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notesSlides/notesSlide2.xml" ContentType="application/vnd.openxmlformats-officedocument.presentationml.notesSlide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notesSlides/notesSlide3.xml" ContentType="application/vnd.openxmlformats-officedocument.presentationml.notesSlide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372" r:id="rId2"/>
    <p:sldId id="909" r:id="rId3"/>
    <p:sldId id="910" r:id="rId4"/>
    <p:sldId id="1397" r:id="rId5"/>
    <p:sldId id="911" r:id="rId6"/>
    <p:sldId id="912" r:id="rId7"/>
    <p:sldId id="913" r:id="rId8"/>
    <p:sldId id="1398" r:id="rId9"/>
    <p:sldId id="914" r:id="rId10"/>
    <p:sldId id="915" r:id="rId11"/>
    <p:sldId id="916" r:id="rId12"/>
    <p:sldId id="1399" r:id="rId13"/>
    <p:sldId id="917" r:id="rId14"/>
    <p:sldId id="918" r:id="rId15"/>
    <p:sldId id="919" r:id="rId16"/>
    <p:sldId id="843" r:id="rId17"/>
    <p:sldId id="844" r:id="rId18"/>
    <p:sldId id="846" r:id="rId19"/>
    <p:sldId id="848" r:id="rId20"/>
    <p:sldId id="850" r:id="rId21"/>
    <p:sldId id="85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0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7335,'0'0'582,"12"5"-374,13 5-152,1-2 0,1 0 0,-1-2 0,1-1 0,47 3 0,36-11 79,-1-5 1,161-32-1,69-6 63,309 29 221,-202 11-166,1850-22 884,-2223 28-966,281-20-147,-209 8 159,155 7 0,-230 18 23,-8-1-818,-46-13-1737,-7-8-3801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8456,'0'0'11152,"1"-8"-9994,0 4-1016,0 0-1,0 0 0,0 0 1,0 1-1,1-1 0,-1 0 1,1 1-1,0-1 0,0 1 1,0-1-1,1 1 0,-1 0 1,6-5-1,-2 2 128,2 0 1,-1 1-1,0 0 1,1 0-1,0 0 1,10-3-1,-14 6-214,0 0 0,0 0-1,0 0 1,0 1 0,1-1-1,-1 1 1,1 0 0,-1 1-1,1-1 1,-1 1 0,1 0 0,-1 0-1,1 0 1,7 1 0,-10 1-55,0-1 1,0 1 0,0-1 0,0 1 0,0 0 0,0-1 0,0 1 0,0 0 0,-1 0-1,1 1 1,-1-1 0,1 0 0,-1 0 0,0 1 0,0-1 0,0 1 0,0-1 0,0 1 0,-1-1-1,1 1 1,-1 0 0,0-1 0,0 1 0,0-1 0,0 6 0,1 178 170,-2-185-172,1 0 0,0 0 1,0 0-1,1 0 1,-1 0-1,0 0 0,0 0 1,0 0-1,1 0 1,-1 0-1,0 0 1,1 0-1,-1 0 0,1-1 1,-1 1-1,1 0 1,0 0-1,-1 0 0,1-1 1,0 1-1,-1 0 1,1-1-1,0 1 1,0-1-1,-1 1 0,1-1 1,0 1-1,0-1 1,0 1-1,0-1 0,0 0 1,0 0-1,0 1 1,0-1-1,0 0 1,0 0-1,0 0 0,0 0 1,0 0-1,0 0 1,0 0-1,0 0 0,0-1 1,-1 1-1,1 0 1,2-1-1,1 0 48,0-1 0,0 1 0,0-1 0,0 1 0,0-1 0,0-1 0,0 1 1,0 0-1,4-5 0,0-2 108,0 0 0,0 0 1,-1-1-1,-1 0 0,0 0 0,0-1 1,5-12-1,-9 17-152,0 0 1,0 0-1,0 0 1,-1-1-1,0 1 1,0 0-1,-1 0 0,1-1 1,-1 1-1,-1 0 1,1-1-1,-1 1 1,0 0-1,-1-1 0,-2-6 1,-2 3 431,-1 8-4474,7 3 3687,-1-1 0,1 0-1,0 1 1,-1-1 0,1 0-1,0 1 1,-1-1 0,1 0-1,0 1 1,0-1 0,0 0-1,-1 1 1,1-1 0,0 1-1,0-1 1,0 0 0,0 1-1,0-1 1,0 1 0,0-1-1,0 1 1,0-1 0,0 1-1,0-1 1,0 0 0,0 1-1,0-1 1,0 1 0,0-1-1,0 1 1,0-1 0,1 0-1,-1 1 1,0-1 0,0 0-1,1 1 1,-1-1 0,1 1-1,8 12-7029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191 428 14606,'0'0'6176,"2"-8"-3768,-2 7-2380,1-1 88,0 0 1,-1-1-1,0 1 0,1 0 0,-1 0 1,0 0-1,0 0 0,0 0 0,0-1 0,0 1 1,0 0-1,-2-3 0,1 3-66,0 1 0,0 0 0,0 0-1,-1 0 1,1 0 0,0 0 0,-1 0 0,1 0 0,-1 1-1,1-1 1,-1 1 0,1-1 0,-1 1 0,0-1 0,1 1-1,-1 0 1,1-1 0,-1 1 0,0 0 0,1 0 0,-1 0-1,-3 1 1,-3 0-34,0 0 1,1 0-1,-1 0 0,0 1 0,1 0 1,-1 1-1,1 0 0,-1 0 0,-10 7 1,13-7-22,0 0 0,1 0 0,-1 0 0,1 0 1,0 1-1,0 0 0,0 0 0,1 0 1,-1 0-1,1 1 0,0-1 0,0 1 0,0 0 1,-2 8-1,8-12 2,1 0-1,0-1 1,0 0 0,0 1 0,0-1 0,0-1-1,0 1 1,0-1 0,5-1 0,2-2 12,1-1-1,-1-1 1,-1 0 0,1 0-1,-1-1 1,10-9 0,-7 6-136,-1 1 0,29-15 0,-41 24 88,1 0 0,0 0 1,-1 0-1,1-1 1,-1 1-1,1 0 0,0 0 1,-1 0-1,1 0 1,0 0-1,-1 0 0,1 0 1,0 0-1,-1 0 1,1 0-1,0 0 0,-1 1 1,1-1-1,-1 0 0,1 0 1,0 1-1,-1-1 1,1 0-1,-1 1 0,1-1 1,-1 0-1,1 1 1,-1-1-1,1 1 0,-1-1 1,1 1-1,-1-1 1,0 1-1,1 0 0,-1-1 1,0 1-1,0-1 1,1 1-1,-1 0 0,0-1 1,0 1-1,0-1 1,0 1-1,1 0 0,-1-1 1,0 1-1,0 0 1,-1-1-1,1 2 0,0 44-59,0-33 2,-8 169 915,5-156-563,-1 0-1,-1-1 1,-1 1 0,-19 47 0,20-63-230,0 0 1,-1 0-1,0-1 1,0 0-1,-1 0 0,-1 0 1,-9 9-1,13-14-7,0-1-1,0 1 0,-1-1 1,1 0-1,-1 0 0,0 0 1,1-1-1,-1 0 0,0 0 1,-1 0-1,1 0 0,0-1 1,0 0-1,-1 0 0,1 0 1,-9-1-1,12 0-8,1 0-1,0-1 1,0 1 0,-1-1-1,1 1 1,0-1 0,0 0-1,0 0 1,0 1 0,0-1-1,0 0 1,0 0 0,0 0-1,0 0 1,0 0 0,0 0-1,1 0 1,-1 0 0,0-1-1,1 1 1,-1 0 0,1 0-1,-1 0 1,1-1 0,0 1-1,-1 0 1,1-1 0,0 1-1,0 0 1,0-1 0,0 1-1,0-2 1,6-48 34,2 32-72,0 0-1,2 1 1,0 0 0,1 0 0,0 1-1,2 1 1,26-28 0,-15 15 14,130-134-115,-36 41-105,-105 104 121,-12 18 107,-1 0 0,0 0 0,0 0 1,0 0-1,0-1 0,0 1 0,0 0 0,0 0 0,0 0 0,0 0 0,0 0 0,0 0 0,0 0 0,0 0 1,0-1-1,0 1 0,0 0 0,0 0 0,0 0 0,0 0 0,0 0 0,0 0 0,0 0 0,0-1 0,0 1 1,0 0-1,0 0 0,0 0 0,0 0 0,0 0 0,0 0 0,0 0 0,0-1 0,0 1 0,0 0 1,0 0-1,0 0 0,0 0 0,0 0 0,-1 0 0,1 0 0,0 0 0,0 0 0,0 0 0,0 0 0,0 0 1,0-1-1,0 1 0,0 0 0,-1 0 0,1 0 0,0 0 0,0 0 0,0 0 0,0 0 0,0 0 1,0 0-1,0 0 0,-1 0 0,1 0 0,0 0 0,0 0 0,0 1 0,-3 0-27,0 0 0,0 1 0,1-1 0,-1 1-1,1 0 1,-1 0 0,1 0 0,-1 0 0,-2 4 0,-43 57-78,45-60 124,1 1 0,-1 0 0,1 0 0,1 0 0,-1 0 0,0 0 0,1 1-1,0-1 1,0 0 0,0 1 0,1-1 0,0 1 0,-1-1 0,1 0 0,1 7 0,0-10 13,0 0 1,0 0 0,0 0 0,0 0-1,0 0 1,0 0 0,1 0-1,-1 0 1,0-1 0,0 1-1,1 0 1,-1-1 0,0 1 0,1-1-1,-1 1 1,1-1 0,-1 0-1,0 0 1,1 0 0,-1 1-1,1-1 1,-1-1 0,1 1 0,-1 0-1,0 0 1,3-1 0,41-8 490,-26 1-488,-1-1-1,-1-1 0,0 0 0,0-1 1,-1-1-1,0 0 0,-1-2 0,-1 0 1,0 0-1,16-22 0,-6 4-16,-1-2-1,-2-1 1,-1 0-1,16-41 1,-35 73-11,3-5-21,0 0-1,-1 0 0,0 0 0,-1-1 0,0 1 0,1-14 0,-13 27-454,-7 15 452,0 0-1,1 2 0,1 0 1,1 0-1,1 2 1,-16 39-1,24-53 25,0 0 1,1 0-1,0 1 0,1 0 1,0-1-1,1 1 0,0 1 1,1-1-1,0 0 0,0 0 1,3 21-1,-1-29 5,1 0-1,-1-1 1,1 1 0,-1-1-1,1 1 1,0-1 0,0 1-1,1-1 1,-1 0-1,0 0 1,1 0 0,-1 0-1,1-1 1,0 1 0,-1 0-1,1-1 1,0 0 0,0 0-1,0 0 1,0 0 0,0 0-1,0-1 1,0 1 0,0-1-1,5 0 1,2 1 4,-1 0 1,1-1-1,-1-1 0,1 1 1,0-1-1,-1-1 0,12-3 0,-12 1-8,0-1-1,0 0 0,-1 0 0,1 0 0,-1-1 1,-1-1-1,1 1 0,-1-1 0,0-1 0,6-8 0,12-16 4,21-37 0,-40 58-6,-6 11 1,21-30-2,-2-1 0,-1-1 1,-2-1-1,-1 0 0,13-44 0,-27 76-5,-1 0-1,0 0 1,1 0-1,-1 0 1,0 0-1,1 0 1,-1 0-1,0 0 1,0 0-1,0 0 1,0 0-1,0 0 1,0 0-1,0 0 1,-1 0 0,1 0-1,0 0 1,-1 0-1,1 0 1,0 0-1,-1 0 1,1 0-1,-2-1 1,1 1-5,0 1 1,1 0 0,-1 0-1,0 0 1,0 0-1,0 0 1,0 0 0,0 0-1,0 1 1,0-1 0,1 0-1,-1 0 1,0 1-1,0-1 1,0 1 0,1-1-1,-1 0 1,0 1-1,0 0 1,0 0 0,-38 37-190,27-22 191,1 1 1,1 1-1,1 0 1,1 0-1,0 1 1,1 0-1,-8 39 0,8-17 34,1 1 0,1 75 0,5-112 15,0-1 1,0 1 0,0-1 0,0 1 0,1-1 0,0 1-1,-1-1 1,2 1 0,-1-1 0,0 0 0,1 0 0,0 1-1,0-1 1,0 0 0,1-1 0,-1 1 0,1 0 0,0-1-1,0 1 1,0-1 0,1 0 0,-1 0 0,1 0 0,-1-1-1,1 1 1,0-1 0,0 0 0,0 0 0,0 0 0,1 0-1,-1-1 1,0 0 0,1 0 0,-1 0 0,1 0 0,-1-1-1,1 0 1,6 0 0,-11 0-49,1 0 0,0 0 0,0 0 0,-1 0 0,1 0 0,0 0 0,-1-1 0,1 1 0,0 0 0,-1 0 0,1-1 0,0 1 0,-1 0 0,1-1 0,0 1-1,-1 0 1,1-1 0,-1 1 0,1-1 0,-1 1 0,1-1 0,-1 0 0,0 1 0,1-1 0,-1 1 0,1-1 0,-1 0 0,0 1 0,0-1 0,1 0 0,-1 1 0,0-1 0,0 0 0,0 1 0,0-1 0,0 0 0,0 0 0,0 1 0,0-1 0,0 0 0,0 1 0,0-1 0,0 0 0,-1 1 0,1-2-1,-1-2-173,0 1-1,0 0 0,0 0 1,-1 0-1,1 0 0,-1 0 0,1 1 1,-1-1-1,-3-4 0,-150-126-13311,132 112 12986,-10-11 1356,19 9 2792,13 22-3552,1 1 1,0 0-1,0-1 0,0 1 1,0 0-1,0 0 1,0-1-1,0 1 0,0 0 1,0-1-1,0 1 1,0 0-1,0 0 0,0-1 1,1 1-1,-1 0 1,0 0-1,0-1 0,0 1 1,0 0-1,0 0 1,1-1-1,-1 1 0,0 0 1,0 0-1,0 0 1,0-1-1,1 1 0,-1 0 1,0 0-1,0 0 1,1 0-1,-1-1 0,0 1 1,0 0-1,1 0 1,-1 0-1,0 0 0,1 0 1,-1 0-1,0 0 1,0 0-1,1 0 0,-1 0 1,1 0-1,16-1 723,-13 2-499,44 1 1656,73 13 1,-75-7-2849,73 2-1,-107-12-2940,-10-9-2109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19474,'-8'1'5990,"8"3"-5958,0 6-737,0-4-2722,0-1-3876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8584,'-4'11'1532,"-2"11"-929,0-1 0,1 1-1,0 0 1,2 0 0,1 0 0,1 0-1,3 41 1,-1-54-572,0 0-1,1-1 1,0 1-1,0-1 1,1 1-1,0-1 0,1 0 1,-1 0-1,2 0 1,-1-1-1,1 0 1,0 1-1,0-2 1,1 1-1,0-1 1,1 1-1,-1-2 1,1 1-1,0-1 1,0 0-1,1 0 1,-1-1-1,1 0 1,11 4-1,6 0 191,0-1 0,1-1 0,0-1 0,43 3-1,108-6 546,-128-2-655,67-8 628,225-43-1,43-5-619,-302 52-628,0 2-1,0 4 1,0 4 0,119 24-1,-172-25 754,1-1 0,53-1 0,-18-1 2687,-63-1-2881,-1-1 1,0 1-1,1-1 1,-1 1 0,0 0-1,0-1 1,1 1-1,-1 0 1,0 0 0,0 0-1,0 0 1,0 0-1,0 0 1,0 0 0,0 0-1,0 0 1,0 0-1,-1 1 1,1-1 0,0 0-1,-1 1 1,1-1-1,-1 0 1,0 1-1,1-1 1,-1 0 0,0 1-1,0-1 1,0 1-1,0-1 1,0 1 0,0 1-1,-5 22-1855,4-25 1472,1 1 0,-1 0 0,1 0 0,-1 0 0,1-1-1,-1 1 1,1 0 0,-1-1 0,0 1 0,0 0 0,1-1 0,-1 1 0,0-1 0,0 1 0,1-1 0,-1 0 0,0 1 0,0-1 0,0 0 0,0 1 0,-1-1 0,-9 0-8657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3043,'11'0'96,"122"-7"2602,-78 2-189,0 2-1,98 9 0,-139-3-1880,1 1 0,-1 0 1,0 1-1,0 1 0,20 11 0,-22-10-302,0-1 1,0 0-1,1-1 0,0-1 0,0 0 1,0 0-1,20 1 0,32-4-492,0-4-1,0-3 0,116-24 0,66-8 2425,-138 34-1382,-77 5-836,1-2 0,-1-1 0,1-2 0,-1-1 0,47-14 0,15-14-1086,-86 25-5376,-8 1-550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16464,'0'0'6438,"-9"74"-6278,3-37-96,1-1 0,-1 2 0,2-6-192,3-4-705,1-7-961,0-8-1152,-4-8-610,-2-5-2369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17 124 10794,'0'0'1431,"-3"-9"1313,-9-33 507,12 40-3095,-1 1 0,1-1 0,0 1 0,0-1 0,0 1 0,0-1 0,0 1-1,0-1 1,1 1 0,-1 0 0,0-1 0,1 1 0,-1-1 0,1 1 0,-1 0 0,1-1 0,0 1 0,0 0 0,-1 0 0,1 0 0,0-1 0,0 1 0,0 0 0,0 0 0,0 0-1,1 0 1,-1 1 0,0-1 0,0 0 0,1 0 0,1 0 0,45-14 1088,-41 13-933,16-3 26,0 1 0,1 2-1,24-1 1,-43 2-336,1 1-1,-1 0 0,0 0 0,0 0 0,1 1 0,-1 0 0,0 0 1,0 0-1,0 1 0,0 0 0,0 0 0,0 0 0,0 0 0,0 1 1,-1 0-1,1 0 0,-1 0 0,0 0 0,5 6 0,-7-6-6,0 0 0,0 0 0,-1 0 0,0 1 0,1-1 0,-1 0 0,0 0 0,0 1 0,-1-1 0,1 1-1,-1-1 1,0 0 0,0 1 0,0-1 0,0 1 0,-1-1 0,1 0 0,-1 1 0,0-1 0,0 0 0,0 1-1,0-1 1,0 0 0,-1 0 0,0 0 0,1 0 0,-1 0 0,0 0 0,-1-1 0,1 1 0,0-1 0,-6 5-1,-4 4 179,-2 0-1,0-1 1,0 0-1,-1-2 0,-18 10 1,33-18-221,-1 0 0,1 0 0,0 0-1,0 0 1,0 0 0,-1 0 0,1 0 0,0 1 0,0-1 0,0 0 0,-1 0 0,1 0 0,0 0-1,0 0 1,0 1 0,0-1 0,0 0 0,-1 0 0,1 0 0,0 1 0,0-1 0,0 0 0,0 0 0,0 0-1,0 1 1,0-1 0,0 0 0,0 0 0,0 1 0,0-1 0,0 0 0,0 0 0,0 1 0,0-1-1,0 0 1,0 0 0,0 0 0,0 1 0,0-1 0,0 0 0,0 0 0,1 1 0,10 8-1311,22 8-139,-30-16 1296,17 7-378,-5-3 372,0 1 0,0 1 1,-1 0-1,18 13 0,-30-19 250,-1 0 0,1 0 0,0 0 0,-1 0 0,1 1 1,-1-1-1,1 0 0,-1 1 0,0-1 0,0 1 0,1 0 0,-1-1 0,0 1 0,0 0 0,-1-1 0,1 1 0,0 0 0,-1 0 0,1 0 0,-1 0 0,1 0 0,-1 0 0,0 0 0,0 0 0,0 0 1,0 0-1,0 0 0,0 0 0,-1 0 0,1 0 0,-1 0 0,1-1 0,-1 1 0,0 0 0,0 0 0,0 0 0,0-1 0,0 1 0,0 0 0,0-1 0,0 1 0,-1-1 0,-1 3 0,-7 4 359,0 0 0,-1 0 0,0-1 1,0-1-1,-1 1 0,0-2 0,0 0 0,0 0 0,-1-1 0,1-1 0,-1 0 0,0 0 0,0-1 0,-20 0 0,31-2-455,1 0 1,0 0 0,-1 0-1,1-1 1,0 1-1,-1 0 1,1 0-1,0-1 1,-1 1 0,1-1-1,0 1 1,0-1-1,0 0 1,0 1 0,-1-1-1,1 0 1,0 0-1,0 0 1,0 0 0,1 0-1,-1 0 1,0 0-1,0 0 1,0 0 0,0-2-1,0 0-373,0 0-1,0 0 1,0 0 0,0 0-1,1-1 1,-1 1-1,1 0 1,0-1-1,0 1 1,1-5 0,0 2-631,0 0 0,0-1 0,1 1 0,-1 0 0,1 0 0,1 0 0,-1 0 1,1 1-1,0-1 0,1 1 0,3-6 0,15-8-5433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11883,'0'0'6994,"8"2"-4267,2-1-2445,-1 0-1,0 0 0,1-1 0,-1 0 1,0-1-1,1 0 0,-1 0 0,0-1 0,12-4 1,-18 5-224,1 0 0,-1-1 1,1 1-1,-1-1 1,0 0-1,0 0 0,0 0 1,0-1-1,0 1 1,0-1-1,0 1 0,-1-1 1,1 0-1,-1 0 1,0 0-1,0 0 0,0-1 1,0 1-1,-1 0 0,1-1 1,-1 1-1,0-1 1,0 0-1,0 1 0,-1-1 1,1 0-1,-1 0 1,0-4-1,0 7-5,0 0-1,0-1 1,0 1 0,0 0-1,0 0 1,-1 0 0,1-1-1,0 1 1,-1 0 0,1 0-1,-1 0 1,1-1-1,-1 1 1,0 0 0,1 0-1,-1 0 1,0 0 0,0 0-1,1 0 1,-1 1 0,0-1-1,0 0 1,0 0 0,0 1-1,0-1 1,-2 0 0,0 0-32,0 0 1,0 0-1,0 0 1,0 1 0,0-1-1,0 1 1,-1 0 0,1 0-1,0 0 1,-5 2-1,2-2-38,0 2 0,0-1 0,0 1-1,0 0 1,0 0 0,1 0 0,-1 1-1,1 0 1,0 0 0,-1 1-1,-5 4 1,7-3 38,0 1 1,0 0-1,0-1 0,1 1 0,0 0 0,0 1 1,0-1-1,1 0 0,0 1 0,0 0 1,1-1-1,-2 11 0,3-14-96,0-1-1,0 1 1,0 0 0,0-1 0,1 1-1,-1-1 1,1 1 0,-1-1-1,1 1 1,0-1 0,0 1-1,0-1 1,0 0 0,1 1 0,-1-1-1,0 0 1,1 0 0,0 0-1,-1 0 1,1 0 0,0-1-1,0 1 1,0 0 0,0-1 0,0 1-1,1-1 1,-1 0 0,0 0-1,1 0 1,-1 0 0,1 0-1,-1 0 1,1-1 0,3 1 0,4 1-2184,0-1 1,0-1 0,0 0 0,15-1 0,9-6-10341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53 13677,'-9'4'2061,"-5"3"-514,0 1 0,0 0 0,-19 17 1,30-23-1355,0 0 1,0 0 0,0 0 0,0 1-1,1-1 1,-1 1 0,1 0 0,0 0-1,0 0 1,0 0 0,0 0 0,0 0-1,1 1 1,-1-1 0,1 1 0,0-1-1,0 1 1,0-1 0,1 1 0,-1-1-1,1 1 1,0 0 0,0-1 0,0 1-1,1 6 1,0-8-177,1 0 0,-1 0 0,1-1 1,-1 1-1,1 0 0,0-1 0,0 1 0,0-1 0,-1 1 0,2-1 0,-1 0 0,0 0 0,0 0 0,0 0 0,0 0 1,1 0-1,-1-1 0,0 1 0,0-1 0,1 0 0,-1 1 0,1-1 0,-1 0 0,0 0 0,4-1 0,2 1 7,0-1-1,1 0 1,-1 0-1,0-1 1,0 1-1,11-5 1,-9 0-8,-1 1-1,0-1 1,1 0 0,-2-1 0,1 0 0,-1 0-1,0-1 1,-1 0 0,8-11 0,8-13 10,22-41-1,-33 53-37,-23 39-26,1 1 0,1 0-1,-8 22 1,15-34-260,-1 1 1,1-1-1,0 1 0,1 0 0,0 0 1,0-1-1,1 1 0,0 0 0,1 0 1,-1 0-1,4 11 0,-3-18-126,0 0 0,0 0 0,0 0 0,0 0-1,0-1 1,0 1 0,1 0 0,-1-1 0,0 1 0,1-1 0,-1 1-1,1-1 1,0 0 0,0 0 0,-1 0 0,1 1 0,0-2 0,0 1 0,3 1-1,15 3-6520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16143,'0'0'10506,"-30"13"-30621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0 553 9001,'0'0'5904,"13"-11"-4559,42-36 70,-2-2 0,60-73 0,-84 87-750,-2-2-1,-2 0 1,-1-2-1,-1-1 0,19-49 1,-29 48-483,-13 35-265,-7 26-102,-86 194 961,0 1 1395,88-202-2290,1 0 0,1 0 0,0 0 0,1 0 0,0 1 0,1 19 0,1-32-59,-1 0-1,2 0 0,-1 0 0,0 0 0,0 0 0,0 0 1,0 0-1,0 0 0,1 0 0,-1 0 0,1 0 1,-1 0-1,0 0 0,1 0 0,0 0 0,-1-1 0,1 1 1,-1 0-1,1 0 0,1 1 0,-1-2-196,0 0-1,0 1 0,0-1 1,0 1-1,0-1 0,0 0 1,0 0-1,0 0 1,0 0-1,0 0 0,0 0 1,1 0-1,-1 0 1,0 0-1,0 0 0,0 0 1,0-1-1,0 1 1,0 0-1,2-2 0,15-10-7669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5221,'0'0'18706,"-7"9"-18648,3-4-15,-1 1 0,2-1-1,-1 1 1,0 0 0,1 0 0,1 1-1,-1-1 1,1 1 0,0-1-1,0 1 1,1 0 0,-1-1 0,1 13-1,1-19-34,0 1 0,1 0 0,-1-1 0,0 1 0,1-1 0,-1 1 0,1 0 0,-1-1 0,0 1 0,1-1 0,-1 1 0,1-1 0,0 1-1,-1-1 1,1 0 0,-1 1 0,1-1 0,0 0 0,-1 1 0,1-1 0,0 0 0,-1 0 0,1 0 0,0 1 0,-1-1 0,1 0 0,0 0 0,-1 0 0,1 0 0,0 0-1,0 0 1,-1 0 0,1-1 0,0 1 0,-1 0 0,1 0 0,0 0 0,0-1 0,32-10 232,10-16-131,-37 22-135,0 0 1,1 0-1,0 1 1,0-1-1,1 2 1,-1-1-1,1 1 1,0 0-1,-1 1 1,1 0-1,12-2 1,-18 4 18,-1 0 0,0 1 1,0-1-1,0 0 0,0 1 1,0-1-1,0 1 1,0-1-1,0 1 0,0-1 1,0 1-1,0 0 1,0-1-1,0 1 0,0 0 1,0 0-1,0 0 0,-1-1 1,1 1-1,0 0 1,-1 0-1,1 0 0,-1 0 1,1 0-1,-1 1 1,0-1-1,1 0 0,-1 0 1,0 0-1,0 0 0,1 0 1,-1 0-1,0 3 1,0 47 1307,-1-35-488,19-24 282,7-16-801,41-34 90,-61 55-578,-1 0 1,0 0-1,1 0 0,-1 0 0,1 1 0,0 0 0,0 0 0,0 0 0,0 1 1,0 0-1,1 0 0,9-1 0,-14 3 175,0-1 1,0 1-1,0 0 0,0 0 1,0-1-1,0 1 0,-1 0 1,1 0-1,0 0 1,0 0-1,-1 0 0,1 0 1,-1 1-1,1-1 0,-1 0 1,1 0-1,-1 0 0,1 1 1,-1-1-1,0 0 0,0 0 1,0 1-1,0-1 0,0 0 1,0 0-1,0 1 0,0 1 1,-2 38-342,2-41 345,0 2-403,-1 1 0,1-1 0,-1 0-1,1 0 1,-1 1 0,0-1 0,1 0 0,-1 0 0,-1 0-1,1 0 1,-2 3 0,-6 2-5556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13132,'0'0'6556,"-8"10"-5398,3-4-1029,1-2-57,1 1-1,-1 0 1,0 0-1,1 0 1,0 0 0,1 0-1,-1 1 1,1-1-1,0 1 1,0-1-1,0 1 1,1 0-1,0 0 1,0 0 0,1 0-1,0 9 1,0-14-50,1 0 1,0 0 0,0 0 0,-1 0 0,1 0 0,0-1-1,0 1 1,0 0 0,0 0 0,0-1 0,0 1-1,0 0 1,0-1 0,0 1 0,0-1 0,1 0-1,-1 1 1,0-1 0,0 0 0,0 0 0,1 1 0,-1-1-1,0 0 1,0 0 0,1 0 0,-1-1 0,0 1-1,0 0 1,0 0 0,1-1 0,-1 1 0,0 0-1,0-1 1,1 0 0,43-17 1229,-18-8-1028,16-11-390,-51 82-944,4-33 1140,2-9-6,0 0-1,1 0 0,-1 0 0,1 0 1,0 0-1,0 0 0,0 0 0,1 0 0,-1 1 1,1-1-1,-1 0 0,1 1 0,0-1 1,1 0-1,-1 0 0,0 1 0,2 3 0,-1-7 12,0 1-1,0-1 0,0 0 1,0 1-1,0-1 0,0 0 1,0 0-1,0 1 0,1-1 1,-1 0-1,0 0 0,0 0 1,0 0-1,0-1 0,0 1 1,0 0-1,0 0 0,1-1 0,-1 1 1,0-1-1,0 1 0,0-1 1,0 1-1,1-2 0,25-14 64,-14 8-106,-10 6-87,1 1-1,-1-1 1,0 1-1,0-1 1,-1 0 0,1 0-1,0 0 1,-1-1-1,1 1 1,-1-1-1,0 1 1,0-1 0,0 0-1,0 0 1,0 0-1,0 0 1,-1 0-1,0 0 1,2-6-1,-3 8 118,-1 0-1,0 1 1,1-1-1,-1 0 0,0 1 1,0-1-1,0 1 1,0-1-1,0 1 0,0-1 1,0 1-1,0 0 1,1-1-1,-1 1 0,0 0 1,-1 0-1,1 0 1,0 0-1,0 0 0,0 0 1,0 0-1,0 0 1,-1 0-1,-6-1 1768,26-5-627,40-8-289,15-4-1312,-29-2-3556,-25 4-1920,-9-5-3320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13357,'0'0'11306,"59"8"-21940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 9897,'9'-40'10386,"-7"29"-6884,-1 37-1812,-4 31-400,-16 87 0,11-92-1459,-4 74 0,14-152 200,0-1 0,2 1 0,1 0 0,0 0 0,16-39 0,-6 24-41,3 0-1,35-60 1,-50 97 0,-1-1 1,1 1-1,0 0 0,1 0 1,-1 1-1,1-1 1,-1 1-1,1-1 1,0 1-1,0 0 0,1 1 1,-1-1-1,8-3 1,-10 6-24,1-1 0,-1 1 1,0-1-1,0 1 0,1 0 1,-1 0-1,0 0 0,0 0 1,1 0-1,-1 1 0,0-1 1,0 1-1,0-1 0,0 1 1,1 0-1,-1 0 0,0 0 0,0 0 1,0 0-1,-1 1 0,1-1 1,0 0-1,0 1 0,-1-1 1,1 1-1,-1 0 0,1 0 1,-1-1-1,0 1 0,0 0 1,2 3-1,-1-2 47,1 1 0,-1-1 0,-1 1 0,1-1 0,0 1 1,-1 0-1,1 0 0,-1-1 0,0 1 0,-1 0 0,1 0 0,-1 0 0,1 0 0,-1 0 0,0 0 1,-1 0-1,1 0 0,-1 0 0,0 0 0,0 0 0,0 0 0,0-1 0,-1 1 0,1 0 0,-1-1 0,0 1 1,0-1-1,0 1 0,-1-1 0,1 0 0,-1 0 0,0 0 0,1 0 0,-2-1 0,1 1 0,0-1 1,0 0-1,-5 3 0,-4 2 88,-1-1 0,1 0 0,-1-1-1,0-1 1,0 0 0,-1 0 0,1-1 0,-1-1 0,0 0 0,-15-1 0,27-1-299,1 0 1,-1 0-1,1 0 0,-1-1 1,1 1-1,-1-1 1,1 1-1,0-1 0,-1 0 1,1 1-1,0-1 0,0 0 1,-1 0-1,1 0 1,0 0-1,-1-1 0,-2-9-4352,14-1-3286,7 6 1221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108 272 2114,'0'0'23959,"-10"-1"-23986,7 1 27,-1-1 0,1 1-1,-1 0 1,1 1 0,-1-1 0,1 1-1,-1-1 1,1 1 0,0 0 0,0 0-1,-1 1 1,1-1 0,0 1 0,0 0-1,-4 2 1,3 0 1,0 0-1,0 0 0,1 0 0,-1 0 1,1 1-1,0 0 0,0-1 1,1 1-1,-1 0 0,1 0 1,-2 9-1,3-13 4,1-1 0,0 1 0,0-1 0,0 1 0,0-1 0,-1 1 0,1-1 0,0 0 0,0 1 0,0-1 0,0 1 0,0-1 0,0 1 0,0-1 0,0 1 0,1-1 0,-1 1 0,0-1 0,0 1 0,0-1 0,0 0 0,1 1 0,-1-1 0,0 1-1,0-1 1,1 0 0,-1 1 0,0-1 0,1 0 0,-1 1 0,0-1 0,1 0 0,-1 1 0,1-1 0,21 2 193,30-13 47,-47 9-258,13-3-1,-1 1 0,1 0 1,-1 1-1,1 1 0,0 0 1,0 2-1,21 1 0,-38-1 38,-1 0 0,0 0-1,0 1 1,0-1-1,0 0 1,0 0 0,0 0-1,1 0 1,-1 0-1,0 1 1,0-1 0,0 0-1,0 0 1,0 0-1,0 0 1,0 1 0,0-1-1,0 0 1,0 0-1,0 0 1,0 0 0,0 1-1,0-1 1,0 0-1,0 0 1,0 0 0,0 0-1,0 1 1,0-1-1,0 0 1,0 0 0,0 0-1,0 0 1,0 1 0,-1-1-1,1 0 1,0 0-1,0 0 1,0 0 0,0 0-1,0 1 1,0-1-1,0 0 1,-1 0 0,1 0-1,0 0 1,0 0-1,0 0 1,0 0 0,-1 0-1,1 1 1,-1-1 0,1 0 0,0 0 0,-1 0 0,1 0 1,0 0-1,-1 0 0,1 0 0,0 0 0,-1 0 0,1 0 0,-1 0 0,1 0 0,0 0 0,-1 0 0,1 0 0,0 0 0,-1 0 0,1-1 0,0 1 0,-1 0 0,1 0 1,0 0-1,-1-1 0,1 1 0,0 0 0,0 0 0,-1-1 0,1 1 0,0 0 0,0 0 0,-1-1 0,1 1 0,0 0 0,0-1 0,0 1 0,0 0 0,-1-1 0,1 1 1,0 0-1,0-1 0,0 1 0,0-1 0,-2-8 83,0 0 0,0 0 1,1 0-1,0 0 1,0 0-1,2-15 0,-1 9-194,0 15 35,0 0 0,1 0-1,-1-1 1,0 1 0,0 0 0,0 0-1,0 0 1,1 0 0,-1-1-1,0 1 1,0 0 0,0 0-1,0 0 1,1 0 0,-1 0-1,0 0 1,0-1 0,1 1-1,-1 0 1,0 0 0,0 0 0,0 0-1,1 0 1,-1 0 0,0 0-1,0 0 1,1 0 0,-1 0-1,0 0 1,0 0 0,1 0-1,-1 0 1,0 1 0,0-1 0,0 0-1,1 0 1,-1 0 0,0 0-1,0 0 1,0 0 0,1 0-1,-1 1 1,0-1 0,0 0-1,0 0 1,0 0 0,1 1-1,-1-1 1,0 0 0,0 0 0,0 0-1,0 1 1,0-1 0,0 0-1,0 0 1,0 0 0,0 1-1,17 16-393,-13-14 84,0 1 299,0 0 0,-1-1 0,2 0 0,-1 0 0,0 0-1,1-1 1,-1 1 0,1-1 0,0 0 0,-1-1 0,1 1 0,0-1 0,0 0 0,0 0 0,0 0-1,1-1 1,-1 0 0,0 0 0,0 0 0,0 0 0,10-3 0,-12 2 115,1-1 0,0 1 0,-1-1 0,0 0 0,1 0 0,-1 0 1,0 0-1,0-1 0,0 1 0,0-1 0,0 0 0,-1 0 0,1 0 0,-1 0 0,0 0 0,0-1 1,0 1-1,0-1 0,-1 1 0,1-1 0,-1 0 0,0 1 0,0-1 0,0 0 0,-1 0 0,1 0 1,-1 0-1,0 0 0,0-4 0,0 8-52,0-1 1,0 1 0,0-1-1,0 1 1,0-1-1,1 1 1,-1-1-1,0 1 1,0-1-1,0 1 1,-1-1 0,1 1-1,0-1 1,0 1-1,0-1 1,0 1-1,0-1 1,-1 1 0,1-1-1,0 1 1,0-1-1,-1 1 1,1-1-1,0 1 1,-1-1-1,1 1 1,0 0 0,-2-1-1,-7 12-152,-7 26-108,14-30 282,0 1-1,1-1 1,-1 0 0,1 1 0,1-1 0,0 1 0,0 8 0,0-15-13,1 0 1,-1 0 0,0 0 0,1 0-1,-1 1 1,1-1 0,-1 0 0,1 0 0,-1 0-1,1 0 1,0 0 0,-1 0 0,1 0-1,0-1 1,0 1 0,0 0 0,0 0 0,0 0-1,2 0 1,-1 0 5,0 0 0,0-1 0,1 1-1,-1-1 1,0 0 0,1 1 0,-1-1 0,0-1 0,1 1-1,-1 0 1,0 0 0,1-1 0,-1 1 0,3-2 0,2-1 94,1 0 1,-1-1 0,0 0-1,0 0 1,0-1 0,0 0-1,-1 0 1,0-1 0,0 1 0,6-9-1,53-69 81,-57 73-164,5-7-70,0-1 1,-1 0-1,-1-1 0,-1 0 0,-1-1 1,0 0-1,6-22 0,-46 102-1295,-28 84 1794,54-128-304,1 0 0,0 0 0,1 0 1,1 1-1,1-1 0,0 1 0,2 24 0,-1-39-135,1 0-1,0 0 0,-1 0 1,1 1-1,0-1 0,0 0 1,0-1-1,0 1 0,1 0 0,-1 0 1,0 0-1,1-1 0,-1 1 1,1-1-1,0 1 0,-1-1 1,1 0-1,2 2 0,-3-3-4,0 1 0,-1-1 0,1 0 0,0 1 0,-1-1-1,1 0 1,0 1 0,0-1 0,-1 0 0,1 0 0,0 0 0,0 0-1,-1 0 1,1 0 0,0 0 0,0 0 0,0 0 0,-1 0-1,1 0 1,0 0 0,0-1 0,-1 1 0,1 0 0,0 0-1,-1-1 1,1 1 0,0-1 0,-1 1 0,1-1 0,-1 1 0,1-1-1,0 1 1,-1-1 0,1 1 0,-1-1 0,1 1 0,-1-1-1,0 0 1,1 1 0,-1-1 0,0 0 0,1 0 0,-1 1-1,0-1 1,0 0 0,0 0 0,0 1 0,1-1 0,-1 0-1,-1-1 1,2-10-95,0-1 1,-1 1-1,-1-1 0,-1 1 0,1-1 0,-2 1 0,0 0 0,0 0 1,-1 0-1,-1 0 0,0 0 0,0 1 0,-1 0 0,-1 0 1,1 1-1,-2 0 0,0 0 0,-17-17 0,10 20 454,13 17-251,13 18-311,-6-23-277,-1 0 0,1-1 1,0 0-1,0 0 0,1 0 1,8 4-1,39 11-8099,-18-13-4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63 13068,'0'0'3070,"-10"1"-887,7-1-2077,-1 0 0,0 0-1,0 1 1,0-1-1,1 1 1,-1 0 0,0 0-1,0 1 1,1-1-1,-1 1 1,1 0 0,0 0-1,-1 0 1,1 0-1,0 1 1,0-1 0,0 1-1,1-1 1,-1 1-1,1 0 1,-1 0 0,1 1-1,0-1 1,0 0-1,0 1 1,1-1 0,-1 1-1,1-1 1,0 1-1,0 0 1,-1 7 0,2-10-73,0 1 0,-1 0 1,1-1-1,0 1 0,0 0 1,0-1-1,0 1 0,1 0 1,-1 0-1,0-1 1,1 1-1,-1-1 0,1 1 1,-1 0-1,1-1 0,0 1 1,0-1-1,0 1 1,0-1-1,0 0 0,0 1 1,0-1-1,0 0 0,0 0 1,1 0-1,-1 0 1,0 0-1,1 0 0,1 1 1,1-1 191,0 0 0,1 0 1,-1 0-1,0 0 1,1-1-1,-1 0 1,0 0-1,1 0 0,-1 0 1,8-2-1,-8 0-100,1 1 1,-1-1-1,0 1 0,0-1 0,0-1 0,0 1 1,-1 0-1,1-1 0,0 0 0,-1 0 0,0 0 1,0 0-1,0 0 0,0-1 0,0 1 1,-1-1-1,1 0 0,-1 0 0,3-6 0,-3 5-16,0 0 0,0-1 0,0 1-1,0 0 1,-1-1 0,0 1 0,0-1-1,0 1 1,-1-1 0,0 1 0,0-1-1,0 1 1,-1-1 0,0 1-1,-2-9 1,1 11-203,1 1 0,-1 0-1,0-1 1,0 1 0,0 0 0,0 0-1,0 0 1,-1 1 0,1-1 0,0 0 0,-1 1-1,0-1 1,1 1 0,-1 0 0,0 0-1,1 0 1,-1 0 0,0 1 0,0-1-1,0 1 1,0-1 0,0 1 0,0 0-1,1 0 1,-7 1 0,8 1-502,-1-1 0,1 1-1,0 0 1,-1-1 0,1 1 0,0 0 0,0 0 0,0 0 0,0 0 0,1 0 0,-1 0-1,0 0 1,1 0 0,0 0 0,-1 0 0,1 0 0,0 1 0,0-1 0,0 0-1,1 3 1,-1 8-4924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7079,'0'0'20883,"50"2"-20306,-31-2-545,4-1-32,-3-6-1217,1-5-1986,-8-3-5638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15439,'0'0'4986,"9"2"-3299,-2 0-1492,-1-1 0,1 0 1,-1 0-1,1-1 1,0 0-1,-1 0 0,1 0 1,-1-1-1,1 0 0,-1 0 1,1-1-1,-1 1 1,1-1-1,9-6 0,-7 3-70,0 0-1,0-1 1,-1 0-1,0-1 1,0 1-1,0-2 1,-1 1-1,0-1 1,-1 0-1,0-1 1,0 1-1,0-1 1,-1 0-1,-1-1 1,0 1-1,0-1 1,0 0-1,-2 0 0,1 0 1,-1 0-1,1-18 1,-3 27-132,0 1 0,0 0 0,0-1 1,0 1-1,0 0 0,0 0 0,0-1 0,0 1 1,0 0-1,0-1 0,0 1 0,0 0 0,0-1 0,0 1 1,0 0-1,0 0 0,-1-1 0,1 1 0,0 0 0,0 0 1,0-1-1,0 1 0,-1 0 0,1 0 0,0 0 1,0-1-1,-1 1 0,1 0 0,0 0 0,0 0 0,-1 0 1,1 0-1,0-1 0,0 1 0,-1 0 0,1 0 0,0 0 1,-1 0-1,1 0 0,0 0 0,0 0 0,-1 0 1,-16 7-385,-11 16-153,14-6 545,0 1 1,2 1-1,0 0 0,1 0 0,1 1 0,1 0 0,0 1 1,-9 38-1,18-58 7,-1 0 0,1 0 0,0 0 0,-1 0 1,1 0-1,0 1 0,0-1 0,0 0 0,0 0 0,0 0 0,0 0 1,0 1-1,0-1 0,0 0 0,1 0 0,-1 0 0,0 0 1,1 0-1,-1 1 0,1-1 0,-1 0 0,1 0 0,0 0 0,-1 0 1,1 0-1,0-1 0,0 1 0,0 0 0,0 0 0,0 0 0,0-1 1,0 1-1,0 0 0,0-1 0,0 1 0,0-1 0,0 0 1,0 1-1,0-1 0,0 0 0,0 1 0,1-1 0,-1 0 0,0 0 1,0 0-1,0 0 0,1 0 0,-1 0 0,2-1 0,3 0 24,0 0-1,0 0 0,0-1 0,0 0 1,0 0-1,0-1 0,-1 0 0,8-4 0,0-2-130,1-1 0,-2-1-1,0 0 1,0-1-1,-1 0 1,0-1-1,-1 0 1,-1-1-1,0 1 1,10-25-1,-7 13-1875,13-45-1,0-32-6784,-14 52 1751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9321,'0'0'6817,"-2"9"-5968,-96 374 8179,36-158-7881,56-189-1097,9-27 3,9-21 57,29-53-58,-3-2-1,-3-1 0,37-100 1,8-18-359,-73 172 421,4-9-542,-26 47 80,-24 49 431,-32 82 1,55-114 165,2 0 0,2 1 0,-13 79 1,25-118-246,-1 25 76,1-28-75,0 0-1,0 1 0,0-1 0,0 1 1,0-1-1,0 0 0,0 1 1,0-1-1,0 1 0,1-1 0,-1 0 1,0 1-1,0-1 0,0 0 0,1 1 1,-1-1-1,0 0 0,0 1 0,1-1 1,-1 0-1,0 1 0,1-1 0,-1 0 1,0 0-1,1 0 0,-1 1 0,0-1 1,1 0-1,-1 0 0,0 0 1,1 0-1,-1 0 0,1 1 0,-1-1 1,0 0-1,1 0 0,-1 0 0,1 0 1,-1 0-1,0 0 0,1 0 0,-1-1 1,1 1-1,-1 0 0,0 0 0,1 0 1,-1 0-1,1 0 0,-1-1 0,0 1 1,1 0-1,-1 0 0,1-1 1,8-7 32,0 0 0,-1-1 0,0 0 0,0 0 0,-1 0 0,0-1 0,-1-1 0,8-16 0,-3 9-18,71-142 68,-45 85-190,-44 114-554,-18 13 734,19-43-49,1 0 1,0 1-1,1 0 0,0 0 0,0 0 1,1 1-1,1-1 0,-3 19 0,5-28-33,1-1-520,0 0 1,0 0-1,0 0 0,0-1 1,0 1-1,1 0 0,-1-1 1,0 1-1,0 0 1,0-1-1,0 0 0,0 1 1,0-1-1,-1 1 0,1-1 1,0 0-1,0 0 1,0 1-1,0-1 0,0-1 1,6-8-10501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11499,'0'0'3806,"5"-9"-432,16-29-881,-20 37-2462,-1 0 1,1 0-1,-1 0 0,1 0 0,0 0 0,-1 0 1,1 0-1,0 0 0,0 0 0,0 0 1,0 0-1,0 1 0,0-1 0,0 0 1,0 1-1,0-1 0,0 1 0,0-1 1,0 1-1,1-1 0,-1 1 0,0 0 0,0-1 1,1 1-1,-1 0 0,0 0 0,0 0 1,0 0-1,1 0 0,-1 0 0,0 1 1,0-1-1,1 0 0,-1 1 0,0-1 1,0 1-1,0-1 0,0 1 0,2 0 0,3 3-587,0 1 0,-1-1-1,0 1 1,1 0-1,5 8 1,-2-2-569,24 7-971,-30-17 2133,0 1 0,0-1 0,0 1 0,0 0 0,0-1 0,0 1 0,0 0 0,3 4 0,-5-5 185,0 1 1,-1-1-1,1 0 0,-1 0 0,1 1 1,-1-1-1,0 0 0,1 1 1,-1-1-1,0 0 0,0 1 1,0-1-1,0 0 0,0 1 0,0-1 1,0 1-1,-1-1 0,1 0 1,0 1-1,-1-1 0,1 0 0,-1 0 1,1 1-1,-1-1 0,0 0 1,-1 2-1,-8 13 671,-1-1 0,0 0 0,-2-1 0,-21 21 0,19-21-880,0 1 0,1 1-1,-14 21 1,28-36 1,0-1 0,-1 0 0,1 1 0,0-1 0,0 0 0,0 1 0,-1-1 0,1 0 0,0 1 0,0-1 0,0 0 0,0 1 0,0-1 0,0 0 0,0 1 0,0-1 0,0 1 0,0-1-1,0 0 1,0 1 0,0-1 0,0 1 0,0-1 0,0 0 0,0 1 0,1-1 0,-1 0 0,0 1 0,0-1 0,0 0 0,0 1 0,1-1 0,-1 0 0,0 0 0,0 1 0,1-1 0,-1 0 0,0 0 0,1 1 0,-1-1 0,1 0-1,22 6 513,36-8-26,-53 1-526,26-1-178,45-10 0,-67 9-667,1 0 0,-1 0 1,0-1-1,15-7 0,-25 11 587,1-1 0,-1 1 1,1-1-1,-1 1 0,1 0 1,-1-1-1,1 1 0,-1-1 0,1 1 1,-1-1-1,0 0 0,1 1 1,-1-1-1,0 1 0,1-1 0,-1 0 1,0 1-1,0-1 0,1 0 0,-1 1 1,0-1-1,0 0 0,0 1 1,0-1-1,0 0 0,0-1 0,0-7-7200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12332,'0'0'12652,"71"0"-12652,-47 0-321,0 0-2081,-1 0-2242,-1-9-2083</inkml:trace>
  <inkml:trace contextRef="#ctx0" brushRef="#br0" timeOffset="1">260 0 9353,'0'0'8520,"-24"65"-5990,13-33-736,-4 0-385,6 3-448,-1-7-352,8-1-321,2-7-192,0-8-32,0-7-704,6-5-481,5-5-641,-2-16-1954,6-9-3619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12300,'0'0'15022,"-7"12"-14963,-189 332 74,176-299-1258,20-45 1031,0 0 1,0 0-1,0 0 1,0 0-1,0 0 1,0 0-1,0 0 1,0 0-1,0 0 1,0 0-1,0 0 1,1 0 0,-1 0-1,0 0 1,0 0-1,0 0 1,0 0-1,0 0 1,0 1-1,0-1 1,0 0-1,0 0 1,0 0-1,0 0 1,0 0-1,0 0 1,0 0-1,0 0 1,0 0-1,0 0 1,0 0-1,0 1 1,15-25-2989,22-54-5118,-15 32 2104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11787,'0'0'8931,"3"8"-7612,-2-5-1246,0-1 0,-1 0 0,2 1-1,-1-1 1,0 0 0,0 0 0,1 0 0,-1 0 0,1 0 0,-1 0 0,1-1 0,0 1 0,0 0-1,0-1 1,0 1 0,0-1 0,0 0 0,0 0 0,5 2 0,-4-2-33,-1-1 0,1 0 0,0 0 0,-1 0 0,1 0 0,0 0 0,-1 0 0,1-1 0,0 1 0,-1-1 0,1 1 0,-1-1 0,1 0 0,-1 0 0,1-1 0,-1 1 0,0 0 0,0-1 0,0 1 0,1-1 0,-1 0 0,-1 0 0,5-4 0,-5 5-39,1-1 0,-1 0 0,0 0-1,1 0 1,-1 0 0,0 0 0,0 0 0,0 0-1,-1-1 1,1 1 0,0 0 0,-1 0 0,1-1-1,-1 1 1,0 0 0,0-1 0,0 1 0,0 0-1,-1-5 1,-1 6-31,1 1-1,-1 0 0,1 0 1,-1 0-1,0 0 0,1 0 1,-1 0-1,1 0 1,-1 1-1,1-1 0,-1 0 1,0 1-1,1-1 0,-1 1 1,1 0-1,0-1 1,-1 1-1,-2 2 0,-1 1 135,0 1 0,1-1-1,-1 1 1,1 0-1,0 0 1,0 1 0,1-1-1,0 1 1,0 0 0,0 0-1,0 0 1,1 0-1,0 1 1,0-1 0,1 0-1,-1 12 1,2-17-83,0 0 0,1 0-1,-1 0 1,1 0 0,0 0 0,-1-1 0,1 1-1,-1 0 1,1-1 0,0 1 0,0 0 0,0-1-1,-1 1 1,1-1 0,0 1 0,0-1 0,0 1 0,0-1-1,0 0 1,0 1 0,0-1 0,0 0 0,-1 0-1,1 0 1,0 0 0,0 0 0,0 0 0,0 0-1,0 0 1,2 0 0,35-4 273,-24 0-286,1-1-1,-1-1 0,21-11 0,-26 11-204,0 1 1,1 1-1,-1 0 1,1 0-1,0 1 0,0 0 1,1 0-1,-1 1 0,15-1 1,-24 5 166,0 0 1,-1 0 0,1 1-1,0-1 1,-1 0 0,0 0-1,1 0 1,-1 1-1,0-1 1,0 0 0,0 0-1,-1 1 1,1-1 0,-1 0-1,0 2 1,-4 11 511,0-1-1,-1 0 1,-12 18-1,9-15 502,9-12-56,9-11-652,11-11-1470,-19 17 1039,29-30-5216,-12 7-3008,-4-2-4170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18289,'0'0'2141,"-8"10"261,-5 7-1715,1 0 0,1 2 0,0-1 0,2 1 0,0 1 0,1 0-1,1 0 1,-7 32 0,6 2-567,-1 93 0,9-146-792,2-32-2403,9-73-4885,-11 107 8322,1 0-1,-1 0 1,1 0-1,0 0 1,0 0-1,0 0 1,1 0-1,-1-1 1,1 1-1,0-1 1,-1 1-1,1-1 1,0 1-1,0-1 1,1 0-1,-1 0 1,0 0-1,1 0 1,4 2-1,0 1-81,1-1 0,-1 1 0,1-2 0,1 1 0,11 3 0,-8-5-128,0 0-1,0 0 1,0-1 0,0-1-1,0 0 1,1 0 0,-1-2-1,13-2 1,-21 3-115,1 0 0,-1 0 0,0-1 0,0 1 1,0-1-1,0 0 0,0 0 0,0-1 0,-1 1 0,1-1 0,4-4 0,-7 5-17,1 0-1,0 0 1,-1 0-1,1-1 1,-1 1 0,0-1-1,0 1 1,0-1-1,0 1 1,-1-1-1,1 1 1,0-1-1,-1 0 1,0 1 0,0-1-1,0 0 1,0 0-1,0 1 1,0-1-1,-1-3 1,0 4-33,-1 0 0,1 0 0,0 0 0,0 0 1,-1 0-1,1 0 0,-1 0 0,0 0 0,1 1 0,-1-1 0,0 1 0,0-1 1,0 1-1,0-1 0,0 1 0,0 0 0,-1 0 0,1 0 0,0 1 1,-1-1-1,1 0 0,0 1 0,-1-1 0,1 1 0,-1 0 0,1 0 1,0 0-1,-5 1 0,-1-2-31,-1 1 1,0 1-1,0 0 1,1 0-1,-1 1 0,-16 5 1,21-5 55,-1 0 0,1 1 0,0-1 1,0 1-1,0 0 0,0 0 0,0 0 0,1 1 0,-1 0 1,1-1-1,0 1 0,0 0 0,1 0 0,-5 9 0,6-11 10,1 0 0,-1 0 0,0 0-1,1 0 1,0 0 0,-1 0 0,1 0-1,0 0 1,0 0 0,0 0 0,0 1-1,0-1 1,1 0 0,-1 0 0,1 0-1,-1 0 1,1 0 0,0-1 0,0 1-1,0 0 1,0 0 0,0 0 0,0-1-1,0 1 1,1 0 0,-1-1 0,0 1-1,1-1 1,0 0 0,-1 1 0,1-1-1,0 0 1,-1 0 0,1 0 0,0 0-1,0 0 1,3 0 0,8 4-22,0 0 1,1-1 0,-1-1-1,1 0 1,16 1 0,3-2-3360,-1-2-5004,-25-1-2522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21813,'0'0'5957,"58"6"-6021,-51 6-2915,-7-4-5829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11787,'0'0'9962,"4"9"-8313,-2-6-1530,-1 1-1,0-1 0,0 1 1,0-1-1,0 1 0,0 0 1,-1-1-1,0 1 1,1 0-1,-1 0 0,-1-1 1,1 1-1,-1 4 1,-2 2 14,0-1 0,0 0 0,-1-1 0,0 1 0,-8 12 0,-15 18-244,-1-1 0,-2-1 0,-54 52 1,90-102-4902,1-3 3164,39-54-4815,-3-4 4193,5-9 5795,-47 82-3122,-1-1 1,1 1-1,0 0 1,0-1-1,0 1 1,-1 0-1,1-1 1,1 1 0,-1 0-1,0 0 1,0 0-1,0 0 1,0 0-1,1 0 1,-1 1-1,0-1 1,1 0-1,2 0 1,-4 1-135,1 0 0,0 0 0,0 1 0,-1-1 0,1 0 1,0 1-1,-1-1 0,1 1 0,-1-1 0,1 1 0,0-1 0,-1 1 0,1 0 1,-1-1-1,0 1 0,1-1 0,-1 1 0,1 0 0,-1 0 0,0-1 0,1 1 1,-1 0-1,0-1 0,0 1 0,0 1 0,8 67 1145,-7-57-672,27 231 1972,-27-226-2522,-6-1-6152,-4-16-759,-6-15 2107,2-7 34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26 153 4228,'-11'-35'3299,"6"1"-865,-1 4-480,2 5 32,4 8-160,0 7 416,15 8-512,0 2-1410,6 0-320,3 7 64,6 1-512,2-3-1410,1-5-1345,-3 0-2595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9385,'0'0'6828,"-4"14"-5718,2-2-1062,-7 22 1082,2 1 1,1-1 0,2 2 0,1 69-1,3-104-1118,0 0 0,0 0 0,0 0 0,0 0 0,0 0 0,0 0 0,0 0 0,1 0 0,-1 0 0,0 0 0,1 0 0,-1 0 0,1 0 0,-1 0 0,1 0 0,-1 0 0,1 0 0,0 0 0,-1-1 0,1 1 0,0 0 0,0 0 0,0-1 0,-1 1 0,1-1 0,0 1 0,0-1 0,0 1 0,0-1 0,0 1 0,0-1 0,0 0 0,0 1-1,0-1 1,0 0 0,0 0 0,0 0 0,0 0 0,1 0 0,-1 0 0,0 0 0,0 0 0,0 0 0,0-1 0,0 1 0,0 0 0,0-1 0,1 0 0,3-1 46,0-1-1,0 1 0,0-1 1,0-1-1,-1 1 1,1-1-1,6-7 1,6-7-91,-2-1 0,0-1 0,-1-1 0,-1 0 0,-1 0 0,-1-1 0,-1-1 0,-1 0 0,-1 0 1,-1-1-1,6-34 0,-32 164-1485,11-72 2091,2 0 1,-4 62 0,10-94-671,0 0 0,0 0 1,0 0-1,0-1 0,0 1 1,0 0-1,1 0 0,-1 0 1,1 0-1,0 0 1,-1 0-1,1-1 0,0 1 1,0 0-1,0-1 0,0 1 1,0 0-1,0-1 0,1 0 1,-1 1-1,0-1 1,1 0-1,-1 1 0,1-1 1,3 2-1,-2-2-692,-1 0 1,1-1 0,0 1-1,0 0 1,0-1-1,0 0 1,0 0-1,0 0 1,0 0-1,0 0 1,3-1 0,16-5-7850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35 11979,'0'0'7378,"-11"1"-5851,6-1-1416,0 1 0,1-1 0,-1 1 0,1 0-1,-1 0 1,0 1 0,1-1 0,0 1 0,-1 0 0,1 0 0,0 1 0,0-1 0,0 1 0,1 0 0,-1 0 0,1 0 0,-1 0 0,1 1 0,0-1 0,0 1 0,1 0 0,-4 5 0,2-2 101,1 0 1,0 1 0,0-1 0,0 1 0,1-1 0,0 1-1,1 0 1,-1 9 0,1-16-191,1 1 1,0 0-1,0-1 0,0 1 0,0 0 1,0 0-1,1-1 0,-1 1 1,1 0-1,-1 0 0,1-1 1,-1 1-1,1-1 0,0 1 0,0-1 1,0 1-1,0-1 0,0 1 1,0-1-1,0 0 0,0 1 0,0-1 1,1 0-1,-1 0 0,1 0 1,-1 0-1,0 0 0,1 0 0,0 0 1,-1-1-1,1 1 0,0-1 1,-1 1-1,1-1 0,0 1 0,-1-1 1,1 0-1,0 0 0,0 0 1,2 0-1,2-1 79,-1 1 1,0-1 0,0 0-1,1 0 1,-1-1 0,0 0-1,0 0 1,0 0 0,-1 0-1,1-1 1,0 0 0,-1 0-1,0 0 1,1 0 0,-1-1-1,-1 0 1,1 1-1,0-1 1,-1-1 0,0 1-1,4-8 1,-2 4-264,-1 0-1,0 0 1,0-1-1,-1 1 1,3-11-1,-5 11-598,1 0 0,-1 1 0,0-1 0,-1 0 0,-1-15 0,1 22 402,0 0-1,0 0 0,0 0 0,-1 0 0,1 0 1,0 0-1,-1 0 0,1-1 0,-1 1 0,1 1 1,-1-1-1,0 0 0,1 0 0,-1 0 0,0 0 0,0 0 1,0 0-1,0 1 0,1-1 0,-1 0 0,0 1 1,0-1-1,0 1 0,-2-1 0,-11-5-6270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2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8520,'0'0'11857,"1"13"-11105,-2 30 768,-2-1 0,-15 76-1,16-107-1213,-1-1-120,1-1-1,0 1 1,1-1 0,0 1-1,1 0 1,-1 0 0,2-1-1,0 1 1,2 13-1,-2-22-171,-1 0-1,1-1 0,-1 1 1,1 0-1,0 0 0,0 0 1,0-1-1,-1 1 0,1 0 1,0-1-1,0 1 0,0-1 1,0 1-1,0-1 0,0 1 1,0-1-1,0 0 1,0 1-1,0-1 0,0 0 1,0 0-1,1 0 0,-1 0 1,0 0-1,0 0 0,0 0 1,0 0-1,0 0 0,0-1 1,0 1-1,0 0 0,0-1 1,0 1-1,0-1 0,0 1 1,0-1-1,1 0 0,36-25 500,-15 1-460,-1 0 1,-1-1-1,-1-2 1,-1 0-1,-1 0 0,-2-2 1,14-35-1,-30 56-3788,-9 14-2259,6-4 5473,-12 9-7123</inkml:trace>
  <inkml:trace contextRef="#ctx0" brushRef="#br0" timeOffset="1">130 295 8872,'0'0'9417,"51"54"-8360,-31-48-672,-5-3-321,7-3-897,-3 0-1185,3-5-1986,-3-6-1921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106 271 2659,'0'0'14104,"-10"-3"-13128,7 2-874,0 1 0,0-1 0,0 0 0,0 1 0,0-1-1,0 1 1,0 0 0,0 0 0,0 0 0,0 1-1,0-1 1,0 1 0,0 0 0,0 0 0,0 0-1,0 0 1,0 0 0,1 0 0,-1 1 0,0-1-1,1 1 1,-1 0 0,1 0 0,0 0 0,-1 0 0,1 0-1,0 1 1,0-1 0,1 1 0,-1-1 0,0 1-1,1-1 1,-1 1 0,1 0 0,0 0 0,0 0-1,0 0 1,1 0 0,-1 0 0,1 0 0,-1 5-1,1-7-52,-1 0-1,1 0 0,0 1 1,-1-1-1,1 0 0,0 0 1,0 0-1,0 1 0,0-1 0,0 0 1,0 0-1,1 0 0,-1 0 1,0 1-1,1-1 0,-1 0 0,0 0 1,1 0-1,-1 0 0,1 0 1,0 0-1,-1 0 0,1 0 0,0 0 1,0 0-1,0 0 0,-1 0 1,1-1-1,0 1 0,1 1 0,1-2-3,-1 1-1,1-1 0,0 1 0,-1-1 0,1 0 0,-1 0 0,1 0 0,-1-1 0,1 1 1,-1 0-1,1-1 0,-1 0 0,4-1 0,6-2-226,-1-1 1,1 0-1,-1-1 1,-1 0-1,11-8 0,-12 6-518,55-49-2732,-59 53 2523,-1-1 0,0 0 0,0 0 0,0-1 0,-1 1 0,3-8 0,-14 32 1246,-12 27 2196,19-44-2337,0 1 0,0-1 0,1 0 0,-1 1 0,1-1 0,-1 0 0,1 1 0,0-1 0,0 1 0,0-1 0,0 0 0,0 1 0,1-1 0,-1 0 0,2 4 0,-1-6-131,-1 1 0,1-1 0,0 1 0,0-1 0,0 1 1,0-1-1,0 0 0,-1 1 0,1-1 0,0 0 0,0 0 0,0 0 0,0 0 0,0 1 1,0-1-1,0-1 0,0 1 0,0 0 0,0 0 0,0 0 0,0 0 0,0-1 0,0 1 1,0 0-1,-1-1 0,1 1 0,0-1 0,0 1 0,0-1 0,-1 1 0,2-2 0,26-17 1156,-15 7-1303,0 0 0,-1 0 0,0-1 0,-1-1 0,-1 0-1,0-1 1,-1 0 0,-1 0 0,0-1 0,-1 0 0,-1 0 0,0-1-1,-1 0 1,-1 0 0,0 0 0,-2 0 0,1-20 0,-2 37 67,-1-1 1,0 1 0,0 0 0,0 0 0,0-1 0,0 1-1,0 0 1,0 0 0,0-1 0,0 1 0,0 0 0,0-1-1,0 1 1,0 0 0,0 0 0,0-1 0,0 1 0,0 0 0,0 0-1,0-1 1,0 1 0,0 0 0,0 0 0,-1-1 0,1 1-1,0 0 1,0 0 0,0-1 0,-1 1 0,1 0 0,0 0-1,0 0 1,0-1 0,-1 1 0,1 0 0,0 0 0,0 0-1,-1 0 1,1 0 0,0 0 0,0-1 0,-1 1 0,1 0-1,0 0 1,-1 0 0,1 0 0,0 0 0,0 0 0,-1 0-1,-14 13-82,-10 23 299,13-11 394,2 0-1,0 1 1,1 0-1,2 0 1,1 1 0,1 0-1,1 0 1,0 44-1,3-70-579,1 1 0,0 0 0,0-1 1,0 1-1,0 0 0,0 0 0,0-1 0,0 1 0,1 0 0,-1-1 0,0 1 0,1-1 0,0 1 0,-1 0 1,1-1-1,0 1 0,0-1 0,0 0 0,0 1 0,0-1 0,0 0 0,0 1 0,0-1 0,0 0 1,1 0-1,-1 0 0,0 0 0,1 0 0,-1 0 0,1-1 0,1 2 0,-1-2 2,0-1 1,0 1-1,0 0 0,0-1 0,0 1 1,0-1-1,-1 0 0,1 0 0,0 1 0,0-1 1,-1-1-1,1 1 0,-1 0 0,1 0 0,-1 0 1,1-1-1,-1 1 0,0-1 0,0 1 0,1-1 1,-1 1-1,0-1 0,0 0 0,-1 0 0,1 1 1,0-1-1,0-2 0,4-13-17,-1 1 1,-1-1-1,-1 0 0,0 0 1,-1-30-1,-1 34-249,-1 19 257,1-1 1,0 0-1,0 0 1,1 1-1,-1-1 1,1 0-1,0 0 1,0 0-1,1 1 1,0-1-1,-1-1 1,2 1-1,-1 0 1,1 0-1,-1-1 0,6 6 1,-5-7 14,0 0 0,0-1 0,1 1 0,-1-1 0,1 0 1,-1 0-1,1 0 0,0-1 0,0 1 0,0-1 0,0 0 0,0 0 0,0 0 0,0-1 0,0 1 1,0-1-1,1 0 0,-1 0 0,0-1 0,0 1 0,0-1 0,6-2 0,1-1-11,0 0-1,0-2 0,0 1 1,-1-1-1,0-1 0,0 0 1,0 0-1,-1-1 0,0 0 1,0-1-1,-1 0 0,0 0 1,-1-1-1,0 0 0,8-16 1,-20 34-157,-3 3 379,0 1 0,2-1 0,-1 1 0,1 0-1,1 0 1,-5 16 0,8-20-151,1 1 1,0-1 0,1 1-1,0-1 1,0 0 0,2 13-1,-2-21-167,0 1 0,0-1 0,0 0 0,0 1 0,1-1 0,-1 0 0,0 1 0,0-1 0,0 0 0,1 0 0,-1 1 0,0-1 0,0 0 0,1 0 0,-1 1 0,0-1 0,0 0 0,1 0 0,-1 0 0,0 1 0,1-1 0,-1 0 0,0 0-1,1 0 1,-1 0 0,0 0 0,1 0 0,-1 0 0,0 0 0,1 0 0,-1 0 0,1 0 0,-1 0 0,0 0 0,1 0 0,-1 0 0,0 0 0,1 0 0,-1 0 0,0-1 0,1 1 0,-1 0 0,0 0 0,0 0 0,1-1 0,-1 1 0,0 0 0,0 0 0,1-1 0,-1 1 0,0 0-1,0 0 1,1-1 0,-1 1 0,0 0 0,0-1 0,0 1 0,0 0 0,0-1 0,0 1 0,1-1 0,11-19-8360,-5-4-3942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15086,'0'0'3812,"4"65"-5606,3-45-1537,1 1-1281,1-4-3908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1313,'0'0'7234,"5"-9"-3209,16-31-891,-9 28 290,-3 17-2006,-1 22-776,-8-25-388,13 58 280,2 0 0,3-1 0,2-1 0,35 70-1,-55-128-687,0 0 0,0 0 0,0 0 0,-1 0 0,1-1-1,0 1 1,0 0 0,-1 0 0,1 0 0,0 0 0,0 0 0,-1 0-1,1 0 1,0 0 0,0 0 0,-1 0 0,1 0 0,0 0-1,0 0 1,-1 0 0,1 0 0,0 0 0,0 0 0,-1 0-1,1 0 1,0 0 0,0 0 0,-1 0 0,1 0 0,0 0-1,0 1 1,0-1 0,-1 0 0,1 0 0,0 0 0,0 0-1,0 1 1,-1-1 0,1 0 0,0 0 0,0 0 0,0 1-1,0-1 1,0 0 0,-1 0 0,1 1 0,0-1 0,0 0-1,0 0 1,0 1 0,0-1 0,0 0 0,0 0 0,0 1-1,0-1 1,0 0 0,0 0 0,0 1 0,0-1 0,0 0-1,0 1 1,0-1 0,1 0 0,-1 0 0,0 1 0,-14-8-5777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9385,'0'0'11979,"-8"1"-10543,3 0-1275,1 0 1,0 0-1,0 0 0,0 0 0,0 1 0,0 0 0,0-1 0,0 2 0,1-1 1,-1 0-1,1 1 0,-1-1 0,1 1 0,0 0 0,0 0 0,0 0 1,1 1-1,-1-1 0,1 1 0,-1-1 0,1 1 0,1 0 0,-1 0 1,0 0-1,1 0 0,-1 5 0,0-5-60,0 0 0,1 0 0,0 1 0,0-1 0,0 0 0,0 1 0,1-1 0,0 1 0,0-1 0,0 1 0,0-1 0,1 0 0,0 1 0,1 4 0,-1-7-85,0 0 0,0 0 0,1-1 0,-1 1 0,1 0-1,-1-1 1,1 0 0,-1 1 0,1-1 0,0 0 0,0 0 0,0 0 0,0 0 0,0 0-1,0 0 1,0 0 0,0-1 0,0 1 0,0-1 0,0 1 0,0-1 0,0 0-1,0 0 1,1 0 0,-1 0 0,0 0 0,0-1 0,0 1 0,0 0 0,0-1-1,2-1 1,5 0 6,-1-1 0,0 0-1,0-1 1,0 1 0,0-2 0,-1 1-1,0-1 1,0 0 0,0-1 0,7-7-1,-5 5-69,-1 0-1,0-1 1,0 0-1,-1-1 1,-1 1-1,1-1 0,4-12 1,-10 10-810,-12 16 519,-14 18 276,-3 19 232,26-39-137,1 1 1,0-1 0,0 0 0,0 1-1,1-1 1,-1 0 0,0 1-1,1-1 1,0 1 0,-1-1-1,1 1 1,0-1 0,0 1 0,1 0-1,-1-1 1,0 1 0,1-1-1,1 3 1,0-3-6,1-1 1,0 0-1,0 0 0,0 0 0,0 0 1,0-1-1,0 1 0,1-1 1,-1 0-1,0 0 0,0 0 1,0 0-1,0 0 0,6-2 0,-5 1 2,14-2-288,0-1 0,0 0 0,-1-2 0,27-11 0,-24 8-247,1 2 0,35-9-1,-56 16 516,0 0 0,0 0 0,0 0 0,1 0-1,-1 0 1,0 0 0,0 0 0,0 0 0,0 0-1,0 0 1,1 0 0,-1 0 0,0 0 0,0 0-1,0 1 1,0-1 0,0 0 0,1 0 0,-1 0-1,0 0 1,0 0 0,0 0 0,0 0 0,0 1-1,0-1 1,0 0 0,0 0 0,1 0 0,-1 0-1,0 0 1,0 1 0,0-1 0,0 0 0,0 0-1,0 0 1,0 0 0,0 1 0,0-1 0,0 0-1,0 0 1,0 0 0,0 0 0,0 0 0,0 1-1,0-1 1,0 0 0,0 0 0,0 0 0,-1 0-1,1 1 1,0-1 0,0 0 0,0 0 0,-6 17 445,-11 12 378,16-27-758,-1 0 0,1 0 1,0 0-1,0 0 0,0 0 0,0 0 0,0 0 1,1 0-1,-1 1 0,0-1 0,1 0 0,0 3 1,0-4-50,0-1 1,0 1 0,0-1 0,0 1-1,0-1 1,1 1 0,-1-1-1,0 1 1,0-1 0,1 1 0,-1-1-1,0 1 1,1-1 0,-1 0-1,1 1 1,-1-1 0,1 0 0,-1 1-1,0-1 1,1 0 0,-1 1-1,1-1 1,-1 0 0,1 0 0,-1 0-1,1 1 1,-1-1 0,1 0 0,0 0-1,0 0 1,7 0-62,0-1 1,0 0 0,-1 0-1,1 0 1,11-5-1,0 2-931,-17 3 633,24-4-3520,-9 4-3388,-8 1-274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12844,'0'0'6476,"9"0"-5718,605 36 2537,-122-2-3889,766-62-452,-1248 27 1103,905-39 7253,-904 40-7463,8 0-204,1 1 0,24 5 1,-38-5-184,0 1 0,0 0 0,0 0 0,0 0 0,-1 1 0,9 5 0,-3 2-3278,-9-1-2202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13869,'0'0'2119,"0"11"-1403,-31 358 4059,-2 26-4703,33-174-21,-30 232-1,-148 626-2,115-725-63,43-218-124,7 0 0,3 141 0,10-276-138,0-29-813,0-13-6186,0 18-1794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15567,'0'0'854,"12"-4"-806,63-20-21,0 3-1,2 3 1,0 4 0,1 3-1,82-1 1,414 27-3,-66 0 400,341-54-182,-2-47 563,88-7 33,-731 80-723,241 14-1,-283 19 137,-100-11-344,87 3 0,-151-20-5064,-12-6-1799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13196,'0'0'2008,"11"0"-1464,21 0 108,-1 2-1,52 9 1,-74-10-645,0 1-1,1 0 1,-1 1 0,0 0 0,-1 0-1,1 1 1,0 1 0,-1-1-1,0 1 1,0 0 0,-1 1-1,1 0 1,-1 0 0,11 13 0,-15-14 80,0 1 0,-1-1 0,1 1 1,-1 0-1,0 0 0,-1-1 1,1 1-1,-1 0 0,-1 1 0,1-1 1,-1 0-1,0 0 0,0 0 1,-1 0-1,0 0 0,0 0 0,0 0 1,-3 7-1,-1 3 261,0 0 0,-2-1 1,0 1-1,-1-1 0,-13 20 0,-138 167 2533,41-80-4251,116-120 1104,-20 15-2111,4-13-3447,3-6-3262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11 305 13773,'0'0'3582,"-3"8"-2776,-5 23 70,8-30-857,0-1 1,0 0-1,0 1 1,1-1-1,-1 1 1,0-1-1,0 0 0,0 1 1,0-1-1,0 0 1,1 1-1,-1-1 1,0 0-1,0 0 1,1 1-1,-1-1 0,0 0 1,0 1-1,1-1 1,-1 0-1,0 0 1,1 0-1,-1 1 1,0-1-1,1 0 0,-1 0 1,0 0-1,1 0 1,-1 0-1,1 0 1,-1 0-1,1 1 1,26-10 806,8-14-303,0-1 0,-1-1 0,42-43 0,-13 13-469,92-78-1,-128 118-153,-26 15 82,0 0 1,0 0-1,-1 0 1,1 0-1,0 0 0,0 0 1,0 0-1,0 0 1,0 0-1,-1 0 0,1 0 1,0 1-1,0-1 1,0 0-1,-1 1 0,1-1 1,0 1-1,0-1 1,-1 0-1,2 2 1,1 1-43,-1 1 0,0 0 0,1 0 1,-1 0-1,0 0 0,-1 0 1,1 0-1,1 9 0,2 3 186,28 83-86,-11-28-1061,42 92 0,-58-153-4055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16464,'0'0'2525,"1"9"-1431,1 0-743,0 0 1,1 0-1,0 0 0,1 0 0,0 0 1,5 8-1,-7-13-289,0 0 0,0-1 1,1 1-1,0-1 0,-1 0 0,1 0 0,1 0 1,-1 0-1,0 0 0,1-1 0,-1 1 0,1-1 1,0 0-1,0 0 0,0 0 0,0-1 0,0 0 1,8 2-1,-5-2-139,1-1 0,0 0-1,0 0 1,-1-1 0,1 0 0,0 0 0,-1-1 0,1 0 0,7-3-1,-6 2-599,0-1 0,0 0 0,-1 0-1,1-1 1,-1 0 0,0-1-1,-1 1 1,1-2 0,-1 1-1,0-1 1,-1 0 0,1 0-1,-2-1 1,1 0 0,-1 0-1,0 0 1,0-1 0,-1 0 0,6-18-1,-10 27 812,0 0 0,0 0 0,0 0 0,1-1 0,-1 1 0,0 0 0,0-1 0,0 1 0,1 0 0,-1 0 0,0-1 0,0 1 0,0 0 0,0-1 0,0 1 0,0 0 0,0-1 0,0 1 0,0 0 0,0-1 0,0 1-1,0 0 1,0-1 0,0 1 0,0 0 0,0-1 0,0 1 0,-1 0 0,1-1 0,0 1 0,0 0 0,0 0 0,0-1 0,-1 1 0,1 0 0,0 0 0,0-1 0,0 1 0,-1 0 0,1 0 0,0-1 0,-1 1 0,1 0 0,0 0 0,0 0 0,-1 0 0,-14 12 2572,-13 29-413,-3 18 294,-29 82 0,50-115-2573,3 1 0,0 0 0,1 1 0,2-1 0,-2 52 1,6-65-912,-1 4-1784,3-7-3142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15503,'0'0'5584,"-9"11"-5264,-64 103 625,-64 131 0,123-225-2293,14-20 1270,0 0-1,0-1 1,-1 1-1,1 0 1,0 0-1,0 0 1,-1 0 0,1 0-1,0 0 1,0 0-1,-1 0 1,1 0-1,0 0 1,0-1-1,-1 1 1,1 0-1,0 0 1,0 0-1,0 0 1,-1-1-1,1 1 1,0 0 0,0 0-1,0-1 1,0 1-1,0 0 1,0 0-1,-1 0 1,1-1-1,0 1 1,0 0-1,0 0 1,0-1-1,0 1 1,0 0 0,0-1-1,0 1 1,0 0-1,0 0 1,0-1-1,0 1 1,1-51-7876,-1 33 5715,-6-95-1529,-9 1 11337,15 112-7468,0 0 0,0-1 0,0 1 0,0 0 0,0 0 0,0 0 0,0 0 0,0 0 0,0-1 0,0 1 0,0 0 0,0 0 0,0 0 0,0 0-1,0 0 1,0 0 0,0-1 0,0 1 0,0 0 0,0 0 0,0 0 0,0 0 0,0 0 0,0 0 0,1-1 0,-1 1 0,0 0 0,0 0 0,0 0 0,0 0 0,0 0 0,0 0 0,0 0 0,1 0-1,-1 0 1,0 0 0,0 0 0,0 0 0,0 0 0,0 0 0,0 0 0,1 0 0,-1 0 0,0 0 0,0 0 0,0 0 0,0 0 0,0 0 0,1 0 0,-1 0 0,0 0 0,0 0 0,0 0-1,0 0 1,0 0 0,0 0 0,1 0 0,-1 0 0,0 0 0,15 9 2484,27 23-1929,-25-18 574,2 0-1007,1-2 0,0 0 0,1-1 0,1-1 1,-1-1-1,44 12 0,-39-15-1569,0-1 0,0-1 0,33 1-1,-8-5-5481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3331,'0'0'14782,"16"-2"-14440,-8 6-227,-1 1 1,-1-1-1,1 1 1,-1 1 0,0-1-1,0 1 1,0 0-1,8 12 1,3 2 162,118 124 592,226 235 241,-187-216-674,43 46 140,120 120-470,-25-36 56,-3-3-11,-196-192-134,-4-1 50,202 137 1,-301-227-65,0 0 1,-1 0 0,0 1 0,-1 1-1,1 0 1,-2 0 0,1 0 0,7 13-1,-14-20-428,5 7 1666,-3-6-3011,-2-17-10257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8520,'2'103'7930,"5"6"-4166,-1-49-3201,2-1-1,4 1 0,30 94 1,0-34 216,162 431 999,-167-473-1737,49 77 0,-14-28-11,76 103-39,-92-151 7,-26-38 14,1-1 0,65 61-1,87 59 36,-131-116-43,-22-23 17,0-1 0,1-2 0,1-1 1,0-2-1,63 21 0,10 6 12,-27-7-32,148 61 10,-177-78-6,0-3 0,89 16 0,-12-10-1,-36-5 58,181 9 0,-256-25-51,-10-1-5,0 1 0,0 0 0,-1 0 0,1 0 0,0 1-1,0 0 1,-1 0 0,8 2 0,-41-10-7346,11-8-1490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12844,'0'0'11723,"71"-53"-10345,-35 36-225,5 1-545,2 1-512,-4 6-224,-9 0-2690,-6-4-4806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60 151 4420,'6'-12'1454,"-2"-9"7057,-4 20-8235,1 1 1,-1-1 0,0 1-1,0-1 1,-1 0 0,1 1-1,0-1 1,0 1 0,0-1-1,0 1 1,0-1 0,0 1-1,-1-1 1,1 1 0,0 0 0,0-1-1,-1 1 1,1-1 0,0 1-1,-1-1 1,1 1 0,0 0-1,-1-1 1,1 1 0,-1 0-1,1-1 1,-1 1 0,1 0-1,-1-1 1,-15 4 804,13-1-1083,0 0-1,0 0 0,1 1 0,-1-1 0,0 1 1,1-1-1,0 1 0,-1 0 0,1 0 0,0 0 1,0 0-1,1 0 0,-1 0 0,1 1 0,-1-1 0,1 1 1,-1 5-1,0 0-36,0 1 0,0-1 1,1 1-1,1 0 0,0 12 1,0-21 37,0-1 0,0 1 0,0 0 0,1 0 0,-1-1 0,0 1 0,0 0 0,1-1 0,-1 1 1,0 0-1,1-1 0,-1 1 0,1-1 0,-1 1 0,1 0 0,-1-1 0,1 1 0,-1-1 0,1 1 1,0-1-1,-1 0 0,1 1 0,0-1 0,-1 0 0,1 1 0,0-1 0,-1 0 0,1 0 0,0 0 1,0 1-1,-1-1 0,1 0 0,0 0 0,0 0 0,-1 0 0,1 0 0,0 0 0,0-1 0,-1 1 1,1 0-1,0 0 0,-1 0 0,1-1 0,0 1 0,-1 0 0,2-1 0,32-18 156,-20 6-62,0-1 0,-1-1 0,20-31 0,-28 39 64,0-1-1,0 0 1,-1-1 0,-1 1 0,1-1 0,-1 1 0,-1-1 0,1 0 0,-2 0 0,2-13 0,-3 21-144,0 1 1,0 0 0,0 0 0,0-1-1,0 1 1,0 0 0,0 0-1,0-1 1,0 1 0,0 0 0,0 0-1,0-1 1,0 1 0,0 0 0,0 0-1,0-1 1,0 1 0,-1 0-1,1 0 1,0 0 0,0-1 0,0 1-1,0 0 1,-1 0 0,1 0 0,0-1-1,0 1 1,-1 0 0,1 0-1,0 0 1,0 0 0,0 0 0,-1 0-1,1 0 1,0-1 0,0 1 0,-1 0-1,1 0 1,-1 0 0,-12 5 63,-11 13-223,15-7 150,-1 1-1,2-1 1,0 1 0,1 1 0,0-1-1,0 1 1,1 0 0,1 1-1,1 0 1,0-1 0,0 1-1,-1 16 1,5-29 108,26-34 298,-22 25-318,78-118 132,-92 138-358,4-6 62,0 1 1,0-1-1,1 1 1,0 0-1,1 1 1,-7 12-1,9 3-96,3-22 165,-1-1 0,0 1 0,0-1 0,0 0 0,1 1 0,-1-1 0,0 1 0,1-1 0,-1 0 0,0 1 0,1-1 0,-1 0 0,0 0 0,1 1 0,-1-1 0,0 0 0,1 0 0,-1 1 0,1-1 0,-1 0 0,1 0 0,-1 0 0,1 0 0,-1 0 0,1 1 0,-1-1 0,0 0 0,1 0 0,-1 0 0,1 0 0,-1-1 0,1 1 0,-1 0 0,1 0 0,-1 0 0,1 0 0,-1 0 0,1-1 0,-1 1 0,0 0 0,1 0 1,-1-1-1,0 1 0,1 0 0,-1 0 0,1-1 0,-1 1 0,0-1 0,0 1 0,1-1 0,0 0 9,0 0 0,0 0 0,0 0 0,0 0 0,0 0-1,0-1 1,0 1 0,-1 0 0,1 0 0,0-1 0,-1 1 0,1-1 0,-1 1 0,0 0 0,1-1 0,-1 1 0,0-1 0,0 1 0,0-1 0,0 1 0,0 0 0,0-1 0,0 1 0,-1-1 0,1 1 0,0-1 0,-1 1 0,1 0 0,-2-2 0,2 1 0,-1 1 0,1-1 0,-1 0 1,0 1-1,0-1 0,0 1 0,0-1 1,0 1-1,0-1 0,0 1 0,-1 0 1,1 0-1,0 0 0,-1 0 0,1 0 1,-1 0-1,1 0 0,-1 0 1,1 0-1,-1 0 0,0 1 0,1-1 1,-1 1-1,0 0 0,-2-1 0,3 1-10,-1 0-1,0 0 0,1 1 0,-1-1 1,1 1-1,-1-1 0,0 1 0,1-1 1,-1 1-1,1 0 0,-1 0 0,1 0 1,0-1-1,-1 1 0,1 1 0,0-1 1,0 0-1,0 0 0,0 0 0,-1 2 1,-1 2-28,0-1 0,0 1 0,1 0 1,0-1-1,0 1 0,-1 8 1,-1 2-56,1 0 1,1 0-1,0 25 1,2-40 79,0 0 0,0 0 1,0 1-1,0-1 0,-1 0 0,1 1 0,0-1 0,0 0 0,0 1 1,0-1-1,1 0 0,-1 1 0,0-1 0,0 0 0,0 1 1,0-1-1,0 0 0,0 0 0,0 1 0,1-1 0,-1 0 0,0 1 1,0-1-1,0 0 0,1 0 0,-1 1 0,0-1 0,0 0 1,0 0-1,1 0 0,-1 0 0,0 1 0,1-1 0,-1 0 0,0 0 1,0 0-1,1 0 0,12-7-16,8-17 141,-15 13-87,0-1-1,0 1 1,-1-1 0,-1 0 0,0-1 0,0 1 0,-1-1 0,-1 1 0,0-1 0,-1 0 0,0 0 0,-1 0 0,-1 0 0,-2-16 0,3 28-24,0 1-1,0-1 1,0 1 0,0-1-1,-1 1 1,1-1 0,0 1-1,0-1 1,-1 1 0,1-1-1,0 1 1,-1-1 0,1 1-1,0-1 1,-1 1 0,1 0 0,-1-1-1,1 1 1,-1 0 0,1-1-1,-1 1 1,1 0 0,-1 0-1,1 0 1,-1-1 0,1 1-1,-1 0 1,1 0 0,-1 0-1,0 0 1,1 0 0,-1 0-1,1 0 1,-1 0 0,1 0-1,-1 0 1,1 0 0,-1 0-1,0 0 1,1 1 0,-1-1-1,1 0 1,-1 0 0,1 1-1,-1-1 1,1 0 0,0 1 0,-1-1-1,-22 20-103,15-9 68,1 1 1,0 1 0,1-1 0,0 1 0,1 0 0,1 1 0,0-1-1,1 1 1,0 0 0,-1 27 0,4-41 22,0 1 0,1 0 0,-1-1 0,1 1 0,0-1 0,-1 1-1,1-1 1,-1 1 0,1-1 0,0 1 0,0-1 0,-1 0 0,1 1 0,0-1 0,-1 0 0,1 0 0,0 0 0,0 1 0,0-1 0,-1 0-1,1 0 1,0 0 0,0 0 0,-1 0 0,1 0 0,0-1 0,0 1 0,-1 0 0,1 0 0,0 0 0,0-1 0,-1 1 0,1 0 0,0-1-1,-1 1 1,2-1 0,31-11-351,29-21-4277,-32 12-1510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8232,'0'0'8456,"3"57"-6919,-6-27-320,1 1-448,-4 2-256,6 1-225,0-2-96,0-2 32,0-3 0,8-5-127,1-2-33,-5-8-160,5-4-2179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11851,'0'0'4420,"48"3"-2274,-14-3-32,1-4-928,5-6-706,-1 2-288,-2 3-192,-5 5 0,-6 0-32,-3 0-320,-7 7-929,-6 0-833,-7 0-1089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8776,'0'0'14158,"42"-48"-13614,2 43 1,5 3-225,5-2-224,0 0-96,8-3-833,-14-4-2562,-1-10-3716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13581,'0'0'3203,"0"8"-2237,-3 28-636,-2 1 0,-2-1 0,-2 0 0,-1-1 1,-19 46-1,29-81-317,0 0-1,0 0 1,0 0 0,0 0 0,-1 0 0,1 0 0,0-1 0,0 1 0,0 0-1,0 0 1,0 0 0,-1 0 0,1 0 0,0 0 0,0 0 0,0 0 0,0 0 0,0 0-1,-1 0 1,1 0 0,0 0 0,0 0 0,0 0 0,0 0 0,-1 0 0,1 0-1,0 0 1,0 0 0,0 0 0,0 0 0,0 0 0,-1 0 0,1 0 0,0 0-1,0 0 1,0 0 0,0 0 0,0 0 0,-1 1 0,1-1 0,0 0 0,0 0 0,0 0-1,0 0 1,0 0 0,0 0 0,0 1 0,0-1 0,-4-31 175,3-41-180,6-35-787,-4 117 808,-1 0 0,1 0 0,0 0 0,1 0 0,1-1 0,-1 1 0,1-1 0,1 1 0,0-1 0,0 0 0,1 0 0,0-1 0,0 0 0,1 1 0,0-2 0,1 1 0,-1-1 0,2 0 0,-1 0 0,1-1 0,0 0 0,15 9 0,-10-3 281,-27-10-167,-28-11-30,-104-79-58,87 51 701,125 31 547,130 13-3433,-153-7-2402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10250,'0'0'6021,"59"-29"-4163,-14 3 192,6-5-352,5-10-385,3-2-512,-2 1-385,-5-2-288,-7 3-64,-16 6-96,-4 6-1153,-12 7-801,-13 3-1441,0 2-2082,-13 2-5670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13132,'0'0'5558,"-7"8"-3658,-23 33-1065,2 1 1,-40 79-1,6-11-181,58-104-687,0 1-1,1 0 0,0 0 0,0 0 0,0 0 1,1 0-1,0 1 0,0-1 0,1 1 0,0 0 1,0-1-1,1 1 0,0 0 0,1 12 0,0-17 23,0-1-1,0 0 1,0 0-1,1 0 0,-1 0 1,0 0-1,1 0 1,0 0-1,-1-1 0,1 1 1,0 0-1,0-1 1,0 1-1,0-1 0,0 0 1,0 0-1,0 0 1,0 0-1,0 0 0,1 0 1,-1-1-1,0 1 1,1-1-1,3 1 0,60 4 89,-65-5-77,13-1 33,0 0 0,-1-1 0,1-1 0,-1 0 0,0-1 1,23-9-1,76-43-2071,-86 42 326,37-20-5532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13805,'0'0'7484,"1"10"-6416,0 56 65,-1-34-681,1 0-1,11 63 1,-12-94-453,0 1 0,0-1 1,1 1-1,-1-1 0,0 0 1,1 1-1,0-1 0,-1 0 1,1 0-1,0 1 0,-1-1 1,1 0-1,0 0 0,0 0 0,0 0 1,0 0-1,0 0 0,0 0 1,1 0-1,1 1 0,-2-2-8,0 0-1,0 0 0,1 0 1,-1 0-1,0 0 0,0 0 1,0 0-1,0 0 0,0-1 1,1 1-1,-1 0 0,0-1 1,0 1-1,0-1 0,0 1 1,0-1-1,0 1 0,0-1 1,1-1-1,3-2-119,0-1 0,0 0 0,-1 0 1,0 0-1,0 0 0,0-1 0,3-6 0,2-10-189,-1 0 0,-1 0 0,-1-1-1,0 0 1,2-38 0,0-80 1992,-10 223-1100,0-47-252,1 1 0,1-1 0,2 0 0,13 66 0,-11-88-323,1 0 0,1 0 0,0 0 0,12 18 1,4 3-2735,-32-44-2917,-12-4 1990,2 2 986,-63-58-1898,4-7 8620,79 77-3878,-1 0 0,1 0-1,0-1 1,-1 1 0,1 0 0,0-1 0,-1 1 0,1 0 0,0-1 0,0 1 0,-1 0 0,1-1 0,0 1-1,0-1 1,0 1 0,-1 0 0,1-1 0,0 1 0,0-1 0,0 1 0,0-1 0,0 1 0,0-1-1,0 1 1,0-1 0,0 1 0,0 0 0,0-1 0,0 1 0,0-1 0,0 1 0,1-1 0,-1 1 0,0 0-1,0-1 1,0 1 0,1-1 0,-1 0 0,23-6 2102,49 8-3341,-52 0 1091,63-1-6938,-40-2-802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127 142 12524,'0'0'4922,"-10"0"-1698,5-1-3114,1 0 0,0 1 0,0 0-1,0 0 1,0 0 0,0 0 0,-1 1 0,1-1 0,0 1-1,0 0 1,0 0 0,0 1 0,1-1 0,-1 1 0,0 0-1,0 0 1,1 0 0,0 0 0,-1 1 0,1 0-1,0-1 1,0 1 0,0 0 0,0 0 0,1 1 0,-1-1-1,-3 7 1,5-7-89,-1 0 0,0 0 1,1 0-1,0 1 0,0-1 0,0 0 0,0 0 0,0 1 0,1-1 0,-1 0 1,1 1-1,0-1 0,0 1 0,0-1 0,2 5 0,-2-7-11,2 1-1,-1-1 1,0 0-1,0 0 0,0 1 1,1-1-1,-1 0 1,0 0-1,1 0 0,-1 0 1,1-1-1,-1 1 1,1 0-1,-1 0 0,1-1 1,0 1-1,-1-1 1,1 0-1,0 1 1,0-1-1,-1 0 0,1 0 1,0 0-1,-1 0 1,1-1-1,0 1 0,0 0 1,-1-1-1,1 1 1,1-1-1,3-1 15,-1 0 0,0 0 0,0 0 0,0-1 1,0 1-1,0-1 0,-1-1 0,1 1 0,-1-1 0,0 1 0,0-1 0,0 0 0,0 0 1,-1-1-1,0 1 0,0-1 0,5-10 0,2-3-48,-1-1-1,-1-1 1,8-26-1,-6 19-461,-16 61-49,0 3 756,4-30-67,1 1 1,1 0-1,-1 0 1,2-1-1,-1 1 0,1 0 1,0 0-1,3 11 1,-3-17-108,0 0 1,0-1-1,0 1 0,1 0 1,-1 0-1,0-1 0,1 1 1,-1 0-1,1-1 1,0 0-1,-1 1 0,1-1 1,0 0-1,0 0 0,0 0 1,0 0-1,0 0 1,0-1-1,0 1 0,0 0 1,0-1-1,0 0 0,1 1 1,-1-1-1,0 0 0,0 0 1,0 0-1,0 0 1,1-1-1,-1 1 0,0-1 1,0 1-1,0-1 0,3-1 1,0 0-2,0 0 0,0 0-1,0-1 1,-1 1 0,1-1 0,-1 0 0,0-1 0,1 1 0,-1-1-1,-1 0 1,1 0 0,-1 0 0,1 0 0,-1-1 0,0 1 0,-1-1-1,1 0 1,-1 0 0,0 0 0,0 0 0,0 0 0,-1 0 0,1-7 0,3-11-180,-1-1 0,-1 0 0,0-42 1,-13 88-577,9-13 698,-1-1 30,1 1 0,0-1 0,1 1 0,-1 0-1,3 14 1,-1-21-6,-1 0-1,0-1 1,1 1-1,0 0 1,-1-1-1,1 1 1,0 0-1,0-1 1,0 1-1,0-1 1,0 1-1,0-1 1,1 0-1,-1 1 1,0-1-1,1 0 1,-1 0-1,1 0 1,-1 0-1,1 0 1,0 0-1,-1 0 1,1-1-1,0 1 1,-1-1-1,1 1 1,0-1-1,0 1 1,0-1-1,-1 0 1,1 0-1,3 0 1,-2 0 4,0 0 0,1 0 0,-1 0 0,0 0 0,1-1 1,-1 0-1,0 1 0,0-1 0,1 0 0,-1 0 0,0-1 0,0 1 1,0-1-1,0 1 0,0-1 0,-1 0 0,1 0 0,-1 0 0,4-4 1,-4 3-27,1-1 0,-1 0 0,0 0 0,0 0 1,0 0-1,-1 0 0,1 0 0,-1-1 1,0 1-1,0-1 0,-1 1 0,1 0 1,-1-1-1,0-4 0,-3-11-241,-4 22-220,5 1 438,1 0 0,0 0 0,-1 0 0,1 0 0,0 0 0,0 0 0,1 0 0,-1 1 0,1 2 0,-1 2-278,0-3 279,1 1 1,0-1 0,0 1 0,0-1 0,1 0 0,2 11-1,10-1-3376,12-9-5904,-14-6-136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13997,'0'0'13437,"-11"-4"-13122,8 2-307,0 0 0,0 1 0,0 0 1,-1 0-1,1 0 0,0 0 0,-1 1 0,1-1 1,-1 1-1,1 0 0,-1 0 0,1 0 0,-1 0 1,1 0-1,-1 1 0,1 0 0,0 0 0,-1 0 0,1 0 1,0 0-1,0 1 0,-1-1 0,1 1 0,0 0 1,1 0-1,-1 0 0,0 0 0,1 0 0,-4 4 0,-1 1 12,3-4-26,-1 1-1,1 0 0,0-1 0,0 1 1,1 1-1,-1-1 0,1 1 0,0-1 1,0 1-1,1 0 0,0 0 0,-1 0 1,0 6-1,6-10-24,1 0 1,0 0 0,0 0 0,0 0 0,-1-1-1,1 1 1,0-1 0,0 0 0,0 0-1,6-1 1,-3 0-160,51-2-1315,-40 1 764,0 1 0,0 1 0,35 4 0,-52-4 773,0 0 0,0 0-1,-1 1 1,1-1 0,0 0-1,-1 1 1,1-1-1,0 1 1,-1-1 0,1 1-1,0-1 1,-1 1 0,1 0-1,-1-1 1,1 1 0,-1-1-1,1 1 1,-1 0 0,0 0-1,1-1 1,-1 1-1,0 0 1,0 0 0,1-1-1,-1 1 1,0 0 0,0 0-1,0 0 1,0-1 0,0 1-1,0 0 1,0 0 0,0 0-1,0-1 1,-1 1-1,1 0 1,0 0 0,0-1-1,-1 1 1,1 0 0,-1 0-1,1-1 1,0 1 0,-1 0-1,1-1 1,-2 1-1,-20 33 1904,12-24-1464,0-1 0,-1 0 0,0 0-1,-20 10 1,-14-1-1575,42-17 457,0-1-1,-1 1 1,1-1-1,0 0 1,-1 0-1,1 0 1,0 0-1,-1-1 1,1 1-1,-6-3 1,-4-6-9261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2594,'0'0'-1409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11211,'0'0'2370,"3"12"924,17 99 3048,7 41-2125,-24-141-4135,0-1-1,1 1 1,0 0 0,0-1-1,1 0 1,7 11-1,-11-20-70,0 1 0,-1-1 0,1 1 0,0-1-1,0 1 1,1-1 0,-1 0 0,0 1-1,0-1 1,1 0 0,-1 0 0,1 0 0,-1 0-1,1 0 1,-1 0 0,1 0 0,-1-1 0,1 1-1,0 0 1,-1-1 0,1 1 0,0-1-1,0 0 1,-1 0 0,1 0 0,0 0 0,0 0-1,0 0 1,-1 0 0,1 0 0,0-1-1,0 1 1,-1-1 0,1 1 0,0-1 0,-1 0-1,1 1 1,-1-1 0,1 0 0,-1 0 0,1 0-1,-1 0 1,0 0 0,1-1 0,-1 1-1,0 0 1,1-3 0,5-4-22,0-1-1,-1 0 1,0 0 0,-1 0-1,8-21 1,6-10-401,-17 60-564,-1-11 946,-1 0 0,1 0 0,1 0-1,3 16 1,-4-24-177,0 0 0,0 0 0,0 1 0,1-1 0,-1 0 0,0 0 0,0 0 0,0 0 0,1-1 0,-1 1 0,1 0 0,-1-1 0,0 1 0,1 0 0,-1-1 0,1 0 0,-1 1 0,1-1 0,2 0 0,-2 0-570,0 0 0,1 0 0,-1 0 1,0 0-1,1-1 0,-1 1 1,0-1-1,0 0 0,1 0 1,-1 0-1,0 0 0,4-2 1,12-12-10237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81 386 12780,'0'0'5365,"-8"4"-2130,3-2-2986,1 1 0,-1-1-1,1 1 1,0 0 0,0 0-1,0 0 1,0 0 0,0 1-1,0 0 1,1-1 0,0 2-1,0-1 1,0 0 0,0 0-1,1 1 1,0-1 0,-1 1-1,2 0 1,-1 0 0,1 0 0,-1 0-1,1 0 1,0 6 0,1-10-247,1-1 0,-1 1 1,1-1-1,-1 1 0,1 0 0,-1-1 1,1 1-1,-1-1 0,1 0 1,-1 1-1,1-1 0,0 1 1,-1-1-1,1 0 0,0 0 1,-1 1-1,1-1 0,0 0 1,-1 0-1,1 0 0,0 0 1,0 1-1,-1-1 0,1 0 1,0 0-1,0-1 0,-1 1 1,1 0-1,0 0 0,-1 0 1,1 0-1,0-1 0,0 1 1,28-9 142,-19-2-522,0 0 0,-1-1 0,0 0 0,-1 0 0,0-1 0,-1 0 0,11-28 0,-19 48 170,0-1 0,0 1 0,1-1 0,-1 1 0,1 0 0,2 9 0,-2-14 262,0 0 0,0 0 0,0 1 0,1-1 0,-1 0 0,1 0 0,-1 0 0,1 0 0,0 0 0,0 0-1,0 0 1,0 0 0,0 0 0,0 0 0,0-1 0,1 1 0,-1 0 0,0-1 0,1 1 0,0-1 0,-1 1 0,1-1 0,0 0 0,3 2 0,-2-3 38,0 1 1,1-1-1,-1 1 0,1-1 1,-1 0-1,0 0 0,1-1 1,-1 1-1,1-1 0,-1 0 1,0 0-1,0 0 0,1 0 1,-1 0-1,0-1 0,0 1 1,5-5-1,-2 2-42,-1-1 1,0 0-1,0 0 1,0-1-1,-1 1 1,1-1-1,-1 0 1,3-8-1,4-9-38,-2 0 0,0-1-1,10-45 1,-15 52-177,-1 0 0,0 0 0,-2 0 0,0-1 0,0 1 0,-4-27 0,3 44 155,0 0-1,0-1 0,0 1 1,0 0-1,0-1 0,0 1 1,0 0-1,0-1 0,0 1 1,0 0-1,0-1 1,0 1-1,0 0 0,0-1 1,0 1-1,0 0 0,0-1 1,-1 1-1,1 0 0,0 0 1,0-1-1,0 1 1,-1 0-1,1 0 0,0-1 1,0 1-1,0 0 0,-1 0 1,1 0-1,0-1 0,-1 1 1,1 0-1,0 0 1,0 0-1,-1 0 0,1 0 1,0-1-1,-1 1 0,1 0 1,0 0-1,-1 0 1,1 0-1,0 0 0,-1 0 1,1 0-1,0 0 0,-1 0 1,1 0-1,0 1 0,-1-1 1,1 0-1,0 0 1,-1 0-1,1 0 0,0 0 1,0 0-1,-1 1 0,1-1 1,0 0-1,0 0 0,-1 1 1,1-1-1,0 0 1,0 0-1,-1 1 0,1-1 1,0 0-1,-13 21-232,7 5 234,1 1 0,1 0 0,1 0 0,1 0 0,3 44 0,0-66 39,-1-1 0,1 1-1,-1-1 1,1 0-1,1 0 1,-1 1 0,0-1-1,1 0 1,0 0 0,0 0-1,0 0 1,1-1-1,-1 1 1,1 0 0,0-1-1,0 0 1,0 0 0,0 0-1,0 0 1,5 3 0,-6-5 8,1 1 0,-1-1 0,1 0 0,0 0 1,-1 0-1,1 0 0,0-1 0,0 1 1,-1-1-1,1 1 0,0-1 0,0 0 1,0 0-1,-1 0 0,1-1 0,0 1 0,0-1 1,-1 1-1,1-1 0,0 0 0,-1 0 1,1 0-1,0-1 0,-1 1 0,0 0 0,1-1 1,-1 0-1,0 1 0,0-1 0,0 0 1,0 0-1,2-3 0,7-9-4,0-1-1,-2 0 1,0 0-1,0-1 0,-2 0 1,0 0-1,-1-1 1,0 0-1,5-30 1,-3 3-8,-3 1 1,1-77-1,-6 119-28,0 1 0,0 0 0,0 0 0,0 0 1,0 0-1,-1 0 0,1 0 0,0 0 0,0 0 0,0-1 0,0 1 0,-1 0 0,1 0 0,0 0 0,0 0 0,0 0 1,0 0-1,-1 0 0,1 0 0,0 0 0,0 0 0,0 0 0,0 0 0,-1 0 0,1 0 0,0 0 0,0 0 0,0 0 0,0 0 1,-1 1-1,1-1 0,0 0 0,0 0 0,0 0 0,0 0 0,-1 0 0,1 0 0,0 0 0,0 1 0,0-1 0,0 0 1,0 0-1,0 0 0,0 0 0,0 0 0,-1 1 0,1-1 0,0 0 0,0 0 0,0 0 0,0 0 0,0 1 0,0-1 0,0 0 1,0 0-1,0 0 0,0 1 0,-5 15-9,1 0 1,1 0 0,0 0-1,1 0 1,1 1 0,0-1-1,3 27 1,-2-12 41,0-13-113,2 0 0,0 0 0,0 0 0,2-1 0,0 1 0,1-1 0,1 0 0,0 0 0,2 0 0,0-1 0,14 22 0,-34-48-8070,-25-21 6667,10 3 1727,-42-44 1977,31 21 2598,38 50-4756,0 1 0,0 0 0,0-1 0,0 1 0,1 0 0,-1 0 0,0-1 0,0 1 0,0 0 0,0 0-1,1-1 1,-1 1 0,0 0 0,0 0 0,1-1 0,-1 1 0,0 0 0,0 0 0,1 0 0,-1 0 0,0-1 0,1 1 0,-1 0-1,0 0 1,1 0 0,-1 0 0,0 0 0,1 0 0,-1 0 0,0 0 0,1 0 0,-1 0 0,0 0 0,0 0 0,1 0 0,-1 0-1,0 0 1,1 0 0,-1 0 0,1 1 0,17 0-327,24 4-299,29 4-3264,2-5-3615,-30-4 717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1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 7111,'0'0'10815,"-8"-5"-7350,3 2-3157,0 0-1,-1 0 1,0 1 0,0 0 0,0 0 0,1 1-1,-2 0 1,1 0 0,0 0 0,-12 0-1,16 1-278,-1 0-1,0 1 1,0-1-1,0 1 1,1-1-1,-1 1 1,0 0-1,0 0 1,1 0-1,-1 1 1,1-1-1,-1 1 1,1-1-1,0 1 1,0 0-1,-1-1 1,1 1-1,0 1 1,1-1-1,-1 0 1,0 0-1,1 1 1,-1-1-1,1 1 1,0-1-1,-1 1 1,1-1-1,0 1 1,1 0-1,-1 0 1,0 2-1,1-3-66,0-1 0,-1 1 0,1-1-1,0 1 1,0-1 0,1 1 0,-1-1-1,0 0 1,0 1 0,1-1 0,-1 1-1,1-1 1,-1 1 0,1-1 0,0 0-1,-1 0 1,1 1 0,0-1 0,0 0-1,0 0 1,0 0 0,0 0 0,0 0-1,0 0 1,0 0 0,1 0 0,-1 0-1,0 0 1,0-1 0,1 1 0,-1-1-1,1 1 1,-1-1 0,0 1 0,1-1-1,-1 0 1,1 0 0,-1 1 0,3-1-1,10 1-737,0 1 0,0-2 0,20-1-1,-10 0-834,-20 1 1380,12 1-954,1 0 1,30 6-1,-44-6 1251,0 0 1,0-1 0,0 2 0,0-1-1,0 0 1,0 1 0,-1-1 0,1 1-1,5 4 1,-8-6 97,1 1 0,0 0 0,-1 0 0,1 0 0,0 0 0,-1 0 0,1 0 0,-1 0 0,1 0 0,-1 0 0,0 0 0,0 0 0,1 0 0,-1 1 0,0-1 0,0 0 0,0 0 0,0 0 0,0 0 0,0 0 0,0 0 0,-1 1 0,1-1 0,0 0 0,-1 0 0,1 0 0,-1 1 0,-1 1 59,-1 0 0,1 0 0,-1-1 0,1 0 0,-1 1 0,0-1 0,0 0 0,0 0 0,0 0 0,0-1 0,0 1 0,0-1 0,-7 2 0,-21 4-1298,29-7 721,0 0 0,1 0 0,-1 0 0,0 0 0,1 0 0,-1-1 0,1 1 0,-1-1 0,0 1 0,1-1-1,-1 1 1,1-1 0,-2-1 0,-6-13-5897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9961,'0'0'6086,"67"-15"-1602,-31 9-1216,3-2-1827,-4 3-801,1-1-640,-5 0-576,-3-4-2371,-11-2-4516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208 105 17457,'0'0'3400,"1"-8"134,1-25-1185,-3 32-2291,1 0 0,0 0 0,0 0 0,-1 0 1,1 0-1,0 1 0,-1-1 0,1 0 0,-1 0 0,1 0 0,-1 1 0,0-1 0,1 0 1,-1 1-1,0-1 0,1 0 0,-1 1 0,0-1 0,0 1 0,0-1 0,1 1 1,-1-1-1,0 1 0,0 0 0,0 0 0,0-1 0,0 1 0,0 0 0,0 0 0,-1 0 1,-30 1 205,30-1-248,-5 2-107,0-1 1,0 2 0,0-1-1,0 1 1,0 0-1,1 0 1,0 1-1,0 0 1,0 0-1,0 0 1,0 1-1,1 0 1,0 0 0,0 0-1,0 1 1,-6 10-1,5-8 31,0 1 0,1 0 0,0 0 0,1 0 0,0 0 0,1 1 0,0-1 0,0 1 0,1 0 0,0 0 0,0 15 0,1-25 59,1 1 0,0 0 0,0 0 0,0 0 0,1-1 0,-1 1 0,0 0 0,0 0 0,0 0 0,0-1 0,1 1 0,-1 0 0,0 0 0,1-1 0,-1 1 0,1 0 0,-1-1 0,1 1 0,-1 0 0,1-1 0,-1 1 0,1-1 0,-1 1 0,1-1 0,0 1 0,-1-1 0,1 1 0,0-1 0,0 0 0,-1 1 0,2-1 0,0 1 12,1-1 1,0 0 0,-1 0-1,1 0 1,-1 0 0,1-1-1,-1 1 1,1 0 0,-1-1 0,4-1-1,2-1 87,-1 0 0,1 0 0,-1-1-1,0 0 1,12-9 0,-4-1 133,-1-1 0,-1 0 0,-1 0-1,18-30 1,-25 37-201,0 0 0,-1 0 0,0-1 0,0 1 0,-1-1 0,-1 1-1,1-1 1,-1 0 0,-1 0 0,1-1 0,-2 1 0,1-14 0,-1 22-79,-1 1 0,1 0-1,0 0 1,0 0 0,0-1 0,0 1 0,0 0 0,0 0-1,-1 0 1,1-1 0,0 1 0,0 0 0,0 0 0,0 0-1,-1 0 1,1-1 0,0 1 0,0 0 0,-1 0 0,1 0-1,0 0 1,0 0 0,0 0 0,-1 0 0,1 0-1,0 0 1,0 0 0,-1 0 0,1 0 0,0 0 0,0 0-1,-1 0 1,1 0 0,0 0 0,0 0 0,-1 0 0,1 0-1,0 0 1,0 0 0,0 0 0,-1 0 0,1 1 0,0-1-1,0 0 1,0 0 0,-1 0 0,1 0 0,0 1 0,0-1-1,0 0 1,0 0 0,-1 0 0,1 1 0,0-1 0,0 0-1,0 0 1,0 0 0,0 1 0,0-1 0,0 0 0,0 0-1,0 1 1,0-1 0,0 0 0,0 0 0,0 1 0,-11 16-2337,11 17-2596,1-33 4656,-1 0-1,0 1 1,1-1 0,-1 0 0,1 0 0,-1 0-1,1 0 1,-1 0 0,1 0 0,0 0 0,0 0 0,-1 0-1,1 0 1,0-1 0,0 1 0,0 0 0,0 0-1,0-1 1,0 1 0,0-1 0,0 1 0,0-1 0,0 1-1,0-1 1,0 0 0,2 1 0,18 0-7073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46 9289,'0'0'10340,"-1"9"-9929,-4 50 481,1 0-1,4-1 1,8 75-1,-5-115-766,1-1-1,1 1 1,1-1 0,0 0-1,10 17 1,-22-79-408,-6 8 335,-38-147 27,45 158-72,1 0 0,0-1 0,2 1-1,3-53 1,-1 77-14,0 1-1,1-1 1,-1 1-1,0-1 0,1 1 1,-1-1-1,1 1 1,-1 0-1,1-1 1,0 1-1,-1 0 0,1 0 1,0-1-1,0 1 1,0 0-1,0 0 0,0 0 1,0 0-1,0 0 1,0 0-1,0 0 1,1 0-1,-1 1 0,2-2 1,0 1-20,0 0 1,1 1-1,-1-1 1,0 1-1,1-1 1,-1 1-1,0 0 1,1 0-1,-1 1 1,5 0-1,3 1-10,-1 1 0,1 0 0,0 0-1,-1 2 1,16 7 0,-22-10 24,0 1 0,-1-1 1,1 0-1,-1 1 0,0 0 0,1 0 1,-1 0-1,0 0 0,-1 0 1,1 1-1,-1-1 0,1 1 1,-1 0-1,0-1 0,0 1 1,-1 0-1,1 0 0,1 7 1,-3-8 71,0 1 0,0 0 0,0 0 1,-1 0-1,1 0 0,-1 0 1,0 0-1,0 0 0,0-1 1,-1 1-1,1 0 0,-1-1 0,0 1 1,0-1-1,0 0 0,-1 1 1,1-1-1,-1 0 0,-5 5 0,2-2 5,-1 0 0,0-1 0,0 1 0,0-2 0,0 1 0,-1-1 0,1 0 0,-1 0 0,-16 4 0,-19-2-2316,42-6 2025,0 0 0,1 1 0,-1-1 1,1 0-1,-1 0 0,0 0 0,1 0 0,-1 0 0,0 0 0,1-1 0,-1 1 0,0 0 0,1 0 0,-1 0 0,0-1 0,1 1 0,-1 0 0,1-1 0,-1 1 0,1 0 0,-1-1 1,1 1-1,-1-1 0,1 1 0,-1-1 0,1 1 0,-1-1 0,1 1 0,0-1 0,-1 1 0,1-1 0,0 1 0,-1-1 0,1 0 0,0 1 0,0-1 0,0 0 0,0 1 0,0-1 0,-1 0 0,1-17-6798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16688,'0'0'5087,"-2"11"-3987,-8 25 10,2 0 1,2 0-1,-3 45 1,8-62-1010,1 0 1,1 0 0,0-1 0,2 1 0,0 0 0,1 0 0,1-1 0,0 0 0,2 0 0,13 27 0,-20-45-100,0 0 0,0 0 1,0 0-1,0 0 1,0 0-1,0-1 1,0 1-1,0 0 1,0 0-1,0 0 0,0 0 1,0 0-1,1 0 1,-1 0-1,0-1 1,0 1-1,0 0 1,0 0-1,0 0 0,0 0 1,0 0-1,0 0 1,0 0-1,1 0 1,-1 0-1,0 0 1,0 0-1,0 0 0,0 0 1,0-1-1,0 1 1,1 0-1,-1 0 1,0 0-1,0 0 1,0 0-1,0 0 0,0 0 1,1 0-1,-1 1 1,0-1-1,0 0 1,0 0-1,0 0 1,0 0-1,0 0 1,1 0-1,-1 0 0,0 0 1,0 0-1,0 0 1,0 0-1,0 0 1,0 0-1,0 1 1,0-1-1,0 0 0,1 0 1,-1 0-1,0 0 1,0 0-1,0 0 1,0 0-1,0 1 1,0-1-1,0 0 0,0 0 1,0 0-1,0 0 1,3-18 29,-3-24-129,-2 25-87,0 0-1,-1 0 1,-1 0-1,-1 0 1,0 1 0,-1 0-1,-1 0 1,-16-29-1,23 44 168,-1 0 0,0 0 0,1 0 0,-1 0 0,0 0 0,1 0 0,-1 1 0,0-1 0,0 0 0,0 0 0,0 0 1,0 1-1,1-1 0,-1 1 0,-1-1 0,1 1 0,0-1 0,0 1 0,0-1 0,0 1 0,0 0 0,0 0 0,0 0 0,0-1 0,-1 1 0,0 0 0,1 1 5,0 0 0,0-1-1,0 1 1,0-1 0,0 1 0,1 0-1,-1-1 1,0 1 0,1 0 0,-1 0-1,0 0 1,1 0 0,-1 0 0,1-1-1,-1 1 1,1 0 0,0 0 0,-1 0-1,1 0 1,0 0 0,0 0 0,0 0 0,-1 0-1,1 0 1,0 1 0,1-1 0,-1 1-1,-1 1 11,1 0 0,0 0 0,0 1 0,1-1 0,-1 0 1,0 0-1,1 1 0,0-1 0,0 0 0,0 0 0,0 0 0,0 0 0,1 0 0,-1 0 0,1-1 0,0 1 0,0 0 0,0-1 0,0 1 0,0-1 0,1 0 0,-1 0 0,1 0 0,-1 0 0,1 0 0,0 0 0,0-1 0,0 0 0,0 1 0,0-1 0,0 0 0,0 0 0,0 0 0,0-1 0,0 1 1,1-1-1,3 0 0,-2 1 18,0-1 1,0 1 0,0-1 0,0-1 0,0 1-1,1-1 1,-1 0 0,0 0 0,0 0-1,-1-1 1,1 1 0,0-1 0,0 0 0,-1-1-1,1 1 1,-1-1 0,0 0 0,6-5-1,-4 2 5,-1-1-1,0 0 1,0 0 0,0 0-1,-1-1 1,0 1-1,0-1 1,-1 0-1,0 0 1,2-11-1,2-27 38,-7 46-59,0 0 1,0 0-1,0 0 0,0-1 1,1 1-1,-1 0 1,0 0-1,0 0 0,0 0 1,0 0-1,0-1 1,0 1-1,0 0 0,0 0 1,0 0-1,0 0 0,0 0 1,0-1-1,0 1 1,0 0-1,0 0 0,0 0 1,0 0-1,0 0 1,0-1-1,0 1 0,0 0 1,-1 0-1,1 0 1,0 0-1,0 0 0,0 0 1,0 0-1,0-1 1,0 1-1,0 0 0,0 0 1,-1 0-1,1 0 1,0 0-1,0 0 0,0 0 1,0 0-1,0 0 1,0 0-1,-1 0 0,1 0 1,0 0-1,0-1 1,0 1-1,0 0 0,0 0 1,-1 0-1,1 0 0,0 1 1,0-1-1,0 0 1,0 0-1,0 0 0,-1 0 1,-10 22-16,7-6 222,0 0-1,1 0 0,0 0 0,2 1 0,0-1 0,2 32 0,-1-46-192,0 0-1,0-1 0,0 1 0,0 0 0,0-1 0,1 1 0,-1 0 0,1-1 0,-1 1 0,1-1 0,-1 1 0,1-1 0,0 1 0,0-1 0,0 1 0,0-1 0,0 0 0,0 1 0,0-1 0,0 0 0,0 0 0,1 0 0,-1 0 0,0 0 0,1 0 0,-1 0 0,1 0 0,-1-1 0,1 1 0,-1 0 0,1-1 0,0 1 0,-1-1 0,1 0 0,0 0 0,-1 0 0,1 1 0,0-2 0,-1 1 0,1 0 0,0 0 0,-1 0 0,1-1 0,2 0 0,2 0 26,1-1 0,-1 0-1,1-1 1,-1 1 0,0-1 0,0-1-1,0 1 1,-1-1 0,11-8 0,-1-4-135,-1 0 0,0-2 0,-2 1 0,0-2 0,0 0 1,14-35-1,-28 147 412,2-93-302,0 1 1,0 0 0,1-1-1,-1 1 1,0-1 0,1 1-1,-1-1 1,0 1 0,1-1-1,-1 0 1,1 1 0,-1-1-1,1 1 1,-1-1 0,1 0-1,-1 1 1,1-1 0,-1 0-1,1 0 1,-1 1 0,1-1-1,-1 0 1,1 0 0,0 0-1,-1 0 1,1 0-1,-1 0 1,1 0 0,0 0-1,-1 0 1,1 0 0,-1 0-1,1 0 1,0 0 0,0-1-1,25-5 328,28-33-260,-44 30-334,1 0 0,1 1 0,0 1-1,14-8 1,-26 15 243,1 0-1,-1-1 1,1 1-1,-1 0 1,1 0-1,-1 0 0,1-1 1,-1 1-1,1 0 1,-1 0-1,1 0 1,-1 0-1,1 0 1,0 0-1,-1 0 0,1 0 1,-1 0-1,1 0 1,-1 0-1,1 0 1,-1 1-1,1-1 1,-1 0-1,1 0 0,-1 0 1,1 1-1,-1-1 1,1 0-1,-1 1 1,0-1-1,1 0 0,-1 1 1,1-1-1,-1 1 1,6 21 247,4 7 512,-9-29-722,0 1 0,0 0-1,0-1 1,0 1 0,0 0 0,0-1-1,0 1 1,0-1 0,0 0 0,0 1 0,0-1-1,0 0 1,1 0 0,-1 1 0,0-1-1,0 0 1,0 0 0,0 0 0,1-1 0,-1 1-1,0 0 1,0 0 0,0-1 0,0 1 0,0 0-1,0-1 1,1 1 0,0-2 0,6-2 7,0-1 0,0 0 0,0-1 0,-1 0 0,0 0 0,9-10 0,16-13-593,-15 14 89,-12 10-25,0 1 0,0-1 0,0 1 1,1 0-1,-1 0 0,1 0 0,0 1 1,0 0-1,1 0 0,-1 1 0,1-1 1,8-1-1,-15 5 488,1-1 1,-1 1-1,1-1 1,-1 0-1,1 1 1,-1-1-1,0 1 1,1-1-1,-1 1 1,1 0-1,-1-1 1,0 1-1,0-1 1,1 1-1,-1 0 1,0-1-1,0 1 1,0-1-1,0 1 1,0 0-1,0-1 1,0 1 0,0 0-1,0-1 1,0 1-1,0-1 1,0 1-1,0 0 1,0-1-1,-1 1 1,1 0-1,0 0 1,-6 23 86,-5-9-1266,1-7-3099,-4-3-4983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19346,'0'0'2082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29 132 12716,'0'0'10746,"-4"9"-10452,-1 4 34,0 1 0,1 0 0,1-1 0,0 1 0,1 0 0,0 0 0,2 1 0,1 27 0,-1-41-311,0 1 0,1-1 0,0 0-1,-1 1 1,1-1 0,0 0 0,-1 1 0,1-1 0,0 0 0,0 0-1,0 0 1,0 0 0,0 0 0,0 0 0,1 0 0,-1 0 0,0 0-1,0 0 1,1 0 0,-1-1 0,0 1 0,1-1 0,-1 1 0,1-1 0,-1 1-1,1-1 1,-1 0 0,1 0 0,-1 0 0,1 0 0,-1 0 0,1 0-1,-1 0 1,3-1 0,1 1 112,1-1 0,-1 0 0,1 0 0,-1 0 0,1-1 0,-1 0 0,0 0 0,6-3 0,3-5-72,-1-1 0,-1 0 0,0 0 1,0-1-1,-1-1 0,-1 0 0,0 0 0,10-18 0,32-40-261,-52 71 180,1 1 1,-1-1 0,1 1 0,-1-1 0,1 0-1,-1 1 1,0-1 0,1 1 0,-1-1 0,0 1-1,0-1 1,1 1 0,-1-1 0,0 1 0,0-1-1,0 1 1,0 0 0,0-1 0,0 1 0,1-1-1,-1 1 1,0-1 0,-1 1 0,1-1 0,0 1-1,0 0 1,0-1 0,0 1 0,0-1 0,0 1-1,-1-1 1,1 1 0,-2 28 95,1-25-21,1 0 1,-1 1 0,1-1 0,0 0-1,0 1 1,0-1 0,0 1 0,1-1-1,2 7 1,-2-9-16,0-1 1,0 0-1,0 1 0,0-1 1,0 0-1,0 0 0,1 0 0,-1 0 1,0 0-1,1 0 0,-1 0 0,1-1 1,-1 1-1,1 0 0,-1-1 1,1 1-1,0-1 0,-1 0 0,1 1 1,-1-1-1,1 0 0,0 0 0,-1 0 1,1 0-1,0 0 0,-1-1 0,1 1 1,2-1-1,8-3 32,0 1-1,0-2 0,0 0 1,-1 0-1,1-1 1,-1-1-1,0 0 1,-1 0-1,0-1 1,13-13-1,5-1-147,-13 8 91,-2 5-546,-12 9 522,0 1 0,-1 0 0,1 0 1,-1 0-1,1 0 0,-1 0 0,0 0 1,1 0-1,-1 0 0,0 0 0,0 0 1,0 0-1,0 0 0,0 0 0,0 0 1,0 0-1,0 0 0,0 0 0,0 2 1,-1-3 24,1 1-1,0 0 1,0 0 0,0 0 0,0 0 0,0 0 0,0 0 0,0 0 0,0 0 0,0 0 0,1 0 0,-1 0-1,0 0 1,1 0 0,-1-1 0,0 1 0,1 0 0,-1 0 0,1 0 0,-1 0 0,1-1 0,0 1 0,-1 0-1,1-1 1,0 1 0,0 0 0,-1-1 0,1 1 0,0-1 0,0 1 0,0-1 0,-1 0 0,1 1 0,2 0 0,0-2 30,0 1 1,1 0 0,-1-1-1,0 1 1,0-1-1,0 0 1,0 0 0,0 0-1,0-1 1,3-1 0,33-19-12,-29 16-169,0-1 1,1 1-1,0 1 0,-1 0 1,2 1-1,-1 0 0,0 0 1,1 1-1,13-1 1,-24 4 135,-1 0 0,1 0 0,0 1 0,0-1 0,-1 0 0,1 1 0,0-1 0,-1 0 0,1 1 1,0-1-1,-1 1 0,1-1 0,0 1 0,-1-1 0,1 1 0,-1-1 0,1 1 0,-1 0 1,0-1-1,1 1 0,-1 0 0,1-1 0,-1 1 0,0 0 0,0-1 0,1 1 0,-1 0 1,0 0-1,0-1 0,0 1 0,0 0 0,0 0 0,0 0 0,0 1 0,0-1 12,0 0 1,-1 0-1,2 0 0,-1 0 0,0 0 1,0 0-1,0 0 0,0 0 0,0 0 0,1 0 1,-1 0-1,1 0 0,-1-1 0,0 1 1,1 0-1,0 0 0,-1 0 0,1 0 0,-1-1 1,1 1-1,0 0 0,0 0 0,-1-1 1,1 1-1,0-1 0,0 1 0,0-1 0,0 1 1,0-1-1,0 1 0,-1-1 0,1 0 1,0 1-1,0-1 0,0 0 0,0 0 0,0 0 1,0 0-1,0 0 0,0 0 0,2 0 1,1-1 22,0 0 1,0 0-1,0-1 1,0 0-1,0 1 1,0-1-1,-1 0 1,1-1 0,-1 1-1,0 0 1,4-4-1,36-38-133,-21 21-181,9 4-2263,-24 21-2533,-16 14-2575,0-5-4221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17200,'0'0'9577,"36"75"-9513,-27-43-192,4 6-1441,-3-2-1154,-1 2-1825,0-2-2307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33 3299,'-16'-14'1609,"15"12"-1707,-1 1 0,0 0 0,0 0 0,0 0 0,0 0 0,0 0-1,0 0 1,0 0 0,0 1 0,0-1 0,0 1 0,0-1 0,0 1 0,0 0 0,0 0 0,-1 0 0,1 0 0,0 0 0,0 1 0,0-1 0,0 1 0,-4 1 0,-4 7 3258,10-8-2806,0-1-1,0 1 1,0-1-1,-1 1 0,1-1 1,0 1-1,-1-1 1,1 1-1,0-1 0,-1 0 1,1 1-1,-1-1 1,1 0-1,-1 1 1,1-1-1,-1 0 0,1 1 1,-1-1-1,1 0 1,-1 0-1,1 0 0,-1 0 1,1 1-1,-1-1 1,1 0-1,-1 0 0,1 0 1,-1 0-1,0 0 1,0 0 89,5-2 5025,11-6-5598,127 0 354,86-1-165,-189 9-62,-3-1-19,1 1 0,-1 2 0,47 10 0,19 7 18,-54-11 3,79 23 1,52 13 36,-37-12-35,36 13-7,-82-22 4,128 47 0,127 84-35,-34-13 20,-161-75-2,-3 6-1,272 177 0,-190-74 32,-34-23 3,77 64-15,-88-65 0,126 126-1,-167-140 7,309 329-23,-274-267 34,182 225 17,-9-10-9,-37-53-25,-36-41 0,147 156 22,-162-144-16,-70-81-2,216 288-6,-301-368 19,119 242 0,40 177 26,-14-2-134,-235-519-124,27 120 0,-8-21-268,-34-130 327,-2 0 0,5 70-1,-9-69 143,2 1-1,12 49 1,-13-60 416,-3-19-1034,-4-17-3537,-3-7-710,-7-4-3364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2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8488,'0'0'22517,"31"9"-22453,-25-20-1473,0-3-3299,-5-4-6919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4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10954,'0'0'267,"1"10"-459,0 49-469,-1 1 0,-4-1 0,-2 0 1,-20 88-1,5-58 71,-50 241 2063,56-238-687,-6 152 0,28 40 129,44 291 0,1-29-593,-41-272-213,30 303 764,-37-548-911,1 1-1,2-1 1,1-1-1,1 1 1,1-1 0,18 34-1,-22-52 2,0 1 0,1-1-1,1 0 1,-1-1 0,1 0 0,1 0-1,0-1 1,0 0 0,1 0-1,0-1 1,0-1 0,0 1 0,1-2-1,0 1 1,0-1 0,1-1 0,-1 0-1,15 2 1,4-1 29,0-1-1,0-1 1,1-2-1,41-3 1,125-23 10,38-1-5,-123 26-531,133 19-1,108 33 345,-77-9 253,172 34 1101,-224-34-422,292 18 0,-51-52-529,50 3-47,961 90-134,-772-55 50,-473-44-13,245-29-1,1039-90 354,-143 79-294,-991 33-128,410 49 0,-224-16 537,-293-21-76,-234-7-370,1 1-1,0 2 0,-1 3 0,0 0 0,0 3 0,-1 1 1,0 2-1,44 22 0,-47-16 86,1-2 0,0-1 0,2-2 0,44 10 0,-69-21-169,1 0-1,-1-1 1,1-1-1,0 0 1,-1-2-1,1 1 0,-1-1 1,1-1-1,-1-1 1,1 0-1,-1-1 0,0 0 1,-1-1-1,26-13 1,18-15-52,-1-2 1,-1-3-1,-2-2 1,-2-2-1,-2-3 1,-2-1-1,-2-3 1,-2-2-1,-3-1 1,-1-2-1,41-78 1,34-100 71,101-298-1,-140 294-111,-9-3-1,59-425 1,-111 548 10,-4-1 1,-10-192-1,-4 273 46,-1 0 0,-2 0 1,-19-57-1,-50-100-165,-2-7 86,61 145 113,6 15 3,-3 0 1,-32-69 0,40 99-15,0-1 1,-1 1-1,0 0 1,0 1-1,-1 0 0,0 0 1,-1 0-1,0 1 1,0 1-1,0-1 0,-1 2 1,-1-1-1,1 1 1,-17-6-1,-1 2-95,1 2 1,-1 2-1,-1 0 0,-51-3 0,-122 8 61,108 2 29,-1618 76-1419,702-16 516,-1328 13 1293,372-101-240,1448 9-147,-1408-86-43,-21-5 73,916 140-33,174-15 1783,833-16-1778,15 1-5,0-1 0,0 0 0,0 0 0,1-1 0,-1 0 0,0-1 0,1 1 0,-1-2-1,1 1 1,-14-7 0,21 8-150,-1-1 1,1 1-1,0-1 0,0 1 0,0-1 0,0 0 0,0 1 0,0-1 1,0 0-1,0 0 0,1 0 0,-1 1 0,1-1 0,-1 0 0,1 0 1,0 0-1,0 0 0,0 0 0,0 0 0,0 0 0,0 0 1,1-3-1,-1 4-15,1-37-6898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0 128,'0'0'545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10058 4260,'0'0'3246,"-4"0"-2590,4 0-727,-16 0 1467,15 0-1228,0 0 1,1-1-1,-1 1 0,1 0 0,-1 0 0,1 1 1,-1-1-1,0 0 0,1 0 0,-1 0 1,1 0-1,-1 0 0,1 1 0,-1-1 0,1 0 1,-1 0-1,1 1 0,-1-1 0,1 0 1,-1 1-1,1-1 0,-1 1 0,1-1 0,0 0 1,-1 1-1,1-1 0,0 1 0,-1-1 0,1 1 1,0 0-1,5-5 885,1-8 691,-5 9-1683,-1 0 0,1 0 0,0 0 0,0 0 0,0 0 0,1 1 0,-1-1 0,1 0 0,-1 0 0,1 1 0,0-1 0,4-3-1,9-13 179,3-21 866,-17 36-1100,0 0 0,0 0 1,1-1-1,0 1 0,0 0 1,0 1-1,1-1 0,-1 0 1,1 1-1,0-1 0,0 1 1,6-6-1,-5 5 13,0 0 1,0 0-1,0 0 1,-1 0-1,0-1 1,0 0-1,5-8 1,-6 8-35,0 1 0,0 0 0,1 0 0,-1 0 0,1 0 0,0 0 0,0 1 1,1 0-1,-1-1 0,1 1 0,0 0 0,4-3 0,-5 5 32,-1-1-1,0 0 0,0 0 1,0-1-1,0 1 0,-1 0 1,1-1-1,-1 1 0,1-1 1,-1 1-1,0-1 0,0 0 1,0 1-1,0-1 0,0 0 1,-1 0-1,1 0 0,-1 0 1,0 0-1,0 1 0,0-5 1,0 3-14,0 1 0,0 0-1,1 0 1,-1-1 0,1 1 0,0 0 0,-1 0 0,1-1 0,1 1 0,-1 0 0,0 0 0,1 1 0,0-1 0,-1 0 0,3-2 0,10-6-93,-11 9 102,0 0-1,0 0 0,-1 0 0,1-1 1,-1 1-1,1-1 0,-1 1 1,0-1-1,0 0 0,0 0 1,-1 0-1,1 0 0,-1 0 0,2-4 1,12-26 3,2 0 0,1 1 0,30-41 0,13-21-1,36-40 19,-26 33-51,-47 70 45,25-43-1,164-269-105,-156 255 65,4 3 0,88-96 0,-55 70 17,-44 54 9,2 2 0,74-60-1,129-81 17,-236 182-27,139-109-14,107-74-15,-6 23 25,378-225-13,-218 161 17,20-11 0,-84 62 0,256-126 0,-105 108 0,-148 63 0,254-88 0,-378 146 0,719-176-52,-584 173 40,105-34 42,327-79 36,668-172 116,-696 180-103,339-99 76,-686 160-133,559-192 31,-840 268-51,711-293 140,-507 180-27,496-321 0,-351 182-148,-8 5 50,-376 230 12,22-12-94,187-159-1,-196 138-55,47-43-270,-137 116 384,-2-2 0,52-71 0,-26 18-283,-8 10 410,3 2-1,90-98 1,-98 128-19,198-216 86,-229 247-308,8-8 306,-15 4-4279,-6 14-1415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80 2915,'0'0'15732,"-1"8"-15246,-5 23 256,6-31-676,1 0 1,-1 0-1,0 0 1,0 0-1,0 0 1,0 0-1,0 0 0,1 0 1,-1 0-1,0 0 1,0 0-1,0 0 1,0 0-1,1 0 1,-1 0-1,0 0 1,0 0-1,0 0 0,0 0 1,1 0-1,-1 0 1,0 0-1,0 0 1,0 0-1,0 0 1,0 0-1,1 0 1,-1 0-1,0 0 0,0 1 1,0-1-1,0 0 1,0 0-1,0 0 1,1 0-1,6-16 910,1-27 480,-8 42-1418,0 0 0,0 0 1,0 0-1,1 0 0,-1 0 0,0 0 1,-1 0-1,1 0 0,0 0 1,0 0-1,0 0 0,0 0 0,-1 0 1,1 0-1,0 0 0,-1 0 1,1 0-1,-1 1 0,1-1 0,-1 0 1,0 0-1,1 0 0,-1 0 1,0 1-1,0-1 0,1 0 0,-1 1 1,0-1-1,0 1 0,0-1 1,0 1-1,0-1 0,0 1 1,0-1-1,0 1 0,-1 0 0,0 0-47,1 0 0,0 1-1,0 0 1,-1-1 0,1 1-1,0 0 1,0 0 0,0-1-1,0 1 1,0 0 0,0 0-1,0 0 1,0 0 0,1 0 0,-1 1-1,0-1 1,1 0 0,-1 0-1,1 0 1,-1 1 0,1-1-1,-1 0 1,1 1 0,0-1-1,0 0 1,-1 1 0,1-1-1,0 3 1,-2 44-102,2-45 108,-1 7 6,1-4-16,0 0 0,0 1 0,1-1 0,-1 1 1,4 10-1,-4-16 12,1 1 0,-1-1 0,1 0 0,-1 0 0,1-1 0,-1 1 0,1 0 0,0 0 0,-1 0-1,1 0 1,0 0 0,0-1 0,-1 1 0,1 0 0,0-1 0,0 1 0,0-1 0,0 1 0,0-1 0,0 1 0,0-1 0,0 1 0,0-1 0,0 0 0,1 0 0,-1 0 0,0 0 0,0 0 0,0 0 0,0 0 0,0 0 0,0 0 0,0 0 0,0 0 0,0-1 0,1 1 0,-1 0 0,0-1 0,0 1 0,0-1 0,1 0 0,3-2 51,1-1 0,-1 1 1,0-1-1,0 0 1,0-1-1,0 1 0,-1-1 1,1 0-1,-1 0 1,-1-1-1,1 1 0,-1-1 1,5-9-1,-5 10 31,-1 0 0,1-1 0,-1 0 1,0 1-1,-1-1 0,1 0 0,-1 0 0,0 0 0,0 0 0,-1 0 0,0 0 0,0 0 0,0 0 0,-3-11 0,3 16-81,0 0 0,-1 0 0,1 1 0,0-1 0,-1 0 0,1 0 0,0 1 0,-1-1 0,1 0 0,-1 1 0,1-1 0,-1 0 0,0 1 0,1-1 0,-1 1 0,0-1 0,1 1-1,-1-1 1,0 1 0,1-1 0,-1 1 0,0 0 0,0 0 0,0-1 0,1 1 0,-1 0 0,0 0 0,0 0 0,0 0 0,1 0 0,-1 0 0,0 0 0,0 0 0,0 0 0,0 0 0,1 0 0,-1 0-1,0 1 1,0-1 0,-1 1 0,0 0-21,-1 0-1,1 1 1,0-1-1,0 0 0,0 1 1,0 0-1,0-1 0,0 1 1,1 0-1,-1 0 1,1 0-1,-2 3 0,-3 7 8,1 1-1,1-1 0,0 1 0,1 0 0,1 0 0,0 1 1,0-1-1,2 25 0,-1-38 16,1 0-1,0 1 1,0-1-1,0 1 1,0-1 0,0 0-1,0 1 1,0-1-1,0 0 1,0 1 0,1-1-1,-1 0 1,0 1-1,0-1 1,0 0 0,0 1-1,0-1 1,1 0-1,-1 1 1,0-1 0,0 0-1,0 1 1,1-1-1,-1 0 1,0 0 0,0 1-1,1-1 1,-1 0-1,0 0 1,1 0 0,-1 1-1,0-1 1,1 0-1,-1 0 1,0 0 0,1 0-1,0 0 1,15-6 53,13-17 72,-24 18-91,0 1-15,0-1 1,0 0 0,0 0 0,-1 0 0,1 0 0,-1-1-1,0 0 1,-1 0 0,0 0 0,0 0 0,0 0-1,0-1 1,-1 1 0,2-13 0,-4 18-23,0 1 1,0-1-1,-1 0 1,1 1-1,0-1 0,-1 1 1,1-1-1,0 0 1,-1 1-1,1-1 1,-1 1-1,1 0 1,-1-1-1,1 1 0,-1-1 1,1 1-1,-1 0 1,1-1-1,-1 1 1,0 0-1,1-1 1,-1 1-1,1 0 0,-1 0 1,0 0-1,1 0 1,-1 0-1,0 0 1,1 0-1,-1 0 1,0 0-1,1 0 0,-1 0 1,0 0-1,1 0 1,-1 0-1,0 0 1,1 1-1,-1-1 1,0 1-1,-29 10-132,20-3 102,0 0 1,1 1-1,0 0 0,-10 14 0,16-19 29,1-1-1,-1 0 1,1 1 0,0 0-1,0-1 1,0 1 0,0 0-1,1 0 1,-1 0 0,1 0 0,0 0-1,0 0 1,1 0 0,-1 1-1,1-1 1,0 0 0,0 5-1,2-9 5,0 0 0,1 1 0,-1-1-1,0 0 1,0 0 0,0 0 0,0-1 0,1 1-1,-1-1 1,0 1 0,0-1 0,0 1-1,2-2 1,1-1 13,0 0-1,-1 0 0,1 0 1,-1-1-1,0 1 1,0-1-1,0 0 0,-1-1 1,1 1-1,-1-1 1,0 1-1,0-1 1,0 0-1,-1 0 0,0 0 1,0 0-1,0-1 1,1-8-1,-2 12-7,-1-1-1,1 1 1,-1-1 0,1 0-1,-1 1 1,0-1-1,0 0 1,-1 1 0,1-1-1,0 0 1,-1 1 0,1-1-1,-1 1 1,0-1-1,0 1 1,0-1 0,0 1-1,-1 0 1,1-1 0,-1 1-1,1 0 1,-1 0 0,0 0-1,0 0 1,1 0-1,-1 1 1,-1-1 0,1 0-1,0 1 1,0 0 0,-1-1-1,1 1 1,0 0-1,-1 0 1,1 0 0,-1 1-1,0-1 1,1 1 0,-1-1-1,-2 1 1,1-1-16,1 0 1,-1 1-1,0 0 1,1 0 0,-1 0-1,1 0 1,-1 0-1,0 1 1,1-1-1,-1 1 1,1 0-1,0 0 1,-1 1-1,1-1 1,0 1-1,-1-1 1,1 1-1,0 0 1,-4 4-1,5-3 1,0 0-1,0 0 0,0 0 0,1 0 0,-1 0 1,1 0-1,0 0 0,0 1 0,0-1 1,0 0-1,1 1 0,-1-1 0,1 1 0,0-1 1,0 1-1,0-1 0,0 1 0,1-1 0,-1 0 1,3 7-1,-1-5 7,0-1 1,0 0 0,1 0-1,-1 0 1,1 0-1,0 0 1,0-1-1,0 1 1,0-1-1,1 0 1,0 0-1,-1 0 1,1 0 0,0-1-1,0 1 1,1-1-1,-1 0 1,0 0-1,1-1 1,-1 1-1,1-1 1,-1 0-1,1 0 1,6 0-1,-7-1 1,0 1 0,0-1-1,0 0 1,0 0-1,1-1 1,-1 1-1,0-1 1,0 0 0,0 0-1,0 0 1,0-1-1,5-2 1,-6 3 1,-1-1 1,0 1-1,0-1 0,-1 0 1,1 1-1,0-1 0,0 0 1,-1 0-1,1 0 1,-1 0-1,0 0 0,1-1 1,-1 1-1,0 0 0,-1-1 1,1 1-1,0 0 1,0-1-1,-1 1 0,0-1 1,1-4-1,-1 5-213,1 0-1,-1 1 1,0-1-1,0 0 1,0 0-1,0 0 1,0 0-1,0 0 1,-1 0-1,1 0 1,-1 0-1,1 0 1,-1 1-1,0-1 1,0 0-1,1 0 1,-1 1-1,0-1 1,-1 0-1,1 1 1,0-1-1,0 1 1,-1 0 0,1-1-1,-1 1 1,1 0-1,-1 0 1,1 0-1,-1 0 1,0 0-1,0 0 1,1 0-1,-1 1 1,0-1-1,0 1 1,0-1-1,0 1 1,0 0-1,0-1 1,1 1-1,-1 0 1,0 0-1,0 1 1,-4-1-1,-15 0-6650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4805,'0'0'9118,"-11"2"-7795,11 2-259,0-4-923,0 0 0,0 1-1,0-1 1,0 0 0,0 0 0,0 1 0,0-1-1,0 0 1,0 0 0,0 1 0,0-1-1,0 0 1,0 0 0,0 1 0,0-1 0,0 0-1,0 0 1,0 1 0,-1-1 0,1 0-1,0 0 1,0 1 0,0-1 0,0 0 0,-1 0-1,1 0 1,0 1 0,0-1 0,0 0-1,-1 0 1,1 0 0,0 0 0,0 0 0,0 1-1,-1-1 1,1 0 0,0 0 0,-1 0-1,1 0 1,0 0 0,0 0 0,-1 0-1,1 0 1,0 0 0,0 0 0,-1 0 0,1 0-1,0 0 1,0 0 0,-1 0 0,1 0-1,0 0 1,0-1 0,-1 1 0,1 0 0,-1 0 424,-28-6 936,27 5-1417,1-1 1,-1 0 0,1 0 0,-1 0 0,1 0 0,0 0 0,0 0 0,0 0 0,0 0-1,0 0 1,1 0 0,-1 0 0,0-4 0,0-10-8000,1-2 2027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5408 6849 8680,'0'0'3881,"-2"-3"-2503,-25-29-997,-1 2 1,-1 2 0,-35-27-1,59 49-343,-1 0 0,1 1 0,0-2-1,-7-11 1,-6-6-35,-16-12 95,-39-32-1,38 37 99,-43-49 1,-10-19-166,-53-69-78,-137-217-236,-24 1 247,71 95 563,-465-597-613,468 589 136,-57-70 13,-30-29-342,-167-200 205,-345-408 875,612 723-831,-51-66 7,-167-229 471,301 356 1690,76 123-1831,46 76-654,9 14-5648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11243,'0'0'1660,"10"0"-1804,369-22 138,-251 10-47,796-56 555,1103-52-219,119 18 2909,-2087 104-3173,14 0-344,-30-8-3549,-34-1-2281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1308 7271,'0'0'3326,"-8"6"-2237,-24 19-32,31-22 1679,12-6-1919,15-7-233,60-31 247,170-57 0,31-13-1933,138-132 1082,-19 10 153,105 12-238,11-5-4,-515 222 109,45-20 22,-1-3-1,-2-3 0,54-40 0,-119 75-2209,-4 1-1613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2287 11979,'0'0'3764,"8"-6"-3551,571-380 951,-169 112-1142,233-151-479,22 32 454,776-314 868,-1204 620-918,-223 82-6,-8 2-1465,-15 2-884,5 1 1493,-37 0-4947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39 3748,'0'0'11755,"-2"-6"-11499,-9-20-11,-3 22 6161,-21 5-5449,26 0-18,-8-1-527,1 0 0,0 1 0,-1 1-1,1 1 1,-29 8 0,32-8-315,0-1 0,0 0 0,-1-1 0,1 0 0,0-1 0,-16-2 0,13 1 27,0 0 0,0 1 0,-30 5 0,19-1 31,0-1-1,-47-1 1,74-2-239,-1 0 0,1 0 0,-1 0-1,1 0 1,0 0 0,-1-1 0,1 1 0,-1 0-1,1 0 1,0 0 0,-1 0 0,1-1 0,-1 1-1,1 0 1,0 0 0,-1-1 0,1 1 0,0 0-1,-1-1 1,1 1 0,0 0 0,0-1 0,-1 1-1,1 0 1,0-1 0,0 1 0,-1-1 0,-1-14-5963,1 10 2381,0-9-8228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9737,'0'0'4426,"-8"13"-3113,-65 110-1828,-70 164 0,137-275 611,1 1 0,0 0 0,0 0 0,-3 20 0,8-33-86,0 1 0,0 0 0,-1-1 1,1 1-1,0-1 0,0 1 0,0 0 0,0-1 0,0 1 0,0 0 0,0-1 0,0 1 1,0-1-1,0 1 0,1 0 0,-1-1 0,0 1 0,0-1 0,1 1 0,-1 0 0,0-1 0,0 1 1,1-1-1,-1 1 0,1-1 0,-1 1 0,0-1 0,1 0 0,-1 1 0,1-1 0,-1 1 1,1-1-1,0 0 0,-1 1 0,1-1 0,-1 0 0,1 0 0,-1 1 0,1-1 0,0 0 0,-1 0 1,1 0-1,0 0 0,-1 0 0,1 0 0,-1 0 0,1 0 0,0 0 0,-1 0 0,2-1 1,33-11 210,13-13 349,72-51 0,8-6-45,-79 57-184,1 1 0,2 3 0,0 2-1,72-16 1,108-6-3336,-123 26-2728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 14157,'0'0'4090,"0"13"-3434,3 102 614,-4-51-1026,4 1 0,20 122 0,-19-175 1959,-1-13-812,0-26-345,-4-47-999,-2 53-34,0 1-1,-1 0 1,-1 0-1,-1 0 0,-1 1 1,-1 0-1,-1 0 1,-20-34-1,29 57-60,0-1-1,0 1 1,0-1-1,1 0 0,0 1 1,-1-1-1,1 1 1,1-1-1,1 5 1,0-4 25,1 0 0,0 0 1,0 0-1,0 0 1,0 0-1,0-1 1,1 0-1,0 0 1,0 0-1,-1 0 0,2-1 1,-1 0-1,0 0 1,0 0-1,1-1 1,-1 1-1,1-1 1,-1-1-1,1 1 1,-1-1-1,1 0 0,0 0 1,-1 0-1,1-1 1,-1 0-1,1 0 1,-1-1-1,9-2 1,-7 1 65,0 0 1,1-1 0,-1 1 0,0-1 0,-1-1 0,1 1 0,-1-1 0,0 0 0,0 0 0,0-1 0,-1 0-1,0 0 1,0 0 0,0-1 0,-1 0 0,0 1 0,0-2 0,-1 1 0,5-13 0,-6 9 54,0 1 0,0-1 0,-1 0 1,0-18-1,-1 27-95,0 0-1,0 0 1,0 0 0,0 0 0,0 0-1,0 0 1,-1 0 0,1 0 0,-1 0-1,1 0 1,-1 0 0,0 0 0,0 1-1,0-1 1,0 0 0,0 0 0,0 1-1,0-1 1,0 1 0,-1-1 0,1 1-1,-1-1 1,1 1 0,-1 0 0,1 0-1,-1 0 1,0 0 0,0 0 0,1 0-1,-1 0 1,0 1 0,-3-2 0,3 2-15,0 1 1,0-1-1,0 1 1,0-1-1,0 1 1,0 0-1,0-1 1,0 1 0,0 0-1,0 0 1,0 0-1,1 1 1,-1-1-1,0 0 1,1 1-1,-1-1 1,1 1 0,0-1-1,-1 1 1,1 0-1,0-1 1,0 1-1,-1 2 1,-23 51-77,24-52 88,-6 13 15,1 0-1,1 0 1,0 1 0,1 0 0,1-1 0,1 1 0,0 0 0,1 1 0,2 32 0,0-48-8,1 1 1,-1-1-1,0 0 0,1 0 0,-1 0 1,1 0-1,0-1 0,-1 1 1,1 0-1,0-1 0,0 1 0,0-1 1,0 1-1,0-1 0,1 0 0,-1 0 1,0 0-1,1 0 0,-1 0 1,0-1-1,1 1 0,-1-1 0,1 0 1,-1 1-1,1-1 0,4-1 0,9 2-129,0-1 0,28-4-1,-4-6-2683,-15-1-2342,2-6-4883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13805,'6'128'8509,"20"65"-7879,-7-57 726,-19-130-1186,5 32 282,-2-29 258,-3-18 846,14-419-520,-14 426-1048,0-1 0,0 1 0,0 0 0,1-1 0,-1 1 0,1 0 0,-1 0 0,1-1 0,0 1 0,0 0 0,0 0 0,0 0 0,0 0 0,0 0 0,0 0 0,1 0 0,-1 1 0,1-1 0,-1 0 0,1 1 0,2-2 0,-2 2-49,0 1-1,0 0 0,0 0 1,0-1-1,0 1 1,0 1-1,-1-1 0,1 0 1,0 0-1,0 1 0,0-1 1,0 1-1,0 0 1,0-1-1,-1 1 0,1 0 1,0 0-1,0 0 0,-1 0 1,1 1-1,-1-1 1,1 0-1,-1 1 0,2 1 1,0 0-40,1 0-1,-1 0 1,0 0 0,0 0 0,0 1 0,0-1 0,-1 1 0,1 0 0,-1 0-1,0 0 1,0 0 0,-1 0 0,1 0 0,-1 1 0,0-1 0,0 0 0,0 1 0,-1-1-1,1 1 1,-1-1 0,0 1 0,0-1 0,-2 9 0,0-7 144,0 0 0,-1 0 0,0 0 1,0 0-1,0-1 0,0 0 0,-1 1 1,0-1-1,0 0 0,-1-1 0,1 1 0,-1-1 1,0 0-1,0 0 0,0 0 0,-7 3 0,11-7-54,-41 21 354,41-21-368,0 1 0,0-1-1,0 1 1,0-1 0,0 0 0,1 1-1,-1-1 1,0 0 0,0 0 0,0 0-1,0 1 1,0-1 0,0 0 0,0 0-1,0 0 1,0-1 0,0 1 0,0 0-1,0 0 1,0 0 0,0-1 0,1 1-1,-1 0 1,0-1 0,0 1 0,0-1-1,0 1 1,1-1 0,-1 0 0,0 1-1,0-1 1,1 0 0,-1 1 0,1-1-1,-1 0 1,1 0 0,-1 1 0,1-1-1,-1 0 1,1 0 0,-1 0 0,1 0-1,0-1 1,-1-9-1174,0 0 0,1 0 0,1 0 0,-1 0 0,2 0-1,0 0 1,0 0 0,1 1 0,0-1 0,1 1 0,0 0 0,8-13 0,6-11-4438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3940,'0'0'13858,"4"11"-12069,10 59 334,-11-50-1708,0 1 1,2-1 0,0 0-1,15 36 1,-19-55-392,-1 1 0,1-1 0,0 0 0,-1 1 0,1-1 0,0 0 0,0 1 0,0-1 0,0 0 1,0 0-1,0 0 0,0 0 0,1 0 0,-1 0 0,0 0 0,1 0 0,-1 0 0,0-1 0,1 1 0,-1-1 0,1 1 0,-1-1 0,1 1 0,-1-1 0,1 0 1,2 1-1,-3-2 16,0 0 1,0 1 0,1-1-1,-1 0 1,0 0 0,0 0-1,0 0 1,0 0 0,0 0-1,0 0 1,0 0 0,0 0-1,-1 0 1,1-1 0,0 1-1,-1 0 1,1-1 0,-1 1-1,1 0 1,-1-1 0,0 1-1,0 0 1,1-1 0,-1 1-1,0-1 1,0 1 0,-1-3-1,3-19 18,-1 4-41,0 1 0,-1-1 0,-1 0 0,0 0 0,-2 1-1,-5-23 1,6 39-2123,2 9-482,1-6 2261,-1 0 1,0 1-1,1-1 0,0 0 0,-1 0 1,1 0-1,0 0 0,-1 0 0,1 0 0,0 0 1,0 0-1,0 0 0,0-1 0,0 1 1,0 0-1,0 0 0,0-1 0,0 1 0,0-1 1,0 1-1,2 0 0,14 3-6015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34 6726,'0'0'13010,"-9"3"-12257,3-1-656,4-2-68,-1 1 0,1 0 0,0-1 0,-1 1 0,1 0 0,0 0 1,0 0-1,-1 0 0,1 0 0,0 1 0,0-1 0,0 1 0,1-1 0,-1 1 1,0 0-1,0 0 0,1 0 0,-1 0 0,1 0 0,0 0 0,0 0 0,-1 0 1,1 0-1,1 1 0,-2 2 0,0 4 147,-5 50 690,7-56-798,0 0-1,-1 0 1,1 0 0,1 0-1,-1 0 1,0 0 0,1 0-1,-1 0 1,1 0 0,0-1-1,0 1 1,0 0 0,0 0-1,1-1 1,2 5 0,-3-6 0,1 0 0,-1 0 1,1 0-1,-1 0 1,1-1-1,0 1 1,-1 0-1,1-1 1,0 1-1,-1-1 0,1 0 1,0 1-1,0-1 1,0 0-1,-1 0 1,1 0-1,0 0 0,0-1 1,0 1-1,-1 0 1,1-1-1,0 1 1,-1-1-1,1 0 1,0 1-1,-1-1 0,1 0 1,-1 0-1,1 0 1,-1 0-1,1 0 1,-1 0-1,0-1 1,3-2-1,3-2 135,-1-1 0,0 0 0,0-1 0,0 0 1,4-8-1,-5 5-148,0-1 0,-1 1 0,0-1 0,0 0 0,-2 0 0,1 0 0,-1 0 0,-1-1-1,-1-18 1,0 31-74,0 1 0,0-1 0,0 0-1,0 0 1,0 0 0,0 0-1,0 0 1,0 0 0,-1 0-1,1 1 1,0-1 0,0 0-1,0 0 1,0 0 0,0 0 0,0 0-1,-1 0 1,1 0 0,0 0-1,0 0 1,0 0 0,0 0-1,-1 0 1,1 0 0,0 0-1,0 0 1,0 0 0,0 0 0,0 0-1,-1 0 1,1 0 0,0 0-1,0 0 1,0 0 0,0 0-1,0 0 1,-1 0 0,1 0-1,0 0 1,0 0 0,0-1 0,0 1-1,0 0 1,0 0 0,-1 0-1,1 0 1,0 0 0,0 0-1,0-1 1,0 1 0,0 0-1,0 0 1,0 0 0,0 0 0,0 0-1,0-1 1,0 1 0,-8 13-735,5 14-112,8-8-3301,-4-18 3673,1 1-1,-1-1 0,1 0 0,-1 0 1,1 0-1,-1 0 0,1 0 0,-1 0 0,1 0 1,0-1-1,0 1 0,-1-1 0,1 1 1,0-1-1,0 0 0,0 1 0,-1-1 1,1 0-1,0 0 0,0 0 0,0-1 1,0 1-1,2-1 0,20-3-4673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76 5541,'0'0'3764,"1"-10"-225,2-34-1227,-3 43-2238,0 1 1,0-1 0,1 0 0,-1 1-1,0-1 1,0 0 0,0 1-1,0-1 1,0 0 0,0 1 0,0-1-1,-1 0 1,1 1 0,0-1-1,0 0 1,0 1 0,-1-1 0,1 0-1,0 1 1,-1-1 0,1 1-1,0-1 1,-1 0 0,1 1 0,-1-1-1,1 1 1,-1 0 0,1-1 0,-1 1-1,1-1 1,-1 1 0,0 0-1,1-1 1,-1 1 0,1 0 0,-1 0-1,0-1 1,1 1 0,-1 0-1,0 0 1,1 0 0,-1 0 0,0 0-1,0 0 1,1 0 0,-1 0-1,-1 0 1,-22 14 1581,15-5-1265,1 0 1,0 0-1,1 1 0,0 0 0,1 0 1,0 0-1,0 1 0,1 0 1,-4 13-1,10-23-379,-1 0 0,1 0 0,0-1 0,0 1 0,-1 0 0,1-1 0,0 1 0,0 0 0,0-1 1,0 1-1,0-1 0,0 1 0,0-1 0,0 0 0,0 1 0,0-1 0,0 0 0,0 0 0,0 0 0,0 0 0,0 0 0,0 0 0,0 0 0,0 0 0,0 0 0,0 0 0,0 0 0,0-1 0,1 1 1,38-5-161,-29 2-114,11-2-1323,1 0 1,-1 2 0,27-2 0,-48 5 1568,0 0 0,0 1 0,0-1 0,0 0 0,0 0 0,0 0 0,0 1 0,0-1 0,0 0 0,0 1 0,-1-1 0,1 1 0,0-1 0,0 1 0,0 0 0,0-1 0,-1 1 0,1 0 0,0-1 0,-1 1 0,1 0 0,-1 0 0,1 0 1,-1-1-1,1 1 0,-1 0 0,1 0 0,-1 0 0,0 0 0,1 0 0,-1 0 0,0 0 0,0 0 0,0 0 0,0 0 0,0 0 0,0 0 0,0 0 0,0 0 0,0 0 0,-1 0 0,1 0 0,0 0 0,-1 2 0,0 1 269,0 0 1,-1 1 0,1-1 0,-1 0-1,0 0 1,0 0 0,0 0 0,-5 7-1,-40 32 1790,45-42-2110,0 1 0,-1 0-1,1-1 1,-1 1 0,0-1 0,1 0 0,-1 1 0,0-1-1,0-1 1,0 1 0,1 0 0,-1-1 0,0 1 0,0-1 0,0 0-1,0 0 1,0 0 0,0-1 0,-3 0 0,-4-7-3142,2-8-1793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4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13965,'0'0'10154,"1"-1"-10120,0 1 0,0-1 1,0 1-1,0-1 0,0 1 0,0-1 0,0 1 1,0 0-1,0-1 0,0 1 0,0 0 1,0 0-1,0 0 0,1 0 0,-1 0 0,1 0 1,13 29-192,-12-23 107,-1 0 1,1-1-1,0 1 0,0-1 0,1 0 0,7 9 1,-9-13 24,-1 0 1,1 0-1,-1 1 1,1-1 0,0-1-1,0 1 1,0 0-1,-1 0 1,1-1 0,0 1-1,0-1 1,0 1-1,0-1 1,0 0 0,0 0-1,0 0 1,0 0-1,0 0 1,0 0 0,0-1-1,0 1 1,0-1 0,0 1-1,-1-1 1,1 0-1,3-1 1,0-1 12,0 1 1,0-1-1,0 0 0,-1-1 1,1 1-1,-1-1 1,0 1-1,0-1 0,0-1 1,-1 1-1,0 0 1,1-1-1,-1 0 0,4-8 1,3-26-4177,0-11-6579,-7 25 5146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6342,'0'0'3336,"0"-9"-298,0-21 59,0 61 399,-1 11-2286,1-2-233,4 47 0,-3-76-946,1-1 0,0 1 0,0 0 1,1 0-1,1-1 0,0 1 0,0-1 0,1 0 0,6 10 0,-10-19-13,-1 0 1,1 0-1,-1 0 0,1 0 1,-1 0-1,1 0 0,0 0 0,-1 0 1,1 0-1,0 0 0,0 0 1,0 0-1,0 0 0,0 0 0,0-1 1,0 1-1,0 0 0,0-1 1,0 1-1,0-1 0,0 0 0,1 1 1,-1-1-1,0 0 0,0 1 0,0-1 1,1 0-1,-1 0 0,0 0 1,0 0-1,1 0 0,-1 0 0,0-1 1,0 1-1,0 0 0,1 0 1,-1-1-1,0 1 0,0-1 0,0 1 1,0-1-1,0 0 0,0 1 0,0-1 1,0 0-1,0 0 0,0 0 1,0 0-1,-1 0 0,1 1 0,0-1 1,0-1-1,0 0 0,3-4 71,-1 0 0,0 0 0,0-1 0,0 1-1,-1-1 1,1 0 0,1-13 0,-2-71 722,-3 84-770,-1 13-85,-2 16 5,4-19 63,1-1 0,-1 1 0,1 0 0,-1-1 0,1 1 0,0-1 0,0 1 0,0-1 0,0 1 0,1-1 0,-1 0 0,1 0 1,-1 1-1,1-1 0,0 0 0,0 0 0,0-1 0,0 1 0,0 0 0,0-1 0,1 1 0,-1-1 0,0 0 0,1 0 0,-1 1 1,1-2-1,-1 1 0,1 0 0,0 0 0,-1-1 0,1 0 0,0 1 0,-1-1 0,6-1 0,-2 2 64,0-1 0,0 0 0,0 0-1,0-1 1,0 0 0,0 0 0,0 0 0,0-1-1,-1 0 1,1 0 0,-1 0 0,1-1 0,-1 0-1,0 0 1,7-5 0,-7 3-81,0-2 1,0 1-1,0 0 1,-1-1-1,0 0 1,0 0-1,-1 0 1,0-1-1,0 1 1,-1-1-1,0 0 1,0 1-1,-1-1 1,2-15-1,-21 39-450,16-11 457,0-1-1,0 1 1,1 0-1,-1-1 1,1 1 0,0 0-1,1 0 1,-1 0-1,1 7 1,0-11-3,0 1 0,0-1-1,0 0 1,0 1 0,0-1 0,1 1-1,-1-1 1,1 0 0,-1 0 0,1 1-1,0-1 1,-1 0 0,1 0 0,0 1-1,0-1 1,0 0 0,-1 0 0,1 0-1,0 0 1,1 0 0,-1-1 0,0 1-1,0 0 1,0 0 0,0-1 0,1 1-1,-1-1 1,0 1 0,1-1 0,-1 1-1,0-1 1,1 0 0,-1 0 0,1 1-1,-1-1 1,3-1 0,8 1-42,0 0-1,0-1 1,0-1 0,0 0-1,-1-1 1,14-5 0,-18 6-30,-1-1 0,1 0 0,-1 0 0,1 0 0,-1-1 0,0 0 0,0 0 0,-1-1 0,1 1 0,-1-1 1,8-10-1,-6-6 612,-7 21-509,0-1-1,0 0 1,0 0-1,0 1 1,0-1-1,0 0 1,1 0-1,-1 1 1,0-1-1,1 0 1,-1 0-1,0 1 1,1-1-1,-1 0 1,1 1-1,-1-1 1,1 1-1,-1-1 1,1 0-1,0 1 1,-1 0-1,1-1 1,-1 1-1,1-1 1,0 1-1,0 0 1,-1-1-1,1 1 1,0 0-1,0 0 1,-1-1-1,1 1 1,0 0-1,0 0 1,0 0-1,1 0 1,49-11 194,38-10-561,-83 19-67,1 0 0,0-1 0,0 0 0,-1 0 0,0-1 0,0 1 0,0-1 0,0-1 0,8-7 0,-13 11-62,0-1 0,1 1 1,-1-1-1,0 0 0,0 1 0,0-1 0,-1 0 1,1 0-1,0 0 0,-1 0 0,1 0 1,-1 1-1,1-1 0,-1 0 0,0 0 1,0 0-1,0-3 0,0-17-6021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73 9353,'0'0'3149,"1"-9"498,0 1-2502,4-26 1081,8 12 2624,-12 26-4663,1 0 1,0 0-1,-1 0 1,0 0-1,0 0 0,0 0 1,-1 0-1,1 1 1,-1 5-1,0-7-6,5 31-82,0 0-1,3-1 1,0 1-1,2-1 1,2-1-1,19 40 1,-18-48-1034,1-2 1,26 35-1,-64-80-12248,-22-11 9493,1 1 4185,18 12 931,-34-30 3851,57 47-4569,-1 0 0,1-1 1,1 0-1,-1 1 0,1-1 0,0-1 1,0 1-1,0 0 0,1-1 0,-3-8 1,5 13-624,0 0 0,0 1 0,0-1 0,0 0 1,0 0-1,0 0 0,1 0 0,-1 1 1,0-1-1,1 0 0,-1 0 0,0 0 0,1 1 1,-1-1-1,1 0 0,-1 1 0,1-1 1,-1 0-1,1 1 0,0-1 0,-1 1 0,1-1 1,0 1-1,0-1 0,-1 1 0,1 0 1,0-1-1,0 1 0,0 0 0,-1-1 0,1 1 1,0 0-1,0 0 0,0 0 0,0 0 1,1 0-1,39-4 322,-33 4-172,111-3-881,-84 4-6465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14478,'0'0'10794,"50"-8"-16688,-43 9-5028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13485,'0'0'10554,"0"13"-10405,-2 91-21,0-11-29,17 175 0,-10-245-2073,-3-19-2512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4 159 11659,'0'0'10223,"-1"9"-8936,0-6-1200,1 0 1,-1 0-1,1 1 1,0-1-1,0 0 1,0 1-1,0-1 1,1 0-1,0 4 1,0-7-63,-1 1 0,0 0 0,1-1 0,-1 1 0,0 0 0,1 0 0,-1-1 0,1 1 0,-1-1 0,1 1 0,-1-1 0,1 1 0,0-1 0,-1 1 0,1-1 0,0 1 0,-1-1 0,1 1 0,0-1 0,0 0 0,0 1 0,1-1 18,0 0-1,0 0 0,0 0 0,0 0 1,0 0-1,0-1 0,0 1 0,0 0 1,0-1-1,0 0 0,0 1 1,3-3-1,0 0 55,0 1 1,-1-1-1,0-1 1,0 1-1,0-1 1,0 1-1,0-1 1,-1 0-1,0-1 1,0 1-1,0 0 1,0-1-1,-1 0 1,1 0-1,-1 1 1,0-1-1,1-7 1,0 1 50,-1 1 0,1-1 1,-2 0-1,0 0 0,0-1 1,-1 1-1,-2-15 0,2 25-148,0 0 0,0-1 0,0 1 0,-1 0-1,1-1 1,0 1 0,-1 0 0,1 0 0,-1-1 0,0 1-1,1 0 1,-1 0 0,0 0 0,0 0 0,1 0 0,-1 0 0,0 0-1,0 0 1,0 0 0,0 0 0,-1 1 0,1-1 0,0 0-1,0 1 1,-2-2 0,2 2-16,0 0 0,0 0 0,0 0-1,0 0 1,0 0 0,0 0 0,0 1 0,0-1-1,0 0 1,0 0 0,0 1 0,0-1 0,0 0-1,0 1 1,1-1 0,-1 1 0,0-1-1,0 1 1,0 0 0,1-1 0,-1 1 0,0 0-1,1 0 1,-1-1 0,1 1 0,-1 0 0,1 0-1,-1 0 1,1 0 0,-1-1 0,1 1 0,0 0-1,-1 0 1,1 1 0,-3 10-22,1 1-1,0-1 1,0 0-1,2 1 1,0 21-1,0-11-8,0-21 46,0 0 0,0 1-1,0-1 1,0 0 0,0 0-1,1 0 1,-1 0 0,1 0-1,-1 0 1,1 0-1,0 0 1,0 0 0,0 0-1,0 0 1,0 0 0,0 0-1,0-1 1,1 1 0,-1 0-1,1-1 1,-1 1 0,1-1-1,0 0 1,1 2-1,1-2 9,-1 1 0,1-1 0,-1 0 0,1-1-1,-1 1 1,1-1 0,0 1 0,-1-1-1,1 0 1,0 0 0,-1-1 0,8-1 0,3-1 32,1-1 1,-1-1-1,-1 0 1,1-1-1,-1-1 1,13-7-1,-2-4 56,38-36 1,-45 39-84,-7 13-50,-5 14-58,-4 33-143,0-14 137,-1-31 109,0 1-1,1 0 1,-1-1 0,1 1-1,-1-1 1,1 1 0,-1 0-1,1-1 1,-1 1 0,1-1-1,0 1 1,-1-1 0,1 0-1,0 1 1,-1-1 0,1 0-1,0 1 1,-1-1 0,1 0-1,0 0 1,0 0 0,-1 0-1,1 1 1,0-1 0,0 0-1,-1 0 1,1 0 0,0-1-1,0 1 1,0 0 0,-1 0-1,1 0 1,0-1 0,1 1-1,26-13 407,34-49-16,-50 48-615,2 0 0,0 0 0,24-17 0,-38 31 172,1 0 1,-1-1-1,1 1 0,-1 0 0,1 0 1,-1 0-1,1 0 0,-1-1 1,1 1-1,-1 0 0,1 0 0,0 0 1,-1 0-1,1 0 0,-1 0 1,1 0-1,-1 1 0,1-1 1,-1 0-1,1 0 0,-1 0 0,1 1 1,-1-1-1,1 0 0,-1 0 1,1 1-1,-1-1 0,1 0 0,-1 1 1,1-1-1,0 1 0,15 21 45,4 2-2814,-20-24 2526,1 0 0,0 0-1,-1 0 1,1 0 0,0 1 0,-1-1 0,1 0 0,0 0 0,-1 0 0,1 0 0,0-1 0,-1 1-1,1 0 1,0 0 0,-1 0 0,1 0 0,-1-1 0,1 1 0,0 0 0,-1-1 0,1 1-1,-1 0 1,1-1 0,-1 1 0,1-1 0,-1 1 0,1-1 0,-1 1 0,1-1 0,-1 1-1,0-1 1,1 1 0,-1-1 0,0 0 0,1 1 0,-1-1 0,0 0 0,0 1 0,0-1 0,1-1-1,6-16-8352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15983,'0'0'9129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34 11819,'2'-7'1280,"6"-18"6537,-5 23-4783,-1 18-2855,-4 4-143,0 1 0,0-1 0,-2 0 0,-1 0 0,-13 38 0,-50 95-29,47-111 21,14-26-307,-12 26 918,13-34-1632,9-20-2180,21-71 1892,-3 0 0,10-86-1,-30 158 1029,5-35 2179,-6 46-1875,0 0 0,0 0-1,0 0 1,0 0 0,0 0 0,0 0-1,0 0 1,0 0 0,0 0-1,0 1 1,0-1 0,0 0-1,0 0 1,0 0 0,0 0 0,1 0-1,-1 0 1,0 0 0,0 0-1,0 0 1,0 0 0,0 0-1,0 0 1,0 0 0,0 0 0,0 0-1,0 0 1,1 29 433,-2 28-156,0-27-220,0 0 0,2 0 0,1 0 0,1 0 0,2 0 0,16 56 0,-5-56-822,-15-29 511,0 0 0,-1-1 0,1 1 0,0 0 0,-1 0 1,1-1-1,0 1 0,0 0 0,-1-1 0,1 1 0,0-1 0,0 1 0,0-1 0,0 1 0,0-1 0,0 0 0,1 1 0,-1-4 50,-1 0 0,1 0 0,-1 0 1,0 0-1,0 1 0,0-1 0,0 0 0,0 0 0,-1 0 0,0-5 1,-4-6 645,-1 0 1,0 1 0,0-1 0,-17-22-1,-4-12 3050,26 47-2657,29 20-123,-24-17-697,0-1 1,0 1-1,1-1 0,-1 0 1,1 0-1,-1 0 0,1-1 0,-1 1 1,1-1-1,-1 0 0,1 0 1,-1-1-1,1 0 0,-1 0 1,1 0-1,-1 0 0,0 0 0,1-1 1,-1 0-1,0 0 0,0 0 1,0 0-1,0-1 0,-1 1 0,1-1 1,5-6-1,-4 5 61,-1-1-1,1 1 1,-1-1-1,0 0 0,-1-1 1,1 1-1,-1-1 1,0 1-1,0-1 1,-1 0-1,0 0 1,0 0-1,2-11 1,-5 58-220,-1-23 97,2-1 1,0 1-1,4 24 1,-4-41 3,0-1 0,0 1 0,1-1 0,-1 1 0,0-1-1,1 1 1,-1-1 0,0 1 0,1-1 0,-1 0 0,0 1 0,1-1 0,-1 0 0,1 1 0,-1-1 0,1 0-1,-1 0 1,0 1 0,1-1 0,-1 0 0,1 0 0,-1 0 0,1 0 0,0 1 0,-1-1 0,1 0-1,-1 0 1,1 0 0,-1 0 0,1 0 0,-1 0 0,1-1 0,-1 1 0,1 0 0,-1 0 0,1 0 0,-1 0-1,1-1 1,-1 1 0,1 0 0,-1 0 0,1-1 0,-1 1 0,0 0 0,1-1 0,-1 1 0,1-1-1,-1 1 1,0 0 0,1-1 0,20-18 796,-11 4-612,-2-1 1,0 1 0,-1-1 0,0-1-1,-1 1 1,-1-1 0,-1 0 0,3-21 0,-6 36-263,-2 47-656,-2-3 758,1-30-99,1 1 0,0 0-1,1 0 1,3 24 0,-3-36-39,0-1 1,0 1-1,1 0 1,-1-1-1,0 1 1,0 0 0,1-1-1,-1 1 1,1 0-1,-1-1 1,0 1-1,1-1 1,-1 1-1,1 0 1,-1-1-1,1 1 1,0-1-1,-1 0 1,1 1-1,-1-1 1,1 1-1,0-1 1,-1 0 0,1 0-1,0 1 1,0-1-1,-1 0 1,1 0-1,0 0 1,0 0-1,-1 0 1,1 0-1,0 0 1,-1 0-1,1 0 1,0 0-1,0 0 1,-1 0 0,2-1-1,0 1-432,0-1 0,0 0 1,0 0-1,0 0 0,0 0 0,0 0 0,0 0 0,0 0 1,-1 0-1,1-1 0,0 1 0,1-3 0,9-13-5435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 5221,'0'0'21791,"-9"-4"-21721,3 2-68,4 1-3,0 0 1,1 0-1,-1 0 1,0 0-1,0 0 1,0 0-1,0 1 1,0-1 0,0 1-1,0-1 1,0 1-1,0 0 1,0 0-1,0 0 1,0 0-1,0 0 1,0 0-1,0 1 1,0-1 0,0 0-1,1 1 1,-1 0-1,0-1 1,0 1-1,0 0 1,0 0-1,1 0 1,-1 0 0,0 1-1,1-1 1,-1 0-1,1 1 1,0-1-1,-1 1 1,1-1-1,0 1 1,0 0-1,0-1 1,-1 3 0,-5 5-1,5-6-4,-1 0 1,1 1-1,0-1 0,0 0 1,0 1-1,0-1 0,1 1 1,-3 6-1,8-10-6,0 0-1,-1 0 1,1-1 0,-1 0-1,1 0 1,-1 0-1,7-3 1,0-1-173,-1 1-1,1 0 1,1 1 0,-1-1-1,0 2 1,1 0-1,0 0 1,-1 1 0,1 0-1,0 1 1,0 0 0,17 3-1,-26-3 181,0 0 0,-1 1 0,1-1-1,-1 1 1,1 0 0,-1 0 0,1-1 0,-1 1-1,0 0 1,1 0 0,-1 0 0,0 0 0,0 1 0,0-1-1,1 0 1,-1 0 0,0 1 0,-1-1 0,1 1-1,0-1 1,0 1 0,-1-1 0,1 1 0,-1-1-1,1 1 1,-1-1 0,0 1 0,1 0 0,-1-1-1,0 1 1,0 0 0,0-1 0,0 1 0,-1 0 0,1-1-1,-1 3 1,0 0 99,0 0 0,-1 0 0,1 0 0,-1 0 0,0-1 0,0 1 0,0-1 0,-1 1 0,1-1 0,-1 0 0,0 0 0,0 0 0,-3 3 0,1-2 5,-1 0 0,1-1 0,-1 0 0,0 0 0,1-1 1,-1 1-1,0-1 0,-1-1 0,-9 3 0,14-4-213,0 0-1,0 0 1,1 0 0,-1 0-1,0 0 1,0 0-1,0-1 1,0 1 0,1-1-1,-1 1 1,0-1-1,0 0 1,1 0 0,-4-1-1,4 0-265,-1 1 0,1-1-1,0 1 1,-1-1 0,1 1-1,0-1 1,0 0 0,0 1-1,0-1 1,1 0 0,-1 0-1,0 0 1,1 0 0,-1 0-1,1 0 1,-1-3 0,1-23-6497,0-6-3144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11018,'0'0'12540,"0"10"-11275,-5 50 320,4 92-1,2-128-1574,2 0-1,0-1 1,1 0 0,2 0-1,0 0 1,2-1 0,14 31-1,-16-47-1133,-6-18 500,-7-21-180,-1 13 984,-2 0-1,0 1 0,-2 0 0,0 1 1,0 0-1,-23-23 0,34 41 24,35 8-305,-15-2-776,-1-1 0,1-1 0,0 0 0,26 1-1,36-7-11231,-51-5 3179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128 147 9705,'0'0'4282,"-8"-2"-807,4 1-3296,0 0 0,1 0 0,-1 1 0,1-1 0,-1 1 1,0 0-1,0 0 0,1 0 0,-1 1 0,0-1 0,1 1 0,-1 0 0,1 0 0,-1 0 1,1 0-1,-1 1 0,1-1 0,0 1 0,0 0 0,-1 0 0,1 0 0,1 1 0,-1-1 1,0 1-1,1-1 0,-1 1 0,1 0 0,-3 4 0,2-3-32,0 1-1,1-1 1,-1 1 0,1 0-1,1 0 1,-1 0-1,0 0 1,1 0 0,0 0-1,0 0 1,1 0 0,0 1-1,-1-1 1,2 6 0,-1-10-130,1 0 1,0 0 0,-1 0-1,1 0 1,-1 0 0,1 0-1,0 0 1,0 0 0,-1-1 0,1 1-1,0 0 1,0-1 0,0 1-1,0 0 1,0-1 0,0 1 0,0-1-1,0 0 1,0 1 0,0-1-1,0 0 1,0 1 0,0-1-1,0 0 1,0 0 0,1 0 0,-1 0-1,0 0 1,2-1 0,35-2 812,-29-1-757,-1 1 1,1-1-1,-1-1 1,0 0-1,0 0 0,-1-1 1,0 1-1,0-2 1,0 1-1,0-1 1,-1 0-1,7-10 1,-1-1-142,0 0 1,-1 0 0,-1-2 0,10-22 0,-24 49-561,-3 10 744,1-1 0,0 1 1,1 0-1,1 0 0,-4 30 0,8-46-97,0 0-1,0 0 0,0 0 0,0 0 0,0 0 0,0-1 0,0 1 0,0 0 1,0 0-1,1 0 0,-1 0 0,0 0 0,1 0 0,-1-1 0,1 1 0,-1 0 1,1 0-1,-1-1 0,1 1 0,-1 0 0,1-1 0,0 1 0,-1 0 0,1-1 0,0 1 1,0-1-1,-1 1 0,2 0 0,1-1 31,-1 0 0,0 1 1,0-1-1,0 0 0,0 0 1,0 0-1,0 0 0,0-1 0,0 1 1,0 0-1,0-1 0,3-1 0,1 0 56,1-1-1,-1 0 1,0 0-1,0 0 1,0-1-1,0 0 1,6-6-1,-4 2-230,0 0-1,-1-1 0,0 0 1,0 0-1,-1 0 0,0-1 0,-1 0 1,0 0-1,-1-1 0,0 1 1,-1-1-1,0 0 0,0 0 1,1-18-1,-4 36 35,-1-1-1,-1 0 1,1 0 0,-1 0 0,0 0 0,-3 8 0,-9 30 785,14-41-616,-1 0 0,1 0 0,0 0 0,-1 0 0,2 0 0,-1 0 0,0 0 0,0 0 0,1 0 0,0 0 1,0 0-1,0 0 0,0 0 0,0 0 0,0-1 0,3 5 0,-2-5-40,0-1 0,0 0 0,0 0-1,-1 0 1,1-1 0,0 1 0,0 0 0,0-1 0,0 1 0,0-1 0,0 0 0,0 1 0,1-1-1,-1 0 1,0 0 0,0-1 0,0 1 0,0 0 0,0-1 0,0 1 0,0-1 0,0 1 0,0-1-1,0 0 1,0 0 0,2-2 0,5-1 34,-1-1 0,0 0 0,0 0 0,0-1 0,-1 0 0,1-1 0,-2 0 0,1 0 0,-1 0 0,8-11 0,-6 6-293,0-1 0,-1 1-1,-1-1 1,0 0 0,-1 0 0,6-20 0,-20 53-1891,6-14 2112,-1 0-1,2 1 1,-1-1 0,1 1-1,0-1 1,0 1-1,1-1 1,0 1-1,0 0 1,0 0-1,2 13 1,-1-19-138,0 0 0,1 0 0,-1-1 1,1 1-1,-1 0 0,1 0 0,-1 0 0,1 0 0,0-1 0,-1 1 0,1 0 0,0-1 1,0 1-1,-1 0 0,1-1 0,0 1 0,0-1 0,0 0 0,0 1 0,0-1 1,0 1-1,0-1 0,0 0 0,0 0 0,0 0 0,1 1 0,28-4-6329,-11-6 639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11723,'0'0'8616,"-8"-2"-7511,6 1-1018,0 0 0,-1 1 0,1-1 0,-1 1 0,1-1 0,-1 1 0,1 0 0,-1 0 0,1 0-1,-1 0 1,1 0 0,-1 1 0,1-1 0,-1 1 0,1 0 0,0 0 0,-5 2 0,5-1-36,0-1 1,0 1-1,0 1 1,0-1-1,1 0 0,-1 0 1,1 1-1,-1-1 1,1 0-1,0 1 0,0 0 1,0-1-1,1 1 1,-1-1-1,0 1 1,1 0-1,0 0 0,-1-1 1,1 1-1,0 0 1,1 3-1,-1-5-176,1 0-1,-1 0 1,1 0 0,0 0-1,-1 0 1,1 0-1,0 0 1,0 0-1,-1 0 1,1 0 0,0 0-1,0-1 1,0 1-1,0 0 1,0-1 0,0 1-1,0-1 1,1 1-1,-1-1 1,0 1 0,0-1-1,0 0 1,0 1-1,1-1 1,-1 0 0,0 0-1,0 0 1,1 0-1,-1 0 1,1 0-1,51 0-4425,-40-1 2756,35 0-3297,-7 0 4263,-1 2 7418,-40-1-6480,0 0 1,1 0 0,-1 0 0,1 1-1,-1-1 1,0 0 0,1 0-1,-1 0 1,0 1 0,1-1 0,-1 0-1,0 1 1,0-1 0,1 0-1,-1 1 1,0-1 0,0 0-1,1 1 1,-1-1 0,0 0 0,0 1-1,0-1 1,0 1 0,0-1-1,1 0 1,-1 1 0,0-1 0,0 1-1,0-1 1,0 0 0,0 1-1,0-1 1,0 1 0,-1-1-1,1 1 1,0-1 0,0 0 0,0 1-1,0-1 1,0 0 0,-1 1-1,1-1 1,0 1 0,0-1-1,-1 0 1,1 1 0,0-1 0,0 0-1,-1 0 1,1 1 0,-16 20 2260,6-12-1265,0-1 1,-1 0 0,-22 12 0,30-18-1185,-1 0 0,1 0 0,-1-1 0,0 1 0,0-1 0,0 0-1,0 0 1,0 0 0,0 0 0,0-1 0,0 0 0,-1 0 0,1 0 0,0 0 0,0-1 0,0 1 0,-4-2 0,7 1-497,-1 0 0,1 0-1,0 0 1,0 0 0,0 0 0,0 0 0,0-1 0,1 1 0,-1 0 0,0 0 0,0-1-1,1 1 1,-1-1 0,1 1 0,-1 0 0,1-1 0,0 1 0,-1-1 0,1 1-1,0-1 1,0 1 0,0-1 0,0 1 0,1-2 0,-1-15-8638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153 292 15150,'0'0'3038,"-11"5"-983,-2 1-1612,0 1 1,1 0-1,0 1 0,0 0 1,-17 17-1,24-22-257,1 1 0,0 0 0,0 0 0,0 0 0,1 1 0,0-1 0,-1 1 0,2 0 0,-1 0 0,0 0 0,1 0 0,0 0 0,0 1 0,1-1 0,-1 0 0,1 1 0,0 0 0,1-1 0,0 1 0,0 7 0,0-11-156,1-1-1,0 0 0,0 1 0,0-1 0,0 0 1,0 0-1,0 0 0,0 0 0,1 0 0,-1 0 1,0 0-1,1 0 0,-1 0 0,0-1 0,1 1 1,-1 0-1,1-1 0,-1 1 0,1-1 0,0 0 1,-1 1-1,1-1 0,-1 0 0,1 0 1,-1 0-1,1 0 0,1-1 0,47-3 766,-40 1-751,-1 0-1,0-1 1,0 0 0,-1 0 0,1-1 0,-1-1 0,0 1 0,0-1 0,-1-1 0,0 1 0,0-1 0,0 0 0,5-9 0,1-1-22,-1-1 0,0 0 0,-2-1 0,17-38 1,-20 37-123,-1 0 0,0-1 1,-2 1-1,0-1 0,-1 0 1,-1 0-1,-1 0 0,-3-28 1,2 47 74,0-1 0,0 1 0,0 0 0,-1-1 0,1 1 1,-1 0-1,1 0 0,-1-1 0,0 1 0,0 0 0,0 0 1,0 0-1,0 0 0,0 0 0,-1 0 0,1 0 0,-1 0 0,1 1 1,-1-1-1,0 0 0,0 1 0,1 0 0,-1-1 0,0 1 1,0 0-1,-1 0 0,1 0 0,0 0 0,0 0 0,0 1 0,-1-1 1,1 1-1,0-1 0,-1 1 0,1 0 0,0 0 0,-1 0 1,1 0-1,0 0 0,-1 1 0,1-1 0,0 1 0,0-1 0,-1 1 1,-1 1-1,-7 1 3,1 1 1,-1 0 0,1 1 0,0 0-1,0 1 1,0 0 0,1 1-1,-9 7 1,17-13 23,-47 49 398,45-47-369,0 0 0,1 1 0,0 0-1,-1-1 1,1 1 0,0 0 0,1 0-1,-1 0 1,1 1 0,0-1 0,0 0-1,0 0 1,0 6 0,1-9-22,1 0 1,-1 0-1,0 0 1,1 0-1,-1 0 0,0 0 1,1 0-1,0 0 1,-1 0-1,1 0 0,-1 0 1,1-1-1,0 1 0,0 0 1,0 0-1,-1 0 1,1-1-1,0 1 0,0-1 1,0 1-1,0 0 1,0-1-1,0 0 0,0 1 1,0-1-1,0 0 1,0 1-1,0-1 0,0 0 1,1 0-1,-1 0 1,1 0-1,46 1 158,-34-1-121,177-8-1941,-189 8 1886,0 0 0,-1 0-1,1 0 1,0 1 0,0-1 0,0 1 0,0 0 0,0-1-1,-1 1 1,1 0 0,0 0 0,-1 0 0,1 0 0,0 0 0,-1 1-1,1-1 1,-1 0 0,0 1 0,1-1 0,-1 1 0,0-1-1,0 1 1,0 0 0,0-1 0,0 1 0,-1 0 0,1 0-1,0 0 1,-1 0 0,0-1 0,1 1 0,-1 0 0,0 4-1,1-2-174,-1 1 0,0 0 0,0 0 0,0-1 0,-1 1 0,0 0 0,-2 7 0,-9 13-3824,0-11-2740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10 196 993,'0'0'15044,"2"-9"-11302,6-21-124,-6 24-618,-6 26-2198,-1-1-769,1 0 0,1 0 0,0 0 0,1 0 0,2 29 0,0-47-20,0 1 0,0-1 0,0 0 1,0 0-1,0 0 0,0 0 1,0 1-1,0-1 0,1 0 0,-1 0 1,1 0-1,-1 0 0,1 0 1,-1 0-1,1 0 0,-1 0 0,1 0 1,0 0-1,0 0 0,-1 0 0,1 0 1,0 0-1,0-1 0,0 1 1,0 0-1,0 0 0,0-1 0,0 1 1,0-1-1,0 1 0,0-1 1,1 0-1,-1 1 0,0-1 0,0 0 1,0 0-1,0 0 0,1 0 1,-1 0-1,0 0 0,0 0 0,0 0 1,1 0-1,-1-1 0,0 1 1,0 0-1,0-1 0,0 1 0,0-1 1,2-1-1,3 0 152,-1-1 0,1 0 0,-1 0 0,0-1 0,0 0 0,0 0 0,-1 0 0,7-8 0,-2 1-128,-1 0 0,-1 0 1,0-1-1,-1 1 0,0-2 1,-1 1-1,0-1 1,-1 1-1,-1-1 0,0 0 1,0-1-1,1-25 0,-6 36-588,-3 9 308,-2 11 167,7-17 76,-1 4-7,0 0 0,1 0-1,-1 0 1,1 1 0,0-1 0,0 0 0,0 0 0,2 7 0,-1-10 12,-1 0 1,1 1-1,0-1 0,0 0 1,0 0-1,0 0 0,0 0 1,0-1-1,0 1 0,0 0 1,1 0-1,-1-1 1,0 1-1,0 0 0,1-1 1,-1 1-1,0-1 0,1 0 1,-1 0-1,0 1 0,1-1 1,-1 0-1,1 0 0,-1 0 1,0 0-1,1 0 0,-1-1 1,0 1-1,3-1 0,3 0 18,-1-1 0,0 0 0,1 0-1,-1-1 1,0 1 0,0-1 0,-1-1-1,1 1 1,-1-1 0,1 0 0,-1 0 0,0-1-1,6-6 1,-9 8-24,1 0 1,0 1-1,-1-1 0,1-1 0,-1 1 0,0 0 1,0-1-1,0 1 0,0-1 0,-1 1 0,0-1 1,1 0-1,-1 1 0,-1-1 0,1 0 0,0 0 1,-1 0-1,0 0 0,0 0 0,0 0 0,0 0 1,-1 0-1,0 1 0,-1-5 0,2 7-16,0 0 0,-1 1-1,1-1 1,0 1 0,-1-1-1,1 1 1,-1-1 0,1 1 0,-1-1-1,1 1 1,-1-1 0,0 1-1,1-1 1,-1 1 0,0 0-1,1 0 1,-1-1 0,0 1-1,1 0 1,-1 0 0,0 0 0,1-1-1,-1 1 1,0 0 0,0 0-1,1 0 1,-1 0 0,0 0-1,1 1 1,-1-1 0,0 0 0,0 0-1,1 0 1,-1 1 0,0-1-1,1 0 1,-1 1 0,0 0-1,-25 17-385,21-12 395,0 1-1,1 0 1,-1-1-1,1 1 1,1 1 0,-1-1-1,1 0 1,0 1-1,1 0 1,0 0 0,0-1-1,1 1 1,-1 16 0,2-24 10,0 1 1,0 0 0,0 0 0,0 0 0,0-1 0,1 1 0,-1 0 0,0 0 0,1-1 0,-1 1 0,0 0 0,1 0 0,-1-1 0,1 1-1,-1 0 1,1-1 0,0 1 0,-1-1 0,1 1 0,-1-1 0,1 1 0,0-1 0,0 1 0,-1-1 0,1 0 0,1 1 0,29 4 90,31-10 23,-12-4-450,58-20 0,-107 28 383,0 0-1,0 0 1,-1-1-1,1 1 1,0 0-1,-1 0 0,1 0 1,-1 0-1,1-1 1,-1 1-1,0 0 0,1 0 1,-1-1-1,0 1 1,0 0-1,0-1 0,0 1 1,0 0-1,0-1 1,0 1-1,0 0 0,-1 0 1,1-1-1,-1 1 1,1 0-1,-1 0 0,1 0 1,-1-1-1,-1-1 1,-16-38 687,14 33-708,0 0-1,1 0 1,-1 0-1,2-1 0,-1 1 1,-1-14-1,53 18-9545,-22 0 1793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13453,'0'0'11200,"1"10"-10800,20 129 763,11 60 375,-32-196-1508,1 0 0,-1 0 0,1 0 1,0-1-1,0 1 0,1 0 0,-1 0 0,0-1 0,1 1 0,-1-1 0,1 0 0,0 1 0,0-1 0,0 0 0,0 0 0,5 3 0,-6-4 10,1 0 0,0-1 0,0 1-1,0-1 1,0 1 0,0-1 0,0 0 0,0 0-1,0 0 1,0 0 0,0 0 0,0 0 0,0-1-1,0 1 1,0-1 0,0 1 0,0-1 0,-1 0-1,1 0 1,0 0 0,0 0 0,-1 0 0,1 0-1,0 0 1,-1 0 0,2-2 0,8-7 51,0-1 1,-1 0-1,-1 0 1,0-1-1,0 0 0,11-23 1,12-16-102,-32 51-6,0 0 1,0 0-1,0 0 1,0 0-1,0-1 1,0 1-1,0 0 1,0 0-1,0 0 1,0 0-1,0-1 1,0 1-1,0 0 1,1 0 0,-1 0-1,0 0 1,0 0-1,0 0 1,0-1-1,0 1 1,0 0-1,1 0 1,-1 0-1,0 0 1,0 0-1,0 0 1,0 0-1,1 0 1,-1 0-1,0 0 1,0 0-1,0 0 1,0 0-1,1 0 1,-1 0-1,0 0 1,0 0 0,0 0-1,1 0 1,-1 0-1,0 0 1,0 0-1,0 0 1,0 0-1,0 0 1,1 0-1,-1 0 1,0 0-1,0 1 1,0-1-1,0 0 1,0 0-1,1 0 1,-1 0-1,3 15-469,-2 24-140,-1-35 457,0 7-320,0 1-422,0-1 0,0 1 0,4 20 0,-3-30 502,-1 0 0,1 0-1,-1-1 1,1 1 0,0 0 0,0 0-1,0-1 1,0 1 0,0 0 0,0-1-1,0 1 1,3 2 0,-3-4 8,0 1 0,0-1 0,0 1 0,0-1 1,0 1-1,0-1 0,0 0 0,0 1 0,0-1 0,0 0 0,0 0 1,0 0-1,1 0 0,-1 0 0,0 0 0,0 0 0,0 0 0,0 0 1,0-1-1,0 1 0,0 0 0,1-1 0,0 0 0,11-8-3764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13004,'0'0'5894,"52"-22"-4004,-22 1-289,2 1-512,4-4-448,-3 3-321,-1 4-160,-4 1-96,-4 2-64,-1 3-32,-7-1-352,-3-2-801,-1-3-1442,-12 0-1761,0 1-1986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8:5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62 515 6983,'0'-10'4852,"0"-29"-549,1 39-4155,-1-1-1,0 1 1,0-1 0,0 0 0,0 1 0,1-1-1,-1 1 1,0-1 0,0 1 0,0-1-1,0 0 1,0 1 0,-1-1 0,1 1-1,0-1 1,0 1 0,0-1 0,0 1-1,-1-1 1,1 1 0,0-1 0,0 1 0,-1-1-1,1 1 1,0-1 0,-1 1 0,1-1-1,-1 1 1,1 0 0,0-1 0,-1 1-1,1-1 1,-1 1 0,0 0 0,-14 14 1824,-9 30-1119,20-32-499,0 1 1,2-1-1,-1 0 0,1 1 1,1 0-1,1-1 0,0 15 1,0-26-331,0 0 1,1 0-1,-1 0 1,0 0-1,1 0 1,-1 0-1,1 0 1,-1 0-1,1 0 1,-1 0 0,1 0-1,-1 0 1,1-1-1,0 1 1,0 0-1,0 0 1,-1-1-1,1 1 1,0 0-1,0-1 1,0 1-1,0-1 1,0 1 0,0-1-1,0 1 1,0-1-1,0 0 1,0 0-1,0 1 1,0-1-1,0 0 1,0 0-1,1 0 1,-1 0 0,0 0-1,0 0 1,0-1-1,0 1 1,0 0-1,0-1 1,0 1-1,0 0 1,1-1-1,4-1 156,0 0 0,-1 1 0,1-2-1,-1 1 1,1-1 0,9-6 0,-4-1-89,0 0 1,-1-1 0,0 0 0,-1 0-1,14-24 1,-18 27-301,0 0 1,-1-1-1,0 0 0,0 0 0,-1 0 0,0 0 1,-1-1-1,0 1 0,2-19 0,-23 58-965,14-22 1248,2 1 0,-1-1 1,1 1-1,1 0 0,-1 0 1,2 0-1,-1 0 0,1 0 0,0 0 1,1 0-1,2 17 0,-2-25-50,0 0 0,1-1 0,-1 1-1,1 0 1,-1 0 0,1-1 0,-1 1-1,1 0 1,-1-1 0,1 1 0,0-1-1,-1 1 1,1-1 0,0 1 0,0-1-1,-1 1 1,1-1 0,0 0 0,0 1-1,0-1 1,-1 0 0,1 0 0,0 0-1,0 0 1,0 1 0,0-1 0,0 0-1,0-1 1,-1 1 0,1 0 0,0 0-1,0 0 1,0 0 0,0-1 0,-1 1-1,1 0 1,0-1 0,0 1 0,1-1-1,33-17 858,-22 6-803,-1-2 0,0 0 0,0 0-1,-2-1 1,0 0 0,0-1 0,-2 0-1,0-1 1,11-31 0,-13 29-203,0-2 0,-1 1 0,-1-1 0,0 0 0,-2 0 0,-1 0 0,0 0 0,-4-25 0,3 45 110,0 1-1,1-1 0,-1 0 0,0 1 0,0-1 0,0 1 0,0-1 1,0 0-1,-1 1 0,1-1 0,0 1 0,0-1 0,0 0 0,0 1 1,-1-1-1,1 1 0,0-1 0,-1 1 0,1-1 0,0 1 0,-1-1 1,1 1-1,0-1 0,-1 1 0,1-1 0,-1 1 0,1 0 0,-1-1 1,1 1-1,-1 0 0,1 0 0,-1-1 0,0 1 0,1 0 0,-1 0 1,1 0-1,-1-1 0,1 1 0,-1 0 0,0 0 0,1 0 0,-1 0 1,0 0-1,1 0 0,-1 0 0,1 1 0,-1-1 0,0 0 0,1 0 1,-1 0-1,1 1 0,-1-1 0,1 0 0,-1 0 0,1 1 0,-1-1 1,1 1-1,-1-1 0,1 0 0,-1 1 0,0 0 0,-25 30-250,18-15 345,1 0 1,0 0-1,2 1 0,0-1 1,1 1-1,0 1 0,1-1 0,1 0 1,1 1-1,1-1 0,0 1 0,3 18 1,-2-34-67,-1 1 1,1 0 0,0 0 0,0 0-1,0-1 1,1 1 0,-1 0 0,1-1 0,-1 1-1,1-1 1,0 0 0,0 0 0,0 1-1,0-1 1,0 0 0,1-1 0,-1 1 0,1 0-1,-1-1 1,1 1 0,-1-1 0,1 0-1,0 0 1,0 0 0,-1 0 0,1 0 0,0-1-1,6 1 1,-4 0 8,1-1 0,-1 0 0,1 0 0,-1-1 0,0 1 1,1-1-1,-1 0 0,0-1 0,0 1 0,0-1 0,0 0 0,0 0 0,0-1 0,0 0 0,4-3 0,4-5 9,-1-1-1,0-1 0,-1 0 0,-1-1 1,0 0-1,-1-1 0,0 0 1,-1 0-1,8-20 0,-1-6 22,-2 1 0,13-64 0,-22 80-84,-1 0 0,0-42 0,-3 66 25,0 0-1,0 0 0,0-1 1,0 1-1,0 0 1,0 0-1,0-1 0,0 1 1,0 0-1,0 0 0,0 0 1,0-1-1,0 1 1,0 0-1,0 0 0,0-1 1,0 1-1,0 0 1,0 0-1,0 0 0,-1-1 1,1 1-1,0 0 0,0 0 1,0 0-1,0-1 1,0 1-1,-1 0 0,1 0 1,0 0-1,0 0 0,0 0 1,-1-1-1,1 1 1,0 0-1,0 0 0,0 0 1,-1 0-1,1 0 1,0 0-1,-1 0 0,-9 6-196,-7 15 45,10-8 158,0 1 0,1 1 0,1-1 0,0 1 0,1-1 0,1 1 0,0 1 0,1-1 0,0 0 0,1 1 0,1-1 1,1 0-1,0 1 0,1-1 0,0 0 0,1 0 0,1 0 0,1 0 0,0-1 0,0 1 0,2-1 0,0 0 0,0-1 0,2 0 0,-1 0 0,1-1 0,16 16 0,-16-23-431,-18-22 183,-19-24-239,-29-19-148,36 39 810,-33-40 0,56 60-85,1 0 0,-1 1-1,0-1 1,0 0 0,1 1 0,-1 0 0,0-1 0,1 1-1,-1 0 1,0 0 0,1 0 0,-1 1 0,4 0 0,62 17-18,-47-11-876,1-1 0,29 4 1,-45-9-506,0-1 1,1 0 0,-1 0-1,0 0 1,1-1 0,-1 0 0,9-2-1,-3-6-3147,-2-6-615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8360,'0'0'11200,"-3"10"-9807,0 2-819,0 1 1,1-1-1,1 1 0,-1 21 0,2-28-397,1 0-1,-1-1 1,1 1 0,1 0-1,-1-1 1,1 1-1,0 0 1,0-1 0,0 0-1,1 1 1,0-1-1,0 0 1,0-1-1,7 9 1,-5-8-351,0 0-1,0 0 1,0-1 0,1 0-1,10 6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22 123 3683,'-17'-2'13139,"12"-3"-5827,18-14-2975,-1 4-4200,-4 5-43,0 0-1,1 1 0,0 0 0,15-11 0,-21 18-133,0-1-1,0 1 1,0 0-1,1 0 1,0 0-1,-1 0 0,1 0 1,0 1-1,0-1 1,-1 1-1,1 0 1,0 1-1,0-1 1,0 1-1,1-1 1,-1 1-1,0 0 1,4 1-1,-6 0 17,0 0 0,1 0 0,-2 0 0,1 1 0,0-1 0,0 1 0,0-1 0,-1 1 0,1 0 0,0-1 0,-1 1-1,0 0 1,1 0 0,-1 0 0,0 0 0,0 0 0,0 0 0,0 0 0,-1 1 0,1-1 0,0 0 0,-1 0 0,1 5 0,2 59-18,-3-55 90,3 5 351,3-16-2763,6-23-7191,-7 12 3560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3683,'0'0'10635,"4"-8"-7379,11-25-117,-13 41 1334,0 26-3632,0-6-641,-1-14-432,1 0-1,0 1 1,0-1-1,2 0 0,0 0 1,11 25-1,-13-36 6,1-1-3034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68 2819,'0'0'10474,"-17"-50"-6535,12 37-447,3 9-193,9 11-3556,6 4-1056,6 2-1345,1-3-1250,1 1-1185,1-6-2466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130 14253,'0'0'10202,"-8"5"-10132,-23 17-65,30-22-16,1 1 0,-1-1 0,1 0 0,0 0 1,-1 1-1,1-1 0,0 0 0,-1 0 0,1 1 0,0-1 0,-1 1 1,1-1-1,0 0 0,-1 1 0,1-1 0,0 1 0,0-1 0,0 0 1,0 1-1,-1-1 0,1 1 0,0-1 0,0 1 0,0-1 0,0 1 1,0-1-1,0 1 0,0-1 0,0 1 0,0-1 0,0 1 1,0-1-1,1 0 0,-1 1 0,0-1 0,0 1 0,0-1 0,1 1 1,-1-1-1,0 0 0,0 1 0,1-1 0,-1 1 0,0-1 0,1 0 1,-1 0-1,0 1 0,1-1 0,-1 0 0,0 1 0,1-1 0,-1 0 1,1 0-1,-1 0 0,1 1 0,-1-1 0,1 0 0,31 10 74,-27-9-99,5 3 3,1 0 0,-1 1-1,0 0 1,0 0 0,0 1 0,17 14 0,-26-18 33,1-1 0,0 1 0,-1 0 0,1 0-1,-1-1 1,0 1 0,0 0 0,0 0 0,0 0 0,0 1-1,0-1 1,0 0 0,-1 0 0,1 0 0,-1 1 0,1 3 0,-1-4 48,-1 1 1,1 0 0,-1-1 0,0 1 0,0-1 0,0 1 0,0-1 0,0 1 0,-1-1-1,1 0 1,-1 1 0,1-1 0,-1 0 0,0 0 0,0 0 0,0 0 0,-4 2 0,-2 2-103,0 0 1,0 0-1,-1-1 1,0 0-1,0-1 0,0 0 1,-13 4-1,-39 2-6286,28-9-1150</inkml:trace>
  <inkml:trace contextRef="#ctx0" brushRef="#br0" timeOffset="1">0 128 13837,'0'0'7495,"79"-31"-5477,-38 18-833,9-3-864,4 2-257,0 0-1858,-1-4-3715,-1-4-7688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10634,'0'0'14691,"0"13"-14344,2 7-264,0 0 0,2 0-1,0 0 1,8 22 0,-10-38-77,-1 0 0,1 0 0,-1-1 0,1 1 1,0 0-1,0-1 0,1 0 0,-1 1 1,1-1-1,-1 0 0,1 0 0,0-1 1,0 1-1,5 2 0,-6-4 1,0 0-1,1-1 0,-1 1 1,1-1-1,-1 0 0,1 1 1,-1-1-1,1 0 0,-1-1 1,1 1-1,-1 0 0,1-1 1,-1 1-1,1-1 0,-1 0 1,0 0-1,1 0 0,-1 0 1,0 0-1,0-1 0,0 1 1,0 0-1,0-1 0,0 0 1,0 1-1,2-4 0,3-3 62,0 1-1,0-2 0,-1 1 0,0-1 1,-1 0-1,0 0 0,0 0 1,-1-1-1,5-14 0,20-40 194,-23 62-1122,-1 14 435,3 21 114,-7-26 123,-1-5 170,1 0 0,-1-1-1,1 1 1,-1 0 0,1 0-1,0-1 1,-1 1 0,1 0 0,0-1-1,0 1 1,0-1 0,0 1 0,1-1-1,-1 0 1,0 1 0,1-1-1,-1 0 1,1 0 0,1 1 0,-2-1-27,1-1 1,-1 0-1,1 1 1,-1-1-1,1 0 1,0 0 0,-1 0-1,1 0 1,-1-1-1,1 1 1,-1 0 0,1-1-1,-1 1 1,0-1-1,1 1 1,-1-1-1,1 0 1,1 0 0,7-7-1047,-1 1 1,1-1 0,-1 0 0,13-17-1,-10 13-1759,12-13-3320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102 270 12908,'0'0'7869,"-9"5"-5547,-1 1-1918,1 1-1,-1 0 1,1 0 0,-15 17-1,21-21-344,0 0 0,0-1-1,1 1 1,0 1 0,-1-1-1,1 0 1,0 1 0,1-1 0,-1 1-1,0-1 1,1 1 0,0 0 0,0 0-1,0-1 1,1 1 0,-1 0-1,1 0 1,0 0 0,0 0 0,0 0-1,0 0 1,2 3 0,-2-6-60,1 0 0,0-1 1,-1 1-1,1-1 0,0 1 1,-1-1-1,1 1 0,0-1 1,0 0-1,0 1 0,-1-1 1,1 0-1,0 1 0,0-1 1,0 0-1,0 0 0,0 0 1,0 0-1,-1 0 0,1 0 1,0 0-1,0 0 0,0-1 1,0 1-1,0 0 0,0 0 1,-1-1-1,2 0 0,26-9-11,-16 2 32,1-1 1,-1 0-1,-1-1 0,0 0 1,0-1-1,-1 0 1,0-1-1,-1 0 1,12-20-1,1-8 17,33-77-1,-49 104-32,-1 0 0,-1 0 0,0 0 0,-1-1 0,0 0 0,-1 1 0,1-17 0,-4 30-8,1 0 0,0 0-1,0 0 1,-1-1 0,1 1 0,0 0-1,-1 0 1,1 0 0,0 0 0,-1 1-1,1-1 1,0 0 0,-1 0 0,1 0-1,0 0 1,-1 0 0,1 0-1,0 0 1,0 0 0,-1 1 0,1-1-1,0 0 1,0 0 0,-1 0 0,1 1-1,0-1 1,0 0 0,0 0-1,-1 1 1,1-1 0,0 0 0,0 0-1,0 1 1,-1-1 0,-5 12 5,0 0 1,1 1-1,1-1 1,-1 1-1,2 0 0,0 0 1,-2 18-1,2-7 102,2 0-1,0 0 1,4 30 0,-3-51-104,1 0 0,-1 0 1,1 0-1,0 0 0,0 0 0,0 0 1,0-1-1,1 1 0,-1 0 1,1-1-1,0 1 0,0-1 1,0 1-1,0-1 0,0 0 1,0 0-1,0 0 0,1 0 1,-1-1-1,1 1 0,-1 0 1,1-1-1,0 0 0,0 0 1,3 2-1,0-2-469,-1 1 0,0-1 0,1 0 0,-1-1 0,1 1 0,-1-1 0,1 0 0,-1-1 0,1 1-1,-1-1 1,1 0 0,-1 0 0,8-4 0,19-14-7585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118 200 14894,'0'0'4121,"-3"-8"-581,-8-27-962,11 34-2522,-1 0-1,1 0 1,0 0-1,-1 1 1,1-1-1,0 0 1,-1 0-1,1 0 0,-1 1 1,1-1-1,-1 0 1,0 0-1,1 1 1,-1-1-1,1 0 1,-1 1-1,0-1 1,0 1-1,1-1 1,-1 1-1,0 0 1,0-1-1,0 1 1,0 0-1,0-1 1,1 1-1,-1 0 1,0 0-1,0 0 1,0 0-1,0 0 1,0 0-1,0 0 1,0 0-1,0 0 1,0 0-1,1 0 1,-1 1-1,0-1 0,-2 1 1,1 0-41,-1 1 0,1-1 0,0 1 0,-1 0 0,1 0 0,0 0 0,0 0 0,0 0 0,1 0 0,-3 3 0,-3 8-6,0 1 1,1-1 0,0 1 0,1 0-1,1 1 1,0-1 0,1 1-1,0 0 1,2 0 0,-1 23 0,2-38-9,0 1 0,0-1 0,0 1 0,0-1 0,1 1 0,-1-1 0,0 1 1,0-1-1,0 0 0,0 1 0,1-1 0,-1 1 0,0-1 0,0 0 0,1 1 1,-1-1-1,0 0 0,1 1 0,-1-1 0,0 0 0,1 0 0,-1 1 0,1-1 1,-1 0-1,0 0 0,1 0 0,-1 1 0,1-1 0,-1 0 0,1 0 0,-1 0 1,0 0-1,1 0 0,-1 0 0,1 0 0,-1 0 0,1 0 0,-1 0 0,1 0 1,-1 0-1,0 0 0,1-1 0,-1 1 0,1 0 0,-1 0 0,1 0 0,-1-1 1,0 1-1,1 0 0,-1 0 0,1-1 0,23-13 122,-11 1-86,0-1-1,-1 0 1,-1-1 0,0 0-1,-1 0 1,16-33 0,-12 15 93,-1 0-1,15-58 1,-23 63-59,-2 10-264,-3 33-139,-2 10 322,-1 0 0,-9 32 0,5-32 13,2 1 0,-2 33 0,6-47 170,1-5-335,-1 1 1,1-1-1,0 0 0,1 1 0,0-1 0,1 8 1,-1-13 33,-1-1-1,1 0 1,0 1 0,-1-1 0,1 0 0,0 0 0,0 0 0,-1 1 0,1-1 0,0 0 0,0 0 0,0 0 0,0 0 0,1-1 0,-1 1 0,0 0 0,0 0 0,0-1 0,1 1 0,-1-1 0,0 1 0,1-1 0,-1 1 0,1-1 0,-1 0 0,0 0 0,1 1 0,-1-1 0,1 0 0,-1 0 0,0-1 0,1 1 0,-1 0 0,1 0 0,-1-1 0,0 1 0,3-2 0,0 0-587,1 0 1,-1 0-1,1 0 1,-1-1 0,0 0-1,0 0 1,-1 0-1,1 0 1,-1-1 0,1 0-1,-1 1 1,0-1-1,0 0 1,-1-1 0,1 1-1,3-9 1,12-20-7619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80 444 12460,'0'0'7815,"-6"9"-5754,-4 5-1739,1 1 0,1 0 0,0 1 1,1-1-1,0 2 0,1-1 0,1 1 0,1 0 1,1 0-1,0 0 0,1 0 0,1 1 1,1 22-1,0-40-319,0 1-1,0 0 1,1-1 0,-1 1 0,0 0 0,1-1-1,-1 1 1,1 0 0,-1-1 0,1 1 0,-1-1-1,1 1 1,-1-1 0,1 1 0,-1-1 0,1 1 0,0-1-1,-1 0 1,1 1 0,0-1 0,-1 0 0,1 0-1,0 0 1,-1 1 0,1-1 0,0 0 0,0 0-1,-1 0 1,1 0 0,0 0 0,0 0 0,-1 0 0,1 0-1,0 0 1,-1-1 0,1 1 0,0 0 0,1-1-1,27-12 166,-18 1-127,-1 0-1,0 0 0,13-22 1,21-24-640,-44 58 581,0-1 0,0 1 0,0 0 1,0 0-1,1-1 0,-1 1 1,0 0-1,0 0 0,1-1 1,-1 1-1,0 0 0,0 0 0,1 0 1,-1-1-1,0 1 0,1 0 1,-1 0-1,0 0 0,0 0 0,1 0 1,-1 0-1,0 0 0,1 0 1,-1 0-1,0 0 0,1 0 1,-1 0-1,0 0 0,1 0 0,-1 0 1,0 0-1,1 0 0,-1 0 1,1 0-1,4 13-248,-4 35 463,0-21 267,-1-26-441,0-1 0,0 1 0,0-1 0,1 1 0,-1-1 0,0 1 0,1-1 0,-1 0 0,0 1 0,1-1 0,-1 1 0,0-1 0,1 0 0,-1 1 0,1-1-1,-1 0 1,1 1 0,-1-1 0,1 0 0,-1 0 0,1 0 0,-1 1 0,1-1 0,-1 0 0,1 0 0,-1 0 0,1 0 0,0 0 0,-1 0 0,1 0 0,-1 0 0,1 0-1,-1 0 1,1 0 0,-1 0 0,1-1 0,-1 1 0,1 0 0,-1 0 0,1 0 0,-1-1 0,1 1 0,-1 0 0,1-1 0,-1 1 0,1 0 0,-1-1 0,0 1 0,1-1-1,23-19 913,7-12-284,-10 9-602,1 0 1,1 2 0,27-20-1,-49 40-101,0 0 0,0 0 0,0 1 1,0-1-1,0 0 0,0 1 0,1-1 0,-1 1 0,0 0 0,0-1 0,0 1 0,1 0 0,-1 0 0,0-1 1,3 1-1,-4 1 34,1-1-1,0 0 1,-1 0 0,1 1 0,-1-1 0,1 0 0,-1 1-1,1-1 1,-1 0 0,1 1 0,-1-1 0,0 1 0,1-1 0,-1 1-1,0-1 1,1 1 0,-1-1 0,0 1 0,1-1 0,-1 1-1,0 0 1,0-1 0,0 2 0,1 44 45,-2-29 246,1-17-257,1 0 1,-1 1-1,0-1 1,1 0-1,-1 0 1,1 0-1,-1 0 0,0 0 1,1 0-1,-1 0 1,0 0-1,1 0 1,-1 0-1,1 0 1,-1 0-1,0 0 1,1 0-1,-1 0 0,0 0 1,1 0-1,-1 0 1,1 0-1,-1-1 1,0 1-1,1 0 1,-1 0-1,0 0 0,0-1 1,1 1-1,-1 0 1,0 0-1,1-1 1,-1 1-1,0 0 1,0-1-1,0 1 1,1 0-1,-1-1 0,0 1 1,0-1-1,15-13 116,67-109-1584,-82 124 1377,1-1 0,-1 1 1,1 0-1,0-1 0,-1 1 1,0 0-1,1 0 0,-1-1 0,1 1 1,-1 0-1,0 0 0,0 0 0,1 0 1,-1 0-1,0-1 0,0 1 0,0 0 1,0 0-1,0 0 0,0 0 0,0 0 1,0 0-1,0-1 0,-1 3 1,2 33-1250,-4-9 1465,2-22-80,0 0 1,1 0-1,-1 0 1,1 0-1,0 0 0,0 0 1,1 1-1,1 7 1,-1-12-37,0-1 0,-1 1 1,1 0-1,0-1 0,-1 1 1,1-1-1,0 1 0,0-1 1,-1 1-1,1-1 0,0 1 1,0-1-1,0 0 0,0 0 1,0 1-1,0-1 0,-1 0 1,1 0-1,0 0 0,0 0 1,0 0-1,0 0 0,0 0 1,0 0-1,0-1 0,0 1 1,0 0-1,-1 0 0,1-1 1,0 1-1,0-1 0,0 1 1,0-1-1,-1 1 0,1-1 1,1 0-1,28-21 580,-7-4-933,-2 0 0,0-1-1,-2-2 1,22-42 0,-31 53-406,-9 57-1132,0 23 4362,0-62-2477,-1 0 0,0 1-1,0-1 1,1 0 0,-1 0 0,0 1 0,1-1 0,-1 0 0,1 0 0,-1 0 0,0 0 0,1 1 0,-1-1 0,1 0 0,-1 0-1,0 0 1,1 0 0,-1 0 0,1 0 0,-1 0 0,0 0 0,1 0 0,-1 0 0,1 0 0,-1 0 0,0-1 0,1 1-1,-1 0 1,1 0 0,-1 0 0,0 0 0,1-1 0,-1 1 0,0 0 0,1 0 0,-1-1 0,0 1 0,1 0 0,-1-1 0,0 1-1,0 0 1,1-1 0,-1 1 0,0 0 0,0-1 0,0 0 0,17-14 752,21-37-524,-2-1-1,-3-2 1,-1-1 0,45-118-1,-69 143-620,-6 22-26,-6 19-465,-13 37 906,-12 66 0,25-95 82,2 0-1,0 0 1,0 0-1,2 0 1,0 0 0,1 1-1,5 21 1,-4-32-84,0-1 1,1 0 0,0 0-1,1 0 1,7 13 0,-10-18-43,1 0 1,-1 1 0,1-1 0,0 0 0,0 0 0,0 0 0,0 0 0,0 0 0,0 0 0,0 0 0,1-1 0,-1 1 0,1-1 0,-1 0 0,1 0 0,-1 0 0,1 0 0,0 0 0,3 0 0,-10-28-14,-4 14-481,-2 0-1,1 0 0,-2 1 1,1 0-1,-2 1 1,1 0-1,-2 1 1,1 1-1,-1 0 1,-1 0-1,1 1 1,-1 1-1,-1 0 1,-27-8-1,88 17 4948,43-14-2767,-62 7-1170,-6 2-338,-5 1-149,1 0 0,-1-2 0,0 1 0,0-2 0,18-8 0,-33 13-101,0-1 0,0 1 0,-1-1 0,1 1 0,0-1 0,0 1 0,-1-1 0,1 1 0,-1-1 0,1 0 0,0 0 1,-1 1-1,1-1 0,-1 0 0,0 0 0,1 1 0,-1-1 0,0 0 0,1-1 0,-1 1-164,0 0 0,0 0 0,0 1 0,0-1 0,0 0 0,0 0 0,0 0 0,-1 0 0,1 0 0,0 1 0,-1-1 0,1 0 0,0 0 0,-1 0 0,1 1 0,-1-1 0,1 0 0,-1 1 0,1-1 0,-2-1 0,-21-14-6274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1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6822,'0'0'2066,"-6"5"-2092,4-3 17,0-2 7,1 1 0,0-1 0,0 1-1,0 0 1,0 0 0,0 0 0,0-1 0,0 1 0,0 0 0,0 0-1,0 0 1,1 1 0,-1-1 0,0 0 0,1 0 0,-1 0 0,0 0 0,1 2-1,0-1 7,1 0 1,1 0-1,-1 0 0,0 0 0,0 0 0,1 0 0,-1 0 0,1 0 0,0-1 0,-1 1 0,1-1 0,0 1 0,0-1 1,0 0-1,2 2 0,42 31 335,75 41 1,-103-66-246,0 0 1,1-2 0,0 0-1,1-1 1,-1-1 0,1-1-1,37 4 1,231-1 490,-81-3-396,-37-1-181,290-32 0,-310 12-1,0 5-1,0 8 1,261 25 0,-262-10 767,285-16 0,-387 0-715,-42 4-511,0 0 0,-1-1 1,1 1-1,-1-1 0,0 0 0,1-1 0,4-3 0,11-9-4443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14350,'0'0'9032,"41"-61"-7943,-12 44-352,9-1-129,3 4-159,-2 0-257,2 1-160,-3 0-32,-5 3-256,-1 1-1057,-4-2-962,-6 1-896,-7-1-1825,-5 3-5062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15599,'0'-5'7175,"8"3"-5350,5 2-960,7 0-705,-5 0-416,0 0-3460,-9 0-6053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4773,'0'0'16746,"10"1"-14440,-4 0-2143,0-1 0,-1 0 0,1 0 0,-1 0 0,1-1 0,-1 1 0,1-1 0,-1-1 0,1 1 0,-1-1 0,0 0 0,0 0 0,0-1-1,0 1 1,0-1 0,0 0 0,-1 0 0,1-1 0,-1 1 0,5-7 0,3-3-34,0 0-1,-1-1 1,-1-1 0,13-22-1,-20 31-106,0 1 0,0-1 0,0 0 0,-1 0 0,0 0-1,-1 0 1,1 0 0,-1 0 0,0 0 0,0-1-1,-1 1 1,0 0 0,0-1 0,-1 1 0,0 0 0,-1-8-1,1 13-29,1 0 0,0 0 0,-1 0 0,1 0 1,-1 0-1,1 1 0,-1-1 0,1 0 0,-1 0 0,0 1 0,1-1 0,-1 0 0,0 1 0,0-1 0,1 1 0,-1-1 0,0 1 0,0-1 0,0 1 0,0 0 0,1-1 0,-1 1 0,0 0 0,0-1 0,0 1 0,0 0 0,0 0 0,0 0 0,0 0 0,0 0 0,0 0 0,0 0 0,0 1 0,0-1 0,0 0 0,0 0 0,0 1 0,1-1 0,-1 0 0,-2 2 0,0 0-38,-1-1 0,1 1 0,0 0 0,-1 1 0,1-1 0,0 1 0,0-1-1,-5 7 1,-3 7 37,1 1-1,0 0 0,1 0 0,1 1 0,0 1 1,1-1-1,2 1 0,0 0 0,0 1 0,2-1 1,-1 29-1,3-46 16,1-1-1,0 0 1,0 0 0,1 0 0,-1 0-1,0 0 1,0 0 0,1 1 0,-1-1-1,0 0 1,1 0 0,-1 0 0,1 0-1,-1 0 1,1 0 0,0 0 0,-1 0-1,1-1 1,0 1 0,0 0 0,-1 0-1,1 0 1,0-1 0,0 1 0,0 0-1,0-1 1,0 1 0,2 0 0,0 0 21,0-1 0,1 1 1,-1-1-1,1 1 0,-1-1 1,1 0-1,-1-1 0,1 1 1,5-2-1,6-1 55,-1-1 0,1-1 1,20-10-1,-15 5-63,0 0 0,0-2 0,-1 0 0,-1-1 1,0-1-1,18-18 0,-29 25 9,-1-1-1,1 0 1,-1 0-1,-1 0 1,0-1-1,0 1 1,0-2 0,-1 1-1,-1 0 1,1-1-1,-2 1 1,1-1 0,-1 0-1,-1 0 1,0 0-1,0-10 1,0 19-18,-1 0 0,0 0 0,0 0 0,0 0 0,0 0 0,0 0 0,0 0 0,-1 0 0,1 0 0,0 0 0,0 0 0,-1 0 0,1 0 0,0 1 0,-1-1 0,1 0 0,-1 0 0,1 0 0,-1 0 0,1 1 0,-1-1 0,0 0 0,1 1 0,-1-1 0,0 0 0,0 1 0,1-1 0,-1 1 0,0-1 0,0 1 0,0 0 0,0-1 0,0 1 0,0 0 0,0 0 0,1-1 0,-1 1 0,0 0 0,-2 0 0,2 0-15,0 1 1,-1-1-1,1 1 0,0-1 1,0 1-1,-1-1 1,1 1-1,0 0 0,0 0 1,0-1-1,0 1 0,0 0 1,0 0-1,0 0 0,0 0 1,1 0-1,-1 0 0,0 0 1,1 1-1,-1-1 1,0 0-1,1 0 0,-1 0 1,1 1-1,0-1 0,-1 0 1,1 1-1,0-1 0,0 0 1,0 2-1,-4 57-14,9 115 1,-5-174 23,0-1 1,0 1-1,0-1 1,0 1-1,0-1 1,0 1-1,0-1 1,0 0-1,0 1 1,0-1-1,0 1 1,0-1-1,0 1 1,1-1-1,-1 1 1,0-1-1,0 0 1,0 1-1,1-1 1,-1 0-1,0 1 1,1-1-1,-1 1 1,0-1-1,1 0 1,-1 0-1,0 1 1,1-1-1,-1 0 1,0 0-1,1 1 1,-1-1-1,1 0 0,-1 0 1,1 0-1,-1 0 1,0 0-1,1 1 1,0-1-1,17-13 114,11-27-4119,-27 35 2980,25-46-4787,18-22 7860,9 7 3228,-10 29-5345,-43 36 78,0 0 0,0-1 0,0 1 1,1 0-1,-1 0 0,1 0 0,-1 1 0,1-1 1,-1 0-1,1 1 0,-1-1 0,1 0 0,-1 1 1,1 0-1,0-1 0,-1 1 0,1 0 0,0 0 1,-1 0-1,1 0 0,0 0 0,-1 0 0,1 1 0,0-1 1,1 1-1,-2 0-3,1 1 1,-1-1-1,0 1 0,0-1 1,0 1-1,0 0 1,0-1-1,-1 1 0,1 0 1,0 0-1,-1-1 1,1 1-1,-1 0 0,0 0 1,0 0-1,1 0 0,-1-1 1,-1 4-1,1 12 100,-2-1 1,0 1-1,-7 27 0,2-23-54,-2 20 164,37-69 868,5-17-820,-19 23-332,2 1 1,-1 1-1,2 1 0,1 0 0,0 1 0,26-19 0,-43 37 28,-1-1 0,1 1 0,0-1 1,-1 1-1,1-1 0,0 1 0,-1-1 0,1 1 1,0-1-1,0 1 0,0 0 0,-1 0 0,1-1 0,0 1 1,0 0-1,0 0 0,0 0 0,0 0 0,-1 0 1,1 0-1,0 0 0,0 0 0,0 0 0,0 0 0,-1 1 1,1-1-1,0 0 0,0 1 0,0-1 0,-1 0 1,1 1-1,1 0 0,-1 1 9,0 0 1,0 0 0,-1-1-1,1 1 1,0 0-1,-1 0 1,1 0-1,-1 0 1,0 0-1,1 0 1,-1 0-1,0 1 1,-1 1-1,0 16 112,-2-1 0,-6 24 0,7-33-71,1 0 440,1-5-822,0-8-6218,-2-11-2250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22261,'0'0'5573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12492,'0'0'11018,"22"54"-10153,-15-17-128,1 6-289,-4-2-320,-3 2-32,5-5-96,-2-6-288,-4-5-833,2-5-1345,1-7-545,-3-8-641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8 174 4164,'-1'-8'8157,"-1"4"-7716,1 0-1,0 0 1,0 0-1,0 0 1,1 0-1,0-1 1,0 1-1,0 0 1,0 0-1,0 0 1,1-1-1,0 1 1,0 0-1,0 0 1,0 0-1,1 0 1,-1 0-1,1 1 1,0-1-1,1 0 1,-1 1-1,0-1 1,1 1-1,0 0 1,0 0-1,4-4 1,6-1-275,2 0 0,-1 1 1,1 1-1,-1 0 0,2 1 0,-1 0 0,1 1 1,-1 1-1,1 1 0,0 0 0,0 1 0,0 0 1,0 2-1,23 3 0,-35-4-175,-1 0 1,1 1-1,0 0 1,0 0-1,0 0 1,-1 0-1,1 1 1,0-1-1,-1 1 1,1 0-1,-1 0 1,0 0-1,0 1 1,0-1-1,0 1 1,0 0-1,0 0 1,-1 0-1,1 0 1,-1 0-1,0 0 1,0 0-1,0 1 1,0 0-1,-1-1 0,1 1 1,1 7-1,-3-5 4,1 0 0,-1-1 0,0 1 0,0 0 0,0 0 0,-1-1-1,0 1 1,0 0 0,-1-1 0,0 1 0,1-1 0,-2 1 0,1-1-1,-1 0 1,0 0 0,0 0 0,0 0 0,-7 6 0,-2 3-1,0-1 0,-2-1 0,1-1 0,-2 0 0,-28 17 1,-11-6-2635,42-20-29,7-3-2050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0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11627,'0'0'3555,"0"12"-197,1 177 3497,13-236-4352,-11-49-1893,-3 41-669,1 44-346,2 17-354,-2-2 753,0 0 1,0 0 0,0-1 0,0 1 0,1 0 0,0-1 0,0 1 0,0-1 0,0 0 0,0 1 0,0-1 0,1 0 0,0 0 0,0-1 0,0 1 0,5 4 0,-6-6 22,0 0 0,1-1 0,-1 1-1,0 0 1,0-1 0,1 1 0,-1-1 0,0 0 0,1 1 0,-1-1 0,0 0-1,1-1 1,-1 1 0,0 0 0,1-1 0,-1 1 0,0-1 0,0 0 0,0 0 0,1 0-1,-1 0 1,0 0 0,0 0 0,0 0 0,0-1 0,-1 1 0,1-1 0,0 1-1,-1-1 1,2-2 0,9-8-16,-1-1 1,0-1-1,-1 0 0,-1-1 0,0 0 0,-1 0 1,-1 0-1,11-33 0,-20 61-50,-3 12 38,2 1 1,0-1 0,2 34-1,1-58 20,0 1 0,0-1 0,0 1 0,1-1 1,-1 0-1,0 1 0,0-1 0,1 1 0,-1-1 0,1 0 0,-1 1 0,1-1 0,0 0 0,-1 0 0,1 0 1,0 1-1,0-1 0,0 0 0,0 0 0,0 0 0,0 0 0,0 0 0,0-1 0,0 1 0,1 0 0,-1 0 0,0-1 1,1 1-1,-1-1 0,0 1 0,1-1 0,-1 1 0,0-1 0,1 0 0,-1 0 0,1 0 0,-1 0 0,0 0 0,1 0 1,-1 0-1,1 0 0,-1-1 0,0 1 0,1 0 0,-1-1 0,3-1 0,2 0 81,1 0-1,-1-1 1,0 0-1,0 0 1,0-1 0,-1 0-1,1 0 1,8-8-1,-3 0-106,-1 0 0,0 0 0,-1-1 0,-1 0 0,0-1-1,0 0 1,-1 0 0,-1-1 0,-1 0 0,0 0 0,-1 0-1,0 0 1,2-23 0,-17 114 93,0-2-740,14-26-4492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7944,'0'0'11701,"9"10"-11754,17 16 297,12 3-3707,-33-26 2505,0 1 1,0-1-1,0 0 0,1-1 1,0 1-1,-1-1 0,1 0 0,0-1 1,0 1-1,0-1 0,0 0 0,0-1 1,1 1-1,8-2 0,-8-2 2258,-6 3-933,-1-1 0,0 1 1,1 0-1,-1-1 0,0 1 0,1 0 0,-1-1 0,0 1 0,0-1 0,0 1 0,1 0 0,-1-1 1,0 1-1,0-1 0,0 1 0,0-1 0,0 1 0,0 0 0,0-1 0,0 1 0,0-1 0,0 1 1,0-1-1,0 1 0,0-1 0,0 1 0,0 0 0,0-1 0,-1 1 0,1-1 0,0 1 0,0-1 1,-1 1-1,1 0 0,0-1 0,0 1 0,-1 0 0,1-1 0,-1 1 0,-9-3 1928,4 4-1993,1 1 1,-1 0-1,0 0 1,0 1-1,1 0 0,0 0 1,-1 0-1,1 1 1,1-1-1,-1 1 0,0 0 1,1 1-1,0-1 1,0 1-1,0 0 1,0 0-1,1 0 0,0 0 1,-4 11-1,7-15-295,0-1 0,0 1 0,1-1 0,-1 0-1,0 1 1,1-1 0,-1 1 0,0-1 0,1 1 0,-1-1 0,1 0-1,-1 1 1,0-1 0,1 0 0,-1 1 0,1-1 0,-1 0 0,1 0-1,-1 1 1,1-1 0,-1 0 0,1 0 0,0 0 0,-1 0-1,1 0 1,-1 0 0,1 0 0,-1 0 0,1 0 0,0 0 0,-1 0-1,1 0 1,30 0-32,-23-1-64,39 0-358,-31-1 311,1 1 1,-1 1 0,0 1-1,1 0 1,26 6-1,-42-7 132,0 0 0,0 1 0,0-1 0,1 0 0,-1 1 0,0-1 0,0 1 0,0 0 0,0-1-1,0 1 1,0 0 0,0-1 0,0 1 0,0 0 0,0 0 0,0 0 0,-1 0 0,1 0 0,0 0-1,-1 0 1,1 0 0,0 0 0,-1 0 0,1 1 0,-1-1 0,1 2 0,-1-1 75,-1 1 1,1-1-1,0 0 1,-1 0-1,0 0 1,1 0-1,-1 0 1,0 0-1,0 0 1,0 0 0,0 0-1,-1 0 1,-1 3-1,-6 4 370,1 0 0,-1-1 0,0 0 1,-13 8-1,15-10-447,0-1 1,-1 0 0,1-1-1,-1 0 1,0 0 0,0 0-1,0-1 1,0-1 0,-1 1-1,-16 1 1,25-4-128,0 0 0,-1 0 0,1 0 0,0 0 0,0 0 0,0 0 0,-1 0-1,1-1 1,0 1 0,0 0 0,0 0 0,-1 0 0,1 0 0,0-1 0,0 1 0,0 0 0,0 0 0,0 0 0,-1-1 0,1 1 0,0 0-1,0 0 1,0-1 0,0 1 0,0 0 0,0 0 0,0 0 0,0-1 0,0 1 0,0 0 0,0 0 0,0-1 0,0 1 0,0 0 0,0 0 0,0-1-1,0 1 1,0 0 0,1-1 0,-1-1-1222,0-10-5649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11915,'0'0'10821,"2"9"-9919,1 4-576,-1 1-101,1 0-1,1 0 0,0 0 0,1-1 0,0 1 0,1-1 1,1 0-1,9 13 0,-15-24-203,1-1 0,-1 0 0,1 1 0,0-1 0,-1 0 0,1 0 0,0 0 0,0 0 0,0 0 0,0-1 0,0 1 0,0 0 0,0-1 0,0 1 0,0-1 0,0 0 0,0 0 0,0 0 0,0 0 1,0 0-1,0 0 0,0-1 0,0 1 0,0 0 0,0-1 0,0 0 0,0 1 0,0-1 0,-1 0 0,1 0 0,0 0 0,0 0 0,-1-1 0,1 1 0,1-2 0,4-2 197,-1-1 1,0 0-1,0 0 0,-1 0 1,1-1-1,-2 1 0,7-11 1,-6 5-104,0 0 0,-1 0 0,0 0 0,-1-1 1,0 1-1,-1-1 0,0 1 0,-1-1 1,-1 0-1,0 0 0,-2-12 0,-2 13-404,-4 17-155,-4 20 8,11-21 409,0 1 1,1-1-1,-1 1 0,1-1 1,0 1-1,0 0 0,1-1 0,0 6 1,0-9 30,0 1 1,0-1 0,-1 0 0,1 0 0,0 0-1,0 0 1,0 0 0,0 0 0,0 0 0,0 0-1,0 0 1,1 0 0,-1 0 0,0-1 0,0 1-1,1 0 1,-1-1 0,0 1 0,1-1 0,-1 0-1,0 1 1,1-1 0,-1 0 0,1 0 0,-1 0-1,1 0 1,-1 0 0,3-1 0,2 1 18,-1-1-1,1 1 1,0-1 0,-1-1 0,1 1-1,-1-1 1,0 0 0,1 0 0,-1-1 0,0 0-1,0 0 1,-1 0 0,1 0 0,0-1-1,-1 1 1,0-1 0,0 0 0,0-1 0,-1 1-1,5-7 1,-3 3-12,0 0 0,0-1 0,-1 1 0,0-1-1,-1 0 1,0 0 0,0 0 0,-1 0 0,0-1 0,-1 1-1,1-14 1,-2 23-15,0-1 0,0 1-1,0 0 1,0 0 0,0-1-1,0 1 1,0 0-1,0 0 1,0-1 0,0 1-1,0 0 1,0-1 0,0 1-1,0 0 1,0 0 0,0-1-1,0 1 1,-1 0 0,1 0-1,0-1 1,0 1 0,0 0-1,0 0 1,-1 0-1,1-1 1,0 1 0,0 0-1,0 0 1,-1 0 0,1 0-1,0-1 1,0 1 0,-1 0-1,1 0 1,0 0 0,0 0-1,-1 0 1,1 0 0,-1 0-1,-11 5-240,-9 15 40,16-14 206,1 1 0,0 0 1,0 1-1,1-1 0,0 1 1,0-1-1,0 1 0,1 0 1,1 0-1,-1 0 0,0 9 1,3-16 5,-1 0 0,1 0 1,-1 0-1,1 0 0,0 0 1,0 0-1,-1 0 1,1 0-1,0-1 0,0 1 1,0 0-1,0 0 0,-1-1 1,1 1-1,0-1 0,0 1 1,1-1-1,-1 1 0,0-1 1,0 0-1,0 0 1,0 1-1,0-1 0,0 0 1,0 0-1,0 0 0,1 0 1,1 0-1,45 0 129,-36-1-133,24 3 2,-25 0-8,0-1 1,0-1-1,0 0 0,0 0 1,0-1-1,0-1 1,14-3-1,-24 4 24,0 0 0,0 0 0,0-1 1,0 1-1,-1 0 0,1 0 0,-1-1 0,1 1 0,-1-1 0,1 1 0,-1-1 0,0 1 1,1 0-1,-1-1 0,0 1 0,0-1 0,0 1 0,-1-4 0,-1-30 563,2 34-560,-5-24 80,-1 0 0,-1 1 0,-1 0 0,-1 0 0,-17-33 1,25 63-6315,11 17 2581,4-4-1902,4 0-2172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15278,'0'0'9097,"0"11"-9012,17 178 145,-5-85 1334,-11-99-1436,-1 2 66,1 1 1,0-1-1,1 0 0,-1 0 1,4 9-1,-4-15-164,-1 0-1,0 0 1,1 0 0,-1 0-1,1 0 1,0-1 0,-1 1-1,1 0 1,0 0 0,-1 0-1,1-1 1,0 1 0,0 0-1,0-1 1,-1 1 0,1-1-1,0 1 1,0-1 0,0 1-1,0-1 1,0 0 0,0 1-1,0-1 1,0 0 0,0 0-1,0 0 1,0 1 0,0-1-1,1-1 1,-1 1 0,0 0-1,0 0 1,0 0 0,0 0-1,0-1 1,0 1 0,0 0-1,0-1 1,0 1 0,0-1-1,-1 1 1,1-1 0,0 0-1,0 1 1,1-2 0,4-3 37,1 0 0,-1-1 1,-1 0-1,1 0 0,-1 0 0,0-1 1,0 1-1,-1-1 0,5-9 1,31-75 101,-26 58 62,-14 33-232,0 0 0,0 0 0,0 0 0,0 1 0,0-1 0,0 0 0,0 0 0,0 0 0,0 0 1,0 0-1,0 0 0,0 1 0,0-1 0,0 0 0,0 0 0,0 0 0,0 0 0,0 0 0,1 0 0,-1 1 1,0-1-1,0 0 0,0 0 0,0 0 0,0 0 0,0 0 0,0 0 0,0 0 0,0 0 0,1 0 0,-1 0 1,0 1-1,0-1 0,0 0 0,0 0 0,0 0 0,0 0 0,1 0 0,-1 0 0,0 0 0,0 0 0,0 0 0,0 0 1,0 0-1,0 0 0,1 0 0,-1 0 0,0 0 0,0 0 0,0 0 0,0 0 0,0-1 0,0 1 0,1 0 1,-1 0-1,0 0 0,0 0 0,0 0 0,0 0 0,0 0 0,5 24-22,0 28 38,-5-29-27,0-18-57,0 0 1,0 0 0,0 0-1,0 0 1,1 0 0,0 0 0,0 0-1,0 0 1,1-1 0,2 8-1,-4-12-59,1 1 0,-1-1-1,0 1 1,1-1-1,-1 1 1,0-1 0,1 0-1,-1 1 1,1-1-1,-1 1 1,0-1 0,1 0-1,-1 0 1,1 1 0,-1-1-1,1 0 1,0 0-1,-1 0 1,1 1 0,-1-1-1,1 0 1,-1 0 0,1 0-1,-1 0 1,1 0-1,0 0 1,-1 0 0,1 0-1,-1 0 1,1 0 0,-1-1-1,1 1 1,-1 0-1,1 0 1,-1 0 0,1-1-1,-1 1 1,1 0 0,-1-1-1,1 1 1,-1 0-1,1-1 1,-1 1 0,0-1-1,1 1 1,-1 0 0,0-1-1,1 1 1,-1-1-1,0 1 1,1-2 0,14-26-7087,-14 27 7087,9-24-6716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46 469 7207,'0'0'10484,"-5"12"-8434,0-1-1603,-1 1 286,0 0-1,1 1 0,1-1 1,0 1-1,0 0 0,-2 24 1,6-37-716,0 1 0,0 0 1,0 0-1,0 0 0,0-1 1,0 1-1,0 0 0,1 0 1,-1-1-1,0 1 0,0 0 0,1-1 1,-1 1-1,0 0 0,1-1 1,-1 1-1,1 0 0,-1-1 1,0 1-1,1-1 0,0 1 1,-1-1-1,1 1 0,-1-1 1,1 1-1,0-1 0,-1 0 1,1 1-1,1-1 0,24-1 680,-21-1-582,0 1 0,1-2-1,-1 1 1,0 0 0,-1-1 0,1 0 0,7-6 0,-1-3-148,-1-1 1,0 0-1,-1 0 1,-1-1-1,0 0 1,-1 0-1,0-1 1,-1 0-1,-1-1 1,4-17-1,-13 61 60,-3 55 0,7-83-6,0 1 0,0 0 1,0 0-1,0 0 0,0 0 1,0 0-1,0-1 0,0 1 1,0 0-1,0 0 0,0 0 1,1 0-1,-1 0 0,0-1 1,0 1-1,1 0 0,-1 0 1,1-1-1,-1 1 0,1 0 1,-1 0-1,1-1 0,-1 1 1,1-1-1,0 1 0,-1 0 1,1-1-1,0 1 0,-1-1 1,1 0-1,0 1 0,0-1 1,0 1-1,-1-1 0,1 0 1,0 0-1,0 0 0,0 1 1,0-1-1,0 0 0,-1 0 1,1 0-1,0 0 0,0 0 1,0 0-1,0-1 0,0 1 0,-1 0 1,1 0-1,0-1 0,0 1 1,0 0-1,-1-1 0,1 1 1,0-1-1,-1 1 0,2-1 1,3-2 145,0 0 0,0 0 0,-1 0 0,1-1 0,-1 1 0,0-1 0,6-7 0,4-9-134,-2 1 1,0-2 0,-2 0-1,0 0 1,-1-1 0,-2 0-1,0-1 1,-1 1 0,-1-1 0,-1-1-1,-1 1 1,-1-44 0,-2 64-78,0 0 0,0 0 1,-1 0-1,1 0 1,-1 0-1,0 0 1,1 0-1,-1 0 1,-1 1-1,1-1 1,-2-3-1,3 6 29,0-1 0,-1 1 1,1 0-1,0-1 0,0 1 0,-1 0 0,1 0 0,0-1 1,-1 1-1,1 0 0,0 0 0,-1-1 0,1 1 0,0 0 1,-1 0-1,1 0 0,-1 0 0,1 0 0,0 0 0,-1 0 1,1-1-1,0 1 0,-1 0 0,1 0 0,-1 0 0,1 1 1,0-1-1,-1 0 0,1 0 0,-1 0 0,-13 18-278,6 1 294,1 0 0,0 1 0,2 0 0,0 0 0,2 0-1,0 1 1,1-1 0,1 1 0,1 0 0,3 24 0,-3-42 10,0 0 0,0 0 0,1 0-1,-1 0 1,1 0 0,0 0 0,0 0 0,0 0-1,0-1 1,1 1 0,-1 0 0,1-1 0,-1 1-1,1-1 1,0 1 0,0-1 0,0 0-1,0 0 1,0 0 0,1 0 0,-1 0 0,1-1-1,-1 1 1,1-1 0,0 1 0,-1-1 0,1 0-1,0 0 1,0 0 0,0 0 0,0-1 0,0 1-1,0-1 1,0 0 0,0 0 0,0 0-1,0 0 1,0 0 0,3-2 0,2 1 18,0-1 0,-1 0-1,1-1 1,-1 0 0,0 0 0,0 0 0,0-1 0,0 0 0,0-1 0,-1 1 0,0-1-1,0-1 1,0 1 0,5-7 0,1-5 8,-1 0 0,-1 0 0,-1-1 0,0 0 0,-1-1 0,-1 0 0,-1 0 0,5-25 0,-5 15-30,-2 0-1,-1 0 1,-2 0 0,0 0 0,-4-30 0,3 58-18,0 0 1,0 0-1,0 0 1,0 0-1,0 0 1,0 0-1,-1 0 1,1 0-1,0 0 1,0 0-1,-1 0 0,1 0 1,-1 0-1,1 0 1,-1 0-1,1 0 1,-1 0-1,0 0 1,1 1-1,-1-1 1,0 0-1,1 0 1,-1 1-1,0-1 1,0 1-1,0-1 1,0 1-1,0-1 0,0 1 1,0-1-1,0 1 1,0 0-1,0-1 1,-1 1-1,0 0-6,0 0 0,1 1 0,-1-1 0,0 1 0,1-1 0,-1 1 0,1 0 0,-1 0 0,1 0 0,0 0 0,-1-1 0,1 2 0,0-1 0,0 0 0,-1 0 0,1 0 0,0 1 0,0-1 0,0 0 0,-1 4 0,-5 10 16,0 0 1,1 1 0,0 0-1,1 0 1,1 1-1,-3 32 1,4-16 22,2 0 1,5 54-1,-2-74-8,0-1 0,1 1 1,0-1-1,1 0 0,1 0 0,0 0 1,1 0-1,12 18 0,-18-29-13,0-1 0,0 0 1,0 0-1,0 0 0,0 1 0,0-1 1,0 0-1,0 0 0,1 0 0,-1 0 1,0 1-1,0-1 0,0 0 0,0 0 1,1 0-1,-1 0 0,0 0 0,0 0 0,0 1 1,0-1-1,1 0 0,-1 0 0,0 0 1,0 0-1,1 0 0,-1 0 0,0 0 1,0 0-1,0 0 0,1 0 0,-1 0 0,0 0 1,0 0-1,0 0 0,1 0 0,-1 0 1,0 0-1,0 0 0,0 0 0,1 0 1,-1-1-1,0 1 0,0 0 0,0 0 1,1 0-1,-1 0 0,0 0 0,0 0 0,0-1 1,0 1-1,0 0 0,1 0 0,-1 0 1,0-1-1,0 1 0,0 0 0,0 0 1,0 0-1,0-1 0,0 1 0,0 0 1,0 0-1,0 0 0,0-1 0,0 1 0,0 0 1,5-28 181,-7-34 90,-2 37-276,-2 2-1,-17-45 1,28 82-254,-3-8 228,0 0 1,0 1-1,1-1 1,0-1-1,0 1 1,7 9-1,-8-14 35,-1 0 1,0 0-1,0 0 0,1 1 0,-1-2 0,1 1 1,-1 0-1,1 0 0,-1 0 0,1-1 0,-1 1 1,1-1-1,0 1 0,-1-1 0,1 0 0,0 0 1,0 1-1,-1-1 0,1 0 0,0-1 0,-1 1 1,1 0-1,0 0 0,-1-1 0,1 1 0,0-1 1,-1 1-1,1-1 0,-1 0 0,1 0 0,-1 1 1,1-1-1,0-1 0,56-43-87,-50 36 6,1 1 1,0 1-1,0 0 1,1 0-1,0 1 0,17-8 1,-26 13 71,-1 1-1,1 0 1,-1 0 0,1 0 0,-1 0 0,1-1 0,-1 1-1,0 0 1,1 0 0,-1 0 0,1 0 0,-1 0 0,1 0-1,-1 0 1,1 1 0,-1-1 0,1 0 0,-1 0 0,0 0 0,1 0-1,-1 0 1,1 1 0,-1-1 0,1 0 0,-1 0 0,0 1-1,1-1 1,-1 0 0,0 1 0,1-1 0,-1 0 0,0 1 0,0-1-1,1 1 1,-1-1 0,0 0 0,0 1 0,1 0 0,1 25-227,-10 24-90,2-29 370,-4 27 215,13-49-166,0 0 0,0 0 1,0 0-1,0-1 0,0 1 0,0-1 0,-1 1 1,1-1-1,-1 0 0,1 0 0,1-3 0,21-21-231,-1-2 0,-2 0-1,-1-2 1,32-57 0,-56 131-675,0-30 1012,0 1-1,1 0 0,-1 22 0,3-36-188,0-1-1,0 0 0,0 1 1,0-1-1,0 1 0,0-1 1,0 0-1,0 1 0,0-1 1,0 0-1,0 1 0,1-1 1,-1 0-1,0 1 1,0-1-1,0 0 0,1 1 1,-1-1-1,0 0 0,0 1 1,0-1-1,1 0 0,-1 0 1,0 1-1,1-1 0,-1 0 1,0 0-1,1 1 0,-1-1 1,0 0-1,1 0 1,-1 0-1,0 0 0,1 0 1,-1 0-1,0 0 0,2 1 1,17-7 627,16-16 25,-19 6-732,0 0-1,-1-2 0,-1 1 0,0-2 1,-2 0-1,0 0 0,11-26 1,-29 64-41,1 0 1,0 1 0,2-1 0,0 1 0,1 22 0,2-41 116,0 0 0,0 0 0,0 0-1,0 0 1,1 0 0,-1 0 0,0 0 0,1 0 0,-1 0 0,1 0-1,-1 0 1,1 0 0,0 0 0,-1 0 0,1-1 0,0 1 0,-1 0-1,1 0 1,0-1 0,0 1 0,0 0 0,0-1 0,0 1 0,0-1-1,2 2 1,9-4-1968,-6-13-4404,-6-3-948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16015,'0'0'7111,"0"68"-7271,9-31 224,-3 3 0,5 0-32,-4 0-64,5-4-1025,-11 0-673,3-7-512,-4-5-352,0-6-705,-11-9-1602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12268,'0'-5'11531,"5"8"-10346,9 6-897,-1 4-192,3 0-641,1 1-2401,-4-2-1923,4-2-1953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1500 5 12460,'0'0'14974,"-9"-1"-14419,-29-3-219,37 4-332,0 0 0,0 0 0,-1 0 0,1 1-1,0-1 1,0 0 0,0 1 0,0-1-1,0 0 1,0 1 0,0-1 0,0 1-1,0-1 1,1 1 0,-1 0 0,0-1 0,0 1-1,0 0 1,1 0 0,-1-1 0,0 1-1,1 0 1,-1 0 0,0 0 0,1 0-1,0 0 1,-1 0 0,1 0 0,-1 0 0,1 0-1,0 0 1,0 0 0,0 0 0,-1 0-1,1 0 1,1 2 0,-2-1-124,1 0-1,1 0 1,-1 0 0,0-1 0,0 1-1,1 0 1,-1 0 0,1 0-1,-1-1 1,1 1 0,0 0-1,0-1 1,0 1 0,0-1 0,0 1-1,0-1 1,0 1 0,2 1-1,6 1-162,0 1-1,1-1 0,0-1 1,0 0-1,11 2 0,-14-4 260,-1 0 0,1 1 0,-1 0 1,0 0-1,1 0 0,-1 0 0,0 1 0,0 0 0,0 1 0,-1-1 0,1 1 0,-1 0 1,0 0-1,6 7 0,-10-10 75,0 0 0,-1 1 0,1-1 0,0 1 0,0-1 0,-1 1 0,1 0 1,-1-1-1,1 1 0,-1 0 0,1-1 0,-1 1 0,0 0 0,0-1 0,0 1 0,0 0 0,0 0 1,-1-1-1,1 1 0,0 0 0,-1-1 0,1 1 0,-2 2 0,-1 0 31,1 0 1,0-1-1,-1 1 0,0-1 1,0 0-1,0 0 0,0 0 1,-1 0-1,-4 3 0,-6 2-24,1 0 0,-1-2 0,0 1-1,-22 6 1,18-9-1379,0 0 0,0-1-1,-18 1 1,-15-3-5918</inkml:trace>
  <inkml:trace contextRef="#ctx0" brushRef="#br0" timeOffset="1">0 251 16143,'0'0'2947,"54"-30"576,-9 13-1345,6 5-992,5 2-514,3 4-512,-6 1-672,-8-3-3492,-6-4-6918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122 192 16848,'0'0'6395,"-10"-1"-4772,7 1-1596,0-1-1,-1 1 1,1 0-1,0 0 1,-1 0-1,1 0 1,0 1-1,-1-1 1,1 1-1,0 0 1,0 0-1,0 0 1,0 0-1,0 1 1,0-1 0,0 1-1,0 0 1,0 0-1,1 0 1,-1 0-1,1 0 1,-1 1-1,1-1 1,0 1-1,0-1 1,0 1-1,0 0 1,1 0-1,-1 0 1,-1 4-1,-1 1-11,0-1 1,1 1-1,0 0 0,0 0 0,1 0 0,0 0 1,1 0-1,-1 0 0,2 0 0,-1 1 0,1-1 1,1 11-1,-1-18-11,1 0 0,-1-1 0,0 1 0,1-1 0,-1 1 1,1 0-1,-1-1 0,1 1 0,-1-1 0,1 1 0,-1-1 0,1 1 1,-1-1-1,1 0 0,0 1 0,-1-1 0,1 0 0,0 1 0,-1-1 0,1 0 1,0 0-1,0 0 0,-1 0 0,1 1 0,0-1 0,-1 0 0,1 0 1,0 0-1,0-1 0,-1 1 0,1 0 0,0 0 0,0 0 0,-1 0 0,1-1 1,0 1-1,25-13 238,-16 3-176,0 0 1,0 0 0,-1 0-1,-1-1 1,0-1-1,0 1 1,-1-1 0,9-21-1,-6 9 249,0-1-1,-2 0 1,9-43 0,-13 25-378,-5 38-458,-3 27 208,1 2 206,-7 74-322,9-91 422,1-1 0,0 0 0,1 0 1,-1 0-1,1-1 0,0 1 0,1 0 0,-1 0 0,1 0 1,0-1-1,1 1 0,4 8 0,-6-12 17,0-1 0,1 1-1,-1-1 1,0 1 0,1-1-1,-1 1 1,1-1 0,0 0-1,-1 0 1,1 0 0,0 0 0,0 0-1,0 0 1,-1 0 0,1 0-1,0-1 1,0 1 0,0-1-1,0 0 1,0 1 0,0-1 0,4 0-1,-3-1 24,0 0 0,0 0 0,0 0 0,0 0 0,0 0 0,-1-1-1,1 1 1,0-1 0,-1 0 0,1 0 0,-1 0 0,1 0 0,1-3 0,2-2 17,0 0 0,0 0 0,-1 0 0,-1-1 0,1 0 1,-1 0-1,0 0 0,-1-1 0,3-10 0,-5 18-60,6-56 140,-7 56-146,0 0-1,1 0 0,-1-1 0,0 1 0,0 0 1,0-1-1,0 1 0,0 0 0,0 0 0,0-1 0,-1 1 1,1 0-1,0 0 0,-1 0 0,1-1 0,0 1 1,-1 0-1,0 0 0,1 0 0,-1 0 0,0 0 1,1 0-1,-1 0 0,0 0 0,0 0 0,0 0 1,0 0-1,0 1 0,0-1 0,0 0 0,0 1 1,0-1-1,0 1 0,-1-1 0,1 1 0,-2-1 0,0 2 4,1-1-1,0 1 0,0 0 0,0 0 1,1 1-1,-1-1 0,0 0 0,0 0 1,1 1-1,-1 0 0,1-1 0,-1 1 1,1 0-1,-1-1 0,1 1 0,0 0 1,0 0-1,0 0 0,0 0 0,0 0 1,1 0-1,-1 0 0,1 1 0,-1-1 1,1 4-1,-2 2-14,0 1 1,1-1-1,0 0 1,1 1-1,1 14 0,-1-22 32,1 1 0,0-1-1,0 1 1,0-1 0,0 1-1,0-1 1,0 1 0,0-1-1,0 0 1,0 0 0,1 0-1,-1 0 1,1 0 0,-1 0-1,1 0 1,-1 0 0,1 0-1,-1-1 1,1 1 0,-1-1-1,1 1 1,0-1 0,0 1-1,-1-1 1,1 0-1,0 0 1,-1 0 0,1 0-1,0 0 1,2-1 0,5 1 19,0-1 0,-1 0 0,1 0-1,-1-1 1,9-3 0,-3 0-17,-1 0 0,0-1 0,0 0 0,-1-2-1,1 1 1,-2-1 0,1-1 0,-1 0 0,-1-1-1,14-15 1,-23 24 28,1-1-1,-1 0 1,0 0-1,0 0 1,0 0-1,0 0 1,-1 0-1,1 0 1,-1 0-1,1 0 1,-1-1-1,1 1 1,-1 0 0,0 0-1,0 0 1,0-1-1,-1 1 1,1 0-1,0 0 1,-1 0-1,1 0 1,-1-1-1,0 1 1,0 0-1,-2-3 1,0 0 78,-1 0 1,1 0-1,-1 0 1,-1 0 0,1 1-1,-1 0 1,0 0-1,-9-7 1,55 9-7443,-12-4 737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167 378 3011,'0'-9'5744,"0"-3"-4329,0-1 1,1 1-1,0 0 0,1 0 1,0 0-1,1 0 0,6-17 1,-9 28-1212,1 1 0,-1-1 0,1 1 0,-1-1 0,1 0 1,-1 1-1,1-1 0,-1 0 0,0 0 0,1 0 0,-1 1 0,0-1 1,0 0-1,1 0 0,-1 0 0,0 1 0,0-1 0,0 0 0,0 0 1,0 0-1,0 0 0,-1 1 0,1-1 0,0-1 0,-17 11 879,-23 30-1248,25-21 179,0 1 1,2 1-1,0 0 0,1 1 0,2 0 0,0 0 0,1 1 0,1 1 0,1-1 0,1 1 1,1 0-1,1 1 0,-1 24 0,5-46-7,0 0-1,0 0 1,1 0 0,-1 1-1,1-1 1,0 0 0,-1 0-1,1 0 1,0 0 0,0 0 0,0 0-1,0 0 1,1-1 0,-1 1-1,0 0 1,1-1 0,0 1-1,-1-1 1,1 1 0,0-1-1,-1 0 1,1 0 0,0 1 0,0-1-1,0 0 1,0-1 0,0 1-1,0 0 1,0-1 0,1 1-1,-1-1 1,0 0 0,0 1 0,0-1-1,4-1 1,2 2 19,0-1 1,0-1 0,-1 1-1,1-2 1,0 1 0,-1-1-1,1 0 1,-1 0-1,11-5 1,-10 3-16,0-1-1,0 0 1,0 0-1,0-1 1,-1 0 0,0 0-1,11-13 1,-15 15-17,0 1 0,-1-1 0,1 0 0,-1 0 0,0 0 0,0-1 1,-1 1-1,1 0 0,-1-1 0,0 1 0,0-1 0,-1 0 0,1 1 0,-1-1 0,0 1 0,0-1 1,-2-8-1,2 12 1,-1-1 0,0 0 1,1 1-1,-1-1 1,0 1-1,0 0 0,0-1 1,0 1-1,0-1 0,0 1 1,-1 0-1,1 0 0,0 0 1,-1 0-1,1 0 1,0 0-1,-1 0 0,1 0 1,-1 1-1,0-1 0,1 0 1,-1 1-1,1-1 0,-1 1 1,0 0-1,0 0 1,1-1-1,-1 1 0,0 0 1,1 1-1,-1-1 0,0 0 1,1 0-1,-1 1 0,-3 0 1,3-1-1,0 1 1,0-1 0,-1 1-1,1-1 1,0 1 0,0 0-1,0 0 1,0 0-1,0 0 1,0 0 0,0 0-1,0 1 1,1-1 0,-1 1-1,0-1 1,1 1-1,-1 0 1,1-1 0,0 1-1,-1 0 1,1 0 0,0 0-1,0 0 1,0 0 0,1 0-1,-1 0 1,0 0-1,0 4 1,1-5-1,0 0 0,0 0 0,0-1 1,0 1-1,1 0 0,-1-1 0,0 1 0,0 0 0,1-1 0,-1 1 0,0 0 0,1-1 1,-1 1-1,1 0 0,-1-1 0,0 1 0,1-1 0,0 1 0,-1-1 0,1 1 0,-1-1 1,1 1-1,-1-1 0,1 0 0,0 1 0,-1-1 0,1 0 0,1 1 0,27 1-114,28-13 92,-43 4 41,-1 0 0,0-1 0,0-1 1,0 1-1,-2-2 0,1 0 0,-1-1 1,16-18-1,6-6-14,-38 65-619,-3 3 1101,2 1 0,-4 69 0,10-103-476,-1 1-1,1-1 1,0 1-1,0 0 1,0-1-1,0 1 1,0-1-1,0 1 1,0 0-1,0-1 1,1 1-1,-1-1 1,0 1-1,0 0 1,0-1-1,1 1 1,-1-1-1,0 1 1,1-1-1,-1 1 1,0-1-1,1 1 1,-1-1-1,1 1 1,-1-1-1,1 1 1,-1-1-1,1 0 1,-1 1-1,1-1 1,-1 0-1,1 0 1,-1 1-1,1-1 1,-1 0-1,1 0 1,0 0-1,-1 0 1,1 0-1,-1 1 1,1-1-1,0 0 1,-1 0-1,1-1 1,0 1-1,-1 0 0,1 0 1,-1 0-1,1 0 1,-1 0-1,1-1 1,0 1-1,-1 0 1,1-1-1,-1 1 1,1 0-1,-1-1 1,1 0-1,31-24-1348,-7-12-144,-13 16-2227,-1-2 0,-1 1 1,10-31-1,-6 1 85,-7 10 5664,-4 6 7397,-7 86-7417,2-37-1407,1 0 0,0 0 1,1 0-1,0 0 0,1 0 0,3 18 0,-3-31-589,-1 1-1,0 0 1,1 0-1,-1-1 1,0 1-1,1 0 0,-1-1 1,1 1-1,-1-1 1,1 1-1,-1-1 1,1 1-1,0-1 1,-1 1-1,1-1 0,-1 1 1,1-1-1,0 0 1,-1 1-1,1-1 1,0 0-1,0 0 1,-1 1-1,1-1 0,0 0 1,0 0-1,-1 0 1,1 0-1,0 0 1,0 0-1,0 0 1,-1 0-1,1 0 1,0-1-1,-1 1 0,1 0 1,0 0-1,0-1 1,-1 1-1,1 0 1,0-1-1,0 0 1,28-20 965,-13 0-914,-2 0 0,0 0 0,-1-1 1,-2-1-1,0 0 0,13-43 0,-16 44-315,-8 66-1117,-5-16 1385,2 1 1,1 33-1,1-62-18,1 1 0,0 0 1,0-1-1,-1 1 0,1-1 1,0 1-1,0 0 1,0-1-1,0 1 0,0 0 1,0-1-1,0 1 0,0 0 1,0-1-1,0 1 0,1 0 1,-1-1-1,0 1 1,0-1-1,1 1 0,-1 0 1,0-1-1,1 1 0,-1-1 1,0 1-1,1-1 0,-1 1 1,1-1-1,-1 1 0,1-1 1,-1 1-1,1-1 1,-1 0-1,1 1 0,-1-1 1,1 0-1,0 0 0,-1 1 1,1-1-1,0 0 0,-1 0 1,1 0-1,-1 0 1,1 0-1,0 0 0,-1 0 1,1 0-1,0 0 0,-1 0 1,1 0-1,0 0 0,-1 0 1,1 0-1,0-1 1,-1 1-1,1 0 0,-1 0 1,1-1-1,-1 1 0,1 0 1,0-1-1,-1 1 0,0-1 1,1 1-1,-1-1 0,1 0 1,4-3 66,0 0-1,0 0 1,0-1 0,-1 0 0,6-8 0,6-14 3,-1 0 0,-1-1 0,-1 0 1,-2-1-1,-1 0 0,-1-1 0,-2 0 1,0 0-1,-3-1 0,2-42 0,-7 82-175,0 1 0,-1-1 0,0 1-1,-5 13 1,-2 9-39,0 9 399,2 1 1,2 0-1,1 0 1,4 75-1,0-116-238,-1 1-1,1-1 1,0 0-1,0 1 1,0-1-1,1 0 1,-1 1-1,0-1 1,1 0-1,-1 1 1,0-1-1,1 0 1,-1 1-1,1-1 1,0 0-1,-1 0 1,1 0-1,0 0 1,0 1-1,0-1 1,0 0-1,0 0 1,0-1-1,0 1 1,0 0-1,0 0 1,0 0-1,1-1 1,-1 1-1,2 0 1,-2-2 8,0 1 1,1-1 0,-1 1-1,0-1 1,0 0-1,0 0 1,0 1 0,0-1-1,1 0 1,-2 0 0,1 0-1,0 0 1,0 0 0,0 0-1,0-1 1,-1 1-1,1 0 1,0 0 0,-1-1-1,1 1 1,-1 0 0,0 0-1,1-1 1,-1 1-1,0-1 1,0 1 0,0 0-1,0-1 1,0-1 0,2-28 81,-4-52 0,0 17-1564,2 68 1430,1-1 0,-1 1 1,1-1-1,-1 1 0,1-1 0,0 0 1,0 1-1,0-1 0,0 0 1,0 1-1,0-1 0,0 0 0,0 0 1,0 0-1,0 0 0,1 0 0,-1 0 1,0 0-1,1 0 0,-1-1 0,1 1 1,-1-1-1,1 1 0,-1-1 1,1 1-1,1-1 0,42 8 59,-39-8-9,0-1-1,0 0 1,0 0 0,0 0-1,0-1 1,0 0 0,7-3-1,-12 5-21,0 0-1,1-1 1,-1 0-1,0 1 1,0-1-1,1 0 0,-1 1 1,0-1-1,0 0 1,0 0-1,0 0 0,0 0 1,0 0-1,0 0 1,0 0-1,-1 0 0,1-1 1,0 1-1,-1 0 1,1 0-1,0-1 1,-1 1-1,0 0 0,1-1 1,-1 1-1,0-1 1,0 1-1,0 0 0,1-1 1,-1 1-1,-1-1 1,1 1-1,0 0 0,0-1 1,-1 1-1,1 0 1,-1-2-1,0 2-12,0 0 0,0 0-1,0 0 1,0 1 0,0-1 0,0 0-1,0 0 1,0 1 0,0-1 0,-1 1-1,1-1 1,0 1 0,0 0 0,-1-1-1,1 1 1,0 0 0,0 0 0,-1 0 0,1 0-1,0 0 1,-1 0 0,1 0 0,0 0-1,-1 1 1,-1 0 0,0-1-20,-1 1 0,1 0-1,0 0 1,-1 0 0,1 0 0,0 0 0,0 1 0,-5 3 0,5-2 16,0 1 0,0-1 0,1 1 0,-1 0 0,1 0 0,0 0 0,0 0 0,0 0 0,1 0 0,-1 0 0,1 1 0,0-1 0,0 1 0,1-1 0,-1 1 0,1-1 0,1 8 0,-1-11 12,0 0 1,1 0-1,0 0 0,-1 0 1,1 0-1,0 0 0,-1 0 1,1 0-1,0 0 0,0-1 1,0 1-1,0 0 0,0 0 0,0-1 1,0 1-1,0-1 0,0 1 1,0-1-1,0 1 0,0-1 1,1 0-1,-1 1 0,0-1 1,0 0-1,2 0 0,37 3 113,-34-3-107,39 1 58,-16 1-27,-1-1 0,1-2 0,0-1 0,0-1 0,-1-1 0,40-11 0,-66 14 28,0 0 0,1 0 1,-1 0-1,0 0 0,1 0 0,-1-1 0,0 1 1,0 0-1,0-1 0,0 0 0,0 1 0,-1-1 1,1 0-1,0 0 0,-1 0 0,0 0 0,1-1 1,-1 1-1,0 0 0,0 0 0,1-4 1,-1 2 13,-1-1 1,1 1-1,-1 0 1,0 0-1,-1-1 0,1 1 1,-1 0-1,1 0 1,-1 0-1,-1 0 1,-2-8-1,-5-7-295,-1 0 0,-1 0-1,-26-34 1,30 44-257,-1 2-352,6 12-6799,-1 2 1715,-5-1 399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6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13645,'0'-9'2947,"8"5"-449,16 4-1185,10 0-448,3 0-673,8 7-672,-1 2-3364,1-4-5637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8488,'0'0'10848,"-2"8"-9994,-1 5-483,0 0 1,1 1 0,0-1 0,1 1-1,1-1 1,0 0 0,4 26-1,-4-38-331,1 1-1,0-1 1,0 0-1,0 1 1,0-1-1,0 0 1,0 0 0,0 0-1,0 0 1,0 0-1,0 0 1,1 0-1,-1 0 1,0-1-1,1 1 1,-1 0-1,1-1 1,-1 1 0,0-1-1,1 0 1,-1 1-1,1-1 1,0 0-1,-1 0 1,1 0-1,-1 0 1,1 0-1,-1 0 1,1 0 0,-1-1-1,1 1 1,-1 0-1,1-1 1,-1 1-1,1-1 1,-1 0-1,2-1 1,5-1 162,-1 0 1,0-1-1,0 0 1,0-1-1,10-7 0,10-15-123,-21 20-154,0 0-1,1 0 0,0 0 1,0 1-1,0 1 0,1-1 1,0 1-1,0 0 0,12-5 1,-19 11-218,0-1 1,0 0-1,0 1 1,0-1-1,0 1 1,0-1-1,0 1 1,0-1-1,0 1 1,0-1-1,0 1 1,0 0-1,0 0 1,0 0-1,0-1 1,-1 1-1,1 0 1,0 0-1,-1 0 1,1 0-1,-1 0 1,1 0-1,0 2 1,0-1-45,0-1 0,0 1 0,0 0 1,0 0-1,0-1 0,1 1 1,-1-1-1,0 1 0,1-1 1,0 0-1,-1 0 0,1 1 0,3 0 1,-1-1-119,1-1 1,-1 0 0,1 0-1,-1 0 1,1-1 0,-1 1-1,1-1 1,-1 0 0,1 0-1,-1-1 1,0 1-1,0-1 1,0 0 0,0 0-1,0-1 1,0 1 0,4-4-1,17-13-4803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67 193 10858,'0'0'3054,"-6"10"-1020,-37 65 324,40-69-2022,1-1 0,-1 1-1,1 0 1,0 1-1,0-1 1,1 0 0,0 0-1,0 1 1,1-1 0,-1 1-1,1-1 1,1 0-1,1 10 1,-2-16-286,1 1 0,-1 0 0,1 0 0,0-1 0,-1 1 0,1-1 0,0 1 0,-1 0 0,1-1 0,0 0 0,0 1 0,0-1 0,0 1 0,-1-1 0,1 0 0,0 0 0,0 1 0,0-1 0,0 0 0,0 0 0,0 0 0,0 0 0,0 0 0,0 0 0,-1 0 0,1 0 0,0-1 0,0 1 0,0 0 0,0 0 0,0-1 0,0 1 0,-1-1 0,1 1 0,1-1 0,31-17 1268,-18 2-1173,0 0 1,-1 0-1,-1-2 1,0 0-1,-1 0 1,16-35 0,-14 21-118,-1 0 0,-2-1 0,11-51 0,-18 59-194,-9 37-149,-10 42-127,12-37 462,1 0 1,0 0 0,1 0-1,2 31 1,-1-45-25,0 1-1,0-1 1,1 0 0,0 1 0,-1-1 0,1 1-1,1-1 1,-1 0 0,0 0 0,1 0 0,-1 0 0,1 0-1,0 0 1,0 0 0,0 0 0,1-1 0,-1 1 0,1-1-1,-1 0 1,1 0 0,0 0 0,0 0 0,0 0-1,0 0 1,0-1 0,0 1 0,0-1 0,1 0 0,-1 0-1,6 1 1,-1-1-471,0 0-1,0-1 1,0 0-1,0 0 1,1-1 0,10-2-1,-13 1-584,0 0 1,0 0-1,0 0 0,0-1 1,0 0-1,-1 0 0,0 0 0,10-8 1,16-17-6805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13196,'0'0'9001,"74"-24"-7784,-32 8-576,4-5-321,1 3-192,-4-1-96,-2 2-128,-4 3-865,-5 3-640,-6 3-1026,-7 1-1248,1-2-1250,-7 0-2691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14510,'0'0'8205,"10"0"-7319,-6-1-812,115-2 1355,-100 3-1367,-1 1-1,0 1 1,0 1 0,0 0 0,19 7 0,-34-9-80,0 0 1,-1 0 0,1 1 0,0-1-1,-1 1 1,1 0 0,-1-1-1,1 1 1,-1 0 0,0 0-1,0 1 1,0-1 0,0 0 0,0 1-1,0-1 1,-1 1 0,1 0-1,-1-1 1,0 1 0,0 0 0,0 0-1,0 0 1,0 0 0,-1 0-1,1 0 1,-1 0 0,0 0-1,0 0 1,0 0 0,0 0 0,0 0-1,-1 0 1,-1 6 0,-3 8 66,0 0 1,-1 0 0,-1-1-1,-14 25 1,13-24 76,-21 38-150,-23 48 672,25-33-5660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108 202 11211,'0'0'3528,"0"-9"-608,1-2-1896,0 7-606,0 0 1,-1 0-1,1 0 0,-1 0 1,0 0-1,-1 0 0,1 0 1,-2-5-1,2 8-357,-1 0 0,1 1 1,0-1-1,-1 1 0,1-1 1,-1 1-1,1-1 0,0 1 0,-1-1 1,1 1-1,-1-1 0,0 1 1,1 0-1,-1-1 0,1 1 0,-1 0 1,0 0-1,1-1 0,-1 1 0,1 0 1,-1 0-1,0 0 0,1 0 1,-1 0-1,0 0 0,1 0 0,-1 0 1,0 0-1,1 0 0,-1 0 1,0 0-1,1 0 0,-1 0 0,0 1 1,1-1-1,-1 0 0,1 0 0,-1 1 1,0-1-1,1 0 0,-1 1 1,0 0-1,-25 16 91,18-7-132,0-1 1,1 1-1,0 1 1,-9 18-1,14-25-18,0 0 0,1 0-1,-1 0 1,1 0 0,0 0 0,0 0-1,0 1 1,1-1 0,-1 1-1,1-1 1,0 0 0,0 1-1,1-1 1,-1 0 0,1 1 0,0-1-1,2 5 1,-3-8 3,1 0 0,-1 1 0,1-1 0,0 0 0,0 0 0,0 1 1,0-1-1,0 0 0,0 0 0,0 0 0,0 0 0,0 0 0,0 0 0,1-1 0,-1 1 0,0 0 0,1 0 0,-1-1 0,0 1 1,1-1-1,-1 1 0,1-1 0,-1 0 0,1 0 0,-1 0 0,1 1 0,-1-1 0,1 0 0,-1-1 0,1 1 0,-1 0 0,1 0 1,-1-1-1,0 1 0,1-1 0,-1 1 0,1-1 0,-1 0 0,0 1 0,3-3 0,2 0 71,1-1-1,-1-1 1,0 1-1,0-1 1,0 0-1,8-9 1,2-7 240,-2-1 0,0 0 0,-1-1 0,-1-1 0,-1 0 1,-1 0-1,-2-1 0,11-46 0,-26 143-702,4-48 228,1 1-1,1-1 1,2 35-1,-1-58 162,0 0 0,0 0 0,0-1 0,0 1 0,0 0 0,1 0-1,-1 0 1,0 0 0,1 0 0,-1 0 0,0 0 0,1 0 0,-1 0 0,1-1-1,-1 1 1,1 0 0,-1 0 0,1-1 0,0 1 0,0 0 0,-1-1-1,1 1 1,0 0 0,0-1 0,-1 1 0,1-1 0,0 0 0,2 1-1,-2-1 13,1 0-1,0 0 0,0 0 0,0 0 0,0 0 0,0-1 0,0 1 0,0-1 0,-1 0 0,1 1 0,0-1 1,0 0-1,2-1 0,3-3 56,0 0 1,0 0 0,0-1 0,-1 0-1,7-8 1,8-14 31,-1-2-1,-2 0 0,-1-1 1,20-49-1,-42 153-773,4-64 710,-1 5-46,0 0 0,1-1 0,1 1 0,1 18 1,-1-31 23,0 1 0,0 0 0,0-1 1,0 1-1,0-1 0,1 1 0,-1-1 1,1 1-1,-1-1 0,1 1 0,-1-1 1,1 1-1,0-1 0,0 0 0,0 1 1,0-1-1,0 0 0,0 0 0,0 0 1,0 0-1,0 0 0,0 0 1,1 0-1,-1 0 0,0 0 0,1 0 1,-1-1-1,1 1 0,-1-1 0,1 1 1,-1-1-1,1 1 0,-1-1 0,1 0 1,-1 0-1,1 0 0,0 0 0,-1 0 1,1 0-1,-1 0 0,1 0 0,-1-1 1,1 1-1,-1 0 0,1-1 0,-1 0 1,3 0-1,3-3 66,0 1 0,-1-1 0,1-1 0,-1 1 0,0-1 0,0 0 0,0 0 0,0-1 0,-1 0 0,0 0 0,-1 0 0,9-14 0,-8 12-88,0-1 0,-1 0 0,0 0-1,0 0 1,-1-1 0,0 1-1,-1-1 1,0 0 0,1-16 0,-6 21-611,-4 11 363,-4 10 110,5-4-140,1 0 0,1 1 0,0 0-1,1 0 1,0 0 0,1 0-1,0 21 1,1-34 160,1 0-1,0 0 1,0 0 0,0 0-1,0 1 1,0-1-1,0 0 1,0 0 0,0 0-1,0 0 1,0 1-1,0-1 1,0 0 0,0 0-1,0 0 1,0 0-1,0 1 1,0-1 0,0 0-1,0 0 1,1 0-1,-1 0 1,0 0 0,0 1-1,0-1 1,0 0-1,0 0 1,0 0 0,0 0-1,0 0 1,1 0-1,-1 1 1,0-1 0,0 0-1,0 0 1,0 0-1,0 0 1,1 0 0,-1 0-1,0 0 1,0 0-1,0 0 1,0 0 0,1 0-1,-1 0 1,0 0-1,0 0 1,0 0 0,0 0-1,1 0 1,-1 0-1,0 0 1,0 0 0,0 0-1,0 0 1,1 0-1,-1 0-359,6-2-6157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8 180 14574,'2'-7'2242,"1"-2"-1706,1 0-1,0 0 1,0 1 0,0-1 0,1 1-1,1 0 1,-1 1 0,1-1 0,1 1-1,-1 0 1,1 1 0,0-1 0,12-7-1,-9 7-410,0 1-1,0 0 0,0 0 1,1 1-1,0 0 0,0 0 1,0 2-1,1-1 0,-1 1 0,1 1 1,0 0-1,0 1 0,13 0 1,-23 1-142,-1 0 1,1 0 0,-1 1 0,1-1 0,-1 0-1,1 1 1,-1-1 0,1 1 0,-1 0 0,0-1-1,1 1 1,-1 0 0,0 0 0,1 0 0,-1 0-1,0 0 1,0 0 0,0 0 0,0 0 0,0 1-1,0-1 1,0 0 0,-1 1 0,2 1-1,-1 1 20,1 0-1,-1 0 1,0 0-1,-1 0 1,1 0-1,-1 1 1,1-1-1,-2 8 0,0-2 122,0 0 0,-1 0 0,0 0 0,0 0 0,-1-1 0,-1 1 0,-5 9 0,-37 52 1173,88-71-2967,7-10 1011,-36 7 232,1 0-1,0 0 0,0 1 0,25 1 0,-37 2 399,0-1 0,-1 1 0,1 0 0,0 0 0,-1 0 0,1 0 0,-1 0 0,1 0 0,-1 1 0,0-1 0,1 0 0,-1 1 0,0-1 0,0 1 0,0-1 0,0 1 0,0 0 0,-1-1 0,1 1 0,0 0 0,-1 0 0,1 0 0,-1-1 0,0 1 0,1 0 0,-1 0 0,0 0 0,0 0 0,0 0 0,-1 2 0,1 8 193,0 0-1,-1-1 0,-3 22 1,-3-8 294,-1-1-1,0 0 1,-2-1 0,-1 0 0,-25 40 0,27-48-228,-1-1-1,-1 0 1,0 0 0,-1-2 0,-1 1-1,0-1 1,0-1 0,-1 0 0,-20 11-1,27-18-254,-1-1 0,1 0 0,0 0 0,-1-1 0,1 0 0,-1 0 0,0 0 0,0-1 0,0-1 0,1 1 0,-1-1 0,0-1 0,0 1 0,0-1 0,-12-4-1,15 4-284,0-1 0,1 0 0,-1 0 0,1-1 0,-1 1 0,1-1 0,0 0 0,0 0 0,0 0 0,-5-7-1,5 6-363,1 0 1,0-1-1,0 0 0,0 1 0,1-1 0,-1 0 0,1 0 0,1-1 0,-1 1 0,1 0 0,-1-7 0,-1-24-7328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2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18001,'0'0'7420,"9"10"-7457,2 1-611,0 0-1,0-1 1,22 14-1,-26-19-1001,1-1-1,0 0 1,-1-1-1,1 0 1,0 0 0,15 3-1,2-5-4071,-6 5 21027,-22-3-15119,-1-1 0,1 1 0,0 0 1,0 1-1,0-1 0,0 1 0,1-1 0,-1 1 1,1 0-1,0 0 0,0 0 0,0 0 0,1 0 1,0 0-1,-1 0 0,0 9 0,7-12-355,1 0 0,0 0 0,-1-1-1,1 1 1,-1-1 0,7-1 0,-6 1-29,8 0-150,5-1 213,0 0 1,0 2-1,0 1 0,0 0 1,0 1-1,0 1 0,20 7 0,-38-10 155,0-1 0,0 0 0,0 1 0,-1-1 0,1 0 0,0 1 0,0-1 0,0 1 0,-1 0-1,1-1 1,0 1 0,-1 0 0,1-1 0,0 1 0,-1 0 0,1 0 0,-1-1 0,1 1 0,-1 0 0,1 0 0,-1 0-1,0 0 1,1 0 0,-1 0 0,0-1 0,0 1 0,0 0 0,0 1 0,0 0 81,-1 0 1,1 0-1,-1-1 1,0 1-1,1 0 1,-1-1-1,0 1 1,0-1-1,0 1 1,0-1-1,-1 0 1,1 1-1,-2 1 0,-5 3 457,0 0-1,-1 0 1,-17 9-1,14-9-314,0-1-1,-1 0 0,0 0 1,-15 2-1,-6-6-5223,25-3-1409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11755,'0'0'12834,"0"14"-12434,13 242 1185,-14-253-1578,1-1 0,0 1 0,1 0 0,-1-1 0,0 0-1,1 1 1,-1-1 0,1 1 0,0-1 0,0 1 0,0-1-1,0 0 1,0 0 0,0 0 0,1 1 0,-1-1-1,1 0 1,-1-1 0,1 1 0,0 0 0,0 0 0,2 1-1,-1-2 6,-1-1-1,1 1 1,0-1-1,-1 0 1,1 1-1,-1-1 1,1 0-1,-1-1 1,1 1 0,0 0-1,-1-1 1,1 1-1,-1-1 1,1 0-1,-1 0 1,0 0-1,1 0 1,-1-1-1,0 1 1,0 0-1,0-1 1,2-1-1,13-9-1451,0-1-1,26-28 0,-1-12-10156,-25 26 1737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 8616,'0'0'3908,"-5"10"-694,0-1-2299,-16 29 1439,14-9 1994,9-29-4194,0-1 0,0 1 0,0-1 0,0 0 0,0 0 0,0 0 0,-1 0 0,1 0 0,0 0 0,-1 0 0,3-3 0,5-6-58,-1 0 1,-1 0-1,0-1 1,0 0 0,-1 0-1,0-1 1,3-12 0,-6 17-59,3 87-428,-5-71 229,0-1-1,1 1 1,0 0-1,0-1 1,1 0-1,4 10 1,-7-16 108,1 0 1,0-1-1,-1 0 1,1 1-1,0-1 1,0 1-1,0-1 0,0 0 1,0 0-1,0 0 1,0 1-1,1-1 1,-1 0-1,0 0 1,0-1-1,1 1 1,-1 0-1,1 0 0,-1-1 1,1 1-1,-1-1 1,1 1-1,-1-1 1,1 0-1,0 1 1,-1-1-1,1 0 1,0 0-1,-1 0 0,1 0 1,-1 0-1,1-1 1,0 1-1,-1 0 1,1-1-1,-1 0 1,1 1-1,-1-1 1,1 0-1,-1 1 0,0-1 1,2-1-1,1-1-697,-1 0 0,0 0 0,0 0 0,0 0 0,0-1 0,-1 1 0,1-1 0,-1 1 0,2-6 0,11-18-5784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6 207 7111,'0'0'3342,"0"10"-609,-2 95 4006,-2 13-2313,9 0-3986,-1-71-386,-4-48 39,-1-26 209,-4-414 1460,6 425-1750,0-1 1,1 1 0,8-30-1,-9 43-22,0 0-1,0 0 0,0 1 1,0-1-1,1 0 0,-1 1 1,1-1-1,-1 1 0,1 0 1,0-1-1,0 1 0,0 0 1,3-2-1,-4 3-12,1 1 0,-1-1 1,1 1-1,-1-1 0,1 1 0,-1 0 0,1-1 1,-1 1-1,1 0 0,-1 0 0,1 0 0,-1 1 1,1-1-1,-1 0 0,1 0 0,-1 1 0,1-1 1,-1 1-1,0-1 0,1 1 0,-1 0 1,0 0-1,1-1 0,-1 1 0,0 0 0,0 0 1,2 2-1,1 0-55,-1 1 0,1-1 0,-1 1 0,0 0 0,0 0 0,-1 0 0,1 1 0,-1-1 0,0 0 0,0 1 1,0 0-1,-1-1 0,1 1 0,-1 0 0,1 5 0,0 10 116,-1 0 1,-1 28-1,0-24 357,0-23 75,6-1-1372,-5-1 794,0 1 0,1 0 0,-1-1-1,0 1 1,0 0 0,1 0 0,-1 0 0,0 0-1,1 0 1,-1 1 0,0-1 0,0 0-1,1 1 1,-1-1 0,0 0 0,0 1 0,0 0-1,1-1 1,-1 1 0,0 0 0,0-1 0,0 1-1,0 0 1,0 0 0,0 0 0,-1 0 0,1 0-1,0 0 1,1 2 0,0-1 118,1 1 0,-1 0 1,0 0-1,0 0 0,0 0 0,-1 0 0,1 0 0,-1 1 1,1-1-1,-1 0 0,0 1 0,0-1 0,-1 1 0,1-1 1,-1 1-1,0 0 0,0-1 0,0 1 0,0-1 1,-1 6-1,-1-7 95,1 1 0,-1 0 1,1-1-1,-1 1 0,0-1 0,0 0 1,0 1-1,0-1 0,0 0 0,-1 0 1,1 0-1,-1-1 0,1 1 0,-1-1 1,1 1-1,-1-1 0,0 0 0,0 0 1,0 0-1,0 0 0,0-1 1,0 1-1,0-1 0,-3 1 0,4-1-197,-1 1 0,1-1 0,0 1 0,0-1 0,0 0 0,0 0 0,0 0 0,-1 0 0,1 0 0,0 0 0,0-1 0,0 1 0,0-1 0,0 1 0,0-1 0,0 0 0,0 0 0,0 0 0,0 0 0,-2-2 0,2 1-830,1-1 0,-1 0 0,1 0 0,0 0 0,0 0 0,0 0 0,1-1 0,-1 1 0,1 0 0,-1 0 0,1 0 0,0 0 0,1-5 0,-1-18-8933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12684,'0'0'8355,"1"12"-7229,0-8-1067,17 157 2564,-14-138-2856,1-1-1,1 0 1,1 0-1,1-1 1,18 34-1,-25-54-1020,-18-19-1921,11 13 2666,-22-25-730,-76-81 2884,103 111-1564,1-1-1,-1 1 1,1 0 0,0-1 0,-1 1 0,1 0-1,0-1 1,-1 1 0,1-1 0,0 1-1,0 0 1,-1-1 0,1 1 0,0-1-1,0 1 1,0-1 0,0 1 0,-1-1-1,1 1 1,0-1 0,0 1 0,0-1 0,0 1-1,0-1 1,0 1 0,0-1 0,0 1-1,1-1 1,-1 1 0,0 0 0,0-1-1,0 1 1,0-1 0,1 0 0,19-6 795,37 6-2158,-46 2 729,25-3-3055,1-5-2900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140 147 9993,'0'0'5488,"-3"-9"-1778,-12-32-779,15 40-2869,-1 0 1,1 0-1,0 0 0,-1 0 0,1 0 1,-1 0-1,0 0 0,1 0 0,-1 0 0,0 0 1,1 0-1,-1 0 0,0 1 0,0-1 1,0 0-1,0 0 0,0 1 0,0-1 0,0 1 1,0-1-1,0 1 0,0-1 0,0 1 1,0 0-1,0-1 0,0 1 0,-1 0 0,1 0 1,0 0-1,0 0 0,0 0 0,0 0 1,-1 0-1,1 0 0,0 1 0,0-1 0,0 0 1,0 1-1,0-1 0,0 1 0,0-1 1,0 1-1,0-1 0,0 1 0,0 0 0,0-1 1,0 1-1,0 0 0,1 0 0,-2 1 1,-5 5-111,1 0 0,0 0 0,0 1 1,-6 11-1,10-15 172,0 0-127,-3 3-5,0 0 1,1 0-1,0 0 0,1 1 1,-1-1-1,2 1 1,-5 16-1,9-23-73,-1 0 1,1-1-1,0 1 0,-1-1 0,1 0 1,0 1-1,-1-1 0,1 0 0,0 0 1,0 0-1,-1 0 0,1 0 0,0-1 1,0 1-1,2-1 0,53-14-1805,-47 11 1485,0 0-1,0 1 0,0 0 1,0 1-1,1 0 1,-1 1-1,1 0 0,-1 0 1,1 1-1,-1 1 1,18 3-1,-27-4 426,0 1-1,0-1 1,0 1-1,0 0 1,0 0 0,-1 0-1,1-1 1,0 1-1,-1 0 1,1 0 0,0 0-1,-1 0 1,1 0-1,-1 0 1,0 0-1,1 0 1,-1 1 0,0-1-1,1 0 1,-1 0-1,0 0 1,0 0-1,0 0 1,0 0 0,0 1-1,0-1 1,-1 0-1,1 0 1,0 0-1,0 0 1,-1 0 0,1 0-1,-1 0 1,1 0-1,-1 1 1,-20 36 1812,7-23-1417,-2 0 1,1-1-1,-20 11 0,34-23-350,13-12-331,17-15-85,-1-1-1,-2-1 0,28-37 1,-45 53 601,-1 0 1,-1-1-1,0 0 0,0 0 1,-1 0-1,-1-1 1,0 0-1,-1 0 0,0 0 1,-1 0-1,-1-1 1,2-19-1,-5 43-83,-1 0 0,0 0 0,0 0 1,-1 0-1,-6 15 0,-7 27-18,13-38-33,0 1 1,1-1-1,1 1 1,1 0-1,0-1 1,2 21-1,-2-34-127,0 0 1,1-1-1,-1 1 0,0 0 0,0 0 1,1 0-1,-1-1 0,0 1 0,1 0 1,-1 0-1,1-1 0,-1 1 0,1 0 1,-1-1-1,1 1 0,0-1 0,-1 1 0,1-1 1,0 1-1,-1-1 0,1 1 0,0-1 1,0 1-1,-1-1 0,1 0 0,0 0 1,0 1-1,0-1 0,0 0 0,-1 0 1,1 0-1,0 0 0,0 0 0,0 0 0,0 0 1,-1 0-1,1 0 0,0 0 0,0-1 1,0 1-1,-1 0 0,1-1 0,0 1 1,0 0-1,-1-1 0,1 1 0,1-2 1,1 1-213,0-1 0,0 0 0,0-1 0,0 1 0,0 0 0,-1-1 0,1 1 0,-1-1 0,1 0 0,1-3 0,0-3-1515,-1 0 0,0 0 0,0 0 0,-1 0 0,2-10-1,2-22-9844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10634,'0'0'3299,"2"52"-4388,9-38-2754,2-1-3524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63 246 12300,'0'0'8418,"-8"11"-7371,2-4-871,0 1 1,0-1 0,1 1 0,1 0 0,-1 0 0,1 1 0,0-1 0,1 1 0,0 0-1,1 0 1,0 0 0,0 0 0,1 1 0,-1 12 0,2-21-167,0 1 0,0-1 0,0 1 0,1-1 0,-1 0 0,0 1 0,1-1 0,-1 1 0,1-1 0,-1 0 0,1 0 0,0 1 0,-1-1 0,1 0 0,0 0 0,0 0 0,0 0 0,0 0 0,0 0 0,0 0 0,0 0 0,0 0 0,0 0 0,0 0 0,1-1 0,-1 1-1,0-1 1,1 1 0,-1-1 0,0 1 0,1-1 0,-1 0 0,0 1 0,1-1 0,-1 0 0,1 0 0,-1 0 0,1 0 0,-1 0 0,0-1 0,1 1 0,-1 0 0,0-1 0,1 1 0,-1-1 0,0 1 0,2-2 0,4 0 35,-1 0-1,1-1 1,-1 0 0,0 0-1,0 0 1,0-1-1,-1 0 1,10-7 0,-2-5-23,1 0 0,-2-1 0,0-1 0,-1 1 0,-1-2 0,-1 1 0,0-2 0,-2 1 0,0-1 0,-1 0 0,-1 0 0,-1-1 0,0 1 0,-2-1 0,0-31 0,-2 50-30,0 0 0,0-1 0,0 1 0,0 0 0,-1 0 0,1 0 0,-1-1 0,1 1 0,-1 0 0,0 0 0,0 0 0,0 0 0,0 0 0,0 0 0,0 0 0,0 0-1,-1 0 1,1 1 0,-1-1 0,1 1 0,-1-1 0,0 1 0,0-1 0,1 1 0,-1 0 0,0 0 0,0 0 0,0 0 0,0 0 0,-1 0 0,1 1 0,0-1 0,0 1 0,0-1 0,-1 1 0,1 0 0,-4 0 0,0 1-19,1-1-1,-1 2 1,1-1-1,-1 1 1,1 0 0,0 0-1,0 0 1,0 1 0,0-1-1,0 1 1,0 1 0,1-1-1,0 0 1,-5 6 0,0 0 46,1 1 0,0 1 1,0-1-1,-8 18 1,14-24 7,-1 1 0,1-1 0,0 0-1,1 1 1,-1 0 0,1-1 0,0 1 0,0 0 0,1-1 0,-1 1 0,1 0 0,0 0 0,0 0 0,1-1 0,1 8 0,-1-10-19,0 0-1,0-1 1,0 1-1,0-1 1,0 1-1,0-1 1,1 0-1,-1 1 1,1-1-1,-1 0 1,1 0-1,-1 0 1,1 0-1,-1 0 1,1 0-1,0 0 1,0-1-1,-1 1 1,1-1-1,0 1 1,0-1-1,2 1 1,48 2 99,-41-3-99,-3 0-254,13 1 229,0 0 0,0 1 0,35 8 0,-50-9-335,-1 1 0,1 0-1,-1 0 1,0 1 0,0 0-1,0 0 1,0 0 0,4 4-1,-6-5-294,-1 1 0,1-1 0,-1 1 0,0-1 0,0 1 0,0 0 0,-1 0 0,1 0 0,-1 0 0,1 0 0,-1 0-1,0 1 1,0-1 0,1 6 0,-2 2-9768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98 232 6374,'0'0'17392,"-10"4"-16676,4-1-688,1 0-1,-1-1 1,1 2 0,0-1 0,0 1-1,0-1 1,1 1 0,-1 1 0,1-1-1,0 1 1,0-1 0,1 1 0,-1 0-1,1 0 1,0 1 0,1-1 0,-1 1-1,1-1 1,0 1 0,0 0 0,1 0 0,0 0-1,0 0 1,-1 10 0,2-15-29,0-1 0,0 1 0,0-1 1,0 1-1,0-1 0,0 1 0,-1-1 1,1 1-1,0-1 0,1 1 0,-1-1 0,0 1 1,0-1-1,0 1 0,0 0 0,0-1 0,0 1 1,1-1-1,-1 0 0,0 1 0,0-1 1,1 1-1,-1-1 0,0 1 0,1-1 0,-1 0 1,1 1-1,-1-1 0,0 1 0,1-1 0,-1 0 1,1 0-1,-1 1 0,1-1 0,0 0 0,19-8-57,17-26 11,-21 14 239,-1 0 0,-1-2 0,-2 1-1,0-2 1,-1 0 0,-1 0 0,-1-1 0,-1 0-1,-1 0 1,-1-1 0,-2 0 0,3-37-1,-31 138-244,17-52 55,2 0-1,0 1 1,1-1-1,2 1 1,1 0-1,1 30 1,0-53 0,0-1 0,0 0 1,0 0-1,0 0 0,1 0 1,-1 0-1,0 0 0,0 1 1,0-1-1,1 0 0,-1 0 1,1 0-1,-1 0 0,1 0 1,-1 0-1,1 0 0,0 0 0,-1 0 1,1-1-1,0 1 0,0 0 1,0 0-1,-1-1 0,1 1 1,0 0-1,0-1 0,0 1 1,0-1-1,0 1 0,0-1 1,0 1-1,1-1 0,-1 0 1,0 0-1,0 1 0,0-1 1,0 0-1,0 0 0,0 0 1,1 0-1,-1 0 0,0-1 1,0 1-1,0 0 0,0 0 0,0-1 1,0 1-1,2-2 0,2 0 36,0 0 0,0-1 0,-1 0 0,1 0-1,-1 0 1,0 0 0,0-1 0,7-7-1,5-16 69,-2-1 0,0 0 0,-2-1-1,14-50 1,-32 152-184,3-55 91,2 0-1,0 1 0,0-1 1,4 19-1,-3-36-6,0-1 0,0 0-1,0 0 1,1 1 0,-1-1 0,0 0 0,0 0-1,1 0 1,-1 1 0,0-1 0,0 0 0,1 0-1,-1 0 1,0 0 0,1 1 0,-1-1 0,0 0-1,0 0 1,1 0 0,-1 0 0,0 0 0,1 0 0,-1 0-1,0 0 1,1 0 0,-1 0 0,0 0 0,1 0-1,-1 0 1,0 0 0,1-1 0,-1 1 0,0 0-1,0 0 1,1 0 0,-1 0 0,0-1 0,1 1-1,-1 0 1,0 0 0,0 0 0,0-1 0,1 1-1,-1 0 1,0 0 0,0-1 0,1 1 0,12-12 259,-2-3-132,-1-1 0,-1 0-1,0 0 1,-1-1-1,9-28 1,-18 61-347,-1 0 1,2-1-1,0 1 1,4 30-1,-4-46 220,0 1-1,0 0 0,0-1 1,0 1-1,0 0 1,0-1-1,0 1 0,0 0 1,0 0-1,0-1 0,0 1 1,0 0-1,0-1 1,1 1-1,-1 0 0,0-1 1,0 1-1,1-1 1,-1 1-1,0 0 0,1-1 1,-1 1-1,1-1 1,-1 1-1,1-1 0,-1 1 1,1-1-1,-1 0 1,1 1-1,-1-1 0,1 1 1,0-1-1,-1 0 0,1 0 1,-1 1-1,1-1 1,0 0-1,-1 0 0,1 0 1,0 0-1,0 0 1,-1 0-1,1 0 0,0 0 1,-1 0-1,1 0 1,0 0-1,-1 0 0,1 0 1,0-1-1,-1 1 0,1 0 1,-1 0-1,1-1 1,0 1-1,-1 0 0,1-1 1,-1 1-1,1-1 1,-1 1-1,1-1 0,-1 1 1,1-1-1,-1 1 1,1-1-1,-1 1 0,1-2 1,29-38 300,-24 32-289,-1 0 1,0 0-1,-1-1 1,0 0-1,-1 0 1,0 0-1,0 0 1,0-1-1,-2 1 1,3-19-1,-5 27-69,1 1 1,0-1-1,0 1 1,0-1-1,-1 1 0,1-1 1,0 1-1,0-1 1,-1 1-1,1-1 0,0 1 1,-1-1-1,1 1 1,-1-1-1,1 1 0,-1 0 1,1-1-1,0 1 1,-1 0-1,1 0 0,-1-1 1,0 1-1,1 0 1,-1 0-1,1 0 0,-1 0 1,1-1-1,-1 1 0,0 0 1,-4 0-1275,11 0 175,0 0 321,6 0-1944,-1 0 0,1-1 0,21-4 0,4-6-5522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145 199 5894,'0'0'9416,"-8"-2"-4905,4 1-4353,1 1-1,-1-1 1,1 1-1,-1 0 0,0 0 1,1 0-1,-1 0 0,1 0 1,-1 1-1,1 0 1,-1-1-1,1 1 0,-1 1 1,1-1-1,0 0 1,0 1-1,0 0 0,-1 0 1,2 0-1,-1 0 0,0 0 1,0 0-1,1 1 1,-1-1-1,1 1 0,-3 3 1,-2 5 32,0 1-1,0-1 1,1 1 0,-5 15 0,9-21-119,0-1 0,1 1 1,-1-1-1,1 1 0,0 0 0,1 0 1,-1 0-1,1-1 0,0 1 1,1 0-1,1 11 0,-1-15-66,-1-1-1,1 0 1,0 1-1,0-1 1,0 0 0,0 0-1,0 0 1,0 1-1,0-1 1,0 0 0,0 0-1,0 0 1,1-1-1,-1 1 1,0 0 0,1 0-1,-1-1 1,0 1-1,1-1 1,-1 1-1,1-1 1,-1 0 0,1 1-1,-1-1 1,1 0-1,-1 0 1,1 0 0,-1 0-1,1 0 1,-1 0-1,1-1 1,-1 1-1,1 0 1,-1-1 0,1 1-1,-1-1 1,1 0-1,0 0 1,5-2 17,-1 1-1,0-1 1,1 0 0,-1-1-1,-1 1 1,1-1 0,5-5-1,4-6 4,-2-1-1,0 0 1,-1-1-1,-1 0 1,0 0-1,-1-1 1,-1-1-1,-1 0 1,0 0-1,-2-1 1,0 1-1,-1-1 1,-1-1-1,-1 1 1,-1 0-1,-1-31 1,-1 50-32,0 0 0,0 0 1,0 0-1,0 0 0,0 0 1,0 0-1,-1 0 0,1 0 1,0 0-1,-1 0 0,1 0 0,-1 0 1,1 0-1,-1 0 0,1 1 1,-1-1-1,0 0 0,1 0 0,-1 1 1,0-1-1,0 0 0,1 1 1,-1-1-1,0 1 0,0-1 0,0 1 1,0-1-1,0 1 0,0-1 1,0 1-1,0 0 0,0 0 1,0 0-1,0-1 0,0 1 0,0 0 1,0 0-1,0 0 0,0 1 1,0-1-1,0 0 0,0 0 0,0 0 1,0 1-1,0-1 0,0 0 1,1 1-1,-1-1 0,0 1 1,0-1-1,0 1 0,-1 1 0,-4 1-16,1 0-1,-1 1 1,1-1-1,0 1 0,0 0 1,0 1-1,-4 4 0,9-8 23,-36 51-19,34-49 16,1 0 1,-1 0-1,0 0 0,1 0 0,0 0 0,-1 0 1,1 0-1,1 1 0,-1-1 0,0 0 1,1 1-1,0-1 0,-1 0 0,1 1 0,1-1 1,0 5-1,-1-7-9,1-1 0,0 1 1,0 0-1,0-1 0,0 1 0,0-1 0,0 1 1,0-1-1,0 1 0,0-1 0,0 0 1,0 1-1,0-1 0,1 0 0,-1 0 0,0 0 1,0 0-1,0 0 0,0 0 0,0 0 0,0 0 1,1 0-1,-1-1 0,0 1 0,2-1 1,29-9-24,-22 6-125,0 0 1,1 0-1,0 1 1,0 1 0,-1-1-1,2 2 1,14-1 0,-23 2 8,-1 0 0,1 0 0,-1 1 1,1-1-1,-1 1 0,0 0 0,1 0 1,-1 0-1,0 0 0,1 0 0,-1 0 1,0 0-1,0 1 0,0-1 0,0 1 0,0 0 1,-1 0-1,1-1 0,0 1 0,-1 0 1,1 0-1,-1 0 0,0 1 0,0-1 1,0 0-1,0 0 0,0 1 0,0-1 1,0 1-1,-1-1 0,1 1 0,-1-1 1,0 1-1,0-1 0,0 1 0,0-1 1,0 1-1,-1 2 0,1 10-5186,0-5-5238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2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7559,'0'0'9497,"-1"1"-9490,1-1 1,-1 0-1,1 1 0,-1-1 1,1 1-1,0-1 0,-1 1 1,1-1-1,-1 1 0,1-1 0,0 1 1,0-1-1,-1 1 0,1-1 1,0 1-1,0 0 0,0-1 0,-1 1 1,1-1-1,0 1 0,0 0 1,0-1-1,0 1 0,0-1 1,0 1-1,0 0 0,0-1 0,1 1 1,-1 0-1,9 74 509,30 167 36,-37-218-438,-1-19-120,-1-15-33,-2-164 167,-9 138 1637,9 33-1778,0-1 1,1-1 0,-1 1-1,1 0 1,0 0-1,0-1 1,-1-5 0,6 165-415,-4-372 913,0 272-687,-2-9-235,11 87-1,-3-118-820,-6-15 1122,0 0 0,0 0 0,0 1 0,0-1 1,0 0-1,0 0 0,1 0 0,-1 1 0,0-1 0,0 0 1,0 0-1,0 1 0,0-1 0,1 0 0,-1 0 0,0 0 1,0 0-1,0 1 0,1-1 0,-1 0 0,0 0 0,0 0 1,1 0-1,-1 0 0,0 0 0,0 0 0,1 0 0,-1 0 1,0 0-1,0 1 0,1-1 0,-1 0 0,0 0 0,0-1 1,1 1-1,-1 0 0,0 0 0,0 0 0,1 0 0,-1 0 1,0 0-1,0 0 0,0 0 0,1 0 0,-1 0 0,0-1 1,0 1-1,1 0 0,-1 0 0,0 0 0,0 0 0,0-1 1,0 1-1,1 0 0,-1-1 0,2-9-4579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2530,'0'0'19469,"8"0"-17664,-3-1-1636,-1 1-1,1-1 1,-1 0 0,0 0 0,0-1 0,1 1-1,-1-1 1,0 0 0,0 0 0,0 0-1,-1 0 1,1-1 0,0 1 0,-1-1-1,0 0 1,0 0 0,0-1 0,0 1 0,0-1-1,0 1 1,-1-1 0,0 0 0,0 0-1,0 0 1,2-7 0,-1 4-69,0 0 0,-1 0 0,0 0 0,-1 0 0,0-1 0,0 1 0,0 0 0,-1-1 0,0-7 0,0 13-98,0 0 1,0 0-1,-1 0 0,1 0 1,0 0-1,-1 0 0,1 0 1,-1 1-1,0-1 0,1 0 1,-1 0-1,0 0 0,0 1 1,-1-1-1,1 0 0,0 1 1,0-1-1,-1 1 0,1-1 1,-1 1-1,1 0 0,-1-1 0,0 1 1,1 0-1,-1 0 0,0 0 1,0 1-1,0-1 0,0 0 1,1 1-1,-1-1 0,0 1 1,0 0-1,0-1 0,-3 1 1,2 1-60,1-1 0,0 1 1,0 0-1,0-1 0,-1 1 0,1 0 1,0 0-1,0 1 0,0-1 0,0 0 1,1 1-1,-1-1 0,0 1 1,1-1-1,-1 1 0,1 0 0,-1 0 1,1 0-1,0 0 0,0 0 0,0 0 1,0 0-1,0 0 0,0 0 1,0 1-1,0 2 0,-14 66-456,14-64 524,-1 5-19,0-1 0,1 0 0,1 1 0,0-1 0,3 23 0,-2-33 11,-1 1-1,0 0 1,1 0-1,0 0 1,0 0-1,-1 0 1,1-1-1,0 1 1,0 0-1,1-1 1,-1 1-1,0 0 1,0-1-1,1 0 1,-1 1 0,1-1-1,1 2 1,0-3 12,-1 1 1,0 0 0,0-1 0,1 1 0,-1-1 0,0 1 0,1-1-1,-1 0 1,1 0 0,-1 0 0,0-1 0,1 1 0,-1-1-1,0 1 1,0-1 0,1 0 0,-1 1 0,3-3 0,3-1 101,-1 0-1,1 0 1,-1-1 0,0 0 0,0 0 0,-1-1-1,0 0 1,0 0 0,8-10 0,44-71 114,-32 47-152,-27 44-140,1 0-1,-1 0 1,1 0-1,-1 0 1,1 0-1,1 0 0,-1 0 1,1 6-1,1 5 67,-3-2 24,3 26-9,-2-39-13,0 1 0,1 0 1,-1 0-1,1-1 1,-1 1-1,0 0 1,1-1-1,-1 1 1,1 0-1,0-1 1,-1 1-1,1-1 1,0 1-1,-1-1 1,1 1-1,0-1 1,-1 1-1,1-1 1,0 0-1,0 1 1,0-1-1,-1 0 1,1 0-1,0 0 0,0 0 1,0 1-1,-1-1 1,1 0-1,0 0 1,0-1-1,0 1 1,0 0-1,-1 0 1,1 0-1,0 0 1,0-1-1,0 1 1,-1 0-1,1-1 1,0 1-1,0-1 1,7-4 52,0 1 0,0-1 1,-1-1-1,0 1 0,0-1 0,-1 0 1,1-1-1,-1 1 0,-1-2 1,8-10-1,-4 7 8,0-1-1,0 2 1,12-11 0,-21 21-69,0 0 0,0-1 0,0 1 0,0 0 0,1-1 0,-1 1 0,0 0 0,0 0 0,1-1 0,-1 1 0,0 0 1,0 0-1,1 0 0,-1-1 0,0 1 0,1 0 0,-1 0 0,0 0 0,1 0 0,-1 0 0,0-1 0,1 1 0,-1 0 0,1 0 0,-1 0 0,0 0 0,1 0 0,-1 0 1,0 0-1,1 0 0,-1 1 0,0-1 0,1 0 0,-1 0 0,0 0 0,1 0 0,-1 0 0,0 0 0,1 1 0,-1-1 0,0 0 0,1 0 0,-1 1 0,0-1 0,0 0 1,1 0-1,-1 1 0,0-1 0,0 0 0,0 1 0,1-1 0,-1 0 0,0 1 0,0-1 0,3 30-106,1 5 15,-4-35 92,0 1 1,0-1-1,0 1 0,1-1 1,-1 1-1,0-1 0,0 1 1,0-1-1,1 0 0,-1 1 1,0-1-1,1 1 1,-1-1-1,0 0 0,1 1 1,-1-1-1,0 0 0,1 1 1,-1-1-1,1 0 0,-1 1 1,1-1-1,-1 0 0,1 0 1,-1 0-1,1 0 0,-1 1 1,1-1-1,-1 0 0,1 0 1,-1 0-1,1 0 0,-1 0 1,1 0-1,-1 0 0,1 0 1,-1 0-1,1 0 0,-1-1 1,1 1-1,-1 0 0,1 0 1,-1 0-1,1-1 0,-1 1 1,1-1-1,4-2 36,-1-1 1,1 0 0,-1-1-1,0 1 1,0-1-1,-1 0 1,1 0-1,3-8 1,14-17-19,-21 29-56,1 0-1,0 0 1,0 0 0,-1 0 0,1 0-1,0 0 1,0 0 0,0 1 0,0-1-1,0 0 1,0 0 0,0 1 0,0-1-1,0 0 1,0 1 0,0-1 0,1 1-1,-1-1 1,0 1 0,0 0 0,0 0-1,1-1 1,-1 1 0,0 0 0,0 0-1,1 0 1,-1 0 0,0 1 0,1-1-1,-1 0 1,0 0 0,0 1 0,0-1-1,1 1 1,-1-1 0,1 1 0,7 18-3839,-11 8-4930,-2-17-599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17168,'0'0'8552,"50"8"-16303,-29 1 32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6 147 17104,'0'0'7805,"10"1"-6684,-3-1-1044,1 0-1,-1 0 1,1-1-1,-1 1 1,1-2 0,-1 1-1,1-1 1,-1 0-1,0 0 1,0-1 0,0 0-1,0-1 1,-1 1-1,1-1 1,-1-1 0,0 1-1,0-1 1,0 0-1,7-9 1,-8 8-21,-1 1 0,0-1 0,0 0 0,-1-1 0,0 1 0,3-8 0,-5 13-57,-1 0 1,1 0 0,-1 0-1,0 0 1,1 0 0,-1 0 0,0 0-1,0 0 1,0 0 0,0 0 0,0 0-1,0 0 1,0 0 0,0-1 0,0 1-1,0 0 1,0 0 0,-1 0 0,1 0-1,0 0 1,-1 0 0,1 0 0,-1 0-1,1 0 1,-1 0 0,0 1 0,1-1-1,-1 0 1,0 0 0,1 0 0,-1 1-1,0-1 1,0 0 0,0 1-1,0-1 1,0 1 0,0-1 0,0 1-1,0-1 1,0 1 0,0 0 0,0-1-1,0 1 1,0 0 0,0 0 0,0 0-1,-2 0 1,-3 0-38,-1 0-1,1 0 1,0 1 0,0 0-1,0 0 1,0 1 0,0-1-1,0 1 1,0 0 0,0 1-1,1 0 1,-1 0 0,1 0-1,0 0 1,0 1 0,0 0-1,0 0 1,1 0-1,-1 1 1,1-1 0,-4 8-1,2-5 39,2 0 0,-1 1 0,1-1 0,0 1 0,0 1 0,1-1 1,0 0-1,0 1 0,1-1 0,1 1 0,-1 0 0,1 0 0,1 0 0,0 14 0,1-19 11,0-1 1,0 0 0,0 0-1,0 1 1,1-1 0,-1 0-1,1 0 1,0-1 0,0 1-1,0 0 1,0 0 0,0-1-1,1 0 1,-1 1 0,1-1-1,0 0 1,-1 0 0,1 0-1,0-1 1,0 1 0,0-1-1,0 1 1,1-1 0,-1 0-1,0 0 1,1-1 0,-1 1-1,6 0 1,10 2-636,0-1 0,1-1 1,30-3-1,-6-4-4853,-2-9-4186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63 12684,'0'0'4159,"-4"-8"-497,4 7-3579,-24-39 3625,23 39-3650,1-1 0,-1 1 0,0 1 0,0-1-1,0 0 1,0 0 0,0 0 0,0 0 0,0 1 0,0-1 0,0 0-1,-1 1 1,1-1 0,0 1 0,0 0 0,-1-1 0,1 1-1,0 0 1,0-1 0,-1 1 0,1 0 0,0 0 0,-1 0-1,1 0 1,0 1 0,0-1 0,-1 0 0,1 0 0,0 1 0,0-1-1,-1 1 1,1-1 0,0 1 0,0 0 0,0-1 0,0 1-1,0 0 1,0 0 0,0-1 0,0 1 0,0 0 0,0 0 0,0 2-1,-7 7-20,1 0-1,0 0 1,1 1-1,0 0 0,1 1 1,0-1-1,1 1 0,0 0 1,-4 21-1,3-2 254,0 0 0,0 55 0,5-84-285,0 0 1,0 0-1,0 0 1,0 0-1,0 0 1,0 0-1,0 0 1,1 0-1,-1 0 1,0 0-1,1 0 1,0 0 0,0-1-1,-1 1 1,1 0-1,0 0 1,0 0-1,1-1 1,-1 1-1,0-1 1,1 1-1,-1-1 1,1 1-1,-1-1 1,1 0-1,-1 0 1,1 0 0,0 0-1,0 0 1,-1 0-1,1 0 1,0 0-1,0-1 1,0 1-1,0-1 1,0 1-1,0-1 1,0 0-1,0 0 1,0 0 0,0 0-1,0 0 1,0 0-1,0-1 1,0 1-1,0-1 1,0 1-1,0-1 1,0 0-1,0 0 1,0 0-1,-1 0 1,4-2 0,1-1 13,1 0 1,-1-1 0,0 0-1,-1 0 1,1 0 0,-1-1-1,0 0 1,0 0 0,-1 0-1,1 0 1,-2-1 0,1 0-1,-1 0 1,0 0 0,0 0-1,-1 0 1,0-1 0,2-11-1,-24 41-499,17-16 475,-1-1 0,1 1 0,0 0 1,0 0-1,1 0 0,0 0 0,0 0 0,0 1 1,0 9-1,25-34 341,3-14-250,-18 20-101,1 0 1,1 0-1,0 1 1,0 1-1,1 0 1,18-12-1,-29 21-12,1 0 1,0 1-1,0-1 0,0 1 1,1-1-1,-1 1 1,0 0-1,0-1 0,0 1 1,0 0-1,0 0 0,0 0 1,1 0-1,-1 0 1,0 0-1,0 0 0,0 0 1,0 0-1,0 0 0,1 0 1,-1 1-1,0-1 0,0 1 1,0-1-1,0 1 1,0-1-1,1 2 0,0 0 8,0 0 0,0 0 1,0 1-1,-1-1 0,1 0 0,-1 1 0,0-1 0,1 1 0,-1 0 0,-1-1 0,2 4 0,1 10 36,0 1 0,-1-1 0,0 17 0,-2-27-36,2 20 860,0-17-2247,-2-27-16323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14 187 6951,'0'0'16282,"8"0"-15033,-5 1-1143,0-2-1,1 1 1,-1 0 0,0-1 0,0 1 0,0-1-1,0 0 1,0 0 0,0 0 0,-1 0 0,1-1-1,0 1 1,4-4 0,-2 1-9,-1-1 0,0 1 0,0 0 0,-1-1 0,1 0 0,-1 0 0,0 0 0,3-9 0,-4 10-76,3-4 22,-1-1 0,0 1 1,-1-1-1,0 0 0,0 0 1,-1 0-1,0 0 0,0-1 1,-1-10-1,-1 20-38,0-1 0,0 0 0,0 0 0,-1 0 0,1 0 0,0 0 0,-1 1 0,1-1 0,-1 0 0,1 0 0,-1 1 0,1-1 0,-1 0 0,1 0 0,-1 1 0,0-1 0,1 1 0,-1-1 0,0 1 0,1-1 0,-1 1 0,0-1 0,0 1 0,0-1 0,0 1 0,1 0 1,-1 0-1,0-1 0,0 1 0,0 0 0,0 0 0,0 0 0,0 0 0,0 0 0,1 0 0,-1 0 0,0 0 0,0 1 0,0-1 0,0 0 0,0 0 0,1 1 0,-1-1 0,0 1 0,0-1 0,-1 1 0,-2 1-23,0-1 1,1 0-1,-1 1 1,1 0-1,-1 0 0,1 0 1,0 0-1,0 0 1,0 1-1,-4 4 1,5-5 11,-39 69-56,38-65 88,0 0 0,1 0 0,0 0 0,0 0 0,0 1 0,1-1 0,0 1 0,0-1 0,1 1 0,0 8 0,1-15-12,0 1-1,-1 0 0,1-1 0,0 1 0,0-1 1,0 1-1,0 0 0,0-1 0,0 0 1,-1 1-1,1-1 0,0 0 0,0 1 0,0-1 1,0 0-1,1 0 0,-1 0 0,0 0 1,0 0-1,0 0 0,0 0 0,1-1 0,27-1 143,-15-2-175,0-1 1,0 0 0,-1-1 0,16-9 0,-21 10-43,1 0 0,-1 0 0,1 1 0,0 0 0,0 1 0,0 0 0,1 0 0,-1 1 0,1 1 0,0-1 0,15 1 0,-23 2 38,-1 0-1,1 0 1,0 0-1,0 1 1,-1-1-1,1 0 1,-1 1-1,1 0 0,-1-1 1,1 1-1,-1 0 1,0-1-1,0 1 1,0 0-1,0 0 1,0 0-1,0 0 1,-1 0-1,1 0 1,-1 0-1,1 0 0,-1 1 1,0-1-1,0 0 1,0 0-1,0 2 1,9 28 61,-7-93 2695,-4 50-2637,0-1 0,-1 0 0,0 1 0,-1 0 0,0 0 0,-1 0 0,0 0 0,-1 1 1,-8-13-1,13 22-171,1 2-261,1 1 197,-1-1 1,1 0-1,-1 0 0,1 0 1,-1-1-1,1 1 1,0 0-1,0 0 0,-1 0 1,1 0-1,0-1 1,0 1-1,0 0 0,0-1 1,0 1-1,0-1 1,0 1-1,0-1 1,0 1-1,0-1 0,0 0 1,0 1-1,0-1 1,0 0-1,0 0 0,0 0 1,1 0-1,1 0 1,41 1-5384,-36-1 3345,12-2-2398,1-5-2280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3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 13036,'0'0'12546,"-9"-1"-11548,6 1-978,0-1 1,0 1-1,1 0 0,-1 0 1,0 1-1,0-1 0,0 1 1,0-1-1,0 1 0,0 0 1,0 0-1,1 0 0,-1 0 1,0 1-1,1-1 0,-1 1 1,1 0-1,0-1 1,-1 1-1,1 0 0,0 0 1,0 1-1,0-1 0,0 0 1,1 1-1,-1-1 0,1 1 1,-1-1-1,1 1 0,0 0 1,-2 4-1,-1 5 15,0 0 0,0 0 0,1 0 0,1 0 1,0 1-1,0 24 0,2-36-31,0 0 1,0-1 0,0 1-1,0 0 1,0-1-1,0 1 1,1 0 0,-1-1-1,0 1 1,0 0 0,1-1-1,-1 1 1,0-1 0,1 1-1,-1-1 1,1 1-1,-1-1 1,1 1 0,-1-1-1,1 1 1,-1-1 0,1 1-1,0-1 1,-1 0 0,1 1-1,-1-1 1,1 0-1,0 0 1,-1 1 0,1-1-1,0 0 1,-1 0 0,1 0-1,0 0 1,-1 0 0,1 0-1,0 0 1,0 0-1,-1 0 1,1 0 0,0-1-1,-1 1 1,1 0 0,0 0-1,0-1 1,2 0 23,1 0 1,-1 0-1,0 0 1,1 0-1,-1-1 1,0 0-1,0 0 1,4-2-1,7-11 7,-1 0 0,0-1 0,-1 0 0,-1-1 0,0 0 0,-1-1 0,-1 0 0,8-24 0,-12 60-4698,5 30 641,-10-46 3513,0 0 0,1 0-1,0 0 1,-1 0 0,1 0 0,0 0 0,0 0-1,0 0 1,0 0 0,0-1 0,1 1-1,-1 0 1,0-1 0,1 1 0,0-1-1,-1 0 1,3 2 0,8-1-5737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44 203 1858,'0'0'17419,"-7"9"-17013,5-8-397,-1 3 124,-1 0 0,1 1-1,0-1 1,0 0 0,0 1-1,1-1 1,0 1 0,-1 0-1,2 0 1,-1 0 0,0 0-1,1 0 1,0 0 0,1 1-1,-1-1 1,1 0 0,0 1-1,1 8 1,-1-14-117,0 1 1,1 0-1,-1-1 0,0 1 0,1-1 1,-1 1-1,1-1 0,-1 1 1,1-1-1,-1 1 0,1-1 0,-1 1 1,1-1-1,0 0 0,-1 1 0,1-1 1,0 0-1,-1 1 0,1-1 1,0 0-1,-1 0 0,1 0 0,0 0 1,-1 0-1,1 0 0,0 0 0,0 0 1,-1 0-1,1 0 0,0 0 1,-1 0-1,1 0 0,0-1 0,-1 1 1,1 0-1,0 0 0,-1-1 1,1 1-1,-1 0 0,1-1 0,0 1 1,-1-1-1,1 1 0,0-1 0,25-20 934,-9 0-622,-2-1 1,0 0 0,-1-1-1,12-28 1,-19 35-193,-1 0 0,0 0 1,-1-1-1,-1 1 0,0-1 0,-2 0 1,2-26-1,-5 58-258,-1-1 0,0 0 1,-1 0-1,-5 16 0,3-13 227,1-1 0,-3 28 0,6-30 28,0-5-10,0 1-1,0-1 1,1 0 0,1 1 0,0-1-1,3 17 1,-3-24-126,0 1 0,0-1 0,0 0 0,0 0 0,1-1 0,-1 1 0,0 0 1,1 0-1,0-1 0,-1 1 0,1-1 0,0 1 0,0-1 0,0 0 0,0 1 0,0-1 0,0 0 0,0 0 0,0-1 0,0 1 0,0 0 0,0-1 0,1 1 0,-1-1 0,0 0 0,1 0 0,-1 0 0,0 0 1,0 0-1,1 0 0,-1-1 0,0 1 0,4-2 0,-4 2-250,-1 0 0,1-1 0,0 1 0,0-1 0,-1 1 0,1-1-1,0 0 1,-1 0 0,1 1 0,-1-1 0,1 0 0,-1-1 0,0 1 0,1 0 0,-1 0 0,0 0 0,0-1 0,0 1 0,2-4 0,5-13-6441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15246,'0'0'9957,"12"4"-9194,-6-2-642,-2 0-76,-1-1 0,0 1 1,1-1-1,-1 0 1,0 0-1,1-1 0,0 1 1,-1-1-1,1 1 0,-1-1 1,1 0-1,-1-1 0,1 1 1,0 0-1,-1-1 0,1 0 1,-1 0-1,0 0 0,1 0 1,-1-1-1,0 1 0,5-4 1,1-1 90,-1-1 1,1 0 0,-2-1 0,1 0 0,-1 0-1,0 0 1,-1-1 0,0 0 0,0 0 0,-1-1-1,0 1 1,-1-1 0,0 0 0,-1-1 0,4-14-1,-7 25-129,0-1 0,1 1 0,-1-1 0,0 0 0,0 1 0,0-1 0,0 1 0,1-1 0,-1 0 0,0 1 0,0-1 0,0 0 0,-1 1 0,1-1 0,0 1 0,0-1 0,0 0 0,0 1 0,0-1 0,-1 0 0,1 1 0,0-1 0,-1 1 0,1-1 0,0 1 0,-1-1 0,1 1 0,-1-1 0,1 1 0,-1-1 0,1 1 0,-1 0 0,1-1 0,-1 1 0,1 0 0,-1-1 0,1 1 0,-1 0 0,1 0 0,-1-1 0,0 1 0,1 0 0,-1 0 0,0 0 0,1 0 0,-1 0 0,0 0 0,1 0 0,-1 0 0,1 0 0,-1 0 0,0 0 0,1 0 0,-1 1 0,0-1 0,1 0 0,-1 0 0,1 1 0,-1-1 0,-3 2-25,0 0 1,0 0-1,0 0 0,1 1 0,-1-1 1,1 1-1,-6 5 0,2 1-35,-1 0-1,1 0 1,1 1-1,0 0 1,0 1 0,1-1-1,0 1 1,1 0 0,0 0-1,1 1 1,0-1-1,1 1 1,0-1 0,1 1-1,0 15 1,1-26-22,0 1 0,1 0 0,-1-1 0,0 1 0,1-1 0,-1 1 0,1 0 0,0-1 0,0 1 0,-1-1 0,1 1 0,0-1 0,0 0 0,0 1 1,0-1-1,0 0 0,1 0 0,-1 0 0,0 0 0,1 0 0,-1 0 0,0 0 0,1 0 0,2 1 0,1-1-809,-1 1 1,1-1 0,-1 0-1,1 0 1,0-1-1,0 0 1,8 0-1,13-1-8762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12 488 7559,'0'0'18108,"-2"12"-17505,1-3-474,-2 0 3,1 0 1,1 0 0,0 1 0,0-1 0,1 0 0,0 1-1,0-1 1,4 17 0,-4-25-123,0-1-1,1 1 1,-1-1 0,0 1-1,0-1 1,1 1-1,-1-1 1,0 0 0,1 1-1,-1-1 1,0 1-1,1-1 1,-1 0 0,0 1-1,1-1 1,-1 0-1,1 0 1,-1 1 0,1-1-1,-1 0 1,1 0 0,-1 0-1,0 1 1,1-1-1,-1 0 1,1 0 0,-1 0-1,1 0 1,0 0-1,-1 0 1,1 0 0,-1 0-1,1 0 1,-1 0-1,1-1 1,-1 1 0,0 0-1,1 0 1,-1 0-1,1-1 1,-1 1 0,1 0-1,-1 0 1,1-1 0,-1 1-1,0 0 1,1-1-1,-1 1 1,1-1 0,17-19 737,9-25-50,-19 31-639,1-1 0,0 2 0,1-1 0,22-22 1,-31 35-77,0 1 1,-1-1-1,1 0 1,0 0 0,0 1-1,0-1 1,0 1-1,0-1 1,0 1 0,0 0-1,0-1 1,0 1-1,1 0 1,-1-1 0,0 1-1,0 0 1,0 0 0,0 0-1,0 0 1,0 0-1,1 0 1,-1 1 0,0-1-1,0 0 1,0 1-1,0-1 1,0 0 0,0 1-1,0-1 1,0 1 0,0 0-1,0-1 1,0 1-1,0 0 1,0-1 0,-1 1-1,1 0 1,0 0-1,0 0 1,-1 0 0,1 0-1,0 2 1,5 5-43,-2 1 0,1 0 1,6 19-1,-6-15-5,-4-11 58,0 0 0,0 0-1,0 0 1,0 0 0,0 0 0,0 0 0,0 0 0,1 0-1,-1 0 1,1-1 0,0 1 0,-1-1 0,1 1 0,0-1-1,0 0 1,2 2 0,-2-3 27,-1 0-1,0 0 1,0 0-1,1 0 1,-1 0-1,0 0 1,0 0-1,0 0 1,1-1-1,-1 1 0,0-1 1,0 1-1,0-1 1,0 1-1,0-1 1,0 1-1,0-1 1,0 0-1,0 0 1,0 1-1,0-1 1,0 0-1,0 0 1,-1 0-1,1 0 1,0 0-1,-1 0 1,1 0-1,-1 0 1,1-1-1,0-1 1,64-142 231,-62 184-3052,1 22 3034,-4-60-223,0 0-1,0 0 1,0 0 0,0 0 0,0 0 0,1 0-1,-1 0 1,0 0 0,1 0 0,-1-1 0,1 1 0,-1 0-1,1 0 1,-1 0 0,1 0 0,0 0 0,-1-1-1,1 1 1,0 0 0,-1-1 0,1 1 0,0 0-1,0-1 1,0 1 0,0-1 0,0 1 0,0-1 0,-1 0-1,1 1 1,0-1 0,0 0 0,0 0 0,0 0-1,0 0 1,0 1 0,0-1 0,0-1 0,0 1-1,0 0 1,0 0 0,0 0 0,0 0 0,0-1-1,0 1 1,0 0 0,0-1 0,0 1 0,0-1 0,0 1-1,0-1 1,0 0 0,-1 1 0,2-2 0,4-2 77,-1 0 1,0-1-1,1 1 1,-2-1-1,1-1 1,4-6-1,57-113-1501,-64 183-1202,-2-51 2706,0-1-1,1 1 1,0 0 0,0-1 0,3 11 0,-3-17-73,-1 1 0,0 0 0,0 0 0,1 0 0,-1 0 0,0-1 0,1 1 0,-1 0 1,1 0-1,-1-1 0,1 1 0,-1 0 0,1-1 0,-1 1 0,1-1 0,0 1 0,-1-1 0,1 1 0,0-1 0,0 1 0,-1-1 0,1 1 0,0-1 0,0 0 1,0 0-1,-1 1 0,1-1 0,0 0 0,0 0 0,0 0 0,0 0 0,0 0 0,-1 0 0,1 0 0,0 0 0,0 0 0,0 0 0,0-1 0,0 1 0,-1 0 1,1-1-1,0 1 0,0 0 0,-1-1 0,1 1 0,0-1 0,0 1 0,-1-1 0,1 1 0,-1-1 0,1 0 0,0 1 0,-1-1 0,1 0 0,-1 0 1,16-18 311,-2 0 1,-1-1 0,0 0 0,-2-1 0,0 0 0,12-36 0,-17 45-237,6-17-55,-1 0 1,-1 0 0,-1-1 0,-2-1-1,0 1 1,-3-1 0,2-32-1,-16 84-1203,-3 21 1124,10-25-14,-6 28-12,-4 66-1,12-99 101,1 0 1,0 0-1,1 0 0,0 0 1,1 0-1,1 0 0,-1-1 0,2 1 1,0-1-1,9 19 0,-13-28-24,1 0 0,0 0 0,0 0 0,1 0 0,-1-1-1,0 1 1,1-1 0,-1 1 0,0-1 0,1 1 0,0-1 0,-1 0 0,1 1 0,0-1 0,0 0-1,0 0 1,0 0 0,-1-1 0,1 1 0,3 0 0,-5-36-2059,-2 26 1708,0 1-1,-1-1 1,-1 1 0,1-1-1,-1 1 1,-1 0 0,0 0-1,0 1 1,0-1 0,-8-6-1,-4-6-136,-2 1-1,-24-19 0,31 26 1668,13 8 78,26 10 411,-8-1-1980,23-1-238,-15-3-5127,-22-1-135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7783,'0'0'13517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4324,'0'0'8424,"9"7"-7340,27 19-214,-35-25-829,0-1-1,1 0 1,-1 0-1,0 1 1,0-1 0,1 0-1,-1 0 1,0 0-1,0 0 1,1 0 0,-1-1-1,0 1 1,0 0-1,1-1 1,-1 1 0,0 0-1,0-1 1,0 0-1,0 1 1,0-1 0,0 0-1,1 0 1,24-21 535,-18 13-266,21-12-46,1 1-1,1 2 0,65-29 0,-29 15-1027,-64 31 723,-1 0 1,0 0-1,1-1 1,-1 1-1,0-1 1,0 1 0,0-1-1,0 0 1,0 0-1,0 0 1,-1 0 0,1 0-1,2-4 1,-4 5 504,-25 3 193,-53 30 636,65-25-1036,0-1-1,0 0 1,0-1 0,-1 0-1,0-1 1,0-1 0,0 0-1,-17 0 1,30-3-1543,1-5-5788,0-3 583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54 142 4100,'0'0'8691,"1"-8"-3102,0-27-891,-1 35-4627,0 0 1,1 0-1,-1-1 1,0 1-1,0 0 1,0 0-1,0-1 1,0 1-1,0 0 0,1-1 1,-1 1-1,0 0 1,0 0-1,0-1 1,0 1-1,0 0 1,0-1-1,0 1 1,0 0-1,0-1 1,0 1-1,0 0 1,0 0-1,-1-1 0,1 1 1,0 0-1,0 0 1,0-1-1,0 1 1,0 0-1,0 0 1,-1-1-1,1 1 1,0 0-1,0 0 1,0-1-1,-1 1 1,1 0-1,0 0 0,0 0 1,-1 0-1,1-1 1,0 1-1,0 0 1,-1 0-1,1 0 1,0 0-1,-1 0 1,1 0-1,0 0 1,0 0-1,-1 0 1,1 0-1,0 0 0,-1 0 1,1 0-1,0 0 1,-1 0-1,1 0 1,0 0-1,0 0 1,-1 0-1,1 0 1,0 1-1,0-1 1,-1 0-1,1 0 1,0 0-1,-1 1 1,-11 13 306,5 4-355,1 0 0,0 0 0,2 1 0,0-1 0,1 1 0,1 0 0,1 0 0,0 0 0,3 27-1,-2-45-43,0 0 0,0 0-1,0 1 1,0-1-1,0 0 1,0 0 0,0 1-1,0-1 1,1 0-1,-1 0 1,0 0 0,1 0-1,-1 1 1,1-1-1,-1 0 1,1 0 0,-1 0-1,1 0 1,0 0-1,0 0 1,0 0 0,-1 0-1,1 0 1,0-1-1,0 1 1,0 0-1,0-1 1,0 1 0,0 0-1,1-1 1,-1 1-1,0-1 1,0 0 0,0 1-1,0-1 1,1 0-1,-1 0 1,0 1 0,0-1-1,0 0 1,1 0-1,1-1 1,1 0 5,0 0-1,0 0 1,0 0 0,-1-1 0,1 1-1,-1-1 1,1 0 0,-1 0 0,0-1-1,1 1 1,-1-1 0,4-3 0,6-11 55,-1-1-1,0 0 1,-1-1 0,-1 0 0,0 0-1,-2-1 1,0 0 0,-2-1 0,0 1 0,-1-1-1,-1-1 1,-1 1 0,-1-1 0,-1-23 0,-15 72-675,-11 81 613,23-96 23,0 1 1,1-1-1,1 1 0,0-1 0,1 1 1,3 21-1,-4-33-3,1 1 1,-1-1-1,0 0 0,1 0 1,-1 0-1,1 1 0,-1-1 1,1 0-1,-1 0 1,1 0-1,0 0 0,0 0 1,0 0-1,0 0 0,-1 0 1,1 0-1,0 0 0,0-1 1,1 1-1,-1 0 0,0-1 1,0 1-1,0-1 0,0 1 1,2 0-1,0-1 3,-1 0 1,1 0-1,-1 0 0,1 0 0,-1 0 1,1-1-1,-1 1 0,1-1 0,-1 1 1,1-1-1,-1 0 0,3-1 0,2-2 11,0 0-1,1 0 0,-1-1 0,-1 0 0,1 0 0,9-11 0,-11 11-17,-1-1 1,0 1-1,0-1 0,0 0 0,-1 0 0,0 0 0,0-1 0,0 1 1,-1-1-1,0 1 0,0-1 0,-1 0 0,1-9 0,-19 37-713,14-10 718,0 0 0,1 0 0,1 0 0,0 1 1,0 14-1,1-26 6,0 0 0,0 1 0,0-1 0,0 1 0,0-1 0,0 1-1,0-1 1,1 1 0,-1-1 0,0 0 0,0 1 0,0-1 0,1 1 0,-1-1 0,0 0 0,0 1 0,1-1 0,-1 0 0,0 1 0,1-1 0,-1 0 0,0 1-1,1-1 1,-1 0 0,1 0 0,-1 1 0,0-1 0,1 0 0,-1 0 0,1 0 0,-1 0 0,1 0 0,0 1 0,21-3 29,19-13-264,-35 12 299,-1 0 1,0-1-1,0 0 1,0 0-1,0 0 0,0 0 1,-1-1-1,0 1 1,0-1-1,0 0 1,-1 0-1,6-12 0,-5 8 224,-1 0-1,-1-1 0,1 1 0,-2-1 0,1 1 1,-1-1-1,-1-17 0,6 16-720,14 7-4859,-10 3 1935,10-3-3587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20 13453,'-10'-3'3742,"3"1"-3348,-56-11 4394,59 12-4627,0 1-1,0 0 1,1 0-1,-1 0 1,0 0-1,0 0 1,0 1-1,0-1 1,1 1 0,-1 0-1,0 1 1,1-1-1,-1 0 1,1 1-1,-1 0 1,-3 2-1,3 0-132,0-1 0,0 1-1,0 0 1,1 0-1,0 1 1,-1-1-1,1 0 1,1 1 0,-1 0-1,1 0 1,0 0-1,0 0 1,0 0 0,1 0-1,0 0 1,0 1-1,-1 7 1,3-12-17,-1-1 0,1 0-1,-1 1 1,1-1 0,0 0 0,-1 0 0,1 1 0,0-1 0,-1 0-1,1 0 1,0 0 0,-1 0 0,1 0 0,0 0 0,-1 0 0,1 0-1,0 0 1,-1 0 0,1 0 0,0 0 0,-1-1 0,1 1 0,0 0-1,-1 0 1,1-1 0,0 1 0,18-7-5,-6 2-143,0 1-1,0 0 1,1 0 0,-1 1-1,1 1 1,-1 0 0,22 1 0,-31 1 69,1 0-1,-1 1 1,0-1 0,1 1 0,-1 0 0,0 0 0,0 1 0,0-1-1,0 1 1,0 0 0,7 4 0,-9-4 48,0 0 0,0 0 0,0 0 1,0 0-1,-1 0 0,1 0 0,-1 1 0,1-1 0,-1 0 0,0 1 1,0-1-1,0 1 0,0-1 0,-1 1 0,1 0 0,-1-1 0,1 1 1,-1 0-1,0-1 0,-1 6 0,0-3 154,0 0 0,-1 0 0,1 0 0,-1 0 0,0 0-1,-1 0 1,1-1 0,-1 1 0,0-1 0,0 0 0,-1 0 0,1 0 0,-1 0 0,0-1 0,-4 4 0,-7 6 230,0-2 0,-31 18 0,17-17-1258,29-12 683,-1 0 1,1 0-1,-1 0 0,0 0 1,1 0-1,-1 0 0,1 0 1,-1 0-1,1 0 1,-1-1-1,1 1 0,-1 0 1,0 0-1,1-1 0,-1 1 1,1 0-1,-1 0 1,1-1-1,0 1 0,-1-1 1,1 1-1,-1 0 0,1-1 1,0 1-1,-1-1 0,1 1 1,0-1-1,-1 1 1,1-1-1,0 1 0,0-1 1,0 1-1,-1-1 0,1 0 1,0 1-1,0-1 1,0 1-1,0-1 0,0 0 1,0 1-1,0-1 0,0 1 1,0-1-1,1 0 1,-1-23-8567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13805,'0'0'5707,"2"11"-4164,3 279 4881,-6-230-5118,3-137-1114,-3-49-1052,2 131 857,1 0 0,-1 0 0,1 0 1,0 0-1,1 0 0,-1 0 0,1-1 0,0 1 0,0-1 0,0 0 0,1 0 0,-1 0 0,1 0 0,0 0 0,0-1 0,8 5 0,-9-6 34,0-1 0,0 1-1,0-1 1,0 0 0,0 0-1,0 0 1,0 0 0,0 0-1,0-1 1,0 1 0,0-1-1,1 0 1,-1 0 0,0 0-1,0-1 1,0 1 0,0-1-1,1 1 1,-1-1 0,0 0-1,0-1 1,0 1 0,-1 0-1,1-1 1,0 1 0,0-1-1,-1 0 1,1 0 0,2-3-1,0 0 15,1 0 0,-1 0 0,0-1 0,-1 0-1,1 0 1,-1 0 0,0-1 0,-1 1-1,1-1 1,-1 0 0,-1 0 0,1 0 0,-1 0-1,-1 0 1,1-1 0,-1 1 0,0-14 0,-9 23-483,5 3 421,0 0 0,0-1 0,0 1 0,1 0 0,0 0-1,0 0 1,0 0 0,1 1 0,-1-1 0,1 0 0,0 10 0,-3 63 51,4-77-30,-1 0 0,1 0 0,0 0 0,0-1 0,0 1 0,0 0 0,0 0 0,0 0 0,0 0 0,1-1 0,-1 1 0,0 0 0,0 0 0,1 0 0,-1-1 0,0 1 0,1 0 0,-1 0 0,1-1 0,-1 1 0,1 0 0,-1-1 1,1 1-1,-1 0 0,1-1 0,0 1 0,-1-1 0,1 1 0,0-1 0,0 0 0,-1 1 0,1-1 0,0 0 0,0 1 0,0-1 0,-1 0 0,1 0 0,0 0 0,0 1 0,0-1 0,0 0 0,-1 0 0,1 0 0,0-1 0,0 1 0,0 0 0,0 0 0,3-1 29,-1 0 0,0-1 0,1 1 0,-1 0 0,0-1 0,0 0-1,0 0 1,0 0 0,-1 0 0,5-4 0,13-17-179,0 0-1,-2-1 1,-1-1-1,-1-1 1,-1 0 0,16-39-1,-42 137-1871,9-62 1463,-3 17-1909,3-10-4660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9673,'0'0'417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15 205 4132,'0'0'6566,"6"-9"-3411,1 0-2170,10-18 356,-11-2 2643,-7 28-3959,1 1 1,0 0-1,0 0 0,0 0 0,0 0 0,0-1 1,-1 1-1,1 0 0,0 0 0,0 0 1,0 0-1,-1-1 0,1 1 0,0 0 0,0 0 1,-1 0-1,1 0 0,0 0 0,0 0 1,0 0-1,-1 0 0,1 0 0,0 0 0,0 0 1,-1 0-1,1 0 0,0 0 0,0 0 1,-1 0-1,1 0 0,0 0 0,0 0 0,-1 0 1,1 0-1,0 0 0,0 1 0,0-1 1,-1 0-1,1 0 0,0 0 0,0 0 0,0 0 1,-1 1-1,1-1 0,0 0 0,0 0 1,0 0-1,0 1 0,0-1 0,-1 0 0,-10 10-8,6-1 200,1 0-1,0-1 1,1 1 0,0 1 0,1-1 0,-1 0 0,2 1-1,-1 0 1,1-1 0,1 1 0,0 0 0,2 13 0,-1-8-46,2-1 1,0 1-1,1-1 1,0 0-1,1 0 0,0 0 1,11 18-1,-7-19-190,-1 0 0,-1 1-1,-1 1 1,0-1 0,0 1-1,-2 0 1,0 0 0,0 0 0,-2 1-1,0-1 1,0 1 0,-2 17-1,0-32 39,0-1 0,0 1 0,0 0 0,0 0 0,0 0 0,0 0 0,0 0-1,0 0 1,0 0 0,0 0 0,-1-1 0,1 1 0,0 0 0,-1 0 0,1 0-1,-1-1 1,1 1 0,-1 0 0,1 0 0,-1-1 0,1 1 0,-1 0 0,0-1 0,1 1-1,-1-1 1,0 1 0,0-1 0,1 1 0,-1-1 0,0 1 0,0-1 0,0 0-1,0 1 1,0-1 0,1 0 0,-1 0 0,0 0 0,0 0 0,0 0 0,0 0 0,0 0-1,0 0 1,0 0 0,0 0 0,1 0 0,-1 0 0,-2-1 0,1-1 45,-1 1 1,0 0-1,1-1 1,-1 0 0,0 1-1,1-1 1,0 0-1,0 0 1,-1-1-1,1 1 1,0 0-1,-2-6 1,-2-4-161,1 0 0,0-1-1,1 0 1,1 0 0,0 0 0,1 0-1,0-1 1,1 1 0,0-1 0,1 1 0,2-18-1,1 9 2,1-1 1,0 1-1,2-1 0,0 2 0,18-41 0,10-1 50,60-85 0,-78 123 7,-16 58 198,-2-15 114,-1-4-140,2-1 0,0 1 0,0 0 0,1 0-1,1-1 1,0 1 0,4 13 0,-5-25-122,0-1 0,1 1 0,-1-1 0,1 1 0,0-1 0,-1 0 0,1 1 0,0-1 0,0 0 0,0 1 0,0-1 0,0 0 0,0 0 0,0 0 0,0 0 0,1 0 0,-1 0 1,0 0-1,1 0 0,-1-1 0,0 1 0,1 0 0,-1-1 0,1 1 0,-1-1 0,1 0 0,0 1 0,-1-1 0,1 0 0,-1 0 0,1 0 0,-1 0 0,1 0 0,0 0 0,-1-1 0,1 1 0,-1 0 0,1-1 0,-1 1 0,1-1 0,-1 0 0,0 1 0,2-2 0,4-2 40,0 1 0,-1-2 0,0 1 0,1-1 0,-2 1 0,1-2 0,8-8 0,-1-2-86,46-60 202,-54 67-263,0 1-1,0-1 1,0 0-1,-1 0 1,-1 0-1,0 0 0,4-16 1,-18 52-633,8-22 751,1-1 0,0 1-1,0-1 1,0 1 0,0 0 0,1-1-1,0 1 1,-1 7 0,2-9-5,0-1 1,0 0 0,0 0 0,0 0-1,0 0 1,0 0 0,1 0-1,-1 0 1,1 0 0,-1 0-1,1 0 1,0 0 0,0 0-1,0 0 1,0-1 0,0 1-1,0 0 1,1 0 0,-1-1-1,2 2 1,1 0-7,0-1 0,0 0 0,1-1 0,-1 1 0,0-1-1,1 0 1,7 1 0,1 1-45,-6-2-69,-1 1 0,1-1 1,0 2-1,-1-1 1,0 0-1,1 1 0,-1 1 1,0-1-1,-1 1 1,1 0-1,-1 0 0,1 0 1,-1 1-1,-1 0 1,1 0-1,-1 0 0,1 0 1,-1 1-1,-1 0 1,1 0-1,-1 0 0,0 0 1,-1 0-1,1 1 1,-1-1-1,-1 1 0,1-1 1,-1 1-1,0 0 1,0 11-1,0-6 244,-1 0 1,0 1-1,-1-1 1,0 0-1,-1 0 0,0 1 1,-6 16-1,7-26-4,0 0 0,-1 0 0,1 1 1,-1-1-1,0-1 0,0 1 0,0 0 0,0 0 0,0-1 0,-1 1 0,1-1 0,-1 0 0,1 0 0,-1 1 0,0-2 0,0 1 0,0 0 0,0-1 0,0 1 0,0-1 1,0 0-1,-1 0 0,1 0 0,0-1 0,-1 1 0,1-1 0,-1 1 0,1-1 0,0 0 0,-1-1 0,-4 0 0,5 0-130,1 0-1,-1 0 1,1 0 0,0 0-1,-1-1 1,1 1-1,0-1 1,0 0-1,0 1 1,0-1 0,0 0-1,1 0 1,-1 0-1,0 0 1,1-1-1,0 1 1,-1 0 0,1-1-1,0 1 1,0-1-1,0-3 1,-17-57-460,18 62 433,-2-9-4,0 1 0,1 0-1,0-1 1,0 1 0,1 0 0,0-1 0,1 1-1,0-1 1,1 1 0,0 0 0,0 0-1,1 0 1,4-11 0,-3 13 6,1 0 0,0-1 0,0 1 0,0 1-1,1-1 1,0 1 0,0 0 0,0 1 0,1-1 0,0 1 0,0 1-1,1-1 1,-1 1 0,15-6 0,37-19-5033,-38 11-1783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125 184 256,'0'0'20019,"-12"0"-18113,12 0-1903,-3 0 41,-1 0 0,0 0 0,1 0 0,-1 0 1,0 0-1,1 1 0,-1-1 0,0 1 0,1 0 1,-1 0-1,1 1 0,0-1 0,-1 1 0,1-1 1,0 1-1,0 0 0,0 1 0,0-1 0,0 0 0,0 1 1,1-1-1,-1 1 0,1 0 0,0 0 0,0 0 1,-3 4-1,1 2-47,0 0 0,0 1 1,1-1-1,0 1 0,1 0 1,0 0-1,1-1 0,-1 1 1,2 0-1,0 0 0,1 17 1,-1-27 1,0 1 0,0 0 0,0-1 0,1 1-1,-1-1 1,0 1 0,0-1 0,0 1 0,0-1 0,1 1 0,-1-1 0,0 0 0,1 1 0,-1-1 0,0 1 0,1-1 0,-1 0 0,0 1 0,1-1 0,-1 1-1,1-1 1,-1 0 0,0 0 0,1 1 0,-1-1 0,1 0 0,-1 0 0,1 0 0,-1 1 0,1-1 0,-1 0 0,1 0 0,0 0 0,20-8 45,12-23 279,-17 11 72,-2 0 1,0-2-1,-1 0 1,-2 0-1,0-1 0,-1 0 1,-2-1-1,0 0 1,-2 0-1,0-1 1,-2 0-1,2-36 1,-14 184-906,3-77 466,2 55 0,3-100 50,-1 0 1,1 0-1,0-1 0,0 1 1,0 0-1,0 0 1,0 0-1,0 0 1,0 0-1,0-1 0,0 1 1,0 0-1,1 0 1,-1 0-1,0 0 1,1-1-1,-1 1 0,0 0 1,1 0-1,-1 0 1,1-1-1,-1 1 1,1 0-1,-1-1 0,1 1 1,0-1-1,-1 1 1,1 0-1,0-1 1,-1 0-1,1 1 0,0-1 1,0 1-1,-1-1 1,1 0-1,0 1 1,0-1-1,0 0 0,0 0 1,-1 0-1,1 0 1,0 0-1,0 0 1,0 0-1,0 0 0,0 0 1,-1 0-1,1 0 1,0 0-1,0-1 1,0 1-1,0 0 0,0-1 1,3-1 55,1 0-1,-1-1 1,-1 1 0,1-1-1,0 0 1,-1 0 0,1 0-1,4-7 1,1-3-6,0-1 0,-1 1-1,-1-2 1,0 1 0,-1-1 0,0 0 0,-2-1 0,1 1 0,-2-1-1,0 0 1,-1 0 0,0-29 0,-17 76-414,7-11 374,1 0 0,1 1 0,2-1 0,0 1 0,-3 36 0,7-56-17,0-1-1,0 1 0,0-1 1,0 1-1,0-1 0,0 1 1,1-1-1,-1 1 1,0-1-1,0 1 0,0-1 1,0 1-1,1-1 0,-1 1 1,0-1-1,0 1 0,1-1 1,-1 0-1,0 1 0,1-1 1,-1 0-1,0 1 1,1-1-1,-1 0 0,1 1 1,-1-1-1,0 0 0,1 1 1,-1-1-1,1 0 0,-1 0 1,1 0-1,0 0 0,20-3-816,18-17-2626,7-20-8178,-23 16 636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14862,'0'0'8050,"-11"7"-6042,11-7-1997,-56 41 1747,53-38-1695,-1 0 1,1 1 0,0-1-1,0 1 1,0 0-1,0-1 1,1 1 0,-1 0-1,1 1 1,0-1 0,1 0-1,-1 1 1,1-1-1,-1 1 1,1-1 0,0 7-1,2-10-106,0-1-1,-1 1 0,1-1 0,0 1 0,0 0 1,0-1-1,0 0 0,0 1 0,0-1 0,0 1 1,0-1-1,0 0 0,1 0 0,-1 0 1,0 0-1,0 0 0,0 0 0,0 0 0,2 0 1,30-1-63,-30 1 14,19-2-378,43 1-724,-63 1 1179,1 0 0,-1 0 0,1 1 0,-1-1 0,1 1 0,-1-1 0,0 1 0,1 0 0,-1 0 0,0 0-1,0 0 1,1 1 0,-1-1 0,0 1 0,0-1 0,0 1 0,-1 0 0,1-1 0,0 1 0,1 3 0,-2-4 83,-1 1-1,0-1 1,1 1 0,-1-1 0,0 1-1,0-1 1,0 1 0,0-1 0,0 1 0,0-1-1,0 1 1,-1-1 0,1 1 0,-1-1 0,1 1-1,-1-1 1,1 1 0,-1-1 0,0 0 0,0 1-1,1-1 1,-1 0 0,0 0 0,0 1 0,0-1-1,-1 0 1,1 0 0,0 0 0,0 0 0,-1 0-1,1-1 1,0 1 0,-3 1 0,-55 27 317,47-24-326,1 0-173,-35 15-307,15-9-3208,10-7-3113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4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12748,'0'0'8937,"15"51"-8297,-4-10 577,4 7-352,0 4-352,0-6-225,-6-8-192,8-5-32,-5-10-192,-7-9-1025,-3-5-961,-2-4-833,-9-5-9609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13325,'0'0'3993,"4"-10"-897,-2 3-2828,2 0 1,-1 0-1,1 1 0,0-1 1,0 1-1,1 0 0,-1 0 1,1 0-1,1 1 0,-1 0 1,1 0-1,0 0 0,0 0 1,1 1-1,-1 0 0,1 1 0,0-1 1,12-3-1,-9 4-232,1 0 1,0 0-1,-1 1 0,1 0 0,0 1 0,0 0 1,16 1-1,-24 1-35,0-1-1,0 0 1,0 1 0,-1-1 0,1 1-1,0 0 1,0 0 0,-1 0 0,1 0-1,-1 1 1,1-1 0,-1 1 0,1-1-1,-1 1 1,0 0 0,0 0 0,0 0 0,0 0-1,0 0 1,0 1 0,0-1 0,-1 1-1,1-1 1,-1 1 0,0-1 0,0 1-1,0 0 1,0-1 0,0 1 0,-1 0 0,1 0-1,0 4 1,-1 0 26,0 0 0,0 0 0,-1 0 0,1 0 0,-2 0 0,1 0 0,-1 0 0,0 0 0,0-1 0,-1 1 0,0-1 0,0 0 0,-8 12 0,0-2 69,-2 0 1,0-1-1,-26 23 0,31-31-5903,19-19 505,22-19-4104,-13 14 3427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6278,'0'0'11595,"5"8"-9839,3 12-687,0 0-1,-1 0 1,-1 1 0,-2-1-1,5 30 1,-10-50-1056,1 0 0,0 1 0,0-1 0,0 0 0,0 1 0,0-1 1,0 0-1,0 1 0,0-1 0,0 0 0,0 1 0,0-1 0,0 0 1,0 0-1,0 1 0,1-1 0,-1 0 0,0 1 0,0-1 0,0 0 0,0 1 1,0-1-1,1 0 0,-1 0 0,0 1 0,0-1 0,1 0 0,-1 0 1,0 0-1,0 1 0,1-1 0,-1 0 0,0 0 0,0 0 0,1 0 0,-1 1 1,0-1-1,1 0 0,-1 0 0,0 0 0,1 0 0,-1 0 0,0 0 1,1 0-1,-1 0 0,0 0 0,1 0 0,-1 0 0,0 0 0,1 0 0,-1 0 1,0-1-1,0 1 0,1 0 0,-1 0 0,0 0 0,1 0 0,-1-1 1,0 1-1,0 0 0,1 0 0,-1 0 0,0-1 0,1 1 0,10-20 756,-9 11-715,-1 0 0,0 0 0,0 0 0,-1 0-1,-1 0 1,1 0 0,-1 0 0,-1 0 0,1 0-1,-2 0 1,1 1 0,-6-12 0,13 30-366,-5-8 300,1-1 0,0 1 1,-1 0-1,1 0 1,0 0-1,0-1 0,0 1 1,0 0-1,0-1 1,1 1-1,-1-1 0,0 1 1,1-1-1,-1 0 1,1 1-1,-1-1 0,1 0 1,0 0-1,0 0 1,-1 0-1,1-1 0,0 1 1,0 0-1,0-1 1,0 1-1,0-1 1,0 0-1,0 1 0,0-1 1,0 0-1,2-1 1,-2 2 26,1-2 0,-1 1 1,0 0-1,1 0 1,-1-1-1,1 1 0,-1-1 1,0 0-1,0 0 0,1 0 1,-1 0-1,0 0 1,0 0-1,0 0 0,0-1 1,0 1-1,0-1 1,-1 1-1,3-3 0,19-40 256,-21 38-267,0 0 1,1 1-1,-1-1 1,1 1-1,1-1 0,-1 1 1,5-4-1,-4 31-858,-4-12 834,-1 4 5,2 1-1,-1-1 1,4 17-1,-3-29 32,-1 1 0,1-1 0,0 1-1,0-1 1,0 0 0,0 1 0,0-1 0,0 0-1,0 0 1,4 4 0,-4-5 1,0-1 1,-1 1-1,1 0 1,0-1-1,0 1 0,0-1 1,0 1-1,0-1 1,0 0-1,0 1 1,0-1-1,0 0 0,0 0 1,0 0-1,0 0 1,0 0-1,1 0 0,-1 0 1,0 0-1,0 0 1,0 0-1,0 0 1,0-1-1,0 1 0,2-1 1,2-3 32,0 0 0,-1 0 0,1-1 0,-1 0 0,1 1 1,-1-1-1,-1-1 0,1 1 0,-1 0 0,0-1 0,0 0 0,-1 0 0,3-6 1,5-10 26,2-8-365,1-1-318,-8 27 367,-2 14 139,10 46 785,2-29-2912,-14-26 1660,0 0 0,0-1 1,0 1-1,0 0 0,0 0 0,0 0 1,0-1-1,0 1 0,0 0 0,0-1 1,0 1-1,0-1 0,0 1 0,1-1 1,-1 0-1,0 1 0,0-1 0,2 0 1,3 0-7800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14253,'0'0'5318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14606,'0'0'7079,"62"-5"-15375,-41 9 1473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6919,'0'0'13474,"-5"9"-11771,-2-1-1251,5-5-347,-1-1 0,1 1 1,0-1-1,0 1 0,1 0 0,-1 0 1,0 0-1,1 0 0,0 0 1,0 0-1,0 0 0,0 1 1,0-1-1,1 0 0,-1 0 0,1 5 1,46-6-3309,-43-2 3156,0 1 0,0-1 0,0 1 0,0 0 1,0-1-1,0 1 0,0 0 0,0 1 0,0-1 1,0 0-1,-1 1 0,1 0 0,0 0 0,-1-1 0,3 4 1,-3-3 171,0 1 0,0-1 1,-1 1-1,1-1 0,-1 1 1,1-1-1,-1 1 1,0 0-1,0-1 0,-1 1 1,1 0-1,0 0 0,-1 0 1,0 0-1,1 0 0,-1 0 1,0-1-1,-1 1 0,1 0 1,0 0-1,-1 0 0,0 0 1,1 0-1,-1-1 1,-1 1-1,1 0 0,0-1 1,0 1-1,-1-1 0,0 1 1,1-1-1,-1 0 0,0 1 1,0-1-1,0 0 0,0 0 1,-5 2-1,3-1-123,0 0 0,0 0 0,-1-1 0,1 0 0,-1 0 0,1 0 0,-1-1 0,-5 2 0,-7-1-2477,0-3-3412,-2-2-8324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3 135 384,'0'0'22283,"-1"10"-21579,0 4-375,0 0 0,1 0-1,1 0 1,0 0-1,1 0 1,1 0-1,0-1 1,0 1-1,2-1 1,6 15 0,-11-27-301,1 0 0,0 0 0,-1 1 0,1-1 0,0 0 0,0 0 0,0 0 0,0 0 0,0 0 0,0-1 1,0 1-1,0 0 0,0 0 0,0-1 0,1 1 0,-1-1 0,0 1 0,0-1 0,1 1 0,-1-1 0,0 0 1,0 0-1,1 1 0,-1-1 0,0 0 0,1 0 0,-1 0 0,0-1 0,1 1 0,-1 0 0,0 0 1,1-1-1,-1 1 0,0-1 0,0 1 0,1-1 0,-1 1 0,0-1 0,0 0 0,0 0 0,0 1 0,0-1 1,0 0-1,0 0 0,1-1 0,4-4 129,-1 0 0,1 0 0,-1 0 0,0 0 0,-1-1 0,5-7 0,-1-4-89,-1 0 0,-1-1 0,0 1 0,-2-1 0,0-1-1,2-25 1,9 64-863,-12-12 756,1 0 0,1 0 0,-1-1-1,1 1 1,0-1 0,0 0 0,1 0 0,10 8 0,-13-13 48,0 0 0,1-1 1,-1 1-1,0 0 0,0-1 1,0 0-1,0 1 0,1-1 1,-1-1-1,0 1 0,0 0 1,0-1-1,0 0 0,0 1 1,0-1-1,0-1 0,0 1 1,0 0-1,0-1 0,0 1 1,0-1-1,-1 0 0,1 0 1,-1 0-1,0 0 0,1 0 1,-1-1-1,2-2 1,-1 2-6,0-1 0,-1 1 0,0-1 0,1 0 0,-1 0 0,-1 0 0,1 0 1,0 0-1,-1 0 0,0 0 0,0 0 0,0-1 0,-1 1 0,1 0 0,-1-1 1,0 1-1,0-1 0,-1 1 0,1 0 0,-2-6 0,1 9-28,1 0-1,-1 0 1,0-1 0,1 1-1,-1 0 1,0 0 0,0 0-1,1 1 1,-1-1-1,0 0 1,0 0 0,0 0-1,0 1 1,0-1 0,-1 0-1,1 1 1,0-1 0,0 1-1,0-1 1,0 1-1,-1 0 1,1 0 0,0-1-1,0 1 1,-1 0 0,1 0-1,0 0 1,0 0 0,-1 0-1,1 1 1,0-1-1,0 0 1,-1 0 0,1 1-1,-2 0 1,0 0-40,0 0 0,-1 0 0,1 0 0,0 1 0,0 0 0,0-1 1,0 1-1,0 0 0,0 0 0,1 0 0,-5 5 0,-13 36-36,19-42 105,1 0 0,-1 0 0,1 0 0,-1 0 0,1 0-1,0 0 1,0 0 0,-1 0 0,1 0 0,0 0 0,0 0 0,0 0 0,0 0 0,0 0-1,0 0 1,0 0 0,0 0 0,1 0 0,-1 0 0,0 0 0,1 0 0,-1 0-1,0 0 1,1 0 0,-1 0 0,1 0 0,0 0 0,-1 0 0,1 0 0,0-1 0,0 1-1,-1 0 1,1 0 0,0-1 0,0 1 0,0-1 0,0 1 0,1 0 0,20 1-21,1-2 1,-1 0 0,1-1-1,-1-1 1,0-1 0,0-1-1,27-9 1,-48 12 44,0 1 0,0-1 1,1 0-1,-1 0 0,0 0 1,0 0-1,0 0 0,0 0 1,0 0-1,0 0 0,0 0 0,-1 0 1,1-1-1,0 1 0,0 0 1,-1 0-1,1-1 0,-1 1 0,1 0 1,-1-1-1,0 1 0,0-1 1,1 1-1,-1-1 0,0 1 0,0 0 1,0-1-1,-1 1 0,1-1 1,0 1-1,0-1 0,-1 1 0,1 0 1,-1-1-1,1 1 0,-2-2 1,0-5 193,-1 1 0,0-1 0,0 0 0,-9-13 0,8 15-1605,-10-15 4329,11 12-7011,17 0-19050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7623,'0'0'15556,"-3"14"-15540,3-14-29,-4 28 224,1 1 1,0 27-1,3-48-112,0-1-1,0 0 1,1 0 0,0 1-1,0-1 1,0 0 0,1 0-1,0 0 1,1 0 0,-1-1-1,1 1 1,1-1 0,-1 1-1,1-1 1,8 10 0,-10-15-87,-1 1 1,1-1 0,-1 0-1,1 0 1,0 1-1,0-1 1,0 0 0,0-1-1,-1 1 1,1 0 0,0-1-1,0 1 1,0-1-1,1 1 1,-1-1 0,0 0-1,0 0 1,0 0 0,0 0-1,0 0 1,0-1-1,0 1 1,0 0 0,0-1-1,0 0 1,0 1 0,0-1-1,0 0 1,0 0-1,0 0 1,-1 0 0,1-1-1,0 1 1,-1 0 0,2-2-1,8-7-11,-2-1-1,1 0 1,-2 0-1,11-17 1,3-3-159,6 5-65,-17 25-53,-6 20 187,-5 49 191,0-39-4640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97 374 4676,'0'0'18477,"-9"8"-17554,1-2-788,1 1 0,0-1-1,0 2 1,1-1 0,-1 1 0,2 0 0,-1 0-1,1 1 1,0 0 0,1 0 0,0 0 0,1 0-1,0 0 1,0 1 0,1 0 0,0-1 0,0 1-1,1 0 1,1 12 0,0-21-127,0 0 1,0 0-1,1-1 1,-1 1-1,0 0 1,1 0-1,-1 0 0,1 0 1,-1-1-1,1 1 1,-1 0-1,1 0 1,-1-1-1,1 1 1,0 0-1,-1-1 0,1 1 1,0-1-1,0 1 1,-1-1-1,1 1 1,0-1-1,0 0 0,0 1 1,0-1-1,-1 0 1,1 1-1,0-1 1,0 0-1,0 0 1,0 0-1,0 0 0,0 0 1,0 0-1,0 0 1,-1 0-1,1-1 1,0 1-1,0 0 0,0 0 1,0-1-1,1 0 1,2 0 20,-1 0 1,1 0 0,0-1 0,-1 1-1,1-1 1,-1 0 0,0 0-1,6-5 1,1-5-14,-1 0 1,-1-1-1,0 0 1,0 0-1,-1-1 1,-1 0-1,7-25 1,2 1-469,-15 38 434,0 1 0,0-1 0,0 0 0,0 0 0,0 0 0,0 0 0,0 0 1,0 1-1,0-1 0,0 0 0,0 0 0,1 0 0,-1 0 0,0 0 0,0 0 0,0 0 1,0 0-1,0 0 0,0 1 0,0-1 0,1 0 0,-1 0 0,0 0 0,0 0 0,0 0 1,0 0-1,0 0 0,1 0 0,-1 0 0,0 0 0,0 0 0,0 0 0,0 0 0,0 0 1,0 0-1,1 0 0,-1 0 0,0 0 0,0 0 0,0 0 0,0 0 0,0-1 0,0 1 1,1 0-1,-1 0 0,0 0 0,0 0 0,0 0 0,0 0 0,0 0 0,0 0 0,0 0 1,0-1-1,1 1 0,-1 0 0,0 0 0,0 0 0,0 0 0,0 0 0,0 0 0,0-1 1,0 1-1,0 0 0,0 0 0,0 0 0,0 0 0,0-1 0,7 20-594,-5-13 636,0-1 1,0 1 0,0-1 0,0 0 0,1 0-1,5 7 1,-8-12-1,0 1-1,1-1 1,-1 1-1,1-1 1,-1 1-1,1-1 1,0 0-1,-1 1 1,1-1-1,-1 0 1,1 1-1,-1-1 1,1 0-1,0 0 1,-1 0-1,1 1 1,0-1-1,-1 0 1,1 0-1,0 0 1,-1 0-1,1 0 1,0 0-1,0-1 1,1 1 35,0-1 1,-1 0 0,1 0 0,-1 0 0,1 0 0,-1 0 0,0 0 0,1-1 0,-1 1 0,0 0-1,0-1 1,0 1 0,2-3 0,8-14 19,-1-1 0,0-1 1,-2 1-1,0-1 0,-1-1 0,-1 1 0,-1-1 1,-1 0-1,-1 0 0,-1-1 0,0-36 0,-2 58-94,0 1-1,-1-1 1,1 0 0,0 0-1,0 1 1,-1-1-1,1 0 1,0 0-1,-1 0 1,1 0 0,0 0-1,0 1 1,-1-1-1,1 0 1,0 0-1,-1 0 1,1 0-1,0 0 1,-1 0 0,1 0-1,0 0 1,-1 0-1,1 0 1,0 0-1,-1 0 1,1-1 0,0 1-1,0 0 1,-1 0-1,1 0 1,0 0-1,-1 0 1,1-1 0,0 1-1,0 0 1,-1 0-1,1 0 1,0-1-1,0 1 1,0 0-1,-1 0 1,1-1 0,0 1-1,0 0 1,0 0-1,0-1 1,-1 1-1,1 0 1,0-1 0,0 1-1,0 0 1,0-1-1,0 1 1,0 0-1,0-1 1,0 1 0,0 0-1,0 0 1,0-1-1,0 1 1,-15 23-234,10-8 256,1-1 0,1 1 0,0 0 0,1 1 0,1-1 1,0 0-1,1 1 0,3 26 0,-3-39 0,0-1-1,1 0 1,-1 0-1,0 0 1,1 0 0,-1 0-1,1 0 1,0 0 0,0 0-1,0 0 1,0 0-1,0-1 1,0 1 0,0 0-1,0-1 1,1 1-1,-1 0 1,1-1 0,-1 0-1,1 1 1,0-1 0,-1 0-1,1 0 1,0 0-1,0 0 1,0 0 0,0 0-1,0-1 1,0 1 0,0 0-1,0-1 1,0 0-1,0 0 1,0 1 0,0-1-1,0 0 1,4-1 0,-1 0 13,0 1 0,0-1 0,0-1 1,-1 1-1,1-1 0,0 0 1,-1 0-1,1 0 0,-1 0 1,0-1-1,0 0 0,0 0 1,0 0-1,0 0 0,4-6 0,8-12 12,-1 0-1,-1-1 0,-1-1 0,-1 0 1,-1-1-1,-1 0 0,-1-1 0,-1 0 0,-1 0 1,-1-1-1,-2 0 0,2-39 0,-18 98-207,7 1 271,2 0 1,2 0-1,1 1 0,1-1 1,2 0-1,11 51 0,-2-53-1,-10-28-170,1 1 0,-2-1 1,1 1-1,0-1 0,-1 1 0,0 0 1,1 8-1,-4-13 74,1 0 1,0 0-1,-1-1 1,1 1-1,0 0 1,-1-1-1,1 1 1,0-1-1,-1 0 1,1 1-1,0-1 1,0 0-1,-2-1 0,-7-9 25,2 0-1,-1 0 0,2-1 0,0 0 0,0 0 0,1-1 0,0 0 0,1 0 1,1 0-1,0 0 0,0-1 0,2 0 0,-2-15 0,8 28-16,1 0 1,-1 0-1,0 0 0,1 1 0,-1-1 1,0 1-1,1 0 0,6 1 1,-5-1 5,14-1-113,1-1-1,-1-1 0,33-10 0,19-2-286,-71 15 385,0 0-1,0 0 1,0 0-1,0 0 1,0 0 0,0 1-1,0-1 1,0 0-1,0 1 1,0-1 0,0 1-1,0-1 1,0 1-1,-1-1 1,1 1 0,0 0-1,0-1 1,0 1-1,-1 0 1,1 0 0,0-1-1,-1 1 1,1 0-1,-1 0 1,1 0 0,-1 0-1,1 0 1,-1 0-1,0 0 1,1 0 0,-1 0-1,0 0 1,0 0-1,0 0 1,0 0 0,0 0-1,0 0 1,0 0-1,0 0 1,0 0 0,-1 2-1,-5 57 447,3-44-278,2 8 591,8-41-67,10-22-613,3 0-274,16-23-1553,-36 62 1728,0 0-1,0 0 0,0-1 0,1 1 1,-1 0-1,0 0 0,0 0 0,0-1 1,0 1-1,1 0 0,-1 0 0,0 0 1,0-1-1,0 1 0,1 0 0,-1 0 1,0 0-1,0 0 0,1 0 0,-1 0 1,0 0-1,0-1 0,1 1 0,-1 0 1,0 0-1,0 0 0,1 0 0,-1 0 1,0 0-1,0 0 0,1 0 0,-1 0 1,0 0-1,0 0 0,1 1 0,-1-1 1,0 0-1,1 0 0,4 11-312,0 23 413,-5-29-93,1-2 26,0 7 246,0 0-1,1 0 0,0 1 1,7 14-1,-9-24-221,0 1 0,1-1 1,-1 0-1,1 0 0,-1 0 0,1 0 0,0 0 0,-1 1 0,1-1 0,0-1 0,0 1 0,0 0 0,0 0 0,0 0 0,0 0 0,0 0 0,0-1 0,0 1 0,0-1 0,0 1 0,0-1 0,1 1 0,-1-1 1,0 1-1,0-1 0,0 0 0,1 0 0,-1 0 0,0 0 0,0 0 0,1 0 0,-1 0 0,0 0 0,1 0 0,-1 0 0,0-1 0,0 1 0,0-1 0,1 1 0,-1-1 0,0 1 0,0-1 0,0 1 0,0-1 1,0 0-1,0 0 0,0 0 0,0 1 0,1-3 0,9-7-36,-1-2 1,0 1-1,0-1 0,-1-1 1,-1 1-1,0-2 0,0 1 1,-2-1-1,0 0 0,0 0 1,-1-1-1,3-18 0,-9 39-346,-5 30-300,-5 68 0,13-98-1961,0-22-16536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14286,'0'0'3907,"2"4"-3651,7 3-159,4-1-33,-1 3-801,-1-4-1441,-6-1-3363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12011,'0'0'16096,"-10"6"-16022,-3 1-143,1 1 0,0 0-1,0 1 1,1 1-1,0 0 1,1 0 0,-14 18-1,24-28 27,0 0-1,0 0 0,0 0 1,0 0-1,0 1 1,0-1-1,-1 0 0,1 0 1,0 0-1,0 1 1,0-1-1,0 0 0,0 0 1,0 0-1,0 1 1,0-1-1,0 0 0,0 0 1,0 0-1,0 1 1,0-1-1,0 0 0,0 0 1,0 0-1,0 1 1,0-1-1,0 0 0,0 0 1,1 0-1,-1 1 1,0-1-1,0 0 0,0 0 1,0 0-1,0 0 1,0 1-1,1-1 0,-1 0 1,0 0-1,0 0 1,0 0-1,0 0 0,1 0 1,-1 1-1,0-1 1,15 2-576,19-6-84,-34 4 699,32-5-1320,10-2-513,70-2 1,-112 9 1900,0 0 0,1 0 0,-1 0 0,1 0 0,-1 0 0,0 0 0,1 0 0,-1 0 0,0 1 0,1-1 0,-1 0 0,0 0 0,1 0 0,-1 1 0,0-1-1,1 0 1,-1 0 0,0 1 0,1-1 0,-1 0 0,0 1 0,0-1 0,0 0 0,1 1 0,-1-1 0,0 0 0,0 1 0,0-1 0,0 0 0,0 1 0,0-1 0,0 1 0,1-1 0,-1 0 0,0 1 0,0-1-1,-1 0 1,1 1 0,0-1 0,0 1 0,0-1 0,0 0 0,0 1 0,0-1 0,0 0 0,-1 1 0,1-1 0,0 0 0,-1 1 0,-11 19 2055,-8-2-603,-42 27-1,54-41-1561,1 0 0,0 0 0,-1 0 0,0-1 0,0 0 0,0 0 0,0-1 0,0 0 0,-1 0 0,-8-1 0,16-1-280,0-1-1,1 1 1,-1-1 0,0 0-1,1 1 1,-1-1-1,1 0 1,-1 1-1,1-1 1,0 0-1,-1 0 1,1 0-1,-1 1 1,1-1 0,0 0-1,0 0 1,0 0-1,0 0 1,-1 0-1,1 0 1,0 1-1,0-1 1,1 0 0,-1 0-1,0 0 1,0 0-1,0 0 1,1 0-1,-1 1 1,0-1-1,1 0 1,0-1-1,8-20-7168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14221,'0'0'10928,"-8"0"-10223,3 1-690,1 0-1,-1 0 1,0 0 0,1 1-1,-1-1 1,1 1 0,-1 0 0,1 1-1,0-1 1,0 1 0,0 0 0,0 0-1,0 0 1,1 0 0,0 0-1,-1 1 1,1 0 0,0 0 0,1 0-1,-1 0 1,1 0 0,0 0-1,0 1 1,0-1 0,0 1 0,1-1-1,0 1 1,-2 9 0,4-13-59,-1 1 0,1-1 0,-1 0-1,1 1 1,-1-1 0,1 0 0,0 0 0,0 0 0,0 1 0,0-1 0,0 0 0,0 0-1,0 0 1,0-1 0,0 1 0,0 0 0,0 0 0,0 0 0,1-1 0,-1 1 0,0-1-1,1 1 1,-1-1 0,0 1 0,1-1 0,-1 0 0,0 0 0,1 0 0,-1 0 0,4 0-1,58 2-1180,-44-3 828,35 8 175,-53-7 263,0 0 1,1 1-1,-1-1 0,0 1 1,0-1-1,0 1 0,0-1 1,1 1-1,-1 0 1,0-1-1,0 1 0,0 0 1,0 0-1,0 0 0,-1 0 1,2 1-1,-2-1 39,0 0 0,1 0-1,-1 0 1,0 0 0,-1 0-1,1-1 1,0 1 0,0 0-1,0 0 1,0 0 0,-1 0-1,1 0 1,0-1 0,-1 1-1,1 0 1,-1 0 0,1 0-1,-1-1 1,1 1 0,-1 0 0,0-1-1,1 1 1,-1-1 0,0 1-1,1-1 1,-1 1 0,-1 0-1,-7 6 34,0-1 0,0 0 0,0-1 0,0 0 0,-1 0 0,0-1 0,-11 3 0,-19-1-3157,34-8-1200,3-7-2211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10634,'0'0'18252,"8"5"-17761,-6-3-474,0-1-1,0 1 0,0-1 1,0 0-1,0 0 1,0 1-1,1-1 1,-1-1-1,0 1 0,1 0 1,-1-1-1,0 1 1,1-1-1,-1 0 1,1 0-1,-1 0 1,0 0-1,1 0 0,-1 0 1,1 0-1,-1-1 1,1 0-1,-1 1 1,0-1-1,0 0 0,1 0 1,-1 0-1,0 0 1,0-1-1,0 1 1,0-1-1,0 1 1,0-1-1,-1 1 0,1-1 1,0 0-1,1-2 1,3-2-4,0 0 1,-1 0 0,0 0 0,0-1-1,0 0 1,-1 0 0,0 0 0,0-1-1,-1 1 1,1-1 0,-2 0-1,1 0 1,2-16 0,-5 23-21,-1 1 1,1-1-1,0 1 1,0-1-1,0 1 1,0-1-1,-1 1 1,1 0-1,0-1 1,-1 1-1,1-1 1,0 1-1,-1 0 1,1-1-1,0 1 1,-1 0-1,1-1 1,-1 1-1,1 0 1,-1-1-1,1 1 1,-1 0-1,1 0 1,0 0-1,-1 0 1,1-1-1,-1 1 1,0 0-1,1 0 1,-1 0-1,1 0 1,-1 0-1,1 0 1,-1 0-1,1 0 1,-1 0-1,1 1 1,-1-1-1,1 0 1,-1 0-1,1 0 1,-1 1-1,1-1 1,0 0-1,-2 1 1,-24 12-453,18-5 429,0 0 0,0 1-1,1 0 1,0 0 0,1 0 0,0 1 0,0 0 0,1 0 0,0 1-1,1-1 1,0 1 0,1 0 0,0 0 0,1 0 0,0 1 0,0 22-1,2-33-4,1 1 0,-1-1 1,1 0-1,-1 1 0,1-1 0,0 0 0,-1 1 0,1-1 0,0 0 0,0 0 0,0 0 0,0 1 0,0-1 0,0-1 0,0 1 0,0 0 0,1 0 0,-1 0 1,0 0-1,1-1 0,-1 1 0,0-1 0,1 1 0,-1-1 0,1 1 0,-1-1 0,1 0 0,-1 0 0,0 0 0,1 0 0,-1 0 0,1 0 0,-1 0 0,3-1 0,2 1-659,0 0-1,1-1 1,-1 0-1,0-1 0,0 1 1,0-1-1,7-4 1,18-13-5413,-1-7-2531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15022,'0'0'6598,"-10"4"-4505,-1 0-1654,0 2 0,0-1-1,0 2 1,1-1 0,-18 16 0,25-20-408,-1 1 1,1 0 0,-1 1 0,1-1-1,0 1 1,0-1 0,0 1 0,1 0 0,0 0-1,-1 0 1,1 0 0,1 0 0,-1 1-1,1-1 1,-1 1 0,1-1 0,0 1-1,1-1 1,-1 1 0,1-1 0,0 1 0,1 5-1,0-9-51,0 0 0,0 0 0,0 0-1,0 0 1,0 0 0,0 0 0,0 0-1,1 0 1,-1 0 0,0-1 0,1 1-1,-1-1 1,1 1 0,-1-1 0,1 1-1,-1-1 1,1 0 0,-1 0 0,1 1-1,-1-1 1,1 0 0,-1-1 0,3 1-1,40-3-587,9-10-280,-41 10 870,0-1 0,0 2 1,0 0-1,17-1 0,-28 3 67,-1 0-1,0 0 1,1 0 0,-1 1-1,0-1 1,1 0 0,-1 1 0,0-1-1,0 0 1,0 0 0,1 1-1,-1-1 1,0 0 0,0 1-1,0-1 1,0 1 0,1-1 0,-1 0-1,0 1 1,0-1 0,0 0-1,0 1 1,0-1 0,0 1-1,0-1 1,0 0 0,0 1 0,0-1-1,0 0 1,-1 1 0,1-1-1,0 0 1,0 1 0,0-1-1,0 1 1,-1-1 0,1 0 0,0 0-1,-1 1 1,-6 16 763,-10 4-274,-1 0 1,-1 0-1,0-2 0,-2-1 0,-35 25 1,41-34-2411,4-5-2630,0-3-4264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13581,'0'0'4895,"2"7"-5237,6 15 1182,-4-17 1514,-7-19 431,3 12-2731,-1 0 1,1 1-1,-1-1 0,1 1 0,-1-1 0,1 1 0,-1-1 0,0 1 0,0-1 0,0 1 0,0-1 0,0 1 0,0 0 0,0 0 0,0-1 0,-2 0 0,17 7-6236,-10-5 2370,-1-2-1681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93 175 12684,'0'0'7757,"-2"-8"-6780,-5-25-65,6 33-864,1-1-1,0 1 0,0-1 1,-1 1-1,1-1 0,0 0 0,-1 1 1,1-1-1,0 1 0,-1-1 1,1 1-1,-1 0 0,1-1 0,-1 1 1,1-1-1,-1 1 0,1 0 1,-1-1-1,1 1 0,-1 0 1,0 0-1,1 0 0,-1-1 0,1 1 1,-1 0-1,0 0 0,1 0 1,-1 0-1,0 0 0,1 0 0,-1 0 1,0 0-1,1 0 0,-1 0 1,1 0-1,-1 1 0,0-1 0,1 0 1,-1 0-1,1 1 0,-1-1 1,1 0-1,-1 1 0,1-1 0,-1 1 1,1-1-1,-1 0 0,0 1 1,-20 19 747,16-11-719,0-1 0,1 1 1,0 0-1,0 0 1,1 0-1,0 0 0,0 1 1,1-1-1,1 1 1,0 0-1,0 0 0,1 18 1,0-27-74,0-1 0,0 1 0,0-1 0,0 1 0,0-1 1,0 1-1,0-1 0,0 1 0,1 0 0,-1-1 0,0 1 0,0-1 1,0 1-1,1-1 0,-1 0 0,0 1 0,0-1 0,1 1 1,-1-1-1,0 1 0,1-1 0,-1 0 0,1 1 0,-1-1 0,0 0 1,1 1-1,-1-1 0,1 0 0,-1 0 0,1 1 0,-1-1 0,1 0 1,-1 0-1,1 0 0,-1 0 0,1 0 0,0 0 0,-1 0 1,1 0-1,-1 0 0,1 0 0,-1 0 0,1 0 0,-1 0 0,1 0 1,-1 0-1,1 0 0,-1-1 0,1 1 0,-1 0 0,1 0 0,-1-1 1,1 1-1,-1 0 0,0-1 0,1 1 0,-1 0 0,1-1 1,-1 0-1,29-22 165,-18 8-32,0 0 0,-1-1 0,-1 0-1,-1-1 1,0 0 0,-1 0 0,-1 0-1,-1-1 1,0 0 0,-1 0 0,-1-1-1,-1 1 1,0-35 0,-15 119-585,11-30 393,1 60-451,1-91 489,1 1 0,-1-1 0,1 0 0,1 0 0,-1 1 0,1-1 0,-1 0 0,1 0 0,1 0 0,-1-1 0,1 1 0,0-1 0,0 1 1,3 3-1,-4-7 18,-1 1 0,0-1 0,1 0 0,-1 0 1,1 0-1,-1-1 0,1 1 0,-1 0 1,1-1-1,0 1 0,-1-1 0,1 1 0,0-1 1,-1 0-1,1 1 0,0-1 0,0 0 0,-1 0 1,1-1-1,0 1 0,0 0 0,-1 0 0,1-1 1,0 1-1,-1-1 0,1 0 0,-1 1 1,1-1-1,-1 0 0,1 0 0,-1 0 0,1 0 1,-1 0-1,0 0 0,1 0 0,-1-1 0,0 1 1,0 0-1,2-3 0,4-5 38,-1 1 0,0-1 0,0-1-1,7-17 1,-7 12 34,-2 0-1,1 0 1,-2 0 0,0 0 0,-1-1-1,0-27 1,-2 42-136,-5 14-176,1 2 370,1-1 0,0 1 0,1 0 1,0 27-1,3-41-122,-1-1 0,0 0 0,0 1 0,0-1 0,0 0 0,0 1 0,1-1 0,-1 0 0,0 1 0,0-1 0,1 0 0,-1 1 0,0-1 0,0 0 0,1 0 0,-1 1 0,0-1-1,1 0 1,-1 0 0,0 0 0,1 1 0,-1-1 0,0 0 0,1 0 0,-1 0 0,1 0 0,-1 0 0,0 0 0,1 0 0,-1 0 0,0 0 0,1 0 0,-1 0 0,1 0 0,-1 0 0,0 0 0,1 0 0,-1 0 0,0 0 0,1-1 0,-1 1 0,1 0 0,-1 0 0,0 0 0,0-1 0,1 1 0,-1 0 0,0 0 0,1-1 0,-1 1 0,19-13 76,35-73-89,-53 86-7,-1-1 1,0 1-1,1 0 1,-1 0 0,0 0-1,1 0 1,-1 0-1,0 0 1,0 0 0,1 0-1,-1 0 1,0 0-1,1 0 1,-1 0 0,0 0-1,1 0 1,-1 0-1,0 0 1,1 0-1,-1 0 1,0 0 0,0 0-1,1 0 1,-1 1-1,0-1 1,1 0 0,-1 0-1,0 0 1,0 0-1,1 1 1,-1-1 0,0 0-1,0 0 1,0 1-1,1-1 1,-1 0-1,0 0 1,0 1 0,0-1-1,0 0 1,0 1-1,0-1 1,1 0 0,-1 1-1,0-1 1,0 0-1,0 1 1,0-1 0,0 1-1,9 24 40,-6-17-51,-3-6 31,0-1 0,1 0 0,-1 1 0,1-1 0,-1 0 0,1 0 0,-1 0 0,1 1 0,0-1 0,-1 0 0,1 0 0,0 0 0,0 0-1,0 0 1,0 0 0,0-1 0,0 1 0,0 0 0,0 0 0,0-1 0,0 1 0,1 0 0,-1-1 0,0 1 0,0-1 0,1 0 0,-1 1 0,0-1 0,0 0 0,1 0 0,-1 0 0,0 0 0,1 0 0,-1 0 0,0 0 0,1 0 0,1-1 0,0-1 56,0 0-1,-1 0 1,1 0 0,-1-1 0,0 1 0,0 0-1,0-1 1,0 1 0,0-1 0,0 0-1,0 0 1,-1 0 0,2-6 0,3-19 162,2-5-3800,-8 32 2806,1 0-1,0 0 1,-1 0-1,1 1 1,0-1 0,0 0-1,-1 0 1,1 1-1,0-1 1,0 0 0,0 1-1,0-1 1,0 1-1,0-1 1,0 1 0,0 0-1,1-1 1,10-3-9674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85 364 8520,'0'0'9582,"-1"-8"-6971,-3-25-1042,4 33-1538,0-1-1,0 0 0,0 1 0,0-1 1,-1 1-1,1-1 0,0 0 0,0 1 0,-1-1 1,1 1-1,0-1 0,-1 1 0,1-1 1,-1 1-1,1-1 0,-1 1 0,1 0 1,-1-1-1,1 1 0,-1 0 0,1-1 0,-1 1 1,1 0-1,-1-1 0,0 1 0,1 0 1,-1 0-1,1 0 0,-1 0 0,0 0 1,1 0-1,-1-1 0,1 2 0,-1-1 0,0 0 1,1 0-1,-1 0 0,0 0 0,1 0 1,-1 0-1,1 1 0,-1-1 0,0 0 1,1 0-1,-1 1 0,1-1 0,-1 0 0,1 1 1,-1-1-1,1 1 0,-1-1 0,1 1 1,0-1-1,-1 1 0,-22 24-166,18-16 145,1-1-1,0 1 1,0-1 0,1 1-1,0 0 1,1 1 0,0-1-1,1 0 1,-1 1-1,2-1 1,-1 0 0,3 19-1,-2-27-2,1 1 0,-1-1-1,1 0 1,0 0 0,-1 0-1,1 0 1,0 0 0,0 0-1,0-1 1,0 1 0,0 0-1,-1 0 1,1 0 0,1-1 0,-1 1-1,0-1 1,0 1 0,0-1-1,0 1 1,0-1 0,0 1-1,1-1 1,-1 0 0,0 0-1,0 0 1,1 0 0,-1 0-1,0 0 1,0 0 0,0 0-1,1 0 1,-1 0 0,0-1-1,2 0 1,4 0 12,-1 0 0,0-1 0,0 0 1,0 0-1,-1 0 0,7-4 0,1-3 43,-1 0 0,-1 0 0,0-2 0,0 1 0,-1-1 0,0-1 0,-1 0 0,13-22-1,-6 6 200,-2 0-1,-1-1 0,11-34 0,-17 46-66,-2-1-1,0 1 0,-1-1 0,-1 0 0,-1 1 1,0-1-1,-1-1 0,-2-17 0,1 35-197,0-1 0,0 1 0,0-1 0,0 1 0,-1 0 0,1-1 0,0 1 0,-1-1 0,1 1 0,-1 0 0,0 0 0,1-1 0,-1 1 0,0 0 0,0 0 0,1 0 0,-1 0 0,0-1 0,0 2 0,0-1 0,-1 0 0,1 0 0,0 0 0,0 0 0,0 1 0,-1-1 0,1 0 0,0 1 0,-1-1 0,1 1 1,0 0-1,-1-1 0,1 1 0,-1 0 0,1 0 0,0 0 0,-1 0 0,1 0 0,-1 0 0,1 0 0,-3 1 0,0 0-15,0 1-1,0-1 1,0 1 0,1-1 0,-1 1 0,0 1 0,1-1 0,-1 0 0,1 1-1,0 0 1,0-1 0,0 1 0,-3 4 0,-4 7 91,1-1 0,0 1 0,0 0-1,2 1 1,0 0 0,0 0 0,2 1 0,0 0 0,1-1 0,-4 23-1,8-37-65,0 1 1,0 0-1,1-1 0,-1 1 0,0 0 0,0-1 0,1 1 0,-1-1 1,1 1-1,-1-1 0,1 1 0,0-1 0,0 1 0,0-1 0,0 1 0,0-1 1,0 0-1,0 1 0,0-1 0,0 0 0,1 0 0,-1 0 0,0 0 0,1 0 1,-1 0-1,1-1 0,-1 1 0,1 0 0,-1-1 0,1 1 0,-1-1 0,1 1 1,0-1-1,-1 0 0,3 0 0,10 2-135,0-1 0,0 0 1,22-3-1,4 1-641,-37 2 733,0-1-1,0 1 0,0 0 0,0 0 0,-1 0 1,1 0-1,0 0 0,-1 1 0,1-1 0,-1 1 1,1 0-1,-1 0 0,0 0 0,0 0 0,0 0 1,0 0-1,0 0 0,0 1 0,0-1 0,-1 1 1,1-1-1,-1 1 0,0-1 0,0 1 0,0 0 1,1 4-1,7 45-2419,-8-19-3630,-1-22-3665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9:5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56 10378,'0'0'12940,"-9"-1"-11547,7 0-1333,0 1-1,0 0 0,-1 0 0,1-1 0,0 1 1,0 1-1,-1-1 0,1 0 0,0 0 1,0 1-1,0-1 0,0 1 0,-1 0 0,1 0 1,0 0-1,0 0 0,-3 2 0,3 0-22,-1 0-1,1 0 0,-1 0 0,1 1 1,0-1-1,0 1 0,1 0 0,-1-1 1,1 1-1,0 0 0,0 0 1,-1 4-1,2-7-35,-5 14 15,1 0 0,1 1 0,0-1 0,1 1 0,1 0-1,0 0 1,2 0 0,1 17 0,-2-33-25,0 1 0,1-1 0,-1 1 1,0-1-1,0 1 0,0-1 0,1 0 0,-1 1 0,0-1 1,0 0-1,1 1 0,-1-1 0,0 0 0,1 1 0,-1-1 0,0 0 1,1 1-1,-1-1 0,1 0 0,-1 0 0,0 0 0,1 1 1,-1-1-1,1 0 0,-1 0 0,1 0 0,-1 0 0,1 0 0,-1 0 1,1 0-1,-1 0 0,0 0 0,1 0 0,-1 0 0,1 0 1,-1 0-1,1 0 0,-1-1 0,1 1 0,-1 0 0,0 0 0,1 0 1,0-1-1,16-10-125,-11 4 129,0 0 0,-1-1 1,0 0-1,-1 1 0,0-1 1,0-1-1,0 1 0,-1 0 0,3-12 1,13-83 218,-17 93-152,0-27 235,-1 24-420,0 32-35,-2 8 142,1 2-43,4 48 0,-3-71 53,-1 0 1,2 0-1,-1 0 0,1 0 1,-1 0-1,2 0 0,-1 0 1,1-1-1,0 1 0,0-1 1,0 0-1,1 0 0,7 9 1,-10-13 8,1 0 1,-1 0 0,0 0-1,0 0 1,1 0-1,-1 0 1,0 0 0,1 0-1,-1-1 1,1 1-1,-1 0 1,1-1-1,-1 1 1,1-1 0,0 0-1,-1 0 1,1 1-1,0-1 1,-1 0 0,1 0-1,-1-1 1,1 1-1,0 0 1,-1 0-1,1-1 1,-1 1 0,1-1-1,-1 0 1,1 1-1,-1-1 1,1 0 0,-1 0-1,0 0 1,1 0-1,-1 0 1,0 0 0,0 0-1,0 0 1,1 0-1,-1-1 1,-1 1-1,1 0 1,0-1 0,1-2-1,4-7 37,0-1-1,-1 1 0,0-1 1,4-17-1,-7 24-34,1-5 11,0 0 0,-1 1 0,0-1 0,-1 0 0,0 0 0,0 0 0,-1 0 0,-2-17 0,2 27-22,-1 0 0,1 0 0,0 0 0,0 0 0,0 0 0,0 0 0,0 0 0,-1-1 0,1 1 0,0 0 0,0 0-1,0 0 1,-1 0 0,1 0 0,0 0 0,0 0 0,0 0 0,0 0 0,-1 0 0,1 0 0,0 0 0,0 0 0,0 0 0,0 0 0,-1 0 0,1 1 0,0-1 0,0 0 0,0 0 0,0 0 0,-1 0 0,1 0 0,0 0 0,0 0-1,0 0 1,0 1 0,0-1 0,0 0 0,-1 0 0,1 0 0,0 0 0,0 0 0,0 1 0,0-1 0,0 0 0,0 0 0,0 0 0,0 0 0,0 1 0,0-1 0,0 0 0,0 0 0,0 0 0,0 1 0,0-1 0,0 0 0,0 0 0,0 0-1,0 0 1,0 1 0,-6 12-89,4-5 89,1 0 1,0 0 0,0 1 0,1-1 0,0 0 0,1 1-1,-1-1 1,4 14 0,-3-20 17,-1 0 1,1 0-1,0 0 0,0 0 1,-1 0-1,1 0 0,1 0 0,-1 0 1,0 0-1,0-1 0,1 1 0,-1-1 1,1 1-1,0-1 0,-1 1 1,1-1-1,0 0 0,0 1 0,0-1 1,-1 0-1,1 0 0,1-1 1,-1 1-1,0 0 0,0-1 0,0 1 1,0-1-1,0 0 0,0 1 0,1-1 1,-1 0-1,0-1 0,0 1 1,0 0-1,1 0 0,-1-1 0,0 0 1,2 0-1,3-2 34,-1 1-1,0-1 1,0-1-1,0 1 1,0-1-1,0 0 1,-1-1-1,0 1 1,0-1 0,0 0-1,-1 0 1,1 0-1,-1-1 1,6-10-1,-5 8-25,0-1-1,-1 1 0,0-1 0,0 0 0,-1-1 1,0 1-1,0-1 0,-1 1 0,1-20 0,-2 29-23,-1-1 0,0 1 0,0-1 0,0 1 0,0-1 0,0 1 0,0-1-1,0 1 1,0-1 0,-1 1 0,1-1 0,0 1 0,0-1 0,0 1-1,0-1 1,-1 1 0,1-1 0,0 1 0,0 0 0,-1-1 0,1 1-1,0-1 1,-1 1 0,1 0 0,0-1 0,-1 1 0,1 0 0,-1 0 0,1-1-1,-1 1 1,1 0 0,0 0 0,-1-1 0,1 1 0,-1 0 0,1 0-1,-1 0 1,1 0 0,-1 0 0,1 0 0,-1 0 0,1 0 0,-1 0 0,1 0-1,-1 0 1,1 0 0,-1 0 0,1 0 0,-1 0 0,1 1 0,-1-1-1,1 0 1,-2 1 0,1 0-12,-1 0 0,0 0 0,0 0 0,1 0 0,-1 0 0,0 0 0,1 0-1,-1 1 1,1-1 0,-1 1 0,1-1 0,-2 3 0,1 0 26,1-1-1,-1 1 1,1 0 0,0-1-1,0 1 1,0 0-1,0 0 1,0-1 0,1 1-1,0 0 1,0 0-1,0 0 1,0 0 0,1 0-1,1 7 1,-1-9 6,0 0 1,0 0-1,1 0 1,-1 0-1,1-1 1,-1 1-1,1 0 1,-1-1-1,1 1 0,0-1 1,0 1-1,0-1 1,0 0-1,0 0 1,0 0-1,0 0 1,0 0-1,1 0 0,-1-1 1,0 1-1,0-1 1,1 1-1,-1-1 1,0 0-1,1 0 0,3 0 1,-1 0-114,2 0-343,0 1 1,0-2-1,0 1 1,-1-1 0,11-2-1,-15 2-150,0 0-1,0 1 0,0-1 0,0 0 1,0 0-1,-1 0 0,1-1 0,0 1 1,-1 0-1,1-1 0,-1 1 0,1-1 0,-1 1 1,2-3-1,3-13-10844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17104,'0'0'8392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47 10346,'0'0'14259,"3"12"-13549,-1-5-672,0 1 0,-1-1 1,1 1-1,-2 0 0,1-1 1,-1 1-1,0 0 1,-1 0-1,0-1 0,0 1 1,-1-1-1,0 1 0,0-1 1,0 1-1,-8 12 1,-66 131-1235,69-143-1720,4-17 49,4-17-548,13-48-1797,3 0 3547,21-73 7650,-38 146-5801,0 0 0,1-1 0,-1 1 0,1 0-1,-1-1 1,1 1 0,-1 0 0,1-1 0,0 1 0,-1 0-1,1 0 1,0 0 0,0 0 0,0 0 0,2-2 0,-3 3-119,1 0 1,-1 0-1,1 0 0,-1 0 1,1-1-1,-1 1 1,1 0-1,-1 0 0,1 0 1,-1 1-1,1-1 1,-1 0-1,1 0 0,-1 0 1,1 0-1,-1 0 1,1 0-1,-1 1 0,1-1 1,-1 0-1,0 1 1,1-1-1,-1 0 1,1 0-1,-1 1 0,0-1 1,1 1-1,2 3 95,0-1-1,-1 1 0,1-1 1,-1 1-1,0 0 1,0 0-1,2 8 1,76 268 3875,-79-275-3978,0-3-42,-1-1 0,0 1 0,0-1-1,1 1 1,-1-1 0,1 0 0,-1 1 0,1-1 0,0 0 0,-1 1 0,1-1 0,0 0 0,0 0-1,0 0 1,0 1 0,0-1 0,0 0 0,0 0 0,0-1 0,1 1 0,1 1 0,-2-6 95,0-1 0,-1 1 0,1-1 0,-1 0 0,0 1 0,-1-1 0,0-4 1,-5-4-220,-1 1 0,0 0 0,-1 0 1,0 1-1,0 0 0,-1 1 1,-1-1-1,0 2 0,0 0 1,-22-15-1,40 23 67,-1 1 1,0-1 0,1 0-1,-1-1 1,0 0 0,0 0-1,12-6 1,17-12 394,-32 17-287,0 0 0,0 1 0,0-1-1,0 1 1,1 0 0,-1 0 0,1 0-1,-1 1 1,1-1 0,0 1 0,0 0-1,-1 1 1,1-1 0,7 1 0,-11 1-64,1-1 1,-1 1-1,1 0 1,-1 0-1,1 0 1,-1 0-1,0 0 1,0 0-1,1 0 0,-1 0 1,0 1-1,0-1 1,0 0-1,0 1 1,0-1-1,-1 1 1,1-1-1,0 1 1,-1-1-1,1 1 1,-1 0-1,1 2 1,8 47 89,-6-36-70,-3-15-12,0-1 1,0 1-1,0 0 1,0 0 0,0 0-1,0 0 1,1 0 0,-1 0-1,0 0 1,0 0-1,0 0 1,0-1 0,1 1-1,-1 0 1,0 0 0,0 0-1,0 0 1,0 0 0,1 0-1,-1 0 1,0 0-1,0 0 1,0 0 0,0 0-1,1 0 1,-1 0 0,0 0-1,0 0 1,0 1-1,0-1 1,0 0 0,1 0-1,-1 0 1,0 0 0,0 0-1,0 0 1,0 0-1,0 0 1,1 1 0,-1-1-1,0 0 1,0 0 0,0 0-1,0 0 1,0 0-1,0 0 1,0 1 0,0-1-1,0 0 1,0 0 0,11-31 129,-9 24-150,-1 0 0,2 0 0,-1 0 0,1 0 0,0 0 0,0 0 0,1 1 0,0-1 0,6-6-1,-9 12-30,0 1-1,0 0 1,-1-1-1,1 1 1,0 0-1,0 0 0,0 0 1,0 0-1,0 0 1,0 0-1,0 0 1,0 0-1,-1 0 0,1 1 1,0-1-1,0 0 1,0 0-1,0 1 1,0-1-1,-1 1 1,1-1-1,0 0 0,0 1 1,0 0-1,-1-1 1,1 1-1,0-1 1,-1 1-1,1 0 0,-1 0 1,1-1-1,-1 1 1,1 0-1,-1 0 1,1 1-1,16 36-1925,-13-28 428,12 16-6260,-10-20 2050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6758,'0'0'7095,"-1"11"-6075,0 14-244,1 0 1,1 0-1,1 0 1,9 39 0,-8-50-326,0 1 1,1-2 0,1 1-1,0 0 1,1-1 0,1 0-1,0 0 1,0-1-1,1 0 1,11 13 0,-18-24-456,0 0 1,0 0 0,0 0-1,0 0 1,0-1-1,-1 1 1,1 0-1,1 0 1,-1-1 0,0 1-1,0 0 1,0-1-1,0 1 1,0-1-1,1 0 1,-1 1 0,0-1-1,3 1 1,-4-2-10,1 1 0,-1 0 0,1-1 1,-1 1-1,1 0 0,-1-1 0,1 1 0,-1-1 1,0 1-1,1-1 0,-1 1 0,1-1 0,-1 1 1,0-1-1,0 1 0,1-1 0,-1 0 1,0 1-1,0-1 0,0 1 0,1-1 0,-1 0 1,0 1-1,0-1 0,0-1 0,0-4 8,0 0 0,0-1 0,-1 1 0,0 0 0,0 0 0,-3-8 0,-4-9 148,-2 1 0,-22-38 0,5 11-32,22 43-165,4 10-87,1-3 117,0 0-1,0 0 1,0 0 0,1 0 0,-1 0 0,1 0 0,-1 0-1,0 0 1,1 0 0,-1 0 0,1 0 0,0 0-1,-1 0 1,1 0 0,0-1 0,0 1 0,0 1 0,5 1-275,1 0 0,-1 0 1,1 0-1,-1-1 0,1 0 0,0 0 1,0-1-1,0 0 0,0 0 1,0 0-1,0-1 0,0 0 1,0-1-1,0 1 0,-1-1 0,1-1 1,0 1-1,0-1 0,7-3 1,-9 3 447,0 1 0,0-1 0,0 0 0,-1 0 0,1-1 0,-1 0 0,1 0 0,-1 0 0,0 0 1,0 0-1,-1-1 0,1 0 0,-1 0 0,1 0 0,-1 0 0,-1 0 0,1-1 0,0 1 0,-1-1 0,0 1 1,0-1-1,0 0 0,-1 0 0,0 0 0,0 0 0,1-8 0,-2 13-111,0-1 0,0 1 0,-1 0 0,1-1 0,0 1 0,0 0 0,0-1 0,0 1 0,0 0 0,-1-1 0,1 1 0,0 0 0,0 0 0,0-1 0,-1 1 0,1 0 0,0 0 0,0-1 0,-1 1 0,1 0 0,0 0 0,-1-1 0,1 1 0,0 0 0,-1 0 0,1 0 0,0 0 0,-1 0 0,1 0 0,0 0 0,-1 0 0,1-1 0,-1 1 0,1 0 0,0 1 0,-1-1 0,1 0 0,0 0 0,-1 0 0,1 0 0,0 0 0,-1 0 0,1 0 0,0 0 0,-1 1 0,1-1 0,-1 0 0,-17 12 199,15-6-148,0 1 0,0-1 0,0 1 1,1 0-1,0 0 0,1 0 0,0 0 1,0 0-1,0 0 0,1 0 0,0 0 0,0 0 1,2 8-1,-2-14-75,0 0 0,0 0-1,0 0 1,1 0 0,-1 0 0,0 0 0,1 0-1,-1 0 1,1-1 0,-1 1 0,1 0 0,0 0-1,-1 0 1,1-1 0,0 1 0,-1 0 0,1-1 0,0 1-1,0-1 1,0 1 0,0-1 0,0 1 0,-1-1-1,1 1 1,0-1 0,0 0 0,0 1 0,0-1 0,0 0-1,0 0 1,0 0 0,0 0 0,0 0 0,0 0-1,0 0 1,0 0 0,0 0 0,0-1 0,0 1-1,0 0 1,0-1 0,2 0 0,3 0 75,-1-1 0,1 0 0,0 0 0,-1-1 0,1 0 0,4-3 0,16-14 30,-2-2 0,43-48-1,-13 11-986,-53 58 790,-1 1 1,1-1 0,-1 1-1,0-1 1,1 0 0,-1 1-1,1-1 1,-1 1 0,1-1-1,0 1 1,-1 0 0,1-1-1,-1 1 1,1-1 0,0 1-1,-1 0 1,1 0 0,0-1-1,-1 1 1,1 0 0,0 0-1,0 0 1,-1 0 0,1 0-1,0 0 1,0 0 0,-1 0-1,1 0 1,0 0 0,-1 0-1,1 0 1,0 0 0,-1 1-1,1-1 1,0 0 0,-1 1-1,1-1 1,0 0 0,0 2-1,14 28-640,-15-27 759,1 0 0,0 1-1,1-1 1,-1 0 0,1 0 0,-1 0 0,1-1 0,0 1 0,2 3 0,10-4 103,6-19-339,0-17 303,-18 29-504,0 0 0,0 0 1,1 1-1,0-1 0,0 0 1,0 1-1,0 0 0,1 0 0,8-7 1,-7 19-3508,-2 24 4322,-3-25-667,3 13 955,1 0 0,1-1 0,1 1 0,15 32 0,11 39 1295,-30-82-1799,0 0 0,0 0 1,-1-1-1,-1 1 1,1 0-1,-2 0 0,1 0 1,-3 14-1,2-22-111,1 1 0,0-1 1,-1 1-1,0-1 0,1 1 0,-1-1 0,0 1 1,0-1-1,0 0 0,0 0 0,0 1 0,0-1 1,0 0-1,0 0 0,0 0 0,-1 0 0,1 0 1,0 0-1,-1 0 0,1-1 0,0 1 0,-1 0 1,1-1-1,-1 1 0,1-1 0,-1 0 0,0 1 1,1-1-1,-1 0 0,1 0 0,-1 0 0,0 0 1,1 0-1,-1 0 0,-1-1 0,0 1-27,-1-1-1,1 0 1,-1 0-1,1 0 1,0 0-1,0 0 1,0-1-1,0 1 1,0-1-1,0 0 1,0 0-1,0 0 0,1 0 1,-1-1-1,-2-3 1,-3-5-240,1-2-1,0 1 1,1-1 0,1 0-1,0-1 1,0 1 0,2-1 0,0 0-1,-2-19 1,3 24-404,2 0 0,-1 0 0,1 0 0,1 0-1,0 0 1,0 0 0,0 0 0,2 0 0,-1 0 0,1 0 0,0 1 0,0-1 0,1 1 0,0 0 0,10-13-1,14-11-4454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8712,'0'0'16485,"-8"3"-15604,7-2-879,-2-1 3,0 1 1,0 0 0,0 0 0,0 0 0,0 0 0,1 1 0,-1-1-1,0 1 1,1-1 0,-1 1 0,1 0 0,-1 0 0,1 0 0,0 1-1,0-1 1,0 0 0,0 1 0,0 0 0,1-1 0,-1 1 0,1 0-1,0 0 1,0-1 0,0 1 0,0 0 0,0 0 0,0 4-1,33-7-1441,-25 0 1332,-1 1 0,1-1-1,0 1 1,0 1-1,-1-1 1,1 1-1,-1 0 1,1 1-1,-1-1 1,10 7-1,-14-8 143,-1 0 0,1 0 1,-1 1-1,1-1 0,-1 0 0,1 1 0,-1-1 0,0 1 1,0 0-1,0-1 0,0 1 0,0 0 0,0-1 1,0 1-1,-1 0 0,1 0 0,0 0 0,-1 0 0,0 0 1,1 0-1,-1 0 0,0 0 0,0 0 0,0 0 0,0-1 1,-1 1-1,1 0 0,0 0 0,-1 0 0,1 0 0,-1 0 1,0 0-1,0 0 0,0-1 0,0 1 0,0 0 0,0-1 1,0 1-1,0-1 0,-1 1 0,-1 1 0,-3 5-3,0 0 0,-1-1-1,0 0 1,-1 0 0,1-1 0,-13 8-1,-12-2-3779,14-11-3024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97 120 10025,'0'-1'415,"0"0"0,-1 0 0,1 0 0,0 0 0,0 0 0,0 0 0,-1 0 0,1 0 0,0 0 0,-1 0 0,1 0 0,-1 0 0,1 1 0,-1-1 0,1 0 0,-1 0 0,0 0 0,0 0 0,-17-6 3555,16 7-3815,0 0 0,0 0 0,0 0 0,0 0 1,0 0-1,1 0 0,-1 1 0,0-1 1,0 1-1,0-1 0,0 1 0,0 0 0,1 0 1,-1 0-1,0 0 0,1 0 0,-1 0 1,-2 2-1,-1 6-42,1-1 0,0 0 1,0 1-1,0 0 0,1 0 0,1 0 1,-1 0-1,1 1 0,1-1 0,0 0 1,0 1-1,1-1 0,1 14 0,-1-22-110,0-1 0,0 1 0,0 0 0,0 0 0,0 0 0,0-1 0,0 1-1,0 0 1,0 0 0,0-1 0,0 1 0,1 0 0,-1 0 0,0-1 0,1 1 0,-1 0-1,0-1 1,1 1 0,-1 0 0,1-1 0,-1 1 0,1-1 0,-1 1 0,1 0 0,-1-1-1,1 1 1,0-1 0,-1 0 0,1 1 0,0-1 0,-1 0 0,1 1 0,0-1 0,-1 0-1,1 0 1,0 1 0,0-1 0,-1 0 0,1 0 0,0 0 0,0 0 0,0 0 0,-1 0 0,1 0-1,0 0 1,0-1 0,-1 1 0,1 0 0,0 0 0,0 0 0,-1-1 0,2 0 0,2 0 11,0-1 1,-1 0-1,1 0 1,-1 0-1,0 0 1,1-1 0,-1 1-1,0-1 1,3-3-1,2-5 100,0 0 1,0 0-1,-1 0 0,0-1 0,-1 0 0,-1-1 0,0 1 1,0-1-1,-2 0 0,1 0 0,-2 0 0,3-20 0,-5 32-71,0 16-379,0-3 324,2 58-7,-1-65 20,-1 0 1,1 1 0,1-1 0,-1 0 0,1 0 0,-1 0 0,2 0-1,-1 0 1,0 0 0,5 6 0,-6-10 2,-1 0-1,1-1 1,0 1 0,0 0-1,-1 0 1,1-1-1,0 1 1,0-1 0,0 1-1,-1 0 1,1-1-1,0 0 1,0 1 0,0-1-1,0 1 1,0-1 0,0 0-1,0 0 1,0 0-1,0 0 1,0 1 0,0-1-1,0-1 1,0 1 0,1 0-1,-1 0 1,0 0-1,1-1 1,1 0 15,0-1 1,0 0-1,0 1 0,-1-1 0,1 0 1,-1 0-1,0 0 0,1-1 1,2-3-1,3-5 135,0-1-1,0 0 1,6-15 0,10-47 578,-13 38-511,-8 29-378,-2 12-265,-1 20 384,-1-14 12,1 1 0,0-1 0,1 1 1,0-1-1,1 0 0,3 13 0,-5-23 31,0 0 0,0-1 1,0 1-1,0-1 0,0 1 1,1-1-1,-1 1 0,0-1 1,0 1-1,0-1 0,1 0 1,-1 1-1,0-1 0,0 1 0,1-1 1,-1 1-1,0-1 0,1 0 1,-1 1-1,1-1 0,-1 0 1,0 1-1,1-1 0,-1 0 1,1 0-1,-1 1 0,1-1 1,-1 0-1,1 0 0,-1 0 1,1 0-1,-1 1 0,1-1 0,-1 0 1,1 0-1,0 0 0,14-17 229,4-28 122,-19 45-352,9-30 144,-7 19-145,1 0 1,1 1-1,-1 0 1,11-18-1,-8 60-1732,-4 2 932,3 19-2507,7-22-4302,-7-23 767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14990,'0'0'7618,"-7"10"-6689,3-4-759,-2-1-37,1 2 1,0-1-1,0 1 1,0 0-1,1 0 1,0 0 0,1 0-1,-1 1 1,2-1-1,-5 17 1,34-24 10,19-4-1156,-33 2 743,0 1 1,0 0-1,1 1 0,-1 0 0,0 1 0,16 3 1,-28-3 303,0-1 0,0 0 0,-1 0 0,1 0 0,0 1 0,-1-1 0,1 0 0,0 1 0,-1-1 0,1 0 0,0 1 0,-1-1 0,1 1 0,-1-1 0,1 1 0,-1-1 0,1 1 1,-1 0-1,1-1 0,-1 1 0,0 0 0,1-1 0,-1 1 0,0 0 0,1-1 0,-1 1 0,0 0 0,0-1 0,0 1 0,0 0 0,0 0 0,0-1 0,0 1 0,0 0 0,0 0 1,0-1-1,0 1 0,0 0 0,0 0 0,-1-1 0,1 1 0,0 0 0,-1-1 0,1 1 0,0 0 0,-1-1 0,1 1 0,-1 0 0,1-1 0,-1 1 0,1-1 0,-1 1 0,1-1 1,-1 1-1,0-1 0,0 1 0,-34 27 2082,24-23-1729,1 0-1,-1-1 0,0-1 0,-15 4 0,22-6-659,0 0 0,0-1 0,1 1 0,-1-1 0,0 0 0,0 0 0,0-1 0,0 1 0,0-1-1,-4-1 1,8 2-57,-1 0 0,1-1 0,-1 1 0,1 0 0,-1-1 0,1 1 0,0-1 0,-1 1 0,1-1 0,0 1 0,-1-1 0,1 1-1,0-1 1,-1 1 0,1-1 0,0 1 0,0-1 0,0 1 0,0-1 0,0 0 0,-1 1 0,1-1 0,0 1 0,0-1 0,0 0 0,0 1-1,1-2 1,-1-8-7710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 16720,'0'0'9529,"-11"-1"-9161,8 0-369,0 0 0,0 1 0,0 0 1,0-1-1,0 1 0,0 0 0,0 1 0,0-1 0,0 0 0,0 1 0,0 0 0,0 0 0,0 0 0,0 0 0,0 0 1,1 0-1,-1 1 0,0-1 0,1 1 0,-1 0 0,1 0 0,0 0 0,0 0 0,-1 0 0,1 0 0,1 1 0,-1-1 1,0 1-1,1-1 0,-1 1 0,1 0 0,0-1 0,-1 1 0,0 5 0,-3 2-14,1 0 1,0 1-1,1-1 0,0 1 1,1 0-1,0 0 0,-1 19 1,5-29-28,0-1 0,1 0 0,-1 0 0,0 0 0,1 0 0,-1 0 1,0-1-1,1 1 0,-1-1 0,0 1 0,0-1 0,3-1 0,43-27-292,-40 23 270,0 1 0,0-1 0,0 2-1,1-1 1,0 1 0,0 0 0,0 1-1,0 0 1,0 1 0,1-1-1,13 0 1,-22 3 66,0 1-1,-1-1 1,1 1-1,0-1 1,0 1 0,-1-1-1,1 1 1,0-1-1,-1 1 1,1 0-1,0-1 1,-1 1 0,1 0-1,-1-1 1,1 1-1,-1 0 1,0 0-1,1 0 1,-1-1-1,0 1 1,1 0 0,-1 0-1,0 0 1,0 0-1,0 0 1,0-1-1,0 1 1,0 0 0,0 0-1,0 0 1,0 0-1,0 0 1,0 0-1,-1 0 1,1-1 0,0 1-1,-1 0 1,1 0-1,-1 1 1,-15 37 1232,-30 7-47,43-43-1375,-1 0-1,1 0 0,0-1 1,-1 1-1,0-1 1,1 0-1,-1 0 0,0 0 1,0-1-1,0 0 0,0 1 1,-8 0-1,9-5-4764,2-7 1972,2 7 1205,-1-21-6798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9737,'0'0'10255,"9"2"-10004,-8-1-133,34 5 101,-34-5-129,0-1-1,0 0 0,0 0 1,0 0-1,0 0 1,-1 0-1,1 0 0,0 0 1,0-1-1,0 1 1,0 0-1,0 0 0,0-1 1,0 1-1,0-1 1,0 1-1,-1-1 0,1 1 1,0-1-1,0 1 1,-1-1-1,1 0 0,0 1 1,-1-1-1,1 0 1,-1 0-1,1 1 0,-1-1 1,1 0-1,-1 0 1,1 0-1,-1 0 0,0 0 1,1 0-1,-1 0 1,0 1-1,0-1 0,0 0 1,0-2-1,0 3 93,-1 1-148,1-1-1,-1 1 1,0 0 0,1-1 0,-1 1 0,0 0 0,1-1 0,-1 1 0,0 0-1,1 0 1,0 0 0,-1 0 0,1 0 0,-1 0 0,1 0 0,0-1-1,0 1 1,-1 0 0,1 0 0,0 0 0,0 0 0,0 0 0,0 0 0,0 0-1,0 0 1,1 0 0,-1 0 0,0 0 0,0 0 0,1 2 0,7 21-2590,2-15-5974,-5-9-1224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14029,'0'0'11067,"2"14"-10571,0 16-224,14 112 474,-12-123-690,-1 0-1,2 0 1,1 0-1,0 0 0,13 24 1,-18-41-45,-1-1 0,0 0 0,1 0 0,-1 0 0,1 0 0,0 0 0,-1 0 0,1-1 0,0 1 0,-1 0 0,1 0 0,0 0 0,0-1 0,0 1 0,0 0 0,0-1 0,0 1 0,0 0 0,0-1 0,0 0 0,1 1 0,-1-1 3,0 0 0,-1-1-1,1 1 1,0 0 0,-1-1 0,1 1 0,-1-1-1,1 1 1,-1-1 0,1 0 0,-1 1 0,1-1-1,-1 1 1,0-1 0,1 0 0,-1 1 0,0-1-1,0 0 1,1 1 0,-1-1 0,0 0-1,0 1 1,0-2 0,1-3 17,0 0 1,-1 1-1,0-1 0,1 1 1,-2-1-1,1 0 0,0 1 0,-1-1 1,-2-8-1,-1 6-33,0 1 0,0 0 1,-1 0-1,1 0 0,-9-8 0,11 12-10,-1-1 0,1 1 0,-1 0 0,0-1 0,0 1 0,1 1 0,-1-1 0,0 0-1,-1 1 1,1-1 0,0 1 0,0 0 0,-1 0 0,-3 0 0,6 1-74,30 4-1189,-17-4 295,0-1 1,0 0-1,-1-1 1,1 0-1,-1-1 1,1 0 0,-1-1-1,20-9 1,-24 9 381,1 0 1,-1 0 0,0-1-1,0 0 1,0 0-1,-1-1 1,0 0-1,0 0 1,0 0-1,-1-1 1,0 0 0,0 0-1,4-9 1,-4 0 917,-5-12 5172,0 28-5286,0-1 1,0 0 0,0 1-1,0-1 1,0 0 0,-1 1-1,1-1 1,0 0 0,0 1-1,-1-1 1,1 1 0,-1-1-1,1 1 1,0-1 0,-1 1-1,1-1 1,-1 1 0,1-1-1,-1 1 1,1-1-1,-1 1 1,1 0 0,-1-1-1,0 1 1,1 0 0,-1 0-1,1-1 1,-2 1 0,-16 7 1003,14-3-1077,1 0 1,-1 0 0,1 0-1,-1 0 1,1 0 0,1 1 0,-1 0-1,1-1 1,-1 1 0,1 0-1,1 0 1,-1 0 0,1 0 0,-2 11-1,0 7 830,1 45 1,2-65-893,-1-2-51,1 1-1,0-1 0,0 0 1,0 1-1,0-1 0,0 0 1,1 1-1,-1-1 0,0 0 1,0 1-1,1-1 1,-1 0-1,1 0 0,-1 1 1,1-1-1,0 0 0,-1 0 1,1 0-1,0 0 0,0 0 1,0 0-1,0 0 0,0 0 1,0 0-1,0-1 0,0 1 1,0 0-1,0 0 0,0-1 1,1 1-1,-1-1 0,0 1 1,0-1-1,1 0 0,-1 1 1,0-1-1,3 0 0,-2 0 31,0 0 0,0-1 0,1 1 0,-1 0 0,0-1-1,0 0 1,0 0 0,0 0 0,0 0 0,0 0-1,0 0 1,0 0 0,0 0 0,-1-1 0,1 1 0,0-1-1,-1 1 1,1-1 0,-1 0 0,1 0 0,1-3-1,8-21 71,-1 0-1,11-48 0,-18 62-1881,-3 36 1485,1 44-63,0-64 189,-1 0-1,1 0 1,0-1-1,0 1 1,0 0-1,1 0 1,-1 0-1,1-1 0,0 1 1,0-1-1,0 1 1,1-1-1,4 5 1,-6-7-159,0 0 0,-1 0 0,1-1 0,0 1 0,0-1 0,0 1 1,0-1-1,0 1 0,0-1 0,0 1 0,1-1 0,-1 0 0,0 0 0,0 0 0,0 1 0,0-1 0,0 0 1,0 0-1,1-1 0,-1 1 0,0 0 0,0 0 0,0 0 0,0-1 0,0 1 0,0-1 0,0 1 0,0-1 1,0 1-1,0-1 0,0 1 0,0-1 0,0 0 0,0 0 0,-1 1 0,1-1 0,1-2 0,13-18-5439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88 8680,'0'0'6444,"-1"14"-4960,-2 30-934,2 0-1,2 1 1,2-1 0,13 67 0,-2-58-555,8 31 520,-17-30-5023,-9-55 738,-12-11 3568,4-1 1104,1 1 1,0-1 0,1-1-1,0 0 1,1-1 0,1 1-1,1-2 1,0 1 0,0-1-1,-7-32 1,14 47-790,0 0-1,0 1 1,0-1 0,0 0-1,0 0 1,0 0-1,0 1 1,0-1 0,1 0-1,-1 0 1,0 0-1,1 1 1,-1-1 0,0 0-1,1 1 1,-1-1-1,1 0 1,-1 1 0,1-1-1,-1 0 1,1 1 0,0-1-1,-1 1 1,1-1-1,0 1 1,-1-1 0,1 1-1,0 0 1,0-1-1,-1 1 1,2-1 0,34-6 289,-9 2-319,-18 1-123,-1-1-1,1 0 1,-1-1 0,0 0-1,-1 0 1,0-1-1,1 1 1,-2-2-1,1 1 1,-1-1-1,-1 0 1,1 0 0,-1 0-1,0-1 1,-1 0-1,0 0 1,-1 0-1,3-10 1,2-8 115,-1 1-1,-2-1 1,0 0 0,-2 0-1,0-36 1,-3 63-81,0 0-1,-1 0 1,1 0 0,0 0-1,0 0 1,0 0-1,0 0 1,-1 0 0,1 0-1,0 0 1,0 0-1,0 0 1,-1 0 0,1 0-1,0 0 1,0 0 0,0 0-1,-1 0 1,1 0-1,0 0 1,0 0 0,0 0-1,-1 0 1,1 0 0,0 0-1,0 0 1,0 1-1,0-1 1,-1 0 0,1 0-1,0 0 1,0 0-1,0 0 1,0 0 0,0 1-1,0-1 1,-1 0 0,1 0-1,0 0 1,0 1-1,0-1 1,0 0 0,0 0-1,0 0 1,0 1-1,-4 12 80,1 1-1,0-1 0,1 1 0,0 0 1,1 0-1,1-1 0,1 19 0,-1-8 103,0-17-108,-1 19 317,1 0-1,1 0 0,1 0 1,2-1-1,0 1 0,2-1 0,10 32 1,-2-37-241,-13-20-133,-1 0 1,1 1-1,-1-1 1,1 0-1,-1 0 1,0 0 0,1 0-1,-1 0 1,1 0-1,-1 0 1,1 1 0,-1-1-1,1-1 1,-1 1-1,1 0 1,-1 0-1,1 0 1,-1 0 0,1 0-1,-1 0 1,0 0-1,1-1 1,-1 1-1,1 0 1,-1 0 0,1-1-1,0 1 1,0-2 15,1 0 1,-1 0 0,1 0-1,-1-1 1,1 1-1,-1 0 1,0 0 0,0-1-1,0 1 1,-1-1-1,1 1 1,0-1 0,-1-4-1,2-8-3,-1-1 0,0 0 0,-3-27 0,1 37-22,0 1-1,0-1 0,-1 0 0,1 0 1,-1 1-1,-1-1 0,1 1 1,-1 0-1,1-1 0,-2 1 0,1 0 1,0 1-1,-5-6 0,8 10-6,-1 0-1,1 0 1,0 0 0,0 0-1,0-1 1,0 1-1,0 0 1,0 0-1,0 0 1,0 0 0,-1 0-1,1 0 1,0-1-1,0 1 1,0 0-1,0 0 1,0 0 0,-1 0-1,1 0 1,0 0-1,0 0 1,0 0-1,0 0 1,0 0 0,-1 0-1,1 0 1,0 0-1,0 0 1,0 0 0,0 0-1,-1 0 1,1 0-1,0 0 1,0 0-1,0 0 1,0 0 0,-1 0-1,1 0 1,0 0-1,0 0 1,0 0-1,0 0 1,0 1 0,-1-1-1,1 0 1,0 0-1,0 0 1,0 0-1,0 0 1,0 0 0,0 1-1,0-1 1,-1 0-1,1 0 1,0 0-1,0 0 1,0 1 0,-1 15-102,6 18 92,-4-31 27,0 0-1,0 0 1,0 0 0,1-1 0,-1 1 0,1 0-1,0 0 1,0-1 0,0 1 0,0-1 0,1 0-1,-1 0 1,1 0 0,-1 0 0,1 0 0,0 0-1,-1-1 1,1 1 0,0-1 0,0 0 0,0 0-1,0 0 1,0 0 0,1 0 0,-1-1-1,0 1 1,0-1 0,0 0 0,1 0 0,-1 0-1,0 0 1,0-1 0,0 1 0,1-1 0,-1 0-1,0 0 1,0 0 0,0 0 0,0-1 0,-1 1-1,1-1 1,0 0 0,0 1 0,-1-1 0,5-5-1,3-7-43,-1-1 0,-1-1 0,-1 1-1,0-1 1,0 0 0,-2-1 0,0 0 0,3-24-1,-16 110-79,8-65 116,0 0 0,-1 0 0,1 0 0,1 0 0,-1 0 0,1 0 0,-1 0 0,1 0 0,0 0-1,0 0 1,1-1 0,-1 1 0,1 0 0,4 6 0,-5-9 6,1 0 0,-1 0 0,1 0 1,-1-1-1,1 1 0,-1 0 0,1 0 0,0-1 1,-1 1-1,1-1 0,0 0 0,0 1 0,-1-1 0,1 0 1,0 0-1,0 0 0,-1 0 0,1 0 0,0-1 0,0 1 1,-1-1-1,1 1 0,0-1 0,-1 1 0,1-1 0,0 0 1,-1 0-1,1 0 0,-1 0 0,1 0 0,-1 0 0,0 0 1,1 0-1,-1 0 0,0-1 0,2-1 0,6-7 4,-1 0-1,0-1 1,11-17-1,-18 26-17,74-133-929,-74 140 801,10 34-270,-11-37 394,1 0 1,-1-1-1,1 1 0,0 0 0,0-1 0,0 1 1,0-1-1,0 1 0,0-1 0,0 0 0,0 1 0,0-1 1,1 0-1,-1 0 0,0 0 0,1 0 0,-1 0 1,1 0-1,0 0 0,-1 0 0,1-1 0,0 1 1,1 0-1,4-1-405,0 1 0,-1-1 0,1 1 0,-1 1 0,1-1 0,-1 1 1,11 5-1,-13-5 175,-1 1 1,0 0 0,1-1 0,-1 1-1,-1 0 1,1 1 0,0-1 0,-1 0 0,1 1-1,-1-1 1,0 1 0,0 0 0,2 7-1,9 23 390,-2 0 0,-1 1-1,-1 0 1,3 36-1,-11-58 379,0-1 0,-1 1 1,-1-1-1,0 0 0,-3 16 0,3-25-416,1-1 1,-1 1-1,0 0 1,0-1-1,0 1 0,0-1 1,-1 1-1,1-1 1,-1 0-1,1 0 1,-1 1-1,0-1 0,-3 2 1,4-3-88,0 0 0,-1 0 0,1-1 0,-1 1 0,0-1 0,1 1 0,-1-1 0,1 1 0,-1-1 0,0 0 0,1 0 0,-1 0 0,0 0 0,1 0 0,-1 0 0,0-1 0,1 1 0,-1 0 0,0-1 0,1 1 0,-1-1 0,1 0 0,-1 1 0,-1-2 0,-1-2 39,-1 1 0,1 0-1,0-1 1,1 0-1,-1 0 1,1 0-1,0 0 1,0 0 0,0-1-1,0 0 1,1 1-1,-4-10 1,0-2 29,0 0 0,-5-29-1,8 30-40,0 1-1,2-1 0,0 0 0,0 0 1,2 0-1,-1 0 0,5-17 0,-4 25-28,1 0-1,0 0 0,1 1 1,0-1-1,0 1 0,0 0 1,1 0-1,0 0 0,0 0 1,0 0-1,1 1 0,0 0 1,0 0-1,0 0 0,0 0 1,1 1-1,7-4 0,48-22-804,-46 23-1048,1 0 0,-1-1-1,16-12 1,-4-3-5698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129 243 9993,'0'-1'453,"0"-1"-1,0 1 1,0-1-1,0 1 0,0-1 1,-1 1-1,1-1 0,0 1 1,-1-1-1,0 1 0,1-1 1,-1 1-1,0 0 0,0-1 1,1 1-1,-2-1 1,1 1-236,0 0 0,0 0 1,0 0-1,0 1 1,0-1-1,0 1 0,-1-1 1,1 1-1,0-1 1,0 1-1,0-1 1,0 1-1,-1 0 0,1 0 1,0 0-1,-2 0 1,0 0-63,0 0 0,0 1 0,1-1 0,-1 1 0,0 0 1,1 0-1,-1 0 0,0 0 0,1 0 0,-1 0 0,1 1 0,0 0 0,-1-1 1,1 1-1,0 0 0,0 0 0,-3 3 0,0 1 9,-1 1 0,1-1 0,1 1-1,-1 1 1,1-1 0,0 0 0,1 1 0,0 0 0,0 0-1,1 0 1,0 0 0,0 0 0,1 0 0,0 1 0,0 16-1,1-25-158,0 1 0,0-1 0,0 1 0,0-1 0,0 1 0,0-1 0,1 1 0,-1-1 0,0 1 0,0-1 0,1 1 0,-1-1 0,0 1-1,0-1 1,1 1 0,-1-1 0,1 0 0,-1 1 0,0-1 0,1 0 0,-1 1 0,1-1 0,-1 0 0,1 1 0,-1-1 0,1 0 0,-1 0 0,1 0-1,-1 0 1,1 1 0,-1-1 0,1 0 0,-1 0 0,1 0 0,-1 0 0,1 0 0,-1 0 0,1 0 0,-1 0 0,1-1 0,-1 1 0,1 0 0,-1 0 0,1 0-1,-1 0 1,1-1 0,-1 1 0,1 0 0,-1-1 0,1 1 0,-1 0 0,1-1 0,-1 1 0,0 0 0,1-2 0,25-20 252,-11-1-76,-2-1-1,-1-1 1,0 0 0,-2-1-1,-1 0 1,-1 0-1,-2-1 1,0 0 0,-2 0-1,-1 0 1,0-46 0,-10 189-592,9-102 10,0 1 0,0-1 1,2 0-1,-1 0 1,2 0-1,0 0 1,8 15-1,-11-26 154,0 1-1,1 0 0,-1-1 1,1 1-1,-1-1 1,1 0-1,0 0 0,0 0 1,1-1-1,-1 1 1,1-1-1,6 4 0,-7-5 77,0 0 0,0 0 0,0 0-1,0-1 1,0 0 0,0 1-1,0-1 1,0 0 0,0-1 0,0 1-1,0 0 1,0-1 0,0 0-1,0 1 1,0-1 0,0 0 0,-1-1-1,1 1 1,0 0 0,2-3-1,20-13-8321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0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77 16752,'0'0'3069,"-9"4"-410,5-2-2487,-1 1 1,1 0-1,0-1 0,0 1 1,0 1-1,0-1 1,0 0-1,1 1 0,-1 0 1,1 0-1,0 0 1,0 0-1,1 1 0,-1-1 1,1 1-1,0-1 0,0 1 1,0 0-1,1 0 1,0 0-1,0 0 0,0 0 1,0 6-1,1-11-164,-1 8 32,0 0 1,1 0-1,0 0 0,0 0 0,2 11 0,-1-18-39,-1 0 0,0 1 0,0-1 0,1 0 0,-1 0 0,1 0 0,-1 1 0,1-1 0,0 0 0,-1 0 0,1 0 0,0 0 0,0 0 0,0 0 0,0 0 0,0 0 0,0 0-1,0-1 1,0 1 0,0 0 0,0-1 0,0 1 0,1-1 0,-1 1 0,0-1 0,0 1 0,0-1 0,1 0 0,-1 0 0,0 1 0,1-1 0,-1 0 0,0 0 0,1 0 0,-1-1 0,0 1 0,0 0 0,1 0 0,-1-1-1,2 0 1,0 0-5,0-1-1,0 0 0,0 0 0,0 0 1,0 0-1,0-1 0,-1 1 0,1-1 1,-1 1-1,0-1 0,0 0 0,0 0 1,0 0-1,0 0 0,-1 0 0,1-1 1,-1 1-1,0 0 0,0-1 0,0-3 1,3-5-97,-1-1 0,-1 1 1,0-1-1,0-16 0,-3 12 608,1 30-364,0-10-144,0-1 0,1 1 0,-1-1-1,0 1 1,1 0 0,-1-1 0,1 1 0,0-1 0,0 0-1,0 1 1,0-1 0,0 0 0,0 1 0,1-1 0,-1 0-1,3 3 1,2-3-47,0-1-1,0 1 1,1-1 0,-1 0-1,0-1 1,0 1 0,1-1 0,-1 0-1,0-1 1,0 0 0,8-1-1,-6 0 28,-1 1 0,1 1 1,0-1-1,0 1 0,0 1 0,10 1 0,-18-2 69,1 0 1,-1 0-1,1 0 0,-1 0 0,1 0 0,-1 0 1,1 0-1,-1 0 0,1 0 0,-1 0 0,1 0 1,-1 0-1,1 0 0,-1-1 0,1 1 0,-1 0 1,1 0-1,-1 0 0,0-1 0,1 1 0,-1 0 1,1-1-1,-1 1 0,0 0 0,1-1 0,-1 1 1,0 0-1,1-1 0,-1 1 0,0-1 1,1 1-1,-1-1 0,0 1 0,0 0 0,0-1 1,0 1-1,1-1 0,-1 0 0,0-31 1305,-14-29-48,7 46-1358,-4-13-169,8 9-4004,8 18-2651,12 1 2793,-12 0 1924,15-2-3339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14221,'0'0'3855,"-8"0"-935,4 0-2834,-1 0 1,1 1 0,0-1-1,0 1 1,-1 0-1,1 1 1,0-1 0,0 1-1,0-1 1,0 1-1,0 0 1,1 1 0,-1-1-1,1 1 1,-1-1-1,1 1 1,0 0 0,0 0-1,0 1 1,0-1-1,1 1 1,-1-1 0,1 1-1,0 0 1,0 0-1,-2 5 1,3-6-63,0-1 0,0 0 0,0 1 0,1-1-1,-1 0 1,1 1 0,-1-1 0,1 1 0,0-1 0,0 0 0,0 4 0,1-6-12,-1 1 1,0 0-1,0 0 1,1 0-1,-1-1 1,0 1-1,1 0 1,-1 0-1,1-1 1,-1 1-1,1 0 1,-1-1-1,1 1 1,0-1-1,-1 1 1,1-1-1,0 1 1,-1-1-1,1 1 1,0-1-1,-1 1 1,2-1-1,4 1-64,0 0 0,0 0 0,0-1 0,0 1-1,0-2 1,0 1 0,8-2 0,1 1-393,103-4-1045,-118 5 1521,1 0 1,-1 0-1,0 0 0,1 0 0,-1 0 0,0 0 0,1 0 0,-1 0 0,1 0 0,-1 0 0,0 0 1,1 0-1,-1 0 0,1 0 0,-1 0 0,0 0 0,1 0 0,-1 0 0,0 1 0,1-1 0,-1 0 1,0 0-1,1 0 0,-1 1 0,0-1 0,0 0 0,1 0 0,-1 1 0,0-1 0,0 0 0,1 1 0,-1-1 1,0 0-1,0 1 0,0-1 0,1 0 0,-1 1 0,0-1 0,0 0 0,0 1 0,0-1 0,0 1 1,0-1-1,0 1 0,-12 19 911,-24 12 112,35-31-1033,-59 35 1287,56-33-1345,1-1 0,-1 0 0,0 0 0,0-1 0,0 1 0,0-1 0,0 0 0,-1 0 0,1-1 0,0 1 0,0-1 0,-1 0 0,-4 0 0,7-21-6593,2-3 213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1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13741,'0'0'5312,"3"10"-3396,12 47 341,32 103 980,-39-138-2932,1 0 0,1 0 1,1-1-1,26 38 0,-37-58-295,0-1-1,1 1 1,-1 0 0,0-1-1,1 1 1,-1 0 0,0-1-1,1 1 1,-1 0 0,1-1-1,-1 1 1,1-1 0,0 1-1,-1-1 1,1 0 0,-1 1-1,1-1 1,0 1 0,-1-1-1,1 0 1,0 0 0,-1 1-1,1-1 1,0 0-1,0 0 1,-1 0 0,1 0-1,0 0 1,0 0 0,-1 0-1,2 0 1,-1-1-10,0 0-1,-1 0 1,1 0-1,0-1 1,-1 1-1,1 0 1,-1 0-1,0-1 1,1 1-1,-1 0 1,0-1-1,0 1 1,0 0-1,0-1 1,0 0-1,-5-54-914,2 48 641,1 1 1,-1-1-1,0 1 0,-1 0 0,1 0 0,-2 0 0,1 0 0,-1 1 0,-8-10 1,54 15 1116,-33 1-778,0-1-1,1 0 1,-1 0 0,0 0-1,0-1 1,-1-1 0,1 1-1,0-1 1,-1 0 0,0-1-1,1 0 1,-2 0 0,1 0-1,0-1 1,-1 0 0,0-1-1,0 1 1,0-1 0,-1 0 0,0 0-1,0-1 1,0 0 0,-1 0-1,0 0 1,0 0 0,-1-1-1,0 1 1,-1-1 0,1 0-1,-1 1 1,-1-1 0,1 0-1,-1-1 1,-1-11 0,0 19-66,0 1 0,0-1 1,0 0-1,-1 1 1,1-1-1,0 1 1,0-1-1,-1 0 0,1 1 1,0-1-1,-1 1 1,1-1-1,-1 1 0,1-1 1,-1 1-1,1 0 1,-1-1-1,1 1 1,-1-1-1,1 1 0,-1 0 1,1 0-1,-1-1 1,0 1-1,1 0 1,-1 0-1,1 0 0,-1-1 1,0 1-1,1 0 1,-1 0-1,0 0 1,1 0-1,-1 0 0,0 0 1,1 1-1,-1-1 1,-1 0-1,1 0-12,-1 1 0,0-1 0,0 1 0,1-1 0,-1 1 0,0-1-1,1 1 1,-1 0 0,0 0 0,1 0 0,-1 0 0,1 0 0,0 0 0,-2 2 0,-1 3 29,0 1 0,1 0 0,0-1 0,0 1 0,1 1 0,0-1 0,0 0-1,0 0 1,1 1 0,0 7 0,0 1 227,1 1 0,0-1 0,4 26 0,-3-38-217,0-1 0,0 1 0,0-1 0,0 0 0,1 0 0,-1 1 0,1-1 0,0 0 0,0 0 0,0 0 0,0 0 0,1-1 0,-1 1 0,1-1 0,-1 1 0,6 2 0,-6-4-14,0 1 0,0-1 0,0 0-1,0-1 1,0 1 0,0 0 0,0-1 0,0 1 0,0-1-1,0 1 1,1-1 0,-1 0 0,0 0 0,0 0 0,0 0-1,1-1 1,-1 1 0,0 0 0,0-1 0,0 0 0,0 1-1,0-1 1,0 0 0,0 0 0,0 0 0,0 0 0,0-1-1,2-1 1,7-7 4,-2-1-1,1 0 0,-1 0 0,-1-1 1,0 0-1,-1 0 0,0 0 1,-1-1-1,0-1 0,-1 1 1,6-25-1,-6 17-47,-1-1 1,0 0-1,-2 0 1,0 0-1,-2 0 0,-4-44 1,4 64-18,-1 0 1,1 0 0,-1-1-1,1 1 1,-1 0-1,0 0 1,0 0-1,0 0 1,0 0 0,-1 0-1,1 0 1,0 0-1,-1 0 1,1 1 0,-1-1-1,-2-1 1,3 2 31,1 1 1,-1 0 0,0-1-1,0 1 1,0 0 0,0 0-1,0-1 1,1 1-1,-1 0 1,0 0 0,0 0-1,0 0 1,0 0 0,0 0-1,0 1 1,0-1 0,0 0-1,1 0 1,-1 1-1,0-1 1,0 0 0,0 1-1,1-1 1,-1 1 0,0-1-1,0 1 1,1-1 0,-1 1-1,0-1 1,1 1-1,-1 0 1,1 0 0,-1-1-1,1 1 1,-1 0 0,1 0-1,-1-1 1,1 1 0,0 0-1,-1 0 1,1 0-1,0 1 1,-6 10 83,2 1 0,-1 0-1,2 0 1,0 0 0,0 0-1,1 1 1,1-1 0,0 1 0,1-1-1,1 1 1,0-1 0,0 1 0,1-1-1,1 0 1,1 0 0,0 0-1,7 16 1,-10-26-53,1 0 0,-1-1-1,1 1 1,-1-1 0,1 0 0,0 1-1,0-1 1,1 0 0,-1 0 0,0 0-1,1-1 1,-1 1 0,1 0-1,-1-1 1,1 0 0,0 1 0,-1-1-1,1 0 1,0 0 0,0-1 0,0 1-1,0-1 1,0 1 0,0-1 0,0 0-1,0 0 1,0 0 0,0-1-1,0 1 1,0-1 0,3 0 0,0-2 8,0 1 0,0-1 1,0 0-1,0-1 1,-1 1-1,1-1 0,-1 0 1,0 0-1,0-1 0,-1 1 1,1-1-1,-1 0 1,5-7-1,2-9-13,-1 0 1,0 0-1,-2-1 0,0 0 1,-1-1-1,-2 0 0,0 0 1,-2 0-1,0 0 0,-2-1 1,-1-34-1,0 56-25,0 1 0,0-1 0,0 1 0,0-1 0,0 1 0,0-1 1,0 1-1,0 0 0,-1-1 0,1 1 0,-1-1 0,1 1 0,-1 0 0,1-1 0,-1 1 0,0 0 0,0 0 0,0-1 0,-1 0 1,2 2 2,-1 0 0,0-1 1,0 1-1,1 0 1,-1 0-1,0 0 1,0 0-1,1 0 1,-1 0-1,0 0 1,0 0-1,0 0 1,1 0-1,-1 0 1,0 0-1,0 1 1,1-1-1,-1 0 0,0 0 1,0 1-1,1-1 1,-1 1-1,0-1 1,0 1-1,-3 3-13,-1-1-1,1 1 1,0 0-1,0 0 1,0 0-1,1 1 1,-6 8 0,4-2 49,1-1 0,0 0 0,0 1 0,1 0 0,0 0 0,1 0 0,0 0 0,0 17 0,2-21 17,0-1 0,1 1 1,-1 0-1,1-1 1,1 0-1,-1 1 1,1-1-1,0 0 1,0 0-1,1 0 0,0 0 1,0 0-1,0 0 1,1-1-1,7 10 1,2-1-18,28 28-12,-38-40-5,-1 0-1,0 0 1,1 0-1,0-1 1,0 1-1,-1 0 1,1-1-1,0 0 1,0 0 0,0 0-1,0 0 1,0 0-1,1 0 1,3-1-1,-5-1 10,0 0 0,0 0 0,0 0 0,0-1 0,-1 1 0,1-1 0,0 1 0,-1-1-1,1 0 1,-1 1 0,0-1 0,1 0 0,-1 0 0,0 0 0,0 0 0,0 0 0,-1-1 0,1 1 0,0 0 0,-1 0 0,1-3-1,12-52 64,-12 54-76,7-69 84,-7 67-95,-1 0-1,0 0 1,0 0 0,0 0 0,0 0 0,-1 0 0,0 0 0,0 1 0,-1-1 0,1 0 0,-5-8 0,6 13-1,0-1 1,-1 0-1,1 0 1,-1 1-1,1-1 1,-1 1 0,1-1-1,-1 0 1,1 1-1,-1-1 1,1 1 0,-1-1-1,0 1 1,1-1-1,-1 1 1,0 0-1,1-1 1,-1 1 0,0 0-1,0 0 1,1-1-1,-1 1 1,0 0 0,0 0-1,0 0 1,1 0-1,-1 0 1,0 0 0,0 0-1,0 0 1,1 0-1,-1 0 1,0 1-1,0-1 1,1 0 0,-1 0-1,0 1 1,1-1-1,-1 1 1,0-1 0,1 0-1,-1 1 1,0-1-1,1 1 1,-1 0 0,1-1-1,-1 1 1,1-1-1,-1 1 1,1 0-1,-1-1 1,1 1 0,0 0-1,-1 0 1,1-1-1,0 1 1,0 0 0,-1 1-1,-1 4 2,-1 0 0,1 0 0,0 0 0,0 0 0,-1 11 0,2-9 63,1-1-1,-1 1 0,1-1 1,1 1-1,0 0 1,2 12-1,-2-18-45,-1-1 0,1 1 1,0-1-1,0 0 0,-1 1 0,1-1 0,0 1 1,0-1-1,0 0 0,0 0 0,1 0 0,-1 0 0,0 0 1,0 0-1,1 0 0,-1 0 0,1 0 0,-1 0 1,1-1-1,-1 1 0,1-1 0,-1 1 0,1-1 1,-1 1-1,1-1 0,0 0 0,-1 0 0,1 0 0,0 0 1,-1 0-1,1 0 0,-1 0 0,1-1 0,0 1 1,-1-1-1,3 0 0,1-1-31,-1 0 1,0 0-1,0 0 0,0-1 1,0 1-1,0-1 0,-1 0 1,1 0-1,-1 0 0,0-1 1,0 1-1,0-1 0,0 0 1,2-3-1,-3 3 9,1 0 1,0 0-1,0 0 0,0 1 0,0-1 0,0 1 1,1 0-1,0 0 0,-1 0 0,1 0 0,0 1 1,5-2-1,-8 4 18,-1 0 0,1 0 0,0 0 1,-1 0-1,1 0 0,0 1 0,-1-1 1,1 0-1,0 1 0,-1-1 0,1 0 1,0 1-1,-1-1 0,1 1 0,-1-1 0,1 1 1,-1-1-1,1 1 0,-1-1 0,1 1 1,-1-1-1,0 1 0,1 0 0,-1-1 1,0 1-1,0 0 0,1-1 0,-1 1 0,0 0 1,0 0-1,11 35 222,-4-14-61,-6-21-156,-1 1 0,1-1 1,0 0-1,0 1 0,0-1 0,0 0 1,0 0-1,0 1 0,0-1 0,0 0 0,0 0 1,0 0-1,1-1 0,-1 1 0,0 0 1,1 0-1,-1-1 0,0 1 0,1 0 0,-1-1 1,1 0-1,-1 1 0,1-1 0,-1 0 1,1 0-1,0 0 0,-1 0 0,1 0 0,-1 0 1,1 0-1,-1 0 0,1-1 0,-1 1 1,1-1-1,-1 1 0,1-1 0,-1 1 0,0-1 1,1 0-1,-1 0 0,0 0 0,3-1 1,6-6 25,-1 1-1,1-1 1,-1-1 0,9-10 0,-14 15-46,21-28-192,-20 25 66,-1 0 0,1 1 1,1 0-1,-1 0 0,1 0 1,0 0-1,0 1 0,1 0 0,10-6 1,-17 11 131,1 0 1,-1 0-1,1 0 1,-1 0-1,1 0 1,-1 0-1,1 1 0,-1-1 1,1 0-1,-1 0 1,1 0-1,-1 0 1,0 1-1,1-1 1,-1 0-1,1 1 1,-1-1-1,0 0 0,1 1 1,-1-1-1,1 0 1,-1 1-1,0-1 1,0 1-1,1-1 1,-1 1-1,0-1 1,0 0-1,1 1 0,-1-1 1,0 1-1,0-1 1,0 1-1,0-1 1,0 1-1,0-1 1,0 1-1,0-1 1,0 1-1,0-1 1,0 1-1,0-1 0,-1 2 1,1 33 468,0-25-401,-1 10 3,0-14-166,1-1 1,-1 1 0,1-1-1,0 1 1,1-1-1,0 1 1,1 5 0,0-9-2235,10-21-20622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13293,'0'0'11007,"0"9"-10393,0 0-468,2 45 581,-2-51-688,0 1 0,1 0 1,-1 0-1,1-1 1,0 1-1,0 0 0,1-1 1,-1 1-1,1-1 1,-1 1-1,6 5 1,-7-8-41,1-1 1,-1 1-1,1-1 1,0 0 0,-1 1-1,1-1 1,0 0 0,0 1-1,-1-1 1,1 0 0,0 0-1,0 1 1,-1-1 0,1 0-1,0 0 1,0 0 0,0 0-1,-1 0 1,1 0-1,0 0 1,0-1 0,-1 1-1,1 0 1,0 0 0,0-1-1,-1 1 1,1 0 0,0-1-1,-1 1 1,1-1 0,0 1-1,-1 0 1,1-1 0,0 0-1,-1 1 1,1-1 0,-1 1-1,1-1 1,-1 0-1,0 1 1,1-2 0,20-34-750,-18 30 420,45-110-3676,-43 103 4019,-4 11 110,-3 75 1290,0-39-2033,2 1-3734,0-29-4924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0:3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11755,'0'0'4314,"0"9"-3845,-1 0-404,1-1-1,1 1 1,0-1-1,0 1 1,3 10-1,-4-17-59,1-1 0,-1 1 0,1-1 0,0 1 0,-1-1 0,1 0 1,0 1-1,0-1 0,0 0 0,0 1 0,0-1 0,0 0 0,0 0 0,0 0 0,1 0 0,-1 0 0,3 1 0,-2-1-7,-1-1 0,1 0 0,0 0 0,0 1-1,0-1 1,0 0 0,0-1 0,-1 1 0,1 0 0,0-1-1,0 1 1,0-1 0,-1 1 0,1-1 0,0 0 0,-1 0-1,1 0 1,0 0 0,-1 0 0,2-1 0,2-2-91,0 0 1,0 0-1,-1-1 1,1 0-1,-1 1 1,0-1-1,-1-1 0,1 1 1,-1 0-1,0-1 1,-1 0-1,1 0 1,-1 0-1,2-10 1,-4 15 225,0 29 545,0-13-680,2 29 414,-2-42-504,0-1 0,1 1 0,-1-1 0,0 0 0,1 1 0,0-1 0,-1 1 0,1-1 0,0 0 0,0 0 0,0 1 0,0-1 0,0 0 0,0 0 0,0 0 0,0 0 0,0 0 0,0 0 0,1 0 0,-1-1 0,0 1 0,1 0 0,-1-1 0,3 2 0,14-1-4451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9001,'0'0'13986,"0"15"-13292,-6 38-328,-2 0-1,-3 0 1,-25 76 0,-29 63-259,65-196-803,1 1 0,-1 0 0,0-1 0,0 1 0,0 0 0,0-1 0,-1 1 0,-1-6 0,0-6-2233,0-19-3776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10218,'0'0'15123,"9"2"-14140,11 5-623,26 7 556,61 28 0,-91-33-1349,0 0 0,0 0 0,-1 1-1,16 15 1,-12-10-3821,-4-4-3621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11883,'0'0'9620,"4"6"-9785,13 14 590,-11-23 1222,-7-19 1021,-3 15-2513,0 17-501,-1 17-600,6-2 791,0-15-942,-1-22-10741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3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6246,'0'0'20942,"9"1"-20029,4 3-748,-1 0-1,1 1 1,-1 0-1,0 1 1,0 0-1,-1 1 1,0 1-1,13 10 1,-11-8-260,0-1 0,1 0 0,0 0 1,0-2-1,1 0 0,26 9 0,-7-13-4272,-33-3 3919,0-1 1,0 1-1,0 0 1,1 0-1,-1-1 1,0 1 0,0-1-1,0 1 1,0-1-1,0 0 1,0 1-1,-1-1 1,1 0-1,0 0 1,0 1-1,1-3 1,7-19-9578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0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11627,'0'0'10154,"-6"57"-8361,3-29 353,3 8-800,0 4-738,0 4-255,0 0-225,0 2-64,0 2-64,0 0-32,0 0-929,0-2-1057,0-7-2050,0-9-3972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51 569 3523,'-31'0'3805,"11"0"1839,32 13-5190,-3-10-446,0 0 0,0 0 0,1-1 0,-1 0 0,0-1 0,1 0 0,0-1 0,-1 0 0,1 0 0,-1-1 0,1 0 0,-1-1 0,0 0 0,11-3 0,18-8 95,-1-1 1,38-21-1,-31 15-117,322-164 33,139-59 651,-442 224-580,-45 15-33,0-2 0,26-10 1,-29 1 1521,-14 13-1551,-1 1 0,1 0 0,0 0 0,0 0 0,-1 0 0,1 0 0,0 0 0,0 0 0,0 0 1,0 1-1,0-1 0,0 0 0,1 0 0,-1 1 0,0-1 0,0 1 0,0-1 0,1 1 0,1-1 0,-3 3-518,0 0 0,0 0 0,0 0 0,0 0 0,0 0 0,0 0 0,-1-1 0,1 1 0,-1 0 0,1 0 0,-1 0 0,1 0 0,-1-1-1,-1 3 1,-9 2-7042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59 601 6887,'0'0'3672,"-9"3"-2668,-25 8-118,33-12-839,1 1 0,-1 0 0,0 1 0,1-1 0,-1 0-1,0 0 1,1 0 0,-1 0 0,1 0 0,-1 1 0,0-1 0,1 0 0,-1 0 0,1 1-1,-1-1 1,1 1 0,-1-1 0,1 0 0,-1 1 0,1-1 0,0 1 0,-1-1 0,1 1 0,-1-1-1,1 1 1,0-1 0,0 1 0,-1-1 0,1 1 0,0 0 0,0-1 0,0 1 0,-1-1-1,1 1 1,0 0 0,0-1 0,0 1 0,0 0 0,0-1 0,0 1 0,0-1 0,1 1-1,-1 0 1,0-1 0,0 1 0,0-1 0,1 1 0,-1 0 0,1 1-6,0-1 0,0 0 0,0 0 0,1 0 0,-1 0 1,0 0-1,0 0 0,1 0 0,-1-1 0,0 1 0,1 0 0,-1-1 1,0 1-1,4 0 0,10 0 100,0-2 1,1 0 0,-1 0-1,0-1 1,0-1-1,0-1 1,25-9 0,5-5 152,46-27 0,-35 16-99,89-42 201,448-241 303,-560 292-707,191-110 843,-223 129-888,-6 4-147,1 1 0,-1-1 0,0 1 0,1 0 0,0 0 1,-7 8-1,-19 17-2832,4-19-2184,8-9-4094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10474,'0'0'8200,"-4"3"-8158,3-2-40,0 1-1,0 0 0,0 0 1,0 0-1,0-1 0,0 1 0,0 0 1,1 0-1,-1 0 0,1 0 1,0 0-1,-1 0 0,1 1 1,0-1-1,0 0 0,0 0 0,0 0 1,1 0-1,-1 0 0,1 0 1,-1 0-1,1 0 0,-1 0 0,1 0 1,0 0-1,0 0 0,0-1 1,0 1-1,1 0 0,-1-1 1,0 1-1,1 0 0,-1-1 0,1 0 1,-1 1-1,1-1 0,2 2 1,-2-2-13,-1 1 0,1 0 0,0-1 0,0 0 0,0 1 1,0-1-1,0 0 0,0 0 0,0 0 0,1 0 0,-1 0 0,0-1 1,0 1-1,1-1 0,-1 0 0,0 1 0,1-1 0,-1 0 1,0 0-1,1 0 0,-1-1 0,1 1 0,-1-1 0,0 1 0,0-1 1,1 0-1,-1 0 0,0 1 0,0-2 0,0 1 0,0 0 0,0 0 1,0-1-1,0 1 0,-1-1 0,1 1 0,2-3 0,12-20 40,-8 15-479,-7 37-1013,-1-1-4564,0-22-892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1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1683 5958,'0'0'6827,"5"0"-6271,17-2-378,0-1 0,1-1 0,-1-1 0,-1-1 0,22-8 0,5-1-120,375-143-394,-12-36-113,-88 39 529,1274-612 816,-1093 519 301,-436 213-943,-21 11 19,70-28 1,-116 52-372,0 0-1,0 0 1,-1-1 0,1 1 0,0 0-1,0 0 1,0 0 0,-1 0 0,1 0-1,0 0 1,0 0 0,0 0 0,-1 1 0,1-1-1,0 0 1,0 0 0,-1 1 0,1-1-1,0 0 1,-1 1 0,1-1 0,0 0 0,-1 1-1,2 0 1,-2-1-9,0 1-1,0-1 1,0 0-1,0 1 1,1-1-1,-1 0 1,0 1 0,0-1-1,0 1 1,0-1-1,0 0 1,0 1-1,0-1 1,0 1-1,0-1 1,0 0-1,0 1 1,0-1 0,0 0-1,0 1 1,0-1-1,-1 1 1,1-1-1,0 0 1,0 1-1,0-1 1,-1 0 0,1 1-1,0-1 1,0 0-1,-1 0 1,1 1-1,0-1 1,0 0-1,-1 0 1,1 1-1,0-1 1,-1 0 0,1 0-1,-1 0 1,1 1-1,0-1 1,-1 0-1,1 0 1,0 0-1,-1 0 1,-11 3-6256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2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0 913 8872,'0'0'7234,"6"-9"-6748,4-2-333,1 0 0,0 0 0,0 1 0,1 0 0,1 1 0,0 1 0,0 0 0,20-9 0,504-238 459,63-32-1176,-510 239 73,161-84 300,-79 57-4700,-155 68 1127,-9 2-1969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81 141 7783,'0'0'14046,"-30"-11"-13160,28 12-871,1 0 0,0-1 1,1 1-1,-1 0 0,0 0 0,0 0 1,0 0-1,0 0 0,1 0 0,-1 0 1,0 0-1,1 0 0,-1 0 0,1 0 1,-1 0-1,1 0 0,-1 0 0,1 1 1,0-1-1,0 0 0,0 0 0,0 0 1,0 1-1,0-1 0,0 0 0,0 0 1,0 1-1,0-1 0,0 0 0,1 0 0,0 2 1,-1-1-10,1-1 0,0 1 0,-1 0 0,1-1 0,0 0 1,0 1-1,0-1 0,0 1 0,0-1 0,0 0 0,0 1 0,0-1 1,0 0-1,1 0 0,-1 0 0,0 0 0,1 0 0,-1 0 0,1-1 1,-1 1-1,1 0 0,-1-1 0,3 1 0,-2-1 3,0 0 1,0 1-1,0-1 1,0-1-1,0 1 0,0 0 1,-1 0-1,1-1 1,0 1-1,0-1 0,0 0 1,0 1-1,-1-1 0,1 0 1,0 0-1,-1 0 1,1 0-1,0-1 0,-1 1 1,0 0-1,1-1 1,-1 1-1,0-1 0,0 1 1,1-1-1,-1 1 0,0-1 1,-1 0-1,1 0 1,1-1-1,-1-2 125,1 1-1,-1-1 1,0 0 0,0 1-1,-1-1 1,1 0 0,-1 0-1,0 0 1,-1 1 0,1-1 0,-2-8-1,1 11-103,0 0-1,0 0 1,0 1 0,0-1-1,0 0 1,0 1 0,0-1-1,0 1 1,-1-1-1,1 1 1,-1 0 0,1-1-1,-1 1 1,1 0 0,-1 0-1,0 0 1,0 0-1,1 0 1,-1 1 0,0-1-1,0 0 1,0 1 0,0-1-1,0 1 1,0 0-1,0 0 1,0 0 0,0 0-1,0 0 1,1 0 0,-4 1-1,3-1-29,-1 0 0,0 0 1,1 1-1,-1-1 0,0 1 0,1 0 0,-1 0 0,1 0 0,-1 0 0,1 0 0,0 0 0,-1 1 0,1-1 1,0 1-1,0-1 0,0 1 0,0 0 0,0 0 0,0 0 0,1 0 0,-1 0 0,-2 5 0,2 0-17,0 0-1,1 0 0,0 0 0,0 1 0,0-1 0,1 0 0,0 1 0,1-1 0,-1 1 0,1-1 0,1 0 1,3 13-1,-4-17 15,0 0 1,0-1-1,0 1 0,1-1 1,-1 0-1,0 1 1,1-1-1,0 0 0,-1 0 1,1 0-1,0 0 1,0 0-1,0 0 1,1-1-1,-1 1 0,0-1 1,0 1-1,1-1 1,-1 0-1,1 0 0,-1 0 1,1 0-1,0 0 1,-1-1-1,1 1 1,0-1-1,0 0 0,-1 1 1,1-1-1,0-1 1,0 1-1,-1 0 0,1-1 1,0 1-1,-1-1 1,1 0-1,3-1 0,1-1 15,0-1 0,-1 0 0,1 0 0,-1 0-1,1-1 1,-1 0 0,-1 0 0,1-1 0,-1 1-1,0-1 1,0-1 0,8-12 0,-9 12 32,1-1-1,-1 0 1,0 0 0,0 0-1,-1-1 1,0 1 0,-1-1 0,0 0-1,0 0 1,-1 1 0,0-11-1,-1 18-38,0 0 0,0 0 0,0 0 0,0-1 0,0 1 0,0 0 0,-1 0 0,1 0 0,-1 0 0,1 0 0,0 0 0,-1 0 0,0 0 0,1 0 0,-1 0 0,0 0-1,1 0 1,-1 0 0,0 0 0,0 0 0,0 1 0,0-1 0,0 0 0,0 0 0,0 1 0,0-1 0,0 1 0,0-1 0,0 1 0,0 0 0,0-1 0,0 1 0,-1 0-1,1 0 1,0 0 0,0 0 0,0 0 0,0 0 0,-1 0 0,1 0 0,0 0 0,0 0 0,0 1 0,0-1 0,-1 0 0,1 1 0,0-1 0,0 1 0,0 0 0,-1 0-1,-4 2-3,1-1 0,0 1 0,0 0 0,0 0 0,1 0 0,-1 0 0,1 1 0,0 0 0,-6 6 0,4 0 1,0-1 0,1 1-1,0 0 1,0 1 0,1-1 0,1 1-1,0 0 1,0-1 0,1 2 0,0-1 0,1 0-1,1 0 1,-1 0 0,3 12 0,-2-22-3,1 0 1,-1 0 0,1-1 0,-1 1-1,1 0 1,-1 0 0,1-1 0,0 1 0,0 0-1,-1-1 1,1 1 0,0-1 0,0 1-1,0-1 1,0 1 0,-1-1 0,1 1-1,0-1 1,0 0 0,0 0 0,0 1-1,0-1 1,0 0 0,0 0 0,0 0-1,0 0 1,0 0 0,0 0 0,0 0-1,0-1 1,0 1 0,0 0 0,0 0-1,0-1 1,0 1 0,-1-1 0,3 0-1,34-17 16,-23 9 1,-1-1-1,-1 0 1,0 0-1,0-2 1,-1 1-1,0-2 1,-1 1-1,0-1 1,-2-1-1,10-17 1,-18 31-10,1-1-1,-1 1 1,0-1-1,1 1 1,-1-1 0,0 0-1,0 1 1,0-1-1,1 0 1,-1 1 0,0-1-1,0 0 1,0 1-1,0-1 1,0 0 0,0 1-1,-1-1 1,1 0 0,0 1-1,0-1 1,0 0-1,0 1 1,-1-1 0,1 1-1,0-1 1,-1 0-1,1 1 1,0-1 0,-1 1-1,1-1 1,-1 1 0,1-1-1,-1 1 1,1-1-1,-1 1 1,0-1 0,-2 0-1,1 1 0,0-1 0,-1 1 0,1-1 0,-1 1 0,1 0 0,-1 0 0,1 0 0,-1 0 0,-3 1 0,-3 0-11,0 1-1,1 0 1,-1 1-1,0 0 1,-9 5-1,3 1 8,1 1 1,-25 23-1,36-31-8,0 1 0,0-1 0,1 1 0,-1 0 0,1 0 0,-1 1 0,1-1 0,0 0 0,0 1 1,0-1-1,0 1 0,1 0 0,0-1 0,0 1 0,0 0 0,0 0 0,0 0 0,0 7 0,2-10 3,-1 0 1,1 0-1,0-1 0,-1 1 0,1 0 1,0 0-1,-1-1 0,1 1 1,0-1-1,0 1 0,0 0 0,0-1 1,0 0-1,0 1 0,-1-1 1,1 1-1,0-1 0,0 0 0,0 0 1,0 0-1,0 1 0,0-1 1,0 0-1,0 0 0,0 0 0,0-1 1,0 1-1,0 0 0,0 0 1,0 0-1,1-1 0,35-8-75,-31 6 91,-1 0-1,1 0 1,0-1-1,-1 1 1,0-1-1,0-1 0,0 1 1,0 0-1,-1-1 1,1 0-1,-1 0 1,-1-1-1,1 1 0,-1-1 1,3-6-1,-5 10-6,0-1 0,0 0-1,0 0 1,-1 0 0,0 1 0,1-1-1,-1 0 1,0 0 0,0 0 0,-1 0-1,1 0 1,0 0 0,-1 1-1,0-1 1,0 0 0,0 0 0,0 1-1,0-1 1,0 1 0,-1-1 0,1 1-1,-1-1 1,0 1 0,0 0-1,0 0 1,0 0 0,0 0 0,0 0-1,0 0 1,-1 0 0,1 1 0,-1 0-1,1-1 1,-1 1 0,1 0-1,-4-1 1,2 0-8,0 0-1,-1 0 1,1 0-1,0 0 1,-1 1-1,1 0 1,-1 0 0,1 0-1,-1 1 1,1-1-1,-1 1 1,1 0-1,-1 0 1,1 1-1,-1 0 1,0-1 0,1 1-1,0 1 1,-1-1-1,1 1 1,0-1-1,0 1 1,0 1-1,0-1 1,0 0 0,0 1-1,0 0 1,1 0-1,0 0 1,-5 5-1,2 0-6,1 0 0,0-1-1,1 1 1,-1 1 0,2-1-1,-1 1 1,1-1 0,0 1-1,1 0 1,0 0 0,1 0 0,0 1-1,0-1 1,1 11 0,-1-18 4,1 1 1,0-1-1,0 0 1,1 1 0,-1-1-1,0 1 1,1-1-1,-1 0 1,1 0 0,0 1-1,0-1 1,0 0-1,0 0 1,0 0 0,0 0-1,1 0 1,-1 0-1,1 0 1,-1 0 0,1 0-1,0-1 1,0 1-1,0-1 1,-1 1 0,1-1-1,1 0 1,-1 0-1,0 0 1,0 0 0,0 0-1,1 0 1,-1-1-1,0 1 1,1-1 0,-1 1-1,0-1 1,1 0-1,-1 0 1,1 0 0,-1 0-1,0-1 1,1 1 0,3-2-1,2 1 10,0-1 0,0 0-1,0-1 1,0 0 0,-1-1 0,1 1 0,-1-1-1,0-1 1,0 1 0,0-1 0,9-9-1,-11 7 8,0 1 1,-1 0-1,1-1 0,-2 0 0,1 0 0,-1 0 0,0-1 0,0 1 0,-1-1 0,0 0 0,0 1 0,-1-1 0,0 0 0,-1 0 0,0-11 1,0 15-8,0 0 0,0 0 0,0 0 0,-1 0 0,0 1 0,0-1 0,0 0 0,0 0 0,-1 1 0,1-1 0,-1 1 0,0-1 0,0 1 0,0 0 0,0 0 0,-1 0 0,1 0 0,-1 0 0,0 0 0,0 1 0,0-1 0,0 1 0,0 0 0,-1 0 0,1 0 0,-1 0 0,1 1 0,-1-1 0,0 1 0,1 0 0,-1 0 0,-6 0 0,8 1-8,1 0 0,-1 0 0,0 0 0,1 1 0,-1-1 0,0 0 0,1 1 0,-1 0 0,1-1 0,-1 1 0,1 0 0,-1 0 0,1 0 0,-1 0 0,1 0 0,0 0 0,0 0 0,0 0 0,-1 1 0,1-1 0,0 0 0,0 1 0,1-1 0,-1 1 0,0-1 0,0 1 0,1-1 0,-1 1 0,1 0 0,-1-1 0,1 1 0,0 0 0,0-1 0,0 4 0,-2 10-49,0-1-1,2 30 0,0-33 45,0 0-162,0 0 0,2 0 0,-1 0 0,1-1 0,0 1 0,5 11 0,-7-20 72,1 0-1,0 0 1,-1 0-1,1 0 1,0 0-1,0 0 1,0-1-1,0 1 1,1 0-1,-1 0 1,0-1-1,1 1 1,-1-1 0,1 1-1,0-1 1,0 0-1,-1 1 1,1-1-1,0 0 1,0 0-1,0 0 1,0-1-1,0 1 1,0 0-1,0-1 1,0 1-1,0-1 1,0 0-1,1 0 1,-1 0-1,0 0 1,0 0-1,0 0 1,0 0-1,0-1 1,1 1-1,-1-1 1,3-1 0,12-9-6516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6086,'0'0'11333,"-6"0"-9176,7 57-1789,15 97 1,-10-118-185,2 1 1,1-2 0,2 1-1,21 43 1,1 16-167,-27-73-24,2 1 1,0-1-1,18 33 0,68 136 25,-64-124 95,41 98 271,15 40 474,-28-71-464,-22-50-302,38 103 161,-62-156-196,2 0-1,1 0 1,2-2 0,21 30 0,10 17 32,-1 8 156,89 144 330,-120-207-557,0-2-1,23 23 1,-20-23 199,30 39-1,23 34 154,134 134 0,-134-160-323,3-4 0,2-3 0,99 57 0,-138-92-42,85 65 291,18 11-210,173 96 4,-193-121-59,231 127 160,-266-161-63,26 13 303,2-4 0,142 41 1,-246-87-695,11 4 1165,-18-9-2762,-10-8-3372,-13-9-1789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74 6086,'0'0'1639,"-9"-6"-59,6 4-1458,-48-31 2045,14 0 3690,43 37-1660,11 4-2797,9 4-1338,574 374 4107,-400-240-3699,8 5 790,-55-42-372,-67-47-773,-84-61-112,421 274 197,-382-252-176,-2 3 0,-1 1 0,-1 2 0,54 55-1,115 150-91,-182-206 39,19 30-173,38 64 0,14 21 61,-44-66 165,-3 1 0,-4 3 0,53 139 0,12 45-24,-67-133 19,-10-30-6,-23-73-875,-2-1 0,0 1 0,-2 0 0,-1 0-1,0 50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13773,'0'0'7436,"6"-1"-5302,-7 21-2212,1-13-344,0 25-329,0-31 701,0 0-1,0 0 1,0 0-1,0-1 1,0 1-1,0 0 1,0 0-1,1 0 1,-1-1-1,0 1 1,0 0-1,1 0 0,-1-1 1,0 1-1,1 0 1,-1-1-1,1 1 1,-1 0-1,1-1 1,-1 1-1,1 0 1,-1-1-1,1 1 1,0-1-1,-1 0 1,1 1-1,0-1 1,-1 1-1,1-1 1,1 1-1,0-24-6291,-2 7-923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1851 9097,'0'0'13436,"-1"-4"-12496,1-4-709,1 1 0,-1 0 0,2 0 0,-1-1 0,1 1 0,0 0 0,1 0 0,-1 1-1,1-1 1,1 0 0,-1 1 0,7-9 0,9-21 317,282-558 1606,-31 67-2114,-204 390-59,122-288-74,-183 398-319,-5 27 354,0 0 0,-1-1 0,1 1 0,0 0 0,0 0 0,-1 0 0,1 0 0,0 0 0,-1 0 0,1 0 0,-1 0 0,1 0 0,0 0 0,-1 0 0,1 0 0,0 0 0,-1 0 0,1 0 0,0 0 0,-1 0 0,1 0 0,0 0 0,-1 1 0,1-1 0,0 0 0,0 0 0,-1 0 0,1 1 0,0-1 0,0 0 0,-1 0 0,1 1 0,0-1 0,0 0 0,-1 0 0,1 1 0,0-1 0,-40 45-6672,32-35 4732,-26 29-5802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4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2 200 11018,'0'-8'1346,"-2"-19"713,2 1 1,1-1-1,2 1 1,9-48-1,-5 63-845,-3 16-634,0 19-441,-18 575 315,8-453-401,6-145-53,0 0 1,0-1-1,-1 1 0,1 0 1,0 0-1,0 0 0,0 0 1,0 0-1,0-1 0,0 1 1,0 0-1,1 0 0,-1 0 1,0 0-1,0-1 0,1 1 1,-1 0-1,0 0 0,1 0 1,-1-1-1,1 1 0,-1 0 0,1-1 1,0 1-1,-1 0 0,1-1 1,-1 1-1,1-1 0,0 1 1,0-1-1,-1 1 0,1-1 1,0 0-1,0 1 0,-1-1 1,1 0-1,0 1 0,0-1 1,0 0-1,0 0 0,-1 0 1,1 0-1,0 0 0,0 0 1,0 0-1,0 0 0,0 0 1,0 0-1,-1-1 0,1 1 1,0 0-1,0 0 0,1-2 0,4 0 15,-1-1 1,1 0-1,-1 0 0,0-1 0,0 0 0,7-6 0,301-308 385,-236 242-2380,-2 0-3663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22 258 9769,'-5'-59'3419,"-9"2"3956,11 100-5293,10 25-2003,2-1-1,35 120 0,-43-182-81,20 56-284,-20-59 269,0 0-1,0 1 1,0-1 0,0 0 0,1 1-1,-1-1 1,1 0 0,-1 0-1,1 0 1,0 0 0,0 0-1,0-1 1,0 1 0,0-1-1,0 1 1,0-1 0,1 0-1,-1 1 1,5 0 0,-4-2 6,-1-1 1,1 1 0,-1-1-1,1 0 1,-1 0 0,0 0-1,1 0 1,-1-1 0,0 1-1,0 0 1,0-1 0,0 0-1,0 1 1,0-1 0,-1 0-1,1 0 1,0 0 0,-1 0-1,0 0 1,1 0 0,-1-1-1,0 1 1,0 0 0,1-4-1,25-66 74,-27 72-65,13-57 743,-3 0 0,-3 0 0,-1-1 0,-5-96 0,2 211-1052,21 103 1,-15-109-32,-8-43 259,15 60-289,-15-65 345,-1-1 0,1 0 1,0 0-1,0 1 0,0-1 1,0 0-1,1 0 0,-1 0 1,1 0-1,-1 0 0,1 0 1,-1-1-1,1 1 0,0 0 1,0-1-1,0 0 0,0 1 1,0-1-1,0 0 0,1 0 1,-1 0-1,0 0 0,5 1 1,-4-3 10,0 0 1,1 0 0,-1 0-1,0 0 1,0 0 0,1-1 0,-1 1-1,0-1 1,0 0 0,-1 0-1,1 0 1,0 0 0,-1-1-1,1 1 1,-1-1 0,0 1-1,0-1 1,0 0 0,0 0 0,3-6-1,34-68 130,-25 35 353,-2-2 0,-2 1 0,-1-2 0,-3 1 0,-1-1 0,-2-67 0,-1 188-9621,-2-46 1307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9513,'0'0'7666,"8"7"-6609,-3-3-875,1 0 0,0 0 0,0 0 1,0-1-1,0 0 0,0 0 0,8 2 0,-11-4-47,0-1-1,0 1 1,0-1 0,-1 1-1,1-1 1,0 0-1,0 0 1,0 0-1,0-1 1,0 1 0,0-1-1,0 0 1,0 1-1,-1-1 1,1 0-1,0-1 1,-1 1 0,1 0-1,-1-1 1,1 1-1,-1-1 1,0 0-1,4-3 1,-3 2 54,1-1 0,-1 0-1,0 0 1,-1 0 0,1 0 0,0 0 0,-1 0 0,0-1-1,0 1 1,0-1 0,-1 1 0,0-1 0,0 0-1,0 0 1,0 0 0,-1 1 0,1-1 0,-2-7-1,1 11-175,0 0-1,0 1 0,0-1 0,0 0 0,0 1 0,0-1 1,0 0-1,0 1 0,0-1 0,0 0 0,0 1 0,-1-1 1,1 1-1,0-1 0,-1 0 0,1 1 0,0-1 0,-1 1 1,1-1-1,0 1 0,-1-1 0,1 1 0,-1-1 0,1 1 1,-1 0-1,1-1 0,-1 1 0,0 0 0,1-1 1,-2 1-1,-21 3-42,18-1-7,0 1-1,0-1 1,0 1-1,1 0 1,-1 0-1,1 0 1,-6 7-1,1 2-30,1 1-1,0 0 0,1 0 1,0 1-1,1 0 0,1 1 1,0-1-1,1 1 0,1 0 1,0 0-1,1 0 0,0 0 1,2 0-1,0 20 0,0-33 63,0 0 1,0 0-1,0 0 0,0 0 0,1 0 0,-1 0 0,0 0 1,1 0-1,0 0 0,-1 0 0,1 0 0,0 0 0,0 0 1,0-1-1,0 1 0,0 0 0,1-1 0,-1 1 1,0 0-1,1-1 0,-1 0 0,1 1 0,-1-1 0,1 0 1,0 0-1,0 0 0,-1 0 0,1 0 0,0 0 1,0-1-1,0 1 0,0 0 0,0-1 0,0 0 0,0 1 1,0-1-1,0 0 0,0 0 0,0 0 0,0 0 1,3-1-1,3-1-36,0 0 0,0 0 0,0 0 1,0-1-1,-1 0 0,1-1 0,-1 0 1,0 0-1,9-6 0,44-43-3296,-26 11-3958,-11 9-3124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1:5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9321,'0'0'5760,"0"-9"-3075,1-26-544,0 27-508,5 49-191,-1 24-1310,18 148 1078,-17-174-997,2 0 0,2 0 0,20 50 0,-15-65-1613,-15-24 1334,0 0-1,0 0 1,1 0-1,-1 0 1,0 0-1,0 0 1,0 0-1,1 0 1,-1 0-1,0 0 0,0 0 1,1 1-1,-1-1 1,0-1-1,0 1 1,1 0-1,-1 0 1,0 0-1,0 0 0,0 0 1,1 0-1,-1 0 1,0 0-1,0 0 1,1 0-1,-1 0 1,0-1-1,0 1 0,0 0 1,0 0-1,1 0 1,-1 0-1,0-1 1,0 1-1,0 0 1,0 0-1,0 0 0,1-1 1,-1 1-1,0 0 1,0 0-1,0 0 1,0-1-1,0 1 1,0 0-1,0 0 1,0-1-1,0 1 0,0-3-293,1 1 0,-1-1-1,0 0 1,-1 1 0,1-1-1,0 1 1,-1-1 0,1 0-1,-1 1 1,0-1 0,0 1-1,0 0 1,0-1 0,0 1-1,-1 0 1,1-1 0,-2-1-1,-16-14-3936,-4 0-1015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6246,'0'0'14317,"27"-49"-13195,6 31-98,-1 0-383,3 0-449,1 3-224,-6 0-2210,-10 3-3299,-7-3-8072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13453,'0'0'6715,"2"9"-6293,14 75 235,3 13 439,3-2 0,35 92 0,-39-158-761,-18-29-328,0 0-1,0 0 0,0 0 1,0 0-1,0 0 1,0 1-1,0-1 0,0 0 1,1 0-1,-1 0 0,0 0 1,0 0-1,0 0 1,0 0-1,0 0 0,0 0 1,0 0-1,0 0 0,1 0 1,-1 0-1,0 0 1,0 1-1,0-1 0,0 0 1,0 0-1,0 0 0,1 0 1,-1 0-1,0 0 1,0 0-1,0-1 0,0 1 1,0 0-1,0 0 0,1 0 1,-1 0-1,0 0 1,0 0-1,0 0 0,0 0 1,0 0-1,0 0 0,0 0 1,0 0-1,0 0 1,1 0-1,-1-1 0,0 1 1,0 0-1,0 0 0,0 0 1,0 0-1,0 0 1,0 0-1,0 0 0,0-1 1,0 1-1,0 0 1,-3-20 45,-3 6-489,0 1 0,-2 0 0,0 0 0,0 0 0,-1 1 1,0 0-1,-19-17 0,0-3 109,28 32 331,-6-8 347,11 9 191,8 3-367,-5-3-92,-1 0-1,1 0 1,0-1 0,-1 0-1,1-1 1,0 0 0,-1 0-1,1 0 1,-1-1 0,9-3-1,27-18-1399,-39 20 633,-1 0 0,0 0-1,0 0 1,0 0 0,0-1-1,0 1 1,-1-1 0,4-5-1,0-6-6622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11723,'0'0'10522,"4"12"-10367,6 25-12,-1-2 315,2 0 0,1-1 0,23 47 0,-34-79-448,0 0 0,0 0 0,0 0 0,1 0 1,-1 0-1,1-1 0,0 1 0,-1-1 0,1 1 0,0-1 0,0 1 0,0-1 0,0 0 0,0 0 1,0 0-1,0 0 0,0 0 0,0-1 0,5 2 0,-2-2-10,0 0 0,0 0 0,0-1 0,0 0 0,0 0-1,9-3 1,-9 3-221,0-1 0,0 1 0,0 0 0,0 0 0,1 0 0,-1 1 0,0 0 0,8 1 0,-11 0 198,0 0 1,0 0 0,0 0-1,0 1 1,0-1-1,0 1 1,0-1 0,-1 1-1,1 0 1,-1 0 0,1-1-1,-1 1 1,0 0-1,1 1 1,-1-1 0,0 0-1,0 0 1,-1 0 0,1 1-1,0-1 1,-1 0-1,1 0 1,-1 1 0,0-1-1,0 1 1,0-1 0,0 3-1,0 2 98,0 0-1,0 0 0,0 0 1,-1 1-1,0-1 0,0-1 1,-1 1-1,-3 8 0,2-10 157,0-1-1,0 0 0,0 1 0,0-1 1,-1-1-1,0 1 0,0 0 0,0-1 0,0 0 1,0 0-1,-1 0 0,0-1 0,1 1 1,-1-1-1,0 0 0,-8 2 0,9-3-208,1 0-1,0-1 0,0 0 1,-1 1-1,1-1 0,0 0 1,-1 0-1,1-1 1,0 1-1,-1-1 0,-5-1 1,7 1-298,0 0 1,-1-1 0,1 1 0,0 0-1,0-1 1,0 1 0,0-1-1,1 1 1,-1-1 0,0 0 0,1 0-1,-1 0 1,1 0 0,-1 0-1,1 0 1,0 0 0,-1-4 0,0-5-4239,3 4-1708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9673,'0'0'14473,"9"0"-13715,-3-1-717,-2 2 49,0-1 0,0 0-1,0 0 1,0-1 0,0 1-1,0-1 1,0 1-1,0-1 1,0-1 0,0 1-1,-1 0 1,1-1 0,0 0-1,-1 0 1,1 0 0,-1 0-1,0-1 1,0 1 0,0-1-1,0 0 1,0 0-1,0 0 1,-1 0 0,0 0-1,1-1 1,-1 1 0,2-6-1,-1 1-5,-1 0 0,-1 0-1,1 0 1,-1 0-1,-1 0 1,1-1 0,-1 1-1,-2-8 1,2 15-89,0 0 0,0 0 0,0 1 0,0-1 0,0 0 0,0 0 0,0 0 1,-1 1-1,1-1 0,0 0 0,-1 1 0,1-1 0,0 0 0,-1 0 0,1 1 0,-1-1 0,1 1 0,-1-1 0,1 0 0,-1 1 0,0-1 0,1 1 0,-1-1 1,0 1-1,1 0 0,-1-1 0,0 1 0,1 0 0,-1-1 0,0 1 0,0 0 0,0 0 0,1 0 0,-1 0 0,0-1 0,0 1 0,0 0 0,1 0 0,-1 1 1,0-1-1,0 0 0,1 0 0,-1 0 0,0 0 0,0 1 0,1-1 0,-1 0 0,0 1 0,0-1 0,0 1 0,-2 1-57,-1-1 0,1 1 0,0 0 0,0 0 0,1 0 0,-1 0 0,0 0 0,1 0 0,-1 1 0,-3 5 0,0 4 19,0 0 0,1 1 1,0 0-1,1 0 0,1 0 1,0 1-1,1-1 0,0 1 0,1-1 1,1 1-1,0 0 0,0-1 1,5 23-1,-4-33 2,0 0 1,1-1-1,-1 1 0,1 0 0,0-1 1,-1 1-1,1-1 0,0 0 1,0 0-1,1 1 0,-1-1 1,0-1-1,1 1 0,-1 0 1,1-1-1,-1 1 0,1-1 0,0 0 1,0 1-1,0-1 0,-1-1 1,1 1-1,0 0 0,0-1 1,0 0-1,0 1 0,0-1 1,0 0-1,3-1 0,45-6-3136,-9-10-4960,-17 1-1328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17 240 15599,'0'0'7740,"-3"12"-6832,-1-2-791,1 2 1,1-1-1,0 0 1,1 0-1,0 0 1,1 18-1,0-26-103,0 0 0,0-1 1,1 1-1,-1 0 0,1 0 0,0-1 0,0 1 1,0 0-1,0-1 0,0 1 0,1-1 0,-1 1 0,1-1 1,-1 0-1,1 1 0,0-1 0,0 0 0,0 0 1,0-1-1,0 1 0,1 0 0,-1-1 0,0 1 1,1-1-1,-1 1 0,1-1 0,0 0 0,-1 0 1,1-1-1,0 1 0,0 0 0,-1-1 0,1 0 0,0 0 1,0 1-1,0-2 0,3 1 0,-3-1 16,1 0 0,-1 0 0,0 0 1,1 0-1,-1-1 0,0 0 0,0 1 0,0-1 0,0 0 0,0 0 0,-1-1 0,1 1 0,-1-1 0,1 1 1,-1-1-1,0 0 0,0 0 0,0 0 0,0 0 0,0 0 0,-1 0 0,0 0 0,2-7 0,4-7 43,-2 1 0,0-1 0,3-25 1,-3 11 63,-3 21-50,-4 23-55,-7 34 88,6-35-113,0 1 1,1-1-1,0 1 1,1 0-1,0 0 0,1 0 1,0-1-1,4 18 1,-4-28-5,0-1 0,0 1 1,1 0-1,-1-1 1,1 1-1,0 0 1,-1-1-1,1 1 1,0-1-1,0 1 0,0-1 1,0 1-1,0-1 1,1 0-1,-1 0 1,0 1-1,0-1 1,1 0-1,-1 0 0,1 0 1,-1 0-1,1-1 1,-1 1-1,1 0 1,0-1-1,-1 1 1,1-1-1,0 1 0,-1-1 1,1 0-1,0 0 1,0 0-1,-1 0 1,1 0-1,0 0 1,0 0-1,-1 0 0,1-1 1,0 1-1,-1-1 1,1 1-1,2-3 1,2 1 4,0-1-1,-1 1 1,0-2 0,1 1 0,-1-1 0,0 1 0,-1-1 0,1-1 0,-1 1 0,7-9-1,-6 4-3,0 0 0,-1-1 0,0 1-1,-1-1 1,0 0 0,-1 0-1,0 0 1,0 0 0,-1 0-1,0 0 1,-1-1 0,-2-15 0,3 25-7,-1 1 1,0 0 0,0-1 0,0 1 0,0 0 0,0 0 0,0-1 0,0 1 0,0 0-1,0-1 1,0 1 0,0 0 0,-1 0 0,1-1 0,0 1 0,0 0 0,0 0 0,0-1 0,0 1-1,0 0 1,-1 0 0,1-1 0,0 1 0,0 0 0,0 0 0,-1-1 0,1 1 0,0 0-1,0 0 1,-1 0 0,1 0 0,0 0 0,0-1 0,-1 1 0,1 0 0,0 0 0,0 0-1,-1 0 1,1 0 0,0 0 0,-1 0 0,1 0 0,0 0 0,0 0 0,-1 0 0,1 0-1,0 0 1,-1 0 0,1 0 0,0 0 0,0 0 0,-1 1 0,1-1 0,0 0 0,0 0 0,-1 0-1,1 0 1,0 1 0,0-1 0,-1 0 0,1 0 0,0 0 0,0 1 0,0-1 0,-1 0-1,1 0 1,0 1 0,0-1 0,-12 19-135,11-18 142,1 0 0,-1 1 0,1-1 0,0 0 0,-1 1 0,1-1 0,0 0 0,0 1 0,0-1 0,0 0 0,0 1 0,0-1 0,1 1 0,-1-1 0,0 0 0,1 0 0,-1 1 0,1-1 0,-1 0 0,1 0 0,0 1 1,0-1-1,-1 0 0,1 0 0,0 0 0,0 0 0,0 0 0,0 0 0,0 0 0,0 0 0,0-1 0,1 1 0,-1 0 0,0-1 0,2 1 0,1 0 13,0 0 0,0 0-1,0-1 1,0 0 0,1 0 0,-1 0 0,0-1-1,0 1 1,0-1 0,0 0 0,5-2 0,1 0-25,0-1 1,-1-1-1,1 0 1,-1 0 0,0-1-1,0 0 1,-1 0-1,8-8 1,-11 10-10,-1 0 0,0 0 1,0 0-1,0-1 0,-1 0 0,1 1 1,-1-1-1,0 0 0,0-1 0,-1 1 1,0 0-1,0-1 0,0 1 0,-1-1 1,1 0-1,-1-5 0,0 10 13,-1 0 0,0 1 1,-1-1-1,1 0 0,0 1 0,0-1 0,0 0 0,0 1 1,-1-1-1,1 0 0,0 1 0,0-1 0,-1 0 1,1 1-1,0-1 0,-1 1 0,1-1 0,-1 1 0,1-1 1,-1 1-1,1-1 0,-1 1 0,1-1 0,-1 1 1,0 0-1,1-1 0,-1 1 0,1 0 0,-1 0 0,0-1 1,1 1-1,-1 0 0,0 0 0,1 0 0,-1 0 0,0 0 1,0 0-1,1 0 0,-1 0 0,0 0 0,1 0 1,-1 0-1,0 0 0,1 1 0,-1-1 0,0 1 0,-2-1-10,0 1 1,1 0-1,-1 0 0,0 0 0,1 0 0,0 1 0,-1-1 0,1 1 0,0-1 0,-1 1 0,-1 2 0,1 0 23,-1 1 0,1 0 0,0-1 0,0 1 0,0 0 0,1 1 0,-1-1 0,1 0 0,1 1 0,-1-1 0,1 1 0,0 0 0,0-1 0,0 1 0,1 8 0,0-14-7,1 1-1,-1 0 1,0 0 0,1 0 0,-1-1 0,1 1 0,-1 0-1,1 0 1,-1-1 0,1 1 0,-1-1 0,1 1-1,0 0 1,-1-1 0,1 1 0,0-1 0,-1 1-1,1-1 1,0 0 0,0 1 0,0-1 0,-1 0-1,1 0 1,0 1 0,0-1 0,0 0 0,0 0-1,-1 0 1,2 0 0,33 1-63,-26-2-12,194 1-660,-229-29 3487,15 12-2933,1 0 0,1-1 0,0 0-1,1-1 1,2 0 0,0 0 0,-4-20 0,10 37-213,1 0 1,-1-1-1,0 1 1,1 0-1,-1 0 1,1 0-1,0 0 1,0 0-1,0 0 0,0 1 1,0-1-1,0 0 1,0 0-1,0 1 1,1-1-1,-1 1 1,1-1-1,-1 1 1,1-1-1,0 1 1,0 0-1,-1 0 1,1 0-1,0 0 1,3-1-1,7-6-3196,12-9-6417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9513,'0'0'400,"9"0"-736,74-1 390,1-4 0,112-20 0,-29 2 24,252-28 422,245-24 426,-506 62-929,82-8-12,331 13 1,-363 28 55,102 4 35,-198-24-749,-109-1-667,-2-5-1537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3493 1 7783,'0'0'3844,"-9"3"-3732,-2 1 38,1 1-1,-1 0 1,1 0-1,1 1 0,-1 1 1,1 0-1,0 0 1,1 0-1,-9 10 1,-37 36 754,-121 88 0,98-83-758,-397 323 457,166-139-565,-234 204-23,398-316-142,-118 115-162,-119 137 262,-229 241-10,506-517 58,-136 108 1,233-209-383,6-7-611,10-15-2161,1 1-265,3-13-2992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3683,'0'0'9983,"-8"9"-5253,0 1-4146,1 0-1,0 1 1,0 0 0,1 0-1,0 0 1,1 1 0,1 0-1,-1 0 1,2 0 0,0 0-1,-3 23 1,6-30-430,-1 7 104,1 0 0,0 0 1,0 0-1,2 0 0,2 15 0,-3-25-248,-1 1 1,1 0-1,0-1 1,0 1-1,1-1 1,-1 1-1,1-1 1,-1 1-1,1-1 1,0 0-1,0 0 1,-1 0-1,2 0 1,-1 0-1,0 0 1,0-1-1,1 1 1,-1-1-1,0 1 1,1-1-1,0 0 1,-1 0-1,1 0 1,0 0-1,-1 0 1,1-1-1,5 1 1,-1-1-207,0 1 0,1-2-1,-1 1 1,0-1 0,0 0 0,1 0 0,-1-1 0,0 0 0,0 0 0,0-1 0,-1 0 0,1 0 0,-1 0 0,0-1 0,9-7 0,19-9-1077,-34 20 1306,0 0 0,1 0 0,-1-1 0,0 1 0,0 0-1,0 0 1,1-1 0,-1 1 0,0 0 0,1 0 0,-1 0 0,0 0 0,0 0 0,1-1 0,-1 1-1,0 0 1,1 0 0,-1 0 0,0 0 0,1 0 0,-1 0 0,0 0 0,0 0 0,1 0-1,-1 0 1,0 0 0,1 0 0,-1 0 0,0 0 0,1 1 0,-1-1 0,0 0 0,0 0 0,1 0-1,-1 0 1,0 0 0,1 1 0,-1-1 0,0 0 0,0 0 0,0 1 0,1-1 0,-1 0-1,0 1 1,-3 17 1294,-15 19 382,12-29-1284,0 0 1,0 0-1,-1-1 0,-12 11 0,17-16-388,-1 0 0,0 0 0,0 0 0,0 0 0,0 0 0,0 0 0,0-1 0,-1 1 0,1-1 0,0 0 0,-1 0 0,1 0 0,-1-1 0,1 1 0,-1-1 0,-3 0 0,6-1-301,0 0-1,0 1 1,0-1 0,0 0 0,0 0-1,0 0 1,1 0 0,-1 0 0,0-1-1,1 1 1,-1 0 0,0 0-1,1 0 1,0-1 0,-1 1 0,1 0-1,0 0 1,-1-1 0,1 1 0,0 0-1,0-1 1,0 1 0,0 0-1,0 0 1,1-1 0,-1 1 0,1-3-1,7-38-12167,7 17 2871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4484,'0'0'22053,"-8"5"-21279,3-2-764,-33 21 668,36-23-705,0 0 0,0 1 1,1 0-1,-1-1 1,0 1-1,0 0 0,1 0 1,-1 0-1,1 0 0,0 0 1,-1 0-1,1 1 1,0-1-1,0 0 0,1 1 1,-1-1-1,0 4 0,1-4-73,1-1 1,0 0-1,1 0 0,-1 0 0,0 0 0,0 0 0,0 0 0,1 0 0,-1-1 0,0 1 0,1 0 1,-1-1-1,1 1 0,-1-1 0,1 1 0,-1-1 0,1 0 0,2 1 0,34 6-622,-36-7 630,25 3-546,-21-3 553,0 0 1,0 0-1,-1 1 1,1 0 0,-1 0-1,1 0 1,0 0-1,-1 1 1,0 0 0,1 0-1,-1 1 1,0 0-1,6 4 1,-10-6 95,0 0-1,-1 0 1,1 0 0,0 0-1,-1 0 1,1 0 0,0 1-1,-1-1 1,0 0-1,1 0 1,-1 1 0,0-1-1,1 0 1,-1 0 0,0 1-1,0-1 1,0 0 0,0 1-1,0-1 1,-1 0-1,1 1 1,0-1 0,0 0-1,-1 0 1,1 1 0,-1-1-1,1 0 1,-1 0 0,0 0-1,1 0 1,-1 0 0,0 1-1,0-1 1,0-1-1,0 1 1,-1 1 0,-38 30 609,39-32-620,-7 6-163,-1-1 0,1 0 0,-1-1 0,0 0 0,0-1 0,0 1 0,-1-2 0,1 1 0,-1-2 0,-12 2 0,-2-3-5998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15 327 7687,'0'0'2750,"8"-9"383,41-52 1924,-45 55-4327,0 0 1,-1 0 0,0-1 0,0 1 0,0-1-1,-1 0 1,0 0 0,-1 0 0,1 0-1,0-12 1,-2 18-705,0 1 0,0-1-1,0 1 1,0-1 0,0 1-1,0 0 1,0-1 0,0 1-1,0-1 1,0 1 0,0-1-1,0 1 1,0-1 0,0 1-1,0-1 1,-1 1 0,1 0-1,0-1 1,0 1 0,-1-1-1,1 1 1,0 0 0,0-1-1,-1 1 1,1 0 0,0-1-1,-1 1 1,1 0 0,-1 0-1,1-1 1,0 1 0,-1 0-1,0-1 1,-15 8 59,-11 23-349,18-12 136,1 0 0,1 0 0,1 1 0,0 0 0,1 0-1,2 1 1,0-1 0,1 1 0,0 30 0,2-48 116,1-1-1,-1 1 1,1 0 0,-1-1 0,1 1-1,0-1 1,-1 1 0,1-1 0,0 0-1,0 1 1,0-1 0,0 0-1,0 0 1,1 1 0,-1-1 0,0 0-1,0 0 1,1 0 0,-1 0-1,1-1 1,-1 1 0,0 0 0,1-1-1,0 1 1,-1 0 0,1-1 0,-1 0-1,1 1 1,0-1 0,-1 0-1,1 0 1,3 0 0,70-1-237,-50 0-143,-19 1 305,0 0 1,-1 0 0,1 0-1,0 1 1,0 0 0,0 0-1,0 1 1,-1-1 0,1 1-1,-1 0 1,1 1 0,7 4-1,-10-4 42,0 0 0,0 0 0,0 0 0,0 1-1,-1-1 1,0 1 0,1-1 0,-1 1 0,0 0 0,-1 0-1,1 0 1,-1 0 0,0 0 0,0 0 0,0 0 0,0 1-1,-1-1 1,1 5 0,-1-1 130,1 1-1,-2 0 1,1-1-1,-1 1 1,0-1-1,-1 1 1,0-1-1,0 0 1,-1 1-1,0-1 1,-8 14-1,8-17-29,0-1 0,0 1 0,0-1 0,0 0 0,-1 0-1,1-1 1,-1 1 0,0-1 0,0 0 0,-1 0 0,1 0 0,0 0-1,-1-1 1,0 0 0,1 0 0,-1 0 0,0 0 0,0-1-1,0 0 1,0 0 0,-7 0 0,10-1-32,0 0 0,-1 0 0,1 0 0,0 0 0,0 0 0,-1-1 0,1 1 0,0-1 0,0 0 0,-1 1 0,1-1 0,0 0 0,0 0 0,0-1 1,0 1-1,0 0 0,1-1 0,-1 1 0,-3-4 0,2 1-29,1 0 1,-1 1 0,1-1 0,0-1 0,0 1-1,0 0 1,1-1 0,-1 1 0,0-7-1,-1-5-102,2-1 0,0 1-1,0 0 1,5-31-1,-1 28 85,1-1-1,1 1 0,1 0 0,0 1 0,12-22 0,53-92 118,-21 44-90,-42 75 2,-1-1 0,0 0 0,-1 0-1,0 0 1,-1-1 0,-1 1 0,-1-1 0,0 0 0,0 0 0,0-17-1,-4 31-6,1 1 0,0 0 0,0-1 0,0 1 0,0-1 0,0 1 0,0 0-1,0-1 1,-1 1 0,1-1 0,0 1 0,0 0 0,-1-1 0,1 1-1,0 0 1,0-1 0,-1 1 0,1 0 0,0 0 0,-1-1 0,1 1 0,0 0-1,-1 0 1,1-1 0,-1 1 0,1 0 0,0 0 0,-1 0 0,1 0-1,-1 0 1,1 0 0,-1 0 0,1 0 0,0 0 0,-1 0 0,1 0 0,-1 0-1,1 0 1,-1 0 0,1 0 0,0 0 0,-1 0 0,1 0 0,-1 1-1,1-1 1,0 0 0,-1 0 0,1 0 0,-1 1 0,-20 13-174,9 0 192,1 0 1,1 1 0,0 0-1,1 1 1,0-1 0,2 2 0,0-1-1,1 1 1,0 0 0,1 1 0,1-1-1,1 1 1,1 0 0,-1 23-1,3-38 0,0-1 0,0 0 0,0 1 0,1-1-1,-1 1 1,1-1 0,-1 0 0,1 1-1,0-1 1,0 0 0,0 0 0,0 0-1,0 0 1,0 0 0,1 0 0,-1 0 0,1 0-1,-1 0 1,1 0 0,0-1 0,0 1-1,0-1 1,0 0 0,0 1 0,0-1-1,0 0 1,0 0 0,0 0 0,1 0 0,-1-1-1,0 1 1,1 0 0,-1-1 0,0 0-1,1 0 1,-1 0 0,1 0 0,-1 0-1,0 0 1,4-1 0,4 0 53,0 0 0,-1-1-1,1 0 1,-1-1 0,0 0 0,0 0 0,0-1-1,0 0 1,9-6 0,-4 1 5,-1-1 1,1-1-1,13-14 0,-24 21 12,1 1 1,-1-1-1,0 0 0,0 0 0,0 0 1,-1 0-1,0-1 0,1 1 0,-1-1 1,-1 0-1,1 1 0,-1-1 0,0 0 1,2-10-1,-4 15-76,0 0 1,0 0-1,0 1 1,0-1-1,0 0 0,0 0 1,0 0-1,0 1 1,1-1-1,-1 0 0,0 1 1,0-1-1,0 1 1,1-1-1,-1 1 1,0-1-1,0 1 0,1 0 1,-1-1-1,-1 2 1,-1 5-12,-1-1 1,1 1-1,0 0 1,0 0 0,1 0-1,-1 0 1,2 1-1,-1-1 1,1 1-1,0-1 1,1 13-1,0-19 6,0 0-1,0 0 0,1 0 1,-1 0-1,1 0 0,-1 0 1,1 0-1,-1 0 0,1 0 1,-1 0-1,1 0 0,0 0 1,-1-1-1,1 1 0,0 0 0,0 0 1,0-1-1,0 1 0,0-1 1,-1 1-1,1 0 0,0-1 1,0 0-1,0 1 0,1-1 1,-1 0-1,0 1 0,0-1 1,0 0-1,0 0 0,0 0 1,0 0-1,0 0 0,0 0 0,0 0 1,1 0-1,-1-1 0,0 1 1,0 0-1,1-1 0,4 0 19,-1 0 0,1 0-1,-1-1 1,1 0-1,-1 0 1,0 0-1,6-4 1,6-6-70,-2-1 0,1-1 0,-1 0-1,-1-1 1,22-30 0,-36 45 30,0 0 0,0 0 0,0 0 0,0-1 1,0 1-1,0 0 0,0 0 0,0 0 0,0 0 0,0 0 0,0 0 0,0-1 0,0 1 0,0 0 0,0 0 0,0 0 0,1 0 0,-1 0 1,0 0-1,0 0 0,0 0 0,0 0 0,0 0 0,0-1 0,0 1 0,0 0 0,1 0 0,-1 0 0,0 0 0,0 0 0,0 0 1,0 0-1,0 0 0,0 0 0,1 0 0,-1 0 0,0 0 0,0 0 0,0 0 0,0 0 0,0 0 0,0 0 0,1 0 0,-1 0 0,0 0 1,0 0-1,0 1 0,0-1 0,0 0 0,0 0 0,0 0 0,0 0 0,1 0 0,-1 0 0,0 0 0,0 0 0,0 0 0,0 0 1,0 1-1,0-1 0,1 14-397,-4 31 539,1-20-80,2-24-42,0 1 1,0-1-1,0 0 0,0 0 0,0 1 0,0-1 0,1 0 0,-1 0 0,1 0 1,-1 0-1,1 1 0,-1-1 0,1 0 0,0 0 0,-1 0 0,1 0 0,0 0 1,0 0-1,0 0 0,0-1 0,-1 1 0,1 0 0,0 0 0,1-1 0,-1 1 1,0-1-1,0 1 0,0-1 0,0 1 0,0-1 0,1 0 0,-1 1 1,0-1-1,0 0 0,0 0 0,1 0 0,1 0 0,-2 0-244,1-1-1,-1 1 0,0 0 1,0-1-1,0 1 1,0-1-1,0 1 1,0-1-1,0 0 0,0 1 1,0-1-1,0 0 1,0 0-1,0 0 1,0 0-1,0-1 0,8-15-7023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17617,'0'0'8936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51 7175,'0'0'13410,"4"-8"-11638,0 2-1086,6-13 4,-7 1 2877,-39 19-3027,33 1-541,-1 1 0,0-1 0,0 1 0,1 0 0,0 0 0,-1 0 0,1 0 0,0 0 0,0 1 1,1-1-1,-1 1 0,1 0 0,0 0 0,0 0 0,0 0 0,0 0 0,1 0 0,0 0 0,0 1 0,0-1 1,-1 7-1,0 6-16,1-1 1,1 1 0,0 0 0,3 24-1,-3-39 23,1 0 0,-1 0 0,0 0 0,1 0 0,-1 0 0,1 1 0,-1-1 0,1 0 0,0 0 0,0 0 0,0-1 0,0 1 0,1 0-1,-1 0 1,0-1 0,1 1 0,-1 0 0,1-1 0,-1 0 0,1 1 0,0-1 0,0 0 0,-1 0 0,1 0 0,0 0 0,0 0 0,0 0 0,0 0 0,0-1 0,1 1-1,-1-1 1,0 0 0,0 1 0,0-1 0,0 0 0,0 0 0,3-1 0,1 1-187,0-1 0,0-1-1,-1 1 1,1-1 0,-1 0 0,1 0 0,-1-1-1,1 1 1,-1-1 0,0 0 0,0-1-1,7-6 1,-2 0-2241,0 0 0,-1-1-1,9-14 1,3-12-5778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16271,'0'0'1533,"-9"11"575,-2 4-1471,0 2 1,0-1-1,2 2 0,0-1 1,1 1-1,0 1 0,-7 29 0,10-20-58,0 1-1,-1 56 0,7-85-571,-1 1-1,0 0 0,0-1 1,0 1-1,1 0 0,-1-1 1,0 1-1,1-1 1,-1 1-1,1 0 0,-1-1 1,1 1-1,-1-1 0,1 1 1,-1-1-1,1 1 0,-1-1 1,1 0-1,0 1 1,-1-1-1,1 0 0,0 1 1,-1-1-1,1 0 0,0 0 1,-1 0-1,1 0 0,0 1 1,-1-1-1,1 0 1,0 0-1,0 0 0,-1 0 1,1-1-1,0 1 0,-1 0 1,1 0-1,0 0 0,-1-1 1,1 1-1,0 0 0,-1 0 1,1-1-1,0 1 1,0-1-1,33-14 123,-27 11-222,49-27-798,-53 30 865,0-1 0,1 1-1,-1 0 1,1 0 0,-1 0 0,1 1-1,-1-1 1,1 1 0,-1 0 0,1 0 0,0 0-1,-1 0 1,1 1 0,6 1 0,-9 0 44,1-1 1,-1 1-1,0 0 1,1 0-1,-1-1 0,0 1 1,0 0-1,0 0 1,-1 0-1,1 0 1,0 1-1,-1-1 1,1 0-1,-1 0 0,0 0 1,0 0-1,1 1 1,-2-1-1,1 0 1,0 2-1,-4 49 534,3-42-685,-2 0-1,1 0 1,-2-1-1,-6 17 1,6-23-3390,0-4-3321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168 146 11050,'0'0'13992,"4"21"-13885,-2-21-101,-1 0 0,0 0 0,1 0-1,-1 0 1,0 0 0,1 0 0,-1-1-1,0 1 1,1 0 0,-1-1 0,0 1 0,0-1-1,1 1 1,-1-1 0,0 0 0,0 1 0,0-1-1,0 0 1,0 0 0,0 0 0,0 0 0,0 0-1,0 0 1,0 0 0,-1 0 0,2-2 0,-1 2-25,0 0 0,0-1 0,0 1 1,0 0-1,0 0 0,0 0 0,0 0 0,1 0 1,-1 0-1,0 0 0,1 0 0,-1 0 1,1 1-1,-1-1 0,1 0 0,-1 1 0,3-1 1,-3 41-377,-2-16 454,-2 0 0,-1 0 0,0 0 0,-9 25 0,-6 33 468,21-65-448,-1-16-80,-1 0-1,0 0 0,1 0 1,-1 0-1,0-1 0,0 1 0,1 0 1,-1 0-1,0 0 0,0 0 1,0 0-1,0 0 0,-1 0 1,1 0-1,0 0 0,0 0 0,0 0 1,-1 0-1,1 0 0,-1 0 1,1 0-1,-1 0 0,1-1 1,-1 1-1,1 0 0,-1 0 0,-1 1 1,-10 18 15,8-12-18,0-1 0,-1 0 0,0 0 0,0-1 0,-8 9 0,10-13 37,-1 1 0,1-1-1,0 0 1,-1 0-1,1 0 1,-1-1 0,0 1-1,1-1 1,-1 0 0,0 0-1,0 0 1,0 0-1,0-1 1,0 0 0,-5 0-1,6 1-37,0-1 0,-1 1 0,1-1 0,1 1 0,-1 0 0,0 0 0,0 0 1,0 1-1,0-1 0,-3 3 0,4-2 28,-1-1-1,1 1 1,-1-1 0,0 0 0,0 0 0,0 0 0,0 0 0,0 0 0,1 0 0,-5 0 0,8-39 249,7 24-222,0 1 0,1 0 0,0 0-1,1 0 1,0 1 0,23-20 0,-2 0 87,22-23 14,-28 32-86,-2-1-1,-1-2 1,0 0-1,-2-1 1,-2 0 0,23-43-1,-41 69-60,1 1 0,-1-1 0,1 0 0,-1 1 0,1-1 0,-1 0 0,0 0 0,1 0 0,-1 1 0,0-1 0,0 0 0,1 0 0,-1 0 0,0 0 0,0 1 0,0-1 0,0 0 0,0 0 0,0 0 0,0 0 0,-1 1 0,1-1-1,0 0 1,0 0 0,-1 0 0,1 0 0,0 1 0,-1-1 0,1 0 0,-1 0 0,0 0 0,0 1-10,-1 0 0,1 0 0,0 1 0,0-1 0,0 0 0,-1 1 0,1 0 0,0-1 0,0 1 0,0 0 0,0-1 0,0 1 0,0 0 0,0 0 0,0 0 0,0 0 0,1 0 0,-1 0 0,0 0 0,1 0 0,-1 0 0,0 1 0,-10 14 26,1 0 0,0 1 0,1-1 0,1 2 0,1-1 0,1 1 0,0 1 0,1-1-1,1 1 1,-2 19 0,7-38-13,-1 1 0,0 0-1,0-1 1,1 1 0,-1 0-1,0-1 1,1 1 0,-1-1-1,1 1 1,-1-1 0,1 1-1,-1-1 1,1 1 0,-1-1-1,1 1 1,0-1 0,-1 1-1,1-1 1,0 0 0,-1 1-1,1-1 1,0 0 0,-1 0-1,1 0 1,0 0 0,-1 1-1,1-1 1,0 0 0,0 0-1,-1 0 1,1 0 0,0 0-1,-1-1 1,1 1 0,0 0-1,0 0 1,-1 0 0,1-1-1,0 1 1,-1 0 0,1-1-1,0 1 1,-1 0 0,2-2-1,33-14 169,-16 1-152,1-2-1,-2 0 1,0-1-1,-1-1 1,-1 0 0,-1-1-1,-1-1 1,13-24-1,-33 60-40,0 0-1,2 0 0,0 0 0,0 1 1,-1 21-1,5-36 28,0-1-1,0 0 1,0 1 0,0-1-1,0 1 1,0-1-1,0 0 1,0 1 0,0-1-1,0 0 1,0 1 0,1-1-1,-1 1 1,0-1-1,0 0 1,0 1 0,0-1-1,1 0 1,-1 1-1,0-1 1,0 0 0,1 1-1,-1-1 1,0 0 0,1 0-1,-1 1 1,0-1-1,1 0 1,-1 0 0,0 0-1,1 1 1,-1-1 0,0 0-1,1 0 1,-1 0-1,1 0 1,-1 0 0,0 0-1,1 0 1,0 0-1,21-8 216,18-20-32,-17 6-227,0 0-1,-2-2 1,-1-1 0,20-31 0,-49 104-681,3-32 806,1 0 0,0 0 0,1 0 0,0 0 0,-1 30-1,5-46-78,0 1-1,0-1 0,0 1 0,-1-1 0,1 1 1,0-1-1,1 0 0,-1 1 0,0-1 0,0 1 1,0-1-1,0 1 0,0-1 0,0 0 0,0 1 1,1-1-1,-1 1 0,0-1 0,0 0 0,1 1 1,-1-1-1,0 0 0,0 1 0,1-1 0,-1 0 1,0 1-1,1-1 0,-1 0 0,1 0 1,-1 1-1,0-1 0,1 0 0,-1 0 0,1 0 1,-1 0-1,0 0 0,1 1 0,-1-1 0,1 0 1,-1 0-1,1 0 0,23-10 265,16-22-82,-34 24-222,1 1 0,-1-1 1,0-1-1,-1 1 0,0-1 0,0 0 0,-1 0 0,0 0 0,-1-1 0,0 1 0,3-19 0,-28 89-355,22-61 394,0 0-1,0 1 1,0-1-1,0 0 1,0 0 0,-1 1-1,1-1 1,0 0-1,0 1 1,0-1 0,0 0-1,0 1 1,1-1-1,-1 0 1,0 1 0,0-1-1,0 0 1,0 1-1,0-1 1,0 0 0,0 1-1,1-1 1,-1 0-1,0 0 1,0 1 0,0-1-1,1 0 1,-1 0-1,0 1 1,0-1 0,0 0-1,1 0 1,-1 0-1,0 0 1,1 1 0,-1-1-1,0 0 1,0 0-1,1 0 1,13-6 196,14-18-38,53-84-707,-89 151-379,4-31 1034,1-1 0,0 0 0,1 1 0,0 0 0,1-1 0,0 1 0,2 14 1,-1-25-108,0 0 0,1 0 1,-1-1-1,0 1 1,1 0-1,-1-1 0,1 1 1,-1 0-1,1-1 1,-1 1-1,1-1 0,0 1 1,-1-1-1,1 1 1,0-1-1,-1 1 0,1-1 1,0 0-1,-1 1 1,1-1-1,0 0 0,0 0 1,-1 0-1,1 1 1,0-1-1,0 0 0,0 0 1,-1 0-1,1 0 1,0 0-1,0 0 0,0-1 1,-1 1-1,1 0 1,0 0-1,0 0 0,-1-1 1,1 1-1,0 0 1,1-2-1,31-13 166,-24 5-409,-1 0 0,0-1 0,10-16-1,-13 18-4065,-26 48 3268,7-13-1411,-1-2-4801,10-18 635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 18514,'0'-8'3010,"0"5"65,-6 3-2178,6 2-833,0 11-96,0 1-801,0 6-2594,6-4-2338,1 0-3236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190 225 8936,'0'0'11820,"-10"-2"-9381,6 1-2364,-1 0 0,1 1 0,-1-1 0,0 1 0,1 0 0,-1 0 0,1 0 0,-1 1 0,0 0 0,1 0 0,-1 0 0,1 0 0,0 1 0,-1 0 0,1 0 0,0 0 0,0 0 0,0 0 0,0 1 0,1 0 0,-1 0 0,-3 4 0,-2 3 95,0 0 0,1 1 0,0 0 0,1 0 0,0 1-1,-6 14 1,10-19-57,0 0 0,1 1 0,0-1 0,0 0 0,0 1 0,1-1 0,0 1 0,0 0 0,1-1 0,0 1 0,1-1 0,1 12 0,-1-17-101,0 0 0,0 0 0,1 0-1,-1 0 1,0 0 0,1-1 0,-1 1 0,1 0 0,-1-1-1,1 1 1,0-1 0,0 0 0,-1 1 0,1-1 0,0 0-1,0 0 1,0 0 0,1-1 0,-1 1 0,0 0 0,0-1-1,0 1 1,0-1 0,1 0 0,-1 0 0,0 0 0,0 0-1,1 0 1,-1 0 0,0-1 0,3 0 0,2 1 30,1-1 1,-1-1 0,1 1 0,-1-1-1,1-1 1,-1 1 0,13-8 0,-5-1 19,-1 0-1,-1-1 1,0-1 0,-1 0 0,0 0-1,-1-1 1,0-1 0,-1 0 0,-1-1-1,13-27 1,-13 20-44,0 1 0,-2-1 0,0 0-1,-2 0 1,0-1 0,-2 0 0,1-35 0,-3 56-26,-1 1 1,0-1 0,0 0-1,0 0 1,-1 1 0,1-1-1,-1 0 1,1 0-1,-1 1 1,0-1 0,0 0-1,0 1 1,0-1-1,-1 1 1,1-1 0,-1 1-1,1 0 1,-1 0-1,0 0 1,0 0 0,-4-4-1,4 5-7,-1 1 0,1-1-1,-1 0 1,1 1 0,-1 0 0,1-1-1,-1 1 1,1 0 0,-1 1 0,1-1-1,-1 0 1,1 1 0,-1-1-1,1 1 1,-1 0 0,1-1 0,0 1-1,-1 1 1,1-1 0,0 0-1,0 0 1,0 1 0,0-1 0,-3 4-1,-8 5-16,1 0-1,1 1 0,0 1 1,0 0-1,-14 21 0,19-25 33,2 0 0,-1 0 0,1 0 0,0 1 0,1-1-1,-1 1 1,2 0 0,-1 0 0,2 0 0,-1 0 0,0 10 0,2-18-14,0 0 0,0 0 0,0 0 0,1 0 0,-1 0 0,0 0 0,1 0 0,-1 0 0,0 0 0,1 0 0,-1 0 0,1 0 0,-1 0 0,1 0 0,0 0 0,-1-1 0,1 1 0,0 0 0,0 0 0,-1-1 0,1 1 0,0-1 0,0 1 0,0-1 0,1 1 0,34 7-574,-22-8 180,1-1 0,-1-1 0,16-2 0,16-10-1447,-37 10 1470,-1 1 0,1 0 0,0 1 0,1 0-1,-1 0 1,0 1 0,1 0 0,-1 0 0,10 2-1,-18-1 491,0 1 1,0 0-1,0-1 0,0 1 0,0 0 0,0 0 0,0 0 0,-1 0 0,1 0 0,0 0 1,-1 0-1,1 0 0,0 0 0,-1 0 0,1 0 0,-1 0 0,0 1 0,1-1 0,-1 0 0,0 0 1,0 0-1,0 1 0,0-1 0,0 0 0,0 0 0,0 2 0,-2 35 2574,2-36-2558,-2 7 366,0 0 0,0 1 1,-1-1-1,-6 11 1,-4 17-1597,9-13-4997,4-35-12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13965,'0'0'8873,"-2"9"-6882,-7 25-840,2 1-1,-3 46 1,8-56-1290,1 0 0,2 0-1,0 0 1,2 0 0,0 0 0,2 0-1,12 37 1,-16-60-157,0 0-1,0 0 1,0 0-1,0 0 1,-1 1-1,1-1 1,-1 0-1,0 0 1,1 0-1,-1 0 1,0 1-1,0-1 1,-1 3-1,1-5 8,-1 1 0,1-1 0,-1 0 0,1 0 0,-1 0 0,1 1 0,-1-1 0,1 0-1,-1 0 1,1 0 0,-1 0 0,1 0 0,-1 0 0,1 0 0,-1 0 0,1 0 0,-1 0 0,1 0-1,-1 0 1,1-1 0,-1 1 0,1 0 0,-1 0 0,1 0 0,-1-1 0,1 1 0,0 0 0,-1-1-1,1 1 1,-1 0 0,1-1 0,0 1 0,-1-1 0,-29-26-9117,13 9 10200,-19-19 1726,24 25-417,0 0-1,1 0 0,1-1 1,0 0-1,-15-26 0,25 38-1858,-1 0 0,1 0-1,-1 0 1,1 0 0,0 0 0,-1 0-1,1 0 1,0 0 0,0 0-1,0 0 1,0 0 0,0-1 0,0 1-1,0 0 1,0 0 0,0 0-1,1 0 1,-1 0 0,0 0 0,1 0-1,-1-1 1,0 1 0,1 0-1,0 0 1,-1 1 0,1-1 0,0-1-1,2 0-50,-1 0 1,0 0-1,1 0 0,0 1 0,-1-1 1,1 1-1,0 0 0,0 0 0,-1 0 1,5-1-1,11-2-393,0 2 1,33-2-1,-40 4 588,100-9-4578,-55-3-2836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214 159 5157,'25'-68'1650,"-18"47"-171,1 1-1,15-30 1,-25 84-234,3-7-1065,-21 100 529,-57 203 0,-68 114-329,141-431-347,-2 2-15,0 1 1,1 0-1,1-1 1,1 1-1,0 0 0,1 1 1,1-1-1,1 26 1,0-41-25,0 0 1,0 0 0,1 0-1,-1 0 1,0 0 0,1 0-1,-1 0 1,1 0 0,-1 0 0,1 0-1,-1 0 1,1 0 0,-1 0-1,1-1 1,0 1 0,0 0-1,-1 0 1,1-1 0,0 1 0,0 0-1,0-1 1,0 1 0,0-1-1,-1 1 1,3 0 0,0-1-4,0 1 0,0-1 0,0 0 0,0 1 1,0-1-1,0 0 0,0-1 0,0 1 0,3-1 0,5-2 13,0 0 0,0-1-1,-1 0 1,13-7-1,37-26 130,-1-3 1,75-68-1,-73 58-95,358-278-1837,-365 286-790,-11 3-1543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1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11403,'0'0'5552,"2"13"-5280,10 53 510,4 0 0,38 100 0,19 70-502,3 138-387,47 188 65,117 364-2723,-59-238 135,-61-237 2420,15 203-572,-85-381 1035,1 30-111,59 256 4030,-94-497-4391,-57-129-4794,20 32-1105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6 473 13773,'0'0'817,"-1"8"181,-1 5-919,0 0-1,2 0 1,-1 0-1,1 0 0,1 0 1,1 0-1,0 0 1,0-1-1,5 13 1,25 57 304,5-3 0,2 0 0,86 124 0,-122-198-329,1 0 0,0-1 1,0 1-1,0-1 0,0 0 0,1-1 0,0 1 1,0-1-1,0 1 0,10 3 0,-13-6 11,0 0 0,0-1-1,1 1 1,-1-1 0,0 0-1,0 1 1,1-1-1,-1 0 1,0 0 0,1-1-1,-1 1 1,0 0 0,1-1-1,-1 1 1,0-1 0,0 0-1,0 0 1,0 0 0,1 0-1,-1 0 1,0 0-1,-1-1 1,1 1 0,0-1-1,0 1 1,-1-1 0,1 0-1,-1 1 1,3-4 0,21-34 422,-1-1 1,-2-2-1,-2 0 1,-2-1-1,15-51 1,-10 31-146,30-74-443,107-200 0,-41 147-9082,-75 126 850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2:4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1822 161 5958,'0'0'64,"-1"-11"-16,0 1-31,0-1 1,-1 1-1,0-1 1,-1 1-1,0 0 1,-5-11-1,7 17 75,-1 0-1,-1 0 1,1 0-1,-1 1 1,1-1-1,-1 0 1,0 1-1,0 0 1,-1 0-1,1 0 1,-1 0-1,1 0 1,-1 1 0,0 0-1,0 0 1,0 0-1,0 0 1,-1 0-1,1 1 1,-6-2-1,-8 1 81,0 0 1,0 1-1,0 1 0,0 0 0,0 1 0,1 1 0,-33 8 0,-123 47 322,85-25-486,0-4 163,1 4 0,1 3 0,2 5 0,-115 73 0,96-41-182,-131 121 1,176-138 222,2 3 0,3 2 0,-62 91 0,98-123-138,0 0 0,2 1-1,1 0 1,2 1 0,1 1-1,1 0 1,1 1 0,2-1 0,1 1-1,2 1 1,1-1 0,2 1 0,1-1-1,1 1 1,6 35 0,-4-52-69,0-2 0,1 1 0,0 0 0,2-1 1,-1 0-1,2 0 0,0 0 0,0-1 0,1 0 0,1-1 1,0 1-1,1-2 0,0 1 0,1-1 0,0-1 0,0 0 0,1-1 1,1 0-1,0-1 0,0 0 0,0-1 0,1 0 0,0-1 1,0-1-1,1 0 0,-1-1 0,1-1 0,23 3 0,-2-3 7,0-2 0,0-2 0,0-1 0,0-2 0,62-14 0,-46 4 17,0-3 0,-1-2 0,60-31 0,-4-10 17,-4-4 0,160-130 0,99-127 65,-307 264-84,-3-2 0,-2-2 0,-4-3 0,44-77 0,-77 118-16,-2 0 0,0-2 1,-2 1-1,-1-1 1,0 0-1,6-47 1,-13 62-3,1-1 0,-2 1 0,0-1 0,0 1 0,-1-1 0,0 1 0,0-1 0,-2 1 0,1 0 1,-1 0-1,-1 0 0,1 0 0,-2 0 0,1 1 0,-1 0 0,-1 0 0,0 0 0,0 1 0,-10-11 0,2 7-13,-1 1-1,0 0 1,0 1-1,-1 0 1,-1 1-1,0 1 1,0 1-1,0 0 1,-1 1-1,0 1 1,0 1-1,-1 0 1,-33-1-1,16 3-12,0 2-1,0 1 0,0 2 0,0 1 1,0 2-1,-42 13 0,29-3-692,0 2 0,1 3 0,2 1 0,0 3 0,1 1 0,-41 33 0,9-1-3197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0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71 10442,'0'0'4868,"0"-9"-3410,0-36 891,-12 59-694,10 20-1497,5-18-66,-3-16-85,0 0 0,0 1 1,1-1-1,-1 0 0,0 0 1,0 0-1,0 1 0,0-1 0,1 0 1,-1 0-1,0 0 0,0 0 1,0 1-1,1-1 0,-1 0 1,0 0-1,0 0 0,1 0 0,-1 0 1,0 0-1,0 0 0,1 0 1,-1 0-1,0 0 0,0 0 1,1 0-1,-1 0 0,0 0 0,0 0 1,1 0-1,-1 0 0,0 0 1,0 0-1,1 0 0,-1 0 0,0 0 1,0 0-1,0-1 0,1 1 1,-1 0-1,0 0 0,0 0 1,1-1-1,-1-1 210,1 0 0,-1-1 0,1 1 1,-1 0-1,0-1 0,0 1 0,0-1 1,0 1-1,-1 0 0,1-1 0,-1 1 0,1 0 1,-1-1-1,0 1 0,-2-4 0,2 5-215,-1 0-1,1 0 1,-1 0 0,1 1 0,-1-1-1,0 0 1,1 1 0,-1-1-1,0 1 1,1 0 0,-1 0-1,0 0 1,0-1 0,1 1-1,-1 1 1,0-1 0,0 0-1,1 0 1,-1 1 0,0-1-1,1 1 1,-1-1 0,0 1-1,1 0 1,-1 0 0,1 0-1,-1 0 1,1 0 0,-1 0-1,1 0 1,0 0 0,-1 0-1,1 1 1,0-1 0,0 0-1,0 1 1,0-1 0,0 1-1,1-1 1,-1 1 0,-1 2-1,-1 3-26,0 1 0,0-1 0,0 0 0,1 1 0,0 0 0,1-1 0,-1 1 0,1 9 0,1-17 22,0 1 0,0 0 0,0-1 0,0 1 0,1 0 0,-1-1 0,0 1 0,0 0 0,1-1 0,-1 1 0,0-1 0,1 1 0,-1 0 0,0-1 0,1 1 0,-1-1 0,1 1 0,-1-1 0,1 0 0,-1 1 0,1-1 1,-1 1-1,1-1 0,0 0 0,-1 1 0,1-1 0,0 0 0,-1 0 0,1 0 0,-1 1 0,1-1 0,0 0 0,0 0 0,-1 0 0,1 0 0,0 0 0,-1 0 0,1 0 0,0 0 0,-1-1 0,1 1 0,0 0 0,-1 0 0,1-1 0,-1 1 0,1 0 0,0 0 0,0-1 0,31-17 112,-29 15-45,0 0 0,-1 0 0,1 0 0,-1-1 0,1 1 0,-1-1 0,0 0 0,-1 1 0,1-1 0,-1 0 0,1 0 0,-1 0 0,0 0 0,0-6 0,-1 9-41,0-1-1,0 1 0,0-1 1,-1 1-1,1-1 1,-1 1-1,1 0 0,-1-1 1,1 1-1,-1-1 1,0 1-1,0 0 0,1 0 1,-1 0-1,0-1 1,0 1-1,0 0 1,-1 0-1,1 0 0,0 0 1,0 1-1,0-1 1,-1 0-1,1 0 0,0 1 1,-1-1-1,1 1 1,0-1-1,-1 1 1,1-1-1,-1 1 0,1 0 1,-1 0-1,1 0 1,-1 0-1,1 0 0,-1 0 1,1 0-1,-1 1 1,-2 0-1,1-1-30,0 1 1,-1 0-1,1 0 1,0 1-1,0-1 0,0 1 1,0-1-1,0 1 0,0 0 1,0 0-1,0 0 0,1 1 1,-1-1-1,1 1 1,0-1-1,0 1 0,0 0 1,-3 4-1,2-2 2,0 0 0,0 0 1,0 1-1,1-1 0,0 1 1,0-1-1,1 1 0,-1 0 0,1 0 1,0 6-1,20-16-10,-2-7 51,-1 1 1,-1-2-1,1 0 0,-2-1 1,0 0-1,0-1 0,20-29 1,-34 43-24,1-1 0,-1 1 0,1-1 1,-1 1-1,1-1 0,-1 1 0,0-1 0,1 1 1,-1-1-1,0 1 0,1-1 0,-1 1 0,0-1 1,0 0-1,0 1 0,1-1 0,-1 1 0,0-1 1,0 0-1,0 1 0,0-1 0,0 0 0,0 1 0,0-1 1,0 1-1,-1-2 0,-13 5 58,-20 17-122,-61 72 121,140-144 69,-9 10-137,-12 20-118,-24 22 113,0 0 0,0 0-1,0 0 1,0 1 0,0-1-1,0 0 1,0 0-1,0 0 1,0 0 0,0 0-1,0 0 1,0 0 0,0 0-1,0 0 1,0 1 0,0-1-1,0 0 1,0 0-1,0 0 1,0 0 0,1 0-1,-1 0 1,0 0 0,0 0-1,0 0 1,0 0 0,0 0-1,0 0 1,0 0 0,0 0-1,0 0 1,1 0-1,-1 0 1,0 0 0,0 0-1,0 0 1,0 0 0,0 0-1,0 0 1,0 0 0,0 0-1,1 0 1,-1 0 0,0 0-1,0 0 1,0 0-1,0 0 1,0 0 0,0 0-1,0 0 1,-25 42-384,7-14 453,-23 45 165,73-98 223,-23 18-642,10-12-1688,-9 3-3434,-4 0-4106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4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1 14574,'-25'65'8565,"-46"65"-8896,25-48 782,-68 125 83,145-279-10709,-11 26 3347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5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1 10154,'0'0'3432,"-3"12"-752,-32 166 3124,27-121-5845,-1 80 1,15-28-5598,-8-112 1501,-6-5 2949,0 1 865,-35-43 341,7 8 2413,4-2 3923,32 43-6230,0 0-1,-1 1 0,1-1 0,0 0 0,0 1 1,-1-1-1,1 0 0,0 0 0,0 1 0,0-1 1,0 0-1,0 0 0,0 0 0,0 1 0,0-1 1,0 0-1,0 0 0,1 1 0,-1-1 0,0 0 1,0 0-1,1 1 0,-1-1 0,1 0 0,-1 1 1,0-1-1,1 0 0,-1 1 0,1-1 0,0 1 1,-1-1-1,1 1 0,-1-1 0,1 1 1,0-1-1,-1 1 0,1 0 0,0-1 0,-1 1 1,1 0-1,0 0 0,0-1 0,1 1 0,43-11-773,-30 8 1036,35-11-348,-32 8-52,2 0-1,-1 2 1,1 0-1,-1 1 0,1 1 1,23 0-1,-42 3 5,0-1 0,0 1-1,0 0 1,0 0 0,0 0-1,0 0 1,0 0 0,0 0 0,0 0-1,-1 0 1,1 0 0,0 0-1,-1 0 1,1 1 0,-1-1-1,1 0 1,-1 0 0,1 1 0,-1-1-1,0 0 1,0 0 0,0 1-1,0-1 1,0 0 0,0 1-1,0-1 1,0 0 0,0 1 0,-1-1-1,1 0 1,-1 2 0,-9 43 78,-6-12 224,13-26 593,22-28-430,-18 18-459,8-7 19,0 0 0,0 0-1,1 0 1,11-6 0,-17 12-60,0 0 0,0 1 0,0 0 0,1 0 0,-1 0 0,0 0 0,1 1 0,0 0 1,-1 0-1,1 0 0,0 0 0,-1 1 0,11 0 0,-14 0 26,0 1 0,1 0 0,-1-1-1,0 1 1,0 0 0,1 0 0,-1 0 0,0 0 0,0 0 0,0 0 0,0 0 0,0 0 0,0 0 0,0 0 0,-1 1 0,1-1 0,0 0-1,-1 1 1,1-1 0,0 0 0,-1 1 0,0-1 0,1 1 0,-1-1 0,0 1 0,0-1 0,0 0 0,0 3 0,1 50 55,-2-41 48,1-2-22,1-7-65,-1 1 0,0-1 0,0 0 0,0 1 0,0-1 1,-1 0-1,0 1 0,0-1 0,0 0 0,0 0 0,-3 6 0,2-9-312,1-13-14702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6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0 10762,'0'0'7671,"-6"10"-7286,-3 10-3,1 0-1,0 1 1,2-1 0,1 1-1,0 1 1,2-1 0,-2 43-1,4-54-191,-3 58 686,3 0 1,14 128-1,-9-180-721,-3-17 175,-6-26-52,-31-55-275,-19-56-27,54 137 21,1 1-1,0 0 1,0 0 0,0-1-1,0 1 1,0 0 0,0-1 0,-1 1-1,1 0 1,0 0 0,0-1-1,0 1 1,0 0 0,0-1-1,0 1 1,0 0 0,0-1-1,0 1 1,0 0 0,1-1-1,-1 1 1,0 0 0,0 0-1,0-1 1,0 1 0,0 0-1,1-1 1,-1 1 0,0 0 0,0 0-1,0-1 1,1 1 0,-1 0-1,0 0 1,0 0 0,1-1-1,-1 1 1,0 0 0,0 0-1,1 0 1,-1 0 0,0 0-1,1-1 1,-1 1 0,0 0-1,0 0 1,1 0 0,-1 0-1,0 0 1,1 0 0,-1 0 0,0 0-1,1 0 1,-1 0 0,0 0-1,1 1 1,-1-1 0,0 0-1,0 0 1,1 0 0,-1 0-1,0 0 1,1 0 0,-1 1-1,0-1 1,0 0 0,1 0-1,-1 1 1,33 15-744,-15-6-145,-9-7-719,1 0 0,0-1 1,1 0-1,-1-1 0,0 0 1,17-1-1,6 0-5041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97 7591,'0'0'16261,"-6"9"-15786,-18 32-96,24-40-368,-1-1-1,1 1 1,-1 0-1,1 0 1,-1-1 0,1 1-1,-1 0 1,1 0-1,0-1 1,0 1-1,-1 0 1,1 0 0,0 0-1,0-1 1,0 1-1,0 0 1,0 0 0,0 0-1,0 0 1,0 0-1,0-1 1,0 1-1,0 0 1,0 0 0,1 0-1,-1 0 1,0-1-1,1 1 1,-1 0-1,0 0 1,1-1 0,-1 1-1,1 0 1,0-1-1,-1 1 1,1 0 0,-1-1-1,1 1 1,0-1-1,-1 1 1,1-1-1,0 1 1,0-1 0,-1 0-1,1 1 1,0-1-1,0 0 1,0 0 0,0 1-1,-1-1 1,1 0-1,0 0 1,0 0-1,1 0 1,3 0 35,1 0 0,-1 0-1,1-1 1,-1 0 0,0 0-1,8-2 1,40-28 320,-48 27-416,0 0 0,0 0 0,1 0 0,0 1 0,-1 0 0,1 0 0,1 0 0,-1 1 0,0-1 0,1 2 0,-1-1 0,1 1 0,-1 0 0,10 0 0,-15 1 38,0 1 1,-1-1-1,1 1 0,0 0 1,-1-1-1,1 1 1,0 0-1,-1-1 0,1 1 1,-1 0-1,1 0 0,-1 0 1,0 0-1,1 0 1,-1-1-1,0 1 0,1 0 1,-1 0-1,0 0 0,0 0 1,0 0-1,0 2 1,8 18 52,-8-21-38,1 1-1,0-1 1,0 0-1,0 0 1,0 1-1,-1-1 0,1 0 1,0 0-1,0 0 1,0 0-1,0 0 1,0 0-1,0 0 1,-1 0-1,1 0 1,0-1-1,0 1 0,0 0 1,0 0-1,-1-1 1,1 1-1,0-1 1,0 1-1,0-1 1,-1 1-1,1-1 1,0 1-1,-1-1 0,1 0 1,0 0-1,36-34-1060,-4-6-3343,17-19-8733,-50 60 13193,0 0 0,0 0 0,0-1 0,0 1 0,0 0 0,0 0 0,0 0 0,0 0 0,1-1 0,-1 1-1,0 0 1,0 0 0,0 0 0,0 0 0,0 0 0,1-1 0,-1 1 0,0 0 0,0 0 0,0 0 0,0 0 0,1 0 0,-1 0 0,0 0 0,0 0 0,0 0 0,0 0 0,1 0 0,-1 0 0,0 0 0,0 0 0,0 0 0,1 0 0,-1 0 0,0 0 0,0 0 0,0 0 0,1 0 0,-1 0 0,0 0 0,0 0 0,0 0 0,0 0 0,1 0 0,-1 0-1,0 1 1,0-1 0,0 0 0,0 0 0,0 0 0,1 0 0,-1 0 0,0 1 0,-1 14 2930,-9 24 1328,8-35-3880,-6 38 2889,9-38-3312,-1-1-1,1 1 0,0-1 1,0 0-1,0 1 0,0-1 1,1 0-1,-1 0 0,1 0 1,0 0-1,0 0 0,0 0 1,0-1-1,1 1 0,3 3 1,8 9-356,-1 2 1,-1-1 0,0 2-1,-1-1 1,10 22 0,-18-31 446,1 0 1,-1 0 0,-1 0-1,1 1 1,-1-1 0,-1 1-1,0-1 1,0 1 0,-1 0-1,1 0 1,-2-1 0,0 1-1,0-1 1,0 1-1,-3 9 1,3-17-3,1 1 0,0 0-1,-1-1 1,1 1 0,-1 0 0,1-1 0,-1 1-1,0-1 1,0 1 0,0-1 0,0 1-1,0-1 1,0 0 0,0 1 0,0-1-1,0 0 1,-1 0 0,1 0 0,-1 0 0,1 0-1,0 0 1,-1 0 0,0 0 0,1-1-1,-1 1 1,1-1 0,-1 1 0,0-1-1,1 1 1,-1-1 0,0 0 0,0 0 0,1 0-1,-1 0 1,0 0 0,1 0 0,-1-1-1,0 1 1,0 0 0,-2-2 0,0 0-41,1 0 1,-1 0 0,1 0-1,-1 0 1,1-1-1,0 0 1,0 1 0,0-1-1,0 0 1,0-1 0,1 1-1,-1 0 1,1-1-1,0 1 1,-3-7 0,-1-9-235,0 0-1,0 0 1,2 0 0,1-1 0,0 0 0,1 0 0,2-30-1,0 47-53,1-1 0,0 0 0,0 1 0,0-1 0,0 1 0,0-1 0,1 1-1,0-1 1,0 1 0,0 0 0,0 0 0,0 0 0,0 0 0,1 0 0,2-3-1,3-1-1828,1 1-1,-1-1 1,1 1-1,11-5 1,7-3-7357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13357,'0'0'9497,"-9"0"-8243,7 0-1234,-1 0-1,0 0 1,0 0-1,0 0 1,1 1-1,-1-1 1,0 1-1,1-1 1,-1 1-1,0 0 1,1 0-1,-1 0 1,1 1 0,-1-1-1,1 0 1,0 1-1,-1 0 1,1-1-1,0 1 1,0 0-1,0 0 1,0 0-1,1 0 1,-1 1-1,1-1 1,-1 0-1,1 1 1,0-1-1,0 1 1,0 0-1,0-1 1,0 1 0,0 0-1,1-1 1,-1 1-1,1 0 1,0 3-1,0-5-100,1 0 0,-1 0 1,1 0-1,0 0 0,-1 0 0,1 0 0,0-1 0,-1 1 0,1 0 0,0 0 1,0-1-1,0 1 0,-1 0 0,1-1 0,0 1 0,0-1 0,0 1 1,0-1-1,0 0 0,0 1 0,0-1 0,0 0 0,0 0 0,0 0 0,0 0 1,1 0-1,0 0 0,40 3-1711,-31-2 985,22-1-1165,34 2-859,-63-1 2976,-1-1-1,0 1 1,1 0-1,-1 0 1,0 0-1,0 0 1,0 0-1,6 4 1,-9-5-70,0 1 1,1-1-1,-1 0 1,0 0-1,0 1 1,0-1-1,1 0 1,-1 0-1,0 1 1,0-1-1,0 0 1,0 1-1,0-1 1,1 0-1,-1 1 1,0-1-1,0 0 1,0 1-1,0-1 1,0 0-1,0 1 1,0-1-1,0 0 1,0 1-1,-1-1 1,1 0-1,0 1 0,0-1 1,0 0-1,0 1 1,0-1-1,0 0 1,-1 0-1,1 1 1,0-1-1,0 0 1,0 1-1,-1-1 1,1 0-1,0 0 1,0 0-1,-1 1 1,1-1-1,0 0 1,-1 0-1,-13 9 1444,-13 5-111,-60 27 1482,80-38-3760,0-1 1,0 0 0,0 0 0,0-1-1,-14 1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8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46 13837,'-11'0'2402,"0"1"-1855,0 1 0,0 0 0,0 0 1,1 1-1,-1 1 0,-13 5 0,21-7-451,-1-1 1,1 1-1,0 0 0,-1 0 1,1 0-1,0 1 1,0-1-1,0 1 1,0-1-1,1 1 1,-1 0-1,1 0 1,-1 1-1,1-1 0,0 0 1,1 1-1,-1-1 1,0 1-1,1-1 1,0 1-1,0 0 1,0 0-1,0 0 0,0 7 1,2-10-82,-1 1 1,1-1-1,0 0 1,-1 1-1,1-1 1,0 0 0,0 0-1,0 0 1,0 1-1,0-1 1,0 0-1,0 0 1,0-1-1,0 1 1,0 0-1,1 0 1,-1 0-1,0-1 1,1 1-1,-1-1 1,0 1-1,1-1 1,-1 1-1,1-1 1,-1 0-1,1 0 1,-1 0-1,1 0 1,-1 0-1,1 0 1,2 0-1,52-4 775,-49 2-773,1 0-1,-1-1 1,1 0-1,-1 0 1,0-1-1,0 0 1,-1 0-1,1-1 1,-1 0-1,0 0 1,0 0-1,-1-1 1,1 0-1,-1 0 1,-1 0-1,1-1 1,-1 1-1,0-1 1,0 0-1,-1 0 1,0-1-1,3-13 1,-45 82-647,36-54 813,0-1 0,0 1 0,1-1 1,-1 1-1,2 0 0,-1 0 1,1 0-1,0 0 0,0 0 0,1 0 1,1 12-1,0-18-147,-1 0 0,1 0 0,0 0 0,0 0 0,0 0 0,0 0 0,0 0 0,0-1 0,0 1 0,0 0 0,1-1 0,-1 1 0,0-1 0,0 1 0,0-1 0,1 1 0,-1-1 0,0 0 0,0 0 0,1 0 1,-1 0-1,0 0 0,1 0 0,-1 0 0,0 0 0,1 0 0,-1 0 0,2-2 0,42-8 638,-35 5-674,0 0-1,0-1 1,-1-1 0,0 1 0,0-1-1,-1-1 1,0 0 0,0 0-1,7-10 1,-10 11-99,0 0 0,0 0 0,-1 0-1,0-1 1,0 1 0,-1-1 0,0 0 0,0 0 0,-1-1 0,0 1-1,-1 0 1,2-15 0,-26 47-125,19-19 363,0 0 1,1 0-1,0 0 1,-1 0-1,2 1 1,-1-1-1,1 1 1,0 0-1,0-1 1,0 1-1,1 0 1,0 0-1,0 0 1,0 10 0,2-15-122,0 0 1,0 0 0,0 0 0,-1-1 0,1 1 0,0-1 0,0 1 0,0 0 0,0-1-1,0 0 1,0 1 0,0-1 0,0 1 0,0-1 0,0 0 0,1 0 0,-1 0 0,0 0 0,0 0-1,0 0 1,0 0 0,2 0 0,27-3 139,-25 1-241,-1 0 1,1 0-1,-1-1 1,0 0-1,0 1 0,0-1 1,0 0-1,0-1 1,-1 1-1,0-1 0,1 0 1,-1 1-1,-1-1 1,1-1-1,0 1 0,-1 0 1,0-1-1,3-7 1,-5 11-292,-2 37-464,-1-7 960,2-23-7844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51 13196,'0'0'1949,"-10"-3"459,-2-3-1508,8 4-562,0 0 0,0 0 0,0 1 0,-1-1 0,1 1 0,0 0-1,-1 0 1,1 1 0,-1-1 0,-6 1 0,10 0 105,33 7-389,-32-30 1192,0 23-1225,0-1-1,0 1 0,1-1 0,-1 1 1,0-1-1,0 1 0,0 0 1,-1-1-1,1 1 0,0-1 1,0 1-1,0-1 0,0 1 0,0 0 1,0-1-1,-1 1 0,1-1 1,0 1-1,0 0 0,-1-1 1,1 1-1,0 0 0,0-1 0,-1 1 1,1 0-1,0 0 0,-1-1 1,1 1-1,0 0 0,-1 0 0,1-1 1,-1 1-1,1 0 0,0 0 1,-1 0-1,1 0 0,-1 0 1,1 0-1,-1 0 0,1-1 0,0 1 1,-1 0-1,1 1 0,-1-1 1,1 0-1,-1 0 0,0 0 1,0 3-154,-1 0 0,1 1 1,0-1-1,0 0 0,0 1 1,0-1-1,0 0 0,1 1 1,-1-1-1,1 1 0,0-1 1,0 1-1,1-1 0,0 7 1,0-1-815,0 28-2800,9-3-1741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8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15054,'0'0'11697,"-8"1"-12584,-25 8 520,13 2-349,19-10 658,1-1 1,0 0-1,-1 1 1,1-1-1,0 0 0,-1 1 1,1-1-1,0 0 1,0 1-1,-1-1 1,1 1-1,0-1 0,0 1 1,0-1-1,0 0 1,0 1-1,0-1 1,-1 1-1,1-1 0,0 1 1,0-1-1,0 1 1,1-1-1,-1 1 1,0-1-1,0 0 0,0 1 1,0-1-1,0 1 1,0-1-1,1 1 1,-1-1-1,0 0 0,0 1 1,1-1-1,-1 1 1,5 1-172,0 0 1,-1 0 0,1 0-1,0-1 1,0 0 0,0 0-1,0 0 1,0-1-1,0 1 1,0-1 0,9-1-1,0 1-436,17 1-383,-17-2 1090,0 2-1,0 0 0,1 0 0,-1 1 0,19 6 0,-33-8 26,1 0 1,0 0-1,-1 0 0,1 1 1,-1-1-1,1 0 1,-1 0-1,1 0 0,0 1 1,-1-1-1,1 0 0,-1 1 1,1-1-1,-1 0 0,0 1 1,1-1-1,-1 1 0,1-1 1,-1 1-1,0-1 0,1 1 1,-1-1-1,0 1 0,1-1 1,-1 1-1,0-1 0,0 1 1,0 0-1,0-1 0,1 1 1,-1-1-1,0 1 0,0 0 1,-14 16 1960,-29 6 386,18-12-1009,-52 14 0,64-23-1897,0 1 0,-1-2 1,-17 1-1,31-2 326,0 0 0,0 0 0,-1 0 0,1 0-1,0 0 1,0 0 0,0 0 0,-1 0 0,1 0 0,0 0 0,0 0-1,-1-1 1,1 1 0,0 0 0,0 0 0,0 0 0,-1 0-1,1 0 1,0-1 0,0 1 0,0 0 0,0 0 0,0 0-1,-1-1 1,1 1 0,0 0 0,0 0 0,0-1 0,0 1 0,0 0-1,0 0 1,0 0 0,0-1 0,0 1 0,0 0 0,0 0-1,0-1 1,0 1 0,0 0 0,0 0 0,0-1 0,0 1-1,0 0 1,0 0 0,0-1 0,0-2-2238,0-10-10301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0 1 1634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13965,'0'0'11227,"-9"1"-11062,-7 4-13,0 0 1,1 0-1,-1 2 0,2 0 0,-1 1 0,1 0 0,-23 18 0,86-21-1513,-30-5 984,-4-1-34,0 1-1,0 1 1,0 0 0,-1 1-1,1 1 1,24 7 0,-37-9 385,-1-1 1,0 0 0,0 1 0,0-1-1,0 1 1,0 0 0,0-1-1,0 1 1,0 0 0,0-1-1,0 1 1,0 0 0,0 0-1,0 0 1,0 0 0,-1 0-1,1 0 1,0 0 0,-1 0 0,1 0-1,-1 0 1,1 0 0,-1 0-1,1 1 1,-1-1 0,0 0-1,0 0 1,1 2 0,-2 0 32,0-1 0,0 0 0,1 0 0,-1 0 0,0 0 0,-1 0-1,1 0 1,0 0 0,-1 0 0,1 0 0,-1-1 0,1 1 0,-4 2 0,-5 4 120,1-1-1,-1 0 0,-1-1 0,-17 8 0,-15-2 149,41-11-503,0 0 1,0-1 0,0 0 0,0 1-1,0-1 1,0 0 0,0 0 0,0 0-1,0-1 1,0 1 0,0 0 0,0-1-1,0 1 1,0-1 0,0 0 0,0 1-1,0-1 1,0 0 0,-1-2 0,-4-13-5379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59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16816,'0'0'5216,"-6"10"-4272,-2 6-877,1 0-1,0 1 0,1 0 1,0 0-1,2 1 1,-4 25-1,3 13 57,3 0-1,4 60 1,-2-112-92,0 0-1,0 1 1,1-1 0,0 0-1,0 0 1,0 0 0,0 0-1,0 0 1,1 0-1,0 0 1,-1-1 0,2 1-1,-1 0 1,0-1 0,1 0-1,-1 1 1,1-1-1,5 5 1,-7-8-23,-1 0 0,1 0 0,0 0 0,-1 0 1,1 0-1,-1 0 0,1 0 0,0-1 0,-1 1 0,1 0 0,-1 0 0,1 0 0,-1-1 0,1 1 0,-1 0 1,1 0-1,-1-1 0,1 1 0,-1 0 0,1-1 0,-1 1 0,1-1 0,-1 1 0,0-1 0,1 1 0,-1-1 0,0 1 1,1-1-1,-1 1 0,0-1 0,0 1 0,0-1 0,1 1 0,-1-1 0,0 1 0,0-1 0,0 0 0,0 1 1,0-1-1,0 1 0,0-1 0,0 0 0,0 1 0,-1-1 0,3-32 33,-2 31-24,-1-18-134,-1 0 0,-1 0 0,0 0 0,-2 1 0,0-1 0,-2 1 0,0 0 1,-1 1-1,-12-22 0,23 44-778,1 0 1,-1 0 0,1 0-1,0-1 1,0 0 0,1 0-1,-1 0 1,1-1 0,-1 1-1,1-1 1,0 0 0,5 2-1,-3-2-584,25 10-3998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0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16 10570,'0'0'12604,"-11"-5"-11606,7 3-938,-1 1 0,1-1 1,-1 1-1,1 0 0,-1 0 0,0 0 0,0 0 0,-6 1 0,8 0-27,1 1 0,-1-1 0,1 1 1,-1 0-1,1 0 0,-1 0 0,1 0 0,0 0 0,-1 0 0,1 1 0,0-1 0,0 1 0,0 0 0,0-1 0,0 1 0,0 0 0,1 0 0,-1 0 0,1 1 1,-1-1-1,1 0 0,0 0 0,-2 5 0,2-5-21,0 0 0,0 0 1,0 0-1,0 0 0,1 0 0,-1 1 1,1-1-1,-1 0 0,1 0 1,0 0-1,0 0 0,0 1 0,0-1 1,0 0-1,1 3 0,0-4-3,-1 0 0,1 1 0,-1-1 0,1 0-1,0 0 1,0 0 0,0 0 0,-1 0 0,1 0 0,0-1-1,0 1 1,0 0 0,0 0 0,0-1 0,1 1 0,-1-1-1,0 1 1,0-1 0,2 1 0,7 1-82,-1 0 1,0-1-1,1-1 1,-1 0-1,18-2 1,-1 1-635,-14 2-636,2-2-130,-13-17-19808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0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44 128 9033,'0'0'12769,"0"-4"-12710,24-54 26,-24 57 753,-6 32-966,-31 139 3558,33-144-3060,2-1 0,0 1 0,2 0 0,5 45 0,-26-326-2474,57 273 1822,-30-14 191,0-1 1,1 1 0,0-1 0,0 0 0,0-1 0,0 0 0,1 0 0,-1 0 0,0-1 0,1 0 0,-1-1 0,1 1 0,-1-2 0,1 1 0,-1-1 0,1 0 0,-1 0 0,1-1 0,-1 0 0,0 0-1,0-1 1,0 0 0,0 0 0,-1-1 0,1 0 0,-1 0 0,0 0 0,0-1 0,0 0 0,-1 0 0,1 0 0,-1-1 0,-1 0 0,1 0 0,-1 0 0,0 0 0,6-14 0,-4 8 69,-1 0 0,0 0 1,-1-1-1,-1 0 0,0 1 0,0-1 1,1-26-1,-16 44-118,3 8 438,1 0 0,0 0 0,1 0 0,0 1 0,1 0 0,1 1 0,0 0 0,1-1 0,0 1 0,1 1 0,1-1 0,0 23 0,2-27-192,0-1 1,1 0-1,0 1 1,0-1 0,1 0-1,1 0 1,4 13-1,-6-20-95,1 0-1,-1-1 1,1 1-1,0 0 1,0 0-1,0-1 0,0 1 1,0-1-1,0 1 1,1-1-1,-1 0 0,1 0 1,0 0-1,-1 0 1,1-1-1,0 1 1,0-1-1,0 0 0,0 0 1,0 0-1,0 0 1,1 0-1,-1-1 0,0 1 1,0-1-1,6 0 1,-9 0-12,1 0 1,0 0-1,0 0 1,-1-1-1,1 1 1,0 0-1,-1-1 1,1 1-1,0-1 1,-1 1-1,1 0 1,0-1-1,-1 1 1,1-1-1,-1 0 1,1 1-1,-1-1 1,1 1-1,-1-1 1,0 0-1,1 1 1,-1-1-1,0 0 1,1 1-1,-1-1 1,0 0-1,0 0 1,0 1-1,0-1 1,0 0-1,0 0 1,0 1-1,0-3 1,-1-28-64,0 28 55,0-5-85,0 0-1,-1 1 0,0-1 0,-1 0 0,0 1 1,0 0-1,0 0 0,-1 0 0,0 0 1,-7-8-1,9 11 44,-1 1 0,0 0 0,0 0 0,0 0 0,0 0 0,0 0 0,-1 1 0,1-1 0,-1 1 0,0 0 0,0 0 0,0 0 0,0 1 0,0 0 0,0-1-1,0 1 1,0 1 0,0-1 0,-1 0 0,-5 1 0,9 0 77,0 1 0,-1-1 0,1 0 0,0 1 0,0-1 0,0 1-1,0-1 1,1 1 0,-1-1 0,0 1 0,0 0 0,0-1 0,0 1 0,1 0-1,-1 0 1,0 0 0,1 0 0,-1 0 0,0 0 0,1-1 0,-1 1 0,1 0-1,0 1 1,-1-1 0,1 0 0,0 0 0,-1 0 0,1 0 0,0 0 0,0 0-1,0 0 1,0 0 0,0 0 0,0 0 0,1 1 0,-1-1 0,0 0-1,0 0 1,1 0 0,-1 0 0,1 0 0,-1 0 0,1 0 0,-1 0 0,1 0-1,0-1 1,-1 1 0,1 0 0,0 0 0,0 0 0,-1-1 0,1 1 0,0 0-1,0-1 1,0 1 0,0-1 0,0 1 0,0-1 0,2 1 0,16 3-267,-1 0 0,1-2 0,0 0 0,1-2 0,-1 0 0,21-3 0,-26 3-824,12-4-3335,-2-7-3379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1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16560,'0'3'380,"-1"-1"0,1 0 0,1 1 0,-1-1 0,0 0 1,1 1-1,-1-1 0,1 0 0,-1 1 0,1-1 0,0 0 0,0 0 0,0 0 1,0 0-1,1 0 0,-1 0 0,0 0 0,1 0 0,-1-1 0,1 1 1,0 0-1,0-1 0,0 1 0,1 0 0,2 0-238,-1-1 0,0 1 0,0-1-1,1 0 1,-1 0 0,1 0 0,-1-1 0,0 0 0,1 0-1,-1 0 1,9-1 0,7-3-322,0-1-1,0 0 1,0-2-1,26-12 1,-19 5-52,-22 10 177,1 1 0,0 0-1,0 0 1,0 0 0,0 1-1,1 0 1,-1 0 0,1 0-1,7 0 1,-14 2 47,0 1-1,1-1 1,-1 0-1,1 0 1,-1 1 0,1-1-1,-1 0 1,0 1-1,1-1 1,-1 1 0,0-1-1,1 1 1,-1-1-1,0 0 1,0 1 0,1-1-1,-1 1 1,0-1-1,0 1 1,0-1 0,0 1-1,0 0 1,1-1-1,-1 1 1,0-1 0,-1 1-1,1 0 14,0 0-1,1 0 1,-1 0-1,0 0 1,0 0 0,0 0-1,0 0 1,1 0-1,-1-1 1,0 1-1,1 0 1,-1 0 0,1 0-1,-1 0 1,1-1-1,-1 1 1,1 0-1,0-1 1,-1 1-1,1 0 1,0-1 0,-1 1-1,1-1 1,0 1-1,0-1 1,-1 1-1,1-1 1,0 0-1,0 1 1,1-1 0,60-3 175,-53 1-962,1 1 0,-1 1 0,1 0 0,0 0 0,18 3 0,-24-2 683,-1 0-1,1 1 1,-1-1-1,1 1 1,-1 0-1,0 0 1,0 0-1,1 0 1,-1 1-1,-1-1 0,1 1 1,0 0-1,-1-1 1,1 1-1,-1 1 1,0-1-1,0 0 1,0 0-1,2 5 0,3 9 600,-1 1 0,0-1-1,-2 1 1,0 0-1,0 1 1,0 18 0,0 115 2460,-4-129-3054,0-19 101,0 0 0,-1-1-1,0 1 1,1 0 0,-2 0 0,1 0 0,0-1 0,-1 1 0,1-1-1,-1 1 1,0-1 0,0 0 0,-1 1 0,1-1 0,-1 0 0,1 0 0,-1-1-1,0 1 1,0-1 0,0 1 0,-1-1 0,1 0 0,-6 3 0,6-4 28,1 0 1,-1 0 0,0 0 0,0 0 0,0 0 0,0-1 0,0 1 0,0-1 0,0 0-1,1 0 1,-1 0 0,0 0 0,0 0 0,0-1 0,0 1 0,0-1 0,0 0 0,0 0-1,0 0 1,1 0 0,-1 0 0,0-1 0,1 1 0,-1-1 0,1 0 0,0 0 0,-1 0-1,1 0 1,0 0 0,0 0 0,-3-4 0,-3-8 89,1 1 0,0-1-1,1 0 1,0 0 0,1-1 0,1 0-1,0 0 1,1 0 0,1 0 0,-1-17 0,2 22-148,1 1 1,0-1 0,0 1-1,1-1 1,0 1 0,0-1 0,1 1-1,0-1 1,1 1 0,0 0 0,1 0-1,0 0 1,0 1 0,1 0-1,0-1 1,0 1 0,9-9 0,-5 10-432,1 1 1,0-1-1,0 2 0,1-1 1,0 1-1,0 1 1,0 0-1,0 1 1,13-3-1,7-3-3269,11-5-4530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2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79 9129,'0'0'8141,"6"-9"-5883,-2 4-2013,0 0 0,1 0 1,-1 0-1,1 1 0,0 0 1,0 0-1,0 0 0,1 0 0,-1 1 1,1 0-1,0 0 0,0 0 1,0 1-1,0 0 0,1 0 0,-1 1 1,0-1-1,13 1 0,-6-1 41,9-1 117,0 2-1,-1 0 1,33 3-1,-49-1-355,0-1 0,0 2 0,0-1 0,0 0 0,0 1 0,-1 0 0,1 0 0,-1 0 0,5 4 0,-7-5-39,0 1 0,0-1 1,0 1-1,-1 0 0,1 0 0,0 0 0,-1 0 0,0 0 0,1 0 0,-1 0 0,0 0 0,0 1 0,0-1 0,0 0 1,-1 1-1,1-1 0,-1 1 0,1 4 0,-1-2 40,-1 0 1,0 0-1,0-1 0,0 1 1,0 0-1,-1-1 0,1 1 1,-1-1-1,-1 0 0,1 1 1,0-1-1,-1 0 0,0 0 1,0 0-1,0-1 0,-5 5 1,-10 9 151,-37 29 0,43-37-189,-244 162 624,312-179-1313,-15-2 410,-1 1-1,1 3 0,0 1 1,1 2-1,64 4 0,-103-1 229,-1 0 0,1 1 0,-1-1 0,1 0-1,-1 1 1,0 0 0,1 0 0,-1-1 0,0 1 0,1 1-1,-1-1 1,0 0 0,0 0 0,3 3 0,0 11-7323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2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642 172 7719,'0'0'3454,"-2"-11"-688,-9-34-428,10 43-2216,0 0 1,0 0-1,0 0 1,0 0 0,-1 0-1,1 0 1,0 1-1,-1-1 1,1 0-1,-1 1 1,0-1-1,1 1 1,-1 0 0,0-1-1,0 1 1,0 0-1,0 0 1,0 0-1,0 1 1,0-1-1,-1 0 1,-3 0 0,-48-1 564,45 2-617,-10 2-72,1 0-1,0 2 1,-1 0-1,2 1 1,-1 1-1,1 0 1,0 1-1,0 1 1,0 1-1,1 1 0,-16 12 1,3-1 21,2 1 1,1 1-1,1 2 0,1 0 1,-22 29-1,31-32 28,0 1 1,1 0-1,2 1 1,0 0-1,2 1 1,0 0-1,2 1 1,1 0-1,-8 49 1,13-61-46,1 1 1,0-1 0,1 1-1,0-1 1,2 1 0,-1-1-1,2 0 1,0 1 0,0-1 0,1-1-1,1 1 1,1 0 0,0-1-1,0 0 1,1-1 0,1 1-1,0-1 1,1-1 0,17 19-1,-15-21 72,1 0 0,0-1 1,0 0-1,0-1 0,1-1 0,0 0 0,0 0 0,1-2 0,0 1 0,0-2 0,0 0 0,0 0 0,0-2 0,0 1 0,1-2 0,-1 0 0,0-1 0,17-2 0,-1-2 436,0-1-1,-1-1 1,0-1-1,-1-2 1,0-1-1,0-1 0,42-26 1,-25 9 146,-1-1 1,-2-3-1,-1-1 1,59-66-1,-73 70-516,-2-2-1,-1 0 1,-2-2 0,-1 0 0,-2-1-1,26-67 1,-38 83-156,-1 0 0,-2 0 0,1 0 0,-2-1 0,-1 0 0,-1 1 0,0-1 0,-3-27 0,1 40-145,0-1 0,0 0 0,0 1 0,-1 0 0,-1-1 0,1 1 0,-1 0 0,0 0 0,-1 0 0,1 1 0,-1-1 0,-1 1 0,1 0 0,-1 0 0,0 0 0,-1 1 0,1 0 0,-1 0 0,0 0 0,0 1 0,-1 0 0,1 0 0,-1 0 0,-8-3 0,0 3-608,0 0 1,1 1 0,-1 1-1,-1 0 1,1 1 0,0 1-1,0 0 1,0 1 0,0 0-1,0 2 1,0-1-1,0 2 1,-27 10 0,-44 22-4939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 2498,'0'0'8985,"-1"0"-8960,1 0 0,0-1 0,-1 1 0,1 0 0,0 0 0,-1 0 0,1 0 0,-1 0 0,1-1 0,-1 1 0,1 0 0,0 0 0,-1 0 0,1 0 0,-1 0-1,1 0 1,-1 0 0,1 0 0,0 1 0,-1-1 0,1 0 0,-1 0 0,1 0 0,0 0 0,-1 0 0,1 1 0,-1-1 0,3 5-44,1 0 0,0 0 1,0 0-1,0-1 0,1 0 0,0 1 0,0-1 0,7 6 0,4 5-259,222 217-1851,-100-103 3553,-64-63-1169,2-3-1,143 91 0,-167-123-31,-2 3-1,-2 2 0,-1 2 0,53 56 0,138 152-15,-40-43-729,-89-83 486,96 98-734,56 71 756,-62-61 33,137 144 211,-201-234-179,105 121-17,329 353-50,-536-580 91,348 375 758,-35-30-759,-237-266 1015,-40-50 678,-68-61-1927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92 6598,'0'0'9994,"-8"-1"-8606,6 1-1355,1-1 62,-1 1 0,0 0 0,1 0 0,-1 0 0,0 0 0,0 0 0,1 0 0,-1 0 0,0 0 0,1 1 0,-1-1 0,0 1 0,1-1 0,-4 2 0,4 0 0,0 0 1,0 0-1,0 0 1,0 0-1,0 0 0,0 0 1,1 0-1,-1 0 1,0 0-1,1 0 0,0 0 1,0 1-1,-1-1 1,1 0-1,0 0 1,1 4-1,-1-5-79,0 1 0,-1-1 0,1 0 0,0 1 0,0-1-1,0 1 1,0-1 0,0 0 0,0 1 0,1-1 0,-1 1 0,0-1 0,1 0 0,-1 1 0,1-1 0,-1 0-1,1 0 1,0 1 0,0-1 0,-1 0 0,1 0 0,0 0 0,0 0 0,0 0 0,0 0 0,0 0 0,0 0 0,1 0-1,-1-1 1,0 1 0,0 0 0,0-1 0,1 1 0,-1-1 0,0 1 0,1-1 0,-1 0 0,1 1 0,-1-1 0,2 0-1,0-1 8,-1 1-1,1-1 0,-1 0 1,1 0-1,-1 0 0,0 0 0,1-1 1,-1 1-1,0 0 0,0-1 0,0 0 1,0 0-1,0 1 0,0-1 0,0 0 1,-1 0-1,1-1 0,-1 1 1,1 0-1,-1-1 0,1-3 0,2-2 159,-1 0-1,-1-1 0,0 0 1,0 1-1,0-1 0,-1 0 1,0-9-1,-1 16-142,0-1 0,0 1 0,0 0 0,0 0 0,0 0 0,-1 0 0,1 0 0,0 0 0,-1 0 0,0 0 0,1 0 0,-1 0 0,0 0 0,0 0-1,0 0 1,0 0 0,0 1 0,-1-1 0,1 0 0,-1 1 0,1-1 0,-1 1 0,1 0 0,-1-1 0,0 1 0,1 0 0,-1 0 0,0 0 0,0 0 0,0 0 0,0 0 0,0 1 0,-4-1 0,3 0-44,0 1 0,0 0 0,0 0 0,0 0 0,0 0 0,0 1 0,0-1 0,0 1 0,0-1 0,1 1 0,-1 0 0,0 0 0,0 1 0,1-1 0,-1 1 0,0-1 1,1 1-1,0 0 0,-1 0 0,1 0 0,0 0 0,0 0 0,0 0 0,-2 3 0,1 0-46,0 1 0,1-1 0,-1 0-1,1 1 1,0-1 0,0 1 0,1-1 0,0 1 0,0 0 0,0 0 0,1 9 0,0-13-53,0-1 1,0 1-1,0-1 1,0 0 0,1 1-1,-1-1 1,0 1-1,1-1 1,-1 0 0,1 1-1,0-1 1,-1 0 0,1 1-1,0-1 1,0 0-1,0 0 1,0 0 0,0 0-1,0 0 1,0 0-1,0 0 1,0 0 0,0 0-1,1 0 1,-1-1 0,0 1-1,0 0 1,1-1-1,-1 1 1,2-1 0,0 1-436,1 0 0,-1-1 0,0 0 0,0 0 0,0 0 0,1 0 0,-1 0 1,0-1-1,0 1 0,0-1 0,1 0 0,-1 0 0,5-2 0,19-18-7990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07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82 100 1569,'0'0'6956,"-8"-10"-5536,-51-68 2018,48 66-2173,8 17 358,11 21-955,138 236-838,-31-51 372,63 46-24,-93-143-89,-9-18 160,93 92 0,-86-100-272,-39-44 51,68 52 1,-26-24 21,-60-52 299,1 0 1,52 27-1,7 4-74,-36-21-103,1-3 0,2-1 0,1-3 0,88 25 0,-97-31 404,0 2-1,48 30 1,-51-26-568,2-2 0,57 21 0,79 5-5,46 16-1570,-148-22-6067,-54-27 2765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4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10 6118,'0'0'11931,"-2"-10"-11301,64 33-251,28-16 1655,-60-6-1695,0 2 0,0 0 0,51 15 0,119 27 1898,-153-27-1607,0 2 1,72 43 0,-91-48-596,64 42 131,29 15-12,-23-16-77,18 9 12,-59-35-34,-40-20-20,1-1 0,36 14 0,-42-17-23,1 0 0,-1 1-1,-1 0 1,1 1 0,13 12 0,3 0 8,-8-3 41,37 37 0,13 10 35,10 4-77,-4 3 0,-2 3-1,75 99 1,-90-105 1,-28-35 2,34 50 0,-8-8-31,-33-45 27,23 39 0,20 49 19,69 169 1,-113-245-29,-19-37 28,0 1-1,0-1 1,-1 1-1,0 0 1,0 0-1,-1 1 1,1-1-1,-1 1 1,-1-1-1,2 10 1,-20-33-1623,-24-35-7441,17 14-2301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6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73 393 256,'9'-37'5447,"-8"12"2231,-1 15-2524,-4 10 439,-2 11-4791,4 33-142,1 37-82,1-75-541,1 0 0,0 0 0,0 0 0,0 0 0,1 0 0,-1 0 0,1 0 0,1-1 0,-1 1 0,4 5-1,-5-10-36,-1-1-1,0 1 0,1 0 0,-1-1 0,0 1 0,1 0 1,-1-1-1,1 1 0,-1-1 0,1 1 0,-1-1 0,1 1 1,-1-1-1,1 1 0,-1-1 0,1 1 0,0-1 0,-1 0 0,1 1 1,0-1-1,-1 0 0,1 0 0,0 1 0,0-1 0,-1 0 1,1 0-1,0 0 0,0 0 0,-1 0 0,1 0 0,0 0 0,1 0 1,-1-1 11,0 0 0,0-1 0,0 1 0,0 0 1,0 0-1,0-1 0,0 1 0,0 0 0,-1-1 0,1 1 1,-1-1-1,1 1 0,-1-1 0,1-1 0,7-54 688,-7 37-405,-2-51 479,1 68-734,0 0 0,-1 0 0,1 1 0,-1-1 0,0 0 0,0 0-1,0 1 1,0-1 0,0 0 0,-1 1 0,1 0 0,-1-1 0,1 1 0,-1 0 0,0 0 0,0-1-1,0 1 1,0 1 0,0-1 0,-4-2 0,5 4-34,1 0 0,-1-1 0,1 1 1,-1 0-1,0 0 0,1 0 0,-1 0 0,1 0 0,-1 0 0,0 0 0,1 0 1,-1 0-1,1 0 0,-1 0 0,0 0 0,1 1 0,-1-1 0,1 0 0,-1 0 1,0 1-1,1-1 0,-1 0 0,1 1 0,-1-1 0,1 0 0,-1 1 0,1-1 0,0 1 1,-1-1-1,1 1 0,-1-1 0,1 1 0,0-1 0,-1 1 0,1-1 0,0 1 1,0-1-1,0 1 0,-1 0 0,1-1 0,0 1 0,0-1 0,0 2 0,-5 30-120,4-29 112,-1 17-89,1 1 0,3 32 0,-2-48 82,1 0 1,-1 0 0,1 0 0,0 1 0,1-1 0,-1 0 0,1 0 0,0-1 0,0 1 0,1 0 0,0-1-1,-1 1 1,1-1 0,1 0 0,4 6 0,-7-9 2,0-1 0,-1 1 0,1-1 0,0 1 0,-1-1 0,1 1 0,0-1 0,-1 0 0,1 1 0,0-1 0,0 0 0,0 1 0,-1-1 0,1 0 0,0 0 0,0 0 0,0 0 0,-1 0-1,1 0 1,0 0 0,0 0 0,0 0 0,0 0 0,-1 0 0,1-1 0,0 1 0,0 0 0,1-1 0,-1-1 5,1 1-1,0 0 1,-1-1 0,0 0-1,1 1 1,-1-1-1,0 0 1,0 1 0,0-1-1,0 0 1,1-3-1,13-60 226,-14 57-165,2-9 45,4-13 67,-2-2 1,-1 1-1,-2 0 1,-2-45 0,0 76-167,0 0 0,0 0 0,0-1 0,0 1 0,0 0 0,0 0 0,0-1 0,-1 1 0,1 0 0,0 0 0,0 0 0,0-1 0,0 1 0,0 0 0,0 0 0,-1 0 0,1-1 1,0 1-1,0 0 0,0 0 0,-1 0 0,1 0 0,0 0 0,0 0 0,0-1 0,-1 1 0,1 0 0,0 0 0,0 0 0,-1 0 0,1 0 0,0 0 0,0 0 0,-1 0 0,1 0 0,0 0 0,0 0 0,-1 0 0,1 0 0,0 0 1,0 0-1,-1 0 0,1 1 0,0-1 0,0 0 0,0 0 0,-1 0 0,1 0 0,0 1 0,-12 7-25,7-1-18,0 1-1,1 0 1,0 0-1,0 0 1,0 0 0,1 1-1,0-1 1,1 1-1,0 0 1,-1 12-1,-1 12-92,1 47-1,3-69 124,0 26 24,-1-36-20,1-1 0,0 1 0,0 0 0,0 0 1,0-1-1,0 1 0,0 0 0,0-1 0,1 1 0,-1 0 0,0 0 0,0-1 0,1 1 1,-1 0-1,0-1 0,0 1 0,1-1 0,-1 1 0,1 0 0,-1-1 0,1 1 0,-1-1 1,1 1-1,-1-1 0,1 1 0,-1-1 0,1 0 0,0 1 0,-1-1 0,1 0 0,0 1 1,-1-1-1,2 0 0,-1 0 0,0 0 0,0-1-1,0 0 1,0 1 0,0-1 0,0 0 0,0 1 0,0-1 0,0 0 0,0 0 0,-1 0 0,1 0 0,0 0-1,0 0 1,-1 0 0,1 0 0,-1 0 0,1 0 0,-1 0 0,1-1 0,-1 1 0,1-1 0,8-34 44,-7 27-25,4-24 38,-1-1 0,-1 0 1,-2 1-1,-3-43 0,2 75-46,-1-1 0,0 1 0,0-1 0,0 1 0,0-1 0,-1 1 0,1 0 0,0-1 0,-1 1 0,1-1 0,-1 1 0,1-1 0,-1 1 0,0 0 0,1 0 0,-1-1 0,0 1 0,0 0 0,0 0 0,0 0 0,0 0 1,0 0-1,0 0 0,0 0 0,-1 0 0,1 0 0,0 0 0,0 1 0,-1-1 0,1 1 0,-1-1 0,1 1 0,0-1 0,-1 1 0,1 0 0,-2-1 0,0 2-6,1-1 0,-1 1 0,1-1 0,0 1 0,-1 0 0,1 0 0,0 0 0,0 0 0,-1 0 1,1 0-1,0 1 0,0-1 0,0 1 0,1 0 0,-1-1 0,0 1 0,1 0 0,-1 0 0,1 0 0,-3 4 0,-1 5-23,0 0-1,0 0 1,1 1 0,1-1-1,0 1 1,0 0-1,-1 16 1,1 88-64,3-86 100,0-28-21,0 0 0,-1 0 1,1 0-1,1-1 0,-1 1 0,0 0 1,0 0-1,1 0 0,-1-1 0,1 1 0,-1 0 1,1 0-1,0-1 0,0 1 0,0 0 1,0-1-1,0 1 0,0-1 0,0 1 1,0-1-1,1 0 0,-1 0 0,0 1 0,1-1 1,1 1-1,-1-2-1,-1 0 0,1 0 0,-1 0 0,1 0 0,0 0 0,-1 0 0,1 0 1,-1 0-1,1-1 0,-1 1 0,1-1 0,-1 1 0,1-1 0,-1 0 0,0 0 0,1 1 0,-1-1 0,0 0 0,0 0 0,1 0 0,-1 0 1,0-1-1,0 1 0,0 0 0,0 0 0,-1-1 0,1 1 0,0 0 0,1-3 0,7-14 26,0 0-1,-1 0 0,-1-1 1,0 0-1,-2 0 1,0-1-1,-1 0 0,-1 1 1,-1-1-1,-1 0 1,-1-1-1,-4-37 1,4 56-12,0 1 0,-1-1 1,1 0-1,0 1 0,-1-1 0,1 1 1,-1-1-1,0 1 0,1-1 1,-1 1-1,0 0 0,0-1 1,0 1-1,0 0 0,0-1 1,0 1-1,-1 0 0,1 0 0,0 0 1,0 0-1,-1 0 0,1 1 1,-1-1-1,1 0 0,-1 1 1,1-1-1,-1 0 0,1 1 0,-1 0 1,0-1-1,-1 1 0,0 0-4,1 0 0,0 1 0,-1-1 0,1 0 0,-1 1-1,1 0 1,0 0 0,-1-1 0,1 1 0,0 1 0,0-1 0,0 0-1,-1 0 1,2 1 0,-1-1 0,0 1 0,0 0 0,0 0 0,-2 3-1,-3 6-37,0 0 0,1 0-1,0 0 1,1 1-1,1 0 1,0 0-1,0 0 1,-3 22-1,3-3-72,2 0 0,1 45 0,1-72 87,1 0 0,-1 0 0,1-1 0,0 1-1,0 0 1,0 0 0,1 0 0,3 5 0,-5-8 2,0 0 1,1 0 0,-1-1-1,1 1 1,-1 0-1,1 0 1,-1-1-1,1 1 1,-1 0 0,1-1-1,0 1 1,-1-1-1,1 1 1,0-1-1,0 1 1,-1-1 0,1 0-1,0 1 1,0-1-1,0 0 1,0 0 0,-1 1-1,1-1 1,0 0-1,0 0 1,0 0-1,0 0 1,0 0 0,-1 0-1,1 0 1,0 0-1,0-1 1,0 1 0,0 0-1,0 0 1,-1-1-1,1 1 1,0-1-1,0 1 1,-1 0 0,1-1-1,0 0 1,-1 1-1,1-1 1,0 0-1,4-4 1,-1 0 0,0-1 0,0 1 0,-1-1 0,0 0 0,0 0 0,0 0 0,-1 0 0,0 0 0,3-12 0,11-70 60,-16 88-41,5-30 25,-2 0 1,-1 0 0,-2 0-1,-5-56 1,4 83-13,0 0 1,0 0-1,-1-1 1,1 1-1,-1 0 0,1 0 1,-1 1-1,0-1 1,0 0-1,0 1 1,-1-1-1,1 1 1,-1-1-1,1 1 1,-5-2-1,6 3-10,0 0 0,0 0-1,0 1 1,0-1 0,-1 1-1,1-1 1,0 1 0,0-1 0,-1 1-1,1 0 1,0 0 0,-1-1 0,1 1-1,0 0 1,-1 0 0,1 0 0,0 1-1,-1-1 1,1 0 0,0 0 0,-1 1-1,1-1 1,0 1 0,0-1-1,-1 1 1,1-1 0,0 1 0,0 0-1,0 0 1,0 0 0,0-1 0,0 1-1,0 0 1,0 0 0,0 0 0,0 0-1,1 1 1,-1-1 0,0 0 0,1 0-1,-1 2 1,-5 10-31,1 0 1,1 1-1,0-1 1,0 1-1,2 0 1,0 0-1,-1 22 1,3 8-16,5 47 1,-3-69 45,1 0-1,7 23 1,-9-40-15,0-1-1,0 1 1,1-1 0,-1 1 0,1-1 0,0 0 0,0 0-1,1 0 1,-1 0 0,1 0 0,0 0 0,0-1 0,0 1 0,0-1-1,1 0 1,4 4 0,-7-7-1,1 1 0,-1-1-1,0 1 1,1-1 0,-1 0-1,0 1 1,1-1 0,-1 0-1,1 0 1,-1 0 0,0 0 0,1 0-1,-1-1 1,1 1 0,-1 0-1,0 0 1,1-1 0,-1 1-1,0-1 1,1 0 0,-1 1 0,0-1-1,0 0 1,0 1 0,0-1-1,1 0 1,-1 0 0,0 0-1,-1 0 1,1 0 0,0 0 0,0-1-1,0 1 1,-1 0 0,2-2-1,2-5 25,0 0-1,-1-1 1,0 1-1,3-12 1,-5 14-7,6-27 139,-1 0-1,-2 0 1,-1-1 0,-2 1 0,-1-1 0,-5-41 0,4 69-125,-1 1 1,1-1-1,-1 0 1,0 1 0,0 0-1,-1-1 1,0 1-1,0 0 1,0 0-1,0 0 1,-1 1 0,0-1-1,0 1 1,-5-5-1,7 7-14,0 1 1,1 0-1,-1-1 0,0 1 0,0 0 1,0 0-1,0 0 0,0 0 0,0 0 1,0 0-1,-1 1 0,1-1 0,0 1 1,0-1-1,-1 1 0,1 0 0,0 0 0,0 0 1,-1 0-1,1 0 0,0 1 0,0-1 1,0 1-1,-1-1 0,1 1 0,0 0 1,0 0-1,0 0 0,0 0 0,0 0 0,0 1 1,0-1-1,1 0 0,-1 1 0,0-1 1,1 1-1,-1 0 0,-1 3 0,-4 5-43,1 0 1,0 1-1,0 0 0,1 0 0,1 0 0,0 1 0,1-1 0,0 1 0,0 0 1,0 18-1,1-5-12,0-1-1,2 1 1,1 0 0,5 28 0,12-4 7,0-30-146,-17-19 175,-1 0 0,1 0 0,0 1 0,0-1 1,-1 0-1,1 0 0,0 0 0,0 0 1,0 0-1,-1 0 0,1-1 0,0 1 0,0 0 1,-1 0-1,1 0 0,0-1 0,-1 1 0,1 0 1,0-1-1,-1 1 0,1-1 0,0 1 1,-1-1-1,1 1 0,-1-1 0,1 1 0,-1-1 1,1 1-1,0-2 0,4-5 10,-1-1 0,1 1 0,-1-1 1,-1 0-1,0 0 0,0-1 0,0 1 0,-1-1 0,1-13 0,6-84 86,-7 67-9,0 2 39,-4-43-1,2 71-96,-1 0 0,-1 0 0,1 0 0,-2 1 0,1-1 0,-1 0 0,0 1 0,-1-1 0,0 1 0,-5-8 0,8 15-31,1 0-1,-1 0 1,0 0 0,0 0 0,1 0 0,-1 0 0,0 0 0,0 0-1,0 1 1,0-1 0,0 0 0,0 1 0,0-1 0,0 0-1,0 1 1,-2-1 0,3 1-19,-1 0-1,1 0 1,-1 0 0,1 0-1,-1 1 1,1-1 0,0 0-1,-1 0 1,1 1-1,-1-1 1,1 0 0,0 0-1,-1 1 1,1-1-1,0 0 1,0 1 0,-1-1-1,1 1 1,0-1 0,0 0-1,-1 1 1,1-1-1,0 1 1,0-1 0,0 0-1,0 1 1,0-1 0,-1 1-1,0 42-2477,4-18 24,2 1 0,11 32-1,8 11-3711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9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54 14029,'0'0'10399,"0"14"-10324,0 283 389,0-199 2366,3-214-1928,0 61-855,-2 0-1,-10-86 0,8 136-44,1 3-1,0 0 1,0-1-1,0 1 0,0 0 1,-1 0-1,1-1 0,-1 1 0,0 0 1,1 0-1,-1-1 0,0 1 1,0 0-1,-1 0 0,1 0 0,0 0 1,-1 0-1,1 1 0,-3-3 1,3 5-23,0 0 0,1 0 1,-1 0-1,0 1 0,0-1 0,0 0 1,1 0-1,-1 1 0,1-1 1,-1 0-1,1 1 0,-1-1 0,1 0 1,0 1-1,0-1 0,0 1 1,0-1-1,0 0 0,0 1 0,0-1 1,0 1-1,1 1 0,1 37-52,-2-36 80,1-1 1,0 0 0,0 0-1,0 1 1,0-1 0,1 0-1,-1 0 1,1 0 0,0 0-1,0 0 1,0-1-1,0 1 1,1-1 0,-1 1-1,1-1 1,-1 0 0,1 0-1,0 0 1,0 0 0,0 0-1,0-1 1,0 1 0,0-1-1,0 0 1,0 0-1,1 0 1,-1 0 0,0-1-1,1 1 1,-1-1 0,1 0-1,-1 0 1,0 0 0,1 0-1,-1-1 1,1 1-1,-1-1 1,0 0 0,1 0-1,-1 0 1,0-1 0,0 1-1,0-1 1,0 1 0,0-1-1,0 0 1,-1 0 0,1 0-1,-1-1 1,3-2-1,10-11 103,-1-1 0,-1-1 0,-1 0 0,0-1 0,-1 0-1,13-33 1,-24 52-115,0 0 1,0 0-1,0 0 0,0 0 0,0 0 0,0 0 1,0 1-1,0-1 0,0 0 0,0 0 0,0 0 1,0 0-1,0 0 0,0 0 0,0 0 0,0 0 1,0 1-1,0-1 0,0 0 0,0 0 0,0 0 1,0 0-1,0 0 0,0 0 0,0 0 0,0 0 1,0 0-1,0 0 0,0 1 0,1-1 0,-1 0 1,0 0-1,0 0 0,0 0 0,0 0 0,0 0 1,0 0-1,0 0 0,0 0 0,0 0 0,1 0 1,-1 0-1,0 0 0,0 0 0,0 0 0,0 0 1,0 0-1,0 0 0,0 0 0,0 0 0,1 0 1,-1 0-1,0 0 0,0 0 0,2 20-163,0 30 82,-4 12 99,2 58 40,1-109-60,0 1 0,1-1-1,0 0 1,0-1 0,2 1-1,-1 0 1,1-1 0,7 13-1,-10-21-98,0-1-1,0 0 1,0 1-1,0-1 1,0 0-1,0 1 1,0-1-1,0 0 1,1 0-1,-1 0 1,0 0-1,1 0 1,-1 0-1,1 0 0,-1-1 1,1 1-1,0-1 1,-1 1-1,3 0 1,-3-1-228,0 0 1,0 0-1,0 0 0,0-1 1,0 1-1,0 0 0,0 0 1,0-1-1,0 1 1,0-1-1,0 1 0,0-1 1,-1 1-1,1-1 0,0 1 1,0-1-1,0 0 0,-1 1 1,1-1-1,0 0 1,-1 0-1,1 0 0,-1 1 1,1-1-1,-1 0 0,1 0 1,-1 0-1,1 0 1,-1 0-1,0 0 0,1-1 1,7-21-8417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19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17072,'0'0'8520,"11"51"-7751,-8-18-289,-1 0-159,0 0-129,2-3-128,2-1 0,-1-5-256,1-1-1218,-1-5-1216,1-6-2563,-4-6-4292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0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1 814 8840,'0'0'9663,"13"-4"-8040,-3 1-1385,-1-1 1,0 1-1,0-2 1,0 1-1,0-1 0,-1-1 1,1 1-1,-1-2 1,-1 1-1,1-1 1,8-11-1,44-55 390,-4-2-1,54-97 1,-77 113-549,-3-1 0,-2-2 0,35-117 0,-55 135 27,-7 31-88,-4 30-152,-74 292 301,47-204 147,-30 190 0,59-287-345,-1 8 45,1 0 1,0 0 0,2 26-1,-1-40-30,1 0 0,-1 0 0,0 0 0,1 0 0,0 0-1,-1 0 1,1 0 0,0 0 0,0 0 0,0 0 0,0 0-1,0-1 1,1 1 0,-1 0 0,2 1 0,-1-2-17,-1-1-1,0 1 1,1-1 0,-1 1 0,0-1-1,1 1 1,-1-1 0,1 0 0,-1 0-1,1 0 1,-1 0 0,1 0 0,-1 0 0,1 0-1,-1 0 1,1-1 0,-1 1 0,0-1-1,1 1 1,-1-1 0,0 1 0,1-1-1,-1 0 1,2-1 0,6-4-383,1 0 0,-2-1 0,1 0 1,-1 0-1,0-1 0,13-17 0,39-61-5222,-50 71 4284,23-39-3696,-5-1-1415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1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9801,'0'0'9759,"-8"9"-9022,-1 3-534,0 1 1,0-1-1,2 2 1,0-1 0,-6 15-1,9-20-68,1 1 0,0-1 0,1 1 0,0 0 0,0 0-1,1 0 1,0 0 0,1 0 0,0 0 0,0 0 0,3 13 0,-3-21-125,1 0 1,-1 0-1,1 1 1,0-1-1,-1 0 1,1 0-1,0 0 1,0 0-1,0-1 1,0 1-1,0 0 1,0 0-1,0 0 1,0-1-1,0 1 1,1-1-1,-1 1 1,0-1-1,0 1 1,1-1-1,-1 0 1,0 1-1,0-1 1,1 0-1,-1 0 1,0 0-1,1 0 1,-1 0-1,0 0 1,0 0-1,1-1 1,1 0-1,3 1 37,-1-1-1,0-1 1,1 1 0,-1-1-1,0 0 1,8-4-1,-1-3 182,-1 0 0,0-1 0,-1-1 0,0 0 0,-1 0 0,0-1 0,-1 0 0,0 0 0,9-21 0,-19 45-245,-5 20-4,2-1 0,-2 52 0,7-82 30,0 1 0,0-1 1,0 0-1,0 1 1,0-1-1,1 0 0,-1 0 1,0 1-1,0-1 1,1 0-1,-1 0 0,1 0 1,-1 0-1,1 1 1,0-1-1,-1 0 0,2 1 1,-1-1 7,-1-1-1,1 0 1,0 1 0,-1-1 0,1 0 0,0 0 0,-1 1 0,1-1-1,0 0 1,-1 0 0,1 0 0,0 0 0,-1 0 0,1 0-1,0 0 1,-1 0 0,1 0 0,0 0 0,0 0 0,-1-1-1,1 1 1,1-1 0,0 0 34,1 0-1,-1-1 1,1 1 0,-1-1-1,0 0 1,1 0-1,-1 0 1,0 0 0,0 0-1,0 0 1,-1 0 0,1-1-1,2-3 1,2-12 8,0 0 0,-1 0 1,-1 0-1,4-33 0,-2 9-563,-5 41 170,0 0-1,1 0 1,-1 0 0,0 1 0,0-1 0,1 0 0,-1 1 0,0-1 0,1 1 0,-1-1 0,0 1 0,1 0-1,-1-1 1,1 1 0,-1 0 0,1 0 0,-1 0 0,1 0 0,-1 0 0,0 1 0,1-1 0,-1 0 0,1 1-1,1 0 1,9 0-2754,6-1-2287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1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5 13036,'0'0'1970,"-5"13"-165,-12 34 397,2 1 0,-12 70 1,18-61-1268,2 0-1,1 62 1,6-118-929,-1 1 1,1-1-1,0 0 0,0 1 0,0-1 1,0 1-1,0-1 0,1 0 0,-1 1 1,0-1-1,1 1 0,-1-1 0,1 0 1,-1 1-1,1-1 0,-1 0 0,1 0 1,0 1-1,0-1 0,0 0 0,0 0 1,0 0-1,2 1 0,-2-1 4,0-1 0,1 0 0,-1 0 0,1 0-1,-1 0 1,0 0 0,1 0 0,-1 0 0,0-1 0,1 1 0,-1 0-1,1-1 1,-1 1 0,0-1 0,0 0 0,1 1 0,-1-1 0,0 0-1,1-1 1,11-7-32,-1-2 0,0 1 0,12-16 1,-17 18-153,-4 5 118,0 0 0,0-1 0,0 1 0,1 0 1,-1 1-1,1-1 0,0 1 0,6-4 0,-10 6 39,1 0 0,-1 0 0,1 0-1,-1 0 1,1 0 0,-1 0 0,1 0-1,-1 0 1,1 0 0,0 0 0,-1 0-1,1 0 1,-1 0 0,1 0 0,-1 1-1,1-1 1,-1 0 0,1 0 0,-1 1-1,1-1 1,-1 0 0,0 1 0,1-1-1,-1 0 1,1 1 0,8 23-191,-8-12 198,0-5 5,-1-1 0,1 1 0,1 0 1,-1-1-1,4 9 0,-5-15 7,1 1 0,-1 0 0,0 0 0,1 0 0,-1-1-1,1 1 1,0 0 0,-1-1 0,1 1 0,-1 0 0,1-1 0,0 1 0,-1-1 0,1 1-1,0-1 1,0 1 0,0-1 0,-1 0 0,1 1 0,0-1 0,0 0 0,0 0 0,0 0-1,-1 1 1,1-1 0,0 0 0,0 0 0,0 0 0,0 0 0,0-1 0,0 1-1,-1 0 1,1 0 0,0 0 0,0-1 0,0 1 0,0 0 0,-1-1 0,1 1 0,0-1-1,0 1 1,-1-1 0,1 1 0,0-1 0,-1 1 0,1-1 0,-1 0 0,2 0 0,8-9-215,1 0 1,-2 0-1,1-1 1,-1-1-1,-1 1 1,0-1-1,7-16 1,1-3-959,21-61 0,8-74-784,-21 71 2378,-38 197 2396,3-45-2536,2 1 0,3 0 0,2 0 0,6 94 0,-2-148-269,4 27 2,-4-30-9,0 0 1,0 0 0,0 0-1,0 0 1,0 0-1,0-1 1,1 1-1,-1 0 1,0 0 0,1 0-1,-1 0 1,0 0-1,1-1 1,-1 1 0,1 0-1,0 0 1,-1-1-1,1 1 1,-1 0-1,1-1 1,0 1 0,0-1-1,-1 1 1,1-1-1,0 1 1,1 0-1,0-32 549,-5 10-545,0 1 0,-2-1 0,0 1 0,-1 0 0,-1 0 0,-12-23 0,8 21 71,2-1 0,1 0-1,1 0 1,-5-29-1,12 52-68,0 0 0,0-1 0,0 1 0,0-1 0,0 1-1,0-1 1,0 1 0,0-1 0,0 1 0,0-1 0,0 1-1,0-1 1,0 1 0,1-1 0,-1 1 0,0 0 0,0-1-1,1 1 1,-1-1 0,0 1 0,0-1 0,1 1 0,-1 0 0,0-1-1,1 1 1,-1 0 0,0-1 0,1 1 0,-1 0 0,1 0-1,-1-1 1,0 1 0,1 0 0,21 0 168,30 19-1378,-40-15-65,-9-2 488,6 0-328,-1-1-4459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2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13997,'0'0'9129,"60"-29"-9610,-30 33-2946,-6 2-4484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2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85 15246,'0'0'5600,"10"-9"-3427,-4 3-1896,34-28 935,-38 32-1143,1 0-1,0 0 1,0 1 0,0-1 0,0 1-1,0 0 1,1 0 0,-1 0 0,0 0 0,0 1-1,1-1 1,-1 1 0,0 0 0,1 0-1,6 0 1,-10 1-76,1-1 0,0 1 0,0-1 0,0 1-1,-1 0 1,1-1 0,0 1 0,-1 0 0,1-1 0,0 1-1,-1 0 1,1 0 0,-1 0 0,1 0 0,-1-1 0,0 1 0,1 0-1,-1 0 1,0 0 0,1 0 0,-1 0 0,0 0 0,0 0-1,0 0 1,0 0 0,0 0 0,0 0 0,-1 1 0,-3 30-277,-3-14 107,-1-1-1,-1 0 0,0-1 1,-22 28-1,22-31 112,0-1 0,0 1 1,1 1-1,0 0 0,2 0 0,-1 0 0,-7 30 0,14-44 68,0 1 0,0-1 0,-1 0 0,1 1 0,0-1 0,0 1 0,0-1 0,0 0 0,0 1 0,0-1 0,0 1 0,0-1 0,0 1 0,1-1 0,-1 0 0,0 1 0,0-1-1,0 0 1,0 1 0,0-1 0,1 1 0,-1-1 0,0 0 0,0 1 0,1-1 0,-1 0 0,0 0 0,1 1 0,-1-1 0,0 0 0,1 0 0,-1 1 0,0-1 0,1 0 0,-1 0 0,0 0-1,1 1 1,-1-1 0,1 0 0,22-4 199,19-18 241,-1-8-171,67-66-1,-92 80-212,-1 0-1,-1-2 1,0 1 0,-2-2 0,0 0-1,16-35 1,-42 87-156,2-7 117,1 0 1,2 1-1,0 0 0,2 0 1,0 1-1,-3 45 0,10-72 4,0 0 0,-1 0 0,1 0 0,0 0 1,0 0-1,0 0 0,0 0 0,1 0 0,-1 0 0,0 0 0,0 0 0,1 0 0,-1 0 0,0 0 0,1 0 0,-1 0 0,1 0 0,-1 0 0,1 0 0,0 0 0,-1 0 0,1-1 0,0 1 0,-1 0 0,1-1 0,0 1 0,0 0 0,0-1 0,1 2 0,0-2 63,0 0 0,0 0 0,0 0 0,0-1-1,0 1 1,0 0 0,0-1 0,0 1 0,0-1 0,0 0 0,0 1-1,0-1 1,-1 0 0,3-2 0,8-4 350,-1-2-1,0 1 1,14-16-1,-2 1-348,-2-1 1,0-1-1,-2 0 0,0-2 0,-2 0 0,-2-1 1,0-1-1,11-31 0,-38 96-512,2-9 408,1 0 0,2 0-1,0 1 1,2 0 0,-2 38-1,7-64-68,0 1 0,0-1 0,0 1-1,0-1 1,0 1 0,1-1 0,-1 1-1,1-1 1,0 1 0,0-1 0,0 0 0,0 1-1,0-1 1,3 4 0,-3-4-247,1-1 0,-1 0 0,1 0 0,-1 0 0,1 0 1,-1 0-1,1-1 0,0 1 0,-1 0 0,1-1 0,0 1 0,-1-1 0,1 0 1,0 1-1,2-1 0,23 0-6575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14125,'0'0'2307,"2"48"-2243,-4-11 128,-4 9-32,3 3 32,1 7-96,2-2-64,0-3 32,0-12-64,0-5-32,0-12-160,2-7-256,1-9-609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3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17 201 11211,'0'0'2968,"-2"9"-331,1-9-2450,-10 40 2098,11-39-2174,-1 0 0,1 0 0,0 0 0,-1 0 0,1 0 0,0 0 0,0 0 1,0 1-1,0-1 0,0 0 0,0 0 0,0 0 0,0 0 0,0 0 0,1 0 1,-1 0-1,0 0 0,1 0 0,-1 1 0,1-1 0,-1 0 0,1-1 0,-1 1 1,1 0-1,0 0 0,-1 0 0,1 0 0,0 0 0,0-1 0,0 1 0,0 0 0,-1-1 1,1 1-1,0-1 0,0 1 0,0-1 0,2 1 0,6-1 114,-1-1 0,1 0 0,-1 0 0,0-1-1,1 0 1,-1-1 0,0 0 0,-1 0 0,1-1-1,0 0 1,-1 0 0,0 0 0,0-1 0,0 0 0,9-11-1,-1 4-145,-2-2 0,0 0-1,-1 0 1,0-2 0,-1 1-1,9-18 1,-18 29-59,0 0 0,0 0 0,0 0-1,-1 0 1,1 0 0,-1 0 0,0-1 0,-1 1-1,1 0 1,-1-1 0,0 1 0,0 0 0,0-1 0,0 1-1,-1 0 1,0-1 0,-2-6 0,3 9-24,-1 1 0,0-1 0,0 1 1,0-1-1,0 1 0,0 0 0,0-1 1,-1 1-1,1 0 0,0 0 0,-1 0 1,1-1-1,-1 2 0,1-1 0,-1 0 1,1 0-1,-4-1 0,1 1-21,1 1-1,-1-1 1,1 1-1,0 0 1,-1 0-1,1 0 1,-1 0-1,1 1 0,-1 0 1,1-1-1,0 1 1,-5 2-1,0 1 2,1 0 0,0 0 1,-1 1-1,2 0 0,-1 0 0,0 0 0,1 1 0,0 0 0,1 1 0,-1-1 0,1 1 0,0 0 0,-7 15 0,-1 3 20,1 0-1,2 0 1,-9 28 0,14-36-13,1-1 0,0 1-1,1 0 1,1 0 0,-1 28 0,3-42-2,0 0 1,0 0-1,0 1 1,1-1 0,-1 0-1,1 0 1,0 0-1,0 0 1,0 0 0,0 0-1,0 0 1,1 0-1,-1 0 1,1 0-1,0-1 1,0 1 0,0-1-1,0 1 1,0-1-1,0 0 1,1 0 0,-1 0-1,1 0 1,0 0-1,-1-1 1,1 1 0,0-1-1,0 1 1,0-1-1,0 0 1,0-1-1,0 1 1,0 0 0,1-1-1,-1 1 1,4-1-1,3-1 29,0 0-1,0 0 1,0-1-1,0 0 0,-1-1 1,1 0-1,-1 0 1,1-1-1,-1-1 1,0 1-1,-1-1 0,1-1 1,-1 0-1,0 0 1,0-1-1,-1 1 0,10-12 1,2-4 48,-1 0 0,0-1 0,-2-1 0,25-48-1,-33 48 39,-5 15-139,-5 13-378,-25 53 285,19-42 163,0 0 0,2 1 0,-1 0 0,2 0 0,0 0 0,1 1 0,-2 16 0,6-32-13,0 0-1,0 0 1,0-1-1,0 1 1,0 0-1,0 0 1,0 0-1,1-1 1,-1 1-1,0 0 1,0 0-1,1-1 1,-1 1 0,1 0-1,-1-1 1,1 1-1,-1 0 1,1-1-1,-1 1 1,1-1-1,-1 1 1,1-1-1,0 1 1,-1-1-1,1 1 1,0-1-1,-1 0 1,1 1-1,0-1 1,0 0-1,-1 1 1,1-1-1,0 0 1,0 0 0,-1 0-1,1 0 1,0 0-1,0 0 1,0 0-1,-1 0 1,1 0-1,0 0 1,0 0-1,0-1 1,-1 1-1,1 0 1,0 0-1,-1-1 1,3 0-1,39-18 486,-3-7-328,36-33-1,-39 30-199,42-26 0,-77 54 1,0 0 1,0 0-1,0 0 0,0 1 1,1-1-1,-1 1 1,0-1-1,0 0 1,0 1-1,0 0 1,1-1-1,-1 1 1,0 0-1,1 0 1,-1-1-1,0 1 0,0 0 1,1 0-1,-1 1 1,0-1-1,1 0 1,-1 0-1,0 1 1,2-1-1,-3 1 15,1 0 0,0 1 1,0-1-1,-1 0 0,1 0 0,0 0 0,-1 0 0,1 1 0,-1-1 0,1 0 1,-1 0-1,0 1 0,0-1 0,0 0 0,1 1 0,-1-1 0,0 0 0,-1 1 1,1 0-1,-2 15 47,-1-1 0,0-1 0,-6 17 1,5-18 21,2 13 272,2-26-314,1-1-1,-1 0 1,0 1-1,0-1 0,1 0 1,-1 0-1,0 1 1,1-1-1,-1 0 0,0 0 1,0 0-1,1 0 1,-1 1-1,1-1 0,-1 0 1,0 0-1,1 0 1,-1 0-1,0 0 0,1 0 1,-1 0-1,0 0 1,1 0-1,-1 0 0,1 0 1,-1 0-1,0 0 1,1 0-1,-1 0 0,0 0 1,1-1-1,-1 1 1,0 0-1,1 0 0,-1 0 1,1-1-1,39-30 666,-31 23-719,9-9-45,26-20-393,-10 22-3465,-34 14 3843,0 1 0,1 0 0,-1 0 1,0 0-1,0 0 0,0 0 0,0 0 0,0 0 0,0 0 0,1 0 1,-1 0-1,0 0 0,0 0 0,0 0 0,0 0 0,0 0 1,1 0-1,-1 0 0,0 0 0,0 0 0,0 0 0,0 0 0,0 0 1,1 0-1,-1 0 0,0 0 0,0 0 0,0 0 0,0 0 0,0 0 1,0 0-1,1 0 0,-1 0 0,0 0 0,0 1 0,0-1 1,0 0-1,0 0 0,0 0 0,0 0 0,0 0 0,1 0 0,-1 1 1,0-1-1,0 0 0,0 0 0,0 0 0,0 0 0,0 0 0,0 1 1,0-1-1,0 0 0,0 0 0,0 0 0,0 0 0,0 0 1,0 1-1,0-1 0,0 0 0,0 0 0,0 0 0,0 0 0,0 0 1,0 0-1,-1 1 0,-4 8-5610,-7 2-2714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4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18097,'0'0'2659,"45"49"-2691,-29-24-2178,3 1-2339,4 0-4996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4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16 159 13196,'0'0'13512,"9"1"-13005,-3 0-464,0 0 1,-1-1-1,1 0 0,0-1 0,-1 1 0,1-1 1,-1 0-1,1-1 0,-1 1 0,1-1 0,-1 0 1,0 0-1,1-1 0,-1 1 0,-1-1 1,1-1-1,0 1 0,-1 0 0,1-1 0,6-8 1,-6 8-27,-1 0 0,0-1 0,0 1 0,0-1 0,-1 0 0,0 0 0,0 0 0,0-1 0,0 1 0,-1-1 0,0 1 0,0-1 0,0 0 0,-1 0 0,2-10 0,-3 15-20,0 0 0,0 0 0,0 1 0,0-1 0,0 0 0,0 0 0,-1 0 0,1 0 0,0 1 0,0-1 0,-1 0 0,1 0 0,0 1 0,-1-1 0,1 0 0,0 0 0,-1 1 1,1-1-1,-1 0 0,0 1 0,1-1 0,-1 1 0,1-1 0,-1 1 0,0-1 0,1 1 0,-1-1 0,0 1 0,0 0 0,1-1 0,-2 1 0,-1-1-25,1 1-1,-1 0 1,1 0 0,-1 0-1,1 0 1,-1 1 0,1-1-1,-1 1 1,1-1 0,-4 2-1,-2 1-40,1 0 0,0 1-1,0 0 1,0 0 0,0 0 0,-7 7-1,5-2 57,0 1 0,1 0-1,1 0 1,0 0 0,0 1-1,1 0 1,0 1 0,1-1-1,0 1 1,1 0 0,0 0-1,1 1 1,1-1 0,0 1-1,-1 19 1,3-30-7,0-1 0,1 1 0,-1 0 0,1-1 0,-1 1 0,1-1 0,0 1 0,0-1 0,0 1 0,-1-1 0,1 0 0,0 1 0,1-1 0,-1 0 0,0 0 0,0 0 0,0 0 0,1 0 0,-1 0 0,1 0 0,-1 0 0,1 0 0,-1-1 0,1 1 0,-1 0 0,1-1 0,-1 0 0,1 1 0,0-1 0,-1 0 0,1 0 0,0 0 0,-1 0 0,1 0 0,0 0 0,-1 0 0,3-1 0,5 1 12,0-1 0,0 0 1,0-1-1,-1 0 0,18-6 1,-4-4-36,0 0 0,-1-2 0,0 0 0,36-34 0,13-9 311,-69 57-271,-1-1 0,1 0 0,-1 1 0,1-1 0,0 1-1,-1-1 1,1 1 0,0-1 0,-1 1 0,1-1 0,0 1 0,0 0 0,-1 0-1,1-1 1,0 1 0,0 0 0,0 0 0,-1 0 0,1 0 0,0 0 0,0 0 0,0 0-1,0 0 1,1 0 0,-3 19 22,-28 44 200,19-43-75,10-19-134,0-1-1,-1 1 1,1 0 0,0-1-1,-1 1 1,1-1-1,0 1 1,0 0-1,0-1 1,-1 1-1,1 0 1,0 0-1,0-1 1,0 1-1,0 0 1,0-1-1,0 1 1,1 0-1,-1-1 1,0 1-1,0 0 1,0-1 0,1 1-1,-1 0 1,0-1-1,1 1 1,-1-1-1,0 1 1,1 0-1,-1-1 1,1 1-1,-1-1 1,1 1-1,0 0 1,1-1 12,0 1-1,0-1 1,0 1 0,0-1 0,0 0 0,0 0-1,0 0 1,0 0 0,0-1 0,0 1 0,0 0 0,2-1-1,57-22 217,-32 10-306,-11 3-275,1 0-1,1 2 1,0 1 0,0 0 0,0 1 0,1 1-1,39-4 1,-59 9 333,0 0-1,-1 0 1,1 0-1,0 0 1,0 0 0,-1 0-1,1 0 1,0 0-1,-1 0 1,1 0 0,0 0-1,0 1 1,-1-1-1,1 0 1,0 1-1,-1-1 1,1 0 0,0 1-1,-1-1 1,1 1-1,-1-1 1,1 1-1,-1-1 1,1 1 0,-1-1-1,1 1 1,-1-1-1,1 1 1,-1 0-1,0-1 1,1 1 0,-1 0-1,0 0 1,0-1-1,1 1 1,-1 0-1,0-1 1,0 1 0,0 0-1,0 0 1,0-1-1,0 1 1,0 0-1,0 0 1,-1 1 0,-14 40 968,4-15 939,31-36-664,4-6-1214,1 1 0,42-17 0,-57 28-179,0-1 0,0 1 0,0 1 0,1-1 0,-1 2 0,1 0 0,0 0 0,-1 1 0,1 0 0,12 2 0,-22-2 156,1 0-1,-1 1 1,0-1 0,1 1-1,-1 0 1,0-1 0,1 1-1,-1 0 1,0 0 0,0 0-1,0 0 1,1 0-1,-1 0 1,0 0 0,0 0-1,-1 0 1,1 0 0,0 0-1,0 1 1,-1-1 0,1 0-1,0 1 1,-1-1 0,1 1-1,-1-1 1,0 0 0,1 3-1,0 45 932,-2-32-536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5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170 120 1858,'9'-45'10974,"-8"40"-10198,1 0-1,-1 1 1,0-1 0,0 0-1,0 0 1,-1 0 0,1 0-1,-1 0 1,0 0 0,-2-5-1,2 9-651,-1 0 0,1-1-1,-1 2 1,0-1 0,0 0 0,1 0 0,-1 0-1,0 0 1,0 0 0,0 1 0,0-1-1,0 0 1,0 1 0,0-1 0,0 1-1,0-1 1,-1 1 0,1-1 0,0 1-1,0 0 1,0 0 0,0 0 0,-1-1-1,1 1 1,0 0 0,0 0 0,-1 1 0,-1-1-1,-36 8 356,32-4-469,-1 1 0,1-1-1,1 1 1,-1 0 0,1 1 0,0 0 0,0 0-1,1 0 1,-1 1 0,1-1 0,1 1 0,-1 0-1,1 1 1,-4 11 0,3-8-3,1 1-1,0-1 1,1 1 0,0 0-1,1 0 1,0 0 0,1 0-1,0 1 1,2 16 0,-1-27-6,0-1 0,0 1 0,0 0 0,1-1 1,-1 1-1,0 0 0,1-1 0,0 1 0,-1-1 1,1 1-1,0-1 0,0 1 0,0-1 0,0 1 1,0-1-1,0 0 0,0 0 0,0 1 1,0-1-1,1 0 0,-1 0 0,0 0 0,1 0 1,-1-1-1,3 2 0,-1-1 5,0 0 0,1-1 0,-1 1 0,1-1 0,0 0 0,-1 0 0,1 0 0,-1 0 0,1-1-1,-1 1 1,6-2 0,2-2 12,1 0 1,-1-1-1,1 0 0,-2 0 0,1-1 0,10-8 0,-6 3-7,-1 0 0,-1-2-1,0 0 1,-1 0 0,0-1-1,-1 0 1,0-1 0,-2 0-1,0-1 1,0 0 0,9-27-1,-22 56-60,-4 7-61,2 0 1,0 0-1,1 1 1,-3 35-1,7-53 129,1 0 1,0 0-1,0 0 0,0 0 0,1 0 1,-1 0-1,1 0 0,-1-1 0,1 1 1,0 0-1,0 0 0,3 4 1,-3-6 0,1 0 1,-1 0 0,1 0 0,0 0 0,-1 0 0,1 0 0,0-1 0,0 1 0,-1-1 0,1 1 0,0-1-1,0 0 1,0 0 0,0 0 0,-1 0 0,1 0 0,0 0 0,0 0 0,0-1 0,0 1 0,-1-1 0,1 1-1,2-2 1,7-1 106,-1-1 0,1 0 0,-1-1-1,1 0 1,-1 0 0,0-1 0,10-9-1,66-58 83,-45 37-183,-18 15-13,-16 13-27,1 1 1,-1 0-1,2 0 1,-1 1-1,1 0 0,-1 1 1,2 0-1,-1 0 1,10-3-1,-18 8-2,0 0-1,-1 0 0,1 1 0,0-1 1,0 0-1,-1 0 0,1 0 0,0 1 1,-1-1-1,1 0 0,0 1 0,-1-1 1,1 1-1,-1-1 0,1 1 1,0-1-1,-1 1 0,0-1 0,1 1 1,-1 0-1,1-1 0,-1 1 0,1-1 1,-1 1-1,0 0 0,0-1 0,1 1 1,-1 0-1,0 0 0,0-1 0,0 1 1,0 0-1,0 0 0,0-1 0,0 1 1,0 0-1,0 1 0,0 37 36,0-32-34,-10 94 715,51-128-138,-39 26-853,0 0 0,0 0 0,0 1 1,0-1-1,0 1 0,0-1 0,0 1 1,0 0-1,0-1 0,0 1 0,0 0 1,3 1-1,-3-1-451,0 1 0,0 0 0,-1-1 0,1 1-1,0 0 1,0 0 0,0 0 0,0 1 0,-1-1 0,1 0 0,-1 1 0,1-1 0,-1 1 0,1-1 0,-1 1 0,0 0-1,2 2 1,5 10-6437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26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219 136 11659,'0'0'9801,"-10"-2"-8605,5 2-1178,0 0-1,-1 0 1,1 0 0,0 0-1,-1 1 1,1 0 0,0 0-1,0 1 1,0-1 0,0 1-1,0 0 1,0 0-1,1 1 1,-1-1 0,1 1-1,-1 0 1,1 1 0,0-1-1,0 1 1,0-1 0,1 1-1,-4 5 1,-4 2 193,0 1 0,1 0 0,0 1 0,1 0 0,1 1 0,0-1 1,1 2-1,0-1 0,1 1 0,-4 15 0,10-29-203,0 0-1,0-1 1,0 1-1,0-1 1,0 1-1,0-1 1,0 1-1,0-1 1,0 1-1,0 0 1,0-1-1,0 1 1,0-1-1,0 1 1,1-1-1,-1 1 1,0-1-1,0 1 1,1-1-1,-1 1 1,0-1-1,1 1 1,-1-1-1,0 0 1,1 1-1,-1-1 1,1 0-1,-1 1 1,1-1-1,-1 0 1,1 1-1,-1-1 1,1 0-1,-1 0 1,1 1-1,-1-1 1,1 0 0,-1 0-1,1 0 1,-1 0-1,1 0 1,-1 0-1,1 0 1,0 0-1,-1 0 1,1 0-1,-1 0 1,1 0-1,-1 0 1,1-1-1,-1 1 1,1 0-1,-1 0 1,1-1-1,-1 1 1,2-1-1,31-15 179,-12-1-151,0 0 1,-2-2-1,0 0 0,-1-1 1,-1-1-1,14-23 0,7-15-12,32-68 1,-80 145-296,-46 103-80,50-105 454,1 1 0,0-1 0,1 1 0,0 0 0,2 0 0,-1 28 0,3-42-91,0 0 0,0-1 0,1 1 0,-1 0 0,1-1-1,0 1 1,-1-1 0,1 1 0,0-1 0,1 1 0,-1-1-1,0 0 1,1 0 0,0 1 0,-1-1 0,1 0 0,0 0-1,0-1 1,0 1 0,0 0 0,0-1 0,0 1 0,1-1-1,-1 1 1,0-1 0,1 0 0,-1 0 0,1 0 0,0-1-1,-1 1 1,1-1 0,-1 1 0,1-1 0,4 0 0,0 1 13,-1-1 0,0-1 0,1 1 0,-1-1 0,0 0 0,0 0 0,1-1 0,-1 0 0,0 0 0,0 0 0,-1-1 0,1 0 0,10-6 0,-10 4-12,0 0 1,-1 0 0,1 0 0,-1-1 0,0 1 0,-1-1-1,1 0 1,-1-1 0,0 1 0,-1-1 0,0 1-1,0-1 1,0 0 0,-1 0 0,0-1 0,0 1-1,-1 0 1,0-1 0,0-7 0,-1 14-17,0 0-1,-1 1 1,1-1-1,0 0 1,-1 1 0,1-1-1,-1 0 1,1 1 0,-1-1-1,0 1 1,1-1-1,-1 1 1,0-1 0,1 1-1,-1 0 1,0-1 0,1 1-1,-1 0 1,0-1-1,0 1 1,1 0 0,-1 0-1,0 0 1,0 0 0,1 0-1,-1 0 1,0 0-1,0 0 1,0 0 0,1 0-1,-1 0 1,0 0 0,0 1-1,1-1 1,-1 0-1,0 0 1,0 1 0,1-1-1,-2 1 1,-29 12-163,-3 26 144,32-37 27,0 0 1,1 1-1,0-1 1,-1 1-1,1-1 1,0 1-1,0 0 1,1-1-1,-1 1 1,1 0 0,-1 0-1,1-1 1,0 1-1,0 0 1,0 0-1,0 2 1,1-4-1,-1 1 0,1-1 1,0 0-1,-1-1 0,1 1 1,0 0-1,0 0 0,0 0 1,0 0-1,0 0 0,0-1 1,0 1-1,0-1 0,0 1 1,0 0-1,0-1 1,0 0-1,0 1 0,0-1 1,1 0-1,-1 1 0,0-1 1,0 0-1,2 0 0,38 1 91,-29-2-90,6 1-43,-1-2 0,1 0 0,-1-1 0,0 0 0,0-2 0,0 0 0,0-1 1,-1-1-1,30-16 0,-42 20 142,-1 0 1,-1 0 0,1 0-1,0 0 1,-1-1 0,1 1 0,-1-1-1,0 0 1,0 1 0,-1-1-1,1 0 1,-1 0 0,0 0-1,0 0 1,0 0 0,0-8-1,0 10-95,-1 0 0,1 0-1,-1 1 1,0-1-1,0 0 1,0 0 0,0 1-1,0-1 1,0 0 0,-1 0-1,1 1 1,-1-1-1,1 0 1,-1 1 0,1-1-1,-1 1 1,0-1 0,0 1-1,0-1 1,0 1 0,0-1-1,0 1 1,0 0-1,0-1 1,-1 1 0,1 0-1,0 0 1,-1 0 0,1 0-1,-1 0 1,1 0-1,-1 1 1,0-1 0,1 0-1,-1 1 1,0-1 0,1 1-1,-1 0 1,-2-1-1,20 19-130,1-13 106,1-1 0,0 0 0,0-1 0,0-1 0,0 0 0,0-2 0,0 0 0,0-1 0,0-1 0,0 0 0,0-2-1,32-10 1,-13-5-200,-36 18 207,1 0-1,-1 0 1,0 0 0,1 0-1,-1 0 1,0 0-1,0 0 1,0 0 0,0 0-1,0-1 1,0 1-1,0 0 1,0-1 0,0 1-1,-1 0 1,1-1-1,-1 1 1,1-1 0,-1 1-1,1-1 1,-1 0-1,0-1 1,0 2-3,-1 1 0,0-1 1,1 1-1,-1-1 0,0 0 0,1 1 0,-1 0 1,0-1-1,1 1 0,-1-1 0,0 1 0,0 0 0,0 0 1,1-1-1,-1 1 0,0 0 0,0 0 0,0 0 1,0 0-1,1 0 0,-1 0 0,0 0 0,0 0 0,-1 1 1,-23 1-265,18 0 297,1 0 1,0 1 0,0-1-1,0 1 1,0 0-1,0 1 1,1-1-1,-1 1 1,1 0 0,0 1-1,0-1 1,0 1-1,1 0 1,0 0-1,0 0 1,0 1 0,0 0-1,1-1 1,0 1-1,0 0 1,1 1 0,0-1-1,-2 8 1,4-14-13,0 1 0,0 0 0,0-1 0,0 1 1,0 0-1,0-1 0,1 1 0,-1 0 0,0-1 1,0 1-1,1 0 0,-1-1 0,0 1 0,1-1 0,-1 1 1,1-1-1,-1 1 0,1 0 0,-1-1 0,1 0 1,-1 1-1,1-1 0,-1 1 0,1-1 0,-1 0 0,1 1 1,0-1-1,-1 0 0,2 1 0,28 3 189,29-12 12,17-19-133,-62 21-270,0 0 0,1 1-1,-1 1 1,1 0 0,0 1-1,29-3 1,-43 6 183,1 0 1,-1 0-1,0 0 0,0 0 1,0 0-1,0 0 0,0 0 1,0 1-1,0-1 0,0 0 1,0 1-1,0-1 0,0 0 1,0 1-1,0-1 0,0 1 1,0 0-1,0-1 0,0 1 1,-1 0-1,1 0 0,0-1 1,0 1-1,-1 0 0,1 0 1,-1 0-1,1 0 0,-1 0 1,1 0-1,-1 0 0,1 0 1,-1 0-1,1 1 0,-3 42 475,1-41-387,0 0 0,0 1 1,1-1-1,0 0 1,0 1-1,-1-1 0,2 1 1,-1-1-1,0 1 1,1-1-1,0 0 0,-1 1 1,3 3-1,-2-6-61,0-1 0,0 1-1,0-1 1,0 1-1,0-1 1,0 1 0,0-1-1,0 0 1,0 0 0,0 1-1,0-1 1,0 0-1,0 0 1,0 0 0,0 0-1,0 0 1,1 0 0,-1-1-1,0 1 1,0 0 0,0 0-1,0-1 1,0 1-1,0-1 1,0 1 0,0-1-1,1 0 1,27-16 163,-29 17-180,17-11 34,-11 5-234,1 2-1,0-1 1,0 1 0,0 0-1,0 0 1,1 1-1,0 0 1,0 0 0,15-3-1,-22 6 140,0 1 0,0-1 0,-1 0 0,1 0-1,0 1 1,0-1 0,-1 1 0,1-1-1,0 1 1,-1-1 0,1 1 0,-1-1 0,1 1-1,-1 0 1,1-1 0,-1 1 0,1 0 0,-1-1-1,1 1 1,-1 0 0,0 0 0,1-1 0,-1 1-1,0 0 1,0 0 0,0 0 0,0-1-1,0 1 1,0 0 0,0 0 0,0 0 0,0 0-1,0-1 1,0 2 0,0 1-639,0 0 1,0 0-1,0 0 0,-1 0 1,1 0-1,-1 0 0,0 0 0,0 0 1,-2 4-1,-7 3-7238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7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11 9417,'0'0'14211,"0"11"-13688,1 40-140,-9 415 611,7-458 474,1-22-1001,2-32-357,15-59-25,57-197 1,-71 295-93,-1 1 0,1-1 0,0 1 0,0 0 0,1 0 0,-1 0 0,2 0 0,-1 1 1,8-9-1,-10 13-5,-1 0 0,1 0 0,0 0 0,-1 0 0,1 0 0,0 0 0,-1 1 1,1-1-1,0 0 0,0 1 0,0-1 0,0 1 0,0 0 0,-1 0 0,1 0 0,0 0 1,0 0-1,0 0 0,0 0 0,0 1 0,0-1 0,0 1 0,-1-1 0,1 1 0,0 0 1,0-1-1,-1 1 0,1 0 0,0 0 0,-1 0 0,1 1 0,-1-1 0,0 0 0,1 1 1,-1-1-1,0 0 0,0 1 0,0 0 0,2 1 0,1 3-48,0 0 0,0 0-1,0 0 1,0 0 0,-1 1 0,0-1-1,-1 1 1,0 0 0,0 0 0,0 0-1,-1 0 1,2 14 0,-3-17 60,0 1 0,0-1 0,-1 1 1,1-1-1,-1 1 0,0-1 0,0 1 0,0-1 0,-1 0 1,0 1-1,0-1 0,0 0 0,0 0 0,0 0 0,-1-1 1,0 1-1,0-1 0,0 1 0,0-1 0,0 0 0,-5 3 1,-2 2 87,0-1 0,0-1 0,-1 0 1,0 0-1,0-1 0,-1 0 0,1-1 1,-1 0-1,0-1 0,0-1 1,-1 0-1,1 0 0,0-1 0,-14-1 1,26 1-178,-1-1 1,0 0-1,0 0 1,0 0-1,0-1 1,0 1-1,0 0 1,0 0-1,0 0 1,0-1 0,0 1-1,0 0 1,1-1-1,-1 1 1,0-1-1,0 1 1,0-1-1,1 1 1,-1-1-1,0 1 1,0-1 0,1 0-1,-1 0 1,1 1-1,-1-1 1,1 0-1,-1 0 1,1 0-1,-1 1 1,1-1-1,0 0 1,-1 0-1,1 0 1,0 0 0,0 0-1,0 0 1,0 0-1,0 0 1,0 0-1,0 0 1,0 0-1,0 1 1,0-1-1,0 0 1,0 0 0,1-1-1,0-1-454,0 1 1,0 0-1,0 0 1,0 0-1,0 0 0,0 0 1,1 0-1,-1 0 1,1 1-1,-1-1 0,1 0 1,0 1-1,0-1 1,0 1-1,0 0 0,0-1 1,0 1-1,4-1 1,23-5-4669,2 2-741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0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127 452 10314,'0'0'14467,"-9"-4"-13453,8 2-998,-1 1 0,0 0 1,1 0-1,-1 0 0,0 0 0,0 0 0,0 0 0,0 0 0,0 1 1,0-1-1,0 1 0,0-1 0,0 1 0,0 0 0,0 0 0,-1 0 1,1 0-1,0 0 0,0 0 0,0 1 0,0-1 0,0 1 0,0-1 1,0 1-1,0 0 0,0 0 0,0 0 0,0 0 0,1 0 0,-1 0 1,0 0-1,1 1 0,-1-1 0,0 1 0,1-1 0,0 1 0,-1-1 1,1 1-1,0 0 0,-1 2 0,-4 4-9,0 0 1,1 1-1,0 0 0,1 0 1,0 0-1,0 1 0,-4 18 1,7-27-7,1-1 1,0 1-1,0-1 1,1 1-1,-1-1 1,0 1-1,0-1 1,0 1-1,0-1 0,0 1 1,1-1-1,-1 1 1,0-1-1,0 1 1,1-1-1,-1 1 1,0-1-1,1 0 1,-1 1-1,0-1 1,1 1-1,-1-1 1,0 0-1,1 1 1,-1-1-1,1 0 0,-1 0 1,1 1-1,-1-1 1,1 0-1,-1 0 1,1 0-1,-1 0 1,1 0-1,-1 0 1,1 1-1,-1-1 1,1 0-1,0 0 1,-1-1-1,1 1 1,-1 0-1,1 0 0,-1 0 1,1 0-1,-1 0 1,1-1-1,-1 1 1,1 0-1,0-1 1,30-8 179,15-11-58,-32 13-131,1 0 1,-1 1 0,1 0 0,1 1-1,-1 1 1,1 0 0,0 2 0,0-1-1,0 2 1,31 0 0,-46 2 34,1-1 0,-1 0 1,1 0-1,-1 1 0,1-1 1,-1 1-1,1-1 0,-1 1 0,1 0 1,-1-1-1,0 1 0,0 0 1,1 0-1,-1 0 0,0 0 1,0 0-1,0 0 0,0 0 0,0 0 1,0 1-1,0-1 0,0 0 1,-1 1-1,1-1 0,0 1 1,-1-1-1,1 0 0,-1 1 0,0-1 1,1 1-1,-1-1 0,0 1 1,0 0-1,0 1 0,0-2 753,-2-3-618,0 0 1,1-1-1,-1 1 1,1-1-1,-1 0 1,1 0-1,0 1 1,0-1-1,0 0 1,1 0-1,-1 0 1,0-5-1,1 6-54,-6-27-156,1 0 0,-2-46 0,31 96-2514,-17-16 2323,0 1 0,1-2-1,-1 1 1,1-1 0,0 0 0,1-1 0,-1 0 0,1 0-1,-1-1 1,1 0 0,0 0 0,0-1 0,0 0 0,0-1 0,0 0-1,13-1 1,-19 0 278,1 1-1,0-1 0,0 1 1,0-1-1,-1 0 0,1-1 1,0 1-1,-1 0 0,1-1 1,-1 0-1,0 0 1,0 0-1,0 0 0,0-1 1,0 1-1,0-1 0,0 0 1,-1 0-1,1 0 0,-1 0 1,0 0-1,0 0 0,0 0 1,0-1-1,-1 1 1,1-1-1,-1 0 0,0 1 1,0-1-1,0 0 0,-1 0 1,1 1-1,-1-1 0,0 0 1,0 0-1,0 0 0,0 1 1,-1-1-1,0 0 1,-1-4-1,2 7-26,0 0-1,0 0 1,0 0 0,0 0 0,-1 1-1,1-1 1,0 0 0,0 0 0,-1 0-1,1 0 1,-1 1 0,1-1 0,-1 0-1,1 0 1,-1 1 0,1-1 0,-1 0-1,0 1 1,1-1 0,-1 0 0,0 1-1,1-1 1,-1 1 0,0-1 0,0 1 0,0 0-1,0-1 1,1 1 0,-1 0 0,0 0-1,0-1 1,0 1 0,0 0 0,0 0-1,0 0 1,0 0 0,0 0 0,1 0-1,-1 0 1,0 0 0,0 1 0,0-1-1,0 0 1,-1 1 0,0 0-19,-1 0 1,1 0-1,-1 1 1,1-1-1,0 1 1,-1-1-1,1 1 1,0 0-1,0 0 1,0 0-1,0 0 1,1 0-1,-3 4 1,-2 6-8,1 0 1,0 0-1,-4 18 1,7-25 12,1 0 0,0-1 0,0 1 0,1 0 1,0 0-1,-1-1 0,2 1 0,-1 0 1,0 0-1,1-1 0,0 1 0,3 8 1,-3-11 2,0-1 1,0 0 0,1 0 0,-1 0 0,1 1 0,-1-1 0,1-1-1,-1 1 1,1 0 0,0 0 0,-1-1 0,1 1 0,0 0 0,0-1-1,-1 0 1,1 1 0,0-1 0,0 0 0,0 0 0,-1 0 0,1 0-1,0-1 1,0 1 0,0 0 0,-1-1 0,1 1 0,0-1 0,2-1-1,4 0 26,0 0 0,0-1 0,-1-1 0,1 1 0,7-6 0,4-5 29,0-2-1,0 0 0,-2-1 0,0-1 0,-1-1 1,-1 0-1,-1-1 0,-1 0 0,0-2 0,-2 1 1,0-1-1,-1-1 0,-2 0 0,0 0 0,-2 0 1,0-1-1,-2 0 0,3-41 0,-7 66-55,0-1 0,0 0 1,0 0-1,-1 0 0,1 0 0,0 0 0,0 0 0,0 0 1,-1 0-1,1 0 0,0 1 0,0-1 0,-1 0 0,1 0 1,0 0-1,0 0 0,0 0 0,-1 0 0,1 0 0,0 0 0,0-1 1,-1 1-1,1 0 0,0 0 0,0 0 0,0 0 0,-1 0 1,1 0-1,0 0 0,0 0 0,0-1 0,0 1 0,-1 0 1,1 0-1,0 0 0,0 0 0,0 0 0,0-1 0,0 1 1,-1 0-1,1 0 0,0 0 0,0-1 0,0 1 0,0 0 0,0 0 1,0 0-1,0-1 0,0 1 0,0 0 0,0 0 0,0-1 1,0 1-1,0 0 0,-13 21-6,12-19 10,-12 24 37,2 0-1,0 2 0,2-1 1,1 1-1,1 0 0,1 0 1,1 1-1,2 0 1,1 0-1,2 0 0,5 52 1,-4-73-21,1 0 1,0 0 0,1-1 0,0 1 0,1 0-1,-1-1 1,9 13 0,-10-18-5,-1 1 1,1-1-1,0 0 0,0 1 1,0-1-1,0 0 0,0 0 1,0 0-1,1-1 0,-1 1 1,0 0-1,1-1 0,0 0 0,-1 0 1,1 1-1,0-1 0,-1-1 1,1 1-1,0 0 0,0-1 1,0 1-1,0-1 0,0 0 1,0 0-1,3-1 0,-5 1-5,0-1 0,0 1-1,0-1 1,0 0 0,0 1 0,0-1-1,0 0 1,0 0 0,0 0 0,-1 0-1,1 0 1,0 0 0,-1 0 0,1 0-1,-1 0 1,1 0 0,-1 0-1,1 0 1,-1 0 0,0 0 0,1 0-1,-1 0 1,0-1 0,0 1 0,0 0-1,0-1 1,0-40 111,0 30-93,-1 0-34,0 0 0,-1 0 0,0 1 0,0-1 0,-2 1 1,1-1-1,-1 1 0,-1 0 0,0 1 0,-1-1 0,0 1 0,0 0 0,-1 0 0,-16-17 0,23 27-11,0-1 0,-1 1 0,1 0 0,0-1 0,0 1 0,-1-1 0,1 1 0,0 0 0,-1-1 0,1 1 0,0-1 0,-1 1 0,1 0 0,0 0-1,-1-1 1,1 1 0,-1 0 0,1 0 0,-1-1 0,1 1 0,-1 0 0,1 0 0,0 0 0,-1 0 0,1 0 0,-1 0 0,1 0 0,-1 0 0,1 0 0,-1 0 0,1 0 0,-1 0 0,1 0-1,-1 0 1,1 0 0,-1 0 0,1 1 0,-1-1 0,1 0 0,-1 0 0,1 0 0,0 1 0,-1-1 0,1 0 0,0 1 0,-1-1 0,1 0 0,0 1 0,-1-1 0,1 1 0,0-1-1,-1 0 1,1 1 0,0-1 0,0 1 0,0-1 0,-1 1 0,1 0 0,0 1-127,0 0 1,0 0-1,-1 0 0,2 0 1,-1 0-1,0 0 0,0 0 0,1 0 1,-1 0-1,1 0 0,-1 0 1,1 0-1,2 4 0,1-1-297,1 0-1,-1 0 1,1 0 0,0 0-1,1-1 1,-1 1 0,1-2-1,0 1 1,0 0-1,0-1 1,1 0 0,-1-1-1,1 0 1,-1 0 0,1 0-1,0 0 1,9 0-1,8 1-2028,-1-1 0,1-1-1,42-4 1,-26-3-3078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95 833,'5'-7'1858,"-1"0"1,0 0-1,0-1 0,0 0 1,2-10-1,-5 17-1662,-1 0 1,0 0-1,1 0 0,-1 0 0,0 0 0,0 0 0,0 0 1,0 0-1,0 0 0,0 0 0,0 0 0,0 0 0,0 0 1,0 0-1,-1 0 0,1 0 0,0 0 0,-1 0 0,1 0 0,-1 0 1,1 0-1,-1 0 0,0 0 0,1 1 0,-1-1 0,0 0 1,1 0-1,-1 1 0,0-1 0,0 0 0,0 1 0,0-1 1,0 1-1,1-1 0,-1 1 0,0 0 0,0-1 0,0 1 1,0 0-1,0-1 0,0 1 0,0 0 0,-1 0 0,1 0 1,0 0-1,0 0 0,0 0 0,0 0 0,0 1 0,0-1 1,0 0-1,0 0 0,-1 1 0,-3 0-66,0 1 1,-1-1-1,1 1 0,0-1 0,0 1 0,1 1 1,-1-1-1,0 1 0,1 0 0,-1 0 1,1 0-1,0 1 0,0-1 0,0 1 1,1 0-1,-1 0 0,1 0 0,0 1 1,-3 6-1,1-3 50,0 0 1,1 1 0,0 0-1,1 0 1,0 0-1,0 0 1,1 1-1,1-1 1,-1 1-1,1 9 1,1-18-169,0 1-1,0-1 1,0 0-1,0 0 1,0 1 0,0-1-1,1 0 1,-1 0-1,0 1 1,1-1-1,-1 0 1,1 0 0,-1 0-1,1 0 1,0 0-1,0 0 1,-1 0 0,1 0-1,0 0 1,0 0-1,0 0 1,0 0-1,0 0 1,0-1 0,0 1-1,2 0 1,-1 0 29,1 0 0,0 0 0,0-1 0,0 1-1,0-1 1,0 0 0,0 0 0,0 0 0,0 0 0,-1 0 0,6-2 0,-3 1 8,1 0 1,-1 0-1,0-1 1,1 0-1,-1 0 1,0-1-1,0 0 1,0 1-1,0-2 0,-1 1 1,1 0-1,6-7 1,-7 2-14,0 0-1,0 0 1,0-1 0,-1 1 0,0-1-1,-1 0 1,0 0 0,0 1 0,-1-1 0,0-11-1,-1 16-74,0 0 0,0 0 0,0 1-1,-1-1 1,0 0 0,0 0 0,0 0-1,0 0 1,0 0 0,-1 1 0,-2-5-1,3 6-59,0 1 0,-1-1 0,1 0-1,0 1 1,-1-1 0,0 1 0,1 0 0,-1 0-1,0-1 1,1 1 0,-1 0 0,0 1-1,0-1 1,0 0 0,0 0 0,0 1-1,0-1 1,0 1 0,0 0 0,0-1 0,0 1-1,-3 0 1,4 0-17,1 0 1,-1 0-1,0 1 0,0-1 0,1 0 1,-1 0-1,0 0 0,0 0 0,1 1 1,-1-1-1,0 0 0,1 1 0,-1-1 0,1 0 1,-1 1-1,0-1 0,1 1 0,-1-1 1,1 1-1,-1-1 0,1 1 0,-1 0 1,1-1-1,-1 1 0,1-1 0,0 1 1,-1 0-1,1 0 0,0 0 0,-1 29-2911,2-24 2095,1 0 0,-1 0 0,1-1 0,0 1 0,0-1 0,1 1 0,-1-1 0,5 6-1,13 7-3962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20 127 13132,'0'0'3785,"-3"8"-411,-11 26-881,14-33-2417,-1-1 0,1 1 1,0 0-1,-1 0 0,1-1 0,0 1 0,0 0 0,0 0 0,0-1 0,0 1 0,-1 0 0,2 0 1,-1 0-1,0-1 0,0 1 0,0 0 0,0 0 0,0 0 0,0-1 0,1 1 0,-1 0 1,0-1-1,1 1 0,-1 0 0,1 0 0,-1-1 0,1 1 0,-1-1 0,1 1 0,-1 0 0,1-1 1,-1 1-1,1-1 0,0 1 0,-1-1 0,1 0 0,0 1 0,-1-1 0,1 0 0,0 1 1,0-1-1,0 0 0,35 2 616,-28-3-306,0 1-296,0-1 0,-1 0 0,1-1 0,-1 0 0,0 0 0,1 0 0,-1-1 0,0 0 0,0-1 0,-1 0-1,1 0 1,-1 0 0,0 0 0,0-1 0,7-7 0,-9 8-58,1-1-1,-1 1 0,-1-1 1,1 0-1,0 0 0,-1 0 1,0 0-1,0 0 0,-1-1 1,0 0-1,0 1 0,0-1 1,0 0-1,-1 0 0,0 0 1,0 0-1,-1 0 0,0 0 1,0-10-1,0 15-38,-1-1 0,1 1 0,-1 0-1,1 0 1,-1-1 0,1 1 0,-1 0 0,0 0 0,0 0 0,0-1 0,1 1 0,-1 0-1,0 0 1,0 0 0,0 1 0,-1-1 0,1 0 0,0 0 0,0 0 0,0 1-1,-1-1 1,1 1 0,0-1 0,0 1 0,-1-1 0,1 1 0,0 0 0,-1 0-1,1 0 1,-1-1 0,1 1 0,0 1 0,-1-1 0,1 0 0,-1 0 0,-1 1 0,-1-1-14,0 1 0,-1 0 0,1 0 1,0 1-1,0-1 0,0 1 1,0 0-1,0 0 0,0 0 1,-4 4-1,0 1 41,0 1 1,1 0-1,0 1 0,1-1 1,0 1-1,1 1 1,-1-1-1,2 1 1,-1 0-1,1 0 0,1 0 1,0 0-1,0 1 1,1-1-1,1 1 0,-1 19 1,2-29-15,0 0 0,1 1 1,-1-1-1,1 0 0,-1 0 0,1 1 1,0-1-1,-1 0 0,1 0 0,0 0 1,0 0-1,0 0 0,0 0 1,0 0-1,0 0 0,0-1 0,0 1 1,0 0-1,1 0 0,-1-1 0,0 1 1,0-1-1,1 1 0,-1-1 0,0 0 1,1 1-1,-1-1 0,0 0 1,2 0-1,48 2 95,-38-3-123,1 1-443,-1-1 1,0-1-1,0 0 0,-1-1 1,1 0-1,0-1 1,-1 0-1,19-10 1,-22 9-729,1 0 0,-1-1 1,0 0-1,-1-1 1,1 0-1,10-12 1,6-11-5161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9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21 9321,'0'0'7228,"-4"12"-5285,-6 29-276,1 1-1,2 0 0,-2 58 1,6 147 946,4-167-2395,0-54-126,-1-25-83,0 0 0,0-1 0,0 1 0,0 0-1,0-1 1,0 1 0,0 0 0,0-1 0,0 1-1,0 0 1,0-1 0,1 1 0,-1 0 0,0-1-1,0 1 1,1-1 0,-1 1 0,0 0 0,1-1-1,-1 1 1,0-1 0,1 1 0,-1-1-1,1 1 1,-1-1 0,1 1 0,-1-1 0,1 0-1,-1 1 1,1-1 0,1 1 0,-1-4 6,1 1 1,-1 0-1,1-1 0,-1 0 1,0 1-1,0-1 1,0 0-1,-1 0 1,1 1-1,-1-1 0,1-4 1,0 2-52,3-30-392,-1-1 0,-3-62 0,-2 63-77,2 0-1,8-58 1,-6 81 486,1 0-1,0 1 0,0-1 0,2 1 0,-1 0 1,1 0-1,1 0 0,0 1 0,0 0 0,1 0 1,15-15-1,78-66 906,-100 91-882,1 0-1,-1-1 1,1 1 0,-1 0 0,1-1 0,-1 1-1,1 0 1,-1-1 0,0 1 0,1-1-1,-1 1 1,0 0 0,1-1 0,-1 1 0,0-1-1,1 0 1,-1 1 0,0-1 0,0 1-1,0-1 1,0 1 0,0-1 0,1 1-1,-1-1 1,0 0 0,0 1 0,0-1 0,0 1-1,-1-1 1,1 1 0,0-1 0,0 0-1,0 1 1,0-1 0,0 1 0,-1-1 0,1 1-1,-1-1 1,1 1-7,-1-1-1,0 1 1,0 0 0,0 0-1,0 0 1,1 0 0,-1 0-1,0 1 1,0-1 0,0 0-1,1 0 1,-1 0 0,0 1-1,0-1 1,1 0 0,-1 1-1,0-1 1,0 1-1,1-1 1,-1 1 0,0-1-1,1 1 1,-1-1 0,1 1-1,-1 0 1,1-1 0,-1 2-1,-6 9 46,1 1 0,0-1 0,0 2 0,2-1-1,-1 0 1,2 1 0,-1 0 0,2 0 0,-2 26-1,-1-8 91,-1 4 225,1 0-1,2 0 1,1 0 0,5 61-1,-3-95-345,0 0-1,1 0 1,-1 1-1,0-1 0,0 0 1,1 0-1,-1 0 1,0 0-1,1 0 1,-1 0-1,1 0 0,-1 0 1,1 0-1,0 0 1,0 0-1,-1 0 1,1 0-1,0 0 1,0-1-1,0 1 0,0 0 1,0 0-1,0-1 1,0 1-1,0-1 1,0 1-1,0-1 1,0 0-1,0 1 0,0-1 1,0 0-1,0 1 1,1-1-1,-1 0 1,0 0-1,0 0 1,0 0-1,0 0 0,1-1 1,-1 1-1,0 0 1,0 0-1,0-1 1,0 1-1,0-1 0,0 1 1,0-1-1,0 1 1,0-1-1,0 0 1,0 1-1,0-1 1,0 0-1,0 0 0,-1 0 1,1 0-1,0 0 1,0 0-1,-1 1 1,1-2-1,-1 1 1,1 0-1,-1 0 0,1 0 1,-1 0-1,0 0 1,1-2-1,53-207 118,-50 204-558,-2 15 211,-1 35 226,2 13 379,0-51-371,1 0 0,-1 0 0,1 0 1,0-1-1,1 1 0,-1-1 0,1 0 0,0 0 0,1-1 0,10 8 0,-14-10-609,0-1-1,0 0 1,0 1-1,1-1 0,-1 0 1,1 0-1,-1 0 1,1-1-1,-1 1 1,4 0-1,-3-3-4551,2-6-1805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56 223 10025,'-2'-12'1655,"2"10"-1623,-2-8 693,0-1-1,1 0 0,0 1 1,1-1-1,1-14 1,0 20-484,0 1 0,0-1 0,0 1 0,1-1 0,0 1 0,0 0 0,0-1 0,0 1 0,0 0 0,1 1 0,0-1 0,0 0 0,0 1 0,0 0 0,1-1 0,-1 1 0,1 0 0,4-2 0,4-3 19,1 1 0,1 0 0,-1 1 0,1 1 0,0 0 0,0 1 0,1 0 0,-1 1 0,1 1 0,0 0 0,-1 1-1,17 1 1,-29 0-257,-1 0-1,1 0 0,0 1 1,0-1-1,-1 1 0,1-1 1,0 1-1,0 0 0,-1 0 1,1 0-1,-1-1 0,1 2 1,-1-1-1,1 0 0,-1 0 1,0 0-1,1 1 0,-1-1 1,0 0-1,0 1 0,1 2 1,0 0 13,0 0 0,0 1 0,-1-1 1,1 1-1,-1-1 0,-1 1 0,1-1 0,0 8 1,-1 2 77,-1 0 0,0-1 1,-1 1-1,0 0 0,-6 15 1,1-9 169,-1-1 0,-22 35 0,-11 28-191,41-81-176,-1 1 1,0 0 0,1-1 0,-1 1-1,1 0 1,-1 0 0,1 0 0,0 0 0,0 0-1,0-1 1,0 1 0,0 0 0,0 0 0,0 0-1,1 0 1,-1 0 0,0-1 0,1 1-1,0 0 1,-1 0 0,1-1 0,0 1 0,0 0-1,0-1 1,0 1 0,0-1 0,1 1-1,1 1 1,4 2-46,-1-1 1,1 0-1,0-1 0,0 1 0,15 3 0,-16-6 129,-1 1 0,-1-1 0,1 1 0,0 0 0,0 0 0,-1 0 0,1 1 0,-1-1 0,1 1 0,-1 0 0,0 1 0,0-1 0,-1 1 0,1 0 0,-1-1 0,6 9 0,-8-6 123,0 0-1,0 0 1,0 0 0,-1 0 0,0 0-1,0 0 1,0 0 0,-1 0-1,0 0 1,0 0 0,0 0-1,-1 0 1,0-1 0,0 1 0,-1-1-1,1 1 1,-1-1 0,0 0-1,-1 0 1,1 0 0,-1 0 0,-4 4-1,-12 13 755,-2 0 0,-44 36 0,61-54-767,-7 6 206,-1-1 1,0 0-1,0 0 1,-23 9-1,29-15-267,0-1 0,0 1 0,0-1 0,0-1 0,-1 1 0,1-1 0,-1-1 0,1 1 0,-1-1 0,1-1 0,-12-1 0,16 2-164,1-1 1,-1 0-1,0 0 0,1 0 0,-1 0 0,1 0 1,-1 0-1,1-1 0,0 1 0,0-1 1,-1 1-1,1-1 0,0 0 0,0 0 0,1 0 1,-1 0-1,0-1 0,1 1 0,-1 0 1,1-1-1,0 1 0,0-1 0,0 1 0,0-1 1,0 1-1,0-1 0,1 0 0,-1-3 1,0 1-495,1 0 1,0 0 0,0 0-1,1 0 1,-1 0-1,1 1 1,0-1 0,0 0-1,0 0 1,1 1 0,0-1-1,0 1 1,0-1 0,0 1-1,5-5 1,16-18-5272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39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8104,'0'0'13196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 10154,'0'0'9459,"8"-1"-7441,-5 1-1852,0-1-1,0 1 1,0 0-1,0 0 1,0 0 0,0 0-1,-1 1 1,1-1-1,0 1 1,6 1-1,-9-1-110,1-1 0,0 1 0,-1-1 0,1 1 0,0-1-1,-1 1 1,1-1 0,-1 1 0,1 0 0,-1-1 0,1 1-1,-1 0 1,0-1 0,1 1 0,-1 0 0,0 0 0,1-1-1,-1 1 1,0 0 0,0 1 0,0 1 19,0-1 0,0 1 1,0 0-1,-1-1 0,1 1 1,-1-1-1,1 1 0,-1-1 1,0 1-1,-2 2 0,-3 6 210,-1 0-1,0 0 1,-1-1 0,0 0-1,-18 16 1,18-19-91,0 0-1,1 1 1,0 0 0,0 0 0,1 1 0,0 0 0,0 0 0,1 0 0,-6 15-1,11-23-175,0 0 0,-1 0 0,1 0 0,0 0 0,0-1 0,0 1 0,0 0 0,0 0 0,0 0-1,0 0 1,0 0 0,0 0 0,0-1 0,1 1 0,-1 0 0,0 0 0,1 0 0,-1 0 0,0-1-1,1 1 1,-1 0 0,1 0 0,-1-1 0,1 1 0,-1 0 0,1-1 0,0 1 0,-1-1 0,1 1-1,0-1 1,1 2 0,1-1 27,0 0-1,0 0 0,0 0 0,1 0 0,-1 0 1,0 0-1,1-1 0,5 0 0,5 0 33,0-1 0,-1 0 0,20-5 0,-20 3-116,-1-1 1,0 0 0,0-1 0,18-10-1,2-12-1937,-30 25 1503,0 0-1,0 0 1,-1-1-1,1 1 0,-1-1 1,0 1-1,0-1 0,0 0 1,0 1-1,0-1 0,0-5 1,0 7 23,-1 0 0,0-1 0,0 1 0,-1-1 0,1 1 0,0 0 0,0-1 0,-1 1 0,1 0 0,0 0 0,-1-1 0,0 1 0,1 0 0,-1 0 0,0-1 0,1 1 0,-1 0 0,0 0 0,0 0 0,0 0 0,0 0 0,0 0 0,0 1 0,-2-2 0,-16-14-8768</inkml:trace>
  <inkml:trace contextRef="#ctx0" brushRef="#br0" timeOffset="1">31 50 11275,'0'0'13068,"72"30"-12908,-38-24-96,2-3-672,-7-2-2563,3-1-1890,-6 0-1954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8200,'0'0'13837,"-40"50"-11819,29-23-609,6 1-512,-1-1-417,6 0-223,0-2-97,6-4-64,5-5-32,0-7-448,2-6-1122,2-3-1345,2-7-1953,-8-13-1538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0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4 197 13132,'0'0'2227,"-1"8"-386,1-7-1822,-1 1 87,1 1 0,-1-1 0,1 1 0,0-1 1,-1 0-1,1 1 0,0-1 0,0 1 0,1-1 0,-1 1 1,0-1-1,1 0 0,0 1 0,-1-1 0,1 0 0,0 0 0,0 1 1,0-1-1,1 0 0,-1 0 0,0 0 0,1 0 0,-1 0 1,1-1-1,0 1 0,0 0 0,-1-1 0,1 1 0,0-1 0,0 0 1,1 1-1,-1-1 0,0 0 0,0 0 0,0-1 0,1 1 1,-1 0-1,5 0 0,1 1-64,-1-1 1,1 0-1,-1-1 0,1 0 1,0 0-1,-1 0 0,1-1 1,0 0-1,-1 0 0,9-4 1,-13 4-33,-1 0 1,1 0 0,0-1-1,-1 1 1,1-1-1,-1 0 1,1 0 0,-1 0-1,0 0 1,0 0 0,0-1-1,0 1 1,0-1-1,0 1 1,-1-1 0,1 1-1,-1-1 1,0 0 0,0 0-1,0 0 1,0 0-1,0 0 1,-1 0 0,1 0-1,-1 0 1,0 0 0,0-6-1,0 8-9,0 0-1,0 0 1,0 1-1,0-1 1,0 0 0,0 0-1,0 0 1,-1 0-1,1 0 1,0 1-1,0-1 1,-1 0 0,1 0-1,0 0 1,-1 1-1,1-1 1,-1 0-1,1 1 1,-1-1-1,1 0 1,-1 1 0,0-1-1,1 1 1,-1-1-1,0 1 1,1-1-1,-1 1 1,0-1-1,-1 0 1,0 1 4,0 0 1,0 0-1,0-1 0,0 1 0,0 0 1,0 1-1,0-1 0,0 0 1,0 1-1,0-1 0,0 1 0,-2 0 1,-2 1 39,1 1 0,-1-1 0,1 1 0,0 0 0,0 0 0,0 1 0,0 0 0,-5 5 0,6-4 173,0 0-1,0-1 0,1 2 1,0-1-1,0 0 0,0 1 1,1-1-1,0 1 1,0 0-1,0 0 0,1 0 1,0 0-1,-1 7 0,2-12-197,1 0-1,-1 0 0,1 0 1,-1 0-1,1 0 0,-1-1 1,1 1-1,-1 0 0,1 0 1,0 0-1,0 0 0,-1-1 1,1 1-1,0 0 0,0-1 1,0 1-1,0-1 1,0 1-1,0-1 0,0 1 1,0-1-1,0 0 0,0 1 1,0-1-1,0 0 0,0 0 1,0 0-1,0 0 0,0 0 1,0 0-1,0 0 0,2 0 1,39-4 249,-28 0-483,0 0 1,0-1 0,-1-1-1,19-11 1,-22 11-33,-1 1-1,1 0 1,0 0 0,0 1 0,1 0-1,-1 1 1,1 1 0,19-4 0,-30 7 273,1 0 1,0-1 0,-1 1 0,1-1-1,-1 1 1,1 0 0,-1-1 0,1 1-1,-1 0 1,0-1 0,1 1 0,-1 0-1,0 0 1,0-1 0,1 1 0,-1 0-1,0 0 1,0 0 0,0-1-1,0 1 1,0 0 0,0 0 0,0 0-1,0 0 1,0-1 0,-1 1 0,1 0-1,0 0 1,0-1 0,-1 2 0,-6 27 1071,6-29-1031,1 1 1,-1 0-1,1 0 0,-1-1 1,1 1-1,-1 0 1,1 0-1,0 0 0,-1 0 1,1 0-1,0-1 0,0 1 1,0 0-1,0 0 1,-1 0-1,1 0 0,0 0 1,1 0-1,-1 0 1,0 0-1,0 0 0,0-1 1,0 1-1,1 0 0,-1 0 1,1 1-1,17-18-253,30-48-2634,-45 61 2557,25-39-4443,-1 0 0,23-52 0,-25 40-644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1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 9801,'0'0'3257,"-8"13"-1426,-5 9-1027,1 2 1,1-1-1,1 1 1,2 1 0,0-1-1,-5 32 1,7-17-362,3 1 0,3 74 0,-1-113-451,1 0-1,0 0 1,0 0-1,0 1 1,0-1-1,0 0 1,0 0-1,0 0 1,0 0-1,1 0 1,-1 0-1,0 1 1,1-1-1,-1 0 1,0 0-1,1 0 1,0 0-1,-1 0 1,1 0-1,0-1 1,-1 1-1,1 0 1,0 0-1,0 0 1,0-1-1,-1 1 1,1 0-1,0-1 1,0 1-1,0 0 1,0-1-1,0 0 1,0 1-1,1-1 1,-1 0-1,2 1 1,-1-2-11,0 1 0,0-1 0,0 0 0,0 1 0,-1-1 0,1 0 1,0-1-1,0 1 0,-1 0 0,1 0 0,-1-1 0,1 1 0,-1-1 1,1 1-1,-1-1 0,0 0 0,0 1 0,2-5 0,4-8 181,0 0 0,-1-1 0,-1 0 0,0 0 0,-1 0 0,0-1 0,-2 0 0,2-19 0,-4 38-55,0 1 1,1-1-1,-1 0 0,1 1 1,0-1-1,0 0 1,0 0-1,1 0 0,-1 0 1,1 0-1,-1 0 1,1 0-1,0 0 0,0 0 1,0-1-1,1 1 1,-1-1-1,1 0 1,-1 0-1,1 0 0,0 0 1,0 0-1,0 0 1,0-1-1,0 1 0,0-1 1,0 0-1,0 0 1,5 1-1,0 0-82,-1-1-1,1 0 1,-1 0-1,1 0 1,-1-1-1,1 0 1,-1-1-1,1 0 1,-1 0 0,1 0-1,-1-1 1,0 0-1,12-5 1,-8 1-155,-6 3 50,-1 1 0,1-1 0,0 1 0,0 0 0,1 0 0,-1 0 0,0 1 1,1 0-1,-1 0 0,11 0 0,-16 32 854,0-29-707,-1 2 41,0 0 0,1 0 0,-1 0 0,1 0 0,0 0 0,0 0 0,0 0 0,0 0 0,2 5 0,-1-8-91,-1 0 0,1 0 0,0 1 0,1-1-1,-1 0 1,0 0 0,0 0 0,0 0 0,1 0 0,-1-1-1,0 1 1,1 0 0,-1 0 0,1-1 0,-1 1-1,1-1 1,-1 1 0,1-1 0,-1 0 0,1 0 0,-1 0-1,1 0 1,-1 0 0,1 0 0,0 0 0,2-1-1,15 1 93,0-1 0,0-2 0,0 0 0,32-9 0,-36 7-1214,0 0 0,0-2 0,18-9 0,-20 6-4404,-8 2-3225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1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21524,'0'0'4933,"46"23"-6855,-36-9-7399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34 12268,'0'0'2754,"-10"14"-592,-1 1-1630,0 2 0,1-1 0,1 1 0,1 1-1,0 0 1,1 0 0,-8 36 0,12-35-243,0 1 1,1 1-1,1-1 1,1 0-1,2 22 1,-1-38-256,-1 0 1,1 0-1,-1 0 1,1-1-1,1 1 1,-1 0 0,0 0-1,1-1 1,0 1-1,0-1 1,0 1-1,0-1 1,0 0 0,1 0-1,-1 0 1,1 0-1,0 0 1,0 0-1,0-1 1,0 0 0,1 1-1,-1-1 1,0-1-1,1 1 1,0 0-1,-1-1 1,1 0 0,0 1-1,0-2 1,0 1-1,0 0 1,5 0-1,1-2 50,0 0 0,0 0 0,0 0 0,0-1 0,0-1-1,0 0 1,0 0 0,-1-1 0,1 0 0,-1-1 0,0 0-1,-1 0 1,1-1 0,-1 0 0,0 0 0,0-1 0,-1 0 0,0-1-1,0 1 1,7-12 0,0-1 48,0 0 1,-1-1-1,-1 0 0,-1-1 0,-1 0 1,-1-1-1,8-33 0,-9 13-218,-7 40-126,-2 12 27,-1 3 124,-7 48 60,-5 48 24,13-98-21,1 0 0,0 0 1,1 0-1,0 0 0,1 0 0,0 0 1,0 0-1,5 11 0,-6-18 28,1-1 1,-1 1-1,1 0 0,-1-1 0,1 1 1,0-1-1,0 1 0,0-1 0,0 0 1,0 0-1,1 0 0,-1 0 1,0 0-1,1 0 0,0-1 0,-1 1 1,1-1-1,0 0 0,0 0 0,0 0 1,0 0-1,0 0 0,0-1 0,0 1 1,0-1-1,0 0 0,0 0 0,0 0 1,0 0-1,0-1 0,0 1 0,0-1 1,0 1-1,0-1 0,3-2 0,4 0 139,0-1-1,0-1 1,0 0-1,0 0 1,-1-1-1,0 0 0,0 0 1,12-13-1,-7 5-134,0-1-1,-2 0 1,0-1-1,0-1 1,-2 0-1,0 0 1,-1-1-1,0 0 1,-2 0-1,0-1 1,-1 0-1,-1 0 1,-1-1 0,-1 1-1,0-1 1,-2 0-1,0-25 1,-1 45-79,0-1 0,0 0 1,1 1-1,-1-1 0,0 1 1,0-1-1,0 0 0,0 1 1,0-1-1,0 1 0,0-1 1,0 1-1,0-1 1,-1 0-1,1 1 0,0-1 1,0 1-1,0-1 0,-1 1 1,1-1-1,0 1 0,-1-1 1,1 1-1,0-1 0,-1 1 1,1-1-1,-1 1 1,1-1-1,0 1 0,-1 0 1,1-1-1,-1 1 0,0 0 1,1-1-1,-1 1 0,1 0 1,-1 0-1,1 0 0,-1 0 1,1-1-1,-1 1 1,0 0-1,1 0 0,-1 0 1,1 0-1,-1 0 0,0 0 1,0 1-1,-1-1-184,1 1 0,-1 0 0,1 0 0,-1 0 0,1 1 0,-1-1 0,1 0 0,0 0 0,0 1 0,-1-1 0,1 1 1,0-1-1,0 1 0,1-1 0,-2 3 0,-6 16-3739,1 1-1,-8 41 1,9-24-3474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32 189 13229,'0'0'12059,"7"-11"-10340,4-4-1252,32-55 724,-41 65-1153,1 1 0,-1-1 1,0 0-1,0-1 0,-1 1 0,0 0 1,0 0-1,0-1 0,0 1 1,-1 0-1,0-1 0,0 1 1,-1-8-1,1 12-43,-1 0 0,1 1 0,-1-1 0,0 0 0,1 0 0,-1 1 0,0-1-1,1 0 1,-1 1 0,0-1 0,0 0 0,0 1 0,1-1 0,-1 1 0,0 0 0,0-1 0,0 1 0,0 0 0,0-1 0,0 1 0,0 0 0,0 0 0,0 0 0,0 0-1,0 0 1,0 0 0,0 0 0,0 0 0,1 0 0,-1 1 0,-2-1 0,0 1-18,0-1 1,0 1-1,0 0 0,0 0 0,0 0 0,0 0 1,1 0-1,-1 1 0,-3 1 0,1 3 15,1-1 1,-1 1-1,1 0 0,0 0 0,0 0 0,1 1 0,0 0 1,0-1-1,1 1 0,0 0 0,0 0 0,0 0 0,1 1 1,0-1-1,0 12 0,0-16 12,1 1 0,0-1 0,0 1-1,0-1 1,0 1 0,1-1 0,-1 0 0,1 1 0,0-1 0,0 1 0,0-1 0,1 0-1,-1 0 1,1 0 0,-1 0 0,1 0 0,0 0 0,0 0 0,0-1 0,1 1-1,-1-1 1,1 1 0,-1-1 0,1 0 0,0 0 0,0 0 0,0 0 0,0-1 0,0 1-1,0-1 1,0 0 0,1 0 0,-1 0 0,5 1 0,-2-2-91,2 1 0,-1-1 0,0 0 0,0 0 0,0-1 0,0 0 1,0-1-1,-1 1 0,1-1 0,0 0 0,-1-1 0,1 0 0,11-6 0,23-27-3686,-7-11-3788,-15 11 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2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57 14862,'0'0'5130,"0"10"-4046,-7 104 1617,2-61-1695,2 74 1,3-125-1001,0-1 0,0 1 1,0-1-1,0 1 0,1-1 0,-1 1 1,0-1-1,1 1 0,-1-1 0,1 0 1,-1 1-1,1-1 0,0 1 1,0-1-1,-1 0 0,1 0 0,0 1 1,0-1-1,0 0 0,0 0 0,0 0 1,1 0-1,-1 0 0,0 0 1,0-1-1,1 1 0,-1 0 0,0-1 1,4 2-1,-3-2 12,-1 0 1,1 0-1,0 0 1,0 0-1,0-1 1,0 1 0,0-1-1,0 1 1,0-1-1,-1 0 1,1 1-1,0-1 1,0 0-1,-1 0 1,1 0-1,-1-1 1,1 1-1,-1 0 1,1-1-1,-1 1 1,0 0-1,2-4 1,9-11 20,-1-1 0,-1-1 0,-1 0 0,0 0 1,11-36-1,17-100 6,-20 73-128,-20 169-547,-1-49 605,-1-4 21,1 0 0,2 1 0,2-1 1,1 1-1,7 43 0,-2-57 920,-3-6-8786,-27-29-315,-1-4 3839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3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85 116 5669,'0'0'4773,"-56"-52"-865,35 33-866,14 1-415,7 5-705,7 5-257,16 3-512,10 4-384,5 1-352,6 0-289,1 0-96,2 4-673,-2-2-3235,-4-2-7911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15567,'0'0'6470,"10"-3"-5221,10-4-936,0 0 1,-1-1-1,0-1 1,29-19-1,-42 24-179,1 0 1,-1 0-1,0-1 0,0 0 0,0-1 0,-1 1 1,0-1-1,0 0 0,0 0 0,-1 0 0,0-1 0,0 0 1,0 0-1,-1 0 0,0 0 0,-1 0 0,3-10 0,-5 16-104,0 0 0,0 1 0,0-1-1,0 0 1,0 0 0,0 0 0,0 1-1,0-1 1,0 0 0,0 0 0,-1 1-1,1-1 1,0 0 0,-1 0-1,1 1 1,0-1 0,-1 0 0,1 1-1,-1-1 1,1 0 0,-1 1 0,1-1-1,-1 1 1,0-1 0,1 1-1,-1-1 1,0 1 0,1-1 0,-1 1-1,0 0 1,1-1 0,-1 1 0,0 0-1,0 0 1,0 0 0,1-1 0,-1 1-1,0 0 1,0 0 0,1 0-1,-1 0 1,0 0 0,0 1 0,0-1-1,1 0 1,-1 0 0,0 0 0,-1 1-1,-2 0-63,-1 0 0,0 0 0,1 1 0,0-1 0,-1 1 1,1 0-1,-7 4 0,-1 4 10,0 1 1,1-1-1,0 2 1,1 0-1,0 0 1,1 1-1,0 0 1,1 0-1,1 1 1,0 0-1,0 0 1,2 1-1,0 0 1,0 0-1,2 0 1,0 1-1,0-1 1,2 1-1,-1 17 1,3-30-75,-1 0 0,1 0 1,-1-1-1,1 1 0,0 0 1,0-1-1,0 1 0,0-1 1,1 1-1,-1-1 0,1 1 1,-1-1-1,1 0 1,0 0-1,0 0 0,0 0 1,0 0-1,0 0 0,0 0 1,1-1-1,-1 1 0,0-1 1,1 0-1,-1 1 0,1-1 1,0 0-1,-1-1 0,1 1 1,0 0-1,0-1 0,4 1 1,0-1-503,0 0 1,1 0 0,-1 0 0,0-1 0,0 0 0,-1 0 0,1 0 0,0-1 0,0 0 0,-1-1 0,13-6 0,-7 2-955,-1-1 1,1 0-1,-2-1 1,1 0-1,13-16 0,-15 14 1098,0-1 0,-1 1 1,-1-1-1,12-26 0,-12 21 1607,-1 0 1,-1-1-1,5-25 1,-6 17 4516,0-51-1,-4 77-5597,0 0 1,0-1-1,1 1 0,-1 0 1,0-1-1,0 1 0,0-1 1,0 1-1,0 0 0,0-1 1,-1 1-1,1 0 0,0-1 1,0 1-1,0 0 0,0 0 1,0-1-1,0 1 0,0 0 1,-1-1-1,1 1 0,0 0 1,0 0-1,-1-1 0,1 1 1,0 0-1,0 0 0,-1-1 1,1 1-1,0 0 0,0 0 1,-1 0-1,1 0 0,0-1 1,-1 1-1,1 0 0,0 0 1,-1 0-1,1 0 0,0 0 1,-1 0-1,1 0 0,0 0 1,-1 0-1,-18 10 490,-14 21-804,27-23 233,-1 0 0,1 0 1,0 1-1,1 0 0,0 0 1,1 0-1,-1 1 0,2-1 1,0 1-1,0 0 0,0 0 1,0 11-1,3-20-16,0 0 0,1 0 0,-1 0 0,0 0 0,1 0 0,-1 0 0,1 0 0,0 0 0,-1 0 0,1 0 0,0-1 0,-1 1 0,1 0 0,0 0 0,0-1 0,0 1 1,0-1-1,-1 1 0,1-1 0,0 1 0,0-1 0,0 1 0,0-1 0,0 0 0,0 1 0,0-1 0,0 0 0,0 0 0,1 0 0,-1 0 0,0 0 0,1 0 0,45-1-378,-37 0 184,69-12-852,-61 9 943,1 1 0,32-2 0,-50 5 149,-1 0-1,0 0 1,1 1 0,-1-1-1,0 0 1,0 1-1,0-1 1,1 1 0,-1-1-1,0 0 1,0 1-1,0-1 1,0 0 0,0 1-1,0-1 1,0 1-1,0-1 1,1 1 0,-2-1-1,1 0 1,0 1-1,0-1 1,0 1 0,0-1-1,0 0 1,0 1-1,0-1 1,0 0 0,-1 1-1,1-1 1,0 1-1,0-1 1,0 0 0,-1 1-1,1-1 1,-8 16 753,-11 3-155,-1-1 0,0-1 0,-1 0 1,-1-2-1,-1 0 0,-26 11 0,31-15-565,15-9-122,-2 1-226,1-1 0,-1 1 0,0-1 1,0 0-1,0 0 0,-8 2 0,13-24-14203,10-1 2952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3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16720,'-3'14'1457,"-13"69"3035,-10 158 1,26-240-4487,0 0 1,0-1-1,0 1 0,0 0 1,0-1-1,0 1 1,0 0-1,0-1 0,1 1 1,-1-1-1,0 1 1,0 0-1,1-1 1,-1 1-1,0-1 0,1 1 1,-1-1-1,0 1 1,1-1-1,-1 1 1,1-1-1,-1 1 0,1-1 1,-1 1-1,1-1 1,-1 0-1,1 1 1,-1-1-1,1 0 0,0 1 1,23-3-157,30-24-1355,-42 20 537,-5 2 497,1 0-1,1 0 1,-1 1-1,1 1 1,-1-1 0,1 1-1,0 0 1,-1 1-1,1 0 1,0 1-1,0 0 1,15 1 0,-23 0 537,0-1 0,0 1 0,0 0 0,0-1 0,0 1 0,0 0 0,0 0 0,0 0 0,-1-1 0,1 1 0,0 0 0,0 0 0,-1 0 0,1 0 0,-1 0 0,1 0 0,-1 1 0,1-1 0,-1 0 0,0 0 0,1 0 0,-1 0 1,0 0-1,0 1 0,0-1 0,0 0 0,0 0 0,0 0 0,0 1 0,-1-1 0,1 0 0,-1 2 0,1 0 144,-1 0 1,0 0-1,0 0 0,0 0 0,0 0 1,0 0-1,0-1 0,-1 1 1,0-1-1,1 1 0,-4 3 1,-6 2 217,1-1 0,-1 0 0,-1-1 0,1 0 1,-1-1-1,-21 7 0,24-9-351,0-1 1,1 0-1,-1 0 1,0-1-1,0 0 1,0-1-1,0 0 0,0 0 1,0-1-1,-15-3 1,23 4-223,-1-1 1,0 1-1,1-1 1,-1 0 0,1 0-1,-1 1 1,1-1-1,-1 0 1,1 0-1,0-1 1,0 1-1,-1 0 1,1 0 0,0-1-1,0 1 1,0 0-1,0-1 1,1 1-1,-1-1 1,0 0 0,0-1-1,0-1-1033,0 0 0,0 0 1,1 0-1,-1 0 0,1-1 0,0 1 0,1 0 0,0-5 0,3-10-7529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53 171 15086,'0'0'10752,"9"-6"-10379,1-1-242,-1 0 0,0-1 0,0 0-1,8-9 1,-16 15-83,1 0 1,-1 0-1,1 0 0,-1 0 0,0 0 1,0 0-1,0 0 0,0-1 0,0 1 0,0 0 1,-1-1-1,1 1 0,0-5 0,-1 6-20,-1-1 0,1 1 0,0-1 0,-1 1 0,0 0 0,1-1 0,-1 1 0,0 0-1,1 0 1,-1-1 0,0 1 0,0 0 0,0 0 0,0 0 0,0 0 0,0 0 0,0 0-1,-1 0 1,1 1 0,0-1 0,0 0 0,-1 1 0,1-1 0,0 1 0,-1-1 0,-2 0-1,2 0-30,-1 0-1,1 1 0,-1-1 0,1 0 1,-1 1-1,0 0 0,1-1 0,-1 1 0,0 0 1,1 0-1,-1 1 0,0-1 0,1 1 1,-1-1-1,0 1 0,1 0 0,-1 0 0,1 0 1,0 0-1,-1 0 0,1 0 0,0 1 0,-1-1 1,1 1-1,0 0 0,0 0 0,0 0 1,1-1-1,-1 2 0,0-1 0,1 0 0,-1 0 1,1 0-1,0 1 0,-2 3 0,-1 3-15,1 1 0,0 0 0,0 0 0,1 1 0,0-1 0,0 0 0,1 20 0,1-29 22,0 0-1,0 0 0,0 0 1,0-1-1,0 1 0,1 0 1,-1 0-1,0 0 1,1-1-1,-1 1 0,0 0 1,1 0-1,-1-1 1,1 1-1,-1 0 0,1-1 1,-1 1-1,1 0 0,-1-1 1,1 1-1,0-1 1,-1 1-1,1-1 0,0 1 1,0-1-1,-1 0 0,2 1 1,29 2 140,-24-3-115,1-2 0,-1 1 0,1-1 1,-1 0-1,13-5 0,-6 0 5,-2 0 0,1-1-1,-1 0 1,0-1 0,-1-1-1,0 1 1,11-14 0,-24 22 196,-1 0 0,0 0 0,0 0 0,1 0 0,-1 1 0,0 0-1,0-1 1,0 1 0,0 0 0,1 0 0,-1 0 0,0 1 0,0-1 0,0 1 0,1-1 0,-1 1 0,-4 2 0,7-3-229,1 0 0,0-1 0,-1 1 0,1 0 0,0 0 0,-1 0 0,1 0 0,0 0 0,-1 0 0,1 0 0,-1 0 0,1 1 0,0-1 0,-1 0 0,1 0 0,0 1 0,-1-1 0,1 0 0,-1 0 0,1 1 0,-1-1 0,1 1 0,-1-1 0,1 0 0,-1 1 0,1-1 0,-1 1 0,1-1 0,-1 1 0,0 0 0,1-1 0,-1 1 0,0-1 0,0 1 0,1 0 0,-1-1 0,0 1 0,0-1 0,0 1 0,0 0 0,0-1 0,0 1 0,0 0 0,0-1 0,0 1 0,0 0 0,0-1 0,0 1 0,0 0 0,-1-1 0,1 1 0,0-1 0,0 1 0,-1 0 0,1-1 0,0 1 0,-1-1 0,1 1 0,-1-1 0,1 1 0,0-1 0,-1 1 0,1-1 0,-1 0 0,0 1 0,0 0 0,13-6-178,0-1 0,0 1 1,-1-2-1,0 0 0,0 0 0,-1-1 1,0 0-1,0-1 0,14-15 0,-27 29-173,-39 74 368,36-68 71,1 0 0,0 0 0,1 1 1,1-1-1,-1 1 0,-1 18 0,8-30-57,-1 1 0,1-1 0,0 0 0,-1 0 0,1 0 0,0 0-1,-1-1 1,1 1 0,0-1 0,-1 1 0,1-1 0,-1 0 0,4-1 0,11-9-20,-1 0 1,0-1 0,0 0-1,-1-2 1,-1 0 0,0 0-1,-1-1 1,-1-1-1,0 0 1,13-25 0,-12 15-218,-11 19-114,-9 17-19,-2 4 363,1 0 0,1 1-1,1-1 1,0 1 0,1 1 0,1-1-1,0 1 1,1 0 0,0 0 0,1 17 0,2-32-18,-1 0 0,1 0 1,1 0-1,-1 0 0,0-1 1,0 1-1,0 0 1,0 0-1,0 0 0,1-1 1,-1 1-1,0 0 1,1 0-1,-1 0 0,1-1 1,-1 1-1,1 0 0,-1-1 1,1 1-1,-1-1 1,1 1-1,0 0 0,-1-1 1,1 1-1,0-1 1,0 0-1,-1 1 0,1-1 1,0 0-1,1 1 0,0 0 14,1-1 0,0 0-1,0 0 1,0 1-1,-1-2 1,1 1-1,0 0 1,0-1-1,4 0 1,1-2 11,0 1-1,0-1 1,-1 0 0,1-1 0,-1 0-1,8-5 1,-9 3-26,0 0 0,0 0 0,-1 0-1,1-1 1,-1 1 0,-1-1 0,0-1 0,0 1 0,0-1-1,-1 1 1,0-1 0,0 0 0,-1 0 0,0 0 0,0-1-1,-1 1 1,0 0 0,-1-1 0,0 1 0,-1-12 0,1 19-10,1 1 1,-1-1-1,0 0 1,0 1-1,0-1 1,0 0-1,0 1 1,0-1-1,0 1 1,0-1-1,0 0 1,0 1-1,0-1 1,-1 0-1,1 1 1,0-1-1,0 1 1,-1-1-1,1 1 1,0-1-1,-1 0 1,1 1-1,0-1 1,-1 1-1,1 0 1,-1-1-1,1 1 1,-1-1-1,1 1 1,-1 0-1,1-1 1,-1 1-1,0 0 1,1-1-1,-1 1 1,1 0-1,-1 0 1,0 0-1,1 0 1,-1 0-1,1-1 1,-1 1-1,-1 0 1,1 1-7,0-1 0,0 1 1,0-1-1,0 1 0,0-1 1,0 1-1,0-1 0,0 1 1,1 0-1,-1 0 0,0-1 1,0 1-1,1 0 0,-1 0 1,0 0-1,1 0 0,-1 0 1,0 0-1,1 0 0,0 0 1,-1 0-1,1 0 0,-1 2 1,0-1 8,1 1 0,-1 0 1,0 0-1,1 0 0,0-1 0,-1 1 1,1 0-1,0 0 0,1 0 1,-1 0-1,0-1 0,1 1 0,0 0 1,-1 0-1,1-1 0,0 1 1,0 0-1,1-1 0,-1 1 0,1-1 1,-1 1-1,1-1 0,3 4 1,-2-4 11,1 0 0,-1 0 0,1-1 1,0 1-1,-1-1 0,1 0 1,0 0-1,0 0 0,0-1 1,0 1-1,0-1 0,0 0 0,0 0 1,-1 0-1,1-1 0,0 1 1,5-2-1,-6 1-47,1 0 0,0 0 0,-1 0 0,0-1 0,1 1 0,-1-1 0,0 0 0,1 0 0,-1 0 1,0 0-1,-1-1 0,1 1 0,0-1 0,-1 0 0,1 0 0,-1 1 0,0-2 0,0 1 0,0 0 0,0 0 0,-1-1 0,1 1 0,-1-1 0,2-5 0,-19 32-2034,15-19 2071,0-1-1,-1 1 1,2 0 0,-1 0-1,0 0 1,1 0 0,-1 0-1,1 0 1,0 0 0,2 7-1,-2-10-1,0-1 0,0 1-1,1 0 1,-1-1-1,1 1 1,-1 0 0,0-1-1,1 1 1,-1 0 0,1-1-1,0 1 1,-1-1 0,1 1-1,-1-1 1,1 1 0,0-1-1,-1 0 1,1 1 0,0-1-1,0 0 1,-1 0 0,2 1-1,29-4-350,-18-3 111,0 0-1,0 0 1,-1-1-1,1-1 1,17-15 0,23-13-210,-30 19-2773,-9 1-2064,-3 0-984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15663,'-2'3'2984,"-8"14"-845,1 1 0,-14 35 0,17-37-1730,2 0-1,-1 0 0,2 0 1,0 0-1,1 1 0,1-1 1,1 21-1,0-35-400,0 0 0,0 0 0,0 0 0,1 0 1,-1 0-1,1 0 0,-1 0 0,1-1 0,0 1 0,0 0 0,0 0 1,0-1-1,0 1 0,0-1 0,0 1 0,1-1 0,-1 1 0,0-1 1,1 0-1,3 3 0,-2-3-64,0 1 1,1-1 0,-1 0 0,1 1-1,0-2 1,-1 1 0,1 0-1,0-1 1,0 1 0,4-1-1,10-2-936,-1 0-1,0 0 1,29-10-1,-40 11 457,0-1 308,0 1 0,0 0 0,1 0 0,-1 0 0,0 1 0,1 0-1,9 1 1,-15-1 263,0 0 0,0 1 0,0-1-1,0 0 1,0 0 0,0 1 0,-1-1 0,1 1-1,0-1 1,0 1 0,0-1 0,0 1 0,-1-1 0,1 1-1,0 0 1,-1 0 0,1-1 0,0 1 0,-1 0-1,1 0 1,0 1 0,-1 0 92,0-1 0,0 1-1,0 0 1,0-1 0,0 1 0,0-1-1,0 1 1,0 0 0,-1-1 0,1 1 0,-1-1-1,1 1 1,-1 0 0,0-1 0,1 0-1,-1 1 1,-2 1 0,-2 5 156,-1-1 0,1-1 1,-2 1-1,1-1 0,-1 0 0,1-1 0,-2 1 1,1-1-1,-1-1 0,1 1 0,-1-1 1,0-1-1,-1 0 0,1 0 0,-1 0 0,1-1 1,-1 0-1,-10 0 0,18-2-384,0 0 0,0 0 0,0-1 0,-1 1 0,1-1 0,0 1 0,0-1 0,0 1 0,0-1 0,0 1 0,0-1 0,0 0 0,1 0 0,-1 0 0,0 1 0,0-1 0,0 0 0,1 0 0,-1 0 0,1 0 0,-1 0 0,1 0 0,-1 0 0,1 0 0,-1-1 0,1 1 0,0 0 0,0 0 0,-1 0-1,1 0 1,0 0 0,0-1 0,0 1 0,0-1 0,4-45-9389,5 19-236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5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1 17232,'0'0'3321,"-8"3"-188,0 1-2599,-49 23 2103,55-27-2580,0 1 1,0 1-1,1-1 0,-1 0 0,0 0 1,0 1-1,1-1 0,-1 1 1,0-1-1,1 1 0,0 0 1,-1 0-1,1 0 0,0-1 0,0 1 1,0 0-1,0 0 0,0 1 1,1-1-1,-1 0 0,1 0 1,-1 0-1,1 0 0,0 1 1,0 2-1,0-4-129,1 0 0,-1 0 0,1 0 0,-1 0-1,1 0 1,0 0 0,0 0 0,-1 0 0,1 0 0,0-1 0,0 1 0,0 0 0,0-1 0,0 1 0,0 0 0,0-1 0,0 1 0,0-1 0,0 0 0,0 1-1,2-1 1,32 7-1920,-17-4 242,-14-2 1488,0 1-1,0 0 1,0-1 0,0 1-1,0 1 1,0-1 0,-1 0-1,1 1 1,4 4 0,-7-6 336,-1 0 0,1-1 1,-1 1-1,1 0 0,-1 0 1,1 0-1,-1-1 0,1 1 1,-1 0-1,0 0 0,0 0 1,1 0-1,-1 0 0,0 0 1,0 0-1,0 0 0,0 0 1,0 0-1,0 0 0,0 0 1,0 0-1,-1 0 0,1-1 1,0 1-1,-1 0 0,1 0 1,0 0-1,-1 0 1,1 0-1,-1 0 0,1-1 1,-1 1-1,0 0 0,1-1 1,-1 1-1,0 0 0,1-1 1,-1 1-1,0 0 0,0-1 1,1 1-1,-1-1 0,0 0 1,0 1-1,0-1 0,0 0 1,-1 1-1,-12 6 398,-1 1 0,0-2-1,0 0 1,-32 6 0,-28-3-6055,50-9-4907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6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244 218 9449,'0'0'11237,"-7"-2"-8717,2 0-2391,0 1-1,0-1 1,0 1 0,0 0 0,0 0 0,0 1-1,0 0 1,-1 0 0,1 0 0,0 0-1,0 1 1,0 0 0,0 0 0,0 0-1,0 1 1,0-1 0,0 1 0,1 0-1,-1 1 1,0-1 0,1 1 0,0 0-1,0 0 1,-4 4 0,3-3-140,0 1 0,0 0-1,1 1 1,0-1 0,0 1 0,0 0 0,1-1-1,0 2 1,-4 10 0,7-16 6,-1-1 0,1 0 1,0 1-1,0-1 0,1 0 1,-1 1-1,0-1 0,0 0 0,0 1 1,0-1-1,0 0 0,0 1 1,0-1-1,0 0 0,1 1 0,-1-1 1,0 0-1,0 0 0,0 1 1,1-1-1,-1 0 0,0 0 1,0 1-1,1-1 0,-1 0 0,0 0 1,0 0-1,1 1 0,-1-1 1,0 0-1,1 0 0,-1 0 0,0 0 1,1 0-1,-1 0 0,0 0 1,1 0-1,-1 0 0,0 0 0,1 0 1,-1 0-1,0 0 0,1 0 1,-1 0-1,1 0 0,-1 0 0,0 0 1,0 0-1,1 0 0,-1 0 1,0-1-1,1 1 0,-1 0 0,0 0 1,1 0-1,-1-1 0,0 1 1,23-13 42,-5-2-183,-1-1 0,0-1 1,-2 0-1,0-1 0,-1-1 0,-1 0 0,12-24 1,-25 84-892,-34 358 2472,34-397-1401,-3 32 495,-14 67 0,16-93-499,-1 0 0,-1 1 0,0-1 0,0-1-1,-1 1 1,1-1 0,-2 1 0,1-1 0,-1 0 0,0 0-1,0-1 1,-1 0 0,-12 11 0,15-15-26,1 0 0,-1 0 0,0 0 0,0-1 0,0 1 0,0-1 0,0 0 0,0 0 0,0 0 0,0 0 0,-1 0 0,1-1 1,0 1-1,0-1 0,-7 0 0,7-1-12,1 0 1,0 1-1,0-1 1,-1 0-1,1 0 1,0 0 0,0 0-1,0-1 1,0 1-1,0-1 1,0 1-1,0-1 1,1 0-1,-1 1 1,1-1-1,-1 0 1,-1-2-1,-1-4-54,1 0 0,-1 0-1,1 0 1,0 0 0,1 0-1,0-1 1,1 1 0,-1-1-1,1 1 1,1-15 0,1 7-2,1 0 0,1 0 0,1 0 1,0 1-1,0-1 0,2 1 0,0 1 0,1-1 1,0 1-1,16-23 0,11-11 92,62-66-1,-80 96-40,60-63 40,-44 50-19,-2-1-1,-1-2 0,-2-1 0,33-54 0,-59 87-9,0 1 0,0-1-1,0 0 1,0 0 0,-1 1 0,1-1 0,-1 0-1,1 0 1,-1 0 0,1 0 0,-1 0-1,0 0 1,0 0 0,0 0 0,0-3-1,-1 5-7,1-1-1,0 1 0,-1-1 1,1 1-1,-1-1 0,1 1 0,-1-1 1,1 1-1,-1-1 0,1 1 1,-1 0-1,1-1 0,-1 1 1,1 0-1,-1-1 0,0 1 1,1 0-1,-1 0 0,1 0 0,-1-1 1,0 1-1,1 0 0,-1 0 1,0 0-1,1 0 0,-1 0 1,0 0-1,0 1 0,-4-1-25,0 1 0,0 1-1,1-1 1,-1 1 0,1 0 0,-1 0-1,1 0 1,0 0 0,-1 1 0,-4 4 0,-3 4 87,1 1 1,0-1 0,0 2 0,2 0-1,0 0 1,0 0 0,1 1 0,1 1-1,0-1 1,1 1 0,0 0 0,1 1-1,1-1 1,1 1 0,0 0 0,-1 28-1,4-42-46,0 0-1,1 0 1,-1 0-1,0 0 0,1 0 1,-1-1-1,1 1 1,-1 0-1,1 0 0,0-1 1,0 1-1,0 0 0,0-1 1,0 1-1,0-1 1,0 1-1,0-1 0,1 1 1,-1-1-1,1 0 1,1 2-1,1-2 24,-1 1 0,1 0 0,-1-1 0,1 0 0,0 0 0,-1 0 0,1 0 0,0-1 0,0 1 0,4-1 0,1 0 46,0 0 0,1-1 1,-1-1-1,-1 1 1,1-1-1,0-1 0,0 1 1,13-8-1,-12 5-62,-1 0 1,1-1-1,-1-1 0,0 1 1,0-1-1,-1-1 1,0 0-1,-1 0 0,1-1 1,-1 1-1,-1-2 0,0 1 1,0-1-1,-1 0 0,0 0 1,-1 0-1,0 0 0,-1-1 1,0 0-1,0 0 0,1-21 1,-4 32-18,0-1 0,0 1 0,0 0 0,0-1-1,0 1 1,0 0 0,0 0 0,0-1 0,0 1 0,0 0 0,0 0 0,-1 0 0,1-1 0,0 1 0,0 0 0,0 0 0,0 0 0,-1-1 0,1 1 0,0 0 0,0 0 0,0 0 0,-1 0 0,1 0 0,0-1-1,0 1 1,-1 0 0,1 0 0,0 0 0,0 0 0,-1 0 0,1 0 0,0 0 0,0 0 0,-1 0 0,1 0 0,0 0 0,0 0 0,-1 0 0,1 0 0,0 0 0,0 0 0,-1 0 0,1 0 0,0 1 0,0-1 0,-1 0-1,1 0 1,0 0 0,0 0 0,0 0 0,-1 1 0,1-1 0,0 0 0,0 0 0,0 0 0,-1 1 0,1-1 0,0 0 0,0 0 0,0 0 0,0 1 0,-15 13-51,9-2 85,0-1-1,1 1 1,0 1-1,1-1 1,0 1 0,1-1-1,0 1 1,1 0 0,0 0-1,1 25 1,1-37-21,0 1 0,0-1 0,0 1 0,0-1 0,0 1 0,0-1 1,1 0-1,-1 1 0,0-1 0,1 1 0,-1-1 0,1 0 0,0 1 1,-1-1-1,1 0 0,0 0 0,0 1 0,0-1 0,0 0 0,0 0 0,0 0 1,0 0-1,0 0 0,0 0 0,2 0 0,-1 0 12,1 0 0,-1 0 0,1-1 0,-1 0 0,1 1 0,-1-1-1,1 0 1,0 0 0,-1 0 0,1 0 0,-1-1 0,1 1 0,2-2 0,4 0 24,1-1 1,-1-1-1,-1 0 1,1 0-1,0-1 1,12-9 0,-8 4-85,0-1 1,-1-1 0,0 0-1,-1 0 1,0-1 0,-1-1 0,-1 0-1,0 0 1,-1-1 0,0 0 0,10-31-1,-25 58-57,1 1 0,0-1 0,-7 21 0,9-17 55,1 0-1,0 0 1,0 30 0,3-45-134,0-1 1,0 1 0,1-1 0,-1 1 0,0-1-1,1 1 1,-1 0 0,0-1 0,1 1 0,-1-1-1,1 0 1,-1 1 0,1-1 0,-1 1 0,1-1-1,-1 0 1,1 1 0,-1-1 0,1 0 0,-1 0 0,1 1-1,0-1 1,-1 0 0,1 0 0,-1 0 0,1 0-1,0 0 1,-1 0 0,1 0 0,0 0 0,-1 0-1,1 0 1,-1 0 0,1 0 0,0 0 0,-1 0-1,1-1 1,-1 1 0,1 0 0,0 0 0,-1-1-1,1 1 1,-1 0 0,1-1 0,0 0 0,12-12-6611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7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8648,'0'0'2531,"-3"59"-10923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7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134 348 13485,'0'0'2973,"-9"-2"-490,6 1-2370,0 0 0,0 0 0,-1 0 0,1 0 0,-1 1 0,1 0 1,-1-1-1,1 1 0,0 1 0,-1-1 0,1 0 0,-1 1 0,1 0 0,0 0 1,-1 0-1,1 0 0,0 0 0,0 1 0,0-1 0,0 1 0,0 0 1,0 0-1,0 0 0,1 0 0,-5 4 0,3-2 62,0 1 0,1-1 1,-1 1-1,1 0 0,0 0 0,1 0 1,-1 0-1,1 1 0,0-1 0,0 1 1,0-1-1,1 1 0,0 0 0,0-1 0,0 1 1,1 11-1,1-16-160,-1 0 1,1 0 0,0 0-1,-1 0 1,1 0 0,0 0-1,0 0 1,0 0-1,0 0 1,0 0 0,0 0-1,0 0 1,0-1 0,0 1-1,0 0 1,1-1-1,-1 1 1,0-1 0,0 1-1,1-1 1,-1 0 0,0 0-1,0 1 1,1-1-1,-1 0 1,0 0 0,1 0-1,-1 0 1,0 0 0,1-1-1,-1 1 1,0 0-1,1-1 1,0 0 0,47-14 467,-27 1-414,-1-1 1,0 0-1,-1-2 0,-1 0 1,0-1-1,-2-1 0,19-25 0,-23 26-58,0-1 0,-1 0 0,-1-1 0,0 0-1,-2-1 1,0 0 0,-2 0 0,8-33-1,-14 47-65,0 1-1,0 0 1,-1 0-1,1-1 1,-1 1-1,-1 0 1,1-1-1,-4-11 1,4 17 31,-1-1 0,0 1 1,0-1-1,0 1 0,0-1 1,0 1-1,0 0 0,0-1 0,0 1 1,0 0-1,0 0 0,-1 0 0,1 0 1,-1 0-1,1 0 0,-1 1 0,1-1 1,-1 0-1,1 1 0,-1-1 0,1 1 1,-1-1-1,0 1 0,1 0 0,-1 0 1,0 0-1,1 0 0,-1 0 1,0 0-1,1 0 0,-1 0 0,0 1 1,1-1-1,-1 1 0,1-1 0,-1 1 1,0 0-1,-1 1 0,-5 1-11,0 1-1,0 1 1,0 0-1,1 0 0,-1 0 1,1 1-1,1 0 1,-1 0-1,1 1 1,0 0-1,-6 9 1,4-5 54,0 0 0,1 1 0,0 0 0,1 0 0,1 0 0,-8 24-1,12-31-13,0-1 0,1 0-1,-1 0 1,1 0-1,0 0 1,0 1-1,0-1 1,1 0 0,-1 0-1,1 0 1,0 0-1,0 0 1,0 0-1,1 0 1,0 0-1,-1 0 1,1-1 0,1 1-1,2 4 1,4 2-72,1 0 1,0 0-1,0-1 0,19 12 1,-21-16-127,-1-1 1,0 2-1,0-1 1,0 1-1,0 0 1,-1 0 0,0 1-1,0 0 1,-1 0-1,0 0 1,0 1-1,-1-1 1,6 15-1,-5 16-2058,-10-16-2432,-8-14-1878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8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144 226 10826,'0'0'3860,"4"-8"-369,18-45 2654,-26 52-3820,-6 8-1803,-7 10-519,11-10 9,1 0 1,0 0-1,1 1 0,0 0 0,0 0 0,1 0 0,0 0 0,0 1 0,1-1 0,0 1 0,0-1 1,1 1-1,0 0 0,1 13 0,1-21-12,-1 0 0,1-1 0,0 1 0,-1 0 0,1-1 0,0 1 0,0 0 0,-1-1 0,1 1 0,0-1 0,0 1 0,0-1 0,0 0 0,0 1 0,0-1 1,0 0-1,0 0 0,0 1 0,0-1 0,0 0 0,-1 0 0,1 0 0,0 0 0,0 0 0,0 0 0,0-1 0,0 1 0,0 0 0,0 0 0,0-1 0,2 0 0,32-10-71,3-16-458,-32 22 208,0-1 0,1 1 0,0 1 0,0-1 0,0 1 0,12-4 1,-19 8 241,1 0 1,-1 0-1,1 1 1,-1-1 0,1 0-1,0 0 1,-1 1-1,1-1 1,-1 1 0,1-1-1,-1 0 1,0 1 0,1-1-1,-1 1 1,1-1-1,-1 1 1,0-1 0,1 1-1,-1-1 1,0 1 0,0-1-1,1 1 1,-1 0-1,0-1 1,0 1 0,0-1-1,0 1 1,0 0 0,0-1-1,0 1 1,0-1-1,0 1 1,0 0 0,0-1-1,0 2 1,0 31 172,0-27-249,-1 31 614,-1 1-1,-2-1 1,-1 0 0,-2 0-1,-2-1 1,-1 1 0,-2-2 0,-1 0-1,-2 0 1,-1-1 0,-2-1-1,-1-1 1,-42 54 0,24-56-559,37-29 76,-1-1-1,1 1 1,-1-1 0,0 1-1,0-1 1,1 1 0,-1-1-1,0 1 1,0-1 0,1 0-1,-1 0 1,0 1 0,0-1-1,0 0 1,0 0 0,0 0 0,1 0-1,-1 0 1,0 0 0,0 0-1,0 0 1,0 0 0,1 0-1,-1-1 1,0 1 0,0 0-1,0-1 1,1 1 0,-1 0-1,0-1 1,0 1 0,1-1 0,-1 1-1,0-1 1,1 1 0,-1-1-1,0 0 1,1 1 0,-1-1-1,1 0 1,-1 1 0,1-1-1,0 0 1,-1 0 0,1 0-1,0 1 1,-1-1 0,1 0 0,0 0-1,0-1 1,-2-6-20,1-1-1,1 0 1,0 0-1,0 0 1,0 0 0,1 1-1,1-1 1,-1 0-1,1 0 1,1 1 0,0 0-1,6-15 1,7-8 71,37-55 0,-36 60-91,127-179-426,28-45 238,-166 241 251,-3 7 1,-1-1-1,0 0 0,0 0 0,-1 0 0,1 0 1,-1 0-1,1 0 0,-1 0 0,0 0 0,0 0 1,0-1-1,0-6 0,-23 21 81,9 2-21,1-1 0,0 2 0,0 0-1,2 0 1,0 1 0,-11 21 0,16-28-25,1 1 0,0 0 0,0 0 0,1 0 0,0 1 0,0-1 0,1 1 0,1 0 0,-1-1 0,2 1 0,-1 0 0,3 19 0,-2-27-24,1-1 1,0 0-1,-1 0 0,1 0 0,0 0 1,0 1-1,-1-1 0,1 0 0,0 0 0,0 0 1,0-1-1,0 1 0,1 0 0,-1 0 1,0-1-1,0 1 0,0 0 0,1-1 1,-1 1-1,0-1 0,1 0 0,-1 1 0,0-1 1,1 0-1,-1 0 0,0 0 0,1 0 1,-1 0-1,0 0 0,1 0 0,1-1 1,4 1 25,-1-1 0,0 0 0,1 0 0,-1-1 1,10-4-1,2-2-1,-2-2 1,0 0 0,0-1 0,-1 0-1,0-2 1,20-20 0,-13 9-50,0-2 0,34-53 0,-41 42-223,-18 28-136,-13 21 1,7-2 429,0 1 1,1 0 0,0 1 0,1 0-1,1 0 1,-1 0 0,2 1-1,0 0 1,0 0 0,1 0 0,1 1-1,0-1 1,1 1 0,1 0-1,0 26 1,1-39-42,1 0-1,0 1 0,-1-1 1,1 0-1,0 0 0,-1 0 0,1 0 1,0 0-1,0 0 0,0 0 1,0 0-1,0-1 0,0 1 1,0 0-1,0-1 0,0 1 1,1 0-1,-1-1 0,0 1 1,0-1-1,0 0 0,1 1 1,-1-1-1,0 0 0,1 0 1,-1 0-1,0 0 0,0 0 1,1 0-1,-1 0 0,0 0 1,1 0-1,-1-1 0,2 0 1,4 0 90,0 0 0,0 0 1,-1-1-1,1 0 0,10-4 1,2-6-116,0 0 1,-1-1-1,0 0 1,-1-2 0,-1 0-1,0-1 1,-1-1 0,-1 0-1,0-1 1,-2 0-1,0-1 1,-1 0 0,14-35-1,-20 34-429,-12 21-143,-15 29 292,15-16 422,0 0-1,0 0 1,1 1-1,1 0 1,1 0-1,0 0 1,0 1-1,2-1 1,0 1-1,0 22 1,2-37-122,0 0-1,0 0 1,0 0 0,1 0 0,-1 0 0,0 0 0,0 0 0,1 0 0,-1 0-1,0 0 1,1 0 0,-1 0 0,1 0 0,-1 0 0,1 0 0,0 0 0,-1-1-1,1 1 1,0 0 0,-1 0 0,1-1 0,0 1 0,0 0 0,0-1 0,0 1-1,0-1 1,-1 1 0,2-1 0,1 1 29,0-1 0,0 1-1,-1-1 1,1 0 0,0 0-1,-1 0 1,1 0 0,0-1 0,0 1-1,4-2 1,2-1 22,-1 0 1,1-1-1,0 0 0,-1 0 1,12-9-1,-7 2-47,0 0-1,-1-1 1,-1-1-1,0 0 1,18-28-1,-23 32-10,-1 0 0,0-1-1,0 0 1,-1 0 0,0 0 0,-1-1-1,0 1 1,-1-1 0,0 0-1,1-13 1,-4 24-21,0 1-1,0-1 0,0 0 0,0 1 1,0-1-1,0 1 0,1 0 1,-1-1-1,0 1 0,0 0 0,1-1 1,-1 1-1,0 0 0,1 0 1,-1 0-1,1-1 0,-1 1 1,0 2-1,-1 1 33,0 1 1,0 0-1,1 0 1,0 0-1,0 0 1,0 0-1,0 0 1,1 0-1,0 7 1,0-11-7,1 1 0,-1-1 0,1 1 0,-1-1 0,1 0 0,0 1 0,-1-1 0,1 0 0,0 0 0,0 1 0,0-1 0,0 0 0,0 0 0,0 0 0,0 0 0,0 0 0,0 0 0,1 0 0,-1-1 0,0 1 0,1 0 0,-1-1 0,0 1 0,1-1 0,-1 1 0,1-1 0,-1 0 0,1 1 0,-1-1 0,1 0 0,-1 0 0,1 0 0,-1 0 0,3-1 0,5 0 9,0-1 0,0 1 1,1-2-1,-2 1 0,1-1 1,0-1-1,-1 0 0,1 0 1,-1 0-1,0-1 0,10-8 1,-1 0-182,0-1 0,0-1-1,24-28 1,-28 23-722,-34 50 521,10-10 553,1 0 0,-8 25-1,15-38-106,1 1-1,0-1 1,0 1-1,0-1 1,1 1-1,1 0 1,-1-1-1,1 1 1,1 0-1,0 8 1,0-15-86,-1 0 0,0 0-1,0 1 1,1-1 0,-1 0 0,1 0 0,-1 0 0,1 0 0,-1 0 0,1 0-1,0 0 1,-1-1 0,1 1 0,0 0 0,0 0 0,0 0 0,-1-1 0,1 1-1,0 0 1,0-1 0,0 1 0,0-1 0,0 1 0,0-1 0,0 0 0,1 1 0,-1-1-1,0 0 1,0 0 0,0 0 0,0 1 0,0-1 0,0-1 0,1 1 0,-1 0-1,0 0 1,0 0 0,0 0 0,0-1 0,0 1 0,0-1 0,0 1 0,0-1-1,0 1 1,2-2 0,0 1-511,1-1-1,-1 0 1,0 0-1,1-1 0,-1 1 1,0-1-1,0 1 1,0-1-1,-1 0 1,1 0-1,-1 0 1,3-4-1,6-21-5927,1-3-2387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14286,'-5'0'2114,"5"7"64,-4 10-961,4 3-609,0 3-512,5 2-1377,3-2-2723,7-2-3683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106 354 15727,'0'0'2247,"-9"1"540,5-1-2560,-1 1 1,1 0 0,-1 0-1,1 0 1,0 0-1,-1 1 1,1 0-1,0 0 1,0 0-1,0 0 1,0 1-1,0-1 1,1 1-1,-1 0 1,1 0-1,-1 1 1,1-1-1,0 1 1,1-1-1,-1 1 1,1 0-1,-1 0 1,1 0-1,0 1 1,1-1-1,-1 0 1,1 1-1,0-1 1,0 1-1,0-1 1,0 1-1,1-1 1,0 7-1,1-9-214,-1 0 0,1 0 0,0 0 0,-1 0 0,1-1 0,0 1 0,0 0 0,0 0 0,1-1 0,-1 1 0,0-1 0,1 1-1,-1-1 1,1 0 0,-1 1 0,1-1 0,-1 0 0,1 0 0,0 0 0,0 0 0,-1-1 0,1 1 0,0 0 0,0-1 0,0 1 0,0-1 0,0 1 0,0-1-1,0 0 1,0 0 0,0 0 0,0 0 0,0-1 0,0 1 0,2-1 0,4 1 13,0-1 0,0-1 0,-1 1 0,1-1 0,0 0 0,-1-1 0,0 0 0,8-4 0,2-4-77,0-1 1,-1-1 0,0-1 0,-1 0-1,-1-1 1,0 0 0,-1-2 0,0 1 0,-2-1-1,0-1 1,-1 0 0,0-1 0,-2 0-1,0 0 1,-2-1 0,0 1 0,-1-1-1,0-1 1,-2 1 0,-1-1 0,0-32 0,-2 50 22,0 0 1,0 1 0,0-1-1,0 0 1,-1 1 0,1-1-1,-1 0 1,0 1 0,0-1 0,0 1-1,0-1 1,0 1 0,0 0-1,-1-1 1,1 1 0,-1 0-1,1 0 1,-1 0 0,0 0 0,0 0-1,0 0 1,0 1 0,0-1-1,-1 1 1,1-1 0,0 1-1,-1 0 1,1 0 0,-1 0 0,1 0-1,-1 0 1,0 1 0,1-1-1,-1 1 1,1-1 0,-1 1-1,0 0 1,0 0 0,1 1-1,-6 0 1,-1 0 9,1 1-1,-1 0 1,0 1 0,1 0-1,0 0 1,0 1 0,0 0-1,0 1 1,0-1-1,1 2 1,-9 7 0,2-1 42,2 1 0,-1 1 0,-17 26 1,26-34-13,1 0 0,-1 0 0,1 0 0,1 0 0,-1 0 0,1 1 1,0-1-1,0 1 0,1-1 0,0 1 0,0 0 0,1 0 0,0 9 1,0-13-32,1-1 1,0 1 0,0-1-1,0 0 1,0 1 0,0-1-1,0 0 1,0 0 0,1 0-1,-1 0 1,1 0 0,-1 0-1,1 0 1,0 0 0,0-1 0,0 1-1,0-1 1,0 1 0,0-1-1,0 0 1,1 0 0,-1 0-1,0 0 1,1 0 0,3 1-1,8 1-314,0 0 0,1 0-1,18 0 1,-18-2-217,9 1-537,-5-1 435,0 1 1,0 0-1,0 2 0,21 6 1,-37-10 776,0 1-1,0 0 1,0 0 0,-1 1-1,1-1 1,0 0 0,0 1 0,-1 0-1,1-1 1,-1 1 0,0 0-1,1 0 1,-1 1 0,0-1 0,0 0-1,0 1 1,0-1 0,-1 1-1,1 0 1,-1-1 0,0 1 0,1 0-1,-1 0 1,-1 0 0,1 0-1,0 0 1,-1 0 0,1 0 0,-1 0-1,0 0 1,0 0 0,-1 5-1,-19 35 2337,9-28-3824,11-25-8159,8-11 3864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14670,'0'0'8637,"-9"0"-8786,7 0 139,-1 0 0,0 1 0,0-1 0,1 0 0,-1 1 0,1 0-1,-1-1 1,1 1 0,-1 0 0,1 0 0,-1 1 0,1-1 0,0 0 0,-1 1 0,1-1 0,0 1 0,-3 3 0,1 0-34,0 1 1,0 0 0,0 1-1,1-1 1,0 0-1,0 1 1,-2 8-1,2-6 54,-1-1-26,2-1 0,-1 1 1,1 1-1,0-1 0,1 0 0,-2 13 1,4-19 16,-1 0 0,0 0 1,1 0-1,-1-1 1,1 1-1,-1 0 0,1 0 1,0 0-1,0-1 1,0 1-1,0 0 0,0-1 1,0 1-1,0-1 1,0 1-1,1-1 0,-1 0 1,1 1-1,-1-1 1,1 0-1,-1 0 0,1 0 1,0 0-1,0 0 0,-1-1 1,1 1-1,0 0 1,0-1-1,0 1 0,0-1 1,-1 0-1,1 0 1,3 1-1,34 0 51,14 4-3,-52-5-36,-1 0 0,1 0 0,0 1 1,-1-1-1,1 0 0,-1 1 0,1-1 0,-1 1 0,1-1 0,-1 1 0,1-1 0,-1 1 0,1-1 0,-1 1 0,0-1 0,1 1 0,-1 0 0,0-1 0,1 1 0,-1 0 0,0-1 0,0 1 0,0 0 0,1-1 0,-1 1 0,0 0 0,0-1 0,0 1 0,0 0 0,0 0 0,0-1 0,-1 1 0,1 0 0,0-1 0,0 1 0,0 0 0,-1-1 0,1 1 0,-1 0 0,-15 25 876,5-16-434,-52 45 903,57-51-1461,0 1-1,0-1 0,-1-1 1,1 1-1,-1-1 1,0 0-1,0 0 0,-12 2 1,19-5-40,0 0 0,-1 0 0,1 0 1,0 0-1,-1 0 0,1 0 0,-1 0 0,1 0 1,0 0-1,-1 0 0,1 0 0,-1 0 1,1 0-1,0 0 0,-1 0 0,1 0 1,0-1-1,-1 1 0,1 0 0,0 0 0,-1 0 1,1-1-1,0 1 0,-1 0 0,1-1 1,0 1-1,0 0 0,-1-1 0,1 1 0,0 0 1,0-1-1,0 1 0,0 0 0,-1-1 1,1 1-1,0 0 0,0-1 0,0 1 1,0-1-1,0 1 0,0 0 0,0-1 0,-1-18-6866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49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12876,'0'0'9220,"2"8"-8046,4 22-734,-2 0 1,-1 0-1,-2 0 1,0 1-1,-6 34 0,2 27-317,3-62-471,2-1 0,0 0 0,2 0 0,13 51 0,-14-68 729,-1-4-4998,-15-19-4546,-4-10 3584</inkml:trace>
  <inkml:trace contextRef="#ctx0" brushRef="#br0" timeOffset="1">58 331 7944,'0'0'4548,"-41"-70"-256,30 44-1538,5 4-704,6 10-160,6 5-384,20 3-257,4 4-480,11 0-385,4 0-192,5 0-160,-1 0-128,3 0-2691,-3-9-6437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51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17 112 13965,'0'0'5990,"0"10"-4463,-2 89 490,0-4-1034,17 159-1,-14-249-969,-1-2 1,0 0 0,0 0 0,1 0 0,-1 0 0,1-1 0,0 1 0,-1 0 0,1 0 0,0-1 0,1 1 0,-1-1 0,0 1 0,1-1 0,0 1 0,-1-1 0,4 3 0,-4-7 160,0 0-1,1 0 0,-1 0 1,0 0-1,0 0 1,-1-1-1,1 1 1,0 0-1,-1 0 1,1-1-1,-1 1 1,0-1-1,1-3 1,2-36-198,-2 1 0,-1-1 0,-3 1 0,-1-1 0,-2 1 0,-1 0 0,-27-78 0,28 111-121,3 23-89,4 23-81,0-34 339,-1-1 0,1 1 1,0 0-1,0-1 0,0 1 1,1-1-1,-1 1 1,1-1-1,0 0 0,0 0 1,0 0-1,0 0 0,0 0 1,1 0-1,-1 0 0,1-1 1,0 1-1,0-1 0,0 0 1,0 0-1,0 0 0,1 0 1,-1-1-1,0 1 0,1-1 1,-1 0-1,1 0 0,0 0 1,-1 0-1,1-1 0,0 1 1,-1-1-1,1 0 0,0 0 1,-1 0-1,1-1 0,0 1 1,-1-1-1,1 0 0,0 0 1,-1 0-1,1-1 1,-1 1-1,0-1 0,1 0 1,-1 0-1,0 0 0,0 0 1,5-5-1,6-7 59,0 0 1,-1-1-1,-1 0 0,0-1 1,-1 0-1,12-24 0,-16 27-123,0 0-1,-2 0 1,0-1-1,0 0 1,-1 0-1,-1 0 1,0 0-1,1-23 1,-7 135-201,1 64 202,3-142 51,1 0 0,0-1 0,2 1 0,0-1 0,14 36 0,-14-47 40,0 0 1,1-1-1,0 1 1,0-1-1,12 13 1,-15-19-184,-1 0 0,0 1 0,1-1 0,-1 0 0,1 0 0,-1 0 0,1 0 1,0 0-1,-1 0 0,1-1 0,0 1 0,0 0 0,0-1 0,3 1 0,-4-1-140,0 0 0,0-1-1,0 1 1,0 0 0,0-1-1,0 1 1,0-1 0,0 0-1,0 1 1,0-1 0,0 1-1,0-1 1,0 0-1,0 0 1,-1 0 0,1 0-1,0 1 1,0-1 0,-1 0-1,1 0 1,-1 0 0,1 0-1,-1 0 1,1 0 0,-1-1-1,0 1 1,1-1 0,6-26-7822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4:5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14478,'0'0'10890,"35"72"-10249,-25-21-1,-5 8-63,1 7-321,-6-1-160,0-3 0,2-5-448,3-12-1954,3-13-4100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0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9065,'0'0'4436,"0"5"-4901,0-4 461,0 0 0,0 0 0,0 0-1,0 1 1,0-1 0,0 0 0,1 0 0,-1 0-1,0 0 1,1 0 0,-1 0 0,1 0-1,-1 0 1,1 0 0,-1 0 0,1 0 0,0 0-1,-1 0 1,1 0 0,0 0 0,0-1 0,0 1-1,-1 0 1,1-1 0,0 1 0,0 0-1,0-1 1,0 1 0,0-1 0,2 1 0,2 0-16,1 0 0,-1-1 0,0 1 1,1-1-1,-1 0 0,1 0 1,6-2-1,58-12 136,-52 10-10,1 0 0,0 0 0,27 0-1,43 8-42,125 23 1,-88-9-31,42-5 100,174-9 0,-205-5-9,3 2-53,314-15 77,42-24-42,-125 13 18,-184 17 32,237 19 1,-207-1-113,590-11 175,-776-1-6054,-31-3 331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3:2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6694,'9'6'70,"-1"-1"1,1 1-1,1-2 0,-1 1 0,1-1 0,-1 0 0,1-1 1,0 0-1,1-1 0,-1 0 0,12 0 0,21 1 329,60-4 0,-44 0-432,767-15 2393,-54 5-1413,18-2-752,9 4 614,0 33-742,-622-18-73,1301 4 241,-904-21 27,286-4 389,1028-51-704,-109 29 94,-911 33-24,-446-5 242,538 2 769,-956 7-1091,33 0 379,0 3 0,48 8 0,-23 10-2963,-49-12 384,-9-1-1010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5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11787,'0'0'1719,"8"-1"-3561,84-11 1519,-53 5 246,47-2 1,-73 9 252,0 0-1,0 0 1,0 2 0,-1 0-1,1 0 1,0 1 0,21 8-1,-4 0-52,0-1-1,1-2 0,0-1 0,0-1 1,0-1-1,1-2 0,31-1 1,12-5 266,134-23 0,-98 11-259,0 5 0,127 5 1,222 31 317,-437-24-444,61 2 100,1-3-1,-1-3 1,0-5-1,155-31 1,-167 24-103,1 3 1,111-2-1,148 25 667,176 5-458,-219-13-147,33 18-69,90 0 6,54-1-20,-306-11 14,601-13 35,1-55 5,-673 50-33,190-21 1,320-16 6,-375 47 0,385-12 27,-451 1-59,192-19 32,-255 19 5,171 5-1,95 30 9,46 1-8,-104-14-26,252-3 31,-447-14 256,-1 5 0,153 20 0,-223-15-139,52 5-1503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1153,'0'0'-801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1127 416,'-1'-14'1869,"0"-10"-1149,-7-80 3274,7 94-3307,-1-1 0,0 1-1,0 0 1,-1 0 0,0 0 0,-1 0 0,0 1 0,-6-10-1,9 18-662,1 0 0,-1 0 0,1 0-1,-1 0 1,1 0 0,-1 0 0,0 0-1,0 1 1,1-1 0,-1 0 0,0 0-1,0 1 1,0-1 0,0 1-1,0-1 1,0 1 0,0-1 0,0 1-1,0-1 1,0 1 0,0 0 0,0 0-1,0-1 1,0 1 0,0 0-1,0 0 1,-2 0 0,1 1-12,1 0 1,-1 0-1,1 0 1,0 0-1,-1 0 1,1 0-1,0 0 1,0 0-1,0 1 0,0-1 1,0 1-1,0-1 1,0 0-1,0 1 1,-1 2-1,-1 6-32,-1-1 0,1 1 0,0 0 0,-1 16 0,-32 385-666,-38 323 902,-11 290-98,85-631-82,-3 162-8,-37-48 67,9-179 210,28-286-291,-28 681 100,33-685-132,1-1 0,2 0 0,1 0-1,3 0 1,0-1 0,21 48 0,-11-38 0,3-1 1,2-1 0,1-1 0,40 50 0,-52-78-17,1 0 1,0-1 0,1-1-1,0-1 1,1 0 0,0-1-1,1 0 1,0-1 0,1-2-1,35 14 1,15 0-513,121 22 1,-75-20 332,486 136-1838,-53-13 1737,326 46 491,905 80-1,913-129 170,-688-102-30,-1341-22-173,512 32 774,526 8-179,167-68-674,-195 0 22,-1227 8 326,986-8 0,-3-67 264,-488-61-831,-904 129-368,0-2 0,0-2 0,-1-1 1,58-30-1,-76 32 419,0 0 0,-1-1 0,-1-1 0,0-1 0,0 0 0,-1-1 0,-1 0 0,0-1 0,-1-1 0,18-30 0,95-187 1104,83-136 1261,-13 76-1840,52-81-333,-32-21-9,-134 202 140,73-257 1,17-213 211,-137 524-421,-7-1 1,-6-1 0,4-202-1,-34 101-95,5 210 50,-1 1-1,-2 0 0,-1 0 1,-1 1-1,-21-46 0,17 48-57,-2 2 0,-1 0-1,-1 1 1,-1 0 0,-2 1-1,0 1 1,-28-24 0,15 20-24,-1 0 0,-1 3 0,-1 1 0,-57-27 0,-21 2 80,-1 6 0,-192-43 0,300 83 49,-819-173 540,-10 38-682,418 72 49,-434-70-733,-1243-213 1185,-142-89-371,-1449-219-854,2244 469 1361,-8 60 209,-171 72 396,-2 51-1055,815 28 297,1 36 0,-1325 272 0,2050-311-257,52-12-599,0-2 0,0 0 0,-48 2 0,64-10-3897,8-9-4890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10794,'-8'0'961,"-8"-1"-165,-33 0 2638,17 4 1774,32-3-5173,0 0-1,-1 0 0,1 0 0,0 0 1,0 0-1,0 0 0,0 0 1,0 0-1,-1 0 0,1 0 0,0 0 1,0 0-1,0 0 0,0 1 0,0-1 1,0 0-1,-1 0 0,1 0 0,0 0 1,0 0-1,0 0 0,0 0 1,0 0-1,0 0 0,-1 0 0,1 1 1,0-1-1,0 0 0,0 0 0,0 0 1,0 0-1,0 0 0,0 0 0,0 1 1,0-1-1,0 0 0,0 0 1,0 0-1,0 0 0,0 0 0,0 1 1,0-1-1,0 0 0,0 0 0,0 0 1,0 0-1,0 0 0,0 1 0,0-1 1,0 0-1,0 0 0,0 0 1,0 0-1,0 1 0,10 6 232,12 2-489,33 2-521,0-4 0,0-1 0,1-4 0,75-4 0,-62 0-1046,-51 2 1200,71-5-2801,-84 4 2558,1 0 0,-1 0 0,1-1 0,-1 0 0,0 0 1,1 0-1,6-5 0,1-5-3860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9097,'0'0'9027,"12"0"-8952,15 2-74,0 1 1,0 1 0,0 2 0,-1 0-1,0 2 1,0 1 0,-1 0 0,25 15 0,-46-22 5,0 1 0,-1 0-1,0 0 1,0 0 0,0 0 0,0 1 0,0-1 0,-1 1 0,1 0 0,-1-1 0,0 1 0,0 0 0,0 0 0,-1 0 0,0 1 0,1-1 0,-2 0 0,1 1 0,0-1 0,-1 0 0,0 1 0,0-1 0,0 1 0,0-1 0,-1 0 0,1 1 0,-1-1 0,-1 0 0,-2 7 0,-3 11 260,-2-2-1,0 0 1,-1 0 0,-18 26-1,-66 89 622,53-80-4194,32-44-2278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13997,'0'0'5525,"9"1"-3677,-4-1-1651,0 1 1,0-1-1,0 0 1,0-1-1,0 1 1,1-1-1,-1 0 1,0 0-1,0 0 1,-1-1-1,1 0 1,0 0-1,0 0 1,-1-1-1,1 1 1,-1-1-1,6-5 1,-6 4-63,0 0 1,0-1-1,-1 1 0,0-1 1,0 0-1,0 0 0,0 0 1,-1 0-1,3-8 1,-5 12-126,1-1 1,-1 1 0,0 0-1,1 0 1,-1 0 0,0 0 0,0 0-1,0 0 1,0 0 0,0 0-1,0-1 1,0 1 0,0 0 0,-1 0-1,1 0 1,0 0 0,-1 0 0,1 0-1,-1 0 1,1 0 0,-1 0-1,1 0 1,-1 0 0,0 0 0,1 0-1,-1 0 1,0 1 0,0-1-1,1 0 1,-1 0 0,0 1 0,0-1-1,0 1 1,0-1 0,0 1 0,0-1-1,0 1 1,0-1 0,0 1-1,0 0 1,-1 0 0,1 0 0,0-1-1,0 1 1,0 0 0,0 0-1,0 0 1,0 1 0,0-1 0,-1 0-1,-1 1 1,0 0-33,0 1 0,-1 0 1,1 0-1,0 0 0,0 0 0,0 0 0,0 0 0,0 1 0,0 0 1,1-1-1,-1 1 0,1 0 0,0 0 0,0 0 0,0 1 1,0-1-1,1 0 0,-3 7 0,2-6 21,1 1 0,-1-1 0,1 1 0,0 0 0,0-1 0,0 1 0,0 5 0,1-9-5,0 0-1,0 1 1,0-1-1,0 1 1,1-1-1,-1 0 1,0 1-1,1-1 1,-1 0-1,0 1 1,1-1-1,0 0 1,-1 1-1,1-1 1,0 0-1,0 0 1,0 0-1,-1 0 1,1 0-1,0 0 1,3 2-1,4 1 11,0 0 0,1-1-1,-1 0 1,1 0 0,0-1-1,0 0 1,0-1 0,10 1-1,80 1-77,-75-3 88,-23 0 48,-1 0 0,1-1-1,0 1 1,-1 0-1,1 0 1,0 0-1,-1-1 1,1 1 0,0 0-1,-1-1 1,1 1-1,0 0 1,-1-1-1,1 1 1,-1-1-1,1 1 1,-1-1 0,1 1-1,-1-1 1,1 1-1,-1-1 1,0 0-1,1 1 1,-1-1-1,0 0 1,0 1 0,1-1-1,-1 0 1,4-30 764,-13-27-395,4 43-431,0 2 0,-2-1 0,0 0 0,0 1 0,-1 1 0,-1-1 0,0 1 0,-14-13 0,76 27-4174,-52-1 4098,62 3-3843,-21-8-2000,-8-8-2489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86 12940,'0'0'7522,"-5"13"-7629,5-13 107,-6 15 44,1 0 0,0 0-1,2 1 1,-3 23 0,5-36-29,1 1 0,0-1 1,0 0-1,0 1 0,1-1 1,-1 1-1,1-1 0,0 0 1,-1 0-1,2 1 0,-1-1 0,0 0 1,4 6-1,-3-8-6,-1 1 0,1 0 0,0-1 0,0 1-1,0-1 1,0 0 0,0 0 0,0 0 0,0 0 0,1 0 0,-1 0 0,0 0 0,1-1-1,-1 1 1,0-1 0,1 0 0,-1 1 0,0-1 0,1 0 0,-1-1 0,1 1-1,-1 0 1,3-1 0,3-1 76,0 0 0,-1-1 0,1 1 0,-1-1 0,1-1 0,-1 1 0,0-1 1,0-1-1,-1 1 0,1-1 0,-1 0 0,0-1 0,-1 0 0,1 1 0,8-14 0,1-2 397,-1-1 0,-1-1 0,16-37 0,-24 164-973,-5-92 494,1 0 0,0-1 1,1 1-1,0-1 1,0 0-1,1 0 1,1 1-1,0-2 1,9 19-1,-11-25 15,0-1-1,1 1 1,-1-1-1,1 0 0,-1 0 1,1 0-1,0 0 0,0-1 1,0 1-1,0-1 1,1 0-1,-1 0 0,1 0 1,-1 0-1,1 0 1,0-1-1,-1 0 0,1 0 1,0 0-1,0 0 0,0 0 1,0-1-1,0 0 1,0 1-1,0-2 0,0 1 1,0 0-1,0-1 1,0 0-1,0 0 0,0 0 1,4-2-1,-3 1 95,0-1 0,0 0 0,-1 0-1,1 0 1,0 0 0,-1-1 0,0 0 0,0 0 0,0 0-1,0 0 1,-1-1 0,0 1 0,0-1 0,0 0 0,0 0-1,-1 0 1,0 0 0,0 0 0,0-1 0,0 1 0,-1-1-1,1-6 1,2-16 527,0 0-1,-2-57 1,-2 75-648,0 6 29,0 0 0,-1 0 0,0-1 0,0 1 0,0 0-1,-1 0 1,-2-6 0,3 9-28,1 0 0,0 1 0,0-1 0,-1 1 0,1-1 0,0 0 0,-1 1 0,1-1 0,0 1 0,-1-1 0,1 1 0,-1-1 0,1 1 0,-1 0 0,1-1 0,-1 1 0,0-1 0,1 1 0,-1 0-1,1 0 1,-1-1 0,0 1 0,1 0 0,-1 0 0,0 0 0,1 0 0,-1-1 0,0 1 0,1 0 0,-1 0 0,0 0 0,1 1 0,-1-1 0,0 0 0,1 0 0,-1 0 0,1 0 0,-1 1 0,0-1 0,1 0 0,-1 0 0,1 1 0,-1-1 0,0 1 0,1-1 0,-1 0-1,1 1 1,0-1 0,-1 1 0,1-1 0,-1 1 0,1-1 0,0 1 0,-1 0 0,1-1 0,0 1 0,-1-1 0,1 2 0,-2 0 2,1 0 0,0 1 0,-1-1-1,1 0 1,0 1 0,0-1 0,0 1 0,1-1 0,-1 1 0,1-1-1,-1 1 1,1 0 0,0-1 0,0 1 0,0 0 0,0-1-1,0 1 1,1-1 0,-1 1 0,1-1 0,0 1 0,-1 0 0,1-1-1,0 0 1,1 1 0,-1-1 0,0 0 0,1 0 0,-1 1 0,1-1-1,0 0 1,0-1 0,0 1 0,0 0 0,0 0 0,0-1-1,0 1 1,0-1 0,0 0 0,1 0 0,-1 0 0,1 0 0,-1 0-1,1 0 1,4 0 0,2 1 10,0-2 1,0 1-1,0-1 0,0 0 0,1-1 0,-1 0 1,0-1-1,-1 0 0,1 0 0,0-1 0,0 0 1,-1 0-1,0-1 0,11-6 0,-9 3-2,-2 0 0,1 0 0,-1-1 0,0 0 0,0 0-1,-1-1 1,0 0 0,-1-1 0,0 1 0,-1-1 0,5-11 0,-9 89-696,-1-56 601,-1-1 135,0-1 0,1 1 0,1 0 0,0 0 0,0 0 0,5 14 0,-5-22-110,0 0 1,0-1-1,1 1 0,-1-1 1,1 1-1,0-1 0,0 0 0,-1 0 1,1 0-1,1 0 0,-1 0 1,0 0-1,0 0 0,1-1 1,-1 1-1,1-1 0,-1 1 1,1-1-1,0 0 0,0 0 0,-1 0 1,1-1-1,0 1 0,0-1 1,0 0-1,0 1 0,0-1 1,5-1-1,-6 1-242,0 0 0,0 0 0,-1 0 0,1 0 1,0 0-1,0 0 0,-1-1 0,1 1 0,0-1 0,0 1 1,-1-1-1,1 0 0,-1 0 0,1 0 0,0 0 0,-1 0 0,0 0 1,1 0-1,-1 0 0,0 0 0,1-1 0,-1 1 0,1-2 0,13-21-6480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16015,'0'0'6727,"35"55"-11084,-12-41-479,1 2-3172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40 184 10858,'0'0'5664,"-5"9"-5359,0 0-9,0 1 0,1-1 0,0 1 1,0 0-1,1 1 0,0-1 1,1 1-1,0-1 0,1 1 0,0 0 1,1 16-1,1-25-264,0 1 0,-1-1 0,2 0 0,-1 0-1,0 1 1,0-1 0,1 0 0,-1 0 0,1 0 0,-1 0 0,1-1 0,0 1 0,0 0 0,0-1-1,0 1 1,0-1 0,0 0 0,1 1 0,-1-1 0,0 0 0,1 0 0,-1-1 0,0 1 0,1 0 0,-1-1-1,1 0 1,-1 1 0,1-1 0,4 0 0,-2 0 21,1 0 0,0 0 0,-1 0-1,1 0 1,0-1 0,-1 0 0,1 0 0,-1 0 0,1-1 0,-1 0-1,0 0 1,8-4 0,-1-4 27,-1 0 1,0-1-1,-1 0 0,0-1 1,-1 0-1,0 0 0,-1-1 0,0 0 1,-1 0-1,6-17 0,-6 11 105,0 0 0,-2-1 0,0 0 0,-1-1 0,-1 1 0,1-38 0,-4 57-176,0 0 0,0-1 0,0 1 0,0 0-1,0-1 1,0 1 0,0 0 0,0-1 0,-1 1-1,1 0 1,-1 0 0,1-1 0,-1 1 0,1 0 0,-1 0-1,0 0 1,0 0 0,1 0 0,-1 0 0,0 0-1,0 0 1,0 0 0,0 0 0,0 0 0,-2 0 0,1 0-18,0 0 0,0 1 0,-1-1 0,1 1 0,0 0 0,0 0 1,0 0-1,-1 0 0,1 0 0,0 0 0,0 1 0,-1-1 0,-2 2 1,-3 0-57,2 1-1,-1-1 1,0 2 0,0-1 0,1 1 0,0 0 0,0 0 0,-7 7 0,8-6 46,0 2 0,0-1 1,0 0-1,1 1 0,0 0 0,0 0 0,1 0 1,0 1-1,0-1 0,1 1 0,0-1 1,0 1-1,-1 15 0,3-17-18,0-1 0,0 1-1,0-1 1,1 1 0,0-1-1,0 1 1,1-1 0,-1 1-1,1-1 1,0 0 0,0 0-1,1 0 1,0 0 0,0-1-1,0 1 1,0-1 0,1 1-1,-1-1 1,1 0 0,8 5-1,-11-8 41,1 0-1,0 0 1,0 0-1,-1 0 1,1-1 0,0 1-1,0-1 1,0 1-1,0-1 1,0 0-1,0 0 1,0 0-1,0 0 1,0 0-1,0 0 1,0-1-1,-1 1 1,1 0-1,0-1 1,0 0-1,0 1 1,0-1-1,2-2 1,46-29 167,-27 16-171,-20 14-5,0 0-1,0 0 1,0 1 0,1-1-1,-1 1 1,0 0 0,1 0 0,-1 0-1,1 0 1,-1 1 0,1-1-1,-1 1 1,6 0 0,-8 1 16,1-1-1,-1 1 1,1 0 0,-1 0 0,0 0 0,1 0 0,-1 0 0,0 0 0,0 0 0,0 0 0,0 1 0,0-1-1,0 0 1,0 1 0,0-1 0,-1 0 0,1 1 0,-1-1 0,1 1 0,-1-1 0,1 1 0,-1-1 0,0 1 0,1 0-1,-1-1 1,0 1 0,0-1 0,0 1 0,-1 0 0,1 2 0,-8 104 828,9-108-930,-1 1 0,1-1 0,0 0-1,-1 0 1,1 1 0,0-1 0,0 0 0,-1 0 0,1 0 0,0 0 0,-1 0-1,1 0 1,0 0 0,0 0 0,-1 0 0,1 0 0,0-1 0,-1 1 0,1 0-1,0 0 1,-1-1 0,1 1 0,0 0 0,-1-1 0,1 1 0,-1 0-1,1-1 1,-1 1 0,1-1 0,0 0 0,6-7-1233,0 0 0,-1 0 0,0 0 0,7-12 0,9-24-5567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14638,'-2'9'2151,"-16"56"1246,6-24-1948,2 0 0,1 1 0,-3 52 0,12-68-1581,1 0 0,1-1 0,1 1 0,2 0 0,0-1 0,12 30 0,-21-143-225,3 86 362,0-6-147,0-1 0,-1 1-1,-1 0 1,1 0-1,-1 1 1,0-1 0,-1 0-1,-8-11 1,12 19 142,0 0 0,-1 0 0,1 1 0,0-1 0,-1 0 0,1 0 0,0 1 0,-1-1 0,1 0 0,0 1 0,-1-1 0,1 0 0,0 1 0,0-1 0,0 0 0,-1 1 0,1-1 0,0 1 0,0-1 0,0 0 0,0 1 0,0-1 0,0 1 0,-1-1 0,1 0 0,0 1 0,0-1 0,0 1 0,1-1 0,-1 1 0,0-1 0,0 0 0,0 1 0,0 0 5,1 3 14,0-1-1,0 1 1,0 0-1,0-1 1,0 0-1,1 1 1,0-1-1,0 0 1,0 1-1,0-1 1,0 0-1,1-1 1,-1 1-1,1 0 1,0-1-1,-1 1 1,1-1-1,1 0 1,-1 0-1,0 0 1,0 0-1,1-1 1,-1 1-1,1-1 1,5 2-1,6 1 23,-1 0 0,1-1 0,-1-1 0,1 0-1,17 0 1,-19-2-26,0-1 0,0 0-1,0-1 1,0 0 0,-1-1-1,17-5 1,-24 6-26,0 1 0,-1-1 0,0 0 0,1-1 0,-1 1 0,0-1 0,0 0 0,-1 1 0,1-2 0,-1 1 0,1 0 0,-1-1 0,0 0 0,0 1 0,0-1 0,-1 0 0,1-1 0,-1 1 0,0 0 0,2-8 0,-12 39 540,-10 41 725,16-62-1189,2-1-1,-1 1 1,1 0-1,-1 0 1,2-1 0,-1 1-1,1 0 1,0 0-1,0-1 1,2 8-1,-2-11-73,-1-1 0,1 1 0,0 0 0,0-1 0,0 1 0,0-1 1,1 1-1,-1-1 0,0 1 0,0-1 0,1 0 0,-1 0 0,1 1 0,-1-1 0,1 0 0,0-1 0,-1 1 0,1 0 0,0 0 0,0-1 0,0 1 1,-1-1-1,1 1 0,0-1 0,0 0 0,0 0 0,0 0 0,0 0 0,0 0 0,2 0 0,-2-1-313,1 1 1,-1-1-1,1 0 0,0 1 0,-1-1 0,0 0 1,1-1-1,-1 1 0,0 0 0,1-1 0,-1 1 1,0-1-1,0 0 0,0 0 0,0 0 1,0 0-1,-1 0 0,1 0 0,-1 0 0,1 0 1,0-3-1,10-27-6351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15631,'0'0'12107,"-17"53"-12075,34-31-929,2-3-2466,3-1-3011,3-3-7911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17713,'0'0'7463,"-10"13"-7282,3-6-221,-8 11 133,-25 39 0,37-52-47,0-1 0,0 1-1,1 0 1,-1 0 0,1 0 0,0 0-1,1 1 1,-1-1 0,1 1 0,0-1-1,1 0 1,-1 1 0,1-1 0,0 1-1,0 0 1,2 5 0,-2-10-39,1 0 1,-1-1-1,1 1 0,-1-1 1,1 1-1,0-1 1,-1 1-1,1-1 0,0 1 1,-1-1-1,1 0 1,0 1-1,0-1 0,-1 0 1,1 0-1,0 1 1,0-1-1,0 0 0,-1 0 1,1 0-1,0 0 1,0 0-1,0 0 0,-1 0 1,1 0-1,1-1 1,22-4 48,-11-3-255,0-1-1,0 0 1,-1-1 0,-1 0 0,1-1-1,18-23 1,14-13-194,-44 46 341,1 1 1,-1-1-1,0 1 1,1-1 0,-1 1-1,0 0 1,1-1-1,-1 1 1,1-1-1,-1 1 1,1 0 0,-1 0-1,1-1 1,-1 1-1,1 0 1,0 0-1,-1-1 1,1 1 0,-1 0-1,1 0 1,-1 0-1,1 0 1,0 0-1,-1 0 1,1 0 0,-1 0-1,1 0 1,0 0-1,-1 1 1,1-1-1,0 0 1,6 19-255,-8 38 986,1-48-743,-2 151 1773,3-87-1486,-11 104-1,8-165-207,-1-1 1,0 1-1,-1-1 0,0 0 1,0 0-1,-1 0 1,-1 0-1,0-1 0,0 0 1,-8 9-1,12-16 48,0 0 0,-1-1 1,1 1-1,0-1 0,-1 0 0,1 1 1,-1-1-1,0 0 0,1-1 0,-1 1 1,0 0-1,0-1 0,-1 0 0,1 0 0,0 0 1,0 0-1,0 0 0,-1 0 0,1-1 1,0 0-1,-1 0 0,1 0 0,0 0 1,-1 0-1,1 0 0,0-1 0,-1 0 0,1 0 1,0 0-1,0 0 0,0 0 0,0-1 1,0 1-1,0-1 0,0 0 0,0 0 0,0 0 1,1 0-1,-4-3 0,-4-5-192,1 0 0,0-1 0,0 0 1,1-1-1,1 1 0,0-1 0,0-1 0,1 0 0,1 0 0,0 0 0,1 0 0,0-1 0,-2-14 1,4 18 72,0 0 1,1 0 0,1-1 0,-1 1 0,1 0 0,1 0 0,0-1 0,0 1 0,1 0-1,1 0 1,0 0 0,0 1 0,0-1 0,1 1 0,1-1 0,0 1 0,0 1 0,9-13-1,0 8-236,1 1 0,-1 0 0,2 1 0,0 0-1,0 1 1,1 1 0,0 1 0,30-11-1,28-10-5484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19795,'0'0'4836,"37"-2"-14957,-28-3-1859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13805,'0'0'11627,"5"13"-14862,8-35-3523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15022,'0'0'9225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10474,'-1'11'1116,"-24"453"7932,25-452-8988,1-1 1,0 1-1,1-1 0,0 1 0,1-1 0,0 0 0,5 12 0,-7-21-44,-1 0-1,1 0 1,0 0-1,0 0 1,0 0-1,0 0 0,1 0 1,-1-1-1,0 1 1,1 0-1,-1-1 0,1 1 1,0-1-1,-1 0 1,1 1-1,0-1 1,0 0-1,0 0 0,0 0 1,0 0-1,0-1 1,0 1-1,0 0 0,0-1 1,0 1-1,0-1 1,0 0-1,1 0 1,-1 0-1,0 0 0,0 0 1,0 0-1,0-1 1,0 1-1,0-1 0,1 1 1,-1-1-1,0 0 1,0 0-1,-1 0 1,1 0-1,0 0 0,0 0 1,0-1-1,2-1 1,7-6 17,-1-1 1,0 0 0,-1 0 0,1 0 0,-2-2 0,0 1-1,0-1 1,6-14 0,-5 11-34,0 0 0,1 1 0,0 0 0,16-17 0,-26 31-6,1 0-1,-1 0 1,0-1 0,0 1 0,1 0-1,-1 0 1,0-1 0,0 1 0,1 0 0,-1 0-1,0 0 1,1 0 0,-1-1 0,0 1-1,1 0 1,-1 0 0,0 0 0,1 0-1,-1 0 1,0 0 0,1 0 0,-1 0-1,0 0 1,1 0 0,-1 0 0,0 0-1,1 0 1,-1 0 0,0 0 0,1 1-1,-1-1 1,0 0 0,0 0 0,1 0-1,-1 0 1,0 1 0,1-1 0,-1 0-1,0 0 1,0 0 0,1 1 0,-1-1-1,0 0 1,0 1 0,0-1 0,0 0-1,1 0 1,-1 1 0,0-1 0,0 0 0,0 1-1,0-1 1,0 0 0,0 1 0,0-1-1,0 0 1,0 1 0,0-1 0,0 0-1,0 1 1,0-1 0,0 0 0,0 1-1,0-1 1,0 1 0,0 31-22,0-26 36,-2 63-33,0-32 2,7 76 1,-5-112-73,0 0 1,1 0-1,-1 0 1,0 0-1,1-1 0,-1 1 1,1 0-1,-1 0 0,1 0 1,-1 0-1,1 0 0,0 0 1,-1-1-1,1 1 0,0 0 1,0-1-1,-1 1 1,1 0-1,0-1 0,0 1 1,0-1-1,0 1 0,0-1 1,0 0-1,0 1 0,0-1 1,0 0-1,0 0 0,0 0 1,0 0-1,0 0 1,0 0-1,0 0 0,0 0 1,0 0-1,0 0 0,0 0 1,0-1-1,0 1 0,0 0 1,1-1-1,4-1-907,-1 0-1,1 0 1,-1 0 0,1-1-1,-1 1 1,6-5-1,24-22-7138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6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4805,'0'0'18380,"4"12"-18348,47 186 1729,-51-196-1746,0 0-1,1-1 0,-1 1 1,1 0-1,-1-1 1,1 1-1,0-1 0,0 1 1,0-1-1,0 1 1,0-1-1,0 1 0,0-1 1,0 0-1,0 1 1,1-1-1,-1 0 0,0 0 1,1 0-1,-1 0 1,1 0-1,-1-1 0,3 2 1,-2-2 54,0 0 0,0 0-1,-1-1 1,1 1 0,0 0 0,0-1 0,0 1 0,-1-1 0,1 0 0,0 1 0,-1-1 0,1 0-1,0 0 1,-1 0 0,1 0 0,-1-1 0,3-1 0,5-8 233,0 1 0,0-1 0,-1 0 0,9-17 1,5-15-75,-18 31-169,2 1 0,0 0 0,10-16 0,-15 27-61,-1 0 1,0 0-1,0 0 0,0 0 0,0 0 1,0 0-1,0 0 0,0-1 0,0 1 1,1 0-1,-1 0 0,0 0 1,0 0-1,0 0 0,0 0 0,0 0 1,0 0-1,1 0 0,-1 0 0,0 0 1,0 0-1,0 0 0,0 0 1,0 0-1,1 0 0,-1 0 0,0 0 1,0 0-1,0 0 0,0 0 0,0 0 1,0 0-1,1 0 0,-1 0 1,0 0-1,0 0 0,0 0 0,0 0 1,0 0-1,0 1 0,1-1 0,-1 0 1,0 0-1,0 0 0,0 0 1,0 0-1,0 0 0,0 0 0,0 1 1,0-1-1,0 0 0,0 0 0,0 0 1,0 0-1,0 0 0,0 1 1,0-1-1,0 0 0,0 0 0,0 0 1,0 0-1,0 1 0,4 16-235,-2 20-84,2-10 388,-4-27-63,0 0 0,0 1 0,0-1 0,0 1 1,0-1-1,1 0 0,-1 1 0,0-1 0,0 0 0,1 1 0,-1-1 0,0 0 0,1 1 0,-1-1 0,0 0 0,1 0 0,-1 1 0,0-1 1,1 0-1,-1 0 0,1 0 0,-1 0 0,0 1 0,1-1 0,-1 0 0,1 0 0,-1 0 0,0 0 0,1 0 0,2-1 21,0-1 0,0 1 0,-1 0 0,1-1 0,-1 0-1,1 0 1,-1 0 0,0 0 0,1 0 0,-1 0 0,0 0-1,1-3 1,40-54 74,7-8-43,-50 67-57,0 0-1,0 0 1,0 0 0,1 0 0,-1 0-1,0 0 1,0 0 0,0-1-1,0 1 1,0 0 0,0 0 0,0 0-1,1 0 1,-1 0 0,0 0-1,0 0 1,0 0 0,0 0 0,0 0-1,1 0 1,-1 0 0,0 0-1,0 0 1,0 0 0,0 0 0,1 0-1,-1 0 1,0 0 0,0 0-1,0 0 1,0 0 0,0 0 0,1 0-1,-1 0 1,0 0 0,0 0-1,0 0 1,0 0 0,0 0 0,0 1-1,1-1 1,-1 0 0,0 0-1,0 0 1,0 0 0,0 0 0,0 0-1,0 0 1,0 1 0,0-1-1,0 0 1,0 0 0,0 0 0,0 0-1,0 0 1,1 1 0,2 15-166,-3 26-133,0-36 290,0 117-588,8-129-6739,0-6 1312,-3-8-3552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182 246 10346,'0'0'3715,"-9"6"-1062,-18 14-322,-43 41 0,62-53-2089,0 0 1,0 0-1,1 1 1,0 0 0,1 0-1,0 1 1,1-1-1,-1 1 1,2 1 0,-5 14-1,8-25-242,1 0-1,0 1 0,0-1 1,0 0-1,0 1 1,0-1-1,0 0 1,0 1-1,0-1 0,0 0 1,0 1-1,0-1 1,0 0-1,0 1 1,0-1-1,0 0 0,1 1 1,-1-1-1,0 0 1,0 1-1,0-1 1,0 0-1,1 1 0,-1-1 1,0 0-1,0 0 1,1 1-1,-1-1 1,0 0-1,0 0 0,1 0 1,-1 1-1,0-1 1,1 0-1,-1 0 1,0 0-1,1 0 0,-1 0 1,0 1-1,1-1 1,-1 0-1,22-3-95,18-14 67,-18-1 33,-2 0-1,0-2 1,-1 0 0,0-1 0,28-44 0,-12 17-6,-36 82-809,-7 4 804,2-15 7,2-1 0,0 0 1,0 46-1,4-67 14,0 1 1,0-1-1,0 1 0,1 0 1,-1-1-1,1 1 0,-1-1 0,1 1 1,-1-1-1,1 1 0,0-1 0,-1 0 1,1 1-1,0-1 0,0 0 0,0 0 1,0 0-1,0 1 0,1-1 0,-1 0 1,0 0-1,0-1 0,1 1 1,-1 0-1,0 0 0,1-1 0,-1 1 1,1 0-1,-1-1 0,1 0 0,-1 1 1,1-1-1,0 0 0,-1 0 0,1 0 1,-1 0-1,1 0 0,-1 0 1,1 0-1,0 0 0,-1-1 0,3 0 1,3 0 136,1-1 1,-1 0 0,0 0 0,0-1 0,0 0 0,-1 0 0,1-1 0,6-4 0,21-21-83,-1-1-1,-1-1 1,-2-2 0,-1-2 0,-2 0 0,-1-2 0,-2 0 0,-2-2 0,19-44-1,-21 30-431,-60 114-544,27-40 931,1 1 0,1 0 0,1 1 0,2 1 0,0-1 0,-8 44 0,14-57-7,1 0 0,0 0 1,1 1-1,0-1 0,0 0 0,1 0 1,1 1-1,0-1 0,0 0 1,1 0-1,0-1 0,1 1 1,0 0-1,0-1 0,1 0 0,0 0 1,1-1-1,12 15 0,-97-134-5008,-34-49 6555,112 160-1550,1-1 0,-1 1 1,1 0-1,-1-1 0,1 1 0,0 0 0,-1-1 1,1 1-1,0-1 0,-1 1 0,1-1 0,0 1 0,0-1 1,-1 1-1,1-1 0,0 1 0,0-1 0,0 1 0,0-1 1,0 1-1,0-1 0,0 1 0,0-1 0,0 1 1,0-1-1,0 0 0,0 1 0,0-1 0,0 1 0,0-1 1,1 1-1,-1-1 0,0 1 0,0-1 0,1 1 1,-1-1-1,0 1 0,1 0 0,-1-1 0,1 0 0,27-3 870,45 13 438,-68-8-1301,38 7-2405,68 4 1,-61-11-3932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6:5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4100,'0'0'20243,"-6"15"-20211,-30 59 132,-65 100-1,16-30 76,81-138-240,2-3-10,1-1-1,-1 1 1,1 0-1,0-1 0,0 1 1,0 0-1,0 0 1,0 0-1,1-1 0,-1 5 1,2-7-29,1 0-1,-1 0 1,1 1 0,0-1 0,-1 0 0,1 0-1,-1-1 1,1 1 0,0 0 0,-1 0-1,1-1 1,-1 1 0,1-1 0,2-1 0,7-6-134,0 0 0,-1-1 0,0 0 0,0-1 0,-1 0 0,-1-1 0,11-15 0,-6 9-180,12-16-19,-2-1 0,-2 0 1,-1-2-1,-1-1 0,25-72 0,-51 130 414,1 0-1,1 1 1,1 0 0,1 0-1,1 0 1,1 0 0,1 0-1,1 0 1,0 0 0,2 0-1,1 0 1,10 37 0,-6-42 174,7 22-1352,-15-39 1125,-1 0 1,1 0-1,0 0 1,0 0-1,0 0 1,0 0-1,0 0 1,0 0-1,0 0 1,0 0-1,0 0 1,0 0-1,0 0 1,0 0-1,-1 0 1,1 0-1,0 0 1,0 0-1,0 0 1,0 0-1,0 1 1,0-1-1,0 0 1,0 0-1,0 0 1,0 0-1,0 0 1,0 0-1,0 0 1,0 0-1,0 0 1,0 0-1,0 0 1,0 0-1,0 1 1,0-1-1,0 0 1,0 0-1,0 0 1,0 0-1,0 0 1,-14-21 177,-12-25-159,1-1 0,-32-91 0,64 149 96,-1-1 0,2 0 0,-1 0 0,1-1 0,1 0 0,18 16 0,-16-18-58,0-1 0,0 0-1,1 0 1,0-2 0,0 1-1,0-1 1,0-1 0,1 0 0,-1-1-1,1 0 1,0-1 0,-1 0-1,1-1 1,0-1 0,22-3 0,-31 2 91,0 1 1,0-1 0,0 0 0,0 0 0,-1-1 0,1 1 0,-1-1 0,1 0 0,-1 0-1,0 0 1,0 0 0,0 0 0,0-1 0,-1 1 0,0-1 0,1 0 0,-1 0 0,0 0-1,-1 0 1,1 0 0,-1 0 0,0 0 0,0-1 0,0 1 0,-1 0 0,1-1 0,-1-5-1,0 10-138,0 0 0,0 0 0,-1 0-1,1 0 1,0 0 0,0 1 0,0-1-1,0 0 1,-1 0 0,1 0-1,0 0 1,0 0 0,0 0 0,-1 0-1,1 0 1,0 0 0,0 0-1,0 0 1,-1 0 0,1 0 0,0 0-1,0 0 1,0 0 0,-1 0 0,1 0-1,0 0 1,0 0 0,0 0-1,0 0 1,-1 0 0,1-1 0,0 1-1,0 0 1,0 0 0,0 0-1,-1 0 1,1 0 0,0 0 0,0-1-1,0 1 1,0 0 0,0 0 0,0 0-1,0 0 1,-1-1 0,1 1-1,0 0 1,0 0 0,0 0 0,0-1-1,0 1 1,0 0 0,0 0-11,-4 7-22,0 0 1,0 0-1,1 1 1,0-1-1,0 1 0,-2 15 1,3-19 46,1 1 0,1 0 1,-1 0-1,1-1 1,-1 1-1,1 0 0,1 0 1,-1 0-1,1-1 0,0 1 1,0 0-1,0-1 0,3 8 1,-2-10-6,0 0 0,1 0 0,-1 0 0,0 0 0,1-1 0,-1 1 1,1-1-1,0 1 0,0-1 0,-1 0 0,1 0 0,0 0 0,0 0 1,0-1-1,0 1 0,0-1 0,0 0 0,0 0 0,0 0 0,0 0 1,4-1-1,1 0 16,0 0 0,-1 0 0,1 0 0,0-1 0,-1 0 0,1-1 0,7-3 0,-5-1-36,0 0 0,-1 0 0,0-1 0,0 0 0,-1 0 0,0-1 0,9-14 0,6-5-982,-22 27-457,-1 35-4538,2-15 2547,6-1-839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7303,'0'0'2023,"-9"10"32,-1 2-1220,1 0-1,0 0 0,-12 24 0,19-32-630,0-1 0,0 1-1,0 0 1,0 0-1,1 0 1,0 0-1,0 0 1,0 0-1,0 1 1,1-1-1,0 0 1,0 0-1,0 1 1,0-1-1,1 0 1,-1 0 0,1 0-1,0 0 1,0 1-1,1-1 1,-1 0-1,4 5 1,-2-6-135,0 0 1,0-1 0,0 1-1,0-1 1,1 0 0,-1 0-1,1 0 1,-1 0 0,1-1 0,0 1-1,0-1 1,-1 0 0,1 0-1,0 0 1,0-1 0,0 1-1,0-1 1,0 0 0,5-1-1,0 1 78,0-1-1,0 1 1,-1-2-1,1 1 1,0-1-1,-1-1 1,0 0-1,10-4 1,-8 1 3,0-1 0,0 0 0,-1 0-1,0-1 1,0-1 0,0 1 0,-1-1 0,-1-1 0,0 0 0,0 0 0,-1 0 0,0-1 0,0 1 0,7-23 0,-5 8 40,-1 0 0,-2-1 0,0 1 0,-2-1 0,1-50 0,-4 74-209,0-1 0,0 0-1,0 0 1,0 0-1,-1 0 1,0 1-1,1-1 1,-1 0 0,0 0-1,0 1 1,0-1-1,-1 0 1,1 1-1,-1 0 1,1-1 0,-1 1-1,-2-3 1,3 4 1,-1 0 1,1 1 0,-1-1 0,1 0-1,-1 1 1,0-1 0,1 0-1,-1 1 1,0 0 0,1-1-1,-1 1 1,0 0 0,0 0-1,1 0 1,-1 0 0,0 1 0,1-1-1,-1 0 1,0 1 0,1-1-1,-1 1 1,0-1 0,1 1-1,-1 0 1,1-1 0,-1 1 0,1 0-1,0 0 1,-1 0 0,0 2-1,-4 1 10,1 1-1,0-1 0,1 1 0,-1 0 1,1 0-1,0 1 0,0 0 1,0-1-1,1 1 0,0 0 0,0 1 1,-2 7-1,4-10-63,-1-1 0,1 1 0,1-1 0,-1 1 0,0 0 0,1 0 0,0-1 0,0 1 0,0 0 0,0 0 0,1-1 0,-1 1 0,1 0 0,0-1 0,0 1 0,0-1 0,1 1 0,-1-1 0,1 1 0,0-1 0,0 0 0,0 0 0,4 5 0,10 6-1347,1-1 0,26 16 0,-23-15-216,38 30 1,-54-40 1615,1 1 0,-1-1 0,0 1 0,0 0 0,0 0 0,-1 1 0,0-1 0,0 1 0,0-1 0,-1 1 0,0 0 0,3 8 0,-5-2-2826,0-4-3417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36 209 9225,'0'0'14205,"-5"10"-13746,1-3-388,0-1 1,1 1 0,-1 0-1,1 0 1,0 0-1,1 0 1,0 1-1,0-1 1,-1 14 0,2-20-71,1-1 0,0 1 0,0-1 0,0 1 0,1 0 0,-1-1 0,0 1 1,0-1-1,0 1 0,0-1 0,0 1 0,1-1 0,-1 1 0,0-1 0,0 1 1,1-1-1,-1 0 0,0 1 0,1-1 0,-1 1 0,0-1 0,1 0 0,-1 1 1,1-1-1,-1 0 0,1 1 0,-1-1 0,1 0 0,-1 0 0,1 1 0,-1-1 0,1 0 1,22-2 31,19-20 105,-15-4-115,-1-2 0,-1 0 0,-1-2 0,-1-1 0,35-65 1,-42 56 89,-14 27-143,-14 26-363,1 4 390,1 1 0,1 0 0,0 1 0,1 0 1,1 1-1,1 0 0,1 0 0,0 0 0,2 0 0,0 1 0,2 0 0,0 30 1,2-49 10,-1 0 0,0 0 0,1 0 0,0 0 0,-1 1 0,1-1 0,0 0 0,0-1 1,0 1-1,0 0 0,1 0 0,-1 0 0,0-1 0,1 1 0,-1 0 0,1-1 0,-1 0 1,1 1-1,0-1 0,0 0 0,0 0 0,0 0 0,0 0 0,0 0 0,0 0 0,0 0 0,0-1 1,0 1-1,0-1 0,0 0 0,0 1 0,1-1 0,-1 0 0,0 0 0,0-1 0,3 1 1,2-1-17,0 0 0,0 0 0,0 0 0,-1-1 0,1 0 0,0 0 1,-1-1-1,1 1 0,-1-2 0,9-5 0,-4 2-10,0-2 0,-1 1 0,0-2 0,-1 1 1,0-1-1,-1-1 0,1 1 0,-2-1 0,0-1 0,0 1 0,-1-1 0,-1-1 0,6-15 0,-11 28 14,0-1 0,0 1-1,0-1 1,0 1 0,0-1 0,0 1-1,0-1 1,0 1 0,0-1-1,-1 1 1,1-1 0,0 1 0,0 0-1,0-1 1,-1 1 0,1-1-1,0 1 1,0-1 0,-1 1 0,1 0-1,0-1 1,-1 1 0,1 0 0,0-1-1,-1 1 1,1 0 0,-1 0-1,1-1 1,-1 1 0,1 0 0,0 0-1,-1 0 1,1-1 0,-1 1-1,1 0 1,-1 0 0,1 0 0,-1 0-1,1 0 1,-1 0 0,1 0 0,-1 0-1,1 0 1,-1 0 0,1 0-1,-1 1 1,1-1 0,-1 0 0,1 0-1,-1 0 1,1 1 0,0-1-1,-1 0 1,1 0 0,-1 1 0,1-1-1,-1 1 1,-29 15-228,13-2 468,2 1 0,-22 26 0,33-36-178,0 0 0,0 0-1,0 1 1,1 0-1,0 0 1,0 0 0,1 0-1,-1 0 1,1 0-1,1 1 1,-1-1 0,0 12-1,2-17-52,0 0-1,1 1 1,-1-1 0,0 0-1,1 0 1,-1 0 0,1 0-1,0 1 1,-1-1-1,1 0 1,0 0 0,0 0-1,-1 0 1,1-1 0,0 1-1,0 0 1,0 0-1,0 0 1,0-1 0,0 1-1,1 0 1,-1-1 0,0 1-1,0-1 1,0 0-1,1 1 1,-1-1 0,0 0-1,0 0 1,1 1 0,1-1-1,51 1 19,-40-1-82,60 1-770,-17 0 152,-1-1-1,94-14 1,-149 13 798,0 1 0,0 0 1,0 0-1,0 0 0,0 0 0,0-1 1,0 1-1,0-1 0,0 1 0,0-1 0,0 1 1,0-1-1,0 1 0,0-1 0,0 0 1,-1 1-1,1-1 0,0 0 0,0 0 1,-1 0-1,1 1 0,-1-1 0,1 0 0,-1 0 1,1 0-1,-1 0 0,1 0 0,-1-1 1,0-1 29,0 1 0,0-1 0,0 1 1,-1-1-1,1 1 0,-1 0 0,1-1 0,-1 1 1,0 0-1,0-1 0,0 1 0,-1-2 1,-7-10 212,0 1 0,-22-25 0,27 33-356,-82-95-1668,85 98 357,19 5-4017,-8 0 3604,27 5-4722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11371,'0'0'3016,"2"-11"-277,0 4-2248,-1 3-285,-1 0-1,1 1 1,0-1-1,0 0 1,1 1-1,-1-1 1,1 1-1,-1 0 1,1-1-1,0 1 1,0 0-1,1 0 1,-1 0-1,1 0 1,-1 1-1,1-1 1,0 1-1,0-1 1,5-2-1,11-3 263,1 0 0,0 2-1,0 0 1,1 1-1,-1 1 1,1 0 0,0 2-1,0 1 1,22 1 0,-39 0-467,0 0 0,0 0 1,0 1-1,-1-1 1,1 1-1,0 0 0,0 0 1,-1 0-1,1 1 0,-1-1 1,1 1-1,4 3 0,-7-4-5,0 0 0,0 0 0,1 0 0,-1 1 0,0-1 0,0 0 0,0 1 0,0-1 0,0 1 0,-1-1 0,1 1 0,0 0 0,-1-1 0,1 1 0,-1 0 0,0-1 0,0 1 0,1 0 0,-1 0 0,0-1 0,0 1 0,0 0 0,-1-1 0,1 1 0,0 0 0,-1 0 0,1-1 0,-1 1 0,1-1 0,-3 4 0,-1 3 34,0 0 1,-1 0-1,-1 0 1,1 0-1,-1-1 1,-1 0-1,-11 10 0,-58 45 187,51-43-138,-15 11 22,4-3 14,-45 43 0,81-70-115,-1 1 0,0 0 0,0-1 0,0 1-1,1 0 1,-1 0 0,0 0 0,1 0 0,-1 0 0,1-1 0,-1 1 0,1 0 0,-1 0-1,1 0 1,0 0 0,0 1 0,-1-1 0,1 0 0,0 1 0,0-1-3,1-1 1,-1 1-1,0-1 1,1 1-1,-1-1 1,0 1-1,1-1 1,-1 1-1,1-1 1,-1 1-1,1-1 1,-1 0 0,1 1-1,-1-1 1,1 0-1,0 1 1,-1-1-1,1 0 1,-1 0-1,1 0 1,0 1-1,-1-1 1,2 0-1,50 0-420,-36 0 102,126-12-7577,-114 8 5028,34-3-5164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15471,'0'0'13132,"51"-20"-19794,-38-7-5862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49 12588,'0'0'3059,"1"-9"512,0 5-3729,4-27 4426,-6 27-1811,-7 21-1838,-3 23-571,2-1 0,1 2 0,2-1 0,2 1 0,2 0 0,2 0 0,5 54 0,-5-93-95,0-1-1,1 1 1,-1 0 0,0-1 0,1 1-1,-1-1 1,1 1 0,-1 0 0,1-1-1,-1 1 1,1-1 0,0 1 0,0-1-1,0 0 1,0 1 0,2 1-1,-2-3 2,0 1 0,0-1 0,-1 1 0,1-1 1,0 0-1,0 1 0,0-1 0,0 0 0,0 0 0,0 0 0,0 1 0,0-1 0,0 0 0,0 0 0,0 0 0,0-1 0,0 1 0,0 0 0,0 0 0,1-1 0,2-1-222,0 1-1,-1-1 1,1-1 0,-1 1 0,1 0 0,-1-1 0,0 1 0,0-1 0,0 0 0,-1 0 0,5-5 0,5-12-1580,-1 0-1,-1 0 1,-1-1 0,0 0-1,7-33 1,4-30-200,-7 2 3986,-18 115 2408,-9 66 701,11-73-5048,2 1 1,0 0-1,7 53 0,-5-76-479,0 14-1169,-8-11-3295,-5-7-448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7143,'0'0'12940,"48"-13"-12107,-7 21-545,8 2-128,7-4-448,-2-3-2339,-7-3-2690,-3 0-5124</inkml:trace>
  <inkml:trace contextRef="#ctx0" brushRef="#br0" timeOffset="1">544 1 15695,'0'0'4068,"-22"66"-3011,14-30-289,2 6-447,6 1-225,0 1-32,0-3 0,0-3-993,0-3-1057,0-6-448,-5-6 32,-4-8-1218,-6-8-2978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12364,'0'0'1847,"7"-8"507,0 1-1990,0 0 0,1 1-1,-1 0 1,1 1 0,0 0 0,1 0 0,-1 0 0,1 1-1,0 0 1,0 1 0,0 0 0,19-3 0,20-4-211,0 2 0,0 2 0,1 2 0,0 2 0,66 6 0,-113-4-171,0 0 0,0 1 0,1-1 0,-1 0 0,0 1 0,0 0 0,0-1 0,0 1 1,0 0-1,1 0 0,-2 0 0,1 0 0,0 0 0,0 0 0,0 1 0,0-1 0,-1 1 0,1-1 0,-1 1 0,1 0 0,-1 0 0,0-1 0,1 1 0,-1 0 0,0 0 1,0 0-1,-1 0 0,1 0 0,0 1 0,-1-1 0,1 0 0,-1 0 0,1 0 0,-1 1 0,0-1 0,0 2 0,-1 1 61,0 0 0,0 0 0,0 0-1,-1 0 1,0 0 0,0-1 0,0 1 0,0-1 0,-1 1-1,0-1 1,0 0 0,0 0 0,0 0 0,0-1 0,-6 5-1,-2 2 202,-1 0 0,-1-1 0,1-1 0,-1 0 0,-1 0 0,1-2 0,-1 1 0,-1-2 0,1 0 0,-1-1 0,0 0-1,-22 2 1,36-6-389,-11-2-2905,9-5-3070,2-7-6511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141 193 9673,'0'0'5258,"2"-11"-1937,-1 7-3099,1-4 457,-1 0-1,0-1 1,-1 1-1,1 0 1,-1-1-1,-3-12 0,3 19-571,0 0 0,-1 1 0,1-1 0,-1 1-1,1-1 1,-1 1 0,0-1 0,0 1-1,0-1 1,0 1 0,0 0 0,0 0-1,0-1 1,0 1 0,0 0 0,-1 0-1,1 0 1,-2-1 0,0 1-91,1 0-1,-1 1 1,0-1-1,1 1 1,-1-1 0,1 1-1,-1 0 1,0 0 0,1 0-1,-1 1 1,1-1-1,-1 1 1,0-1 0,1 1-1,-1 0 1,-2 1-1,-1 1-15,1 0 0,-1 1-1,1 0 1,0 0-1,0 0 1,0 1-1,1 0 1,-1-1 0,1 2-1,0-1 1,1 0-1,-1 1 1,1 0-1,0 0 1,1 0 0,-1 0-1,1 0 1,0 0-1,1 0 1,-1 1 0,1-1-1,1 1 1,-1-1-1,1 11 1,1-16 6,0 0 1,-1 0-1,1 1 1,0-1-1,0 0 0,0 0 1,0 0-1,0 0 1,0 0-1,0 0 1,0-1-1,0 1 0,0 0 1,0 0-1,1-1 1,-1 1-1,0-1 1,0 1-1,1-1 0,-1 0 1,0 1-1,1-1 1,-1 0-1,1 0 1,-1 0-1,0 0 1,1 0-1,-1 0 0,0 0 1,1 0-1,-1-1 1,3 0-1,3 0 16,0 0-1,0-1 1,0 1-1,0-2 1,8-2-1,-2-3-2,-1 0 0,0 0 0,-1-1 0,1-1 0,-2 0 0,15-16 0,54-77-56,-46 57-240,-33 47 256,0-1 0,0 0 0,0 0 0,0 0 0,0 0 0,-1 0 0,1 0 0,0 0 1,0 1-1,0-1 0,0 0 0,0 0 0,0 0 0,0 0 0,0 0 0,0 1 0,0-1 0,0 0 0,0 0 0,0 0 0,0 0 0,0 0 0,0 1 1,0-1-1,0 0 0,0 0 0,0 0 0,0 0 0,0 0 0,0 1 0,0-1 0,1 0 0,-1 0 0,0 0 0,0 0 0,0 0 0,0 0 1,0 0-1,0 1 0,0-1 0,0 0 0,1 0 0,-1 0 0,0 0 0,0 0 0,0 0 0,0 0 0,0 0 0,0 0 0,1 0 0,-1 0 0,0 0 1,0 0-1,0 0 0,0 0 0,0 0 0,1 0 0,-1 0 0,0 0 0,0 0 0,0 0 0,0 0 0,0 0 0,1 0 0,-1 0 0,0 0 0,-1 26-379,-7 30 404,3-31 55,0 0 1,-1 49-1,6-68-22,-1 0 1,1 0-1,1-1 0,-1 1 0,1 0 1,0 0-1,1 0 0,-1-1 0,1 1 1,0 0-1,1-1 0,-1 0 0,1 1 1,0-1-1,0 0 0,1-1 1,-1 1-1,7 6 0,-8-9-16,0 0 0,0-1 0,1 1 1,-1-1-1,0 1 0,0-1 0,1 0 0,-1 0 0,1 0 0,-1 0 0,1 0 0,-1-1 1,1 1-1,-1-1 0,1 1 0,0-1 0,-1 0 0,1 0 0,0 0 0,-1-1 0,1 1 1,-1-1-1,1 1 0,0-1 0,-1 0 0,1 0 0,-1 0 0,0 0 0,1 0 0,-1-1 1,0 1-1,0-1 0,0 1 0,0-1 0,0 0 0,0 0 0,0 0 0,-1 0 0,1 0 1,0 0-1,1-3 0,2-4-1,0 0-1,-1-1 1,0 1 0,0-1-1,-1 1 1,0-1 0,0 0-1,-1 0 1,1-14 0,-3 20-36,-1-47-180,2 51 181,-1-1-1,0 0 1,0 0-1,0 0 1,0 0-1,0 1 1,0-1-1,-1 0 1,1 0-1,0 0 1,0 1-1,0-1 0,-1 0 1,1 0-1,0 1 1,-1-1-1,1 0 1,-1 0-1,1 1 1,-1-1-1,1 1 1,-1-1-1,0 0 1,1 1-1,-1-1 1,1 1-1,-1-1 1,0 1-1,0 0 1,1-1-1,-1 1 1,0 0-1,0-1 1,1 1-1,-1 0 1,0 0-1,0 0 0,0 0 1,0 0-1,1 0 1,-1 0-1,0 0 1,0 0-1,0 0 1,1 0-1,-1 0 1,0 1-1,0-1 1,-1 1-1,-1 1 7,1 0-1,-1 1 0,1-1 0,-1 1 1,1-1-1,0 1 0,0 0 1,1 0-1,-1 0 0,0 0 1,1 0-1,0 0 0,0 0 1,0 1-1,0-1 0,0 0 1,0 1-1,1-1 0,0 1 1,0-1-1,0 5 0,0-4 14,0 0-1,0 0 0,0 0 0,0 0 0,1 0 1,-1 0-1,1 0 0,0 0 0,1 0 1,-1 0-1,1-1 0,-1 1 0,1 0 0,0-1 1,1 1-1,-1-1 0,4 5 0,7 0-25,-1-1 0,1 0 0,0 0 0,0-2-1,1 1 1,0-2 0,19 4 0,-5-2-302,1-2 1,47 2 0,-73-6 383,0 0 1,-1 0-1,1 0 1,0 0 0,0-1-1,0 1 1,0-1-1,0 0 1,-1 0 0,1 0-1,0 0 1,-1 0-1,1-1 1,-1 1 0,1-1-1,-1 0 1,0 0-1,0 1 1,0-1 0,0-1-1,0 1 1,0 0-1,0 0 1,-1-1 0,1 1-1,-1-1 1,1 1-1,-1-1 1,0 0 0,0 0-1,-1 1 1,1-1-1,0 0 1,-1 0 0,0 0-1,1 0 1,-1 0-1,0 1 1,-1-5 0,1-2 5,-1 0 1,0 1-1,-1 0 1,1-1-1,-1 1 1,-1 0-1,0 0 1,0 0-1,-1 0 1,1 0-1,-2 1 1,-6-11-1,10 18-116,1 0-1,0 0 1,0 0 0,-1-1-1,1 1 1,0 0 0,0 0-1,0 0 1,-1 0 0,1-1-1,0 1 1,0 0 0,0 0-1,0-1 1,0 1 0,-1 0-1,1 0 1,0-1 0,0 1-1,0 0 1,0 0-1,0-1 1,0 1 0,0 0-1,0 0 1,0-1 0,0 1-1,0 0 1,0-1 0,0 1-1,0 0 1,0 0 0,0-1-1,0 1 1,0 0 0,1 0-1,-1-1 1,0 1 0,0 0-1,0 0 1,0 0 0,1-1-1,15 0-1789,38 10-2162,-30-4 718,25 1-4061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2607 245 6022,'-30'-3'928,"0"0"0,0-2-1,0-2 1,-55-19 0,-39-8-896,-26 9 9,-223-8 1,-155 28 69,322 7-97,161-1-20,0 3 0,1 1 1,-1 2-1,1 3 0,0 1 0,1 2 0,1 2 1,-54 27-1,47-17-3,1 3 1,2 1-1,0 2 1,3 3-1,0 1 0,-54 59 1,76-71 20,1 1 0,1 0 0,1 1 1,1 2-1,1-1 0,2 2 0,0 0 0,2 1 0,2 0 0,0 0 1,2 1-1,1 0 0,1 1 0,2 0 0,1 0 0,2 0 1,2 39-1,2-55 14,0 0 0,1 0 0,1 0 1,0 0-1,1-1 0,0 0 0,1 0 0,1 0 0,0-1 1,1 0-1,1-1 0,0 0 0,0 0 0,1-1 1,16 13-1,3 0 5,2-1 1,0-1 0,1-2-1,1-1 1,36 15-1,59 14 166,2-5-1,1-6 0,199 28 0,-180-42-135,2-8 0,-1-6 0,1-6-1,0-8 1,0-6 0,-1-7 0,-1-6 0,-1-7 0,213-73 0,-313 86-40,0-2 1,-1-2-1,-1-3 0,86-60 1,-112 69 16,-2-1-1,0-1 1,-1 0 0,-1-2 0,0 0-1,-2-1 1,0-1 0,-2 0 0,0-1 0,-2-1-1,18-46 1,-19 35-27,-2 1 0,-1-1-1,-2 0 1,-1-1 0,-2 1-1,-2-1 1,-4-58 0,0 79-5,-1 0 0,0-1 0,-1 1 0,0 0 0,-1 1 0,-1 0 0,0 0 0,-1 0 0,-1 1 0,0 0 0,-1 0 0,0 1 0,-1 1 0,-20-18 0,-15-10 25,-2 3-1,-76-45 0,53 40-15,-2 3-1,-1 3 0,-2 3 1,-1 3-1,-2 4 1,0 4-1,-1 3 0,-1 3 1,-138-7-1,181 22-879,0 2 1,1 1-1,-1 2 0,-46 12 0,6 4-2130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81 296 13773,'0'0'10143,"9"-7"-9385,2 0-524,-2 2 182,0-1 1,0 0-1,0 0 1,-1-1 0,13-14-1,-20 20-373,0 0 1,1-1-1,-2 1 0,1-1 0,0 0 0,0 1 0,0-1 0,-1 0 1,1 1-1,-1-1 0,0 0 0,1 0 0,-1 1 0,0-1 1,0 0-1,0 0 0,0 0 0,0 1 0,0-1 0,-1 0 0,1 0 1,-1 1-1,1-1 0,-1 0 0,1 1 0,-1-1 0,0 0 1,0 1-1,0-1 0,0 1 0,0 0 0,0-1 0,0 1 0,-1 0 1,1-1-1,-1 1 0,1 0 0,0 0 0,-1 0 0,0 0 1,1 1-1,-1-1 0,1 0 0,-4 0 0,1-1-74,1 0 0,-1 1 0,1 0 0,-1 0 0,0 0 0,1 0 0,-1 1 0,0-1 0,0 1 0,0 0 0,1 0 0,-1 1 0,0-1 0,0 1 0,1-1 0,-1 1 0,0 0 0,1 1 0,-1-1 0,1 1 0,-4 1 0,1 3-1,0 0 0,1 1 0,-1-1 0,2 1 0,-1 0 0,1 0 0,0 1 0,0-1 0,1 1 0,0 0 0,0 0 0,1 0 0,0 0 0,1 1 0,-1-1 0,2 0 0,-1 1 0,1-1 0,0 0 0,2 10-1,-1-15 26,0-1 0,0 1 0,1-1 0,-1 1 0,0-1-1,1 0 1,0 0 0,-1 1 0,1-1 0,0 0-1,0-1 1,0 1 0,0 0 0,1 0 0,-1-1-1,0 1 1,1-1 0,-1 0 0,1 0 0,-1 0 0,1 0-1,0 0 1,-1-1 0,1 1 0,0-1 0,-1 1-1,1-1 1,0 0 0,0 0 0,-1 0 0,4-1-1,2 1 19,-1-1 0,0 0 0,0 0-1,0 0 1,0-1 0,0 0-1,0 0 1,-1-1 0,1 0 0,-1 0-1,9-6 1,-6 1 42,-1 0 0,1-1-1,-2 0 1,1-1 0,-1 0 0,-1 0 0,0-1-1,10-21 1,-21 105 177,5-73-222,0 1 1,1-1 0,-1 1-1,0-1 1,1 0 0,-1 1-1,0-1 1,1 0 0,-1 1-1,1-1 1,-1 0-1,0 1 1,1-1 0,-1 0-1,1 0 1,-1 0 0,1 1-1,-1-1 1,1 0 0,-1 0-1,1 0 1,-1 0 0,1 0-1,-1 0 1,1 0-1,-1 0 1,1 0 0,-1 0-1,1 0 1,-1 0 0,1 0-1,-1-1 1,1 1 0,20-6 209,-11 0-168,0-1 0,-1-1 1,0 0-1,0 0 0,9-13 0,26-23-132,-40 94-1295,-4-49 1130,0 1 1,0 0-1,0 0 1,0-1-1,1 1 0,-1 0 1,0 0-1,1-1 1,-1 1-1,1 0 1,0-1-1,-1 1 0,1-1 1,0 1-1,2 1 1,-3-2-65,1-1 1,-1 1-1,1-1 0,0 1 1,-1-1-1,1 0 1,0 1-1,0-1 0,-1 0 1,1 1-1,0-1 0,0 0 1,-1 0-1,1 0 1,0 0-1,0 0 0,0 0 1,0 0-1,-1 0 1,1 0-1,0 0 0,0 0 1,0-1-1,1 1-341,0-1 0,0 0 0,0 0 0,0 0 0,0 0 0,0 0-1,-1 0 1,1-1 0,-1 1 0,1-1 0,-1 1 0,3-3 0,6-17-1818,-2-7 579,0-4 3328,9-26 8437,-13 41 405,0 44-11290,-3-26 872,0-1 1,0 1-1,0-1 1,0 1-1,0-1 0,0 0 1,0 1-1,0-1 1,0 0-1,0 0 0,0 0 1,0 0-1,0 0 1,0 0-1,0 0 1,0 0-1,1-1 0,14 1 218,-15 0-97,0 1 0,0-1 1,0 0-1,0 1 0,0-1 1,0 1-1,0 0 0,-1-1 0,1 1 1,0 0-1,0-1 0,-1 1 1,1 0-1,0 0 0,-1 0 1,1-1-1,-1 1 0,1 0 0,-1 0 1,1 0-1,-1 0 0,0 0 1,1 1-1,7 29 466,-7-25-327,15 56 865,22 111 147,-35-151-1032,0 0-1,-2 0 1,-1 0-1,0 0 1,-7 40-1,5-55-35,0-1 0,-1 1-1,1-1 1,-1 0 0,-1 1 0,1-2-1,-1 1 1,0 0 0,0-1-1,-1 0 1,-9 9 0,12-12-51,1-1 1,-1 1 0,1-1-1,-1 0 1,1 1 0,-1-1 0,0 0-1,1 0 1,-1 0 0,0 0 0,0-1-1,0 1 1,0-1 0,0 1-1,0-1 1,0 1 0,0-1 0,0 0-1,0 0 1,0 0 0,0 0 0,0 0-1,0-1 1,0 1 0,0 0-1,0-1 1,0 0 0,1 1 0,-1-1-1,0 0 1,0 0 0,0 0-1,1 0 1,-1 0 0,1-1 0,-1 1-1,1 0 1,-1-1 0,1 1 0,0-1-1,-1 1 1,0-4 0,-4-5-42,1 0 0,1 0 0,0 0 1,0-1-1,1 0 0,0 0 0,1 0 0,0 0 1,1 0-1,0 0 0,1 0 0,2-18 0,-1 13-19,1-1-1,1 1 1,1 0-1,0 0 1,1 0-1,0 1 1,16-29-1,-3 16 39,2 1 1,0 1-1,2 1 1,34-30-1,-26 26-5,49-61 0,-77 88 64,0 0-1,-1-1 1,1 1 0,0-1 0,-1 1-1,1-1 1,-1 0 0,0 1-1,0-1 1,0 0 0,0 0 0,0 0-1,-1 0 1,0 0 0,1 0-1,-1 0 1,0 0 0,0 0 0,-1 0-1,1 0 1,0 0 0,-1 0-1,-1-4 1,0 5-1,1 0 0,-1 1 0,0-1-1,0 0 1,0 0 0,0 1 0,0-1 0,0 1 0,0 0-1,-1-1 1,1 1 0,0 0 0,-1 0 0,1 1 0,-1-1-1,1 0 1,-1 1 0,1 0 0,-1-1 0,0 1-1,1 0 1,-1 0 0,1 1 0,-1-1 0,1 0 0,-4 2-1,1-1-38,1 0-1,-1 1 0,1 0 0,0-1 0,0 2 1,-1-1-1,1 0 0,1 1 0,-1 0 0,0 0 1,1 0-1,-1 0 0,1 0 0,0 1 0,0 0 0,0 0 1,1-1-1,-1 1 0,1 1 0,0-1 0,0 0 1,1 0-1,-1 1 0,1-1 0,0 1 0,0 0 1,0-1-1,1 1 0,0 0 0,-1-1 0,2 1 1,-1 0-1,0-1 0,1 1 0,0 0 0,0-1 1,1 1-1,-1-1 0,1 0 0,0 1 0,0-1 0,0 0 1,5 5-1,-2-2-235,2-1 0,-1 0-1,1-1 1,0 0 0,0 0 0,0 0 0,15 6 0,34 5-8779,-21-13-3765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49 10666,'0'0'11793,"0"8"-11836,-6 62 95,-3 43 181,9-101-157,0 0 0,1 0 0,1 0 0,-1 0 0,2 0 0,6 21 0,-7-30-61,-1 0 1,0 1 0,1-1-1,0 0 1,0-1-1,0 1 1,0 0 0,0 0-1,1-1 1,-1 0 0,1 1-1,0-1 1,-1 0 0,1 0-1,0 0 1,0-1 0,1 1-1,-1-1 1,0 1-1,0-1 1,1 0 0,-1-1-1,0 1 1,1 0 0,-1-1-1,1 0 1,-1 0 0,1 0-1,-1 0 1,1 0-1,-1-1 1,0 0 0,5 0-1,3-3 37,1 1-1,0-2 0,-1 1 0,0-1 1,0-1-1,0 0 0,-1-1 0,11-8 1,-4 0 26,0 0 0,-1-1 0,-1 0 1,23-33-1,-31 39-38,-1 1 0,-1-1 0,1 0 0,-2 0-1,1-1 1,-1 1 0,-1-1 0,0 0 0,0 0 0,-1 0 0,0-14 0,-2 24-51,0 1 1,0 0-1,0 0 1,0 0 0,0-1-1,0 1 1,0 0-1,-1 0 1,1 0 0,0 0-1,0-1 1,0 1-1,0 0 1,-1 0-1,1 0 1,0 0 0,0 0-1,0 0 1,-1-1-1,1 1 1,0 0 0,0 0-1,0 0 1,-1 0-1,1 0 1,0 0-1,0 0 1,-1 0 0,1 0-1,0 0 1,0 0-1,0 0 1,-1 0-1,1 0 1,0 0 0,0 1-1,-1-1 1,1 0-1,0 0 1,0 0 0,0 0-1,0 0 1,-1 0-1,1 0 1,0 1-1,0-1 1,0 0 0,0 0-1,-1 0 1,1 1-1,0-1 1,0 0 0,0 0-1,0 0 1,0 1-1,0-1 1,0 0-1,0 0 1,0 0 0,0 1-1,0-1 1,-6 10 6,1 0 0,1 0 0,0 0 0,1 0 0,-1 1 0,2-1 0,0 1 0,0 0 0,1-1 0,0 1 1,1 0-1,0 0 0,1 0 0,0 0 0,1 0 0,0-1 0,0 1 0,6 12 0,-6-19 52,1 0 0,0 0 1,0 0-1,0 0 0,1-1 0,-1 0 0,1 0 0,0 0 0,0 0 1,0 0-1,0-1 0,1 1 0,-1-1 0,1 0 0,-1-1 1,1 1-1,-1-1 0,1 0 0,0 0 0,0 0 0,0-1 0,0 0 1,-1 0-1,1 0 0,0 0 0,0-1 0,0 0 0,6-1 1,-3 0 80,0-1 1,-1 1-1,1-1 1,0 0-1,-1-1 1,0 0-1,0 0 1,0-1-1,0 0 1,-1 0-1,0 0 1,0-1-1,0 0 1,-1 0-1,0 0 1,6-10-1,-6 6-124,0-1-1,0-1 1,-1 1-1,-1-1 1,0 0 0,-1 1-1,0-1 1,0 0-1,-1-15 1,-1 18-766,-1-1 1,0 1 0,0 0 0,-1 0-1,-4-13 1,5 16-533,-1 1-1,-1 0 1,1 0-1,-1 0 1,0 1-1,0-1 1,0 1-1,-1-1 0,-6-6 1,-12-3-8941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175 128 15022,'0'0'7378,"-11"-8"-6738,8 5-598,-3-2 0,0 1-1,-1 0 1,1-1-1,-1 2 1,0-1-1,-7-2 1,11 5-47,0 1 0,1-1 0,-1 0 1,0 1-1,1 0 0,-1-1 0,0 1 1,0 0-1,1 1 0,-1-1 0,0 0 0,1 1 1,-1 0-1,0-1 0,1 1 0,-1 0 1,1 0-1,-1 1 0,1-1 0,-1 0 0,1 1 1,0-1-1,0 1 0,0 0 0,-4 4 1,2-1 21,0 0 1,0 1-1,0 0 1,0 0-1,1 0 1,0 0-1,0 0 1,1 1-1,-2 7 1,3-12 1,1-1 0,-1 1 0,1 0 0,0 0-1,-1 0 1,1-1 0,0 1 0,0 0 0,0 0 0,1 0 0,-1-1 0,0 1 0,1 0 0,-1 0 0,1-1-1,-1 1 1,1 0 0,0 0 0,0-1 0,0 1 0,0-1 0,0 1 0,0-1 0,0 1 0,0-1 0,1 0 0,-1 0-1,0 0 1,1 1 0,-1-1 0,1 0 0,-1-1 0,1 1 0,0 0 0,-1 0 0,1-1 0,0 1 0,3 0 0,4 0 34,1 0 1,-1-1 0,1 0 0,-1 0 0,1-1 0,-1 0-1,1-1 1,-1 0 0,0 0 0,0-1 0,0 0 0,0-1-1,0 0 1,-1 0 0,0-1 0,0 0 0,0 0 0,0-1 0,-1 0-1,0-1 1,0 1 0,-1-1 0,0-1 0,0 1 0,0-1-1,-1 0 1,0 0 0,-1-1 0,0 1 0,0-1 0,-1 0-1,0 0 1,-1 0 0,3-15 0,-5 23-111,0-1 1,1 1-1,-1-1 1,0 1-1,0-1 1,0 1-1,0 0 1,0-1-1,-1 1 1,1-1-1,0 1 1,-1-1-1,1 1 0,-1 0 1,0-1-1,1 1 1,-1 0-1,0 0 1,0 0-1,1-1 1,-1 1-1,0 0 1,0 0-1,0 0 1,-1 0-1,1 0 1,0 1-1,0-1 0,-3-1 1,2 1-116,0 1 0,-1-1 1,1 1-1,0 0 0,-1 0 0,1-1 1,-1 2-1,1-1 0,0 0 0,-1 0 1,1 1-1,0 0 0,-1-1 0,1 1 1,-4 2-1,4-2 19,0-1 1,1 1-1,-1 0 0,0 0 1,1 0-1,-1 1 0,1-1 1,-1 0-1,1 0 1,-1 1-1,1-1 0,0 1 1,0-1-1,0 1 0,0 0 1,0 0-1,0-1 0,-1 4 1,2-4 80,0 1 0,1-1 0,-1 1 1,0-1-1,0 1 0,1-1 0,-1 1 1,1-1-1,-1 1 0,1-1 0,-1 0 1,1 0-1,0 1 0,0-1 0,0 0 1,0 0-1,0 0 0,0 0 0,0 0 1,0 0-1,0 0 0,0 0 0,1 0 1,-1 0-1,0-1 0,1 1 0,-1 0 1,0-1-1,3 1 0,3 2-683,0-1 0,0 0 0,0 0 0,0 0 0,0-1 0,12 0 0,16 0-3975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49 4452,'0'0'5114,"-2"-8"-1334,-10-25-545,12 33-3166,-1-1 1,1 1-1,0 0 1,0-1-1,-1 1 0,1-1 1,0 1-1,-1 0 1,1-1-1,0 1 0,-1 0 1,1-1-1,-1 1 1,1 0-1,0-1 0,-1 1 1,1 0-1,-1 0 1,1 0-1,-1-1 0,1 1 1,-1 0-1,1 0 1,-1 0-1,1 0 0,-1 0 1,1 0-1,-1 0 1,1 0-1,-1 0 0,1 0 1,-1 0-1,1 0 0,-1 0 1,1 1-1,-1-1 1,1 0-1,-1 0 0,1 0 1,-1 1-1,-12 11 860,6-3-582,1 0 0,0 1 0,1-1 0,0 2 0,0-1 0,1 0 0,1 1 0,0 0 0,-2 13 0,0 3 349,1 1 0,1 42 0,3-64-669,0 0 1,0-1 0,1 1-1,0-1 1,0 1 0,1-1-1,-1 0 1,1 0 0,0 1-1,1-1 1,-1 0 0,1-1-1,0 1 1,0 0 0,1-1-1,-1 0 1,7 7 0,-6-9-26,-1 1 0,0-1 0,1 0 0,-1 0 0,1 0 0,0-1 0,0 1 0,0-1 0,-1 0 0,1 0 0,1 0 0,-1 0 0,0-1-1,0 0 1,0 0 0,0 0 0,0 0 0,0-1 0,0 1 0,0-1 0,0 0 0,0 0 0,0-1 0,0 1 0,3-3 0,3-1-192,-1 0 0,-1-2 0,1 1 0,-1-1 0,0 0 0,11-13 0,-10 11 76,-1 0 0,2 0 0,-1 1 0,12-7 0,-26 38 952,-7 2-543,-6 19 265,13-12-3524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14446,'0'0'11627,"-13"81"-11627,9-37-64,2-1 160,2 4-64,0 1 0,0-3-64,0-5-1249,2-9-1987,5-14-2657,8-12-6823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9577,'0'0'8947,"-1"8"-8386,-18 262 4294,17-60-4345,-13-317-1808,7 58 516,-3-82 0,11 130 795,0 0 0,1 0 0,-1 1 0,0-1-1,1 0 1,-1 1 0,1-1 0,-1 0-1,1 1 1,-1-1 0,1 0 0,-1 1 0,1-1-1,0 1 1,-1-1 0,1 1 0,0 0-1,-1-1 1,1 1 0,0 0 0,0-1 0,-1 1-1,1 0 1,0 0 0,0 0 0,0 0-1,-1-1 1,1 1 0,0 0 0,0 0 0,0 1-1,-1-1 1,1 0 0,0 0 0,0 0-1,0 0 1,-1 1 0,1-1 0,0 0 0,1 2-1,40 11-156,-38-11 154,87 30-3577,-27-15-4520,-28-11-91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67 7399,'0'0'3374,"0"-8"-262,0 3-2619,0 1 0,-1-1-1,1 1 1,-1-1 0,0 1-1,0 0 1,-4-7 0,5 10-406,-1-1 1,1 1 0,-1 0 0,0 1-1,1-1 1,-1 0 0,0 0-1,0 0 1,0 0 0,0 0-1,0 1 1,0-1 0,0 0-1,0 1 1,0-1 0,0 1-1,0-1 1,0 1 0,0 0-1,-1-1 1,1 1 0,0 0-1,0 0 1,0 0 0,-1 0-1,1 0 1,0 0 0,0 0-1,0 0 1,-1 0 0,1 1-1,0-1 1,0 0 0,0 1-1,0-1 1,0 1 0,0-1-1,0 1 1,0 0 0,0-1-1,0 1 1,0 0 0,-1 1 0,-3 2 8,2-1 0,-1 1 0,0 0 1,1 0-1,0 0 0,0 1 1,0-1-1,0 1 0,1-1 0,0 1 1,0 0-1,0 0 0,0 0 1,1 0-1,0 0 0,0 0 0,0 0 1,0 10-1,1-12-66,0 0 0,0 0 1,0 0-1,0 0 0,0 0 0,1 0 0,-1 0 1,1 0-1,0 0 0,0 0 0,0 0 0,0 0 1,0-1-1,1 1 0,-1-1 0,1 1 0,0-1 0,-1 1 1,1-1-1,0 0 0,1 0 0,-1 0 0,0 0 1,1 0-1,-1 0 0,1-1 0,-1 1 0,1-1 1,0 0-1,-1 1 0,1-1 0,0-1 0,4 2 1,0-1-24,0 0 1,-1-1 0,1 0 0,0 0 0,0-1 0,0 0-1,0 0 1,-1 0 0,1-1 0,-1 0 0,1 0 0,-1-1-1,0 0 1,1 0 0,-2 0 0,1-1 0,8-6 0,-7 4-382,-1 0 0,-1 0 0,1 0 0,-1-1 0,8-12 0,-7 10-883,-1-1 0,-1 0 1,0 0-1,4-14 0,0-7-5224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12364,'0'0'5279,"-8"15"-4675,-2 3-110,1 0 0,0 0 0,2 1 0,0 0 1,1 0-1,-5 32 0,9-38-57,0-2-195,1 0 1,0 0-1,1 1 0,0-1 1,1 1-1,2 13 0,-2-22-238,0-1-1,0 1 1,0-1-1,0 1 0,0-1 1,1 0-1,-1 1 1,1-1-1,0 0 0,-1 0 1,1 0-1,0 0 0,0 0 1,0-1-1,0 1 1,1-1-1,-1 1 0,0-1 1,1 0-1,-1 0 1,1 0-1,-1 0 0,1 0 1,0 0-1,-1-1 1,1 1-1,0-1 0,-1 0 1,1 0-1,0 0 1,3 0-1,4-1-514,-1 0 0,1-1 0,-1 1 0,0-2 0,13-4 0,12-3-37,-33 11 568,-1-1 0,1 0 1,-1 0-1,1 1 0,-1-1 1,1 1-1,-1-1 0,0 0 1,1 1-1,-1-1 0,1 1 0,-1-1 1,0 1-1,1-1 0,-1 1 1,0-1-1,0 1 0,1 0 0,-1-1 1,0 1-1,0-1 0,0 1 1,0-1-1,0 1 0,0 0 1,0-1-1,0 1 0,0-1 0,0 1 1,0 0-1,0-1 0,0 1 1,-1-1-1,1 2 0,0-1-11,-1 0 0,1 0 0,0 0 0,0 0 0,0 0 0,0 0 0,0 0 0,0 1 0,0-1 0,0 0 0,1 0 0,-1 0-1,0 0 1,1 0 0,-1 0 0,0 0 0,1 0 0,0 0 0,-1 0 0,1 0 0,-1 0 0,1 0 0,0-1 0,0 1 0,0 0 0,-1 0 0,3 0 0,1-1-49,0 0 0,1 0-1,-1-1 1,1 1 0,-1-1 0,0 0 0,1-1 0,-1 1 0,0-1 0,0 0-1,0 0 1,0 0 0,-1 0 0,1-1 0,0 1 0,-1-1 0,0 0 0,1 0-1,-1 0 1,3-5 0,9-10-1397,-1-1 1,18-30-1,-31 47 1310,11-18-2232,-2 0-1,12-31 0,-3 0-2764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7271,'0'0'7105,"0"8"-5914,0 24 335,-1 0 0,-7 38 0,-4 59 974,11-113-2472,1 1 0,1-1 1,0 0-1,1 0 0,1 0 0,1 0 0,10 30 0,-32-89-475,2-1 0,-18-85 1,34 129 438,0-1 1,0 1-1,0 0 1,0-1 0,0 1-1,0 0 1,0-1-1,0 1 1,0 0-1,0-1 1,1 1 0,-1 0-1,0 0 1,0-1-1,0 1 1,0 0-1,1-1 1,-1 1-1,0 0 1,0 0 0,0 0-1,1-1 1,-1 1-1,0 0 1,1 0-1,-1 0 1,0-1 0,0 1-1,1 0 1,-1 0-1,0 0 1,1 0-1,-1 0 1,0 0 0,1 0-1,-1 0 1,0 0-1,0 0 1,1 0-1,-1 0 1,0 0 0,1 0-1,-1 0 1,0 0-1,1 0 1,-1 0-1,0 0 1,1 0-1,-1 1 1,0-1 0,0 0-1,1 0 1,-1 0-1,0 0 1,0 1-1,1-1 1,19 9-682,-20-9 665,12 6-396,26 15-2690,49 19 0,-74-36 2632,0 1 1,0-2-1,0 0 1,0 0-1,1-1 0,-1-1 1,1 0-1,16-2 0,-29 1 612,0 0-1,0 0 0,0 0 1,0 0-1,0-1 1,-1 1-1,1 0 0,0 0 1,0-1-1,0 1 0,0-1 1,0 1-1,-1-1 1,1 1-1,0-1 0,0 0 1,-1 1-1,1-1 0,0 0 1,-1 1-1,1-1 1,-1 0-1,1 0 0,-1 1 1,1-1-1,-1 0 0,0 0 1,1 0-1,-1 0 1,0 0-1,0 0 0,0 0 1,1 0-1,-1 0 0,0 1 1,0-1-1,0 0 1,-1 0-1,1 0 0,0 0 1,0 0-1,0 0 1,-1 0-1,1 0 0,0 0 1,-1 0-1,1 1 0,-1-1 1,1 0-1,-1 0 1,1 1-1,-1-1 0,0 0 1,1 1-1,-1-1 0,0 0 1,0 1-1,1-1 1,-1 1-1,0-1 0,0 1 1,0-1-1,0 1 0,-1-1 1,-3 0 30,-1-1-1,1 1 1,-1-1 0,0 1 0,0 1 0,0-1 0,1 1 0,-1 0-1,0 1 1,-6 0 0,10-1-154,1 1-1,0-1 1,-1 0 0,1 0-1,0 1 1,0-1 0,-1 1-1,1-1 1,0 1 0,0 0-1,0-1 1,0 1 0,0 0-1,0 0 1,0 0 0,0 0-1,0-1 1,0 1 0,0 1-1,1-1 1,-1 0 0,0 0 0,1 0-1,-1 0 1,1 0 0,-1 1-1,1-1 1,0 0 0,-1 0-1,1 1 1,0-1 0,0 0-1,0 1 1,0-1 0,0 0-1,0 1 1,0-1 0,0 0-1,1 0 1,-1 1 0,0-1-1,1 0 1,-1 0 0,1 0-1,0 1 1,-1-1 0,1 0-1,0 0 1,-1 0 0,3 2-1,1 3-146,1 0-1,0-1 1,1 1-1,-1-1 0,1 0 1,0 0-1,0-1 1,0 0-1,1 0 1,7 3-1,-8-4-153,0 0 0,0 1 0,0-1 0,0 1 0,-1 0 0,1 1 0,-1-1 0,0 1 0,-1 0 0,1 0 1,-1 1-1,6 9 0,-9-13 288,-1-1 1,0 0 0,1 1 0,-1-1-1,0 0 1,0 1 0,0-1 0,0 0-1,0 1 1,0-1 0,-1 0 0,1 1-1,0-1 1,-1 0 0,1 0 0,-1 1-1,1-1 1,-1 0 0,1 0 0,-1 0 0,0 1-1,0-1 1,0 0 0,1 0 0,-1 0-1,0 0 1,0-1 0,-1 1 0,1 0-1,0 0 1,0-1 0,0 1 0,0 0-1,-1-1 1,1 1 0,0-1 0,0 0-1,-1 1 1,1-1 0,0 0 0,-2 0-1,-58 9-25,30-8-970,0-1-1987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 15278,'0'0'6545,"-1"9"-6246,-19 386 3016,20-394-3305,0 0-1,0 0 1,0 0-1,0 1 0,0-1 1,0 0-1,1 0 0,-1 0 1,0 0-1,1 0 1,-1 0-1,1 0 0,-1 0 1,1 1-1,-1-2 1,1 1-1,0 0 0,-1 0 1,1 0-1,0 0 0,0 0 1,0 0-1,0-1 1,0 1-1,0 0 0,0-1 1,0 1-1,0-1 0,0 1 1,0-1-1,0 0 1,0 1-1,0-1 0,0 0 1,0 0-1,1 0 1,-1 1-1,0-1 0,0 0 1,0-1-1,0 1 0,1 0 1,-1 0-1,0 0 1,0-1-1,0 1 0,0-1 1,0 1-1,0-1 1,0 1-1,0-1 0,0 1 1,0-1-1,0 0 0,0 0 1,0 1-1,-1-1 1,1 0-1,0 0 0,0 0 1,-1 0-1,1 0 0,-1 0 1,1 0-1,0-2 1,4-7-93,0 0 1,-1-1 0,0 1 0,-1-1-1,0 0 1,-1 0 0,2-15-1,0-80-3070,-4 89 2235,31 40 864,-25-18 218,1 0-1,-1-1 0,1 0 1,0 0-1,0-1 0,0 1 1,0-2-1,0 1 0,1-1 0,0 0 1,-1 0-1,1-1 0,0 0 1,-1-1-1,1 1 0,0-1 1,0-1-1,0 0 0,12-2 1,-14 1-68,0 0 0,0 0 1,-1 0-1,1-1 0,0 1 1,-1-1-1,0-1 0,0 1 1,0-1-1,0 0 0,0 0 1,-1 0-1,1-1 0,-1 0 1,0 0-1,-1 0 0,1 0 1,-1 0-1,0-1 0,-1 1 1,1-1-1,-1 0 0,0 0 1,0 0-1,1-9 0,-2 5-88,0 0 0,0 0 0,-1 0 0,0 0 0,-1 0 0,0 0 0,-4-16 0,5 24-47,0 0 0,-1 0 0,1 0 0,-1 0 0,0 0 1,0 0-1,0 0 0,0 0 0,0 0 0,0 0 0,0 0 0,-1 0 0,1 1 0,-1-1 1,1 1-1,-1-1 0,0 1 0,1 0 0,-1-1 0,0 1 0,0 0 0,0 0 1,0 0-1,0 1 0,0-1 0,0 0 0,0 1 0,0-1 0,-1 1 0,1 0 0,0-1 1,0 1-1,0 0 0,-1 1 0,1-1 0,0 0 0,0 1 0,0-1 0,0 1 1,0-1-1,-3 2 0,-2 2-24,1-1 1,-1 1 0,1 0-1,0 0 1,0 1 0,0 0-1,1 0 1,0 0 0,0 1-1,0-1 1,0 1 0,1 0-1,-6 13 1,6-12 69,0 0 0,0 1 1,1-1-1,0 1 0,0 0 0,1 0 0,0 0 0,1 0 1,0 1-1,0-1 0,1 0 0,0 11 0,1-15-4,0-1 0,0 1 0,1-1 0,-1 0-1,1 0 1,0 0 0,-1 1 0,1-2 0,1 1-1,-1 0 1,0 0 0,1-1 0,-1 1 0,6 3-1,51 31-479,-12-7-1431,-43-27 1714,0 0 1,-1 0-1,1 1 1,-1-1-1,0 1 0,0 0 1,0 0-1,-1 0 1,1 0-1,-1 1 0,0-1 1,0 1-1,0-1 1,-1 1-1,0 0 1,0 0-1,0-1 0,0 1 1,-1 0-1,0 0 1,0 0-1,0 5 1,-2-8-1537,-2-2-2268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13 120 8616,'0'0'10618,"10"4"-8237,2 0-1952,1-1 1,-1 0-1,0 0 0,1-1 0,-1-1 1,23 0-1,-31-1-383,0 0 1,1 0-1,-1 0 0,0-1 0,0 0 1,0 0-1,-1 0 0,1 0 1,0-1-1,0 1 0,0-1 0,-1 0 1,1 0-1,-1-1 0,0 1 1,0-1-1,1 1 0,-2-1 0,1 0 1,0 0-1,0 0 0,-1-1 1,0 1-1,0-1 0,0 1 0,0-1 1,0 0-1,-1 1 0,2-6 1,-2 6-54,-1 1 0,1 0 1,-1 0-1,0-1 0,0 1 1,0 0-1,0 0 1,0-1-1,0 1 0,0 0 1,-1 0-1,1 0 0,-1-1 1,0 1-1,1 0 0,-1 0 1,0 0-1,0 0 1,0 0-1,-1 0 0,1 0 1,0 1-1,-1-1 0,1 0 1,-1 1-1,0-1 0,1 1 1,-1 0-1,0-1 1,0 1-1,0 0 0,0 0 1,0 0-1,0 0 0,0 0 1,-1 1-1,1-1 0,0 1 1,0-1-1,0 1 1,-3 0-1,-2-1-27,1 0-1,-1 1 1,1 0 0,-1 0 0,0 1 0,1-1-1,-1 2 1,1-1 0,-1 1 0,1-1-1,0 2 1,0-1 0,-10 6 0,9-3 38,0 1 1,0-1 0,1 1-1,0 1 1,0-1 0,1 1-1,0 0 1,0 1 0,0-1 0,-5 13-1,9-17 1,-1-1 0,1 1 0,0 0 1,0 0-1,0 0 0,1 0 0,-1 0 0,1 1 0,-1-1 0,1 0 0,0 0 0,0 0 0,1 0 0,-1 0 0,1 1 0,-1-1 0,1 0 0,0 0 1,0 0-1,0 0 0,1-1 0,-1 1 0,1 0 0,-1 0 0,1-1 0,0 1 0,0-1 0,0 1 0,0-1 0,1 0 0,-1 0 0,3 2 0,3 1-203,-1-1 0,1 0 0,0 0 0,0-1 0,0 0 0,10 2 0,28 2-4363,-3-6-3462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12876,'0'0'10944,"2"-10"-10111,-1 3-693,0 0 0,1 1 0,0-1 1,0 0-1,1 1 0,5-10 1,-7 13-116,1 0 1,0 1-1,-1 0 1,1-1-1,0 1 1,0 0-1,1 0 1,-1 0 0,0 0-1,1 0 1,-1 1-1,1-1 1,0 1-1,-1-1 1,1 1-1,0 0 1,0 0-1,0 1 1,0-1 0,0 0-1,0 1 1,3-1-1,-5 2-32,0-1 0,1 0-1,-1 1 1,0-1 0,0 0-1,0 1 1,0 0 0,0-1-1,0 1 1,0-1 0,0 1 0,0 0-1,-1 0 1,1 0 0,0-1-1,0 1 1,0 0 0,-1 0 0,1 0-1,-1 0 1,1 0 0,-1 0-1,1 0 1,-1 1 0,1-1-1,-1 0 1,0 0 0,0 0 0,0 0-1,0 0 1,0 2 0,3 46-15,-3-42 32,-1 30 26,-1-25-29,2 0 1,-1 0-1,1 0 0,1 0 0,0 0 0,1 0 1,1 0-1,6 23 0,-7-33-2,-1 0-1,0 0 1,0-1-1,1 1 1,-1-1-1,1 1 1,0-1-1,-1 1 1,1-1-1,0 0 1,0 0 0,0 0-1,-1 0 1,1 0-1,0 0 1,1-1-1,-1 1 1,0 0-1,0-1 1,0 0 0,0 1-1,0-1 1,0 0-1,1 0 1,-1 0-1,0-1 1,0 1-1,0 0 1,0-1-1,3-1 1,2 0 79,-1 0 0,1 0 0,-1-1 0,0 0 0,0 0 0,0 0 0,-1-1 0,9-6 0,-7 2 83,-1 0 1,0 0-1,0 0 1,0-1-1,-1 0 1,-1 0-1,1 0 1,-2 0-1,1-1 0,-1 1 1,-1-1-1,1 0 1,-2 0-1,1 0 1,-2 0-1,1 0 1,-1-1-1,-3-17 1,3 25-192,0 0 0,-1 0 0,1 1 0,-1-1 1,0 0-1,0 0 0,0 1 0,0-1 0,-1 0 1,1 1-1,-1-1 0,0 1 0,1 0 0,-1 0 1,0-1-1,0 1 0,0 0 0,-1 0 0,1 1 1,0-1-1,-1 1 0,1-1 0,-1 1 0,0-1 1,1 1-1,-1 0 0,0 1 0,0-1 0,1 0 1,-1 1-1,0-1 0,0 1 0,0 0 1,-4 0-1,6 1-176,0-1 1,0 1 0,1-1-1,-1 1 1,1 0-1,-1-1 1,1 1 0,-1 0-1,1 0 1,-1-1 0,1 1-1,0 0 1,-1 0-1,1 0 1,0-1 0,-1 1-1,1 0 1,0 0 0,0 0-1,0 0 1,0 0-1,0 0 1,0-1 0,0 1-1,1 1 1,4 23-7750,9-14 1655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0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12716,'0'0'8403,"-4"-8"-7197,-15-27-213,18 34-921,0-1 0,-1 1-1,0-1 1,1 1 0,-1 0-1,0 0 1,1-1 0,-1 1 0,0 1-1,0-1 1,0 0 0,0 0-1,0 1 1,0-1 0,0 1 0,0-1-1,0 1 1,-1 0 0,1 0 0,0 0-1,0 0 1,0 1 0,0-1-1,-2 1 1,-2 0 46,1 0-1,0 0 1,0 1-1,0-1 1,0 1-1,-9 5 1,9-3-104,0 0 0,0 0 1,1 0-1,0 1 0,0-1 0,0 1 1,0 0-1,1 1 0,-1-1 0,1 0 0,1 1 1,-1 0-1,1 0 0,0-1 0,0 1 1,1 0-1,0 1 0,0-1 0,0 0 1,1 6-1,0-10-22,1-1 0,0 1 0,0-1 0,0 1 0,0-1 0,0 0 0,0 0 0,0 0 0,0 1 0,0-1 0,0 0 0,1 0 0,-1 0 0,0-1 0,1 1 0,-1 0 0,1-1 0,-1 1 0,1 0 0,-1-1 0,1 0 0,-1 1 0,1-1 0,-1 0 0,1 0 0,0 0 0,-1 0 0,1 0 0,2 0 0,50-6-238,-35 1 166,0-1-1,27-13 1,-34 13 19,0 0 0,1 1 1,0 1-1,-1 0 1,2 1-1,-1 0 1,23-2-1,-35 6 71,0-1 1,0 1-1,0-1 1,0 1-1,-1-1 0,1 1 1,0-1-1,0 1 1,-1 0-1,1-1 0,-1 1 1,1 0-1,0 0 1,-1-1-1,0 1 0,1 0 1,-1 0-1,1 0 1,-1 0-1,0 0 0,0-1 1,1 1-1,-1 0 1,0 0-1,0 0 0,0 0 1,0 0-1,0 0 1,0 0-1,0 0 0,0 0 1,-1 0-1,1 0 1,-1 1-1,1-1 47,0 0 1,0 0-1,0 1 1,0-1-1,-1 0 1,1 0-1,0 0 1,-1 0-1,1 1 1,-1-1-1,1 0 1,-1 0-1,0 0 1,1 0-1,-1 0 1,0 0-1,0 0 1,0 0-1,0-1 1,0 1-1,0 0 1,0 0-1,0-1 1,0 1-1,0 0 1,0-1-1,0 0 1,0 1-1,0-1 1,-2 1-1,2-2 32,0 0 0,1 0 0,-1 1 0,0-1 0,1 0-1,-1 0 1,1 0 0,-1 0 0,1 0 0,0 0 0,-1 0 0,1 0 0,0 0 0,0 0 0,0 0 0,0 0-1,0 0 1,0 0 0,0-1 0,0 0 0,0-35-195,1 27 245,-1 0-141,3-21-99,-3 30 78,1 0 0,0 1 0,-1-1-1,1 0 1,0 1 0,0-1 0,-1 1 0,1-1-1,0 1 1,0 0 0,0-1 0,0 1 0,-1 0 0,1-1-1,0 1 1,0 0 0,0 0 0,0 0 0,0 0 0,0 0-1,0 0 1,0 0 0,0 0 0,0 0 0,-1 0-1,1 1 1,0-1 0,0 0 0,0 1 0,0-1 0,0 1-1,-1-1 1,2 1 0,52 15-2928,-15-13-4631,-28-3 2239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9993,'0'0'15759,"-9"65"-15663,-3-38-31,3 2-1,-2-1-32,7-3-32,0-3-193,2-3-639,2-7-898,0-8-1057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15631,'0'0'6048,"11"5"-5573,4 1-351,-1 0-1,1-2 0,0 1 1,0-2-1,31 3 0,-40-5-31,0-1 0,1 0 0,-1 0 0,1 0 0,-1-1 0,0 0-1,1 0 1,-1 0 0,0-1 0,0 0 0,0 0 0,0-1 0,0 0-1,-1 0 1,1 0 0,-1-1 0,1 1 0,-1-1 0,-1-1 0,6-4-1,-8 7-40,0-1 0,1 0 0,-1 0 0,0-1 0,0 1 0,-1 0 0,1-1-1,-1 1 1,0 0 0,0-1 0,0 0 0,0 1 0,0-1 0,-1 0-1,0 1 1,1-1 0,-2 0 0,1 0 0,0 1 0,-1-1 0,-1-5-1,1 6-56,0 1-1,-1 0 0,1 0 0,-1 0 0,1 0 0,-1 0 0,0 0 0,0 0 0,0 0 0,0 1 0,0-1 0,0 1 0,0 0 0,0 0 0,-1-1 0,1 1 0,0 0 1,-1 1-1,1-1 0,-1 0 0,1 1 0,-1 0 0,1-1 0,-1 1 0,0 0 0,1 0 0,-1 0 0,1 1 0,-1-1 0,1 1 0,-5 1 0,-1 0-4,0 1-1,0 0 0,1 0 0,0 1 1,0 0-1,0 0 0,0 1 1,0 0-1,1 0 0,0 1 0,0-1 1,0 1-1,-9 13 0,11-14 22,0 1-1,0-1 0,1 1 1,0 0-1,0 0 1,0 0-1,0 0 1,1 0-1,0 0 0,1 1 1,-1-1-1,1 1 1,1-1-1,-1 1 0,1 0 1,0-1-1,2 14 1,0-16 1,-1-1-1,1 1 1,0 0 0,1-1 0,-1 1 0,1-1 0,-1 0 0,1 0 0,0 0 0,0 0-1,0-1 1,1 1 0,-1-1 0,1 1 0,-1-1 0,1 0 0,0-1 0,0 1 0,0-1-1,0 1 1,0-1 0,6 0 0,11 4 36,0-2-1,42 1 0,-45-3-178,50-3-1976,-63 2 1501,0-1 0,-1 0 0,1-1 1,0 1-1,-1-1 0,1 0 0,3-3 1,18-16-5603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11050,'0'0'10795,"7"11"-10133,-4-6-583,1 1 3,0 0 0,-1 1 0,0 0 0,0 0 0,0-1 0,-1 2 0,0-1 1,0 0-1,-1 0 0,1 15 0,-5 106 575,3-127-655,0-1 1,0 1 0,0 0 0,0 0 0,0 0-1,0 0 1,0-1 0,0 1 0,0 0 0,1 0 0,-1-1-1,0 1 1,1 0 0,-1 0 0,1-1 0,-1 1-1,1 0 1,-1-1 0,1 1 0,-1 0 0,1-1 0,-1 1-1,1-1 1,0 1 0,-1-1 0,1 1 0,1 0-1,25-1 151,-18-3-114,0 0 0,0 0 0,-1 0 0,11-7 1,0-2-82,0 0 1,-1-1-1,-1-1 1,0 0-1,-1-2 0,-1 0 1,0 0-1,20-31 1,-29 129 479,-7-81-437,1 1 1,0 0-1,0-1 1,0 1 0,0-1-1,1 1 1,-1 0-1,0-1 1,1 1 0,-1-1-1,1 1 1,-1-1-1,1 1 1,-1-1 0,1 0-1,0 1 1,0-1-1,0 0 1,0 1 0,0-1-1,0 0 1,0 0-1,1 0 1,-1 0 0,0 0-1,0 0 1,1 0-1,-1-1 1,2 2-1,0-2 14,0 1 0,1-1-1,-1 0 1,0 0 0,0 0-1,0 0 1,0-1-1,0 1 1,0-1 0,0 0-1,0 0 1,0 0-1,0 0 1,5-3 0,7-5-53,-1-1 1,0-1-1,-1 0 1,0-1 0,0-1-1,-2 0 1,1 0-1,16-27 1,-9 15 80,-18 23 21,-2 19 27,-10 38-29,6-37 32,2 1 0,0-1 0,-1 22 0,4-40-123,1 0 0,-1 0 0,0 1 0,0-1 0,0 0 0,0 0 0,0 0 0,0 0 0,0 1 1,1-1-1,-1 0 0,0 0 0,0 0 0,0 0 0,0 0 0,1 0 0,-1 0 0,0 1 0,0-1 0,0 0 1,0 0-1,1 0 0,-1 0 0,0 0 0,0 0 0,0 0 0,1 0 0,-1 0 0,0 0 0,0 0 1,0 0-1,1 0 0,-1 0 0,0 0 0,0 0 0,0 0 0,1-1 0,-1 1 0,0 0 0,0 0 1,0 0-1,0 0 0,1 0 0,-1 0 0,0 0 0,0-1 0,0 1 0,0 0 0,0 0 0,0 0 1,1 0-1,-1-1 0,0 1 0,0 0 0,0 0 0,10-9-2442,-2-10-3401,1-7-4468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12107,'0'0'8809,"0"57"-8297,8-45-480,6-4-1665,7 0-2339,0-4-2338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81 311 6438,'0'0'4869,"-5"10"-2360,-6 9-1692,1-5 60,2 1 1,0 0 0,1 0 0,0 0 0,1 1 0,1 0 0,0 0-1,-3 28 1,8-44-866,0 1-1,0-1 0,0 1 0,0-1 0,0 1 0,0-1 1,0 1-1,0-1 0,0 1 0,0-1 0,1 0 1,-1 1-1,0-1 0,0 1 0,0-1 0,1 0 1,-1 1-1,0-1 0,1 0 0,-1 1 0,0-1 1,1 0-1,-1 1 0,0-1 0,1 0 0,-1 0 1,0 1-1,1-1 0,-1 0 0,1 0 0,-1 0 0,1 0 1,-1 1-1,1-1 0,21-4 419,19-18 302,-15 0-705,-1-1 1,-2-1-1,0-2 1,-1 0-1,-2-1 1,-1-1-1,-1-1 1,-1 0-1,-2-2 1,-1 0-1,-1 0 1,12-45-1,-23 64-11,-1 0 0,0 0 1,-1-20-1,0 31-18,0 0 0,0 1 0,-1-1 0,1 0 0,0 0 0,0 0 0,0 0 0,-1 0 0,1 0 0,0 1 0,-1-1 0,1 0 1,-1 0-1,1 1 0,-1-1 0,1 0 0,-1 0 0,0 1 0,1-1 0,-1 1 0,0-1 0,1 1 0,-1-1 0,0 1 0,0-1 1,1 1-1,-1-1 0,0 1 0,0 0 0,0 0 0,0-1 0,0 1 0,1 0 0,-1 0 0,0 0 0,0 0 0,0 0 0,0 0 0,0 0 1,0 0-1,0 1 0,1-1 0,-1 0 0,0 0 0,0 1 0,0-1 0,0 0 0,1 1 0,-1-1 0,-1 2 0,-3 0-32,-1 0 0,1 1 0,0 0 0,0 0 0,1 0 0,-9 8 0,-6 9 132,1 1 0,1 1 0,1 1 1,1 0-1,1 1 0,1 0 0,-11 30 0,23-50-83,0-1-1,0 1 1,0 0 0,0-1 0,0 1-1,1 0 1,0 0 0,0 6-1,0-9-14,0 0 0,0 0 0,1 0 0,-1 0 0,0 1-1,1-1 1,-1 0 0,1 0 0,-1 0 0,1 0 0,0 0 0,-1 0-1,1 0 1,0-1 0,0 1 0,0 0 0,-1 0 0,1-1 0,2 2-1,2 0-47,1 0 0,-1-1 0,1 0 1,-1 0-1,1 0 0,0 0 0,-1-1 0,1 0 0,6-1 0,2 1-125,41-3-1384,-32 1 1101,1 0 0,0 2 0,26 4-1,-45-4 494,-1 1 0,1-1 0,0 1 0,-1 1 0,1-1 0,-1 1 0,1 0 0,-1 0 0,0 0 0,0 0 0,0 1 0,0-1 0,0 1 0,0 0 0,-1 1 0,0-1 0,1 0 0,-1 1 0,0 0 0,-1 0 0,3 4 0,-4-7-73,-1 0 0,1 0 0,-1 0 0,1 0-1,-1 0 1,1 0 0,0 0 0,0 0 0,-1-1 0,1 1 0,0 0-1,0 0 1,0-1 0,0 1 0,0-1 0,1 2 0,-1-2-233,0 0 1,0 0-1,1 0 1,-1 0-1,0 0 1,0-1-1,0 1 1,0 0-1,0 0 1,0-1-1,0 1 1,-1-1-1,1 1 1,0-1-1,0 1 1,0-1 0,0 1-1,0-1 1,-1 0-1,1 0 1,0 1-1,-1-1 1,1 0-1,0 0 1,-1 0-1,1-1 1,14-20-5279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10954,'0'0'14329,"-2"12"-13956,-19 90 457,4 1-1,-4 156 0,23-237-697,-2-21-166,0-1 1,0 1 0,1-1 0,-1 1 0,0-1-1,0 0 1,0 1 0,0-1 0,0 1 0,1-1-1,-1 1 1,0-1 0,1 0 0,-1 1 0,0-1 0,0 0-1,1 1 1,-1-1 0,1 0 0,-1 1 0,0-1-1,1 0 1,-1 0 0,1 1 0,-1-1 0,0 0 0,1 0-1,-1 0 1,1 0 0,-1 1 0,1-1 0,-1 0-1,1 0 1,-1 0 0,1 0 0,-1 0 0,1 0 0,-1 0-1,1-1 1,0-1-299,0-1 1,-1 0-1,1 0 0,-1 1 1,1-1-1,-1 0 0,0 0 0,0 0 1,-2-5-1,2 5-104,-3-21 31,0 2 0,-2-1-1,-1 0 1,-11-28 0,-2-9 915,20 59-471,-1 1 1,0-1-1,1 1 0,-1 0 0,1-1 0,-1 1 0,1-1 1,-1 1-1,1 0 0,-1 0 0,1-1 0,-1 1 1,1 0-1,-1 0 0,1 0 0,-1-1 0,1 1 0,-1 0 1,1 0-1,0 0 0,-1 0 0,1 0 0,-1 0 1,1 0-1,-1 0 0,1 1 0,0-1 0,-1 0 0,1 0 1,0 1-1,36 4-1724,-14-2 137,54-4-5872,-36-3 1905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10314,'0'0'13794,"-2"7"-13730,1-4-69,0-1-7,0 1 0,0-1 0,0 0 0,0 1 0,1-1 0,0 1 0,-1-1 0,1 0 0,0 1 0,0-1 0,0 1 0,0-1 0,1 1 0,-1-1 0,1 0 0,-1 1 0,1-1 0,0 0 0,0 1 0,0-1 0,0 0 0,0 0 0,1 0 0,-1 0 0,0 0 0,1 0 0,3 3 0,11 9-171,35 37-225,-49-49 473,0 0 0,0 1 0,0-1 1,-1 1-1,1 0 0,0-1 0,-1 1 0,0 0 0,0 0 0,1 0 0,-2 0 1,1 0-1,0 0 0,-1 0 0,1 0 0,-1 0 0,0 6 0,-1-7 40,0 0-1,0 0 0,0 0 0,-1 0 0,1-1 0,-1 1 0,1 0 0,-1-1 0,0 1 1,1-1-1,-1 1 0,0-1 0,0 0 0,0 0 0,0 0 0,0 0 0,0 0 0,0 0 1,0-1-1,-1 1 0,1-1 0,-4 1 0,-52 5-123,57-6 12,-54 1-1938,-1-6-4063,11-5-1738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4452,'0'0'13117,"15"6"-11655,34 9-571,0-3-1,1-1 1,0-2-1,92 3 1,227-14-162,-328 1-716,940-93-2741,-891 83 2417,71-10 512,-59 0-3962,-74 12-3040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2 271 10794,'0'0'10031,"0"11"-8413,0 29-250,-1-7-184,5 52 0,-4-84-1173,0 1-1,1-1 0,-1 0 1,1 0-1,-1 0 0,1 0 1,-1 0-1,1 0 0,-1 0 1,1 0-1,0 0 0,-1-1 1,1 1-1,0 0 0,0 0 1,0 0-1,0-1 0,0 1 1,0-1-1,0 1 0,0-1 1,0 1-1,0-1 0,0 1 1,0-1-1,0 0 0,0 1 1,0-1-1,0 0 0,1 0 1,-1 0-1,0 0 0,0 0 1,0 0-1,0-1 0,0 1 1,1 0-1,-1 0 0,0-1 1,0 1-1,0-1 0,2 0 1,44-22 335,75-73-2722,-122 96 2348,1-1 0,-1 1 1,1 0-1,-1-1 0,1 1 1,-1 0-1,1 0 0,-1-1 0,1 1 1,-1 0-1,1 0 0,-1 0 1,1-1-1,-1 1 0,1 0 0,-1 0 1,1 0-1,-1 0 0,1 0 0,-1 0 1,1 0-1,-1 1 0,1-1 1,-1 0-1,1 0 0,0 0 0,-1 0 1,0 1-1,1-1 0,-1 0 0,1 0 1,-1 1-1,1-1 0,-1 0 1,1 1-1,-1-1 0,0 0 0,1 1 1,-1-1-1,0 1 0,1-1 1,-1 1-1,0-1 0,0 1 0,1-1 1,-1 1-1,0-1 0,0 1 0,0-1 1,0 2-1,5 41 322,-5-37-221,0-1-1,0 0 1,1 1-1,0-1 1,0 0 0,0 0-1,3 9 1,-3-13-33,1 1 1,-1-1-1,0 0 1,1 0-1,-1 0 1,1 0-1,-1 0 1,1 0-1,0-1 1,-1 1-1,1 0 1,0-1-1,-1 1 1,1-1-1,0 0 1,0 1-1,0-1 1,-1 0-1,1 0 1,0 0-1,0 0 1,0-1-1,-1 1 1,1 0-1,0-1 1,0 1-1,-1-1 1,1 0-1,0 0 1,-1 1-1,1-1 1,2-2-1,5-2 29,0 0 0,0-1 0,-1 0 0,9-8 0,54-67-1814,-71 80 1727,0 1 0,0 0 0,0 0-1,0 0 1,0 0 0,0 0 0,0 0 0,0 0 0,1 0 0,-1 0 0,0 0 0,0 0 0,0 0 0,0 0 0,0 0 0,0 0 0,0-1 0,0 1 0,0 0-1,1 0 1,-1 0 0,0 0 0,0 0 0,0 0 0,0 0 0,0 0 0,0 0 0,0 0 0,0 0 0,1 1 0,-1-1 0,0 0 0,0 0 0,0 0 0,0 0-1,0 0 1,0 0 0,0 0 0,0 0 0,0 0 0,0 0 0,1 0 0,-1 0 0,0 0 0,0 0 0,0 0 0,0 1 0,0-1 0,0 0 0,0 0 0,0 0-1,0 0 1,0 0 0,0 0 0,0 0 0,0 0 0,0 0 0,0 1 0,0-1 0,0 0 0,0 0 0,0 0 0,0 0 0,0 0 0,0 0 0,0 14-215,-5 13 473,3-23-181,1 1 1,0-1 0,0 1-1,0-1 1,1 1 0,0-1 0,0 1-1,0 0 1,1 5 0,-1-9-36,1 0 0,0 0 0,-1 1 0,1-1 0,0 0 0,-1 0 0,1 0-1,0 0 1,0 0 0,0 0 0,0-1 0,0 1 0,0 0 0,0 0 0,1-1 0,-1 1 0,0 0 0,0-1 0,0 1 0,1-1 0,-1 0 0,0 1 0,0-1 0,1 0 0,-1 0 0,0 0 0,1 0 0,-1 0 0,0 0 0,1 0 0,-1 0 0,0-1 0,1 1 0,1-1 0,6-2-118,1 0 0,-1 0 1,0-1-1,0 0 1,-1 0-1,1-1 0,-1 0 1,0-1-1,0 0 1,-1 0-1,12-13 1,-11 11-661,1 0 0,0 0 0,1 1 0,-1 1 0,1-1 0,16-6 0,-26 13 730,1 0 1,-1 1-1,1-1 1,-1 0-1,1 0 1,-1 1-1,1-1 1,-1 0-1,0 1 1,1-1-1,-1 1 1,1-1-1,-1 0 1,0 1-1,1-1 1,-1 1-1,0-1 1,0 1-1,1-1 1,-1 1-1,0-1 1,0 1-1,0 0 1,0-1-1,0 1 0,0-1 1,0 1-1,0-1 1,0 1-1,0-1 1,0 1-1,0 0 1,0-1-1,0 1 1,-1 0-1,0 23 1031,-4 3-56,4-22-613,-1 1 1,1-1 0,0 1-1,1-1 1,0 1 0,-1-1-1,2 1 1,0 6-1,-1-11-308,1 0-1,-1 0 1,1-1 0,-1 1-1,1 0 1,-1-1-1,1 1 1,0 0-1,-1-1 1,1 1-1,0-1 1,-1 1-1,1-1 1,0 1-1,0-1 1,-1 0-1,1 1 1,0-1-1,0 0 1,0 0-1,0 1 1,-1-1-1,1 0 1,0 0-1,0 0 1,0 0-1,0 0 1,0 0-1,0 0 1,-1-1-1,1 1 1,0 0-1,0 0 1,0-1-1,0 1 1,-1 0-1,1-1 1,0 1-1,0-1 1,-1 1-1,1-1 1,0 1-1,0-2 1,34-22 369,-4-3-853,-1-2 1,-1 0-1,-1-2 0,-2-1 0,-1-2 1,-2 0-1,-1-1 0,-2-1 0,17-43 0,-26 44-106,-9 18 309,-4 16 256,-3 10 220,-8 17 238,1 2 0,1 0 0,2 0 0,1 1-1,1 0 1,1 1 0,2-1 0,1 1 0,1 0 0,3 39 0,-1-63-486,1-1 0,1 1 0,-1 0 0,1 0-1,0 0 1,0-1 0,1 1 0,0-1 0,0 0-1,0 0 1,7 8 0,-1 1-1439,-10-16-110,-1-2 1287,0 1 0,-1 0 0,1 0 0,-1 0 0,1 1 0,-1-1 0,0 1 0,-6-4-1,3 1-226,-40-33-4863,20 16 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14606,'0'0'10479,"-8"4"-9812,3 0-647,1 0 0,-1-1 0,1 1 0,0 1 0,0-1 0,0 1 0,1-1 0,0 1-1,0 0 1,0 0 0,0 1 0,1-1 0,0 0 0,0 1 0,0-1 0,1 1 0,0 0 0,0 0-1,0-1 1,1 1 0,0 6 0,0-10-14,-1 0 0,1 0 1,0 1-1,0-1 0,0 0 0,0 0 0,0 0 0,0 0 1,1 0-1,-1 0 0,1 0 0,-1 0 0,1 0 0,0 0 0,0 0 1,0 0-1,0 0 0,0-1 0,0 1 0,1 0 0,-1-1 1,1 1-1,-1-1 0,1 1 0,-1-1 0,1 0 0,0 0 1,-1 1-1,4 0 0,-2-1 15,1-1 0,0 1 0,0-1 1,0 1-1,-1-1 0,1 0 0,0-1 0,0 1 0,0-1 0,-1 0 1,1 0-1,0 0 0,-1 0 0,1 0 0,-1-1 0,4-2 1,18-10 2,-1-2 0,-1-1 0,-1-1 0,-1-1 0,23-25 0,-32 32 8,-11 21 204,-1 0-1,1 0 1,-2-1 0,1 1 0,-3 10-1,3-19-230,0 0 0,0-1 0,1 1 0,-1 0 0,0 0 0,0 0 0,0 0 0,0 0 0,0 0 0,0 0 0,0 0 0,0-1 0,1 1 0,-1 0 0,0 0 0,0 0 0,0 0-1,0 0 1,0 0 0,0 0 0,1 0 0,-1 0 0,0 0 0,0 0 0,0 0 0,0 0 0,0 0 0,1 0 0,-1 0 0,0 0 0,0 0 0,0 0 0,0 0 0,0 0 0,0 0-1,1 0 1,-1 0 0,0 0 0,0 1 0,0-1 0,0 0 0,0 0 0,0 0 0,0 0 0,1 0 0,-1 0 0,0 0 0,0 0 0,0 1 0,0-1 0,0 0 0,0 0 0,0 0 0,0 0-1,0 0 1,0 0 0,0 1 0,0-1 0,0 0 0,0 0 0,0 0 0,20-16 420,19-22 114,-24 21-592,-11 12 9,0 0 0,0 0 0,0 0 0,1 0 0,0 1 0,0-1 0,0 1 0,0 1 0,1-1 0,0 1 0,-1 0 0,8-3 0,-12 6 26,0 0-1,-1 1 0,1-1 0,-1 0 1,1 0-1,0 1 0,-1-1 0,1 0 1,-1 1-1,1-1 0,-1 1 0,1-1 0,-1 0 1,1 1-1,-1-1 0,0 1 0,1-1 1,-1 1-1,0 0 0,1-1 0,-1 1 1,0-1-1,1 1 0,-1 0 0,0-1 1,0 1-1,0-1 0,0 1 0,0 0 1,0-1-1,0 1 0,0 0 0,0-1 0,0 1 1,0 0-1,0 32-126,0-26-145,1 6-480,-1 12-1875,-4-11-3672,-4-7-4637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24 332 10442,'0'0'9257,"53"-16"-7816,-18 12-352,8-1-416,2-1-417,-4 1-160,-9-2-288,-4 1-2627,-17-3-2498,-11-6-5445</inkml:trace>
  <inkml:trace contextRef="#ctx0" brushRef="#br0" timeOffset="1">0 0 13965,'0'0'993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18 11851,'0'0'8969,"-8"-5"-7117,5 3-1786,0 1 0,0-1-1,1 1 1,-1 0 0,0 0-1,0 0 1,0 0 0,0 0-1,-1 0 1,1 1 0,0 0 0,0-1-1,-4 1 1,3 1-28,0 0 1,0 1-1,0-1 1,1 0-1,-1 1 1,0 0-1,0 0 1,1 0-1,0 1 1,-1-1-1,1 1 1,-6 5-1,-4 6 24,0 0 0,1 1 1,1 1-1,0-1 0,1 2 0,0-1 0,2 2 1,0-1-1,1 1 0,1 0 0,0 0 0,1 1 0,2 0 1,0 0-1,0 0 0,1 30 0,2-45-57,0-1 1,1 1-1,-1-1 0,1 1 1,-1-1-1,1 0 0,0 1 0,0-1 1,0 0-1,1 0 0,-1 0 1,1 0-1,0 0 0,0 0 0,0 0 1,0-1-1,0 1 0,1-1 1,4 5-1,-2-4 8,0 0 1,0 0-1,1 0 0,-1-1 0,0 0 1,1 0-1,0 0 0,-1-1 1,1 0-1,0 0 0,7 0 1,-4 0-1,0-1 0,0 0 0,0-1 0,0 0 0,1 0 0,-2-1 0,1 0 0,0-1 1,0 0-1,-1 0 0,1-1 0,-1 0 0,0 0 0,0-1 0,10-8 0,-16 12-9,-1 0 0,0 0-1,0 0 1,0 0 0,0 0-1,0 0 1,0 0 0,0-1 0,-1 1-1,1 0 1,0 0 0,-1-1-1,1 1 1,-1 0 0,1-1 0,-1 1-1,1-1 1,-1 1 0,0 0-1,0-1 1,0 1 0,0-1-1,0 1 1,0-1 0,0 1 0,0 0-1,-1-3 1,-1 2 11,1 0 0,-1 0 0,0 0 0,1 0 0,-1 0 0,0 0 0,0 1 0,0-1 1,0 1-1,-1-1 0,1 1 0,0 0 0,0 0 0,-4-1 0,-6-2 36,0 1 0,0 0 0,0 0 0,0 1 0,-17 0 0,29 2-55,0 0 0,0 0 0,0 1 1,-1-1-1,1 0 0,0 1 0,0-1 1,0 0-1,0 0 0,0 1 1,0-1-1,-1 0 0,1 1 0,0-1 1,0 0-1,0 1 0,0-1 0,0 0 1,0 1-1,0-1 0,0 0 1,0 0-1,0 1 0,0-1 0,1 0 1,-1 1-1,0-1 0,0 0 0,0 1 1,0-1-1,0 0 0,1 0 1,-1 1-1,0-1 0,0 0 0,0 0 1,1 1-1,-1-1 0,0 0 0,0 0 1,1 0-1,-1 1 0,0-1 1,1 0-1,-1 0 0,0 0 0,0 0 1,1 0-1,-1 0 0,0 0 0,1 0 1,-1 0-1,12 3-154,0 0 0,-1-1 1,1-1-1,0 0 0,0 0 0,-1-1 0,1-1 0,0 0 1,0 0-1,19-6 0,41-2-1063,-72 9 1216,1 0 1,-1 0 0,1 0 0,-1 0-1,1 0 1,0 0 0,-1 0 0,1 0-1,-1 1 1,1-1 0,-1 0 0,1 0 0,-1 1-1,1-1 1,-1 0 0,1 1 0,-1-1-1,1 1 1,-1-1 0,1 0 0,-1 1-1,0-1 1,1 1 0,-1-1 0,0 1 0,1-1-1,-1 1 1,0 0 0,0-1 0,1 2-1,0 24 487,-13 26 342,3-27-744,5-18-296,2 0 1,-1 0-1,1 0 0,0 1 0,0-1 0,0 12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16720,'0'0'7249,"8"-1"-6480,8-3-598,1 0 1,-1-1-1,17-8 1,-30 12-155,1 0 1,-1-1 0,1 1-1,-1-1 1,1 0 0,-1 0 0,0 0-1,0 0 1,0-1 0,0 1-1,-1-1 1,1 0 0,-1 0-1,1 0 1,-1 0 0,0 0 0,0 0-1,-1 0 1,1-1 0,0 1-1,-1-1 1,0 1 0,1-7-1,-2 10-21,0 0 0,0-1 0,0 1 0,0 0-1,0-1 1,0 1 0,0 0 0,0 0 0,0-1-1,0 1 1,0 0 0,0-1 0,0 1 0,0 0-1,0 0 1,0-1 0,0 1 0,-1 0 0,1 0-1,0-1 1,0 1 0,0 0 0,0 0-1,-1 0 1,1-1 0,0 1 0,0 0 0,-1 0-1,1 0 1,0 0 0,0-1 0,-1 1 0,1 0-1,0 0 1,0 0 0,-1 0 0,1 0 0,0 0-1,-1 0 1,1 0 0,-1 0 0,-14 6-181,-11 16-19,15-10 198,1 0 1,0 1 0,1 0-1,0 1 1,1 0 0,1 0-1,0 0 1,-9 30 0,16-43-4,0 0 1,0 0-1,0 0 1,0 0-1,0 0 1,0 0-1,0 0 1,0 0-1,1-1 1,-1 1-1,0 0 1,1 0-1,-1 0 1,0 0-1,1-1 1,-1 1-1,1 0 1,0 0-1,-1-1 1,1 1-1,-1 0 1,1-1-1,0 1 1,0 0-1,-1-1 1,1 1-1,0-1 1,0 0-1,0 1 1,0-1-1,-1 0 1,1 1-1,0-1 1,0 0-1,0 0 1,0 0-1,0 0 1,0 0 0,0 0-1,1 0 1,47-2-732,-43 1 584,21-2-664,36-5-516,117 1 0,-162 9 2263,-5-3 4152,-11-18-2201,-2 6-3855,-1 5 831,0 0 1,0 0-1,-1 0 1,0 1-1,-1-1 1,1 1-1,-1-1 1,-1 1-1,1 0 1,-1 0-1,-5-6 1,19 20-7408,29 4 1843,-33-10 3646,28 5-4721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15 7847,'0'0'9679,"-12"-3"-7336,-2-1-2014,-1 1 0,1 1 1,0 0-1,-20 1 0,27 1-275,0 1 0,0 0 0,0 0 0,1 0 0,-1 1 0,0 0 0,1 0 0,-1 1 0,1 0 0,-1 0 0,1 0 1,0 1-1,-7 5 0,8-4 46,0-1 0,0 1 1,1 0-1,0 0 0,-1 1 1,2-1-1,-1 1 0,1 0 0,0 0 1,-4 10-1,6-14-106,1 0 0,-1 0 0,1 0 0,0 0 0,-1 0 0,1-1 1,0 1-1,0 0 0,0 0 0,1 0 0,-1 0 0,0 0 0,1 0 0,-1 0 0,1-1 0,0 1 0,0 0 0,-1 0 0,1-1 0,0 1 0,0 0 1,1-1-1,-1 1 0,0-1 0,0 1 0,1-1 0,-1 0 0,1 0 0,-1 0 0,1 1 0,0-1 0,-1-1 0,1 1 0,0 0 0,0 0 0,-1-1 1,1 1-1,0-1 0,0 1 0,0-1 0,2 0 0,11 3-1640,0-1 0,0-1 0,0 0 0,0-1 0,30-3 0,0-8-7088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1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38 4484,'0'0'15135,"0"-6"-12851,0 1-2184,1 5 2,-1-1 1,0 0-1,0 0 0,1 0 0,-1 0 0,0 0 0,0 1 0,0-1 0,0 0 0,0 0 0,-1 0 0,1 0 0,0 0 0,0 1 0,0-1 0,-1 0 0,1 0 0,-1 0 0,1 0 0,0 1 1,-1-1-1,1 0 0,-1 1 0,0-1 0,1 0 0,-1 1 0,1-1 0,-1 1 0,0-1 0,0 1 0,1-1 0,-1 1 0,0-1 0,0 1 0,0 0 0,1-1 0,-1 1 0,0 0 1,0 0-1,0 0 0,0-1 0,0 1 0,1 0 0,-2 0 0,-4 1-46,0 0 0,0 0 0,1 1 1,-1-1-1,0 1 0,1 0 0,0 1 0,-1-1 0,1 1 1,0 0-1,0 1 0,1-1 0,-1 1 0,1 0 0,-8 8 1,7-7-3,0 1 1,1-1 0,-1 1 0,1 0 0,1 0 0,-1 1 0,1-1 0,0 1-1,0-1 1,1 1 0,0 0 0,-2 13 0,4-19-70,0 0 0,0-1 0,0 1 1,0 0-1,0 0 0,0 0 0,0-1 0,0 1 0,0 0 0,0 0 1,0-1-1,1 1 0,-1 0 0,0-1 0,0 1 0,1 0 0,-1-1 1,1 1-1,-1 0 0,1-1 0,-1 1 0,1-1 0,-1 1 0,1 0 1,-1-1-1,1 0 0,0 1 0,0 0 0,24-1-2033,-20-2 973,0 0 1,1 0-1,-2 0 0,1 0 0,0-1 0,0 1 1,7-7-1,6-13-6319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13196,'0'0'10891,"-8"10"-10283,-13 32 341,1 0 0,1 2 0,-20 74 0,20-60-442,11-39-338,1 0 0,1 0 0,1 0 0,1 1 0,-3 30 0,10-50-161,0 0-1,0 0 0,0 0 0,0-1 0,-1 0 0,1 1 0,0-1 0,-1 0 0,1 0 1,0 0-1,3-3 0,72-54-1487,-62 45 1139,0 0-1,1 1 1,1 0-1,29-14 1,-47 26 350,1 0 0,-1-1 1,1 1-1,-1 0 0,1 0 0,-1-1 1,1 1-1,-1 0 0,1 0 1,-1 0-1,1 0 0,-1 0 0,1 0 1,-1 0-1,1 0 0,-1 0 1,1 0-1,-1 0 0,1 0 0,-1 0 1,1 0-1,-1 0 0,1 0 1,-1 1-1,1-1 0,-1 0 0,1 0 1,-1 1-1,0-1 0,1 0 1,-1 1-1,1-1 0,-1 0 0,0 1 1,1-1-1,-1 1 0,0-1 0,1 0 1,-1 1-1,0 26 364,-18 31 73,5-25-473,7-18-460,0-1-1,0 1 0,-2-1 0,-13 20 0,16-29-5075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12139,'0'0'7389,"-8"10"-5991,-9 16-584,2 0 0,1 1 0,1 1 0,-16 51 0,-31 135 2131,57-193-2373,13-39-458,19-49-783,-27 61 481,8-24-208,-9 23 258,2-1-1,-1 1 0,1 0 1,0 0-1,7-11 0,17 68-416,-23-47 587,0 1 0,0-1 0,0 0 0,0 0 0,1-1-1,-1 1 1,1-1 0,0 0 0,0 0 0,0-1 0,0 1 0,0-1-1,0 0 1,0 0 0,0-1 0,0 1 0,0-1 0,1 0 0,-1-1 0,0 1-1,0-1 1,0 0 0,9-3 0,0 0 67,-1-1-1,0 0 1,1-1-1,-2-1 1,1 0 0,-1 0-1,16-13 1,-21 13-52,9-5-148,-15 12 93,-1 0 0,0 0 0,1 0 0,-1 0 0,0 0 0,1 0 0,-1 0-1,0 0 1,1 0 0,-1 0 0,0 0 0,1 1 0,-1-1 0,0 0 0,0 0 0,1 0-1,-1 0 1,0 1 0,0-1 0,1 0 0,-1 0 0,0 1 0,0-1 0,0 0 0,1 0-1,-1 1 1,0-1 0,0 0 0,0 1 0,0-1 0,0 0 0,1 1 0,-1-1 0,0 0-1,0 1 1,0-1 0,0 0 0,0 1 0,0-1 0,0 0 0,0 1 0,0-1 0,0 0-1,-1 1 1,1-1 0,0 0 0,0 0 0,0 1 0,0-1 0,0 0 0,-1 1 0,-11 81 513,8-59-111,0 1 0,0 28 0,4-52-393,0 0 0,0 0 0,0 1 0,0-1 0,0 0 0,0 1 1,0-1-1,0 0 0,0 1 0,0-1 0,0 0 0,0 0 0,0 1 1,0-1-1,0 0 0,0 1 0,0-1 0,0 0 0,0 0 0,0 1 1,1-1-1,-1 0 0,0 1 0,0-1 0,0 0 0,1 0 1,-1 0-1,0 1 0,0-1 0,1 0 0,-1 0 0,0 0 0,0 0 1,1 1-1,-1-1 0,0 0 0,0 0 0,1 0 0,-1 0 0,0 0 1,1 0-1,-1 0 0,14-9-765,10-20-2968,-13-1-2237,0-6-2631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15439,'0'0'4548,"0"54"-4100,13-37-288,9-2-1569,3-2-4036,-1 0-8296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3972,'0'0'15134,"-10"5"-12433,4-3-2472,1 1 0,0 0-1,0 0 1,0 0 0,0 0-1,1 1 1,-1 0 0,1 0-1,0 0 1,0 0 0,0 1-1,1-1 1,0 1 0,0 0-1,0 0 1,0 0 0,1 1-1,0-1 1,0 1 0,0-1-1,1 1 1,-1-1 0,1 8-1,1 11-194,1-1 0,1 1 0,1-1 0,2 0 0,11 39 0,-10-43-51,0-1 0,-2 1 1,0 0-1,-1 0 1,-1 1-1,-1-1 0,0 1 1,-2-1-1,-3 24 1,3-40 64,0 1 0,0 0 0,0 0 0,-1-1 1,0 1-1,1-1 0,-1 0 0,-1 1 1,1-1-1,0 0 0,-1 0 0,1 0 0,-1 0 1,0-1-1,0 1 0,0-1 0,-1 0 1,1 0-1,0 0 0,-1 0 0,1 0 1,-7 1-1,8-2-12,-1-1 0,0 1-1,0-1 1,0 0 0,1 0 0,-1 0 0,0 0 0,0 0 0,0-1 0,0 1 0,1-1 0,-1 0-1,0 0 1,1 0 0,-1 0 0,1 0 0,-1 0 0,1-1 0,-1 1 0,1-1 0,0 0 0,0 0 0,0 0-1,0 0 1,0 0 0,0 0 0,0 0 0,1-1 0,-1 1 0,1 0 0,-2-4 0,-2-5-101,1 0 1,-1 0 0,2 0 0,0-1 0,0 1-1,1-1 1,1 0 0,-1 0 0,2 1-1,1-17 1,-1 21 20,1 0 1,0-1-1,1 1 0,-1 0 0,1-1 0,1 1 1,0 0-1,0 1 0,0-1 0,1 0 0,-1 1 1,2 0-1,-1 0 0,1 0 0,0 0 1,0 1-1,8-7 0,46-27-1986,1-1-1878,-52 34 2468,0 0 0,0-1 0,-1-1 0,12-13 0,-4-2-3589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9897,'0'0'1858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15727,'0'0'6305,"1"14"-6204,27 277-187,-17-184-7691,-10-92 2475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12524,'0'0'11387,"2"10"-10811,1 13-253,-1-1-1,-2 1 1,0 0-1,-5 35 1,-22 104 138,6-48 225,21-113-663,0-1 0,0 0-1,0 1 1,0-1 0,-1 0-1,1 1 1,0-1 0,0 0 0,0 1-1,0-1 1,0 0 0,0 1 0,0-1-1,0 1 1,0-1 0,0 0-1,0 1 1,0-1 0,1 0 0,-1 1-1,0-1 1,0 0 0,0 1 0,0-1-1,1 0 1,-1 1 0,0-1-1,0 0 1,0 0 0,1 1 0,-1-1-1,0 0 1,1 0 0,-1 1 0,0-1-1,0 0 1,1 0 0,-1 0-1,1 1 1,16-9 472,23-25-119,-36 29-314,258-249 127,-229 220-202,-31 29-3704,-9 7-2909,4-2 5999,-13 6-7739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11211,'0'0'7206,"-11"61"-4099,11-46-993,2-3-704,11-2-642,9-5-351,6-1-225,4-3-128,-2-1-640,3 0-1154,-5-5-2050,-3-4-1761,-7-4-2915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116 255 14318,'0'0'5573,"-9"-2"-3806,4 1-1540,-1 1 0,1-1 1,-1 1-1,1 0 0,-1 0 1,1 1-1,-1 0 0,1 0 1,-10 3-1,13-3-147,-1 0 1,1 0-1,-1 0 1,1 0-1,0 0 1,0 1-1,-1-1 1,1 1-1,0-1 1,0 1-1,1 0 1,-1 0-1,0 0 1,1 0-1,-1 0 1,1 0-1,-1 1 1,1-1-1,0 0 1,0 1-1,0-1 1,1 1-1,-1-1 0,0 1 1,1-1-1,0 1 1,-1 0-1,1 2 1,2-4-42,1-1-1,-1 0 1,0 0 0,0 0-1,0-1 1,1 1 0,-1 0-1,0-1 1,0 0 0,0 1 0,3-2-1,4-6-47,0 0-1,0 0 0,13-18 1,-6 8-439,-16 18 423,0 1 0,0-1 0,0 0 1,0 0-1,0 0 0,0 0 0,0 0 0,0 0 0,0 1 1,0-1-1,0 0 0,0 0 0,0 0 0,0 0 0,0 0 0,0 0 1,0 0-1,0 0 0,0 1 0,1-1 0,-1 0 0,0 0 0,0 0 1,0 0-1,0 0 0,0 0 0,0 0 0,0 0 0,0 0 0,0 0 1,1 0-1,-1 1 0,0-1 0,0 0 0,0 0 0,0 0 0,0 0 1,-5 13 130,1 0 1,0 1 0,0 0 0,1 0-1,1-1 1,-1 22 0,3-35-97,0 1 0,0 0 1,0-1-1,0 1 0,1-1 0,-1 1 0,0 0 0,0-1 1,0 1-1,1 0 0,-1-1 0,0 1 0,1-1 0,-1 1 1,0-1-1,1 1 0,-1-1 0,1 1 0,-1-1 1,1 1-1,-1-1 0,1 1 0,-1-1 0,1 0 0,-1 1 1,1-1-1,0 0 0,-1 0 0,1 1 0,0-1 1,27 1 252,23-17-153,-30 2-456,-17 10 172,0 1 0,0 0-1,0 0 1,1 1-1,-1-1 1,1 1 0,-1 0-1,1 1 1,0-1 0,7-1-1,-12 5 131,0-1 56,0 0 1,0-1-1,0 1 1,-1-1-1,1 1 1,0 0-1,0-1 1,0 1-1,0-1 1,0 1-1,0 0 1,1-1-1,-1 1 1,0-1-1,0 1 1,0-1-1,0 1 1,1 0-1,-1-1 1,0 1-1,1-1 1,-1 1-1,0-1 1,1 1-1,-1-1 1,1 0-1,-1 1 1,0-1-1,1 1 1,-1-1-1,1 0 1,-1 1-1,1-1 1,-1 0-1,1 0 1,0 1-1,-1-1 1,1 0-1,3 0 31,0-1-1,0 1 1,0-1-1,-1 0 1,1-1-1,0 1 1,-1 0-1,1-1 1,-1 0-1,0 0 1,1 0-1,4-5 1,38-37 99,-26 24-100,42-44-21,77-100 1,-126 142-92,-9 15-98,-6 11-400,-18 31 757,3 1 1,-26 71 0,37-87 50,0 0 1,2 1-1,0 0 1,1-1-1,1 2 1,1-1-1,3 29 1,2-34-29,3-14-114,-6-3-154,0 0 1,0 0-1,-1 0 0,1 0 1,0 0-1,0 0 0,-1-1 1,1 1-1,-1 0 0,1 0 1,-1-1-1,0 1 0,0 0 1,1 0-1,-1-1 0,0 1 1,0 0-1,0-2 0,-1-8-475,-1 1 0,1 0-1,-2 0 1,1 1 0,-2-1-1,1 0 1,-1 1 0,-1 0 0,1 0-1,-2 0 1,-11-15 0,-3-2-54,-2 0 0,-32-28 0,54 53 646,0 1 1,0 0-1,0 0 0,0 0 1,0 0-1,-1 0 1,1 0-1,0 0 0,0 0 1,0 0-1,0 0 1,0-1-1,0 1 0,0 0 1,0 0-1,0 0 0,0 0 1,0 0-1,0 0 1,0-1-1,-1 1 0,1 0 1,0 0-1,0 0 1,0 0-1,0 0 0,0-1 1,0 1-1,0 0 1,1 0-1,-1 0 0,0 0 1,0 0-1,0-1 0,0 1 1,0 0-1,0 0 1,0 0-1,0 0 0,0 0 1,0 0-1,0 0 1,0-1-1,0 1 0,1 0 1,-1 0-1,0 0 0,0 0 1,0 0-1,0 0 1,0 0-1,0 0 0,1 0 1,-1 0-1,0 0 1,0 0-1,0 0 0,0 0 1,0 0-1,0 0 1,1 0-1,-1 0 0,0 0 1,0 0-1,0 0 0,0 0 1,0 0-1,1 0 1,20 0 1533,39 7-1833,-41-4 512,26 1-2166,-18-6-3348,-17-2-243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13901,'0'0'7816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13741,'0'0'4308,"9"-6"-2237,6-6-1510,1 2-1,0 0 0,24-11 0,-32 17-431,0 1 0,0 0-1,1 0 1,0 0 0,-1 1 0,1 1-1,0-1 1,0 1 0,0 1-1,16 1 1,-23-1-130,-1 1 0,0 0-1,0-1 1,1 1 0,-1 0 0,0 0-1,0 0 1,0 0 0,0 0 0,0 0-1,0 0 1,0 0 0,-1 0 0,1 1-1,0-1 1,-1 0 0,1 1 0,-1-1-1,1 0 1,-1 1 0,1-1 0,-1 0-1,0 1 1,0-1 0,0 1 0,0-1-1,0 0 1,0 1 0,0-1 0,0 1-1,0-1 1,-1 3 0,-12 48 176,-27 20 688,30-57-699,0 1 0,-14 33 1,24-48-156,0-1 0,0 0 1,-1 1-1,1-1 1,0 1-1,0-1 1,0 1-1,0-1 1,0 1-1,-1-1 0,1 1 1,0-1-1,0 1 1,0 0-1,0-1 1,1 1-1,-1-1 0,0 1 1,0-1-1,0 1 1,0-1-1,0 0 1,1 1-1,-1-1 1,0 1-1,0-1 0,1 1 1,-1-1-1,0 0 1,1 1-1,-1-1 1,1 1-1,-1-1 1,0 0-1,1 0 0,-1 1 1,1-1-1,-1 0 1,1 0-1,-1 1 1,1-1-1,-1 0 0,1 0 1,-1 0-1,1 0 1,-1 0-1,1 0 1,-1 0-1,1 0 1,-1 0-1,1 0 0,-1 0 1,1 0-1,-1 0 1,1 0-1,-1 0 1,1 0-1,-1-1 0,1 1 1,-1 0-1,0 0 1,1-1-1,0 1 1,34-14 389,-11 2-375,-1-2 0,0-1 0,-2-1 0,1 0 0,-2-2 0,0 0 0,19-25 0,-45 62-79,1-1 0,-5 37 0,10-54 67,0 0 1,0-1 0,0 1-1,0 0 1,0 0-1,0 0 1,1 0 0,-1-1-1,0 1 1,0 0-1,1 0 1,-1-1 0,0 1-1,1 0 1,-1 0-1,1-1 1,-1 1 0,1 0-1,-1-1 1,1 1-1,-1 0 1,1-1 0,0 1-1,-1-1 1,1 1-1,0-1 1,-1 0 0,1 1-1,0-1 1,0 0-1,0 1 1,2-1 59,0 1 0,-1-1 1,1 0-1,0 0 0,0 0 0,-1-1 1,1 1-1,0-1 0,4-1 0,4-1 142,-1-2 0,0 1 0,17-11-1,-13 6-197,-1-1 0,0 0 0,0-1 0,-1 0 0,-1-1 1,0-1-1,13-19 0,-28 37-570,1-2 539,1 1 0,-1-1 0,0 1 0,1-1 0,0 1-1,0 0 1,0 0 0,0 0 0,-1 8 0,1-3-72,0 1 1,1 0 0,0-1-1,1 13 1,0-20-167,0 0 0,1 1 0,-1-1 1,0 0-1,1 0 0,0 0 0,-1 0 0,1 0 0,0 0 0,0 0 1,0 0-1,0 0 0,0 0 0,1 0 0,-1-1 0,0 1 1,1-1-1,-1 1 0,1-1 0,0 1 0,0-1 0,-1 0 1,1 0-1,4 2 0,18 3-6185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10282,'0'0'5322,"9"0"-2450,-5-1-2618,-2 1-117,0 0 0,0-1 1,0 1-1,0 0 0,0 0 1,0 0-1,0 1 0,0-1 1,0 0-1,0 1 0,0-1 1,0 1-1,0 0 0,-1-1 1,1 1-1,0 0 0,0 0 1,-1 0-1,1 0 0,0 1 0,-1-1 1,0 0-1,1 1 0,-1-1 1,0 1-1,1-1 0,-1 1 1,0 0-1,0-1 0,0 1 1,0 0-1,-1 0 0,1 0 1,-1 0-1,1 0 0,-1-1 1,1 4-1,1 8 258,-1 0 0,0 0 1,0 0-1,-2 0 0,1 0 0,-2 0 1,-4 21-1,-4-1 422,-21 51-1,19-55-347,10-178-3251,5 155 2795,-1 0 0,0 0 0,1 0 0,0-1 0,1 1 0,-1-1 0,1 0-1,0 0 1,0 0 0,1 0 0,-1-1 0,1 0 0,0 0 0,0 0 0,0 0-1,1-1 1,0 0 0,-1 0 0,1-1 0,0 1 0,0-1 0,0 0 0,0-1-1,1 0 1,-1 0 0,0 0 0,1-1 0,6 0 0,-4 1 4,0-1 0,0 0 0,1-1 0,-1 0 1,0 0-1,0-1 0,0 0 0,-1-1 0,1 0 0,0 0 0,-1-1 1,0 0-1,0-1 0,0 1 0,0-2 0,-1 1 0,0-1 1,12-12-1,-18 17-17,0 0 0,0 0 0,0-1 0,0 1 0,0 0 0,0-1 0,-1 1-1,1-1 1,0 1 0,-1-1 0,1 1 0,-1-1 0,0 1 0,1-1 0,-1 0 0,0 1 0,0-1 0,0 0 0,0 1 0,0-1 0,-1 1 0,1-1 0,0 0 0,-1 1 0,1-1 0,-1 1 0,1-1 0,-1 1 0,0 0 0,-1-3 0,1 4-6,0-1 0,0 0 1,0 1-1,0-1 0,-1 1 0,1-1 1,0 1-1,0-1 0,-1 1 1,1 0-1,0 0 0,0-1 0,-1 1 1,1 0-1,0 0 0,-1 1 0,1-1 1,0 0-1,-1 0 0,1 1 0,0-1 1,0 0-1,-1 1 0,1-1 0,0 1 1,0 0-1,0-1 0,0 1 0,0 0 1,0 0-1,0-1 0,0 1 1,0 0-1,0 0 0,0 0 0,1 0 1,-2 2-1,-3 4 46,0 0-1,0 0 1,1 0 0,-1 1 0,2 0 0,-6 16 0,7-19 4,0 0 1,1 0 0,0 0-1,0 0 1,0 0 0,0 0-1,1 0 1,0 1 0,0-1-1,1 0 1,-1 0 0,3 10-1,-1-13-27,-1 0 1,1 0-1,0-1 0,-1 1 0,1-1 1,0 0-1,0 1 0,0-1 0,0 0 0,0 0 1,0 0-1,0 0 0,0-1 0,1 1 0,-1-1 1,0 1-1,0-1 0,1 0 0,-1 1 0,0-1 1,1 0-1,-1-1 0,0 1 0,0 0 0,4-2 1,3 1 14,-1 0 0,1-1 0,-1 0 0,1-1 1,13-5-1,0-5-295,42-30 0,-57 37 219,1-1 0,-1 1 0,0-2-1,0 1 1,-1-1 0,1 0 0,-2 0 0,6-11-1,-31 56 216,15-31-40,1 1-1,0 0 0,0 1 1,0-1-1,1 1 0,0-1 1,1 1-1,0 0 0,0 0 1,1 0-1,-1 11 0,2-18-118,0 1 0,1-1 0,-1 0 1,1 0-1,-1 0 0,1 0 0,0 0 0,-1 0 0,1 0 0,0 0 0,0 0 0,0 0 0,0-1 0,0 1 0,0 0 0,0 0 0,0-1 0,0 1 0,0-1 0,0 1 0,0-1 0,0 1 1,0-1-1,1 0 0,-1 0 0,0 1 0,0-1 0,0 0 0,1 0 0,-1 0 0,0 0 0,0 0 0,1-1 0,-1 1 0,0 0 0,1-1 0,50-9 194,13-28-962,-54 30 625,0 1 0,0 1-1,0 0 1,1 0 0,18-5 0,-28 24 129,-2-12 18,0 1-1,0-1 1,0 0-1,-1 1 1,1-1 0,1 0-1,-1 1 1,0-1 0,0 0-1,0 0 1,1 1 0,-1-1-1,0 0 1,1 1-1,-1-1 1,1 0 0,0 0-1,-1 0 1,1 0 0,0 0-1,0 0 1,1 1-1,14-2-283,0 0 0,0-2 0,0 0-1,-1-1 1,29-8 0,-26 6-782,0 0 1,0 2-1,37-3 0,-55 6 1074,1 0 0,-1 0 1,0 0-1,1 0 0,-1 1 0,1-1 0,-1 0 0,1 0 0,-1 1 0,0-1 0,1 0 0,-1 1 1,1-1-1,-1 0 0,0 1 0,1-1 0,-1 0 0,0 1 0,0-1 0,1 1 0,-1-1 0,0 1 0,0-1 1,0 0-1,0 1 0,1-1 0,-1 1 0,0-1 0,0 1 0,0-1 0,0 1 0,0-1 0,0 1 0,0-1 1,0 1-1,-1-1 0,1 1 0,0-1 0,0 1 0,0-1 0,0 1 0,-1-1 0,1 0 0,0 1 0,-1 0 1,-10 22 884,7-18-865,1-2-62,1 0-1,0 0 1,-1 0 0,1 0-1,1 0 1,-1 0 0,0 0-1,1 1 1,-1-1 0,1 1-1,-1 6 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2851,'1'17'14093,"-1"6"-13036,-1 9 2018,-14 5-545,5 4-1248,-1 1-962,5-3-256,3-2 32,3-6-160,3-4-1409,11-10-1506,8-10-1441,-5-7-2723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195 181 14029,'0'0'6711,"-10"1"-5548,0 0-959,0 1-1,0 1 0,0 0 0,0 0 0,0 1 1,1 0-1,-1 1 0,1 0 0,0 1 1,1 0-1,-1 0 0,1 0 0,1 1 0,-11 11 1,13-11-134,-1 0 0,1 0 1,0 0-1,-6 13 0,10-18-54,1 0 0,-1 0-1,0 0 1,1 0 0,-1 0-1,1 0 1,-1 0-1,1 0 1,0 1 0,0-1-1,0 2 1,0-3-10,1 0-1,-1 0 1,0 0-1,0-1 1,1 1-1,-1 0 1,1 0-1,-1 0 1,1-1-1,-1 1 1,1 0-1,-1-1 1,1 1-1,0-1 1,-1 1-1,1-1 1,0 1-1,0-1 1,-1 1-1,1-1 1,0 1-1,0-1 1,0 0 0,-1 0-1,1 1 1,0-1-1,2 0 1,8 1 9,1-1 0,0 0 1,0 0-1,0-1 1,0-1-1,-1 0 1,1-1-1,-1 0 0,1-1 1,-1 0-1,0 0 1,0-2-1,-1 1 0,0-1 1,16-12-1,0-1-143,0-2 0,-2-1-1,0 0 1,31-39 0,-42 46 323,-1 0 0,-1-1 0,0 0 0,-1 0 1,-1-1-1,10-27 0,-19 44-179,1 0 0,-1 0-1,0 0 1,0-1 0,0 1 0,0 0 0,1-1-1,-1 1 1,0 0 0,0 0 0,0-1-1,0 1 1,0 0 0,0-1 0,0 1-1,0 0 1,0 0 0,0-1 0,0 1 0,0 0-1,0-1 1,0 1 0,0 0 0,0 0-1,-1-1 1,1 1 0,0 0 0,0-1-1,0 1 1,0 0 0,0 0 0,-1 0 0,1-1-1,0 1 1,0 0 0,0 0 0,-1-1-1,1 1 1,0 0 0,0 0 0,-1 0-1,1 0 1,0 0 0,-1 0 0,1-1 0,0 1-1,0 0 1,-1 0 0,1 0 0,0 0-1,-1 0 1,1 0 0,0 0 0,0 0-1,-1 0 1,1 0 0,0 0 0,-1 0 0,1 0-1,0 1 1,0-1 0,-1 0 0,-18 10 90,9-2-91,1 1 0,0 0 0,0 0 0,1 1 0,1 0 0,0 0 0,0 1 0,1 0 0,0 1 0,-5 15 0,3-7 10,2 1 0,0 0 0,2 1 0,0-1 0,-1 28 0,5-45-39,0-1 0,0 1 0,0 0 0,1 0 0,-1 0 0,1 0 0,0-1 1,0 1-1,0 0 0,0-1 0,1 1 0,3 5 0,-4-8-178,0 1 0,0-1 0,0 0 1,1 0-1,-1 1 0,1-1 0,-1 0 0,0 0 0,1 0 0,0-1 1,-1 1-1,1 0 0,-1 0 0,1-1 0,0 1 0,0-1 0,-1 0 1,1 0-1,0 1 0,0-1 0,-1 0 0,1 0 0,0 0 0,0-1 1,0 1-1,-1 0 0,1-1 0,0 1 0,-1-1 0,3 0 0,17-11-5952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15182,'0'0'4826,"3"8"-2359,-2-6-2317,0 1 1,-1-1 0,1 1 0,1-1 0,-1 0 0,0 0 0,0 0-1,1 1 1,0-1 0,-1 0 0,1-1 0,0 1 0,3 3-1,-2-4-7,0 0 0,0 0-1,-1 0 1,1 0-1,0 0 1,0-1 0,0 0-1,0 1 1,0-1-1,0 0 1,0 0 0,0-1-1,1 1 1,-2-1 0,7-1-1,4-2-4,0-1-1,0 0 1,0 0-1,-1-2 1,0 1-1,0-2 1,0 0 0,-1 0-1,-1-1 1,1 0-1,-1-1 1,10-12-1,-19 20-131,1 1 0,-1-1 0,0 1 0,0-1-1,0 0 1,0 1 0,0-1 0,0 0 0,0 0-1,-1 1 1,1-1 0,-1 0 0,1 0 0,-1 0-1,0 0 1,1 0 0,-1 0 0,0 0 0,0 0-1,-1-2 1,1 3-25,-1 0-1,0 0 0,0 0 1,1 0-1,-1 0 1,0 1-1,0-1 1,0 0-1,0 0 0,0 1 1,0-1-1,0 0 1,0 1-1,0-1 0,-1 1 1,1-1-1,0 1 1,0 0-1,0 0 1,-1-1-1,1 1 0,0 0 1,-2 0-1,-3 0-45,1 0-1,-1 0 0,0 1 0,0 0 1,0 0-1,0 0 0,0 1 0,1 0 1,-1 0-1,1 0 0,-11 6 0,4 1 55,1 0-1,0 1 1,0 0-1,1 0 0,-13 18 1,18-22 20,1 1 1,0-1-1,1 1 1,0 0-1,0 0 0,0 0 1,1 0-1,0 0 1,0 1-1,1-1 1,0 0-1,0 11 1,1-17-6,0 1 0,0-1 0,0 0 0,0 0 1,1 0-1,-1 0 0,0 1 0,1-1 0,-1 0 0,1 0 0,-1 0 1,1 0-1,0 0 0,-1 0 0,1 0 0,0 0 0,0-1 1,0 1-1,0 0 0,-1 0 0,1 0 0,0-1 0,0 1 0,1-1 1,0 2-1,3-1 24,-1 1 0,1-1 1,-1 0-1,1 0 0,-1 0 0,1-1 1,5 1-1,5-2 4,-1 0 1,1 0 0,25-6-1,-18-1-190,0-1 0,-1 0 0,0-2 1,-1 0-1,36-26 0,30-18 507,-95 69-32,1 0 0,0 1 0,1 0-1,1 0 1,-9 30 0,15-44-302,0 0 0,0 0 0,0 0 0,0 0 0,0 0 0,0 0 1,0 0-1,0-1 0,1 1 0,-1 0 0,0 0 0,1 0 0,-1 0 0,0 0 1,1-1-1,-1 1 0,1 0 0,-1 0 0,1-1 0,-1 1 0,1 0 0,0-1 0,-1 1 1,1 0-1,0-1 0,0 1 0,-1-1 0,1 1 0,2 0 0,0 0 15,0 0 0,1 0 0,-1-1 0,1 1 0,-1-1 0,0 0 0,1 0 0,5 0 0,2-1-12,1-1-1,0 0 1,0-1 0,11-4-1,58-32-953,-56 26 547,47-18 1,-72 31 374,0 1 1,0 0 0,0-1 0,0 1 0,1-1 0,-1 1-1,0 0 1,0-1 0,0 1 0,0-1 0,0 1-1,-1 0 1,1-1 0,0 1 0,0-1 0,0 1 0,0 0-1,-1-1 1,1 1 0,0-1 0,-1 1 0,1-1 0,0 1-1,-1-1 1,1 1 0,0-1 0,-1 0 0,1 1-1,-1-1 1,0 1 0,-17 27 109,17-26-120,-3 4 7,0 0-1,1 0 1,0 0-1,1 1 1,-4 11-1,3 3-2759,3-20 2590,0-1 0,0 0 0,0 1 0,0-1 0,0 0 0,0 0 0,0 1 0,0-1 0,0 0 0,0 1 0,0-1 0,1 0 0,-1 0 0,0 1 0,0-1 0,0 0 0,0 0 0,0 0 0,1 1 0,-1-1 0,0 0 0,0 0 0,0 0 0,1 1 0,-1-1 0,0 0 0,0 0 0,1 0 0,-1 0 1,0 0-1,0 1 0,1-1 0,-1 0 0,0 0 0,0 0 0,1 0 0,-1 0 0,0 0 0,1 0 0,-1 0 0,0 0 0,0 0 0,1 0 0,-1 0 0,0 0 0,1-1 0,-1 1 0,3 0-1601,13 0-7895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2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10730,'0'0'11665,"-8"11"-9349,0-1-1833,2-2-203,0-1 0,0 1 1,1 0-1,0 0 0,1 0 0,0 1 0,0-1 0,0 1 0,1 0 0,1 0 0,-3 12 0,5-20-270,0 0-1,0 0 1,1 0-1,-1 0 1,0 0-1,0 0 1,0 0-1,1-1 1,-1 1 0,0 0-1,1 0 1,-1 0-1,1 0 1,-1 0-1,1 0 1,-1-1 0,1 1-1,0 0 1,-1 0-1,1-1 1,0 1-1,0-1 1,0 1-1,-1 0 1,1-1 0,1 1-1,31 3 103,-25-5-169,1-1 0,0 1 0,0-2-1,-1 1 1,13-6 0,144-91-1369,-165 99 1439,0-1-1,0 1 1,1 0-1,-1 0 1,0 0-1,0 0 1,0-1-1,0 1 1,0 0-1,1 0 1,-1 0-1,0 0 1,0 0-1,0 0 1,1 0-1,-1-1 1,0 1-1,0 0 1,0 0-1,1 0 1,-1 0-1,0 0 1,0 0-1,0 0 1,1 0-1,-1 0 1,0 0-1,0 0 1,0 0-1,1 0 1,-1 0-1,0 0 1,0 0-1,0 0 1,1 1-1,-1-1 0,0 0 1,0 0-1,0 0 1,0 0-1,1 0 1,-1 0-1,0 1 1,0-1-1,0 0 1,0 0-1,0 0 1,1 0-1,-1 1 1,0-1-1,0 0 1,0 0-1,0 0 1,0 1-1,0-1 1,0 0-1,0 0 1,0 0-1,0 1 1,0-1-1,0 0 1,-7 20 553,-19 22 303,15-27-854,-17 28 791,21-12-4984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2 284 5605,'-1'-12'5776,"0"3"-5356,1 0 0,0 0 0,1 1 0,0-1 0,0 0 0,1 0 0,0 1 0,0-1 0,1 1 0,0-1 0,1 1 0,0 0 0,0 1 0,9-14 0,-2 9-64,1-1 1,0 2-1,1 0 1,0 0-1,1 2 1,0-1 0,0 2-1,1 0 1,0 0-1,19-5 1,-26 9-355,0 2 0,0-1 0,0 1 1,1 0-1,-1 0 0,1 1 1,-1 0-1,1 1 0,-1 0 0,1 0 1,0 1-1,-1 0 0,0 1 0,1-1 1,-1 2-1,0-1 0,0 1 0,0 0 1,0 1-1,0 0 0,11 8 0,-15-9-2,-1 0 0,1 0 0,0 1 0,-1 0 0,0 0 0,0 0 0,0 0 0,0 0 0,-1 0 0,1 1 0,-1 0 0,0-1 0,-1 1 0,1 0 0,-1 0 0,1 7 0,-2-5 84,1 0 1,-2 0-1,1 1 1,-1-1 0,0 0-1,-1 0 1,0 0-1,0-1 1,0 1-1,-5 9 1,-4 3 132,0-1 1,-1 0-1,-1-1 0,0 0 0,-1-1 1,-27 24-1,68-42-1963,6-4 1406,0 2 0,1 1-1,59 2 1,-90 1 311,0 0 0,0 0 1,0 0-1,0 0 0,1 1 0,-1-1 1,0 1-1,0 0 0,0 0 1,0 0-1,-1 0 0,1 0 0,0 1 1,0-1-1,-1 1 0,1 0 0,-1 0 1,1 0-1,-1 0 0,0 0 0,0 0 1,0 1-1,0-1 0,0 1 1,0-1-1,-1 1 0,1 0 0,-1 0 1,0 0-1,0 0 0,0 0 0,0 0 1,-1 0-1,2 5 0,-2 0 123,0 0 1,-1 0-1,1 0 0,-2 0 0,1 0 0,-1 0 1,0-1-1,-1 1 0,1-1 0,-2 1 0,1-1 1,-8 11-1,-12 13 591,-1-1 0,-2-1-1,-1-1 1,-2-2 0,0 0 0,-1-2 0,-2-2 0,0 0 0,-40 18 0,61-34-632,0-1 0,0-1 1,0 0-1,0 0 0,-1-1 1,0-1-1,1 0 0,-1 0 0,0-1 1,0-1-1,-20-1 0,28 1-230,-1-1-1,0 0 1,1-1-1,-1 1 1,1-1-1,0 0 1,0 0-1,-1 0 1,1 0-1,0-1 1,1 0-1,-1 0 1,-4-4-1,4 3-376,1-1 0,0 1 0,0 0 1,1-1-1,-1 0 0,1 0 0,0 1 0,0-1 0,1-1 1,0 1-1,-1 0 0,2 0 0,-1 0 0,0-6 0,0-36-6241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13004,'0'2'340,"0"-1"1,0 0-1,0 1 0,0-1 0,0 1 0,1-1 1,-1 0-1,0 1 0,1-1 0,-1 0 0,1 1 1,0-1-1,-1 0 0,1 0 0,0 0 0,0 1 0,0-1 1,-1 0-1,1 0 0,0 0 0,1 0 0,-1-1 1,2 3-1,0-2-22,-1 0 0,1 0-1,0 0 1,0 0 0,0-1 0,0 1 0,0-1 0,0 0 0,0 0 0,6 0 0,1-1 10,0-1 1,0 0 0,0 0 0,0-1 0,18-8 0,-7 1-108,-1-2 0,-1 0 1,0-1-1,20-16 1,-33 23-198,0 1 1,0 0-1,-1-1 1,1 0-1,-1-1 1,-1 1 0,1-1-1,-1 0 1,0 0-1,-1 0 1,0-1-1,0 1 1,0-1-1,-1 0 1,2-8 0,-4 15-31,0-1 1,0 1-1,0 0 1,0 0-1,0 0 1,0-1-1,0 1 1,0 0 0,0 0-1,0-1 1,-1 1-1,1 0 1,0 0-1,-1 0 1,1 0-1,-1 0 1,0 0 0,1-1-1,-1 1 1,0 1-1,1-1 1,-1 0-1,0 0 1,0 0-1,0 0 1,0 0 0,0 1-1,-2-2 1,0 1-26,0 0 0,0 1-1,1-1 1,-1 1 0,0 0 0,0 0 0,0 0 0,0 0 0,0 0 0,0 1 0,-5 1 0,-1 0-33,-1 1-1,1 0 0,0 1 1,1 0-1,-1 1 1,-13 9-1,13-7 64,0 1 0,1 1-1,0-1 1,0 1-1,1 0 1,1 1-1,-1 0 1,1 0 0,1 0-1,0 1 1,1 0-1,0 0 1,0 0-1,-2 13 1,6-23 4,0 1 1,1-1-1,-1 0 1,0 1-1,0-1 1,1 0-1,-1 1 0,1-1 1,-1 0-1,1 0 1,-1 0-1,1 1 1,0-1-1,-1 0 1,1 0-1,0 0 0,0 0 1,0 0-1,0 0 1,0-1-1,0 1 1,0 0-1,0 0 0,0-1 1,1 1-1,-1 0 1,0-1-1,0 1 1,1-1-1,-1 0 0,0 1 1,1-1-1,-1 0 1,0 0-1,1 0 1,-1 0-1,3 0 1,59-2 175,-58 1-163,29-4-84,0-2 1,51-18-1,-58 15-71,0 2-1,1 1 0,0 1 0,0 2 0,30-2 1,-56 6 168,0 0 1,-1-1-1,1 1 1,0 0 0,0 0-1,-1 0 1,1 1-1,0-1 1,0 0 0,-1 1-1,1-1 1,0 1 0,-1-1-1,1 1 1,0 0-1,-1 0 1,1 0 0,-1 0-1,1 0 1,-1 0-1,0 0 1,1 0 0,-1 0-1,0 1 1,0-1-1,0 0 1,0 1 0,0-1-1,0 1 1,0 0-1,-1-1 1,1 1 0,-1 0-1,1-1 1,-1 1-1,1 0 1,-1-1 0,0 1-1,0 0 1,0 0-1,0-1 1,0 1 0,0 3 1510,0-30 211,0-139-3208,0 162-102,9 5-4690,9 5-464,3 4-638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219 334 12684,'0'0'5467,"-5"-9"-3017,2 4-2286,2 2-60,0 0-1,0 1 0,-1-1 0,1 0 0,-1 1 0,1 0 0,-1-1 0,0 1 1,0 0-1,0 0 0,0 0 0,-1 0 0,1 0 0,0 0 0,-1 1 0,1-1 0,-1 1 1,0 0-1,1-1 0,-1 1 0,0 1 0,0-1 0,0 0 0,0 1 0,0-1 0,0 1 1,0 0-1,-2 0 0,-2 1-71,1 0 1,0 0-1,0 1 1,0 0-1,1 0 1,-1 0-1,0 1 1,1 0-1,0 0 1,-1 0-1,1 1 1,0-1-1,1 1 1,-9 9-1,10-10-6,0 0-1,1 0 0,-1 0 1,1 1-1,0-1 0,0 1 1,0-1-1,0 1 0,0 0 1,1-1-1,0 1 0,0 0 1,0 0-1,0 0 0,1 0 1,-1 0-1,1 0 0,0 0 1,0 0-1,1 0 0,-1 0 1,1 0-1,0 0 1,2 6-1,1-5-7,0 1 1,1-1-1,-1 1 1,1-1-1,1-1 0,-1 1 1,1-1-1,-1 0 1,1 0-1,0-1 1,1 1-1,9 2 1,38 27-510,-48-28 436,-1 1-1,0-1 1,0 1-1,0 0 1,0 0-1,-1 1 1,0 0-1,-1-1 1,1 1-1,-1 0 1,-1 0 0,1 1-1,-1-1 1,0 1-1,-1-1 1,0 1-1,1 10 1,-3-12 135,1 0 1,-1 0-1,0 0 0,0 0 0,-1 0 1,1 0-1,-1 0 0,-1 0 1,1-1-1,-1 1 0,0-1 0,0 0 1,0 0-1,-1 0 0,0 0 1,0-1-1,0 1 0,-1-1 1,1 0-1,-1 0 0,0-1 0,-7 4 1,2-1 135,0-1 0,0 0 1,0-1-1,-1 0 0,0-1 1,-14 3-1,23-5-203,0-1 0,0 1 1,0-1-1,0 1 0,0-1 0,0 0 0,0 0 1,0 0-1,0 0 0,0 0 0,0-1 0,0 1 0,0 0 1,0-1-1,0 0 0,0 1 0,0-1 0,0 0 1,1 0-1,-1 0 0,0 0 0,0-1 0,1 1 1,-1 0-1,1-1 0,-1 1 0,1-1 0,0 1 1,-1-1-1,1 0 0,0 1 0,0-1 0,0 0 1,0 0-1,1 0 0,-1 0 0,0 0 0,1 0 1,0 0-1,-1-3 0,1-3-138,0-1 1,0 0-1,1 1 0,0-1 1,0 0-1,1 1 0,1 0 0,-1-1 1,1 1-1,1 0 0,-1 0 1,1 1-1,1-1 0,-1 1 1,1 0-1,1 0 0,6-7 0,13-12-85,1 1 0,55-39 0,-53 42 309,32-21-86,-38 28 60,0-1 0,-1 0 1,-1-1-1,34-39 0,-53 55-67,0 0 0,0 0-1,0 0 1,0-1 0,0 1 0,-1 0-1,1-1 1,0 1 0,-1-1 0,1 1 0,0-1-1,-1 1 1,0-1 0,1 1 0,-1-1-1,0-2 1,0 4-2,0-1 0,-1 1 0,1-1 0,0 1 1,-1-1-1,1 1 0,0 0 0,-1-1 0,1 1 0,-1 0 0,1-1 0,-1 1 0,1 0 0,-1 0 0,1-1 1,-1 1-1,1 0 0,-1 0 0,1 0 0,-1 0 0,1 0 0,-1 0 0,1 0 0,-1 0 0,1 0 0,-1 0 0,1 0 1,-1 0-1,1 0 0,-2 0 0,-2 1 14,0 0-1,0 0 1,0 0 0,1 1 0,-1-1-1,0 1 1,0 0 0,1 0 0,0 0-1,-1 0 1,-5 6 0,2 0 70,1 0 0,0 0 1,0 0-1,-6 13 0,11-18-57,-1 0-1,1 0 1,-1 1 0,1-1-1,0 0 1,0 1-1,1-1 1,-1 1-1,1-1 1,0 0-1,-1 1 1,1-1 0,1 1-1,-1-1 1,1 1-1,0 4 1,1-6-16,-1-1 1,0 1-1,0-1 0,1 1 1,-1-1-1,0 0 1,1 0-1,0 0 0,-1 0 1,1 0-1,-1 0 1,1 0-1,0 0 0,0-1 1,0 1-1,-1-1 1,1 1-1,0-1 1,0 0-1,0 0 0,0 1 1,0-1-1,3-1 1,2 1 26,0 0 0,0-1 1,0 0-1,0 0 1,10-3-1,0-3-14,-1-1-1,0 0 1,0-1-1,-1-1 1,0 0-1,-1-1 1,0-1-1,20-22 1,-14 12-19,-1 0 0,-1-2 0,-1-1 1,20-38-1,-34 58-19,-1 1-26,0 1-1,0-1 0,0 0 1,0 1-1,-1-1 1,0 0-1,0 0 0,0 0 1,0 0-1,0 0 0,-1 0 1,1-6-1,-3 10 2,0 1-1,0 0 0,0 0 1,1-1-1,-1 1 1,0 0-1,1 1 0,-1-1 1,1 0-1,-1 0 1,-2 4-1,-7 7 107,0 2 0,1-1 0,1 2-1,0-1 1,1 1 0,0 0 0,2 1 0,-1 0 0,2 0-1,0 0 1,1 1 0,1-1 0,0 1 0,0 26-1,3-41-57,0 1-1,0 0 0,0-1 0,1 1 0,-1 0 0,1-1 0,-1 1 0,1 0 0,0-1 1,0 1-1,0-1 0,1 1 0,-1-1 0,0 0 0,1 0 0,0 0 0,-1 1 0,1-1 0,0-1 1,0 1-1,0 0 0,0 0 0,0-1 0,1 1 0,-1-1 0,0 0 0,1 0 0,-1 0 1,4 1-1,-3-1 7,0 0 0,1-1 0,-1 0 1,0 1-1,1-1 0,-1 0 0,0-1 1,1 1-1,-1-1 0,1 1 0,-1-1 1,0 0-1,0 0 0,0 0 0,1-1 1,-1 1-1,0-1 0,-1 0 1,1 0-1,0 0 0,0 0 0,4-5 1,2-3-43,-1-1 0,0-1 0,-1 1 0,0-1 0,-1 0 0,-1-1 0,1 1 1,-2-1-1,0 0 0,0 0 0,-1-1 0,-1 1 0,1-24 0,-3 38 15,1 1 0,-1-1-1,1 0 1,0 0 0,-1 1-1,1-1 1,0 0 0,0 0-1,0 0 1,-1 0 0,1 0-1,0 0 1,0 0 0,1 0-1,-1 0 1,0-1 0,0 1-1,0 0 1,0-1 0,1 1-1,-1-1 1,0 1 0,1-1-1,-1 0 1,0 1 0,1-1-1,1 0 1,39 4 305,-30-5-262,1-1 0,-1 0-1,0 0 1,1-1 0,-1-1-1,-1 0 1,1-1 0,-1 0-1,1-1 1,-1 0 0,-1-1-1,18-13 1,-21 14-103,0 0 0,0 0 0,0 0 1,-1-1-1,0 0 0,0 0 0,-1 0 0,0-1 0,0 0 1,-1 0-1,0 0 0,0 0 0,-1-1 0,0 1 0,0-1 1,-1 0-1,-1 0 0,2-10 0,-3 19 54,0 0-1,0 0 1,0 0-1,0-1 1,0 1-1,0 0 1,0 0-1,0 0 1,0-1-1,0 1 1,0 0-1,0 0 1,0-1-1,0 1 1,0 0-1,-1 0 1,1 0-1,0 0 1,0-1-1,0 1 1,0 0-1,0 0 1,0 0 0,-1-1-1,1 1 1,0 0-1,0 0 1,0 0-1,0 0 1,-1 0-1,1 0 1,0 0-1,0-1 1,0 1-1,-1 0 1,1 0-1,0 0 1,0 0-1,0 0 1,-1 0-1,1 0 1,-12 5-217,-8 13 125,7 1 212,1 0 0,0 0-1,1 1 1,1 1 0,-9 29-1,14-37 80,1 1 0,1-1 0,0 0 0,1 1 0,1 0 0,0-1 0,1 1 0,0 0 0,1 0 0,3 17 0,-3-28-177,0 1 0,0-1 0,0 0 0,0 0-1,0 0 1,1 0 0,-1 0 0,1 0 0,0-1-1,0 1 1,0-1 0,0 1 0,0-1-1,1 1 1,-1-1 0,1 0 0,-1 0 0,1-1-1,0 1 1,0 0 0,0-1 0,0 0 0,3 2-1,-5-4-41,0 0 0,0-1 0,-1 1 1,1 0-1,-1 0 0,1 0 0,-1-1 0,0 1 0,1 0 0,-1-1 0,0 1 0,0 0 0,0-1 0,0 1 0,0 0 0,0-1 0,0 1 0,0 0 0,0 0 0,-1-2 1,-4-32-883,-6-4-1086,-3 0 0,0 1 0,-3 0 1,-29-48-1,34 65 2063,0 2 0,-1 0 1,-24-28-1,35 46 843,4 3-389,10 12-270,24 19-227,13-8-613,-13-16-2841,-16-8-2788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20019,'-9'-2'5349,"18"13"-5125,6 2-64,6 1-544,-3-4-4228,-5-4-7464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83 255 5061,'0'0'1890,"-9"-2"-695,5 1-1033,0 0-1,1 0 1,-1 0-1,1 0 0,-1-1 1,1 0-1,0 1 1,-1-1-1,1 0 0,0 0 1,0-1-1,0 1 1,1-1-1,-1 1 0,1-1 1,-1 0-1,1 0 1,0 0-1,0 0 0,0-1 1,0 1-1,1 0 1,-1-1-1,1 1 0,0-1 1,0 0-1,0 1 1,1-1-1,-1-4 0,0 3-167,1-1-1,0 1 1,0-1-1,0 1 1,0-1-1,1 1 1,0-1-1,0 1 1,1-1-1,-1 1 1,1 0 0,0 0-1,5-8 1,2-2-59,1 0 1,22-25 0,-29 36 182,-2 3 34,0 0 1,0 0-1,0 0 1,-1 0-1,1 0 1,0 0-1,0 0 1,0 0-1,0 1 1,0-1-1,1 0 1,-1 0-1,0 1 1,0-1-1,0 1 1,1-1-1,-1 1 1,2-1-1,-2 2-54,-1-1-1,1 0 1,0 0-1,-1 1 1,1-1-1,-1 1 1,1-1-1,-1 0 1,1 1-1,-1-1 1,1 1-1,-1-1 1,1 1-1,-1-1 1,1 1-1,-1 0 1,0-1-1,0 1 1,1-1-1,-1 1 1,0 0-1,0-1 1,0 1-1,1 0 1,-1 0-1,3 57 3328,-3-47-3009,-14 283 2023,9-169-2220,5-125-211,0 1 0,0 0 0,0 0 0,0 0 1,0 0-1,0-1 0,1 1 0,-1 0 0,0 0 0,0 0 0,1-1 0,-1 1 0,0 0 0,1 0 1,-1-1-1,1 1 0,-1 0 0,1-1 0,-1 1 0,1-1 0,0 1 0,-1-1 0,1 1 0,0-1 1,-1 1-1,1-1 0,0 1 0,0-1 0,-1 0 0,1 0 0,0 1 0,0-1 0,0 0 0,-1 0 0,1 0 1,0 0-1,0 0 0,0 0 0,0 0 0,-1 0 0,1 0 0,0 0 0,0 0 0,0-1 0,-1 1 1,1 0-1,0 0 0,0-1 0,-1 1 0,1-1 0,0 1 0,0-1 0,6-2 58,-1 0-1,0 0 1,0-1-1,0 1 1,8-8-1,43-42 153,78-95-1,38-73-403,-165 210 161,-8 11-765,2-3 1565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12236,'0'0'3651,"18"69"-1089,-5-49-640,8 1-769,-1-6-736,5 1-257,1-3-416,4-3-1506,1-7-929,-3-3-2562,-3 0-5989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14 119 16528,'0'0'3747,"-3"9"-1900,-8 27-299,12-35-1513,-1-1-1,0 1 0,0 0 1,0-1-1,0 1 1,0 0-1,1 0 0,-1-1 1,0 1-1,1 0 0,-1-1 1,0 1-1,1-1 0,-1 1 1,1-1-1,-1 1 0,1 0 1,-1-1-1,1 0 1,-1 1-1,1-1 0,0 1 1,-1-1-1,1 0 0,0 1 1,-1-1-1,1 0 0,0 0 1,-1 1-1,1-1 0,0 0 1,0 0-1,-1 0 1,1 0-1,0 0 0,0 0 1,-1 0-1,2 0 0,32-2 370,-31 1-306,6 0-39,0-1-1,-1-1 1,1 1-1,-1-1 1,0-1-1,0 0 1,0 0-1,0 0 1,-1-1-1,14-11 1,-16 12-62,-1 0 0,0 0 0,1 0 1,-2-1-1,1 1 0,0-1 0,-1 0 0,0 0 0,0 0 1,0-1-1,-1 1 0,0-1 0,0 1 0,0-1 0,-1 0 0,1 1 1,-1-9-1,-1 12-15,0 1 1,0 0-1,0-1 1,0 1 0,-1 0-1,1-1 1,0 1-1,-1 0 1,1 0 0,-1 0-1,0-1 1,1 1-1,-1 0 1,0 0-1,0 0 1,1 0 0,-1 0-1,0 0 1,0 0-1,0 0 1,0 1-1,0-1 1,-1 0 0,1 1-1,0-1 1,0 0-1,0 1 1,-1 0 0,1-1-1,0 1 1,0 0-1,-1-1 1,1 1-1,0 0 1,-1 0 0,1 0-1,0 0 1,-1 0-1,1 0 1,0 1-1,0-1 1,-1 0 0,1 1-1,0-1 1,-2 1-1,-2 1-21,0-1-1,0 1 0,0-1 0,0 1 1,0 1-1,0-1 0,1 1 0,-1 0 1,1 0-1,-7 6 0,3 2 104,0 0 0,1 1-1,0 0 1,1 0 0,0 1 0,1 0-1,1 0 1,0 0 0,0 1-1,1-1 1,1 1 0,1 0 0,0-1-1,0 1 1,3 19 0,-2-31-55,1 1-1,-1-1 1,1 0 0,0 1 0,0-1 0,0 0-1,1 0 1,-1 0 0,0 1 0,1-1 0,-1-1-1,1 1 1,0 0 0,0 0 0,0-1 0,0 1-1,0-1 1,0 1 0,0-1 0,0 0 0,0 0-1,1 0 1,-1 0 0,0 0 0,1-1 0,-1 1-1,1-1 1,-1 1 0,1-1 0,-1 0 0,0 0-1,5 0 1,4 0-4,0-1 0,0 0 0,0 0 0,0-1 0,-1-1 0,14-4 0,5-6-511,0-1-1,-2-2 1,0 0-1,31-25 1,-23 15 48,47-25 0,-82 51 501,1 0-1,-1-1 1,1 1 0,-1 0 0,1-1-1,-1 1 1,1 0 0,-1 0 0,1 0-1,-1-1 1,1 1 0,-1 0 0,1 0-1,-1 0 1,1 0 0,-1 0 0,1 0-1,-1 0 1,1 0 0,-1 0-1,1 0 1,-1 0 0,1 1 0,-1-1-1,1 0 1,-1 0 0,1 0 0,-1 1-1,1-1 1,-1 0 0,0 1 0,1-1-1,-1 0 1,1 1 0,0 0 0,2 22 1027,-13 39 239,7-52-1020,3-9-274,0-1 0,0 1 1,0-1-1,0 1 1,0-1-1,-1 1 0,1-1 1,0 1-1,0-1 0,0 1 1,1 0-1,-1-1 1,0 1-1,0-1 0,0 1 1,0-1-1,0 1 1,1-1-1,-1 1 0,0-1 1,0 1-1,1-1 1,-1 1-1,0-1 0,1 1 1,-1-1-1,0 0 1,1 1-1,-1-1 0,1 1 1,19-1 207,29-20-617,-41 16 61,5-2 113,-1 0 1,1 1 0,0 1-1,0 0 1,0 0-1,0 2 1,1 0 0,-1 0-1,17 1 1,-5 6 994,-22-4-746,0 0 0,0 0 0,0 0 0,0-1-1,0 1 1,0-1 0,0 0 0,0 0 0,1 0 0,-1 0 0,0-1 0,0 1 0,4-2 0,52-26-250,-53 24 135,1-1 0,0 2-1,0-1 1,0 1-1,1 0 1,-1 0 0,1 1-1,0 0 1,0 0-1,0 1 1,-1 0 0,1 0-1,0 1 1,13 1-1,-20-1 169,1 1-1,0 0 1,-1 0-1,1 0 1,-1 0-1,1 0 1,-1 0-1,0 0 1,1 0-1,-1 1 1,0-1-1,0 0 1,0 1-1,0-1 1,0 1-1,0 0 1,0-1-1,0 1 1,0 3-1,8 34 275,-9-38-1557,0-9-5090,0 6 4318,0-15-6568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18514,'0'0'4292,"54"51"-8713,-20-40-1504,7 0-3108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40 162 13261,'0'0'11643,"3"6"-11158,-2-5-464,-1 0-1,1 0 0,0 1 1,-1-1-1,1 0 0,0 0 1,0 0-1,0 0 0,0 0 1,0 0-1,0 0 0,0 0 1,0 0-1,0-1 0,1 1 1,-1 0-1,0-1 0,0 1 1,1-1-1,-1 1 0,0-1 1,1 1-1,-1-1 0,1 0 0,-1 0 1,0 0-1,1 0 0,-1 0 1,1 0-1,-1 0 0,2-1 1,3-1 13,-1 0 1,0 0-1,0-1 1,0 0-1,0 0 1,0 0-1,0 0 1,7-8-1,49-51 105,-58 59-112,0-1 0,0 1-1,-1-1 1,1 1 0,-1-1-1,0 0 1,0 0 0,0 0-1,-1-1 1,1 1 0,-1 0-1,0 0 1,0-1 0,-1 1-1,1-1 1,-1 1 0,0-5 0,-1 7-9,0 1 1,0 0-1,0 0 1,0 0-1,0 0 1,0 0-1,0 0 1,0 0-1,-1 0 1,1 1 0,0-1-1,-1 0 1,1 1-1,0-1 1,-1 1-1,1-1 1,-1 1-1,1 0 1,-1 0 0,1 0-1,-1-1 1,1 1-1,-1 1 1,1-1-1,-1 0 1,1 0-1,-2 1 1,-45 7-149,39-4 123,-1 1-1,1 0 1,0 0 0,1 1-1,-1 0 1,1 1-1,0 0 1,1 0 0,-1 0-1,-9 14 1,13-16 21,0 0 0,1 0 0,-1 1 0,1-1 0,0 1 0,1 0 1,-1 0-1,1 0 0,0 0 0,1 0 0,-1 0 0,1 0 0,0 1 0,1-1 1,0 0-1,0 1 0,0-1 0,2 11 0,0-13 3,-1-1-1,1 0 1,0 0 0,0 0-1,0-1 1,0 1 0,0 0-1,1-1 1,-1 1 0,1-1-1,0 0 1,0 0 0,-1 0-1,1 0 1,1 0 0,-1-1-1,0 1 1,0-1 0,1 0-1,-1 0 1,0 0 0,1-1-1,4 1 1,12 2 64,0-1-1,36-1 1,-44-1-77,90-5-1931,-91 4-110,0-2 1,0 1-1,20-9 0,-10 2-5863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55 14029,'0'0'1901,"-9"4"928,-27 14-806,36-18-1991,0 0-1,0 0 1,0 0-1,0 0 1,0 0-1,0 0 0,1 0 1,-1 0-1,0 0 1,0 0-1,0 0 1,0 0-1,0 0 0,0 0 1,0 0-1,0 0 1,0 0-1,1 0 1,-1 0-1,0 0 1,0 0-1,0 0 0,0 1 1,0-1-1,0 0 1,0 0-1,0 0 1,0 0-1,0 0 1,0 0-1,0 0 0,0 0 1,0 0-1,0 1 1,0-1-1,0 0 1,0 0-1,0 0 1,0 0-1,0 0 0,0 0 1,0 0-1,0 0 1,0 0-1,0 1 1,0-1-1,0 0 0,0 0 1,0 0-1,0 0 1,0 0-1,0 0 1,0 0-1,0 0 1,0 0-1,0 0 0,-1 1 1,1-1-1,0 0 1,0 0-1,0 0 1,0 0-1,0 0 1,0 0-1,0 0 0,0 0 1,0 0-1,14 3 869,19 0 184,480-35 4183,-155 3-5100,509 8-1536,-495 20-5366,-313 1 1781,-9-4-2365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30 16656,'-1'9'833,"-12"80"2595,7-60-2717,2 1 0,1 1 0,0 49 0,3-79-706,0 0-1,0 0 1,1 0-1,-1 0 1,0 0 0,0 1-1,0-1 1,1 0-1,-1 0 1,1 0-1,-1 0 1,1 0-1,-1 0 1,1 0 0,-1 0-1,1-1 1,0 1-1,0 0 1,-1 0-1,1 0 1,0-1 0,0 1-1,0 0 1,0-1-1,2 2 1,-1-2-41,0 1-1,0-1 1,0 0 0,0 0 0,0 0 0,0 0 0,0 0-1,1 0 1,-1-1 0,0 1 0,0-1 0,3-1-1,4-1-339,-1-1 0,-1 0-1,1 0 1,0-1-1,10-8 1,-1-3-1224,0 0 0,-2-1 0,0-1 0,-1 0 0,-1-1 0,19-37 0,-6-6 1375,-11-2 4208,-20 88 1383,-4 9-3478,-1 1-1677,-6 43 1,10-33 583,2 0 0,3 0 1,3 44-1,0-76 150,2-6-4972,-12-26-3578,-48-58 2781,35 51 7639,-27-45 0,48 72-2716,0 0 0,-1-1 0,1 1 0,0 0 0,0-1 0,-1 1 0,1 0 1,0-1-1,0 1 0,0 0 0,-1-1 0,1 1 0,0-1 0,0 1 0,0 0 0,0-1 0,0 1 0,0-1 0,0 1 1,0 0-1,0-1 0,0 1 0,0-1 0,0 1 0,0 0 0,0-1 0,0 1 0,1-1 0,-1 1 0,0 0 0,0-1 1,0 1-1,1 0 0,-1-1 0,0 1 0,0 0 0,1-1 0,-1 1 0,0 0 0,1 0 0,-1-1 0,24 1 1019,37 19-2006,-52-16 1147,18 5-2690,1-1 0,48 6 0,-30-9-1412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49 3844,'0'0'12556,"-6"0"-11601,-19 0-224,19 0-90,11 13-1255,-4-14 674,0 0-1,0 1 1,0-1 0,0 0-1,0 0 1,0 1 0,-1-1-1,1 0 1,0 0 0,0 0-1,-1 0 1,1 0-1,-1 0 1,1 0 0,-1 0-1,1-1 1,-1 1 0,0 0-1,1 0 1,-1 0 0,0 0-1,0 0 1,0-1 0,0 1-1,0 0 1,0 0-1,0 0 1,-1-3 0,0 5-10,0-1 0,0 0 0,0 0 0,0 0 0,0 0 0,0 1 0,1-1 0,-1 0 0,0 1 0,0-1 0,0 1 0,0-1 0,0 1 0,1-1 0,-1 1 0,0 0 0,0-1 0,1 1 0,-1 0 0,0 0-1,0 1 1,0-1-60,1 0-1,-1 0 0,1 0 0,-1 1 0,1-1 0,-1 0 0,1 0 0,0 0 0,0 1 0,-1-1 0,1 0 0,0 0 0,0 0 0,0 1 0,0-1 0,1 0 0,-1 0 0,0 1 0,1 1 0,0-3-2,-1 0 0,1 1 1,-1-1-1,1 0 0,-1 0 0,1 1 0,0-1 0,-1 0 0,1 0 1,-1 0-1,1 0 0,0 0 0,-1 0 0,1 0 0,-1 0 0,1 0 0,0 0 1,-1 0-1,1 0 0,0 0 0,-1-1 0,1 1 0,-1 0 0,1 0 1,-1-1-1,1 1 0,3-2 0,0 0-1,0-1 1,0 1 0,-1-1 0,1 1-1,-1-1 1,1 0 0,-1-1-1,4-5 1,-6 8 92,0 0-1,0-1 1,0 1-1,-1 0 1,1-1-1,-1 1 1,1 0-1,-1-1 1,1 1 0,-1-1-1,0 1 1,0-1-1,0 1 1,0-1-1,0 1 1,0-1-1,0 1 1,0 0-1,0-1 1,-2-2-1,-6 2 1467,-6 14-1466,11-8-106,-1 0-1,1 0 1,1 1 0,-1-1 0,1 1 0,-1-1 0,1 1 0,1 0 0,-1 0 0,1 0 0,-1 0 0,2 1 0,-2 8 0,4-15-15,-1 1 1,0-1 0,1 0 0,-1 1 0,1-1-1,-1 0 1,0 0 0,0 0 0,0 0 0,1-1 0,-1 1-1,0 0 1,1-3 0,7-31 818,-11 32 56,-5 20-708,2-1-217,2-7 72,0 0-1,1 0 1,0 0 0,0 0 0,0 15-1,6-21-521,4-8 369,4-9 216,-9 8 41,0 0 0,-1-1 0,1 1 0,-1-1 0,0 1 0,-1-1 0,0 1-1,0-1 1,0 0 0,-1-8 0,0 15-77,0 0 0,0 0-1,0 0 1,0-1 0,0 1 0,0 0-1,0 0 1,0 0 0,0-1-1,0 1 1,0 0 0,0 0 0,0-1-1,0 1 1,0 0 0,0 0-1,0 0 1,0 0 0,0-1 0,-1 1-1,1 0 1,0 0 0,0 0-1,0 0 1,0-1 0,0 1 0,-1 0-1,1 0 1,0 0 0,0 0-1,0 0 1,0 0 0,-1-1 0,1 1-1,0 0 1,0 0 0,0 0-1,-1 0 1,1 0 0,0 0-1,0 0 1,-1 0 0,-10 6-8,-8 12-212,14-8 176,1 0 0,1 0 1,-1 0-1,2 1 0,-1-1 0,2 1 0,-1-1 0,1 1 1,1 19-1,1-31 26,-1 1 0,0-1 0,0 1-1,1 0 1,-1-1 0,0 1 0,0 0 0,1-1 0,-1 1 0,0 0 0,1 0 0,-1-1 0,1 1 0,-1 0 0,0 0-1,1-1 1,-1 1 0,1 0 0,-1 0 0,1 0 0,-1 0 0,0 0 0,1 0 0,-1 0 0,1 0 0,-1 0 0,1 0 0,-1 0-1,1 0 1,-1 0 0,0 0 0,1 0 0,-1 0 0,1 1 0,-1-1 0,1 0 0,-1 0 0,0 0 0,1 1 0,-1-1-1,0 0 1,1 0 0,-1 1 0,0-1 0,1 0 0,-1 1 0,0-1 0,1 1 0,-1-1 0,0 0 0,0 1 0,0-1 0,1 1-1,-1-1 1,0 0 0,0 1 0,0-1 0,0 1 0,0-1 0,0 1 0,0-1 0,0 1 0,0-1 0,0 1 0,0 0-1,23-31 157,-19 22-47,-1-1 0,1-1 0,-1 1 0,-1 0 0,0-1 0,0 1 0,-1-1 0,0 1 0,0-1 0,-2-11 0,1 20-96,0 0-1,0 1 1,0-1 0,0 1 0,0-1-1,0 0 1,0 1 0,0-1 0,0 0-1,0 1 1,0-1 0,-1 0 0,1 1-1,0-1 1,0 1 0,-1-1-1,1 0 1,-1 1 0,1-1 0,0 1-1,-1-1 1,1 1 0,-1-1 0,1 1-1,-1 0 1,1-1 0,-1 1 0,1 0-1,-1-1 1,0 1 0,1 0 0,-1 0-1,1-1 1,-1 1 0,0 0 0,1 0-1,-1 0 1,0 0 0,1 0 0,-1 0-1,0 0 1,1 0 0,-1 0 0,0 0-1,1 0 1,-1 0 0,0 1-1,1-1 1,-1 0 0,1 0 0,-1 1-1,0-1 1,1 0 0,-1 1 0,1-1-1,-1 0 1,0 2 0,-2 0-33,0 0 0,0 1 0,1-1 0,-1 1 0,1-1 0,-1 1 0,1 0 1,0 0-1,-2 5 0,3-6-31,0 0 1,0 1-1,0-1 1,1 1 0,-1-1-1,1 1 1,0 0-1,0-1 1,0 1-1,0 3 1,0-5-68,0-1 0,1 1 0,-1 0-1,0-1 1,0 1 0,0-1 0,1 1 0,-1 0-1,0-1 1,1 1 0,-1-1 0,1 1 0,-1-1 0,1 1-1,-1-1 1,0 0 0,1 1 0,0-1 0,-1 1 0,1-1-1,-1 0 1,1 1 0,-1-1 0,1 0 0,0 0 0,-1 0-1,1 0 1,-1 1 0,1-1 0,0 0 0,-1 0 0,1 0-1,0 0 1,-1 0 0,1 0 0,0 0 0,-1-1 0,1 1-1,-1 0 1,1 0 0,0 0 0,0-1 0,12-9-5770,-1-13-4821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7976,'0'0'8840,"-11"-2"-7185,7 0-1521,2 1-69,0 0 0,-1 0 0,1 0 0,-1 1 0,1-1 0,-1 1 0,1-1 0,-1 1 0,1 0 0,-1 0 0,0 0 0,1 0 0,-1 0 0,1 1 0,-1-1 0,1 1 0,-1 0 0,1-1 0,-1 1 0,1 0 0,0 1 0,-1-1 0,1 0 0,0 1 0,0-1 0,0 1 0,0-1 0,0 1 0,1 0 0,-1 0 0,0 0 0,-1 3 0,0 2 223,-1-1-1,2 1 0,-1 1 1,1-1-1,0 0 0,1 1 0,-1-1 1,1 1-1,1-1 0,0 13 1,0-19-272,0 0 1,0 0 0,0 0 0,1 0 0,-1 0 0,0 0 0,1 0-1,-1-1 1,0 1 0,1 0 0,-1 0 0,1 0 0,0 0 0,-1 0-1,1-1 1,0 1 0,-1 0 0,1 0 0,0-1 0,0 1 0,-1-1-1,1 1 1,0-1 0,0 1 0,0-1 0,1 1 0,34 3 249,-23-6-196,0 0-1,0-1 0,19-6 0,55-30-473,-68 28 81,0 2 0,0 0 0,0 1-1,1 1 1,0 1 0,1 1 0,40-5-1,-59 10 373,-1 1-1,1-1 0,0 0 1,0 1-1,0-1 1,-1 1-1,1-1 0,0 1 1,-1 0-1,1 0 0,-1 0 1,1 0-1,-1 0 0,1 0 1,-1 0-1,1 1 0,-1-1 1,2 3-1,-2-2-29,1-1-1,-1 1 1,1-1 0,0 1-1,-1-1 1,1 1 0,0-1-1,0 0 1,0 0 0,0 0-1,0 0 1,0 0 0,0 0-1,0-1 1,4 2 0,2-2-770,-1 1 0,1-1 0,-1 0 0,1-1 0,-1 0 0,1 0 0,-1-1 0,11-3 0,17-10-5057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144 221 11371,'0'0'4639,"-10"1"-1890,4-1-2485,0 1 0,1 0 0,-1 1 1,0-1-1,0 1 0,1 0 0,-1 0 0,1 1 0,0-1 0,-1 1 1,1 1-1,0-1 0,1 1 0,-1-1 0,1 1 0,0 1 0,0-1 1,0 1-1,0-1 0,1 1 0,-1 0 0,-4 10 0,6-9-118,-1 0 0,0 0 0,1 0 0,0 0-1,1 0 1,-1 1 0,1-1 0,0 7 0,1-11-135,0-1 1,0 1-1,0 0 1,0-1-1,0 1 1,1 0-1,-1-1 1,0 1-1,1-1 0,-1 1 1,1-1-1,0 1 1,0-1-1,-1 1 1,1-1-1,0 0 1,0 1-1,0-1 1,0 0-1,1 0 0,-1 1 1,0-1-1,0 0 1,1-1-1,-1 1 1,1 0-1,-1 0 1,1 0-1,-1-1 1,1 1-1,-1-1 0,1 1 1,-1-1-1,4 1 1,5-1-70,-1 0 1,1 0-1,-1-1 1,0 0-1,1 0 1,-1-1 0,0-1-1,0 0 1,0 0-1,0 0 1,0-1-1,-1 0 1,0-1-1,0 0 1,0 0-1,0-1 1,-1 0-1,0 0 1,0-1 0,5-7-1,7-7-340,-2 0-1,-1 0 0,-1-2 1,-1 0-1,20-43 1,-27 46 612,-13 22 430,-15 29-104,14-16-320,1 1-1,0 0 1,1-1-1,1 2 0,0-1 1,2 0-1,0 1 1,0-1-1,2 20 0,0-34-208,0 0-1,0 0 0,0 1 0,0-1 1,1 0-1,-1 0 0,1 0 0,-1 0 1,1 1-1,0-1 0,0 0 0,0 0 1,0 0-1,0 0 0,0-1 0,1 1 1,-1 0-1,1 0 0,-1-1 0,1 1 1,0-1-1,0 1 0,-1-1 0,1 0 1,0 0-1,0 0 0,0 0 0,0 0 1,0 0-1,1 0 0,-1-1 0,0 1 0,0-1 1,0 0-1,1 1 0,3-1 0,1 0 15,0-1-1,0 1 1,0-1-1,-1 0 1,1-1-1,0 1 1,-1-1-1,1-1 1,-1 1-1,1-1 1,7-5-1,5-5-83,-1-1 1,0-1-1,-1 0 0,-1-1 0,0-1 1,-1-1-1,-1 0 0,-1-1 1,0 0-1,-2-1 0,0 0 0,-1-1 1,-1 0-1,-1-1 0,-1 1 1,-1-2-1,4-27 0,-10 50 55,0-1 1,0 1-1,0-1 0,0 1 0,0 0 1,1-1-1,-1 1 0,0-1 0,0 1 1,0 0-1,0-1 0,0 1 0,0-1 1,-1 1-1,1-1 0,0 1 0,0 0 1,0-1-1,0 1 0,0 0 0,-1-1 1,1 1-1,0-1 0,0 1 0,0 0 1,-1-1-1,1 1 0,0 0 0,-1 0 1,1-1-1,0 1 0,-1 0 0,1 0 1,0-1-1,-1 1 0,-15 6-34,-12 22 110,19-16-8,0 1 0,1-1 0,1 1 0,0 1 0,0 0 0,2 0 0,0 0 0,0 0 0,1 1 0,1 0 0,0 0 0,2 0 0,-1 0 0,2 24 1,1-37-59,-1 0 1,1 0 0,0 1 0,0-1-1,1 0 1,-1 0 0,0 0 0,0 0 0,1 0-1,0-1 1,-1 1 0,1 0 0,0-1 0,0 1-1,0-1 1,-1 1 0,2-1 0,-1 0 0,0 0-1,0 0 1,0 0 0,0 0 0,1-1-1,-1 1 1,0-1 0,1 1 0,-1-1 0,1 0-1,-1 0 1,0 0 0,1 0 0,1-1 0,7 1-117,-1 0 0,0-1 0,0 0 0,0-1 1,0 0-1,13-5 0,-9 0-99,0 0-1,-1-1 1,23-17 0,3-2 58,-35 82 1972,-4-51-1788,0 0-1,1 0 1,-1 0 0,1-1 0,0 1 0,0 0 0,0 0-1,1 0 1,-1-1 0,1 1 0,0-1 0,0 1 0,0-1-1,0 0 1,1 1 0,-1-1 0,1-1 0,0 1 0,0 0-1,0-1 1,0 1 0,1-1 0,-1 0 0,0 0-1,1 0 1,0-1 0,-1 1 0,1-1 0,0 0 0,0 0-1,0 0 1,-1 0 0,1-1 0,5 1 0,3 0-62,0-1 0,0 1 0,0-2 1,0 0-1,0 0 0,0-1 1,-1-1-1,1 0 0,-1-1 0,18-7 1,5-8-808,51-38 1,-81 54 792,-38 78-320,28-53 492,1 1 0,0 0-1,2 0 1,1 0 0,0 31 0,3-33-92,-2 0 1,-1 0-1,0 0 1,-1 0 0,-2 0-1,-11 34 1,15-52 91,-1 1 1,0-1 0,0 0 0,-1 0 0,1 0-1,-1 0 1,1 0 0,-1 0 0,0-1 0,-5 4-1,7-5-97,0-1 0,1 1 0,-1-1 0,0 0-1,0 1 1,1-1 0,-1 0 0,0 0-1,0 1 1,0-1 0,0 0 0,1 0 0,-1 0-1,0 0 1,0 0 0,0 0 0,0 0-1,0 0 1,1-1 0,-1 1 0,0 0 0,0 0-1,0-1 1,1 1 0,-1-1 0,0 1 0,0 0-1,1-1 1,-1 1 0,0-1 0,1 0-1,-1 1 1,0-1 0,1 0 0,-1 1 0,1-1-1,-1 0 1,1 1 0,0-1 0,-1 0 0,1 0-1,0 0 1,-1 1 0,1-1 0,0 0-1,0 0 1,0 0 0,0 0 0,0 1 0,0-1-1,0 0 1,0-1 0,-3-23-422,1 1 1,1-1-1,0 1 0,3-1 0,0 0 1,1 1-1,1 0 0,1 0 1,2 0-1,14-37 0,-17 53-341,0 0 0,1 0 0,-1 0 0,2 1 0,10-13 0,-11 14-475,0 1 0,1 1 0,0-1 0,0 1 0,0 0 0,0 0 0,11-5 0,13-2-6359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62 13933,'0'0'6390,"1"-9"-2931,1-29-1542,-2 38-1896,0-1 0,0 0 0,-1 1 0,1-1 1,0 0-1,0 1 0,0-1 0,-1 0 0,1 1 0,0-1 0,-1 1 0,1-1 0,-1 1 0,1-1 1,-1 0-1,1 1 0,-1 0 0,1-1 0,-1 1 0,1-1 0,-1 1 0,1 0 0,-1-1 0,0 1 1,1 0-1,-1-1 0,0 1 0,1 0 0,-1 0 0,0 0 0,1 0 0,-1 0 0,0 0 1,1 0-1,-1 0 0,0 0 0,1 0 0,-1 0 0,0 0 0,1 0 0,-1 0 0,-1 1 1,-23 11 276,22-8-349,0-1-1,1 1 1,0 0-1,0-1 1,0 1-1,0 0 1,1 0-1,0 1 1,-1-1-1,1 0 0,1 0 1,-1 0-1,1 1 1,-1-1-1,2 5 1,-1-6 3,1 0 0,-1 0 1,1 0-1,0 0 0,0-1 0,0 1 1,0 0-1,0-1 0,1 1 1,0-1-1,-1 1 0,1-1 1,0 0-1,0 1 0,0-1 1,0 0-1,0 0 0,1-1 0,-1 1 1,1 0-1,-1-1 0,5 2 1,2 2-5,0-1 0,0 1 0,0 0 0,0 1 0,14 13 0,-22-18 109,1 0 1,-1 0-1,0 1 1,0-1-1,0 0 0,0 1 1,0-1-1,-1 1 1,1 0-1,0-1 1,-1 1-1,1 0 1,-1-1-1,1 1 0,-1 0 1,0-1-1,0 1 1,0 0-1,0 0 1,0-1-1,0 1 0,0 0 1,0 0-1,-1-1 1,1 1-1,-1 0 1,1-1-1,-1 1 1,0 0-1,0-1 0,0 1 1,0-1-1,0 0 1,0 1-1,0-1 1,0 0-1,0 1 0,0-1 1,-1 0-1,1 0 1,-1 0-1,1 0 1,-2 1-1,-5 4 72,0-1 1,-1 0-1,0 0 0,1 0 1,-2-1-1,1 0 0,-14 3 0,-25-1-1089,43-6 403,0 0 0,0-1 0,0 0 0,1 0 0,-1 0-1,0 0 1,-5-3 0,-15-14-8198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38 109 10794,'0'0'6283,"-7"8"-3309,-19 29-561,25-37-2348,1 0 0,0 1 0,-1-1 0,1 1 0,0-1 0,-1 1 0,1-1 0,0 1-1,0-1 1,0 1 0,-1-1 0,1 1 0,0-1 0,0 1 0,0-1 0,0 1 0,0-1 0,0 1 0,0 0 0,0-1 0,0 1 0,0-1 0,0 1 0,0-1 0,0 1 0,1-1 0,-1 1 0,0-1 0,0 1-1,0-1 1,1 1 0,-1-1 0,0 1 0,1-1 0,-1 1 0,1-1 0,-1 0 0,0 1 0,1-1 0,-1 0 0,1 1 0,-1-1 0,1 0 0,-1 1 0,1-1 0,-1 0 0,1 0 0,-1 0 0,1 0-1,-1 1 1,1-1 0,-1 0 0,1 0 0,0 0 0,-1 0 0,1 0 0,36-1 874,-32 1-610,6-1-194,-2-1 0,1 0 1,0 0-1,0-1 0,-1 0 1,1-1-1,-1 0 0,0-1 0,0 0 1,12-8-1,-16 9-124,-1 1 0,1-1 1,-1 1-1,1-1 0,-1 0 1,0-1-1,0 1 0,-1-1 0,0 0 1,1 0-1,-1 0 0,-1 0 1,1 0-1,-1-1 0,0 1 0,0-1 1,-1 1-1,0-1 0,1-7 1,-2 11-52,0 1 1,0 0 0,-1-1 0,1 1 0,0 0 0,-1 0 0,0-1 0,1 1 0,-1 0 0,1 0 0,-1 0 0,0 0-1,0 0 1,0 0 0,0 0 0,0 0 0,0 0 0,0 0 0,0 0 0,0 1 0,0-1 0,0 0 0,-1 1-1,1-1 1,0 1 0,0-1 0,-1 1 0,1 0 0,0-1 0,-1 1 0,1 0 0,0 0 0,-1 0 0,1 0-1,0 0 1,-1 0 0,-1 1 0,-1-1-57,-1 0-1,0 1 1,1 0-1,-1 0 1,1 0-1,-1 0 1,1 1 0,-1-1-1,1 1 1,-5 3-1,-2 4 70,1 0-1,1 0 1,0 1-1,0 0 1,1 1-1,0-1 0,-6 13 1,11-17 33,0-1 1,0 1-1,0-1 0,1 1 1,-1 0-1,1 0 0,1 0 1,-1 0-1,1 0 1,0 0-1,0 1 0,1-1 1,0 0-1,0 1 0,1-1 1,1 11-1,0-15 5,0 0 0,-1 0 0,1 0 0,0 0 0,0-1 0,0 1 0,0-1 0,0 1 0,0-1 0,1 0 0,-1 0 0,0 0 0,1 0 0,-1 0 0,1 0 0,-1-1 0,1 0 0,-1 1 0,1-1 0,-1 0 0,1 0 0,0 0-1,3-1 1,64-6 174,-36-2-148,-1-1 0,41-19-1,-52 19-63,1 0 0,0 2 0,0 1 0,1 0 0,0 2-1,42-4 1,-65 9 47,-1 0-1,1 0 0,-1 1 0,1-1 0,-1 0 1,1 1-1,-1-1 0,1 0 0,-1 1 1,0-1-1,1 1 0,-1-1 0,0 0 0,1 1 1,-1-1-1,0 1 0,0-1 0,1 1 0,-1-1 1,0 1-1,0-1 0,0 1 0,0 0 1,0-1-1,0 1 0,1-1 0,-1 1 0,0-1 1,-1 1-1,1-1 0,0 1 0,0-1 0,0 1 1,0-1-1,0 1 0,-1 0 0,-6 32 629,4-15-394,3-17-240,1 0 0,0-1 0,-1 1 0,1-1 1,0 1-1,0-1 0,-1 1 0,1-1 0,0 1 1,0-1-1,0 0 0,0 0 0,0 1 0,0-1 1,-1 0-1,1 0 0,0 0 0,0 0 0,0 0 1,0 0-1,0 0 0,0 0 0,0 0 0,0-1 1,0 1-1,-1 0 0,1-1 0,0 1 0,1-1 1,30-8 103,15-11-439,-28 11 96,0 1 1,1 0-1,0 1 0,0 1 0,1 1 0,-1 1 1,23-1-1,-43 5 228,1 0 0,-1 0 0,1 0 0,0 0 0,-1 0 0,1 0 0,-1 0 0,1 1 0,0-1 0,-1 0 0,1 0 0,-1 1-1,1-1 1,-1 0 0,1 1 0,-1-1 0,1 1 0,-1-1 0,1 1 0,-1-1 0,0 1 0,1-1 0,-1 1 0,0-1 0,1 1 0,-1-1 0,0 1 0,0 0 0,1-1 0,-1 1 0,0-1 0,0 1 0,0 0 0,0-1 0,0 2 0,-1 29 445,0-28-416,1-1-1,-1 1 1,1-1 0,0 0-1,0 1 1,0-1-1,0 1 1,0-1 0,1 1-1,-1-1 1,1 1-1,0 1 1,0-3-110,0-1-1,0 1 1,0-1 0,0 0-1,-1 1 1,1-1 0,0 0-1,0 0 1,0 1 0,0-1-1,0 0 1,0 0 0,0 0-1,0 0 1,0-1 0,0 1-1,0 0 1,0 0 0,0-1-1,0 1 1,0 0 0,0-1-1,-1 1 1,2-1 0,22-13-5982,-2-2-2829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11531,'0'0'12812,"-3"11"-12219,-31 99 1725,10-40-1580,-20 108 1,43-159-534,10-42 80,1-4-369,28-53-789,93-141 0,-125 213 872,0 1 0,1 0-1,0 0 1,0 0 0,0 1-1,1 0 1,-1 1 0,18-10-1,-23 14-1,0 0 0,0 0 0,0 0 0,1 0 0,-1 0 0,0 1 0,1-1 0,-1 1-1,0-1 1,1 1 0,-1 0 0,1 0 0,-1 0 0,0 0 0,1 0 0,-1 1 0,0-1 0,1 1 0,-1 0-1,0-1 1,1 1 0,-1 0 0,0 0 0,0 0 0,0 1 0,0-1 0,0 0 0,0 1 0,0 0-1,-1-1 1,1 1 0,0 0 0,-1 0 0,1 0 0,-1 0 0,0 0 0,0 0 0,0 0 0,0 0 0,1 3-1,-1-3 4,0 0-1,0 0 0,-1 0 0,1 1 0,0-1 0,-1 0 0,0 0 0,0 0 0,1 1 0,-1-1 0,0 0 0,-1 0 1,1 0-1,0 1 0,-1-1 0,1 0 0,-1 0 0,1 0 0,-1 0 0,0 0 0,-2 4 0,0-3 27,1 0 0,-1 0 0,0 0 0,0-1 0,0 1 0,-1 0 0,1-1 0,0 0 0,-1 0 0,0 0 0,-4 1 0,-6 2 32,-1 0 1,0-1-1,0-1 0,0-1 0,-22 2 0,29-4-128,-31-2-1137,38 2 913,0-1 1,0 1-1,0-1 1,0 0-1,0 1 1,0-1-1,0 0 0,0 0 1,0 1-1,0-1 1,0 0-1,1 0 1,-1 0-1,0 0 0,1 0 1,-1 0-1,0 0 1,1 0-1,-1 0 1,1-1-1,0 1 0,-1 0 1,1 0-1,0 0 1,0-1-1,0 1 1,0 0-1,0-2 0,-1-17-7622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3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70 10826,'0'0'3721,"3"-10"-641,6-33-79,-9 43-2947,0-1 1,0 1 0,0-1 0,0 0 0,0 1 0,0-1 0,0 1 0,0-1 0,0 0 0,0 1 0,0-1 0,0 1 0,0-1 0,0 1 0,-1-1 0,1 1 0,0-1 0,0 1 0,-1-1 0,1 1 0,0-1 0,-1 1 0,1-1 0,-1 1 0,1-1 0,-1 1 0,1 0-1,0-1 1,-1 1 0,1 0 0,-1-1 0,1 1 0,-1 0 0,0 0 0,1 0 0,-1-1 0,1 1 0,-1 0 0,1 0 0,-1 0 0,0 0 0,1 0 0,-1 0 0,1 0 0,-1 0 0,1 0 0,-1 0 0,0 1 0,0-1 0,-24 9 554,18-4-492,0 1 1,0 0-1,1 0 0,0 1 0,0 0 0,1 0 0,0 0 0,0 1 0,1-1 0,-5 12 0,-5 13 734,-12 41 0,16-36-478,1 1 0,2 0 0,2 1 0,1-1-1,2 1 1,4 47 0,1-69-1037,-5-45-6,-20-54 481,14 58 198,1-1 0,2 1 0,0-1 0,-2-36 0,8 61 8,0-1 1,-1 0-1,1 0 1,0 0-1,-1 1 1,1-1 0,0 0-1,0 1 1,0-1-1,-1 0 1,1 1-1,0-1 1,0 1 0,0 0-1,0-1 1,0 1-1,0 0 1,0-1-1,0 1 1,0 0 0,0 0-1,0 0 1,0 0-1,0 0 1,0 0-1,0 0 1,1 1-1,40 0 64,-36-1-39,38 4-227,50 0-906,-34-13-8476,-25-6-6421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10346,'0'0'13047,"13"3"-11649,-13-3-1394,11 4 210,1-1 0,-1-1-1,1 0 1,-1 0 0,1-1-1,0 0 1,-1-1 0,1-1-1,0 0 1,18-4 0,-11-1-113,0-1 1,-1-1 0,32-19 0,-46 25-92,0 0 0,0-1 0,0 1 0,-1-1 0,1 0-1,-1 0 1,0 0 0,0 0 0,0 0 0,0-1 0,0 1 0,-1-1 0,1 0 0,-1 0 0,0 0 0,0 0 0,-1 0 0,1 0 0,-1-1 0,0 1 0,0 0 0,0-1 0,0-5 0,-2 9-21,0 0 1,1-1 0,-1 1 0,0 0 0,1 0 0,-1 0 0,0 0-1,0 0 1,0 0 0,0 0 0,0 0 0,0 0 0,0 0-1,-1 0 1,1 0 0,0 1 0,0-1 0,-1 1 0,1-1-1,0 1 1,-1-1 0,1 1 0,-1 0 0,1-1 0,0 1-1,-1 0 1,1 0 0,-1 0 0,1 0 0,-2 1 0,-48 6-337,41-3 344,0 1 1,0 0-1,1 0 0,0 1 1,0 0-1,1 1 1,-1 0-1,1 0 1,1 1-1,0 0 1,0 1-1,-8 11 1,8-10 22,1 0 0,0 1 0,0 0 0,1 0 0,0 0 0,1 1 0,0 0 0,1-1 0,0 1 0,-1 20 0,4-30-21,0 0 0,0 0 0,0 0 0,0 0 0,0 0 1,1 0-1,-1 0 0,1 0 0,-1 0 0,1 0 0,0 0 1,0 0-1,0 0 0,0-1 0,0 1 0,0 0 0,0-1 1,0 1-1,1-1 0,-1 1 0,1-1 0,2 3 1,0-2-40,-1-1 1,1 1 0,0-1 0,0 1 0,-1-1 0,1 0 0,0-1 0,0 1 0,0-1-1,0 1 1,5-2 0,2 1-476,1-1 1,-1-1-1,1 0 0,-1-1 0,0 0 0,1 0 0,13-8 0,-12 4-1319,0-1-1,-1 0 1,0-1-1,0 0 0,10-12 1,13-18-6024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51 6887,'1'-9'4420,"3"-26"-155,-4 35-4167,0 0 0,0 0 0,0 0 0,0-1 0,0 1 0,0 0 0,0 0 0,0 0 0,0 0 0,0-1 0,1 1 0,-1 0 0,0 0 0,0 0 0,0 0 0,0-1 0,0 1 0,0 0 0,0 0 0,0 0 0,0 0 0,-1-1 0,1 1 0,0 0 0,0 0 0,0 0 0,0 0 0,0-1 0,0 1 0,0 0 0,0 0 0,0 0 0,0 0 0,-1 0 0,1 0 0,0-1 0,0 1 0,0 0 0,0 0 0,0 0 0,0 0 0,-1 0 0,1 0 0,0 0 0,0 0 0,0 0 0,0 0 0,-1 0 0,1 0 1,0 0-1,0 0 0,0-1 0,0 2 0,-1-1 0,1 0 0,0 0 0,0 0 0,0 0 0,0 0 0,-1 0 0,-11 11 1259,-11 17-1096,14-14 36,-11 15 859,-27 53 0,42-74-1068,1 1 1,1 0 0,0 0-1,0 0 1,1 0-1,0 1 1,0-1 0,1 0-1,1 1 1,0 0 0,1 11-1,-1-19-86,1 0 1,0-1-1,0 1 0,0 0 0,0-1 0,0 1 0,0-1 0,0 0 0,0 1 0,1-1 0,-1 0 0,1 0 0,-1 0 0,1 0 0,-1 0 0,1 0 1,-1 0-1,1 0 0,0-1 0,0 1 0,-1 0 0,1-1 0,0 0 0,0 1 0,0-1 0,-1 0 0,1 0 0,0 0 0,0 0 0,3-1 0,5 1-155,1-1 0,0 0-1,20-5 1,5-5-508,-27 7 589,1 1-1,-1 0 1,1 0 0,0 1-1,16-1 1,-25 4 142,0 0 1,0 0-1,-1 0 0,1 0 1,-1 0-1,1 0 0,-1 0 0,1 0 1,-1 0-1,0 0 0,1 0 0,-1 0 1,0 1-1,0-1 0,0 0 1,0 0-1,0 0 0,0 0 0,0 1 1,0-1-1,-1 0 0,1 2 1,-4 29 282,3-29-288,-3 36-377,4-39 257,0 0 0,0 1 0,0-1-1,0 0 1,0 1 0,0-1 0,0 0 0,1 1 0,-1-1 0,0 0 0,0 0 0,0 1 0,0-1 0,1 0 0,-1 0 0,0 1 0,0-1 0,1 0 0,-1 0 0,0 0 0,1 1-1,-1-1 1,0 0 0,0 0 0,1 0 0,-1 0 0,0 0 0,1 0 0,-1 0 0,0 1 0,1-1 0,-1 0 0,1 0 0,20-11-3714,-1-5-1201,3-6-1410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10666,'0'0'8066,"-9"9"-5872,-19 21-826,0 1 0,-41 60 0,59-76-1225,1 0 0,1 0-1,0 1 1,0 0 0,2 1-1,0-1 1,1 1 0,1 0-1,-4 34 1,7-49-200,1-1 1,0 1-1,-1-1 0,1 0 1,0 1-1,0-1 0,0 1 0,0-1 1,0 1-1,1-1 0,-1 1 1,0-1-1,1 1 0,-1-1 1,1 0-1,-1 1 0,1-1 1,0 0-1,0 1 0,-1-1 0,1 0 1,0 0-1,0 0 0,0 0 1,0 0-1,1 0 0,-1 0 1,0 0-1,0 0 0,0 0 1,1-1-1,-1 1 0,0-1 0,1 1 1,-1-1-1,1 1 0,-1-1 1,1 0-1,-1 1 0,0-1 1,1 0-1,-1 0 0,1 0 1,-1 0-1,1 0 0,-1-1 0,1 1 1,-1 0-1,1-1 0,1 0 1,6-2-667,0 0 1,-1-1 0,1 0 0,-1 0-1,0-1 1,-1 0 0,8-6 0,25-29-1643,0-1 1586,-11 22 4227,-29 24 7,0 15-1908,-3 0-691,1-14-697,1-1 0,0 0 0,1 1 0,-1-1 0,1 0 0,0 1 0,2 10 0,-1-14-145,-1-1 0,1 1-1,0 0 1,0 0 0,1 0 0,-1-1 0,0 1 0,1 0-1,-1-1 1,0 1 0,1-1 0,0 0 0,-1 1 0,1-1-1,0 0 1,0 0 0,0 0 0,0 0 0,0-1 0,0 1-1,0 0 1,0-1 0,0 1 0,0-1 0,3 0 0,10 2-67,0 0 0,0-1 1,1-1-1,-1 0 1,0-1-1,0-1 1,1 0-1,-1-1 1,18-7-1,13-6-1088,68-36-1,-73 32 1143,-19 14 303,-21 6-291,-1 1 1,0-1-1,1 0 1,-1 0-1,0 0 1,1 0 0,-1 1-1,0-1 1,1 0-1,-1 0 1,0 0-1,0 1 1,1-1 0,-1 0-1,0 1 1,0-1-1,0 0 1,0 0-1,1 1 1,-1-1-1,0 0 1,0 1 0,0-1-1,0 0 1,0 1-1,0-1 1,0 0-1,0 1 1,0-1 0,0 0-1,0 1 1,0-1-1,0 1 1,-15 42 933,2-10-658,12-25-314,1-1 0,-1 1 1,1 0-1,1 0 0,-1 0 0,1-1 0,1 1 0,-1 0 0,1-1 0,5 12 0,2 1-792,1-1-1,18 25 1,13 26-1368,-36-61 2137,-1 1 0,-1 0-1,0 0 1,0 0 0,-1 1-1,0-1 1,-1 1 0,0-1 0,0 1-1,-1 0 1,-1-1 0,0 1-1,0-1 1,-6 19 0,6-23 293,-1-1-1,0 0 1,0 1 0,-1-1 0,0-1-1,0 1 1,0 0 0,0-1 0,-1 1-1,1-1 1,-1 0 0,0 0 0,-1 0 0,1-1-1,-1 0 1,1 1 0,-1-1 0,0-1-1,0 1 1,0-1 0,-1 0 0,1 0 0,0-1-1,-1 1 1,1-1 0,-1-1 0,0 1-1,-10-1 1,13 1-165,1-1 0,-1-1-1,1 1 1,-1 0 0,0 0-1,1-1 1,0 0 0,-1 1-1,1-1 1,-1 0 0,1 0 0,0 0-1,0 0 1,-1-1 0,1 1-1,0-1 1,0 1 0,0-1-1,1 0 1,-3-2 0,1 0-62,1 0 0,0 0 0,0 0 1,0-1-1,1 1 0,-1-1 0,1 1 0,0-1 1,1 1-1,-1-9 0,-1-3-107,2 0 0,-1 0-1,2 0 1,0 0 0,1 0 0,1 1 0,1-1 0,6-21-1,-6 29 18,0-1-1,0 1 1,1 0 0,0 1-1,0-1 1,1 1-1,-1 0 1,2 0-1,-1 0 1,1 1 0,0 0-1,0 1 1,1-1-1,0 1 1,0 1-1,11-5 1,68-24-2548,-32 13-2362,-1-1-3340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18161,'0'-11'2178,"0"8"2627,-2 20-4709,-7 13 32,5 7-96,-2 2 0,3 5-576,3-5-1442,0-9-1570,9-8-2914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6951,'0'0'7121,"9"12"-3774,-9-12-3471,0-1 369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9065,'0'0'3582,"4"-11"-1282,-4 9-2262,1-3 262,0 0 1,0 1 0,1-1 0,-1 0 0,1 1 0,0-1 0,0 1 0,1 0 0,-1 0 0,1 0-1,0 0 1,0 0 0,0 1 0,1-1 0,-1 1 0,1 0 0,0 0 0,0 0 0,0 0 0,0 1 0,8-4-1,-5 4-82,1-1-1,0 1 1,-1 1 0,1 0-1,0 0 1,0 0-1,0 1 1,-1 0-1,1 0 1,0 1-1,0 0 1,0 1-1,13 4 1,-17-5-193,-1 1 0,1 0 1,-1 0-1,0 0 0,0 1 1,1-1-1,-2 1 0,1 0 1,0-1-1,0 1 0,-1 1 1,0-1-1,1 0 0,-1 0 1,-1 1-1,1 0 0,0-1 1,-1 1-1,0 0 0,1-1 0,-2 1 1,1 0-1,0 0 0,-1 0 1,0 0-1,0 0 0,0 0 1,-1 6-1,-1 3 27,0-1 1,-1 0-1,-1-1 0,0 1 0,0-1 1,-11 19-1,9-18-50,6-12-1,0 1-1,0-1 1,0 0-1,0 0 0,0 1 1,0-1-1,0 0 1,0 0-1,0 0 0,0 1 1,0-1-1,0 0 1,0 0-1,0 1 0,0-1 1,0 0-1,0 0 1,0 0-1,0 1 0,0-1 1,0 0-1,0 0 1,1 0-1,-1 1 0,0-1 1,0 0-1,0 0 1,0 0-1,1 0 0,-1 1 1,0-1-1,0 0 1,0 0-1,0 0 0,1 0 1,-1 0-1,0 0 1,0 0-1,1 0 0,-1 1 1,0-1-1,0 0 1,0 0-1,1 0 0,-1 0 1,0 0-1,0 0 0,1 0 1,-1 0-1,0 0 1,0-1-1,0 1 0,1 0 1,-1 0-1,0 0 1,0 0-1,1 0 0,-1 0 1,0 0-1,0 0 1,0-1-1,0 1 0,1 0 1,-1 0-1,0-1 1,16-4 52,3-7-64,-1-1-1,0 0 1,23-23-1,-26 22-23,1 0 0,1 0 0,31-18 0,-47 32 13,0-1 1,0 1-1,-1 0 1,1-1 0,0 1-1,0 0 1,0 0-1,0-1 1,0 1 0,0 0-1,0 0 1,0 0-1,0 0 1,0 0 0,0 0-1,0 1 1,0-1 0,0 0-1,0 0 1,0 1-1,0-1 1,-1 0 0,1 1-1,0-1 1,0 1-1,0-1 1,0 1 0,-1 0-1,1-1 1,0 1-1,-1 0 1,1-1 0,0 1-1,-1 0 1,1 0-1,-1 0 1,1-1 0,-1 1-1,1 0 1,-1 0-1,1 1 1,13 53-27,-6-21 215,-8-32-96,1 0-1,0 0 1,-1-1-1,1 1 1,0 0-1,0 0 1,0-1-1,0 1 1,1 0-1,-1-1 1,0 1-1,1-1 1,-1 0-1,1 1 1,-1-1-1,1 0 1,-1 0-1,1 0 0,0 0 1,0 0-1,0 0 1,-1-1-1,1 1 1,0-1-1,0 1 1,0-1-1,0 0 1,3 1-1,-2-2 43,0 0-1,0 0 0,1 0 0,-1 0 0,0-1 0,0 1 0,-1-1 0,1 0 1,0 0-1,-1 0 0,1 0 0,-1 0 0,1-1 0,-1 1 0,4-6 0,2-2-98,-1 0 0,0 0-1,0-1 1,-1 0-1,0-1 1,-1 1-1,0-1 1,-1 0-1,-1 0 1,0-1 0,0 1-1,1-20 1,-4 45-413,-1-7 341,1 0-1,0-1 1,1 1-1,-1 0 1,1-1-1,0 1 1,0 0-1,3 5 1,-3-9 66,1 1 0,-1-1 1,1 0-1,0 0 1,0 1-1,0-1 1,0-1-1,0 1 1,1 0-1,-1 0 1,0-1-1,1 0 1,0 1-1,-1-1 1,1 0-1,0 0 0,-1 0 1,1-1-1,0 1 1,4 0-1,8 1 19,0-1 0,0-1 0,0 0 0,0-1 0,0-1 0,0 0 0,0-1 0,-1 0-1,1-2 1,-1 1 0,0-2 0,0 0 0,-1 0 0,1-2 0,-1 1 0,-1-2 0,0 1 0,0-2 0,-1 0-1,0 0 1,0-1 0,-1 0 0,-1-1 0,16-25 0,-23 34-13,0 0-1,-1 0 1,0-1-1,0 1 1,0 0 0,0-1-1,0 1 1,0-1 0,-1 1-1,0-1 1,0 1 0,0-8-1,-1 10-22,1 0 0,0 0 0,-1 0 0,0-1 0,1 1 0,-1 0 0,0 0 0,1 0 0,-1 0 0,0 0 0,0 0 0,0 0 0,0 1 0,0-1 0,0 0 0,0 0 0,0 1 0,0-1 0,0 0 0,0 1 0,-1-1 0,1 1 0,0 0 0,0-1 0,-1 1 0,1 0 0,0 0 0,0 0 0,-1 0 0,1 0 0,0 0 0,0 0 0,-1 0 0,1 0 0,0 1-1,0-1 1,-2 1 0,-5 1-12,0 1-1,1 0 1,-1 0 0,1 1-1,0 0 1,0 0-1,0 1 1,1-1-1,-1 1 1,1 1-1,0-1 1,-6 9-1,3-4 47,0 0 0,1 1-1,0 0 1,1 1-1,0 0 1,-8 21 0,13-29-12,1-1 0,0 1 1,-1 0-1,2 0 0,-1 0 0,0 0 1,1 0-1,0 1 0,0-1 1,0 0-1,0 0 0,1 0 0,0 0 1,0 0-1,2 6 0,-2-7-2,1-1 0,-1 1-1,1-1 1,0 0 0,0 1 0,0-1-1,0 0 1,1 0 0,-1 0-1,0-1 1,1 1 0,-1 0 0,1-1-1,0 0 1,-1 1 0,1-1 0,0 0-1,0-1 1,0 1 0,0 0-1,3 0 1,13 0 15,0 0 1,0-1-1,0 0 0,0-2 1,0 0-1,0-1 0,-1-1 1,1-1-1,-1-1 0,0 0 1,0-1-1,-1-1 0,0-1 1,-1 0-1,20-15 0,-5 2 1,-2 0 0,-1-2 0,-1-2-1,-1 0 1,-1-2 0,41-58 0,-37 33 17,-28 50-41,1-1 0,-1 1 0,0-1 0,0 1 0,0-1-1,0 0 1,-1 1 0,0-1 0,1 0 0,-1 1 0,0-1 0,-1 0 0,0-4 0,0 7-11,1 0 0,-1 0 0,0 0 1,1 0-1,-1 0 0,0 0 0,0 0 0,0 0 0,0 1 0,0-1 0,0 0 0,0 1 1,0-1-1,0 1 0,0-1 0,0 1 0,0-1 0,0 1 0,0 0 0,-1-1 1,1 1-1,0 0 0,0 0 0,0 0 0,-1 0 0,1 0 0,0 0 0,0 0 0,-2 1 1,-35 9-168,25-3 163,-1 0 1,1 2-1,0-1 1,1 2-1,0 0 1,1 0-1,0 1 1,-14 17-1,7-5 23,1 1 1,1 0-1,-21 42 0,33-58 7,1 0-1,-1 0 1,2 0-1,-1 1 0,1-1 1,1 1-1,-1-1 1,2 1-1,-1 0 1,1 8-1,0-13-50,1 0 0,0 0 0,-1-1 0,1 1 0,1 0 0,-1 0 0,0-1-1,1 1 1,0-1 0,0 1 0,0-1 0,0 0 0,0 0 0,1 0 0,0 0 0,-1 0 0,1-1 0,0 1 0,0-1-1,0 0 1,1 1 0,-1-2 0,1 1 0,3 1 0,2 1-757,0-1 0,0 0 1,1-1-1,15 2 0,41-1-7593,-16-3-777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196 291 12876,'0'0'4132,"-12"-7"-1484,8 5-2538,-5-4 479,-1 1 0,1 1-1,-1-1 1,0 2 0,-15-5 0,22 8-495,-1-1 0,1 1 0,0-1 0,-1 1 0,1 0 1,0 0-1,-1 1 0,1-1 0,0 1 0,-1-1 0,1 1 1,0 0-1,0 0 0,-1 1 0,1-1 0,0 1 0,0-1 1,1 1-1,-1 0 0,0 0 0,1 0 0,-1 1 1,1-1-1,-1 0 0,-2 5 0,2-3-37,1 0-1,-1 0 0,0 1 1,1-1-1,0 1 1,0 0-1,1 0 1,-1 0-1,1-1 1,0 1-1,0 0 1,0 1-1,1-1 1,0 0-1,0 0 1,1 8-1,0-10-31,0 0 0,0 0-1,0 0 1,0 0 0,0 0-1,1 0 1,-1 0 0,1-1-1,-1 1 1,1-1 0,0 1-1,0-1 1,1 0 0,-1 0 0,0 0-1,1 0 1,-1 0 0,1 0-1,0-1 1,-1 1 0,1-1-1,0 0 1,0 1 0,0-2-1,0 1 1,0 0 0,0 0 0,4-1-1,7 1 10,0-1 0,0 0-1,0-1 1,0-1 0,0 0-1,0-1 1,0 0 0,0-1 0,-1-1-1,0 0 1,0-1 0,0 0-1,-1-1 1,0 0 0,21-17-1,-10 6-23,-2-1 0,1-1 0,-2-1 0,-1-1 0,-1-1 0,27-43 0,-39 56-9,0 0 1,-1-1-1,-1 0 1,0 0-1,0 0 1,-1 0-1,0-1 1,-1 1-1,-1-1 0,1-11 1,-2 22-9,0 0-1,1 0 1,-1-1 0,0 1 0,0 0-1,0 0 1,0 0 0,-1 0 0,1 0-1,0-1 1,0 1 0,-1 0 0,1 0 0,-1 0-1,1 0 1,-1 0 0,1 0 0,-1 0-1,1 0 1,-1 0 0,0 0 0,0 1-1,1-1 1,-1 0 0,0 0 0,0 1-1,0-1 1,0 0 0,0 1 0,0-1-1,0 1 1,0-1 0,0 1 0,0 0 0,0-1-1,0 1 1,-1 0 0,1 0 0,0 0-1,0-1 1,0 1 0,0 1 0,-2-1-1,-2 1-9,0 0-1,0 0 0,1 0 0,-1 1 0,0 0 1,1 0-1,0 0 0,-1 0 0,-6 6 0,-6 5 54,1 2-1,0 0 0,1 1 0,-24 33 0,32-40 9,1 0-1,0 0 0,0 1 0,1 0 0,0 0 0,1 0 1,1 1-1,-1-1 0,1 1 0,1 0 0,-2 16 0,5-25-49,-1 0 0,0 0-1,1 0 1,-1-1-1,1 1 1,0 0-1,-1 0 1,1-1-1,0 1 1,0 0 0,0-1-1,0 1 1,1-1-1,-1 0 1,0 1-1,1-1 1,-1 0 0,0 0-1,1 0 1,0 0-1,-1 0 1,1 0-1,0 0 1,-1 0 0,1-1-1,0 1 1,0 0-1,-1-1 1,1 0-1,0 1 1,0-1-1,2 0 1,12 2-336,0-1-1,31-2 1,-26 0-180,6 0 157,-15 0 236,0 1 0,1 0-1,-1 0 1,17 4 0,-27-4 156,0 1-1,0-1 1,0 1 0,0-1-1,0 1 1,-1 0-1,1 0 1,0 0-1,0 0 1,0 0 0,-1 0-1,1 0 1,-1 0-1,1 1 1,-1-1-1,1 1 1,-1-1 0,0 1-1,0 0 1,0-1-1,0 1 1,0 0-1,0 0 1,0 0 0,-1 0-1,1-1 1,0 1-1,-1 0 1,0 0 0,1 0-1,-1 0 1,0 3-1,0 1 125,-1 0-1,1 0 1,-1 0-1,-1 0 1,1 0 0,-1 0-1,0 0 1,0-1-1,0 1 1,-1-1-1,0 1 1,0-1-1,-1 0 1,-5 7-1,13-20-9796,6-10 453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13293,'0'0'7516,"8"10"-4217,-3-4-2982,0 0 1,1-1-1,-1 1 0,1-1 1,1 0-1,-1 0 1,0-1-1,1 0 0,0 0 1,0-1-1,0 1 0,1-2 1,-1 1-1,1-1 0,-1 0 1,1 0-1,12 0 0,-9-2-231,-1 0-1,1 0 0,0-2 0,0 1 1,-1-1-1,14-4 0,-22 5-82,0 1-1,1-1 1,-1 0-1,0 0 1,1 0-1,-1 0 0,0 0 1,0-1-1,0 1 1,0 0-1,0-1 1,0 0-1,0 1 1,-1-1-1,1 0 0,-1 0 1,1 0-1,-1 0 1,0 0-1,1-1 1,-1 1-1,0 0 1,0 0-1,-1-1 1,1 1-1,0-1 0,-1 1 1,0 0-1,1-1 1,-1 1-1,0-1 1,-1-4-1,0 4-28,0 1 0,0-1 1,0 1-1,-1 0 0,1-1 0,-1 1 0,1 0 0,-1 0 0,0 0 0,0 0 1,0 0-1,0 0 0,0 1 0,0-1 0,-1 1 0,1-1 0,0 1 0,-1 0 0,1 0 1,-1 0-1,1 0 0,-1 0 0,0 1 0,-4-1 0,-7-2-15,0 1 0,0 0 0,-18 1 0,25 1 26,1 0 1,0 0-1,0 1 0,-1 0 1,1 0-1,0 1 1,0-1-1,0 1 0,0 1 1,1-1-1,-11 6 1,14-6 16,-1 0 1,1 1-1,0-1 1,-1 0-1,1 1 1,0-1-1,1 1 1,-1 0-1,0 0 1,1 0-1,-1 0 1,1 0-1,0 0 1,0 0-1,0 0 1,1 0-1,-1 0 1,1 1 0,-1-1-1,1 0 1,0 0-1,0 1 1,1-1-1,0 6 1,1-5 0,-1 0 0,1 0 1,0 1-1,0-1 1,0 0-1,1-1 0,-1 1 1,1 0-1,0-1 1,0 1-1,0-1 0,0 0 1,1 0-1,-1 0 1,1 0-1,0-1 0,0 0 1,0 0-1,0 0 1,5 2-1,10 4-507,2 0 0,35 8-1,38-1-3707,-30-13-4254,-12-2-5804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14157,'-1'17'609,"-1"0"0,-1 0 0,-7 25 0,-2 16 906,0 45 794,1 146-1,12-256-2064,1 0-1,-1 0 0,1 1 0,0-1 0,1 1 0,-1 0 0,5-7 0,3-9-159,24-65 7,-2 4-211,59-111 0,-88 188 94,0 1 0,1-1 0,0 1 1,0 0-1,7-7 0,-10 11 14,0 1 0,-1-1 1,1 1-1,0-1 0,-1 0 0,1 1 0,0-1 0,0 1 0,-1 0 0,1-1 0,0 1 1,0 0-1,0-1 0,0 1 0,0 0 0,-1 0 0,1 0 0,0 0 0,0 0 1,0 0-1,0 0 0,0 0 0,0 0 0,0 0 0,-1 0 0,1 0 0,0 1 0,0-1 1,0 0-1,0 1 0,-1-1 0,1 1 0,0-1 0,0 1 0,-1-1 0,1 1 1,0-1-1,-1 1 0,1 0 0,0-1 0,-1 1 0,1 0 0,-1 0 0,1-1 0,-1 1 1,0 0-1,1 0 0,-1 1 0,3 2-3,-1 0 0,0 0 0,0 1 0,0 0 0,-1-1 0,1 1 0,-1 0 0,0-1-1,-1 1 1,1 0 0,-1 0 0,0 0 0,0 0 0,-1 7 0,-1-6 106,0-1-1,-1 1 1,1-1-1,-1 0 0,0 0 1,0 0-1,-1-1 1,1 1-1,-1-1 1,0 1-1,0-1 1,-5 3-1,-5 6 27,-1 0-1,0-2 0,-1 0 1,0-1-1,0 0 0,-1-1 1,-1-1-1,1-1 1,-20 6-1,27-15-4965,15-9-931,10-6-2719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15 463 5637,'0'0'5942,"11"-9"-1949,-7 6-3424,41-32 2545,-42 33-2786,0-1 1,-1 1-1,1-1 1,-1 0-1,1 1 1,-1-1 0,0 0-1,0 0 1,-1 0-1,1-1 1,0 1-1,-1 0 1,0-1-1,2-5 1,-26 13 98,16 1-390,0 1-1,1-1 1,-1 1 0,1 1 0,0-1-1,1 1 1,0 0 0,0 0 0,0 1-1,1 0 1,0-1 0,1 1 0,-1 1-1,2-1 1,-1 0 0,-2 15 0,5-22-27,1 0 0,-1 0 1,0 0-1,0 0 1,1 0-1,-1 0 0,1 0 1,-1 0-1,1 0 1,-1 0-1,1 0 0,0-1 1,-1 1-1,1 0 1,0 0-1,-1-1 0,1 1 1,0 0-1,0-1 1,0 1-1,0-1 0,0 1 1,0-1-1,0 1 1,0-1-1,0 0 0,0 0 1,0 1-1,0-1 1,0 0-1,0 0 0,0 0 1,1 0-1,44 0 235,-31-1-182,71-10-6,-35 3-33,-51 7 23,1 1 0,-1 0 1,1-1-1,-1 1 1,0 0-1,1-1 0,-1 1 1,1 0-1,-1-1 1,0 1-1,0-1 0,1 1 1,-1-1-1,0 1 0,0-1 1,1 1-1,-1-1 1,0 1-1,0-1 0,0 1 1,0-1-1,0 1 1,0-1-1,0 1 0,0-1 1,0 0-1,0 1 1,0-1-1,0 1 0,0-1 1,0 1-1,0-1 1,-1 0-1,-5-28 474,2 12-353,4-31-136,27 48-427,-24 1 403,30 3-867,1-1 0,51-1 0,-76-2 663,-1-1 1,1 0 0,-1 0-1,0-1 1,0 0-1,0 0 1,0-1 0,0 0-1,0-1 1,0 0-1,-1 0 1,0 0 0,0-1-1,0 0 1,11-11-1,-17 14 198,1 0 1,-1 0-1,1-1 0,-1 1 0,0-1 0,0 1 0,0-1 0,-1 1 0,1-1 0,-1 0 0,1 1 1,-1-1-1,0 0 0,0 0 0,0 1 0,0-1 0,0 0 0,-2-3 0,2 5-11,0 0 0,0 0 0,-1 0 0,1 0 0,0 1 0,-1-1 0,1 0 0,-1 0 0,1 1-1,-1-1 1,1 0 0,-1 0 0,1 1 0,-1-1 0,0 1 0,1-1 0,-1 1 0,0-1 0,0 1 0,1-1 0,-1 1 0,-1-1-1,1 1-14,-1 0-1,1 0 0,-1 0 1,1 0-1,0 0 1,-1 1-1,1-1 0,0 0 1,-1 1-1,1-1 0,0 1 1,-1 0-1,1-1 0,0 1 1,0 0-1,0 0 0,0-1 1,0 1-1,-2 2 0,-4 5 45,0 0 0,1 1 0,0 0 0,0 1 0,1-1 0,0 1 0,0 0 0,1 0 0,1 0 0,0 1 0,0-1 0,1 1 0,0 0 0,1 0 0,0-1 0,1 1 0,0 0-1,3 20 1,-2-30-6,0 1 0,-1 0 0,1-1 0,0 1-1,0-1 1,0 1 0,0-1 0,0 1 0,1-1-1,-1 0 1,0 0 0,1 1 0,-1-1 0,1 0 0,-1 0-1,1 0 1,-1-1 0,1 1 0,0 0 0,-1 0-1,1-1 1,0 1 0,0-1 0,-1 0 0,1 0-1,0 1 1,0-1 0,0 0 0,-1 0 0,1-1-1,0 1 1,0 0 0,0 0 0,-1-1 0,1 0-1,2 0 1,4-1 99,0 0 0,0-1 1,0 0-1,-1 0 0,1-1 0,12-8 0,0-5 47,-1-1 0,-1 0-1,0-2 1,-1 0 0,-2-1 0,0 0 0,15-30-1,-11 15 70,-2 0 0,-2-1 1,-2 0-1,10-41 0,-20 67-237,-1 5-21,0 0 1,-1-1-1,1 1 1,-1 0-1,-1 0 0,1-1 1,-1 1-1,0 0 1,-2-13-1,-2 23-66,0 0 0,1 0 1,-1 1-1,1-1 0,0 1 0,0 0 1,-3 8-1,-7 21 275,2 0 1,1 0-1,1 1 0,2 0 1,2 0-1,1 0 0,2 1 1,4 58-1,6-51 87,-7-42-256,-1 1-1,0-1 1,1 1 0,-1-1-1,1 0 1,-1 1 0,1-1-1,0 0 1,-1 1 0,1-1-1,0 0 1,0 0 0,0 0-1,0 0 1,0 0 0,0 0-1,0 0 1,1 0 0,-1 0-1,0 0 1,0-1 0,1 1-1,-1 0 1,3 0 0,-3-26 496,-3 12-564,0-1 0,-1 1-1,0 0 1,-1 0 0,0 0 0,-2 0 0,-8-17 0,-13-35-474,26 64 521,1 0 0,-1-1 0,0 1 0,1 0 0,-1-1 0,1 1 0,-1 0 1,1-1-1,0 1 0,0-1 0,0 1 0,0-1 0,0 1 0,0-1 0,0 1 0,0-1 0,0 1 0,1-1 0,0-1 0,20 13-312,-1 1 160,8 4-2427,59 19 0,-7-13-7805,-54-17 4014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67 9545,'0'0'7132,"-2"-9"-3320,-9-29-1234,10 36-2501,0 1 1,0-1-1,0 1 0,0 0 1,0 0-1,0 0 0,0-1 0,-1 1 1,1 0-1,0 1 0,-1-1 0,1 0 1,0 0-1,-1 0 0,1 1 1,-1-1-1,1 1 0,-1-1 0,0 1 1,1 0-1,-1-1 0,1 1 0,-1 0 1,0 0-1,1 0 0,-1 0 1,0 1-1,1-1 0,-4 1 0,1 0-51,-1 0 0,0 1 0,1-1 0,-1 1 0,1 0 0,0 0 0,0 0 0,-5 4 0,3-1 90,0 1 0,1 0 0,-1 1 0,1-1 0,0 1 1,1 0-1,0 0 0,0 0 0,0 1 0,1-1 0,0 1 0,0 0 0,-1 12 0,3-17-63,0 0-1,1 1 0,-1-1 0,1 0 0,0 1 0,0-1 0,0 0 0,0 1 1,1-1-1,0 0 0,-1 0 0,1 1 0,0-1 0,0 0 0,1 0 0,-1 0 1,1 0-1,0 0 0,-1 0 0,1-1 0,0 1 0,1 0 0,-1-1 0,0 0 1,1 1-1,-1-1 0,1 0 0,0 0 0,0-1 0,0 1 0,0-1 0,0 1 1,0-1-1,0 0 0,4 1 0,2 1 20,0-2-1,0 1 1,1-1 0,-1 0 0,0-1-1,0 0 1,1 0 0,-1-1-1,0 0 1,0-1 0,0 0 0,0 0-1,0-1 1,-1 0 0,1-1 0,8-5-1,-11 6-65,-1-1 1,1 0-1,-1 0 0,0 0 0,0-1 0,0 0 0,-1 0 1,0 0-1,0 0 0,0-1 0,0 1 0,-1-1 1,0 0-1,0 0 0,-1-1 0,1 1 0,-2 0 0,1-1 1,-1 1-1,1-1 0,-2 0 0,1-10 0,-1 14-62,0 1 1,0-1-1,0 1 0,0-1 1,-1 1-1,1-1 0,-1 1 1,1-1-1,-1 1 0,0 0 1,0-1-1,0 1 0,0 0 1,-1 0-1,1 0 0,-1 0 1,1 0-1,-1 0 0,0 0 1,1 0-1,-1 1 0,0-1 1,0 1-1,0-1 0,-4-1 0,-26-6-3103,-4 8-3898,20 1 635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17136,'0'0'9801,"60"-8"-8936,-26 2-384,5-1-385,8-4-160,-3-2-1794,-6-5-3299,-5-6-8232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0 606 10186,'0'0'9913,"10"2"-7922,-3 0-1735,0-1 0,-1 0 0,1 0 0,0-1 0,0 1 0,1-2-1,-1 1 1,0-1 0,-1 0 0,1 0 0,0-1 0,0 0 0,0 0 0,6-4 0,3-3-79,-1-1 0,0-1 0,0 0 1,-2-1-1,18-19 0,-24 24-92,-1 0 0,0 0 0,-1-1 0,1 0 0,-1 0 0,-1 0 0,0-1-1,0 1 1,-1-1 0,0 0 0,0 0 0,1-13 0,-4 22-84,1-1 1,-1 0 0,0 0-1,0 0 1,0 0-1,0 0 1,0 1-1,0-1 1,0 0-1,0 0 1,0 0-1,0 0 1,0 0-1,-1 1 1,1-1 0,0 0-1,-1 0 1,1 0-1,-1 1 1,1-1-1,-1 0 1,1 0-1,-1 1 1,0-2-1,0 2-12,0 0-1,0 0 0,0-1 1,0 1-1,0 0 0,0 1 1,0-1-1,1 0 0,-1 0 1,0 0-1,0 0 0,0 1 1,0-1-1,0 0 0,1 1 1,-1-1-1,0 1 0,0-1 1,0 1-1,-35 33-236,25-16 247,0 0 0,1 0 0,1 1 0,-9 27 0,14-35 22,1 1-1,-1 0 1,2 1 0,0-1 0,0 0-1,1 1 1,1-1 0,1 21-1,0-32-4,-1 0-1,1 0 1,-1 1-1,1-1 1,-1 0-1,1 0 1,-1 1-1,1-1 1,0 0-1,0 0 1,0 0-1,0 0 1,0 0-1,0 0 1,0-1-1,0 1 1,0 0-1,0 0 1,0-1-1,0 1 1,0 0-1,1-1 1,-1 0-1,0 1 1,1-1-1,-1 0 1,0 1-1,1-1 1,-1 0-1,0 0 1,1 0-1,-1 0 1,0 0-1,1 0 1,-1-1-1,0 1 1,3-1-1,2 0 54,0-1-1,-1 1 1,1-1-1,0 0 1,-1-1-1,1 1 1,5-5-1,-2 1-227,-1-1-1,0 0 0,0 0 0,-1-1 1,0 1-1,0-2 0,-1 1 0,0-1 0,-1 0 1,0 0-1,4-10 0,2-10-2768,-1 0 0,7-43 0,6-19-7788,-16 76 10595,0-1 0,0 1 1,2 1-1,0-1 0,18-22 1,23-37 5056,-30 41-2702,18-37 2195,-36 65-3598,0 0 0,-1-1 0,1 1 0,-1-1 1,0 1-1,0-10 0,-2 19-739,0 0-1,0 0 1,0-1-1,-1 1 1,0 0 0,0 0-1,-4 6 1,-6 11 109,-111 397 3732,57-168-4102,68-273-2138,9-26 2137,46-75-442,6 2-1,134-194 1,-192 308 563,29-41 40,-25 39-114,-18 29-246,-23 44 1098,2 1 0,-27 87 0,44-110-249,2 1 0,2 1-1,2 0 1,-2 86 0,8-127-478,1-1 0,0 1 0,0-1 0,0 1 1,0-1-1,1 1 0,-1-1 0,0 0 0,1 1 0,-1-1 0,1 1 0,-1-1 0,1 0 0,-1 1 0,1-1 1,0 0-1,1 2 0,-2-3-6,1 0 0,0 1 0,-1-1 0,1 0 1,-1 0-1,1 0 0,0 1 0,-1-1 0,1 0 0,0 0 0,-1 0 1,1 0-1,0 0 0,-1 0 0,1 0 0,0 0 0,-1-1 1,1 1-1,-1 0 0,1 0 0,0 0 0,-1-1 0,1 1 1,-1 0-1,2-1 0,2-2-34,0 0 0,0-1-1,0 1 1,0-1 0,-1 0 0,0 0 0,1 0 0,2-5-1,13-28-539,-1-2 0,25-74 1,-9 17-1272,-39 109 1834,-1-1 188,1 0 0,0 1 0,1 0 1,0 0-1,1 0 0,0 0 0,1 0 0,1 1 1,0-1-1,1 17 0,0-28-206,1-1 1,-1 1-1,1-1 0,-1 0 0,1 1 0,-1-1 1,1 0-1,0 1 0,0-1 0,0 0 1,-1 0-1,1 0 0,0 1 0,1-1 1,-1 0-1,0-1 0,0 1 0,0 0 0,1 0 1,-1 0-1,0-1 0,1 1 0,-1-1 1,0 1-1,1-1 0,-1 1 0,1-1 0,-1 0 1,1 0-1,-1 0 0,1 1 0,-1-2 1,1 1-1,-1 0 0,3-1 0,26-7-4055,-9-8-3920,-9-2-1025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13229,'47'4'7556,"17"4"-2635,-60-8-4796,0 1 0,0 0 0,0 1-1,-1-1 1,1 1 0,0-1 0,0 1 0,-1 0 0,1 1 0,-1-1 0,6 6-1,-7-6-125,-1 0 0,0 0-1,0 0 1,1 0-1,-1 0 1,-1 0 0,1 1-1,0-1 1,0 0-1,-1 1 1,1-1 0,-1 1-1,0-1 1,0 0-1,0 1 1,0-1 0,0 1-1,-1-1 1,1 0-1,-1 1 1,1-1 0,-1 0-1,0 1 1,0-1-1,-1 3 1,-4 7 31,-1-1 1,0 1-1,-10 13 0,9-14 24,-38 48 64,29-39-81,1 0 0,-25 44 1,46-64-190,-1-1 0,1 1 0,-1-1 0,0 0 1,1 0-1,-1 0 0,0-1 0,6-2 0,3-1-615,1-1 0,-1 0 0,0-1 0,-1 0 0,0-1 0,19-15 0,-28 20 618,1-1-1,-1 0 1,1 1-1,-1-1 1,0 0-1,0-1 1,-1 1-1,1 0 0,-1-1 1,0 1-1,0-1 1,-1 0-1,1 0 1,-1 0-1,0 0 1,-1 0-1,1 0 1,-1 0-1,0 0 0,0 0 1,0 0-1,-2-8 1,2 13 188,0-1 1,-1 0-1,1 1 1,0-1-1,0 0 1,-1 1-1,1-1 1,0 0-1,-1 1 1,1-1-1,-1 1 1,1-1-1,-1 1 1,1-1-1,-1 1 1,1-1-1,-1 1 1,1 0-1,-1-1 1,0 1-1,1 0 1,-1-1-1,0 1 1,1 0-1,-1 0 1,0-1-1,1 1 1,-1 0-1,0 0 1,1 0-1,-1 0 1,0 0-1,0 0 1,1 0-1,-1 0 1,0 0-1,1 1 1,-1-1-1,0 0 1,1 0-1,-2 1 1,1 0 15,0-1 0,-1 0 0,1 1 0,0 0 0,0-1 1,0 1-1,0 0 0,0-1 0,0 1 0,0 0 0,0 0 0,1 0 1,-1 0-1,0 0 0,0 0 0,1 0 0,-1 0 0,0 0 0,1 0 1,-1 0-1,1 0 0,0 0 0,-1 1 0,1 1 0,4 24-2796,-4-26 2529,1-1-1,0 1 1,0 0-1,0-1 1,0 1-1,-1-1 1,1 1-1,0-1 1,0 1 0,0-1-1,0 0 1,0 0-1,0 1 1,0-1-1,0 0 1,0 0-1,0 0 1,0 0 0,0 0-1,1 0 1,-1 0-1,0 0 1,0-1-1,0 1 1,0 0-1,1-1 1,12-3-7230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14189,'0'0'11403,"-53"65"-10378,42-32-160,0 2-160,0 4-161,5 3-256,3-5-159,3-3-97,0-6-32,0-6-417,1-9-640,5-7-608,1-6-962,3-4-2273,1-14-3845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 9097,'0'0'7911,"-25"-7"-8007,25 4 32,11 3-32,-3 0-1057,3 0-1538,-1 0-2402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16111,'0'0'10213,"10"8"-9664,31 25-303,-39-32-234,0 0 0,0 1 0,0-1 0,0-1 0,0 1 0,0 0 0,0 0 0,0-1 0,1 0 0,-1 1 1,0-1-1,0 0 0,0 0 0,1 0 0,-1 0 0,0 0 0,0-1 0,0 1 0,1 0 0,-1-1 0,0 0 0,0 0 0,0 0 0,0 1 0,0-2 0,0 1 0,-1 0 0,1 0 0,0-1 0,0 1 0,-1-1 1,1 1-1,-1-1 0,1 0 0,-1 1 0,0-1 0,2-4 0,1 0-15,0 0 0,-1 0 0,0 0 0,0-1-1,-1 1 1,0-1 0,0 1 0,0-1 0,0-12 0,-1 19-10,-1 0-1,0-1 1,0 1-1,0 0 1,0 0-1,0-1 1,0 1-1,0 0 1,0 0-1,0-1 1,-1 1-1,1 0 1,0 0 0,0-1-1,0 1 1,0 0-1,0 0 1,0-1-1,0 1 1,-1 0-1,1 0 1,0 0-1,0-1 1,0 1-1,0 0 1,-1 0 0,1 0-1,0-1 1,0 1-1,-1 0 1,1 0-1,0 0 1,0 0-1,-1 0 1,1 0-1,0 0 1,0 0-1,-1 0 1,1 0-1,-1-1 1,-12 7-196,-11 14 137,10-3 146,1 0 1,-14 25-1,24-37 28,0 1 0,0-1 1,1 1-1,-1 0 1,1 0-1,1 0 0,-1 0 1,1 0-1,0 0 1,1 0-1,-1 1 0,2 11 1,0-16-74,-1-1 0,1 0 0,0 1 0,0-1 0,0 1 0,0-1 1,0 0-1,0 0 0,1 0 0,-1 0 0,0 1 0,1-2 0,-1 1 0,0 0 1,1 0-1,-1 0 0,1-1 0,0 1 0,-1-1 0,1 1 0,-1-1 0,1 1 1,0-1-1,-1 0 0,1 0 0,0 0 0,-1 0 0,1 0 0,0 0 0,-1-1 1,4 0-1,4 0 46,0 0 0,1 0 0,-1-1 0,13-5 1,5-5-139,-1-1 0,0-1 0,0-2 0,43-34 0,-68 49-103,-5 18-507,-2 13 587,12-24 43,10-13-244,-5-3-47,-1 1 0,0-1 0,-1-1 0,0 0-1,0-1 1,9-17 0,2-1-113,-13 20 244,0 1 1,-1-1-1,0 0 1,0 0 0,-1-1-1,-1 0 1,0 0 0,0 0-1,-1 0 1,3-22-1,-6 33 191,0 0 0,0-1 0,0 1 0,0 0 0,0 0 0,0 0 0,0-1 0,0 1 0,0 0 0,0 0 0,0-1 0,0 1 0,0 0 0,0 0 0,0 0 0,0-1 0,0 1 0,0 0 0,0 0 0,0 0 0,0-1 0,0 1 0,-1 0 0,1 0 0,0 0 0,0 0 0,0-1 0,0 1 0,0 0 0,-1 0 0,1 0 0,0 0 0,0 0 0,0 0 0,-1 0 0,1-1 0,0 1 0,0 0 0,0 0 0,-1 0 0,1 0 0,0 0 0,0 0-1,0 0 1,-1 0 0,1 0 0,0 0 0,-13 8-24,-8 16 265,12-9 114,0 1 0,1 0 0,1 1 0,1 0 0,1 0 0,0 1 0,1-1 0,0 1 0,2 0 0,0 0 0,1 27 0,1-42-328,1 1 0,-1-1 0,1 0 0,-1 0 0,1 0 0,0 0 0,0 0 0,1 0 0,-1 0 1,1 0-1,-1 0 0,1 0 0,0-1 0,0 1 0,0-1 0,0 1 0,0-1 0,1 0 0,-1 0 0,1 0 0,-1 0 0,1 0 0,0-1 0,5 3 0,-6-3-2,0 0 0,1 0-1,-1-1 1,0 1-1,1 0 1,-1-1 0,1 0-1,-1 0 1,1 1-1,-1-1 1,1-1-1,-1 1 1,1 0 0,-1-1-1,1 1 1,-1-1-1,1 0 1,-1 0 0,0 0-1,0 0 1,1 0-1,-1 0 1,0 0 0,0-1-1,0 1 1,0-1-1,0 0 1,-1 0 0,1 1-1,0-1 1,1-4-1,60-116 714,-67 130-738,1 0 0,0 0-1,1 0 1,0 1 0,0-1-1,1 0 1,0 1 0,0 10-1,0-16 32,1-1 0,0 1 1,0 0-1,0 0 0,0-1 0,0 1 0,1 0 0,-1-1 0,1 1 0,0 0 0,-1-1 0,1 1 0,0-1 0,1 1 1,-1-1-1,0 1 0,1-1 0,-1 0 0,1 0 0,0 0 0,0 0 0,0 0 0,0 0 0,0 0 0,0-1 0,0 1 1,1-1-1,-1 1 0,1-1 0,2 1 0,4 0 111,-1-1-1,1 0 1,-1 0 0,1-1 0,0 0 0,-1 0 0,15-3-1,-20 2-212,-1 0-1,1 0 1,0 0-1,-1 0 1,0 0-1,1 0 1,-1 0 0,0-1-1,1 1 1,-1-1-1,0 0 1,2-2-1,-3 2-238,1 0 0,-1 1 1,0-1-1,0 0 0,0 0 0,-1 0 0,1 0 0,0-1 0,-1 1 1,1 0-1,-1 0 0,0 0 0,1 0 0,-1 0 0,0-1 0,-1 1 0,1-3 1,-5-21-6566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18289,'0'0'4453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100 126 7015,'10'-10'2279,"42"-51"1691,-8 8 2561,-41 51-3572,-4 8-1231,-8 19-803,-18 35-1065,-71 112 416,24-45-216,99-149-2190,7-23-337,44-81 1,-5 9 3214,-66 201 1307,-6-18-1215,-3 0 0,-16 89 0,20-154-866,0-1 0,0 0 0,0 0 0,0 0 0,-1 0 0,1 0 0,0 1 0,0-1 0,0 0 0,0 0 0,0 0 0,0 0 0,-1 0 0,1 1 0,0-1 0,0 0 0,0 0 0,0 0 0,-1 0 0,1 0 0,0 0 0,0 0 0,0 0 0,0 0 0,-1 0 0,1 0 0,0 0 0,0 0 1,0 0-1,-1 0 0,1 0 0,0 0 0,0 0 0,0 0 0,0 0 0,-1 0 0,1 0 0,0 0 0,0 0 0,0 0 0,0-1 0,-1 1 0,1 0 0,0 0 0,0 0 0,0 0 0,0 0 0,0 0 0,-1-1 0,1 1 0,0 0 0,0 0 0,0 0 0,0 0 0,0-1 0,0 1 0,0 0 0,0 0 0,0 0 0,0 0 1,0-1-1,0 1 0,0 0 0,0 0 0,0 0 0,0-1 0,-8-11-252,0-9 324,-1-1 1,2 1-1,1-1 1,1 0-1,1 0 1,-2-34-1,36 60 109,35 11-1947,2-13-6020,-28-8-1802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13196,'0'0'2392,"-8"9"-438,-2 2-1591,0 1-1,1 1 1,0 0-1,2 0 1,-1 0 0,1 1-1,1 0 1,1 0-1,0 1 1,1 0 0,0 0-1,-2 19 1,6-27-234,-1-1-1,1 1 1,0-1 0,0 1 0,1-1 0,0 1-1,0-1 1,3 8 0,-4-13-116,1 0 1,-1 0-1,1 0 0,-1 0 0,1 0 0,-1 0 0,1 0 1,0 0-1,0-1 0,-1 1 0,1 0 0,0-1 1,0 1-1,0 0 0,0-1 0,0 1 0,0-1 1,0 1-1,0-1 0,0 0 0,2 1 0,-1-1 8,1 0-1,-1 0 0,1 0 1,0-1-1,-1 1 1,0-1-1,1 0 0,-1 1 1,1-1-1,-1 0 1,0 0-1,1-1 0,2-1 1,8-7-209,-1 1 1,0-2-1,-1 1 1,0-2-1,-1 1 1,0-1-1,-1-1 1,12-19 0,1-7-62,28-71 1,-51 156 734,-19 44 48,15-74-454,0 0 0,1 1 0,1-1 0,0 1 0,2 0 0,0 0 0,0 0 1,4 30-1,5-36-3929,5-9-3711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100 118 13068,'0'0'6369,"3"-10"-3470,5-28-1138,-8 37-1735,1 1 0,-1-1 0,0 1-1,0-1 1,0 1 0,0-1 0,0 1-1,0-1 1,1 1 0,-1-1-1,-1 1 1,1-1 0,0 1 0,0-1-1,0 1 1,0-1 0,0 1 0,0 0-1,0-1 1,-1 1 0,1-1-1,0 1 1,0-1 0,-1 1 0,1 0-1,0-1 1,-1 1 0,1-1 0,0 1-1,-1 0 1,1-1 0,0 1-1,-1 0 1,1 0 0,-1-1 0,1 1-1,-1 0 1,1 0 0,0 0-1,-1 0 1,1-1 0,-1 1 0,1 0-1,-1 0 1,1 0 0,-1 0 0,1 0-1,-1 0 1,1 0 0,-1 0-1,1 0 1,-1 1 0,1-1 0,-1 0-1,1 0 1,-1 0 0,0 1 0,-24 10 24,19-6-4,0 1 0,0 0 1,0 0-1,1 1 0,0 0 0,0 0 0,1 0 0,0 0 0,0 1 0,1 0 0,-1 0 0,2 0 0,-1 0 0,1 0 0,1 0 1,-1 1-1,1-1 0,0 13 0,2-19-32,-1-1 1,1 0-1,0 0 1,-1 1-1,1-1 0,0 0 1,0 0-1,0 0 1,0 0-1,0 0 1,0 0-1,0 0 1,0-1-1,0 1 0,0 0 1,0-1-1,0 1 1,1 0-1,-1-1 1,0 1-1,0-1 1,1 0-1,-1 1 1,0-1-1,1 0 0,-1 0 1,0 0-1,1 0 1,-1 0-1,3-1 1,2 1 61,0 0 0,0-1 1,0 0-1,0 0 0,0 0 1,6-3-1,-2 0-17,0-1 0,-1-1 0,1 0 0,-1 0 0,-1-1 0,1 1-1,-1-2 1,0 0 0,-1 0 0,11-14 0,-13 16-80,-1-1-1,0 0 1,0 0-1,0 0 1,-1 0-1,0-1 1,0 1-1,-1-1 1,0 0-1,0 1 1,-1-1-1,0 0 1,0 0-1,-1 0 1,0-10-1,0 18-100,-1-1 0,1 0-1,0 1 1,0-1 0,0 0 0,-1 1-1,1-1 1,0 0 0,0 1-1,-1-1 1,1 1 0,-1-1 0,1 1-1,0-1 1,-1 1 0,1-1-1,-1 1 1,1-1 0,-1 1 0,1 0-1,-1-1 1,0 1 0,1 0-1,-1-1 1,0 1 0,1 0-1,-1 0 1,1 0 0,-1-1 0,0 1-1,-1 0-346,1 0 0,0 0-1,0 0 1,0 0-1,0 0 1,0 0 0,0 0-1,0 1 1,0-1 0,0 0-1,0 1 1,0-1 0,0 1-1,0-1 1,0 1-1,0-1 1,0 1 0,1-1-1,-1 1 1,0 0 0,0 0-1,1-1 1,-1 1-1,0 0 1,1 0 0,-1 0-1,0 1 1,-2 12-5563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63 2018,'4'-9'6881,"1"-8"-6125,8-20 7092,-13 37-7794,0 0 0,0 1 1,0-1-1,0 0 0,1 0 0,-1 0 0,0 0 0,0 0 0,0 0 0,0 0 0,0 0 0,0 1 0,0-1 0,0 0 0,0 0 1,0 0-1,0 0 0,0 0 0,0 0 0,0 0 0,0 0 0,1 0 0,-1 0 0,0 0 0,0 0 0,0 0 0,0 0 0,0 0 1,0 1-1,0-1 0,0 0 0,0 0 0,1 0 0,-1 0 0,0 0 0,0 0 0,0 0 0,0 0 0,0 0 0,0 0 0,0 0 1,0-1-1,1 1 0,-1 0 0,0 0 0,0 0 0,0 0 0,0 0 0,0 0 0,0 0 0,0 0 0,0 0 0,0 0 0,1 0 1,-1 0-1,0 0 0,0 0 0,0 0 0,0-1 0,0 1 0,0 0 0,0 0 0,1 28 614,-4 8-258,-2 1 0,-11 45 0,8-48 751,2 0 0,-4 65 1,10-98-1152,0-1 1,0 0 0,0 1 0,-1-1-1,1 1 1,0-1 0,0 0 0,0 1-1,0-1 1,1 1 0,-1-1 0,0 0 0,0 1-1,0-1 1,0 0 0,0 1 0,0-1-1,1 1 1,-1-1 0,0 0 0,0 1-1,1-1 1,-1 0 0,0 1 0,0-1 0,1 0-1,-1 0 1,0 1 0,1-1 0,-1 0-1,0 0 1,1 0 0,-1 1 0,0-1-1,1 0 1,-1 0 0,1 0 0,-1 0-1,0 0 1,1 0 0,-1 0 0,1 0 0,0 0-1,21-11 307,17-25-24,-10 2-338,-2-1 1,-1-2-1,-2 0 0,35-76 0,-57 107-635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14542,'0'0'11082,"46"52"-9897,-22-47-928,6 0-161,-3-5-1858,1 0-3715,-4-8-6727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66 260 12812,'0'0'12204,"-9"10"-12162,3-4-48,1-3 4,1 1 1,0 0 0,0 0 0,0 1-1,0-1 1,1 1 0,0 0 0,0 0-1,0 0 1,1 0 0,-1 0 0,1 0-1,0 1 1,1-1 0,-2 8 0,4-12 4,0-1 0,1 1 1,-1-1-1,0 1 0,1-1 1,-1 1-1,0-1 0,1 0 0,-1 0 1,0 1-1,1-1 0,-1 0 1,0 0-1,1 0 0,-1-1 1,1 1-1,-1 0 0,0-1 0,1 1 1,1-1-1,4-3-87,1 0 0,-1-1-1,0 1 1,0-1 0,0-1 0,-1 1 0,0-1 0,7-9-1,41-55-929,-49 62 1196,6-8-1033,-7 16 218,-2 10 157,-3-4 466,1 1 0,1-1-1,-1 1 1,1-1 0,0 1-1,4 11 1,-4-16 21,0-1 1,-1 0-1,1 1 0,0-1 0,0 0 0,0 1 1,0-1-1,0 0 0,0 0 0,1 0 0,-1 0 0,0 0 1,0 0-1,1-1 0,-1 1 0,1 0 0,-1-1 1,1 1-1,-1-1 0,1 1 0,-1-1 0,1 1 1,-1-1-1,1 0 0,-1 0 0,1 0 0,0 0 1,-1 0-1,1 0 0,-1-1 0,1 1 0,-1 0 0,1-1 1,-1 1-1,2-2 0,2 0 73,0-1 0,0 1 0,0-1 0,-1-1 0,1 1 0,-1-1 1,0 1-1,0-1 0,0 0 0,0-1 0,-1 1 0,5-9 0,34-61 110,-39 68-205,5-10 105,0-1 0,-1 1 0,0-2 0,-1 1 0,-1-1 0,-1 1 1,2-27-1,-24 89-1093,4-6 1268,2 0-1,2 1 1,2 0-1,1 1 1,3 0-1,-1 52 0,5-93-257,0 1-1,0-1 0,0 1 1,0-1-1,0 1 0,0-1 0,0 1 1,0 0-1,0-1 0,0 1 1,0-1-1,0 1 0,1-1 0,-1 1 1,0-1-1,0 0 0,0 1 1,1-1-1,-1 1 0,0-1 0,1 1 1,-1-1-1,0 0 0,1 1 1,-1-1-1,0 0 0,1 1 0,-1-1 1,1 0-1,-1 1 0,1-1 1,-1 0-1,1 0 0,-1 0 0,1 1 1,-1-1-1,1 0 0,-1 0 1,1 0-1,-1 0 0,1 0 0,-1 0 1,1 0-1,-1 0 0,1 0 1,-1 0-1,1 0 0,-1-1 0,1 1 1,-1 0-1,1 0 0,-1 0 1,1-1-1,-1 1 0,1 0 0,-1 0 1,0-1-1,1 1 0,-1 0 1,0-1-1,1 1 0,-1-1 0,0 1 1,1-1-1,23-28 309,-19 9-325,0-1 0,-2 1 0,0-1-1,-1 0 1,-2-37 0,0 45-245,-1 18 243,1-1 0,0 1-1,1-1 1,-1 0 0,1 1 0,0-1 0,0 0 0,1 1 0,-1-1-1,1 0 1,0 0 0,0 0 0,0 0 0,0 0 0,1-1 0,-1 1-1,1-1 1,0 0 0,0 1 0,1-1 0,-1-1 0,0 1 0,1 0 0,0-1-1,0 0 1,0 0 0,0 0 0,0 0 0,0 0 0,0-1 0,0 0-1,9 2 1,-5-3 3,-1 1-1,1-1 1,-1 0-1,1 0 1,-1-1-1,1 0 1,-1 0-1,1-1 1,-1 0-1,0-1 1,0 1-1,0-1 0,0-1 1,0 1-1,-1-1 1,1 0-1,-1-1 1,0 1-1,6-7 1,19-34 547,-26 37 606,-14 34-612,5-16-470,-1 0-6,1 0 1,0 0-1,1 0 1,0 1-1,1 0 1,0-1-1,0 1 1,1 0-1,1 0 1,1 13-1,-1-23-110,0-1 1,0 1-1,0-1 0,0 0 1,0 1-1,0-1 0,0 0 0,0 1 1,0-1-1,0 0 0,0 1 0,0-1 1,0 0-1,1 1 0,-1-1 0,0 0 1,0 1-1,1-1 0,-1 0 1,0 1-1,0-1 0,1 0 0,-1 0 1,0 0-1,0 1 0,1-1 0,-1 0 1,0 0-1,1 0 0,-1 1 0,1-1 1,-1 0-1,0 0 0,1 0 0,-1 0 1,0 0-1,1 0 0,-1 0 1,0 0-1,1 0 0,-1 0 0,1 0 1,-1 0-1,0 0 0,1 0 0,-1-1 1,0 1-1,1 0 0,-1 0 0,0 0 1,1 0-1,-1-1 0,0 1 1,1 0-1,-1 0 0,0-1 0,15-17-8603,-6-9-4757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20083,'0'0'3908,"-8"63"-3556,16-46-576,-1-7-4292,8-3-4901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7:5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79 9833,'0'0'3321,"2"-10"549,5-30-234,-6 39-3529,-1 0 0,1 1 0,-1-1 1,0 0-1,0 0 0,0 1 0,1-1 1,-1 0-1,0 0 0,0 0 1,0 1-1,0-1 0,0 0 0,0 0 1,0 0-1,0 1 0,-1-1 0,1 0 1,0 0-1,0 1 0,-1-1 0,1 0 1,0 0-1,-1 1 0,1-1 1,-1 0-1,1 1 0,-1-1 0,1 0 1,-1 1-1,0-1 0,1 1 0,-1-1 1,1 1-1,-1 0 0,0-1 0,0 1 1,1-1-1,-1 1 0,0 0 1,0 0-1,1-1 0,-1 1 0,0 0 1,0 0-1,0 0 0,1 0 0,-1 0 1,0 0-1,0 0 0,0 0 0,1 0 1,-3 1-1,0 0-20,-1 0-1,1 0 0,-1 1 1,1-1-1,-1 1 1,1 0-1,0 0 1,0 0-1,-3 3 1,-5 6-47,1 1 0,0 1 0,1 0 0,0 0 0,-8 18 1,13-23-39,0 1 0,0 0 1,1 0-1,0 0 0,1 0 1,0 1-1,0-1 0,1 0 1,0 1-1,0 10 0,2-20 2,0 1 0,-1 0 0,1 0 0,-1 0-1,1-1 1,0 1 0,0 0 0,-1 0 0,1-1 0,0 1-1,0-1 1,0 1 0,0-1 0,0 1 0,0-1-1,-1 0 1,1 1 0,0-1 0,0 0 0,0 0-1,0 1 1,0-1 0,0 0 0,1 0 0,-1 0-1,0 0 1,0-1 0,0 1 0,1 0 0,36-7 90,-24 0-208,0 0 0,-1-1 0,0 0 1,13-10-1,-17 10 61,0 1 0,0 0 0,1 1 0,0 0 0,1 1-1,-1 0 1,1 1 0,17-5 0,-27 9 63,0 0-1,0 1 1,0-1-1,0 0 1,0 1-1,0-1 1,0 1-1,-1-1 1,1 1-1,0-1 0,0 1 1,0 0-1,-1-1 1,1 1-1,0 0 1,-1 0-1,1-1 1,0 1-1,-1 0 1,1 0-1,-1 0 1,1 0-1,-1 0 1,0 0-1,1 0 0,-1 0 1,0 0-1,0 0 1,0 0-1,1 0 1,-1 0-1,0 0 1,0 0-1,-1 0 1,1 1-1,0 52 532,-1-39-440,1-12-86,-1-1 1,1 0 0,0 0 0,0 1 0,0-1 0,1 0 0,-1 0-1,0 0 1,1 1 0,0-1 0,-1 0 0,1 0 0,0 0 0,0 0-1,0 0 1,0 0 0,1 0 0,-1 0 0,0-1 0,1 1-1,-1 0 1,3 1 0,-1-2 8,0 0 0,-1-1 0,1 1 0,0-1 0,0 0 0,0 1 0,0-1 0,0 0 0,0-1 0,0 1-1,0-1 1,-1 1 0,1-1 0,0 0 0,0 0 0,-1 0 0,6-3 0,162-82-638,-170 86 621,1-1 0,-1 1 0,1-1 0,0 1 0,0 0 0,-1-1-1,1 1 1,0 0 0,-1-1 0,1 1 0,0 0 0,0 0 0,0 0 0,-1 0 0,1 0 0,0 0 0,0 0 0,0 0-1,-1 0 1,1 0 0,0 0 0,0 0 0,-1 1 0,1-1 0,0 0 0,0 1 0,-1-1 0,1 0 0,0 1 0,-1-1-1,1 1 1,-1-1 0,1 1 0,0-1 0,-1 1 0,1 1 0,0 0 34,0 1 0,-1-1 1,1 1-1,-1-1 0,0 1 0,0 0 0,0-1 0,0 1 1,0 0-1,0-1 0,-2 4 0,-21 70 20,17-71-2942,1-4-2966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9961,'0'0'3460,"-13"0"-3620,23 0-1602,-1 0-2338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167 275 7815,'1'-2'659,"0"0"-1,0-1 1,0 1-1,0 0 1,0-1-1,-1 1 1,1-1-1,-1 1 1,1-1-1,-1 1 1,0-1-1,0 1 1,0-1-1,0 1 1,-1-1-1,0-2 1,1 4-472,-1 0 1,1 1-1,-1-1 0,0 0 1,1 1-1,-1-1 0,0 0 1,0 1-1,1-1 0,-1 1 1,0-1-1,0 1 0,0-1 1,1 1-1,-1 0 0,0-1 1,0 1-1,0 0 1,0 0-1,0 0 0,0 0 1,0-1-1,0 1 0,0 1 1,0-1-1,0 0 0,-1 0 1,-4 2-88,0-1-1,1 1 1,-1 0 0,1 0 0,0 1 0,-1-1 0,1 1 0,0 0 0,1 1 0,-1-1 0,1 1 0,-6 6 0,-4 5-29,2 0 1,-15 23 0,24-33-23,0 0 1,0 0-1,0 1 1,1-1 0,0 1-1,0-1 1,1 1-1,-1 0 1,1 0 0,0 0-1,1 0 1,0 7-1,0-12-42,0-1-1,1 1 0,-1-1 0,1 1 1,-1 0-1,1-1 0,0 1 0,-1-1 1,1 1-1,-1-1 0,1 1 1,0-1-1,-1 1 0,1-1 0,0 0 1,0 0-1,-1 1 0,1-1 0,0 0 1,0 0-1,0 0 0,-1 0 1,1 0-1,0 0 0,0 0 0,-1 0 1,1 0-1,0 0 0,1 0 0,26-3 217,-17-1-202,0 0-1,0 0 1,-1-1 0,0-1-1,0 0 1,0 0-1,0-1 1,-1 0-1,0 0 1,-1-1-1,13-15 1,-4 3-17,-1-1 0,0 0 0,-2-1 0,13-25 0,-18 31 12,-7 19 83,-8 27 105,4-21-197,-3 9 45,2-10 98,0 1 0,1-1 0,0 1 0,1 0 0,0-1 0,0 1 0,1 0 1,0-1-1,0 1 0,3 12 0,-2-20-135,0 1 0,0-1-1,1 0 1,-1 0 0,0 1 0,1-1 0,-1 0 0,1 0-1,-1 0 1,1-1 0,0 1 0,-1 0 0,1 0-1,0-1 1,-1 1 0,1-1 0,0 0 0,0 0 0,-1 1-1,1-1 1,0 0 0,0 0 0,0 0 0,-1-1 0,1 1-1,0 0 1,3-2 0,2 1 26,0-1 0,0 1 0,-1-1 1,1-1-1,12-5 0,-11 2-34,-1 0 0,1-1 1,-1 0-1,0 0 0,6-9 0,-7 8-35,1 1 1,0 0-1,0 0 0,11-8 0,-17 16 17,-1-1 0,1 1 0,-1-1 0,1 1 0,-1-1 0,1 1 1,-1-1-1,0 1 0,1 0 0,-1-1 0,0 1 0,0 0 0,1-1 0,-1 1 0,0 0 0,0-1 1,0 1-1,0 0 0,0 0 0,0-1 0,0 1 0,0 0 0,0 0 0,0-1 0,0 1 1,0 0-1,0-1 0,-1 1 0,1 0 0,-1 0 0,-3 30-287,3-27 322,0-1 0,0 1-1,1-1 1,-1 0-1,1 1 1,0-1 0,0 1-1,0-1 1,0 1-1,0-1 1,2 5-1,-2-8-14,0 1-1,0-1 1,1 1-1,-1-1 1,0 1-1,1-1 1,-1 1-1,1-1 1,-1 1-1,0-1 1,1 1-1,-1-1 1,1 0-1,-1 1 1,1-1-1,-1 0 1,1 1-1,-1-1 1,1 0-1,0 0 1,-1 0-1,1 1 1,-1-1-1,2 0 1,23-8 125,-15 1-114,-1-1 0,0 0 0,0 0 0,0-1 0,-1-1 0,-1 1 0,1-1 0,-2-1 0,7-11 0,5-7-27,-23 71-527,2-34 542,1 0 0,0 1 0,1-1 0,0 1 0,0 14 0,1-21-6,0 0 1,0 0-1,0 0 1,0 0-1,0 0 0,1 0 1,-1-1-1,1 1 1,0 0-1,-1 0 1,1-1-1,0 1 0,0 0 1,0-1-1,0 1 1,0-1-1,1 1 0,-1-1 1,0 1-1,1-1 1,-1 0-1,1 0 1,-1 0-1,1 0 0,-1 0 1,1 0-1,0 0 1,-1 0-1,1-1 1,0 1-1,0-1 0,3 1 1,0 0-65,0-1 0,1 0 0,-1 0 0,0 0 0,1-1 0,-1 0 0,0 0 0,0 0 0,0 0 0,0-1 0,0 0 0,0 0-1,9-5 1,-5 1-187,0-1 1,-1 0-1,0 0 0,0 0 0,0-1 0,8-12 0,4-8-87,-2 0-1,-1-1 1,18-44 0,-33 68 350,5-9 22,-1 1-1,0-1 1,-1-1 0,-1 1-1,0-1 1,-1 0-1,2-16 1,-20 52 103,4 1-22,2 0 0,0 0 0,1 1 1,2 1-1,0-1 0,2 1 0,-3 35 0,3 4 226,8 104 0,7-90-284,-7-54-11,0 1 0,-1 25 0,-28-75 1227,13 4-1216,0 0 0,2-1 0,1 0-1,0 0 1,2-1 0,1 0 0,0 0-1,2-1 1,1 1 0,0-30-1,3 53-52,0 0 0,1 0 0,-1 0 0,0 0 0,1 0 0,-1 0 0,1 0 0,-1 0 0,1 0 0,-1 0 0,1 0 0,0 0 0,0 0 0,-1 1 0,1-1 0,0 0 0,0 0 0,0 1 0,0-1 0,0 1 0,0-1 0,0 1 0,0-1 0,0 1 0,0-1 0,0 1 0,0 0 0,0 0 0,0-1 0,0 1 0,0 0 0,3 0 0,46 1-184,-33-1-87,50 2-2796,19 0-5820,-28-2-1646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129 172 11723,'-17'-9'7876,"16"8"-7490,0 0 1,-1 0-1,1 0 0,0 0 0,0 0 1,0 1-1,-1-1 0,1 0 0,0 1 1,-1-1-1,1 1 0,0-1 0,-1 1 1,1 0-1,-3-1 0,0 2-262,1 0 1,-1 0-1,1 0 1,-1 0-1,1 0 0,0 1 1,-1-1-1,1 1 0,0 0 1,0 0-1,0 0 1,0 1-1,1-1 0,-1 1 1,1-1-1,-1 1 0,1 0 1,0 0-1,-3 6 0,1-4-48,1 1 0,0 0 0,0 0-1,0 1 1,1-1 0,-1 0 0,2 1-1,-1 0 1,1-1 0,-1 8 0,2-13-71,0 0 1,0-1 0,0 1 0,0 0 0,0 0 0,0-1 0,1 1-1,-1 0 1,0 0 0,0 0 0,0-1 0,1 1 0,-1 0 0,1-1 0,-1 1-1,0 0 1,1-1 0,-1 1 0,1 0 0,-1-1 0,1 1 0,0-1 0,-1 1-1,1-1 1,0 1 0,-1-1 0,1 0 0,1 1 0,24-1 185,-18-3-149,0 1 0,-1-1 0,1-1 0,12-6 0,5-9-191,-2 0 1,0-2 0,-1 0 0,-1-2-1,-1 0 1,-1-1 0,-1-1-1,22-40 1,-31 42 186,-7 16-123,-6 16-402,-11 23 647,-18 58-1,29-77-71,1 1 1,0 0-1,1 0 0,1 0 0,0 0 1,1 0-1,3 21 0,-3-32-80,0-1-1,1 0 0,-1 0 0,1 1 1,-1-1-1,1 0 0,0 0 0,0 0 1,0 0-1,0 0 0,0 0 1,0 0-1,1 0 0,-1 0 0,1-1 1,-1 1-1,1-1 0,0 1 1,-1-1-1,1 1 0,0-1 0,0 0 1,0 0-1,0 0 0,0 0 0,0 0 1,1 0-1,-1-1 0,0 1 1,0-1-1,0 1 0,1-1 0,-1 0 1,0 0-1,1 0 0,-1 0 1,0-1-1,0 1 0,1 0 0,2-2 1,0 1-36,1-1 0,-1 1 1,0-1-1,0 0 0,0-1 1,0 1-1,0-1 0,0 0 1,-1 0-1,1-1 0,-1 1 1,0-1-1,0 0 0,0 0 1,5-8-1,-6 7-4,0-1 0,0 1 0,-1-1 0,0 0 0,0 1 0,0-1 0,-1 0 0,0 0 0,0 0 0,0 0 0,-1 0 0,0-9 0,-1 14 20,1 0 0,0 0 0,-1 1 0,1-1 0,-1 0 0,1 1 0,-1-1 0,1 0 0,-1 1 0,0-1 0,1 0 0,-1 1 0,1-1 0,-1 1 1,0-1-1,0 1 0,1 0 0,-1-1 0,0 1 0,0 0 0,0-1 0,1 1 0,-1 0 0,0 0 0,0 0 0,0 0 0,0 0 0,1 0 0,-1 0 0,0 0 0,0 0 0,0 0 0,0 0 0,0 1 1,1-1-1,-1 0 0,0 1 0,0-1 0,1 0 0,-1 1 0,0-1 0,0 1 0,1-1 0,-1 1 0,1-1 0,-1 1 0,0 0 0,-32 28-124,31-26 139,0 0 0,0 0 1,0 0-1,1 0 0,-1 0 0,1 0 1,0 1-1,0-1 0,0 0 1,0 1-1,1-1 0,-1 1 0,1-1 1,0 1-1,0-1 0,0 1 1,0-1-1,1 1 0,-1-1 1,1 0-1,0 1 0,2 4 0,-1-6-35,0 1-1,1 0 1,-1-1-1,1 1 1,-1-1-1,1 0 1,0 0-1,0 0 1,0 0-1,0 0 1,0-1-1,0 0 0,1 1 1,-1-1-1,0 0 1,1 0-1,-1-1 1,1 1-1,-1-1 1,1 0-1,-1 0 1,4 0-1,2 0-83,1 0 0,-1 0 0,0-1 0,0-1 0,0 1 1,0-1-1,0-1 0,14-6 0,-21 8 207,0 0 0,0 0 0,0 0 1,-1 0-1,1-1 0,0 1 0,-1-1 0,1 1 1,-1-1-1,1 0 0,-1 1 0,0-1 0,0 0 1,1 0-1,-1 0 0,-1 0 0,1 0 0,0 0 1,0 0-1,-1-1 0,1 1 0,-1 0 0,0 0 1,0 0-1,0-1 0,0 1 0,0 0 0,0 0 1,0 0-1,-1-1 0,1 1 0,-1 0 0,0 0 1,0 0-1,1 0 0,-1 0 0,0 0 0,-1 0 1,1 0-1,-2-2 0,-3-6 9,4 6-56,-1 0 1,1 0 0,0 0-1,0-1 1,0 1 0,1-1-1,-1 1 1,1-1-1,0 1 1,1-1 0,-1-7-1,2 11-44,1 1 0,-1-1 0,1 0 0,-1 0 0,1 1-1,-1-1 1,1 1 0,0 0 0,-1-1 0,1 1 0,0 0 0,-1 0-1,1 0 1,0 0 0,0 0 0,-1 0 0,1 0 0,1 1 0,39 4-564,-14 0-412,41 7-3316,-21-9-1869,7-3-5525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13613,'0'0'12353,"3"14"-11600,2 6-526,-2-1 0,0 1 0,-1 0 1,-1 0-1,-1 0 0,-4 34 0,-4-16 92,5-24-230,0 1 0,0-1 0,1 1 0,1-1 0,0 1 0,1-1 0,3 19 0,-3-32-82,0-1 1,1 1-1,-1-1 1,0 1-1,1-1 1,-1 1-1,0-1 0,1 1 1,-1-1-1,1 0 1,-1 1-1,0-1 1,1 0-1,-1 1 1,1-1-1,-1 0 1,1 1-1,0-1 0,-1 0 1,1 0-1,-1 1 1,1-1-1,-1 0 1,1 0-1,0 0 1,-1 0-1,1 0 1,-1 0-1,1 0 0,0 0 1,-1 0-1,1 0 1,-1 0-1,1-1 1,0 1-1,22-9 264,2-8-193,-2-2 1,0-1-1,-1 0 1,-1-1-1,-1-2 1,17-25-1,-21 29-8,98-129 165,-113 149-861,-1 1 1,1 0-1,-1-1 0,0 1 1,0 0-1,1 0 0,-1-1 1,0 1-1,0 0 0,-1 0 1,1-1-1,0 1 1,0 0-1,-1 0 0,1-1 1,-1 1-1,0 0 0,1-1 1,-2 2-1,-13 12-5967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11275,'0'0'11926,"0"8"-10496,-1-5-1362,1 1-1,1-1 0,-1 0 0,0 0 1,1 0-1,-1 0 0,1-1 0,0 1 1,0 0-1,0 0 0,1 0 0,-1-1 1,1 1-1,-1 0 0,4 3 0,-2-3-116,1 0 0,-1-1-1,1 1 1,-1-1-1,1 0 1,0 0 0,0-1-1,0 1 1,0-1-1,0 1 1,0-1 0,0 0-1,8 0 1,0 1-1153,1-1 0,-1-1 1,0 0-1,1 0 0,-1-1 1,18-4-1,-27 4 1052,1 0-1,0 0 1,0-1 0,0 1-1,-1-1 1,1 0-1,-1 0 1,0 0 0,1-1-1,3-3 1,-5 3 552,0 1 0,0 0 0,0-1 0,-1 1 0,1-1 1,-1 1-1,0-1 0,0 0 0,0 0 0,0 1 0,0-1 0,-1 0 0,1 0 1,-1 0-1,0 0 0,0-3 0,-13 26 2306,2-4-2677,-8 31 609,18-45-553,0 1 0,0 0 0,0 0 1,1 0-1,-1 0 0,1 0 0,0 0 1,0 0-1,0 0 0,0 0 0,0 0 0,1 0 1,-1 0-1,2 4 0,0-5-58,-1-1 0,1 0-1,0 0 1,0 0 0,-1 0 0,1-1-1,0 1 1,0 0 0,0-1 0,0 0-1,0 1 1,0-1 0,0 0 0,0 0-1,0 0 1,0 0 0,0 0 0,3-1-1,40-6 163,15-15-648,-50 16 371,1 1 1,0 1-1,0 0 0,0 1 1,0 0-1,1 1 0,-1 0 1,18-1-1,-24 23 2486,-5-18-2291,0 1-1,1-1 1,-1 1-1,0-1 0,1 1 1,0-1-1,0 1 1,-1-1-1,1 0 0,2 4 1,0-5-77,-1 0 0,0 0 0,1 0 0,-1 0 0,0-1 0,1 1 0,-1-1 0,1 1 0,-1-1 1,1 0-1,-1 0 0,1 0 0,-1 0 0,1-1 0,-1 1 0,1 0 0,3-2 0,48-20-255,-21 8-916,5 5-3565,-17 5-1984,-9 0-4048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10346,'0'0'13469,"-4"11"-12306,-12 60 62,2 1 1,4 1-1,-2 92 0,12-101-926,0-63-294,0-1-1,0 0 1,0 0 0,0 1-1,1-1 1,-1 0 0,0 1-1,0-1 1,0 0 0,1 0-1,-1 1 1,0-1 0,0 0-1,1 0 1,-1 0 0,0 1 0,0-1-1,1 0 1,-1 0 0,0 0-1,1 0 1,-1 0 0,0 0-1,1 0 1,-1 0 0,0 1-1,1-1 1,-1 0 0,0 0-1,1 0 1,-1 0 0,0-1-1,1 1 1,-1 0 0,0 0-1,1 0 1,-1 0 0,0 0 0,0 0-1,1 0 1,-1-1 0,1 1-1,16-8 201,-4-4-104,0 0 1,20-25 0,-22 25-105,-1-1 0,2 1 0,23-18 0,-35 29-4,1 1-1,0-1 0,-1 1 1,1 0-1,0-1 0,-1 1 1,1-1-1,0 1 0,0 0 1,0 0-1,-1-1 0,1 1 1,0 0-1,0 0 0,0 0 1,0 0-1,-1 0 1,1 0-1,0 0 0,0 0 1,0 1-1,-1-1 0,1 0 1,0 0-1,0 1 0,0-1 1,-1 0-1,1 1 0,0-1 1,-1 1-1,1-1 0,0 1 1,-1-1-1,1 1 1,0-1-1,-1 1 0,1 0 1,-1-1-1,1 1 0,-1 0 1,0-1-1,1 1 0,-1 0 1,0 0-1,1-1 0,-1 2 1,13 47-79,-10-31 109,-1-12-19,0 1-1,0-1 0,1 1 0,0-1 0,4 7 0,-7-12 4,1-1-1,-1 1 0,1 0 0,0 0 0,-1-1 0,1 1 0,-1 0 0,1-1 1,0 1-1,0-1 0,-1 1 0,1-1 0,0 1 0,0-1 0,0 1 1,0-1-1,-1 0 0,1 1 0,0-1 0,0 0 0,0 0 0,0 0 1,0 0-1,0 0 0,0 0 0,0 0 0,-1 0 0,1 0 0,0 0 0,0 0 1,0-1-1,0 1 0,0 0 0,0-1 0,-1 1 0,1-1 0,0 1 1,0-1-1,0 1 0,-1-1 0,1 1 0,0-1 0,-1 0 0,1 1 0,-1-1 1,1 0-1,-1 1 0,1-1 0,0-2 0,7-6-21,-1-1 0,0-1 0,-1 1-1,0-1 1,-1 0 0,0-1 0,0 1 0,-1-1-1,-1 0 1,0 0 0,-1 0 0,2-17 0,-4 29-18,1-1 1,-1 0 0,1 0 0,-1 0-1,1 1 1,0-1 0,-1 0 0,1 1-1,0-1 1,0 0 0,-1 1 0,1-1-1,0 1 1,0-1 0,0 1 0,0 0-1,0-1 1,0 1 0,0 0 0,0 0-1,0-1 1,0 1 0,0 0 0,0 0-1,0 0 1,0 0 0,0 0 0,0 1-1,0-1 1,-1 0 0,1 0 0,0 1-1,2 0 1,37 7-2068,-39-8 1976,0 1-516,11 0-132,-10-7-7959,-8-8 2309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5285,'0'0'18225,"66"13"-17680,-31-8-449,6 3-96,0-2-1538,6 5-2786,1-4-3395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11499,'0'0'12006,"-11"2"-10421,6-2-1497,-1 1 0,1 0-1,-1 0 1,1 1 0,0 0-1,0-1 1,0 2-1,0-1 1,0 1 0,0-1-1,0 1 1,1 1-1,-1-1 1,1 1 0,0-1-1,0 1 1,1 1 0,-1-1-1,1 0 1,0 1-1,0 0 1,0-1 0,0 1-1,1 0 1,0 0 0,0 1-1,1-1 1,-3 9-1,4-12-65,0-1-1,-1 0 0,1 1 1,0-1-1,0 1 0,0-1 1,0 0-1,0 1 0,0-1 1,0 1-1,1-1 0,-1 0 1,0 1-1,1-1 0,-1 0 1,1 1-1,0-1 0,-1 0 1,1 0-1,0 1 0,0-1 1,-1 0-1,1 0 0,0 0 1,0 0-1,0 0 0,0 0 1,1 0-1,-1-1 0,0 1 1,0 0-1,3 0 0,-1 0 24,0-1 0,0 1-1,0-1 1,0 0 0,0 0 0,0 0 0,0-1-1,0 1 1,0-1 0,0 0 0,0 1-1,0-1 1,0-1 0,-1 1 0,5-2-1,5-6-17,1 0-1,-1 0 1,-1-1-1,0-1 1,0 0-1,-1 0 0,15-24 1,4-2-511,-32 93-626,2-46 963,0 0 0,1 0-1,0 0 1,1 0 0,2 10 0,-3-18-18,0-1 0,0 0 0,0 1 0,1-1 0,-1 1 0,1-1 0,-1 0 0,1 1 0,-1-1 0,1 0 0,-1 0 0,1 0 0,0 1 0,0-1 0,0 0 0,0 0 0,0 0 0,0 0 0,0 0 0,0 0 0,0-1 0,0 1 0,0 0 0,1-1 0,-1 1 0,0 0 0,1-1 0,-1 1 0,0-1 0,1 0 0,-1 0 0,0 1 0,1-1 0,-1 0 0,1 0 0,-1 0 0,0 0 0,1-1 0,-1 1 0,1 0 0,-1 0 0,0-1 0,1 1 0,-1-1 0,0 1 0,3-3 0,1 0-603,0 0 0,-1-1-1,1 0 1,-1 0 0,0 0 0,0-1-1,0 1 1,-1-1 0,1 0-1,-1 0 1,0-1 0,2-5-1,2-1-1008,15-26-3375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65 179 32,'8'-27'3224,"-2"8"-345,-1 0 0,-1 0-1,3-35 1,-7 54-2826,0 0-1,0 0 1,0 0 0,0 1-1,0-1 1,0 0-1,-1 0 1,1 0-1,0 1 1,0-1 0,0 0-1,0 0 1,0 0-1,-1 0 1,1 0-1,0 1 1,0-1 0,0 0-1,-1 0 1,1 0-1,0 0 1,0 0-1,-1 0 1,1 0 0,0 0-1,0 0 1,0 0-1,-1 0 1,1 0-1,0 0 1,0 0 0,-1 0-1,1 0 1,0 0-1,0 0 1,0 0-1,-1 0 1,1 0 0,0 0-1,0 0 1,0-1-1,-1 1 1,1 0-1,0 0 1,0 0-1,0 0 1,0 0 0,-1-1-1,1 1 1,0 0-1,0 0 1,0 0-1,0-1 1,0 1 0,0 0-1,0 0 1,-1 0-1,1-1 1,0 1-1,0 0 1,0 0 0,0-1-1,0 1 1,0 0-1,0-1 1,-12 17 743,-1 13-295,1 0 1,1 1 0,2 0 0,1 1 0,2 0 0,1 0-1,1 0 1,1 0 0,3 44 0,0-74-495,-1 0 0,1 0 0,0 0 0,0 0-1,0 0 1,0 0 0,0 0 0,0 0 0,0 0 0,0 0 0,0 0 0,0 0 0,0 0 0,1 0 0,-1 0 0,0 0 0,1 0 0,-1 0 0,1 0 0,-1 0 0,1 0-1,0 0 1,-1-1 0,1 1 0,0 0 0,-1 0 0,1-1 0,0 1 0,0 0 0,0-1 0,0 1 0,0-1 0,0 1 0,0-1 0,0 1 0,0-1 0,0 0 0,0 0-1,0 1 1,0-1 0,0 0 0,0 0 0,0 0 0,0 0 0,0 0 0,0 0 0,0 0 0,0-1 0,0 1 0,0 0 0,0-1 0,0 1 0,0 0 0,0-1 0,0 1-1,0-1 1,0 0 0,-1 1 0,1-1 0,1-1 0,5-2 29,0 0-1,0-1 1,-1 0 0,0-1-1,0 0 1,7-8-1,-8 8-17,-3 2-29,1-1 0,0 1 0,0 0-1,0 1 1,1-1 0,-1 1 0,1-1 0,0 1 0,0 0 0,0 0-1,0 1 1,1-1 0,-1 1 0,9-3 0,-3 0-5,0 0 1,0-1-1,0-1 1,-1 1-1,1-1 1,-2-1-1,1 0 1,-1 0-1,0 0 1,-1-1-1,0-1 1,7-12-1,3-6 24,-1 0 0,-1-2-1,10-32 1,-21 54 37,-1-1-1,-1 1 1,1 0-1,-2-1 1,3-15-1,-16 32 308,6 3-235,0 1 0,0 1-1,1-1 1,1 1 0,0 0-1,1 0 1,0 0-1,-1 18 1,-1 114 2419,5-124-2129,0-13-276,3 55 360,-3-60-473,0 1 0,1-1 0,-1 0 0,1 0 1,0 0-1,0 0 0,0 0 0,0 0 0,1-1 0,-1 1 0,1 0 0,-1-1 0,1 1 0,0-1 0,0 1 0,4 3 0,-6-6-25,1 0-1,-1 1 1,0-1-1,1 0 1,-1 1-1,0-1 1,1 0-1,-1 0 1,1 0-1,-1 1 1,1-1-1,-1 0 0,0 0 1,1 0-1,-1 0 1,1 0-1,-1 0 1,1 0-1,-1 0 1,0 0-1,1 0 1,-1 0-1,1 0 1,-1 0-1,1 0 1,-1 0-1,1 0 1,-1 0-1,0 0 1,1-1-1,-1 1 0,1 0 1,-1 0-1,0-1 1,1 1-1,-1 0 1,0 0-1,1-1 1,-1 0-1,3-20-700,-15-27-850,-5 18 323,-1 0 1,-44-54 0,1 3 2438,60 79-494,8 3-594,-1 0-1,1 1 0,0 0 1,-1 0-1,1 0 0,-1 1 1,0 0-1,11 7 0,17 6 54,37 6-547,-22-15-2944,-9-6-3634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11563,'0'0'14974,"1"12"-14611,-5 160 1311,-1-41-1063,5-130-605,0 0 0,0-1 0,0 1 0,0 0 0,0 0 0,0 0 0,0-1 0,0 1 0,0 0 0,1 0 0,-1-1 0,0 1 0,0 0 0,1-1 0,-1 1 0,0 0 0,1-1 0,-1 1 0,1 0 0,-1-1 0,1 1 0,-1-1 0,1 1 0,-1-1 0,1 1 1,-1-1-1,1 1 0,0-1 0,-1 0 0,1 1 0,1-1 0,-1 1 16,1-1 0,0 0 0,0 0 0,0-1 0,-1 1-1,1 0 1,0-1 0,0 1 0,0-1 0,-1 1 0,1-1 0,2-1 0,45-32 370,-19 4-303,-1-3 0,-2 0-1,45-72 1,-40 57-11,-31 46-180,-17 44-638,7-23 145,-5 21-1024,0 2-1906,-4-3-4201,7-21 866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3 122 11275,'0'0'7975,"-1"10"-6090,0 32-775,1-40-1043,0 0 1,0 0-1,1 0 0,-1 0 0,1 0 0,-1-1 1,1 1-1,0 0 0,0 0 0,-1-1 1,1 1-1,1 0 0,-1-1 0,0 1 1,0-1-1,1 1 0,-1-1 0,0 0 1,1 0-1,-1 1 0,1-1 0,0 0 1,-1 0-1,1 0 0,0-1 0,0 1 1,0 0-1,-1-1 0,1 1 0,0-1 1,0 0-1,0 1 0,0-1 0,0 0 1,0 0-1,0 0 0,2-1 0,2 1 35,0 0 0,0-1 0,-1 1 1,1-1-1,0 0 0,-1-1 0,1 0 0,-1 0 0,1 0 0,7-4 0,-6 0-10,1-1 1,-1 0-1,-1 0 0,1 0 1,-1-1-1,0 0 0,-1 0 0,0 0 1,0-1-1,-1 0 0,0 0 1,-1 0-1,0 0 0,0 0 0,-1-1 1,0 0-1,-1 1 0,0-1 0,0 0 1,-1-11-1,-18 56-332,13-21 453,1-1 0,0 1 1,1 0-1,1 0 1,-2 23-1,4-34-203,0 0 1,0-1-1,0 1 0,0 0 1,0 0-1,1-1 1,-1 1-1,1 0 1,0-1-1,0 1 0,0 0 1,0-1-1,0 1 1,1-1-1,-1 0 0,1 1 1,0-1-1,-1 0 1,1 0-1,0 0 0,0 0 1,0 0-1,0-1 1,1 1-1,-1-1 1,0 1-1,1-1 0,-1 0 1,1 0-1,0 0 1,-1 0-1,1 0 0,0 0 1,-1-1-1,5 1 1,-1-1-11,1 0 1,-1 0 0,0 0 0,1-1-1,-1 0 1,0 0 0,0-1-1,0 0 1,0 0 0,0 0-1,0-1 1,-1 0 0,1 0 0,-1 0-1,1-1 1,-1 1 0,-1-1-1,7-7 1,-2 3 55,-1-2-1,0 1 1,0-1-1,-1-1 0,-1 1 1,0-1-1,0 0 1,6-18-1,-12 21-213,-10 14 18,-9 15 59,15-14 119,0 0-1,0 0 0,1 1 1,0-1-1,0 1 0,1 0 1,0 0-1,0 0 0,1 0 1,0 0-1,0 0 1,1 17-1,2-24-25,-1 0 0,0 1 0,1-1 0,-1 0 0,0 0 0,1 0 0,0 0 0,-1 0 0,1 0 0,-1 0 0,1-1 0,0 1 0,0 0 0,0-1 0,-1 0 0,1 1 0,3-1 0,34 5 55,-36-5-48,-1-1 0,1 0 0,-1 0 1,1 0-1,-1 0 0,0 0 0,1 0 0,-1-1 1,0 1-1,0-1 0,0 0 0,0 0 0,0 1 1,0-1-1,0 0 0,1-3 0,31-43-50,-23 32 40,-8 12-52,1-1-1,0 1 1,0-1-1,0 1 1,1 1 0,0-1-1,-1 1 1,1-1-1,1 1 1,-1 1-1,0-1 1,1 1-1,-1 0 1,12-3 0,-15 5 19,0-1 0,1 1 1,-1 0-1,1 0 1,-1 0-1,1 0 1,-1 1-1,0-1 1,1 1-1,-1-1 1,0 1-1,1 0 1,-1 0-1,0 0 1,0 0-1,0 0 0,1 0 1,-1 1-1,-1-1 1,1 1-1,0-1 1,0 1-1,-1 0 1,1 0-1,0 0 1,-1 0-1,0 0 1,0 0-1,1 0 0,-1 0 1,0 0-1,-1 1 1,1-1-1,0 0 1,-1 1-1,1-1 1,-1 1-1,0 3 1,1 6 90,-1 1 1,0 0-1,-1 0 1,0-1-1,-2 1 0,1-1 1,-1 1-1,-1-1 1,0 0-1,-9 17 1,13-28 60,8-28 422,-4 12-485,0 1 1,-1-1 0,0 0 0,-1 0 0,-1 0-1,0 0 1,-2-19 0,0 12-247,2 0 0,4-30 1,-1 55 111,0-1 0,1 0 0,-1 0 0,1-1 0,0 1 0,-1-1 0,1 0 0,0-1 0,0 1 1,7-1-1,22-1-498,-26 0 467,1 0 0,0 0 0,-1 1 0,1 0-1,0 1 1,-1 0 0,1 0 0,-1 1 0,1 0 0,-1 0 0,0 1-1,11 5 1,-17-6 103,-1-1 0,0 0-1,0 1 1,0-1 0,1 1 0,-2 0-1,1-1 1,0 1 0,0 0 0,0 0-1,-1-1 1,1 1 0,-1 0-1,0 0 1,1 0 0,-1 0 0,0 0-1,0 0 1,0-1 0,0 1 0,0 0-1,-1 0 1,1 0 0,-1 2-1,-18 51 493,13-38-433,4-13-35,1 0 1,-1-1-1,1 1 0,0 0 1,1 0-1,-1 0 0,1-1 1,0 1-1,0 7 0,0-11-15,0 1 0,0-1 0,0 1 0,1-1 0,-1 0 0,0 1 0,0-1 0,1 1 0,-1-1 0,0 1 0,1-1 0,-1 0-1,1 1 1,-1-1 0,0 0 0,1 1 0,-1-1 0,1 0 0,-1 0 0,1 1 0,-1-1 0,1 0 0,-1 0 0,1 0 0,-1 0 0,1 1-1,26-6 269,-13-2-249,0 1-1,-1-2 0,1 0 1,-2 0-1,21-19 1,-25 20-24,0 0-1,0 0 1,-1-1 0,-1 0 0,1 0 0,-1-1 0,0 0-1,-1 0 1,5-12 0,-10 21-8,0 0 0,-1 0 0,1 0 0,0 1 0,0-1 0,0 0 0,-1 0 0,1 0 0,0 0 0,0 0 0,-1 0 0,1 0 0,0 0 0,0 0 0,0 0 0,-1 0 0,1 0 0,0 0 0,0 0 0,-1-1 0,1 1 0,0 0 0,0 0 0,0 0 0,-1 0 0,1 0 0,0 0 0,0 0 0,0-1 0,0 1 0,-1 0 0,1 0 0,0 0 0,0 0 0,0-1 0,0 1 0,0 0 0,0 0 0,-1 0 0,1-1 0,0 1 0,0 0 0,0 0 0,0-1 0,0 1 0,0 0 0,0 0 0,0 0 0,0-1 0,0 1 0,0 0 0,0 0 0,0-1 0,0 1 0,0 0 0,0 0 0,1 0 0,-1-1 0,0 1 0,0 0 0,0 0 0,0-1 0,-13 18-69,12-15 76,0 1 1,1-1 0,0 1-1,0-1 1,0 1-1,0 0 1,0-1 0,0 1-1,0-1 1,1 1 0,0-1-1,-1 1 1,1-1-1,0 0 1,0 1 0,0-1-1,0 0 1,1 0 0,-1 1-1,4 2 1,-2-2 19,0 0-1,0-1 1,1 1 0,0-1 0,-1 0 0,1 0-1,0 0 1,0-1 0,0 1 0,0-1-1,7 2 1,2-1 34,-1-1 0,1 0 0,0-1 0,0 0 0,-1-1 1,1 0-1,21-5 0,-20 1-41,0 1 0,-1-2 1,0 0-1,-1 0 1,16-11-1,-22 13-11,1-1-1,0 0 0,-1 0 1,0-1-1,0 1 0,-1-1 1,0-1-1,0 1 0,0-1 1,6-11-1,-11 17-12,1 0 0,-1 1 0,1-1 0,-1 0 0,1 0 0,-1 0 0,0 0 0,1 0 0,-1 0 0,0 0-1,0 0 1,0 0 0,0 0 0,1 0 0,-1 1 0,-1-1 0,1 0 0,0 0 0,0 0 0,0 0 0,0 0 0,-1 0 0,1 0 0,0 0 0,-1 0 0,1 0-1,-1 0 1,1 1 0,-1-1 0,1 0 0,-1 0 0,0 1 0,1-1 0,-1 0 0,0 1 0,0-1 0,1 1 0,-1-1 0,0 1 0,0-1 0,0 1 0,0-1 0,0 1-1,0 0 1,1-1 0,-1 1 0,0 0 0,0 0 0,0 0 0,0 0 0,0 0 0,0 0 0,0 0 0,0 0 0,0 0 0,-2 1 0,-3-1-23,-1 1 0,1 0 0,-1 1 0,1-1 0,0 1 0,-1 0 0,-6 4 0,5-1 30,0 0-1,0 1 1,1-1 0,0 2 0,0-1 0,1 1 0,0 0 0,0 0 0,-7 12 0,10-14 17,0 0 1,0 0 0,0 0-1,1 1 1,0-1-1,0 1 1,1 0 0,0 0-1,-1-1 1,2 1-1,-1 0 1,1 0 0,0 0-1,0 0 1,1 0-1,1 7 1,-1-10-25,1 0 1,-1 1-1,1-1 1,0 0-1,0 0 0,0 0 1,1 0-1,-1 0 1,1-1-1,-1 1 1,1-1-1,0 1 0,0-1 1,0 0-1,0 0 1,0 0-1,1-1 1,-1 1-1,1-1 0,-1 0 1,1 0-1,4 1 1,5 1-1008,1 0 1,-1-1 0,1-1-1,22 0 1,5-2-6324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10 177 10090,'0'0'10313,"-1"-2"-10327,0 0 1,0 0-1,-1 0 0,1 0 0,1-1 0,-1 1 0,0 0 0,0-1 0,0-3 1,25-61 1998,12 75-1878,-34-9-111,-1 0-1,1 0 1,0 0 0,0 0-1,0 0 1,-1-1-1,1 1 1,-1-1 0,1 1-1,-1-1 1,1 0-1,-1 1 1,0-1 0,0 0-1,0 0 1,0 0-1,0 0 1,0 0 0,-1 0-1,2-3 1,-1 1 138,0 0 0,0 0 0,0 0 0,0 0 0,0 0 0,-1 0 0,0 0 1,0 0-1,0 0 0,-1-7 0,1 10-118,0 1 0,0 0 0,0 0 1,-1 0-1,1-1 0,0 1 0,0 0 0,0 0 1,0 0-1,0-1 0,0 1 0,-1 0 0,1 0 1,0 0-1,0 0 0,0-1 0,0 1 0,-1 0 1,1 0-1,0 0 0,0 0 0,0 0 0,-1 0 1,1 0-1,0-1 0,0 1 0,0 0 0,-1 0 1,1 0-1,0 0 0,0 0 0,-1 0 0,1 0 1,0 0-1,0 0 0,-1 0 0,1 1 0,0-1 1,0 0-1,0 0 0,-1 0 0,1 0 0,0 0 1,0 0-1,0 0 0,-1 0 0,1 1 0,0-1 1,0 0-1,0 0 0,0 0 0,-1 0 0,1 1 1,0-1-1,0 0 0,0 0 0,0 0 0,0 1 1,-9 13 4,6-5-32,1-1 0,-1 1 0,2 0 0,-1 0 0,1 0 0,0 0 0,1 0 0,0 0 0,1 0 0,0 0 0,0 0 0,3 12 0,-3-18-138,1 0 0,-1 0 0,0 0 0,1 0 1,0 0-1,-1 0 0,1 0 0,0-1 0,1 1 0,-1-1 0,0 1 0,1-1 0,-1 0 0,1 0 0,0 0 0,0 0 0,0-1 0,0 1 0,0-1 0,0 1 0,0-1 0,0 0 1,0 0-1,1-1 0,-1 1 0,0-1 0,1 1 0,-1-1 0,0 0 0,1 0 0,-1-1 0,0 1 0,1-1 0,-1 1 0,0-1 0,4-2 0,31-13-4276,-6-12-2814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123 144 16464,'6'-8'1512,"-1"-1"0,-1 0 0,1 0 0,-2 0 1,6-17-1,-8 21-1152,0-1 0,0 1 0,0-1-1,-1 1 1,0-1 0,0 1 0,-1-7 0,1 11-345,-1 0 0,1-1-1,-1 1 1,1 0-1,-1 0 1,0-1 0,1 1-1,-1 0 1,0 0 0,0 0-1,0 0 1,0 0 0,0 0-1,0 0 1,0 0 0,0 1-1,0-1 1,0 0-1,0 1 1,-1-1 0,1 1-1,0-1 1,0 1 0,-1-1-1,1 1 1,0 0 0,-1 0-1,1 0 1,0-1 0,-1 1-1,1 1 1,0-1-1,-1 0 1,1 0 0,0 0-1,-1 1 1,1-1 0,-2 1-1,-2 1-45,0-1 0,0 0 0,0 1 1,1 0-1,-1 0 0,1 1 0,-1-1 0,1 1 0,-5 4 0,2 0 28,1 1 0,0-1 1,0 1-1,1 1 0,0-1 1,0 1-1,1 0 0,0 0 1,1 0-1,0 0 0,0 1 1,1-1-1,0 1 0,1 0 1,-1 11-1,2-19 6,0-1-1,0 0 1,0 1 0,0-1-1,0 0 1,1 1-1,-1-1 1,0 0 0,1 1-1,-1-1 1,1 0-1,-1 0 1,1 1 0,0-1-1,-1 0 1,1 0-1,0 0 1,0 0 0,0 0-1,0 0 1,0 0-1,0 0 1,0 0 0,0 0-1,2 0 1,-1 0 8,1 0 1,0 0-1,0-1 1,0 1-1,-1-1 1,1 1-1,0-1 1,0 0-1,0 0 1,0-1-1,4 0 1,2 0-1,-1-1 1,0-1 0,1 1-1,-1-2 1,0 1 0,-1-1-1,11-6 1,-17 8-91,1 1 0,-1 0 1,0 0-1,1 0 0,-1-1 0,1 1 0,-1 0 1,1 1-1,-1-1 0,1 0 0,0 0 0,-1 1 0,1-1 1,0 1-1,-1-1 0,1 1 0,3 0 0,-4 1-38,-1 1 0,1 0 0,0-1 0,-1 1 0,1 0 0,-1-1-1,0 1 1,0 0 0,1-1 0,-1 1 0,0 0 0,0 0-1,-1 0 1,1 2 0,-1 10-6,3 42 333,-1-18 358,-1 0 0,-6 49 0,5-77-483,-1-1 0,0 0-1,0 0 1,-1 0 0,0 0 0,0-1 0,-1 1 0,0-1 0,-1 0 0,0 0-1,0 0 1,-1 0 0,0-1 0,-11 10 0,16-15-70,0-1 0,0 1 1,-1-1-1,1 0 0,-1 0 0,1 0 1,-1 0-1,1 0 0,-1 0 0,0 0 1,1 0-1,-1-1 0,0 1 0,0 0 0,1-1 1,-1 0-1,0 1 0,0-1 0,0 0 1,0 0-1,1 0 0,-1 0 0,0 0 1,0-1-1,0 1 0,-3-1 0,3-1-42,0 0-1,1 0 1,-1 0 0,0 0-1,1 0 1,-1 0-1,1 0 1,-1-1-1,1 1 1,0 0-1,0-1 1,0 1-1,1-1 1,-1 1 0,0-1-1,1-3 1,-2-8-248,0-1 0,2 1 1,0-1-1,0 1 1,6-29-1,-3 32 200,2 0 0,-1-1 0,1 2-1,1-1 1,0 0 0,0 1 0,1 0 0,14-15 0,74-68 134,-93 91-61,77-62 237,-51 43-106,-2-1 1,0-1-1,37-42 0,-61 58-396,-13 12 10,-14 13 61,15-9 257,0 1 0,1 0 0,1 0 1,0 1-1,0 0 0,1 1 0,0 0 1,1 0-1,1 0 0,0 1 0,0-1 1,1 1-1,1 0 0,0 1 0,1-1 1,-1 19-1,3-30-47,0 0 0,0 0 0,1 0 0,-1 0 0,0 0 1,1-1-1,-1 1 0,1 0 0,0 0 0,-1-1 0,1 1 0,0 0 1,0-1-1,0 1 0,0-1 0,0 1 0,1-1 0,-1 1 0,0-1 1,1 0-1,-1 0 0,3 2 0,0-1 13,-1-1-1,1 0 1,-1 0-1,1 0 1,-1 0-1,1 0 1,0-1-1,-1 0 1,1 1-1,0-1 1,3-1-1,3 0 13,0-1 0,0 0 0,0 0 0,0-1 0,-1 0 0,1-1 0,17-9 0,-4-3-34,1 0-1,-2-2 1,26-26-1,-38 34-113,-1 0 0,-1 0 0,0-1 0,0 0 0,-1 0 0,-1-1 0,1 0 0,-2 0-1,5-14 1,-9 25 48,-1 0 0,0 0 0,1 1-1,-1-1 1,1 0 0,-1 0-1,0 0 1,0 0 0,0 0 0,1 0-1,-1 0 1,0 0 0,0 0 0,0 1-1,0-1 1,-1 0 0,1 0 0,0 0-1,0 0 1,0 0 0,-1-1-1,-12 14-299,-15 32 517,24-34-4,-1 0 0,2 0 0,-1 1 0,1 0 1,1-1-1,0 1 0,1 0 0,0 0 0,0 1 0,1-1 0,2 11 1,-2-21-136,1 0 0,-1 0 0,1 1 0,0-1 0,-1 0 0,1 0 0,0 0 0,0 0 0,-1-1 0,1 1 0,0 0 0,0 0 0,0 0 1,0-1-1,0 1 0,0 0 0,1-1 0,-1 1 0,0-1 0,0 0 0,0 1 0,0-1 0,1 0 0,-1 1 0,0-1 0,0 0 0,1 0 1,-1 0-1,0 0 0,3-1 0,39-7 430,-28 1-431,0-2-1,0 0 0,-1-1 0,-1 0 0,0-1 0,0-1 0,-1 0 0,0-1 0,-1 0 0,16-25 0,-17 17-1451,-27 53 945,12-20 526,2 1 1,0 0-1,0 0 1,-1 18-1,4-29-15,-1 0 0,1 0 0,0 0 0,0 1 0,0-1 0,0 0 0,0 0 0,0 0 0,1 1 0,-1-1 0,1 0-1,-1 0 1,1 0 0,0 0 0,0 0 0,0 0 0,0 0 0,0 0 0,0-1 0,0 1 0,1 0 0,-1-1 0,1 1 0,-1 0 0,1-1 0,0 0 0,-1 1 0,1-1 0,0 0 0,0 0 0,0 0-1,0 0 1,0 0 0,3 0 0,1-1 45,0 0 1,0-1-1,0 1 0,0-1 0,0-1 0,0 1 0,-1-1 0,1 0 0,-1 0 0,1-1 0,-1 1 0,0-1 1,0 0-1,0-1 0,0 1 0,0-1 0,-1 0 0,0 0 0,5-7 0,-4 6-63,0 0 0,-1 0 0,0 0 0,0-1-1,-1 1 1,0-1 0,0 0 0,0 0 0,0-1-1,-1 1 1,0 0 0,-1-1 0,1 0 0,-1 1-1,0-1 1,-1 1 0,0-11 0,0 15-97,-1 0 0,0 0 0,0-1-1,0 1 1,0 0 0,0 0 0,0 0 0,-1 0 0,1 1 0,0-1 0,-1 0-1,0 0 1,1 1 0,-1-1 0,0 1 0,0-1 0,0 1 0,0 0 0,0 0 0,0 0-1,0 0 1,0 0 0,0 1 0,-1-1 0,1 0 0,0 1 0,0 0 0,-1-1-1,1 1 1,0 0 0,-1 0 0,-2 1 0,5-1-11,-1 0 1,1 1-1,0-1 0,-1 0 1,1 1-1,0-1 0,-1 0 1,1 1-1,0-1 0,-1 0 1,1 1-1,0-1 0,0 1 1,0-1-1,0 0 0,-1 1 1,1-1-1,0 1 1,0-1-1,0 1 0,0-1 1,0 1-1,0-1 0,0 1 1,0-1-1,0 0 0,0 1 1,0-1-1,0 1 0,0-1 1,1 1-1,-1-1 0,0 0 1,0 1-1,0-1 0,1 1 1,-1-1-1,0 0 0,1 1 1,-1-1-1,0 1 1,14 14-3498,8-6-368,5-1-1544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 13036,'0'-1'407,"0"0"-1,-1 0 0,1 0 0,-1-1 1,0 1-1,1 0 0,-1 0 1,0 0-1,1 0 0,-1 0 0,0 0 1,0 0-1,0 1 0,0-1 0,0 0 1,0 0-1,0 1 0,0-1 1,0 1-1,-2-1 0,-31-7 2983,27 7-3282,1 1 1,-1 0-1,1 1 0,-1-1 1,1 1-1,-1 1 0,1-1 1,-9 4-1,10-2-23,0 0 0,0 1 0,0 0-1,0 0 1,1 0 0,0 0 0,0 1 0,0-1-1,0 1 1,-5 10 0,7-12-27,0 0 0,0 1 0,1-1 0,-1 1 1,1 0-1,0-1 0,0 1 0,0 0 0,1 0 0,-1-1 0,1 1 1,0 0-1,0 0 0,0 0 0,1 0 0,-1 0 0,1-1 0,2 6 0,-2-7-46,0 0-1,0 0 0,0-1 1,1 1-1,-1-1 0,0 1 1,1-1-1,0 1 0,-1-1 0,1 0 1,0 0-1,0 0 0,-1 0 1,1 0-1,0 0 0,0 0 1,0-1-1,0 1 0,0-1 0,0 1 1,0-1-1,0 0 0,1 0 1,-1 0-1,0 0 0,0 0 0,0 0 1,0 0-1,0-1 0,2 0 1,3 0-4,0-1 1,0 0-1,0 0 1,-1 0-1,1-1 1,-1 0-1,10-7 0,5-7-528,-1-1 0,34-40 0,-38 40-521,-31 61-575,11-34 1515,0 0 0,0 0 0,1 1 0,1 0 0,-1-1 1,1 1-1,1 0 0,0 0 0,0 0 0,1 0 0,2 16 0,-2-25-31,0 0 0,0 0 0,1 0 0,-1 0-1,0-1 1,0 1 0,1 0 0,-1 0 0,1-1 0,-1 1-1,1 0 1,-1 0 0,1-1 0,-1 1 0,1-1 0,-1 1-1,1 0 1,0-1 0,-1 1 0,1-1 0,0 0-1,0 1 1,-1-1 0,1 1 0,0-1 0,0 0 0,0 0-1,-1 1 1,2-1 0,1 0-174,-1 0-1,0-1 0,1 1 1,-1 0-1,0-1 1,1 0-1,-1 1 1,0-1-1,0 0 1,4-2-1,42-32-6375,-18 6-6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95 8520,'1'-11'2082,"4"-63"3716,-5 74-5687,0 0 0,0-1 0,0 1 0,0 0 0,0-1 0,0 1 0,0 0 0,0-1 0,0 1 0,0 0 1,0-1-1,0 1 0,0 0 0,0 0 0,0-1 0,0 1 0,-1 0 0,1-1 0,0 1 0,0 0 1,0 0-1,-1-1 0,1 1 0,0 0 0,0 0 0,0-1 0,-1 1 0,1 0 0,0 0 0,-1 0 1,1 0-1,0-1 0,0 1 0,-1 0 0,1 0 0,0 0 0,-1 0 0,1 0 0,-1 0 0,-15 6 1637,-11 17-498,20-13-1007,0 0 0,0 0 0,1 0 0,0 1 0,1-1 0,1 2 0,-1-1-1,2 0 1,-1 1 0,2 0 0,0-1 0,0 1 0,1 0 0,0 0 0,2 18 0,0-28-250,-1 0 1,1-1 0,0 1-1,0 0 1,0-1 0,0 1-1,0-1 1,0 1-1,0-1 1,0 0 0,1 1-1,-1-1 1,0 0 0,1 0-1,-1 0 1,1 0 0,0 0-1,-1 0 1,1 0 0,0-1-1,-1 1 1,1 0 0,0-1-1,0 0 1,0 1 0,-1-1-1,1 0 1,0 0 0,0 0-1,0 0 1,0 0 0,0 0-1,3-2 1,5 1-307,0 0 1,0-1 0,-1 0-1,19-7 1,-5-3-130,-19 9 411,0 1 1,0-1 0,1 1-1,-1 1 1,0-1 0,1 0-1,0 1 1,7-1 0,-12 34 1588,-16 17-593,13-40-898,-1 0 1,1 0-1,1 1 0,0-1 1,0 1-1,0 13 0,2-22-162,0-1 1,0 0-1,0 1 0,0-1 0,1 1 0,-1-1 0,0 1 0,0-1 0,0 0 0,1 1 0,-1-1 0,0 0 0,0 1 0,1-1 1,-1 0-1,0 1 0,1-1 0,-1 0 0,0 0 0,1 1 0,-1-1 0,0 0 0,1 0 0,-1 0 0,1 1 0,-1-1 0,0 0 1,1 0-1,-1 0 0,1 0 0,-1 0 0,1 0 0,-1 0 0,1 0 0,-1 0 0,0 0 0,1 0 0,-1 0 0,1 0 0,-1 0 1,0-1-1,1 1 0,-1 0 0,1 0 0,-1 0 0,0-1 0,1 1 0,-1 0 0,0 0 0,1-1 0,-1 1 0,0 0 0,1-1 1,-1 0-1,24-15-8249,-3-7-5520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12332,'0'0'11002,"-6"13"-9742,-16 33-305,-20 58 0,35-82-844,1-1 1,1 1-1,0 1 1,2-1-1,1 1 1,0 22-1,2-42-124,0-1-1,0 0 1,0 0-1,1 0 1,-1 0-1,0 0 1,1 0-1,0 0 1,0 1-1,-1-2 1,1 1-1,1 0 1,-1 0-1,0 0 1,0 0-1,1-1 1,-1 1-1,0 0 1,1-1-1,0 0 1,-1 1-1,1-1 1,0 0-1,0 0 1,0 0-1,0 0 1,0 0-1,0 0 1,0 0-1,0-1 1,0 1-1,0-1 0,0 0 1,0 1-1,0-1 1,1 0-1,-1 0 1,0 0-1,0-1 1,4 0-1,3 0-136,1-1-1,-1 0 0,0 0 0,0-1 0,0 0 1,0-1-1,0 0 0,9-6 0,4-5 114,0-1 0,-1-1-1,-1-1 1,-1-1-1,0 0 1,-2-2 0,0 0-1,-1-1 1,-1 0 0,-2-1-1,0-1 1,-1 0 0,11-33-1,-18 18 79,-12 27 19,6 12-40,0 0 0,1 0 1,-1 0-1,0 0 0,0 0 1,0 1-1,0-1 0,0 0 1,0 0-1,0 1 0,0-1 1,0 1-1,1-1 0,-1 0 1,0 1-1,0 0 0,0-1 1,1 1-1,-2 1 0,-4 4 98,0 0 0,0 1 0,0 0 0,1 0 0,1 1 1,-1 0-1,1-1 0,0 1 0,1 1 0,-4 13 0,-1 2 155,2 1 1,-4 38 0,9-62-253,-1 20 101,0 0 0,1 0 0,4 35 0,-3-51-108,1 0 0,0 0 1,0 0-1,1-1 0,0 1 0,0 0 0,0 0 0,0-1 0,5 7 0,-6-9 1,1 0 0,0 0 0,-1-1-1,1 1 1,0 0 0,0-1 0,0 1-1,1-1 1,-1 0 0,0 0 0,0 0 0,1 0-1,-1 0 1,1 0 0,-1-1 0,0 1-1,1-1 1,-1 1 0,1-1 0,2 0 0,-4-1-14,0 1 1,1 0 0,-1-1 0,0 0-1,0 1 1,-1-1 0,1 0 0,0 1 0,0-1-1,0 0 1,0 0 0,0 0 0,-1 1-1,1-1 1,0 0 0,-1 0 0,1 0 0,-1 0-1,1 0 1,-1 0 0,0-1 0,1 1-1,-1 0 1,0 0 0,0 0 0,0 0 0,1 0-1,-1 0 1,0-1 0,-1 1 0,1 0 0,0 0-1,0 0 1,0 0 0,-1-2 0,0-4-228,0 1 0,0-1 0,-1 1 0,1 0 0,-5-10 0,-5-1-853,0 0 0,-1 0 1,-1 1-1,-1 1 1,-29-26-1,-39-24 2629,92 71-568,0 0 0,0-1 0,0 0 0,1-1 1,16 5-1,-6-4-1461,-1-1-1,1 0 1,0-2 0,34 1-1,-45-6-3321,-8-9-2519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17553,'0'0'11691,"65"-29"-16976,-35 21-2531,-2-2-8327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19058,'0'0'8969,"37"-7"-23767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12716,'0'0'13010,"0"11"-12551,-11 137 1046,11-146-1498,0-1 0,0 1-1,0-1 1,0 0 0,0 1-1,1-1 1,-1 1 0,0-1 0,1 1-1,-1-1 1,1 0 0,0 1-1,-1-1 1,1 0 0,0 0 0,0 0-1,0 1 1,0-1 0,0 0-1,0 0 1,0 0 0,0 0 0,0-1-1,3 2 1,-1 0 8,0-1 1,1 0-1,-1 0 0,1 0 0,-1-1 0,1 1 1,-1-1-1,1 0 0,-1 0 0,5 0 0,3-1 8,-1-1-1,1 0 0,0-1 1,-1 0-1,0 0 0,12-6 0,4-6-31,-2-1 0,0-1 0,-1-1 0,-1-1 0,0-2-1,26-31 1,-40 48-256,-8 18 141,-11 28 159,9-34 15,-17 87 78,18-87-118,0-1 0,0 0 1,1 1-1,0-1 0,1 0 0,0 1 1,0-1-1,0 0 0,1 0 0,0 0 1,4 8-1,-6-14 9,0 0 0,1 1 1,-1-1-1,1 0 0,0 0 1,-1 0-1,1 0 0,0 0 0,0 0 1,-1 0-1,1 0 0,0 0 0,0 0 1,0 0-1,0 0 0,0-1 0,1 1 1,-1 0-1,0-1 0,0 1 1,0-1-1,1 0 0,-1 1 0,0-1 1,0 0-1,1 1 0,-1-1 0,3 0 1,-2-1 15,0 0 0,0 0 0,0 0-1,0 0 1,0-1 0,0 1 0,0-1 0,0 1 0,0-1 0,-1 0 0,1 1 0,0-1 0,-1 0 0,2-3 0,4-7 61,0 0 0,-1 0 0,0-1 1,4-15-1,-4 7-42,-1-1 1,-1 1-1,-1-1 1,0-43-1,-18 100-289,15-31 247,-1 1 0,1 0 0,0-1 0,1 1 0,-1-1 0,1 1 0,0-1 0,0 1 0,0-1-1,1 0 1,0 1 0,0-1 0,3 5 0,-3-6-1,1 0 0,0 0 0,-1-1 0,1 1 0,0-1 0,0 0 0,1 0-1,-1 0 1,0 0 0,1-1 0,-1 1 0,1-1 0,0 0 0,-1 0 0,1 0 0,7 0 0,-1 0 2,1 0 1,0-1 0,0 0-1,-1-1 1,1 0 0,0-1-1,-1 0 1,1 0 0,-1-1-1,0-1 1,0 0 0,0 0-1,0-1 1,-1 0 0,1-1-1,-1 0 1,-1 0 0,1-1-1,-1 0 1,0-1 0,-1 0-1,0 0 1,0 0 0,6-11-1,-12 18-13,0-1 0,1 0 0,-1 0 0,0 0 0,0 0 0,0 1 0,0-1-1,0 0 1,-1-1 0,1 1 0,-1 0 0,1 0 0,-1 0 0,0 0 0,0 0-1,0 0 1,0-3 0,0 4-6,-1 0 0,1 0-1,-1 1 1,1-1 0,-1 0-1,0 0 1,1 1 0,-1-1-1,0 0 1,1 1 0,-1-1 0,0 1-1,0-1 1,0 1 0,1-1-1,-1 1 1,0-1 0,0 1-1,0 0 1,0 0 0,0-1-1,0 1 1,0 0 0,0 0 0,0 0-1,-1 0 1,-3 0-15,0 0 1,-1 1 0,1 0-1,0 0 1,0 0-1,0 0 1,0 1 0,0 0-1,0 0 1,0 1-1,0-1 1,-5 5 0,-6 5 14,0 2-1,-23 25 1,35-34 25,0-1 0,0 1 0,1 0 0,-1 0 0,1 0-1,0 0 1,1 1 0,-1 0 0,1-1 0,0 1 0,0 0-1,1 0 1,-1 8 0,2-13-13,0 0-1,0 0 1,1 0-1,-1 0 0,0 0 1,1 0-1,-1-1 1,1 1-1,-1 0 1,1 0-1,-1-1 1,1 1-1,-1 0 0,1-1 1,0 1-1,-1 0 1,1-1-1,0 1 1,0-1-1,-1 1 1,1-1-1,0 0 0,0 1 1,0-1-1,0 0 1,0 1-1,-1-1 1,1 0-1,0 0 1,0 0-1,2 0 0,36 1 123,-29-1-120,323-3 19,-332 3-11,0-1 1,-1 1 0,1 0 0,0-1 0,-1 1 0,1-1 0,0 1 0,-1 0 0,1-1 0,-1 1-1,1-1 1,-1 0 0,1 1 0,-1-1 0,0 1 0,1-1 0,-1 0 0,1 1 0,-1-1 0,0 0 0,0 1-1,1-1 1,-1 0 0,0 0 0,0 1 0,0-1 0,0 0 0,0 0 0,0 1 0,0-2 0,0-28 115,0 25-100,-1-25 2,0 20-338,1-1 1,0 1-1,0-1 1,3-14-1,-2 23-132,0 1-1,0 0 0,0 0 1,0 0-1,0 0 1,0 0-1,0 0 1,1 0-1,-1 0 1,0 0-1,1 0 1,-1 1-1,1-1 0,-1 1 1,0-1-1,1 1 1,-1-1-1,1 1 1,0 0-1,-1 0 1,1 0-1,-1 0 0,1 0 1,-1 0-1,1 0 1,-1 0-1,3 1 1,2-1-2171,18 0-7338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161 119 18514,'0'0'2685,"-11"-3"-614,5 1-1873,-2 0 17,0 0 1,-1 0-1,1 1 0,-16 0 0,20 1-167,1 0-1,-1 0 0,1 1 1,0 0-1,-1 0 0,1 0 0,0 0 1,0 0-1,0 0 0,0 1 1,0-1-1,0 1 0,0 0 0,0 0 1,1 0-1,-1 1 0,1-1 0,-4 4 1,2 1 178,0-1-1,1 1 1,0-1 0,0 1 0,0 0 0,-2 12 0,4 13 525,2-31-735,-1 0-1,0 0 1,1-1-1,-1 1 0,1 0 1,-1 0-1,1 0 1,-1 0-1,1-1 1,0 1-1,-1 0 0,1-1 1,0 1-1,0 0 1,-1-1-1,1 1 1,0-1-1,0 1 1,0-1-1,0 1 0,0-1 1,-1 0-1,1 1 1,0-1-1,0 0 1,2 0-1,4 0 24,0 0 0,1 0 1,-1-1-1,0 0 0,0-1 0,0 0 1,0 0-1,0 0 0,0-1 0,0 0 0,-1 0 1,1 0-1,-1-1 0,0 0 0,8-7 1,11-10-19,46-49 0,-70 69-18,98-107 55,-113 129-5,1 0 0,1 1 0,1 1 0,1 0 0,1 0 0,1 1 0,1 0 0,1 0 0,1 1 0,1 0 0,2 0 0,0 40 0,2-63-157,0 0 0,0 0 0,1 0 0,-1 0 0,0 0 0,1 0 0,0-1 0,-1 1 0,1 0 0,0 0 1,0-1-1,0 1 0,0 0 0,0-1 0,0 1 0,3 1 0,-3-2-250,0 0 0,0-1 0,0 1 0,1 0 0,-1-1 0,0 0 1,0 1-1,1-1 0,-1 0 0,0 1 0,0-1 0,1 0 0,-1 0 0,0 0 0,1 0 1,0-1-1,17-3-8983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68 176 11018,'0'0'12599,"8"-9"-11238,10-8-921,38-41 661,-51 52-1053,-1 1 0,1-1-1,-1 0 1,0 0 0,-1 0-1,0 0 1,0-1 0,4-11-1,-7 17-50,0 0-1,0 0 1,0 0-1,0 0 0,0 0 1,0 0-1,0 0 1,0 0-1,-1 0 1,1 0-1,0 0 1,-1 0-1,1 0 1,-1 0-1,1 1 1,-1-1-1,1 0 0,-1 0 1,1 1-1,-1-1 1,0 0-1,0 1 1,1-1-1,-1 0 1,0 1-1,0-1 1,0 1-1,0-1 0,1 1 1,-1 0-1,0-1 1,0 1-1,0 0 1,0 0-1,0-1 1,0 1-1,0 0 1,0 0-1,0 0 1,0 0-1,0 0 0,0 1 1,0-1-1,0 0 1,0 0-1,-1 1 1,-3-1-7,-1 1 0,0 0 0,1 0 0,-1 1 0,1 0 0,-1-1 0,-6 5 1,5-1 39,-1 0 1,0 1 0,1-1 0,0 2-1,0-1 1,1 1 0,0 0 0,0 0-1,1 1 1,-1 0 0,2 0 0,-1 0-1,1 1 1,1-1 0,-1 1 0,1 0-1,1 0 1,0 0 0,0 0 0,1 0-1,0 1 1,0-1 0,1 0 0,1 10-1,-1-17-21,0-1-1,1 1 0,-1-1 1,1 1-1,-1 0 0,1-1 1,0 1-1,-1-1 0,1 0 1,0 1-1,0-1 1,0 0-1,0 1 0,0-1 1,0 0-1,1 0 0,-1 0 1,0 0-1,1 0 0,-1 0 1,0 0-1,3 0 0,-1 1 22,1-1 0,-1 0 0,1-1 0,-1 1 0,1-1 0,0 0 0,-1 0 0,1 0 0,6-1 0,0 0 24,-1-1 0,1-1 0,-1 0 0,0 0 0,0 0 0,0-1 0,10-7 0,6-7-19,0-2 0,-1-1 1,-1-1-1,28-33 0,-54 75-116,-9 15 39,-11 24 344,22-55-220,-1 1 0,1-1 0,0 1 0,1-1 0,-1 1 0,1 0 0,0-1 0,0 1 1,0 0-1,1-1 0,1 7 0,-2-10-68,1 0 0,0 0 0,0-1 0,0 1 0,0 0 0,-1-1 0,1 1 0,0-1 1,0 1-1,0-1 0,0 0 0,0 1 0,0-1 0,0 0 0,1 0 0,-1 1 0,0-1 0,0 0 0,0 0 0,0 0 0,0 0 1,1-1-1,26-2 185,-16-2-203,-1 0 1,0 0-1,0-1 0,0 0 1,-1 0-1,0-2 1,16-14-1,-16 13-35,0 1 1,1 0-1,0 0 1,0 1-1,0 1 1,18-8-1,-28 15 19,-1 0 1,1-1-1,-1 1 0,1 0 1,-1-1-1,0 1 0,1 0 1,-1 0-1,0-1 0,1 1 1,-1 0-1,0 0 0,0 0 1,0 0-1,0-1 0,0 1 1,0 0-1,0 0 0,0 0 1,0 0-1,0-1 0,-1 1 1,1 2-1,-4 23 33,1-9-459,-7 31 1211,2-21-6305,13-39-3012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 4484,'0'0'23494,"-10"-4"-23381,5 2-112,1 0 1,-1 0-1,0 1 1,0 0 0,-1 0-1,1 1 1,0-1-1,0 1 1,0 0 0,0 0-1,0 1 1,-1-1-1,1 1 1,0 0 0,0 1-1,0-1 1,1 1-1,-1 0 1,0 0 0,1 1-1,-1 0 1,1-1-1,0 1 1,0 0 0,0 1-1,0-1 1,0 1-1,1 0 1,-5 7 0,6-10-57,1 0 1,0 1 0,0-1 0,-1 1-1,1-1 1,1 1 0,-1 0-1,0-1 1,0 1 0,1 0 0,-1-1-1,0 1 1,1 0 0,0 0 0,-1 0-1,1 0 1,0-1 0,0 1 0,1 3-1,-1-3-2,1-1-1,-1 0 1,1 0-1,0 0 1,0 0-1,0 0 1,0 0-1,-1 0 1,1 0 0,0 0-1,1 0 1,-1 0-1,0-1 1,0 1-1,0 0 1,0-1-1,1 1 1,-1-1-1,0 0 1,0 1-1,1-1 1,-1 0-1,0 1 1,1-1-1,-1 0 1,3 0-1,32 1-900,-8 0 335,46 7 1,-68-7 596,0 0 0,1 1 0,-1-1 0,0 1 0,0 1 0,0-1 0,0 1 0,0 0 0,-1 1 0,1-1 0,-1 1 0,8 8 0,-12-11 75,0 0 0,0 0 0,0 0 0,0 0-1,-1 0 1,1 1 0,0-1 0,-1 0 0,1 0-1,0 1 1,-1-1 0,0 1 0,1-1 0,-1 1-1,0-1 1,0 0 0,0 1 0,0-1 0,0 1-1,0-1 1,0 1 0,0-1 0,0 1 0,-1 1-1,-1 0 124,1 0-1,-1 0 1,0 0-1,0-1 1,0 1-1,0-1 0,0 1 1,0-1-1,-1 0 1,-4 3-1,-4 3 201,-1-1 0,0 0-1,0-1 1,-14 5 0,18-7-334,-1-2-1,1 1 1,0-1 0,-1 0-1,-11 1 1,18-3-212,0 0-1,1 0 0,-1 0 1,0-1-1,1 1 0,-1 0 1,0-1-1,1 1 0,-1-1 1,1 1-1,-1-1 1,0 0-1,-2-2 0,3 2-242,0 0-1,0 0 0,0 0 1,1 0-1,-1 0 1,0 0-1,0-1 0,1 1 1,-1 0-1,1-1 0,-1 1 1,1 0-1,-1-1 1,1 1-1,0-1 0,0 1 1,0-1-1,0-2 0,0-19-7456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2587 205 9577,'-443'-20'2098,"364"10"-2400,-129-36-1,141 28-84,-1 3-1,-127-11 1,28 21 577,-1 7-1,-201 28 1,296-20-113,0 4 0,1 3 0,1 4 0,1 2 0,1 3 0,1 4 0,-95 55 0,150-76-95,0-1 1,1 2-1,0 0 0,0 0 1,1 1-1,1 0 0,0 1 0,0 0 1,1 1-1,1 0 0,0 0 0,1 1 1,-7 19-1,10-23 5,1 0-1,1 1 1,0-1 0,0 1 0,1 0 0,0-1-1,1 1 1,1 0 0,-1 0 0,1-1 0,1 1-1,0 0 1,1-1 0,0 0 0,1 1 0,-1-1-1,2 0 1,0-1 0,10 16 0,3-1 0,1 0 1,1-1-1,2-1 0,0-1 1,1-1-1,1-1 1,1-1-1,0-2 1,34 18-1,15 2-23,1-3-1,95 27 1,-32-20 62,189 29 1,149-4 54,-149-24-71,338 38-83,-528-71 56,0-6 1,256-29-1,-22-38 22,-289 46 8,-1-4-1,116-49 1,-173 61 1,0-1 0,-1-1 0,0-1 0,-1-1 1,-1-1-1,0-1 0,-1-1 0,17-20 0,-24 23 55,-1-1-1,-1 0 1,0-1-1,-1 0 1,-1 0 0,0-1-1,-2-1 1,0 1-1,-1-1 1,-1 0 0,4-29-1,-6 28 77,-1 0-1,-1 0 1,-1 0 0,-1 0-1,-1 0 1,0 0-1,-2 0 1,0 0 0,-1 0-1,-1 1 1,-1 0 0,-1 0-1,0 1 1,-2 0-1,0 1 1,0 0 0,-2 0-1,0 1 1,-1 1 0,-1 0-1,-17-15 1,-6-2-85,-1 2 0,-2 1 0,0 2-1,-2 2 1,-1 1 0,-1 3 0,-1 1 0,-71-20 0,11 11-142,-2 5 0,-189-18 0,-379 25-6073,663 17 5979,-161 3-2755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3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60 119 5765,'0'0'5883,"-7"9"-4196,-4 2-1177,6-7-274,0 1-1,0 0 0,1 0 0,0 1 1,0-1-1,-4 8 0,1 1 1305,10-15-581,13-22-554,-10 12-89,-1 0 0,-1-1 0,0 0-1,0 1 1,-1-1 0,0-1 0,-2 1 0,1 0 0,-1-1 0,-1 1-1,-2-22 1,2 34-303,0 0 0,0-1-1,0 1 1,0 0-1,0 0 1,0-1 0,0 1-1,0 0 1,0 0 0,0-1-1,0 1 1,0 0-1,0 0 1,0 0 0,-1-1-1,1 1 1,0 0 0,0 0-1,0 0 1,0-1-1,-1 1 1,1 0 0,0 0-1,0 0 1,0 0 0,-1-1-1,1 1 1,0 0-1,0 0 1,-1 0 0,1 0-1,0 0 1,0 0-1,-1 0 1,1 0 0,0 0-1,0 0 1,-1 0 0,1 0-1,0 0 1,-1 0-1,-9 9 70,-4 16-224,9-9 140,1 1 0,1 0 0,0 0 0,0 29-1,3-45-1,0-1 0,0 0-1,0 0 1,0 1-1,0-1 1,0 0-1,0 0 1,0 0-1,0 1 1,1-1 0,-1 0-1,0 0 1,0 0-1,0 1 1,0-1-1,1 0 1,-1 0-1,0 0 1,0 0 0,0 0-1,1 1 1,-1-1-1,0 0 1,0 0-1,1 0 1,-1 0 0,0 0-1,0 0 1,0 0-1,1 0 1,-1 0-1,0 0 1,0 0-1,1 0 1,-1 0 0,0 0-1,0 0 1,1 0-1,-1 0 1,0 0-1,0 0 1,1 0-1,-1 0 1,0 0 0,0-1-1,0 1 1,1 0-1,-1 0 1,0 0-1,0 0 1,0-1-1,1 1 1,-1 0 0,0 0-1,0 0 1,0-1-1,0 1 1,0 0-1,0 0 1,1 0 0,-1-1-1,13-12-109,-2-9 150,-1-2 0,0 1 0,6-27 0,-17 72-1414,-1 31-1833,10-28-2759,-2-23-202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57 13741,'0'0'13624,"-10"2"-13288,3-1-334,1 1 0,0-1 0,0 1 0,-1 1 0,1-1 0,1 1 0,-1 0 1,0 1-1,1-1 0,-1 1 0,1 0 0,0 1 0,1-1 0,-1 1 0,1 0 0,0 0 0,0 0 0,0 0 1,1 1-1,0 0 0,0 0 0,-5 12 0,6-12 5,0 0 0,0 1 0,0-1 0,1 1 0,0-1 0,0 1 1,1-1-1,-1 1 0,1 0 0,1-1 0,1 10 0,-2-15 1,1 1 0,-1 0 0,1-1 0,0 1 0,-1-1 0,1 1 0,0-1 0,0 1 1,0-1-1,0 0 0,1 1 0,-1-1 0,0 0 0,0 0 0,1 0 0,-1 0 0,1 0 0,2 2 0,-1-2 15,0-1 0,0 1 0,0 0 0,0-1 0,0 0 0,0 0 0,1 0-1,-1 0 1,0 0 0,0 0 0,0-1 0,0 0 0,0 1 0,3-2 0,3-2 1,0 0 1,-1 0-1,1-1 1,-1 0-1,0-1 1,-1 0-1,1 0 1,-1 0-1,0-1 1,-1 0-1,0 0 1,7-10-1,-3 2 5,0 0 0,-1-1 0,0-1-1,-1 1 1,9-27 0,-16 37-42,0 0 0,0 0-1,0 0 1,0 0 0,-1 1 0,-1-11 0,1 15-21,0 0 1,0 1 0,0-1 0,0 0-1,-1 0 1,1 0 0,0 0-1,0 1 1,-1-1 0,1 0 0,0 0-1,-1 1 1,1-1 0,-1 0-1,1 1 1,-1-1 0,0 0 0,1 1-1,-1-1 1,0 1 0,0-1-1,0 1-36,0 0 0,0-1 0,0 1-1,-1 1 1,1-1 0,0 0 0,0 0-1,0 0 1,0 0 0,0 1 0,0-1-1,0 1 1,0-1 0,0 1 0,0-1-1,0 1 1,0-1 0,0 1-1,0 0 1,0 0 0,-1 0 0,0 2-164,-1 0 1,0 1 0,1-1 0,0 0 0,0 0-1,0 1 1,0 0 0,0-1 0,1 1-1,0 0 1,-1 0 0,1 0 0,1-1-1,-1 1 1,0 8 0,0 17-5837,4-21-21,11-7-2514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 16976,'0'0'4121,"-4"8"-2877,-12 21-634,3 1-1,0 0 1,2 1 0,1 1-1,2-1 1,1 1 0,1 1-1,2-1 1,-1 52 0,5-82-603,0 0 1,0-1 0,0 1-1,0 0 1,0-1 0,0 1-1,0 0 1,1-1 0,-1 1 0,0-1-1,1 1 1,0 0 0,-1-1-1,1 1 1,0-1 0,0 1-1,-1-1 1,1 0 0,0 1-1,1-1 1,-1 0 0,0 0 0,0 0-1,0 0 1,1 0 0,-1 0-1,0 0 1,1 0 0,-1 0-1,1 0 1,-1-1 0,1 1-1,0-1 1,-1 1 0,1-1 0,0 0-1,-1 0 1,1 1 0,0-1-1,-1 0 1,1 0 0,0-1-1,-1 1 1,1 0 0,-1-1-1,4 0 1,1-1-14,1-1 0,-1 1 0,0-1-1,0-1 1,0 1 0,0-1 0,0 0 0,-1 0 0,0-1-1,5-5 1,10-14-81,-1-2 0,-1 0 0,-2-1 0,0 0 0,-2-2 0,-1 1 0,-2-2 0,0 0 0,9-47 0,-19 56-345,-8 25-68,-11 33 284,8-11 358,2 1-1,1 0 1,1 0-1,1 1 1,-1 53-1,5-79-154,1 0 0,0-1 0,0 1-1,0 0 1,0 0 0,0 0 0,0 0 0,0 0 0,1-1-1,-1 1 1,1 0 0,-1 0 0,1-1 0,0 1 0,0 0 0,-1-1-1,1 1 1,0 0 0,1-1 0,-1 0 0,0 1 0,0-1-1,1 0 1,-1 1 0,0-1 0,1 0 0,-1 0 0,1 0-1,0 0 1,-1 0 0,1-1 0,0 1 0,0 0 0,-1-1 0,1 1-1,0-1 1,0 0 0,0 0 0,-1 1 0,1-1 0,0 0-1,0-1 1,0 1 0,0 0 0,3-1 0,2-1-95,0 0 0,-1 0 0,1-1 0,0 0 0,-1 0 0,0 0 0,1-1 0,-1 0-1,-1 0 1,11-10 0,-2-1 111,-2 0-1,0-1 0,0-1 0,-2 0 0,0 0 0,-1-1 0,-1 0 0,-1 0 1,0-1-1,-1 0 0,-1 0 0,-1-1 0,-1 1 0,1-33 0,-4 52-10,0 0 0,0 0 0,0 0 0,0 0 0,0-1-1,-1 1 1,1 0 0,0 0 0,0 0 0,0 0 0,0 0-1,-1 0 1,1 0 0,0 0 0,0 0 0,0-1-1,0 1 1,-1 0 0,1 0 0,0 0 0,0 0 0,0 0-1,-1 0 1,1 0 0,0 0 0,0 0 0,0 0 0,-1 1-1,1-1 1,0 0 0,0 0 0,0 0 0,-1 0 0,1 0-1,0 0 1,0 0 0,0 0 0,0 0 0,-1 1 0,1-1-1,0 0 1,0 0 0,0 0 0,0 0 0,0 1 0,0-1-1,0 0 1,-1 0 0,-4 8 10,-1 0-1,1 0 1,0 0-1,1 0 1,0 1-1,0 0 1,1-1-1,0 1 1,-2 13 0,-11 91 1278,13-93-916,1-2-50,-1-1-138,1 0-1,1 0 1,0 1 0,1-1-1,1 1 1,0-1 0,1 0 0,6 19-1,-8-34-164,0-1-1,1 0 0,-1 1 1,1-1-1,-1 0 0,1 1 1,0-1-1,0 0 0,-1 0 1,1 0-1,0 0 0,0 0 1,0 0-1,0 0 0,0 0 1,0 0-1,1-1 0,-1 1 1,0 0-1,0-1 0,1 1 1,-1-1-1,0 1 0,0-1 1,1 1-1,-1-1 0,2 0 1,-2 0 0,1-1 1,-1 1-1,0-1 1,0 1-1,0-1 1,0 1-1,0-1 1,0 0-1,0 0 1,0 0 0,0 1-1,0-1 1,0 0-1,-1 0 1,1 0-1,0 0 1,-1 0-1,1-1 1,-1 1-1,1 0 1,-1 0-1,1 0 1,-1 0-1,0-1 1,1 1 0,-1 0-1,0 0 1,0-1-1,0 0 1,3-44-69,-7-86 1,0 29-637,4 101 602,7 15-267,0-6 366,0 0 1,1 0-1,-1-1 0,1 1 0,0-2 1,1 1-1,0-1 0,0-1 0,0 1 1,0-2-1,0 1 0,1-1 1,0-1-1,-1 1 0,21 0 0,-23-1 12,1-2-1,0 1 1,-1-1-1,1 0 1,0-1-1,-1 0 1,1 0-1,-1-1 1,1 0-1,-1 0 1,1 0-1,-1-1 0,0 0 1,0-1-1,-1 0 1,1 0-1,-1 0 1,0-1-1,0 1 1,0-2-1,6-5 1,-11 10-12,0-1 1,0 1 0,0 0 0,0 0-1,0-1 1,0 1 0,0-1-1,-1 1 1,1 0 0,0-1 0,-1 0-1,0 1 1,1-1 0,-1 1-1,0-1 1,1 0 0,-1 1 0,0-1-1,0 1 1,0-1 0,-1-2-1,0 3-14,1 0 0,-1 0 0,0 0 0,0 0-1,0 0 1,0 0 0,0 0 0,0 0 0,0 1-1,0-1 1,0 0 0,0 1 0,0-1 0,0 1-1,-1-1 1,1 1 0,0 0 0,0-1 0,-1 1-1,-1 0 1,-3-1-19,0 1 0,0 0 0,0 0 0,0 0 0,0 1 0,1 0 0,-1 0 0,0 1 0,0-1 0,-9 5 0,8-1 85,-1 1 0,1-1-1,0 1 1,0 0 0,1 1-1,-1-1 1,2 1 0,-1 1-1,1-1 1,0 1 0,0 0-1,1 0 1,0 0 0,1 1 0,-1-1-1,2 1 1,-1 0 0,1 0-1,1 0 1,0 0 0,-1 15-1,2-21-47,0 0-1,1-1 0,-1 1 1,0 0-1,1-1 1,-1 1-1,1-1 0,0 1 1,0-1-1,0 1 0,0-1 1,1 1-1,-1-1 0,1 0 1,-1 0-1,1 0 0,0 0 1,0 0-1,2 2 0,0-1-92,0 0 0,0-1 0,0 0 0,1 0-1,-1 0 1,1 0 0,-1-1 0,1 1 0,0-1-1,6 0 1,-2 0-394,1 0 0,0-1 0,0 0-1,-1-1 1,1 0 0,0-1 0,-1 0-1,1 0 1,-1-1 0,15-6 0,-13 3-563,-1 0 0,0-1 0,0 0 0,0 0 0,-1-1 0,9-11 0,16-23-4909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17713,'0'0'8648,"-15"65"-7079,9-14-255,1 9-610,-1 4-223,6-2-65,0-7-224,0-3-96,6-5-64,-1-5-832,1-9-1538,-6-7-2115,2-9-4227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1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17905,'0'0'7495,"-24"56"-5221,24-43-1505,0-4-641,0-7-897,11-2-3971,2-10-8168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8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8296,'0'0'2845,"14"3"-3304,8 0 458,-1-1 0,1-1 0,0 0 1,0-2-1,33-5 0,21-14 25,109-47 0,-126 43-5,2 2-1,0 3 1,83-14 0,83 9 44,102-17 50,-88-15 410,212-37 150,38 40-564,685 12 0,-391 112-298,-403-25 127,1487 76 152,-1063-81-41,1604-7 773,-1304-52 844,-519 15-1036,-533 8-957,-52-5-7,1 1 1,-1 0-1,0 0 1,0 0-1,1 0 1,-1 0-1,0 1 1,0-1-1,0 0 1,0 1-1,2 2 0,0 6-3749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9:3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86 10570,'-11'-2'53,"-23"0"100,-48-3 236,62 2-4,36 3 199,405 34-588,-146-4 62,-23-20 176,39 3 28,688 12 1013,-968-25-1274,698-65 19,-211 8-13,-352 47-8,623-28 7,-312 30 9,-257 3 18,82 3-22,303 38-1,-76-17-32,-196-15 44,30 33-26,-212-18 6,140 0 0,187-30 39,-154 0-82,160-15 70,79-1 6,-51 17-6,-403 7-31,-45 1 16,0 1 0,-1 3-1,1 1 1,-1 2 0,1 2-1,54 17 1,-69-15-182,1-1-1,60 9 0,11-14-3531,-49-7-288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19:4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7847,'0'0'1661,"10"0"-1571,91 0 12,1035-19 933,-104 23-666,-193 17-268,3-48 90,-2-1-83,1233 51 1077,-34 29-133,-883-16-1004,-1102-33 61,-16-2 196,-1 2 1,74 14-1,-110-17-293,0 0-1,-1 0 1,1 0 0,0 1-1,0-1 1,-1 0-1,1 0 1,0 1 0,0-1-1,-1 0 1,1 1 0,0-1-1,-1 1 1,1-1-1,-1 1 1,1-1 0,0 1-1,-1-1 1,1 1 0,-1 0-1,0-1 1,1 1-1,-1-1 1,1 1 0,-1 0-1,0 0 1,1-1 0,-1 1-1,0 0 1,0 0 0,0-1-1,0 1 1,0 0-1,0 0 1,0 0 0,0-1-1,0 1 1,0 0 0,0 0-1,0 0 1,0 5-1450,-3-2-2491,-8-4-3208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2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13036,'0'0'-469,"8"-4"308,1-1 144,0 0-1,1 1 1,-1 0-1,1 1 0,0 0 1,0 1-1,0 0 0,0 0 1,14 0-1,11 4 139,1 2 0,-1 1-1,50 15 1,53 8 53,24-16 31,205-11 1,-329-2-211,770-61 61,-713 52-75,-39 4 21,986-74 55,634 58-57,-1672 22 0,1494 34 2840,-1401-30-2655,-48-4-93,64 10-1,-112-10 113,0 1-1215,-2-4-3889,-7-10-3203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107 118 7591,'0'0'134,"-9"0"282,0-1-268,3 0 55,1 0 0,-1 1 0,0 0 0,0 0 0,0 0 0,1 0 0,-1 1 0,0 0 0,1 0 0,-1 1 0,1-1 0,-1 1 0,-8 5 0,14-7-201,0 0 1,0 1 0,0-1 0,0 0 0,0 0 0,0 1 0,0-1 0,0 0 0,0 1 0,0-1-1,0 0 1,0 0 0,0 1 0,0-1 0,0 0 0,0 0 0,0 1 0,0-1 0,0 0 0,0 1 0,1-1-1,-1 0 1,0 0 0,0 0 0,0 1 0,0-1 0,1 0 0,-1 0 0,0 1 0,0-1 0,1 0-1,-1 0 1,0 0 0,0 0 0,1 0 0,-1 1 0,0-1 0,0 0 0,1 0 0,-1 0 0,0 0-1,0 0 1,1 0 0,-1 0 0,0 0 0,1 0 0,-1 0 0,0 0 0,0 0 0,1 0 0,19 5-36,-18-5 30,70 12-15,0-3 0,93-1 1,-56-4 6,271 29-23,-40-3 68,873 35 88,183-42-88,-956-25-30,-236 2 5,1658-30 468,-377-71 517,-3 0-654,102 51 178,-1583 50-562,-1 0 0,1 1 0,0-1 0,-1 0 1,1 0-1,0 0 0,-1 0 0,1 0 0,0 0 0,-1 0 0,1 0 0,0 0 1,-1 0-1,1 0 0,0 0 0,-1 0 0,1-1 0,0 1 0,-1 0 1,1-1-1,-1 1 0,1 0 0,0-1 0,-1 1 0,1 0 0,-1-1 0,1 1 1,-1-1-1,1 1 0,-1-1 0,0 0 0,1 1 0,-1-1 0,1 1 0,-1-1 1,0 0-1,0 1 0,1-1 0,-1 1 0,0-1 0,0 0 0,0 0 0,0 1 1,0-1-1,0 0 0,0 1 0,0-1 0,0 0 0,0 1 0,0-1 0,0 0 1,-1 1-1,1-1 0,0 0 0,-7-22-3501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30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9705,'0'0'59,"9"3"-187,42 10 287,-1-3 1,1-1 0,95 2-1,34 5 36,-4 14-226,217 68 1,161 87-38,-465-154 60,0-4-1,2-4 0,0-4 0,2-4 0,97 4 0,394-25 293,1-38-143,229-9-150,293-1 469,426-49 260,-1172 98-631,-278 5-76,-82 0-37,0 0-1,0 0 1,1-1 0,-1 1 0,0 0 0,0-1 0,0 1 0,1-1 0,-1 0 0,0 1 0,0-1-1,0 0 1,0 0 0,0 1 0,0-1 0,0 0 0,-1 0 0,1 0 0,0 0 0,0 0 0,-1 0-1,1 0 1,0-1 0,-1 1 0,1 0 0,-1 0 0,0 0 0,1-1 0,-1 1 0,0-2 0,4-43-3852,-4 5-3486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1193 1089,'0'0'12855,"0"-17"-12599,2-4-33,0 0-1,1 0 0,1 1 1,1-1-1,11-30 1,283-595 642,-167 380-4421,-127 254 2388,1 0-1,0 0 1,1 0 0,0 1-1,1 1 1,18-20 0,-15 20-2185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10154,'0'0'101,"8"3"-197,15 3 118,-1-2-1,1 0 1,0-1 0,0-1 0,0-2-1,28-2 1,-22 1 141,-1 1 0,0 1 0,1 1-1,50 12 1,-22 4 93,1-3 1,1-2-1,0-3 0,73 4 0,781-1 865,452-30-367,-978 6-840,52 6-13,567 65 0,307 58 137,-844-111 272,-390-7-279,-70 0-168,41-4 164,-49 4-177,1-1 1,-1 1 0,0-1-1,1 1 1,-1-1 0,0 1-1,0-1 1,0 1 0,1-1-1,-1 0 1,0 0-1,0 0 1,0 0 0,0 0-1,0 0 1,0 0 0,-1 0-1,1 0 1,0 0 0,-1 0-1,1 0 1,0-1-1,-1 1 1,1 0 0,-1 0-1,0-1 1,1 1 0,-1 0-1,0-1 1,0 1 0,0 0-1,0-2 1,-4-19-4415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0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6694,'0'0'4463,"13"5"-4799,7 1 359,1-1 0,-1 0 0,1-2 0,1 0 1,26 0-1,434-32 10,-26 0-104,-49 26 27,586-10 505,831 11-355,-1513 14 404,318 52 0,-606-61-1355,0-1 0,31-1-1,-36-3-3542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438 213 8168,'0'0'304,"-9"12"-203,-28 42 79,2 2-1,2 2 0,3 1 1,3 1-1,-29 91 0,21-32 174,6 1 1,-16 137-1,-53 727-129,97-964-213,-1-6 28,2 1 1,0-1 0,0 1 0,2 0 0,3 18 0,-4-29-50,0 0 0,1 0 0,0 0 0,-1-1 0,1 1 0,1 0 0,-1-1 0,0 1 0,1-1 0,0 0 0,0 0 0,0 0 0,0 0 0,0-1 0,0 1 1,1-1-1,-1 0 0,1 0 0,0 0 0,-1 0 0,1-1 0,0 1 0,5 0 0,16 3-33,0-2 0,0 0 0,0-2 0,1 0 0,25-4 1,13 1-38,769 22-598,1114 31 977,-982-117 28,-330 16-152,1854-19-330,-505 87-144,-1089 21 385,307 5-1,366-79 225,321-60-1004,-788 61 618,-1 85 88,38 55 14,4-55 348,-6-95-171,-854 16-198,447-39 30,1 34-11,-357 30 142,-370 2 1705,-7 0-1091,1 0-756,-1 0 0,1 0 0,-1-1 0,1 1 0,0-1 0,0 0-1,-1 0 1,-3-4 0,-10-12-36,1-1 0,1 0 0,0-1 0,2-1 0,0 0 0,2-1 0,-18-46 0,4-5-52,-18-92 0,9 12 49,-74-280-121,89 376 121,-2 1-1,-3 1 0,-2 1 0,-2 1 0,-48-67 1,61 102 19,0 0 1,-1 1 0,-1 1 0,-1 1-1,0 0 1,-1 2 0,0 0 0,-1 1-1,-41-19 1,-10 4 30,-127-33 0,24 9-30,24-2-497,-14-6-423,-198-43 0,-424-10 1498,-9 69 291,-1186 30-465,645 12-118,395-28 55,80 0-532,-1831 21-1175,698 53 1868,77 35 123,819-14 590,-365 8-1138,-154-31-258,1185-28 318,-463-44-1,-204-14-819,1030 52-172,2-1-4519,41-8-2073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4714 11723,'0'0'112,"-3"-11"246,-1-14-107,0-1 1,2 0-1,0 0 1,2 0-1,1 0 1,9-48-1,45-168 920,-34 160-1406,217-725 559,-151 531-419,43-126-14,231-487-1,-299 766 299,5 2 0,5 3-1,6 3 1,4 4 0,5 4-1,5 3 1,4 5-1,4 4 1,5 4 0,3 5-1,184-111 1,434-170 452,-652 339-1512,-70 19-5775,-6 4-758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7335,'0'0'2514,"-3"-10"-1622,-1-1-607,3 6-58,-1 1 0,1-1 1,0 1-1,0-1 0,0 0 1,0 1-1,1-8 0,2 12-62,1 0 0,-1 0 0,1 1 0,-1-1 0,0 1 0,1 0 0,-1 0 1,0 0-1,1 0 0,-1 0 0,2 2 0,17 11 77,27 20-64,2-2 1,1-2-1,82 35 0,-73-44-909,2-3 0,0-3-1,70 8 1,-129-23 734,0 0 0,0 1 0,0-1 0,0 1 1,-1 0-1,1 0 0,0 0 0,-1 0 0,1 0 0,0 0 0,-1 1 1,0-1-1,1 1 0,-1 0 0,3 2 0,-4-2 5,0 0-1,0 0 0,0 0 1,-1 0-1,1 0 0,-1 0 0,1 0 1,-1 0-1,0 0 0,1 0 1,-1 0-1,0 1 0,-1-1 1,1 0-1,0 0 0,0 0 1,-1 0-1,0 0 0,1 0 1,-1 0-1,0 0 0,-1 3 1,-9 14 38,0 0-1,0 0 1,-2-2 0,0 1 0,-17 16 0,-6 7-81,-122 149-2789,122-147-2701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168 178 12812,'0'0'2066,"-1"-8"-406,1 5-1552,0 0-1,0 1 1,0-1-1,0 0 1,-1 0-1,1 1 1,-1-1 0,0 1-1,0-1 1,0 0-1,0 1 1,-1 0-1,1-1 1,0 1-1,-1 0 1,0 0-1,1 0 1,-1 0-1,0 0 1,0 0-1,0 0 1,-1 0 0,1 1-1,0-1 1,-1 1-1,1 0 1,-1 0-1,1 0 1,-1 0-1,1 0 1,-1 0-1,0 1 1,1-1-1,-1 1 1,0 0-1,1 0 1,-1 0-1,0 0 1,0 0 0,1 1-1,-5 0 1,3 0-89,-1 1 0,1 0 0,0 0 0,0 0 0,0 0 0,1 0 1,-1 1-1,0 0 0,1 0 0,0 0 0,-1 0 0,1 0 1,1 1-1,-1-1 0,0 1 0,1 0 0,0 0 0,-1 0 0,2 0 1,-1 0-1,0 0 0,1 0 0,-1 7 0,-2 3 176,0 0-1,1 0 0,1 0 1,1 1-1,0-1 1,1 16-1,0-29-187,0 1-1,0-1 1,0 1 0,1-1-1,-1 1 1,0-1 0,1 1-1,-1-1 1,1 0 0,0 1 0,-1-1-1,1 0 1,0 1 0,0-1-1,0 0 1,0 0 0,0 0-1,0 1 1,0-1 0,0 0-1,1-1 1,-1 1 0,0 0-1,2 1 1,0-1 30,1 0-1,-1 0 1,0-1 0,1 1-1,-1-1 1,0 1-1,1-1 1,-1 0 0,1-1-1,4 0 1,3-1 190,0 0 0,0-2 0,0 1 0,-1-1 0,18-9 0,-12 3-85,-1-1 0,0 0-1,-1-1 1,0 0 0,-1-1-1,-1-1 1,0 0-1,11-17 1,-15 20-47,-1-1 0,0 0 0,-1 0-1,-1-1 1,0 1 0,0-1 0,-1 0 0,-1-1 0,0 1 0,-1-1 0,0-19-1,-2 33-95,1 0-1,-1 0 0,0-1 0,0 1 0,0 0 0,0 0 0,0 0 1,0-1-1,0 1 0,0 0 0,0 0 0,0-1 0,0 1 1,0 0-1,0 0 0,0 0 0,0-1 0,0 1 0,0 0 0,0 0 1,0-1-1,0 1 0,0 0 0,0 0 0,0 0 0,0-1 0,-1 1 1,1 0-1,0 0 0,0 0 0,0-1 0,0 1 0,0 0 1,-1 0-1,1 0 0,0 0 0,0 0 0,0 0 0,-1-1 0,1 1 1,0 0-1,0 0 0,0 0 0,-1 0 0,1 0 0,0 0 0,0 0 1,-1 0-1,1 0 0,0 0 0,-1 0 0,-10 12-100,-9 23 23,11-14 71,1-1-1,1 1 1,1 1 0,1-1-1,1 1 1,0 0 0,2-1-1,0 24 1,2-43 3,1 0 1,-1 0-1,0 0 0,1 0 1,-1 0-1,1 0 0,0 0 1,-1 0-1,1 0 0,0-1 1,0 1-1,0 0 0,1 0 1,-1-1-1,0 1 0,1-1 1,-1 1-1,1-1 0,-1 0 1,1 1-1,-1-1 0,3 1 1,0 0 12,-1-1 0,1 0 1,-1 0-1,1 0 0,0 0 1,0-1-1,-1 0 0,1 1 1,0-1-1,0-1 0,5 0 1,-1 0 21,1 0-1,-1-1 1,0-1 0,0 1 0,0-1-1,0-1 1,0 0 0,-1 0 0,1 0 0,8-7-1,-5-2 56,-1 1-1,16-29 0,-16 28-443,-14 25 372,0 1-2,0 1 1,1 0-1,-4 28 0,7-40-10,0 0 0,-1 0-1,1 0 1,0 0-1,0 0 1,0 0-1,1 0 1,-1 0 0,0 0-1,1 0 1,-1 0-1,1 0 1,0 0-1,0 0 1,-1-1 0,1 1-1,1 0 1,-1 0-1,0-1 1,0 1 0,0-1-1,1 1 1,-1-1-1,1 1 1,-1-1-1,1 0 1,0 0 0,0 0-1,-1 0 1,1 0-1,0 0 1,0 0-1,0-1 1,0 1 0,0-1-1,2 1 1,9 0 28,0-1 0,0-1 0,0 0 0,0-1 0,0 0 0,0-1-1,-1-1 1,0 0 0,1 0 0,-2-1 0,18-10 0,-23 12-14,0 0 1,-1 0-1,1-1 0,-1 0 0,1 0 0,-1 0 0,-1-1 0,1 1 1,-1-1-1,1 0 0,-1 0 0,-1-1 0,1 1 0,-1-1 0,0 0 0,0 0 1,-1 0-1,0 0 0,0 0 0,0-1 0,-1 1 0,1-1 0,-2 1 1,1-12-1,-1 18-14,0-1 1,0 1 0,0-1-1,0 1 1,-1-1-1,1 1 1,0-1 0,0 1-1,-1-1 1,1 1-1,0 0 1,-1-1 0,1 1-1,0-1 1,-1 1 0,1 0-1,0-1 1,-1 1-1,1 0 1,-1-1 0,1 1-1,-1 0 1,1 0-1,-1-1 1,1 1 0,-1 0-1,1 0 1,-1 0 0,1 0-1,-1 0 1,1 0-1,-1 0 1,1 0 0,-1 0-1,0 0 1,1 0-1,-1 0 1,1 0 0,-1 0-1,1 0 1,-1 1-1,1-1 1,-1 0 0,1 0-1,-1 1 1,1-1 0,-1 1-1,-24 15 61,21-11-54,0 0 0,1 0 1,-1 1-1,1 0 1,0 0-1,0 0 1,1 0-1,0 0 1,0 0-1,-2 10 1,4-14-6,-1 0 0,1 0 0,0 0 0,0 1 1,0-1-1,0 0 0,0 0 0,0 0 0,1 0 0,-1 0 0,1 1 0,-1-1 1,1 0-1,0 0 0,0 0 0,0 0 0,0-1 0,0 1 0,0 0 0,1 0 1,-1 0-1,0-1 0,1 1 0,-1-1 0,1 1 0,0-1 0,0 0 0,-1 0 1,1 0-1,0 0 0,0 0 0,0 0 0,0 0 0,3 1 0,57 5-457,-30-12-2673,-31 5 2743,0 0-1,0-1 1,0 1 0,0-1 0,0 1 0,0-1 0,0 1 0,-1-1-1,1 1 1,0-1 0,0 0 0,-1 0 0,1 0 0,0 1-1,-1-1 1,1 0 0,-1 0 0,1 0 0,-1 0 0,1 0 0,-1 0-1,1-1 1,0-16-7324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12620,'0'0'12684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15599,'0'0'7212,"-1"11"-6742,-58 409 1921,59-419-2378,0 0 0,0 1 0,0-1-1,0 0 1,-1 0 0,2 1 0,-1-1 0,0 0-1,0 0 1,0 1 0,1-1 0,-1 0 0,0 0-1,1 0 1,-1 1 0,2 0 0,-2-2-12,0 1 0,1-1 0,-1 0 0,1 0 0,-1 0 0,0 1 0,1-1 0,-1 0 0,1 0 0,-1 0 0,1 0 0,-1 0 0,1 0 0,-1 0 0,1 0 0,-1 0 0,0 0 0,1 0 0,-1 0 0,1 0 0,-1 0 0,1 0 0,-1-1 0,0 1 0,1 0 0,-1 0 0,1 0 0,0-1 0,1-1-299,1 0 0,0 0 0,0-1-1,-1 1 1,0-1 0,1 1 0,-1-1 0,0 0 0,0 0 0,1-3 0,7-19-4341,-1-2-2280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11883,'0'0'4634,"12"3"-1767,4 1-2161,1 0 0,-1-1 0,1-1 0,28-1-1,-40 0-663,0-1-1,1-1 1,-1 1-1,0-1 1,0 0-1,1 0 1,-1 0-1,0-1 1,0 0-1,0 0 1,-1 0-1,1-1 1,0 1-1,-1-1 1,0 0-1,1 0 1,-1-1-1,-1 1 1,1-1-1,0 0 1,-1 0-1,4-5 1,-6 8-29,-1-1 1,1 1-1,0 0 1,0 0-1,0 0 1,-1-1-1,1 1 1,-1 0-1,1-1 1,-1 1-1,0 0 1,1-1-1,-1 1 1,0-1-1,0 1 1,0 0-1,0-1 1,0 1-1,0-1 1,0 1-1,-1-1 1,1 1-1,0 0 1,-1-1-1,1 1 1,-1 0-1,1-1 1,-1 1-1,0 0 1,0 0-1,0 0 1,1-1-1,-1 1 1,0 0-1,0 0 1,0 0-1,-1 1 1,1-1-1,0 0 1,0 0-1,0 0 1,-1 1-1,1-1 1,0 1-1,-1-1 1,1 1-1,0 0 1,-1-1-1,1 1 1,-1 0-1,1 0 1,-3 0-1,-1-1-9,0 1 0,-1-1 1,1 1-1,0 1 0,-1-1 0,1 1 0,0 0 0,0 0 0,-1 0 0,1 1 0,0 0 1,-9 5-1,7-2 37,0 0 1,0 1-1,1 1 1,0-1 0,1 1-1,-1 0 1,1 0-1,0 0 1,1 1 0,0 0-1,0 0 1,1 0-1,0 0 1,0 0 0,1 1-1,0-1 1,0 1-1,1 0 1,0 0 0,1-1-1,0 1 1,0 0-1,2 11 1,-1-17-67,1 0 0,-1 0 0,0 0-1,1-1 1,-1 1 0,1 0 0,0-1 0,0 0 0,0 1 0,0-1 0,0 0 0,1 0-1,-1 0 1,1 0 0,-1 0 0,1-1 0,0 1 0,-1-1 0,1 0 0,0 0-1,0 0 1,0 0 0,3 1 0,7 0-1439,1 0 0,-1 0 1,25-2-1,-38 0 1409,36 0-6607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11851,'0'0'9625,"0"10"-8488,1 31-427,-3 0 0,-2 0 0,-12 60 0,10-49-640,7-51-71,0 0 0,0-1 0,0 1 0,-1-1 0,1 1 0,0-1 0,0 0 0,0 1 0,0-1 0,0 0 0,0 1 0,0-1 0,0 0 0,0 0 0,0 0 0,0 0 0,0 0 0,0 0 0,0 0 0,0 0 0,0-1 0,1 1 0,27-5 179,23-17-62,-43 18-291,0-1 0,0 1 0,0 1 0,0 0 1,0 0-1,1 0 0,-1 2 0,12-2 0,-21 3 158,1 0 0,-1 1-1,1-1 1,-1 0 0,1 1-1,-1-1 1,1 1 0,-1-1-1,0 1 1,1-1 0,-1 0 0,0 1-1,1-1 1,-1 1 0,0 0-1,1-1 1,-1 1 0,0-1-1,0 1 1,0-1 0,0 1-1,0 0 1,1-1 0,-1 1-1,0-1 1,0 1 0,0 0 0,-1-1-1,1 1 1,0-1 0,0 1-1,0 0 1,0-1 0,-1 1-1,1 0 1,-7 25-390,2-19 526,1 1 0,-2-1 0,1 0 0,-1 0 1,0-1-1,-9 9 0,7-9 38,1 2-1,0-1 1,1 1 0,-6 8-1,47-20 277,64-16 186,-17 4-2926,-30 1-7397,-43 10 212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1499 8840,'0'0'1538,"4"-14"-1164,32-90 852,5 2 0,68-123 0,-37 81-815,326-717-75,-394 852-458,-2 5-79,-1 0 1,1 0-1,0 0 1,0 0-1,0 1 0,1-1 1,-1 1-1,7-7 1,-9 14-3588,0 16 1853,-11 12-1524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2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9865,'0'0'15055,"70"-36"-15023,-41 33-64,3-1-2146,-4-2-4004,-2-5-9321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13261,'7'3'5242,"-4"6"-3462,-1 18-2461,-2-17 1328,4 280 405,-5-237-556,0-73-1110,-1-1 1,-6-27-1,4 28 372,1 0-1,-1-29 1,28 54 877,-15-1-461,1-1-1,-1 0 1,1-1-1,0 0 1,-1 0-1,1-1 1,0-1-1,0 1 0,18-3 1,-22 1-61,-1-1 1,1 1-1,-1-1 0,1-1 0,-1 1 1,1-1-1,-1 0 0,0 0 1,0-1-1,-1 1 0,1-1 1,-1 0-1,0 0 0,0-1 0,0 1 1,0-1-1,4-8 0,-3 5-6,0 0-1,-1 0 1,-1-1-1,1 0 0,-1 1 1,-1-1-1,1 0 1,-2 0-1,1 0 0,-1-1 1,-1 1-1,0 0 1,0 0-1,-3-18 1,3 27-111,0 0-1,0-1 1,0 1 0,0 0 0,0-1 0,0 1 0,-1 0 0,1 0 0,0-1 0,0 1 0,0 0 0,-1-1 0,1 1 0,0 0 0,0 0 0,-1 0 0,1-1 0,0 1 0,-1 0 0,1 0 0,0 0 0,-1 0 0,1-1 0,0 1 0,-1 0 0,1 0 0,0 0 0,-1 0 0,1 0-1,0 0 1,-1 0 0,1 0 0,0 0 0,-1 0 0,1 0 0,0 0 0,-1 0 0,1 0 0,0 1 0,-1-1 0,1 0 0,0 0 0,-1 0 0,1 0 0,0 1 0,0-1 0,-1 0 0,1 0 0,0 0 0,0 1 0,-1-1 0,1 0 0,0 1 0,0-1 0,0 0 0,-1 0 0,1 1 0,0-1-1,-14 18-114,4 3 107,0 1 0,2 0 1,0 1-1,1 0 0,2 0 0,0 0 1,1 0-1,2 1 0,0 28 0,2-49 12,0-1 0,0 1 0,0-1 0,0 1 0,0-1 0,1 1 0,-1-1 0,1 1 0,0-1 0,0 0 0,0 1 0,0-1 0,0 0 0,0 0 0,1 0 0,-1 0 0,1 0 0,-1 0 0,1 0 0,0 0 0,0-1 0,0 1 0,0-1 0,0 1 0,0-1 0,0 0 0,1 1 0,-1-1 0,0-1 0,1 1 0,-1 0 0,0 0 0,1-1 0,-1 0 0,1 1 0,-1-1 0,1 0 0,-1 0 0,4-1 0,2 1 22,-1-1 1,0 0-1,0 0 0,-1-1 0,1 0 0,0 0 0,0-1 0,-1 1 0,1-2 1,-1 1-1,0-1 0,0 0 0,7-6 0,-5 1-31,0 0 0,0-1-1,-1 0 1,-1 0 0,1 0 0,-2-1 0,1 0-1,-2-1 1,1 1 0,2-16 0,-18 86 11,6-33 239,0 0 1,-1 41-1,6-65-231,0 0 1,1 0-1,-1 0 1,1 0 0,-1 0-1,1-1 1,0 1-1,0 0 1,0 0 0,0 0-1,0-1 1,0 1-1,0 0 1,0-1 0,1 1-1,-1-1 1,1 0-1,-1 1 1,1-1 0,-1 0-1,1 0 1,0 0-1,0 0 1,-1 0 0,1-1-1,0 1 1,0 0-1,0-1 1,0 1 0,0-1-1,0 0 1,0 0-1,0 0 1,0 0 0,0 0-1,0 0 1,0 0-1,4-1 1,-2 0-283,1 0 1,0 1-1,0-2 0,0 1 1,-1 0-1,1-1 1,6-3-1,-9 3-260,0 1 0,0 0 0,1-1 0,-1 1 0,0-1-1,0 0 1,-1 1 0,1-1 0,0 0 0,-1 0 0,1-1 0,-1 1 0,3-4 0,5-20-7305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15022,'0'0'7431,"7"54"-7431,16-44-1473,1 2-2435,-3-3-1665,5 2-2371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63 214 11851,'0'0'4330,"-5"10"-2606,-4 5-1323,-26 50 2019,32-60-2212,1 0 0,0 1 0,0-1 0,1 1 0,0-1 0,0 1 0,0 0 0,0-1 0,1 1 0,0 0 0,1 7 0,0-11-203,0 0 1,0 0-1,0-1 0,0 1 0,0 0 1,1-1-1,-1 1 0,0-1 1,1 0-1,-1 1 0,1-1 1,-1 0-1,1 0 0,0 0 1,0 0-1,-1 0 0,1 0 0,0-1 1,0 1-1,0-1 0,0 1 1,0-1-1,0 1 0,0-1 1,0 0-1,0 0 0,0 0 0,0 0 1,0-1-1,0 1 0,2-1 1,5 0 76,-1 0 1,1 0-1,-1-1 1,1-1-1,-1 1 1,8-5-1,-5 1-28,-1 0-1,0-1 0,-1 0 1,1-1-1,-1 0 1,-1-1-1,1 1 0,-2-2 1,1 1-1,-1-1 1,-1 0-1,0-1 0,10-21 1,-9 13 4,0-1 1,-1 0 0,-1-1 0,-1 1-1,-1-1 1,0 0 0,-1-25 0,-2 44-61,0 0 0,0 0 0,0 0 1,0 0-1,0-1 0,0 1 0,0 0 1,-1 0-1,1 0 0,-1 0 1,0 0-1,0 0 0,1 0 0,-1 0 1,0 0-1,-1 0 0,1 0 1,0 1-1,0-1 0,-1 0 0,1 1 1,-1-1-1,0 1 0,1-1 1,-1 1-1,0 0 0,0 0 0,0 0 1,0 0-1,0 0 0,0 0 1,0 1-1,0-1 0,0 0 0,0 1 1,0 0-1,0-1 0,0 1 0,-1 0 1,1 0-1,-4 1 0,-1 0-3,-1 0-1,0 1 1,0 0-1,0 1 0,1-1 1,0 1-1,-1 1 1,1 0-1,0 0 1,-9 7-1,7-4 116,0 1 0,1 0 0,0 0-1,1 0 1,-8 12 0,13-17-85,0 0 0,0 0 0,0 0-1,0 0 1,1 1 0,-1-1 0,1 0 0,0 1-1,0-1 1,0 1 0,0-1 0,1 1-1,-1-1 1,1 1 0,0-1 0,0 1 0,1 0-1,-1-1 1,1 1 0,1 5 0,-1-7-29,1 0 1,0 0 0,0 0-1,0 0 1,0 0-1,0 0 1,0-1 0,0 1-1,0-1 1,1 0-1,-1 1 1,1-1 0,-1 0-1,1 0 1,-1-1-1,1 1 1,-1-1 0,1 1-1,3-1 1,56 5-282,-55-5 205,11 0-216,-3 0 26,-1 0 0,1 2 1,0-1-1,21 6 0,-34-6 220,1-1-1,0 1 0,0 0 0,-1 0 0,1 1 1,0-1-1,-1 0 0,1 1 0,-1 0 1,0-1-1,0 1 0,1 0 0,-1 0 0,0 0 1,-1 1-1,1-1 0,0 0 0,-1 1 1,1-1-1,-1 1 0,0 0 0,0-1 0,0 1 1,0 0-1,0 0 0,0-1 0,-1 1 1,1 5-1,-1-2 57,-1 1 0,1-1 1,-1 0-1,0 0 0,-1 0 1,1 0-1,-1 0 0,0 0 0,-1 0 1,0 0-1,-4 7 0,-10 22-183,16-32-360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15695,'0'0'7169,"11"-1"-5989,1-1-1008,0-1 1,0 0-1,0-1 0,-1 0 1,19-8-1,-25 9-131,0 1 0,0-1 0,-1 1 0,1-1 0,-1-1 0,1 1 0,-1-1 0,0 0 0,0 0 0,0 0 0,-1 0 0,0 0 0,1-1 0,-2 0 0,1 0 0,0 1 0,2-11 0,-4 15-24,-1-1-1,0 1 1,0-1-1,0 1 1,0-1-1,0 1 1,0-1-1,0 0 1,0 1-1,0-1 1,0 1-1,0-1 1,-1 1-1,1-1 1,0 1-1,0-1 1,0 1-1,-1-1 1,1 1-1,0-1 1,-1 1-1,1-1 1,0 1-1,-1-1 1,1 1-1,-1 0 1,1-1-1,0 1 1,-1 0-1,1-1 1,-1 1-1,1 0 1,-2-1-1,-24-2 183,-26 14-131,45-8-50,1 0 1,-1 1 0,1 0-1,-1 0 1,1 0-1,1 1 1,-1 0 0,1 0-1,-1 0 1,1 1-1,1-1 1,-1 1-1,1 0 1,0 1 0,1-1-1,-1 1 1,1 0-1,0 0 1,1 0 0,0 0-1,0 0 1,1 0-1,-1 1 1,1-1 0,1 0-1,0 13 1,1-17-35,-1-1 1,1 0-1,0 1 1,0-1-1,0 1 1,0-1 0,0 0-1,1 0 1,-1 0-1,1 0 1,-1 0-1,1 0 1,0 0-1,0 0 1,0-1-1,0 1 1,0-1 0,0 1-1,0-1 1,0 0-1,1 0 1,-1 0-1,0 0 1,1 0-1,-1 0 1,5 0-1,33 5-2364,-3-6-3657,3-3-6028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13261,'0'0'11402,"-7"8"-11103,-117 125 162,78-87-24,-57 70 0,134-137-763,154-171-2506,-140 144 2803,-10 17-302,-34 50-240,-6 6 857,-1 0 1,-1 0-1,-2 0 0,0-1 1,-17 29-1,9-16 713,-14 42-1,31-78-987,-4 9 85,1 1 0,0 0 0,1-1 0,0 1 0,0 12 0,2-23-100,0 1 0,0-1-1,0 1 1,0-1 0,0 0-1,0 1 1,0-1 0,0 1-1,0-1 1,0 0 0,1 1-1,-1-1 1,0 1 0,0-1-1,0 0 1,0 1 0,1-1-1,-1 0 1,0 1 0,0-1-1,1 0 1,-1 1 0,0-1-1,0 0 1,1 0-1,-1 1 1,0-1 0,1 0-1,-1 0 1,0 0 0,1 1-1,-1-1 1,1 0 0,-1 0-1,0 0 1,1 0 0,-1 0-1,1 0 1,-1 0 0,0 0-1,1 0 1,-1 0 0,1 0-1,-1 0 1,0 0 0,1 0-1,-1 0 1,1 0 0,-1 0-1,1-1 1,0 1-27,0-1 0,1 1 1,-1-1-1,0 1 0,0-1 0,0 0 0,0 0 1,0 0-1,0 0 0,0 0 0,0 0 0,0 0 1,0 0-1,1-2 0,2-8-234,-1 0 0,-1 0-1,0 0 1,0-1 0,-1 1-1,-1-1 1,1 1 0,-2 0 0,0-1-1,0 1 1,-1-1 0,-5-15 0,7 27 244,0-1 0,0 0 1,-1 1-1,1-1 0,0 1 1,0-1-1,-1 0 0,1 1 1,0-1-1,-1 1 0,1-1 1,-1 1-1,1-1 0,-1 1 1,1-1-1,-1 1 1,1 0-1,-1-1 0,1 1 1,-1-1-1,1 1 0,-1 0 1,0 0-1,1-1 0,-1 1 1,0 0-1,1 0 0,-1 0 1,-1 0-1,-11 14-99,-1 28 545,13-38-351,1 0 0,-1 0 0,1 0 0,-1 0 0,1 0 0,0-1 1,1 1-1,-1 0 0,1 0 0,0 0 0,-1 0 0,2-1 1,-1 1-1,0 0 0,1-1 0,0 1 0,2 3 0,-1-4-32,0-1-1,0 0 1,1 1-1,-1-2 1,0 1-1,1 0 1,0-1-1,-1 1 1,1-1-1,0 0 1,0 0-1,-1-1 1,1 1-1,0-1 1,0 0-1,0 0 1,5 0 0,3-1-10,-1 0 0,0-1 0,0 0 0,0-1 0,0 0 0,0-1 0,-1 0 0,1 0 0,-1-2 0,18-11 0,-21 13-5,0-1 0,0-1 0,0 1 0,0-1 0,-1 0 0,0-1 0,-1 1 0,1-1 0,-1-1 0,-1 1 0,1 0 0,-1-1 0,-1 0 1,6-14-1,-10 22-34,0 0 0,0 0 0,1 0 0,-1 0 0,0 0 0,0 0 0,1 0 0,-1 1 0,0-1 0,1 0 0,-1 0 0,0 1 0,1-1 0,-1 0 0,0 1 0,1-1 0,-1 1 0,1-1 0,-1 0 0,1 1 0,-1-1 0,1 1 0,-1 0 0,1-1 0,-1 2 0,-6 5 134,1 1 0,0-1-1,1 1 1,0 1 0,0-1 0,1 1 0,0 0-1,0 0 1,1 0 0,0 0 0,-3 17-1,6-26-111,0 1 0,0 0 0,0-1 0,0 1-1,0 0 1,1-1 0,-1 1 0,0 0 0,0-1-1,0 1 1,1 0 0,-1-1 0,0 1-1,0-1 1,1 1 0,-1-1 0,1 1 0,-1 0-1,0-1 1,1 1 0,-1-1 0,1 0-1,-1 1 1,1-1 0,0 1 0,-1-1 0,1 0-1,-1 1 1,1-1 0,0 0 0,0 1-1,27-4 485,26-21-2,87-73-1648,-92 61-127,-49 36 1266,0 0 1,0 0 0,0 0 0,0 0-1,1 0 1,-1 0 0,0 0-1,0 0 1,0 0 0,0 0 0,0 0-1,0 0 1,0 0 0,0 0 0,1 0-1,-1 0 1,0 0 0,0 0 0,0 0-1,0 0 1,0 0 0,0 0 0,0 0-1,0 0 1,1 0 0,-1 0-1,0 0 1,0 0 0,0 0 0,0 0-1,0 0 1,0 0 0,0 0 0,0 0-1,0 1 1,0-1 0,0 0 0,1 0-1,-1 0 1,0 0 0,0 0 0,0 0-1,0 0 1,0 0 0,0 0-1,0 1 1,0-1 0,0 0 0,0 0-1,0 0 1,0 0 0,0 0 0,0 0-1,0 0 1,0 0 0,0 1 0,0-1-1,0 0 1,0 0 0,0 0 0,0 0-1,0 0 1,0 0 0,0 0-1,0 0 1,-1 1 0,-1 13-155,-6 14 313,7-25-126,-4 6 33,1 1 1,1 0-1,-1 0 0,1 0 1,1 0-1,0 0 0,0 1 1,1-1-1,1 1 0,1 20 1,-1-30-126,0 0 0,1 0 0,-1 0-1,0 0 1,1 0 0,-1 0 0,1 0 0,0 0 0,-1 0 0,1 0 0,0 0 0,-1 0 0,1 0-1,0 0 1,0 0 0,0-1 0,0 1 0,0 0 0,2 0 0,14 4-3990,10-5-6039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67 10154,'9'-39'2962,"-7"11"3930,-9 40-4714,-17 53-984,3 1 0,2 1 0,-10 81-1,-7 26-672,17-97-62,19-79-448,1-39-928,-1 0-1,-2 0 1,-2 1 0,-2-1-1,-17-61 1,21 92 1109,5 13 513,16 13 256,-5-11-741,0-1 0,1 0 1,0-1-1,0-1 0,0 0 0,0-1 1,19-1-1,-25-1-795,0 1 1,1-1-1,-1-1 1,0 0-1,0 0 0,0 0 1,12-7-1,4-7-5730,-4-3-4601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8232,'0'0'13554,"1"10"-12913,-3 24-93,-2 1 1,-1-1 0,-1 0-1,-2 0 1,-14 36 0,-13 58 723,43-162-653,24-132-288,-32 163-384,0 0-1,0 1 1,0-1 0,1 1-1,-1-1 1,1 1-1,-1-1 1,1 1 0,0 0-1,0-1 1,0 1-1,1-3 1,0 6 19,-1-1 0,0 1 0,0 0 0,0-1 0,0 1 0,0 0 0,0-1 0,0 1 0,0 0 0,0 0 0,0 0 0,-1 0 0,1 0 0,0 0 0,0 0 0,-1 0-1,1 0 1,-1 0 0,1 1 0,-1-1 0,0 0 0,1 0 0,-1 3 0,3 1 36,0 1-1,0-1 0,0 0 1,0 0-1,1 0 0,0-1 1,0 1-1,0-1 0,1 0 1,-1 0-1,1-1 0,0 1 1,0-1-1,0 0 0,1 0 1,-1-1-1,8 3 0,-9-4 12,0 0-1,0 0 1,0-1-1,0 1 1,0-1-1,0 0 1,0-1-1,0 1 1,0-1-1,0 1 1,0-1-1,0 0 1,-1 0-1,1-1 1,0 1-1,-1-1 1,1 0-1,-1 0 1,1 0-1,-1-1 1,0 1-1,0-1 1,0 1-1,0-1 1,-1 0-1,1 0 1,2-4-1,-1 1 6,-2 4-8,0 0 1,0-1-1,0 1 1,0 0-1,-1-1 1,1 0 0,-1 1-1,0-1 1,0 0-1,0 1 1,1-4-1,-20 26-368,0 5 321,-21 40-1,34-56 55,1 0-1,0 1 1,1-1 0,0 1-1,0 0 1,1-1 0,0 1 0,0 16-1,2-25-15,0 0 1,1 0-1,-1 0 0,1-1 0,-1 1 0,1 0 0,-1 0 1,1 0-1,-1-1 0,1 1 0,0 0 0,-1-1 0,1 1 1,0-1-1,0 1 0,-1 0 0,1-1 0,0 0 0,0 1 1,0-1-1,0 1 0,-1-1 0,1 0 0,0 0 1,0 0-1,0 1 0,0-1 0,0 0 0,0 0 0,0 0 1,0 0-1,0 0 0,0-1 0,0 1 0,-1 0 0,3-1 1,40-9 189,-24 2-158,0-1 0,-1-1 0,0 0 0,0-1 0,-1-1 0,-1-1 0,0 0 0,-1-1 0,-1-1 0,26-33 0,-37 38-20,-13 19-98,-16 24-30,22-26 151,1 1-1,0 1 0,0-1 1,1 0-1,0 1 0,1-1 1,-1 1-1,1 15 0,1-22-102,0 0 0,0 0 0,1 0 0,-1 0 0,1 0 0,-1 0-1,1 0 1,0 0 0,-1 0 0,1 0 0,0 0 0,1 0 0,-1-1-1,0 1 1,0 0 0,1-1 0,-1 1 0,1-1 0,-1 1 0,1-1 0,-1 0-1,1 0 1,0 0 0,0 0 0,0 0 0,0 0 0,0 0 0,0 0 0,0-1-1,0 1 1,0-1 0,0 0 0,0 1 0,0-1 0,0 0 0,0 0 0,0 0-1,0-1 1,0 1 0,3-1 0,-3 1-282,0 0 1,-1-1-1,1 1 0,0 0 1,-1-1-1,1 1 0,0-1 0,-1 1 1,1-1-1,-1 0 0,1 0 1,-1 0-1,1 0 0,-1 0 1,0 0-1,0 0 0,1 0 0,-1 0 1,0-1-1,0 1 0,2-3 1,8-17-7174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11018,'0'0'11339,"50"55"-28411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15599,'0'0'1975,"-5"9"-5,-35 58 635,-40 80 333,72-131-2862,2 0 1,0 1-1,1 0 1,1 0-1,0 0 1,1 0-1,0 29 1,2-44-79,1 0 1,0-1-1,0 1 0,0 0 0,0 0 1,0 0-1,0 0 0,1 0 1,-1 0-1,0 0 0,1 0 0,0 0 1,-1 0-1,1-1 0,0 1 1,0 0-1,0-1 0,0 1 0,1 0 1,-1-1-1,0 1 0,1-1 1,-1 0-1,0 0 0,1 1 0,0-1 1,-1 0-1,1 0 0,0 0 0,0 0 1,-1-1-1,1 1 0,0 0 1,0-1-1,0 1 0,0-1 0,0 0 1,0 0-1,0 0 0,0 0 1,0 0-1,0 0 0,-1 0 0,5-1 1,3-1-68,0-1-1,0 1 1,0-1 0,0-1 0,-1 0 0,1 0 0,-1-1 0,9-6 0,14-15-141,-24 19 182,1 1-1,0 0 0,0 0 0,0 0 0,0 1 0,10-4 1,-15 51 134,-3-41-101,0 1-1,0-1 0,0 0 0,0 1 1,0-1-1,0 1 0,0-1 0,0 1 1,1-1-1,-1 0 0,1 1 0,-1-1 1,1 0-1,-1 1 0,1-1 0,0 0 1,0 0-1,-1 0 0,1 1 0,0-1 1,0 0-1,0 0 0,0 0 0,0 0 1,2 0-1,1 1 5,0-1-1,0 0 1,0-1 0,0 1 0,1-1 0,-1 1 0,7-2-1,-7 1-7,9-1-506,0-1 0,0 0 1,-1-1-1,1 0 0,-1-1 0,0-1 1,0 0-1,11-6 0,-10 4-110,0 1 0,0 1 1,1 0-1,0 1 0,23-4 0,-36 8 677,-1 1-1,1-1 0,0 1 1,-1-1-1,1 0 1,0 1-1,-1-1 1,1 1-1,-1 0 1,1-1-1,-1 1 1,1-1-1,-1 1 1,0 0-1,1 0 0,-1-1 1,0 1-1,1 0 1,-1-1-1,0 1 1,0 0-1,0 0 1,0-1-1,0 1 1,0 0-1,0 0 0,0 0 1,0-1-1,0 1 1,0 1-1,0 33 1637,-1-28-1334,2 2-277,0-1 0,0 1 0,0 0 0,1-1 0,0 0 0,1 1 0,0-1 0,0 0 0,1 0 0,0 0 0,1-1 0,-1 0 0,1 0 0,8 9 0,6 11-827,-14-19 606,0 0-1,0 1 0,-1-1 0,-1 1 0,0 0 1,0 0-1,0 0 0,-1 0 0,0 0 0,-1 1 1,0-1-1,-1 16 0,0-17 273,-1 0 1,0-1-1,-1 1 0,1-1 0,-1 1 1,-1-1-1,1 0 0,-1 0 0,-1 0 1,1 0-1,-1-1 0,0 1 0,-1-1 1,1 0-1,-1 0 0,-6 5 0,9-9-41,1-1 0,0 1-1,-1-1 1,1 0 0,-1 0-1,1 0 1,-1 1 0,0-2-1,0 1 1,1 0 0,-1 0 0,0 0-1,0-1 1,0 1 0,0-1-1,0 0 1,0 1 0,0-1-1,1 0 1,-1 0 0,0 0-1,0 0 1,-3-1 0,3 0-31,0 0 1,0-1-1,-1 1 0,1-1 1,0 1-1,1-1 1,-1 0-1,0 1 0,0-1 1,1 0-1,-1 0 1,1 0-1,0-1 0,0 1 1,-2-4-1,-2-7 4,0-1 0,1 0-1,0 0 1,-2-29 0,3 25-99,1-1 1,2 1-1,0-1 1,0 1-1,5-25 1,-3 37-23,-1 1 0,1-1 0,0 1 0,0-1 0,0 1-1,1 0 1,0-1 0,0 1 0,0 1 0,1-1 0,0 0 0,0 1 0,0 0 0,0 0 0,0 0-1,1 0 1,0 1 0,0 0 0,0 0 0,10-5 0,58-16-8389,-28 12-1682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2118 10570,'0'0'1553,"4"-13"-1403,332-753 3522,-187 452-3458,229-547-390,-332 771 1,-8 16-3104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137 187 5926,'0'0'5130,"3"-8"-1730,0 1-2972,15-49 4482,-16 52-4500,-1 0 0,-1 0 1,1-1-1,0 1 0,-1 0 1,0 0-1,0-1 0,0 1 0,-1 0 1,1-1-1,-1 1 0,-2-7 1,2 10-389,0 0 1,1 0-1,-1 0 1,0 0-1,0 1 1,0-1-1,0 0 1,0 0-1,0 1 1,0-1-1,0 1 1,0-1-1,0 1 1,0-1-1,-1 1 1,1 0-1,0-1 1,0 1-1,0 0 1,0 0-1,-1 0 1,1 0-1,0 0 1,0 0-1,0 0 1,-1 1-1,1-1 1,0 0-1,-1 1 1,-2 0-25,0 0 1,0 0-1,1 1 1,-1-1-1,0 1 1,1 0 0,0 0-1,-5 3 1,-3 5 31,1 1 1,1 0-1,-1 0 1,2 1-1,-9 14 1,13-20 11,1-1 1,0 1 0,0 0-1,1 0 1,0 0-1,0 0 1,0 0 0,1 0-1,0 1 1,0-1-1,0 0 1,1 1 0,0-1-1,1 9 1,0-14-34,-1 1 0,1-1 0,0 1 1,0-1-1,0 1 0,1-1 0,-1 0 0,0 0 0,0 1 1,1-1-1,-1 0 0,1 0 0,-1 0 0,1 0 0,-1-1 1,1 1-1,0 0 0,-1-1 0,1 1 0,0-1 0,0 1 1,-1-1-1,1 0 0,0 0 0,0 0 0,-1 0 0,1 0 1,0 0-1,0 0 0,-1 0 0,3-1 0,6 0 58,0-1-1,0 0 0,0 0 0,12-6 0,-2-1-21,-1-1 0,0-1-1,-1-1 1,0-1 0,-1 0-1,-1-1 1,0-1-1,-1-1 1,0 0 0,-1-1-1,-1 0 1,-1-1-1,15-29 1,-19 26-119,-18 33-133,-16 32 114,20-32 134,1 0-1,0 0 0,1 0 0,1 1 0,-4 21 0,6-32-31,1 0 1,-1 1-1,1-1 0,0 1 0,0-1 0,0 1 1,0-1-1,0 1 0,0-1 0,1 1 0,-1-1 0,1 1 1,0-1-1,-1 1 0,1-1 0,0 0 0,1 0 0,-1 1 1,0-1-1,1 0 0,-1 0 0,1 0 0,-1 0 0,1-1 1,0 1-1,0 0 0,0-1 0,0 1 0,0-1 1,0 0-1,0 1 0,1-1 0,-1 0 0,0-1 0,4 2 1,2 0-78,1 0 0,-1-1 0,1 0 0,-1-1 0,1 0 0,0 0 0,-1-1 0,1 0 0,-1-1 0,1 1 0,-1-2 0,0 1 0,0-1 0,0 0 0,0-1 0,0 0 0,-1 0 0,10-7 0,-15 53 110,-2-40-36,1 0 0,0 0 0,0 0 0,0 0 0,0 0 1,0 0-1,0 0 0,0 0 0,1 0 0,-1 0 0,1-1 0,-1 1 0,1-1 0,0 1 0,0-1 0,0 0 0,-1 1 0,1-1 0,1 0 0,-1 0 0,0 0 0,0-1 0,0 1 0,0 0 0,0-1 0,1 0 0,-1 1 0,0-1 0,1 0 0,-1 0 0,0 0 0,3-1 0,-2 1 4,1 0 0,-1 0-1,0-1 1,0 1 0,1-1-1,-1 0 1,0 0 0,0 0-1,0-1 1,0 1 0,0-1 0,-1 1-1,1-1 1,0 0 0,-1 0-1,1 0 1,-1 0 0,0-1-1,1 1 1,-1-1 0,0 1-1,2-5 1,0-7 18,-1 1 0,-1-1 0,0 0 0,0 0 0,-2 0-1,1 0 1,-2 0 0,-3-20 0,1-24 212,45 74-69,-25-10-451,1 0 0,0-2 0,0 0 0,0-1 0,23 0 0,4-2-3345,-1-3-3556,3-4-7970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12364,'0'0'12262,"-3"13"-11878,-63 286 657,54-275-1927,11-23 518,0 0 0,0 0 0,0-1 0,0 1 0,-1 0 0,1-1 0,0 1 0,0 0-1,-1-1 1,1 0 0,0 1 0,-1-1 0,1 0 0,0 0 0,-1 0 0,1 0 0,0 0 0,-1 0 0,1 0 0,-1 0 0,1 0-1,0-1 1,-1 1 0,1 0 0,0-1 0,0 1 0,-1-1 0,1 0 0,0 1 0,0-1 0,0 0 0,0 0 0,0 0 0,0 0 0,0 0-1,0 0 1,0 0 0,-1-2 0,-16-19-5157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9545,'0'0'3064,"10"-8"-197,1 0-2235,1 0-1,0 0 1,0 2 0,0-1 0,1 2-1,0 0 1,0 0 0,1 1-1,-1 1 1,1 0 0,14-1-1,-22 4-555,4-1 52,1 1 1,0-1 0,0 2 0,0 0-1,12 2 1,-21-2-120,0 0 0,1-1 0,-1 1 0,0 0-1,1 0 1,-1 0 0,0 1 0,0-1 0,0 0 0,0 1 0,0 0 0,0-1-1,-1 1 1,1 0 0,0 0 0,-1 0 0,1 0 0,-1 0 0,0 0 0,0 0 0,0 1-1,0-1 1,0 0 0,0 1 0,-1-1 0,1 0 0,-1 1 0,1 2 0,-1 2 32,1-1 0,-1 0 1,-1 0-1,1 1 1,-1-1-1,0 0 0,-1 0 1,0 0-1,1 0 1,-2 0-1,1 0 0,-7 10 1,-1 0 310,-2 0 0,-24 25 1,25-29-224,1 0 0,0 0 0,0 1 0,1 0 1,-9 19-1,17-31-148,0 1 1,1-1 0,-1 0-1,1 0 1,-1 1-1,1-1 1,-1 0 0,1 1-1,0-1 1,0 1-1,0-1 1,0 0-1,0 1 1,0-1 0,0 1-1,0-1 1,0 0-1,1 1 1,-1-1 0,0 0-1,1 1 1,-1-1-1,1 0 1,0 0 0,-1 1-1,1-1 1,0 0-1,0 0 1,0 0 0,0 0-1,0 0 1,0 0-1,0 0 1,0 0-1,0-1 1,0 1 0,0 0-1,1-1 1,-1 1-1,0 0 1,0-1 0,1 0-1,-1 1 1,1-1-1,-1 0 1,3 1 0,8 1-401,1-1 0,0 0 0,0-1 0,15-1 0,-11 0-326,-8 1-587,0-1 1,0 0-1,-1 0 1,1-1-1,0 0 1,16-6-1,11-8-6793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11627,'0'0'11515,"0"8"-10965,0-7-523,-1 0 0,1 1 0,0-1 0,0 0 0,0 1 0,0-1 0,1 1 0,-1-1 0,0 0 0,0 1 1,1-1-1,-1 0 0,1 0 0,-1 1 0,1-1 0,0 0 0,-1 0 0,1 0 0,0 1 0,0-1 0,0 0 0,0 0 0,1 1 0,3-1 38,-1 1 0,1-1 0,-1 0 0,1-1 0,-1 1-1,1-1 1,-1 0 0,7 0 0,0-1-27,-1 0 1,0 0-1,1-1 0,-1 0 1,0 0-1,0-2 0,-1 1 1,12-6-1,-17 7-22,-1 1 0,1-1 0,-1 0 0,1 0 0,-1-1 1,0 1-1,0-1 0,0 1 0,0-1 0,0 0 0,-1 0 0,1-1 0,-1 1 0,0 0 0,0-1 1,0 1-1,0-1 0,-1 0 0,1 1 0,-1-1 0,0 0 0,0 0 0,0-7 0,-1 9-12,-1 1 0,1-1 0,-1 1 0,0 0 0,0-1 0,1 1-1,-1 0 1,0 0 0,0 0 0,0 0 0,0 0 0,-1 0 0,1 0-1,0 0 1,0 0 0,-1 0 0,1 0 0,0 1 0,-1-1 0,1 1 0,-1-1-1,1 1 1,0-1 0,-1 1 0,1 0 0,-1 0 0,0 0 0,1 0 0,-1 0-1,1 0 1,-3 0 0,-3 0-14,-1 0 0,0 0 0,1 1 0,-1 0 0,-8 2 0,10 0 0,0-1 0,0 1-1,0 1 1,0-1 0,1 1-1,-1 0 1,1 0 0,0 0-1,-8 10 1,10-10 9,0-1-1,0 1 0,0-1 1,1 1-1,0 0 1,-1 0-1,1 0 1,1 1-1,-1-1 1,1 0-1,-1 1 0,1-1 1,0 1-1,1-1 1,-1 6-1,1-9-18,1 0 0,-1 1 0,1-1 0,-1 0 0,1 1-1,-1-1 1,1 0 0,0 0 0,-1 1 0,1-1 0,0 0 0,0 0-1,0 0 1,0 0 0,0 0 0,0 0 0,0 0 0,1-1 0,-1 1-1,0 0 1,0-1 0,1 1 0,-1 0 0,0-1 0,1 0 0,-1 1 0,0-1-1,1 0 1,1 1 0,48 2-2990,-45-3 2177,35-1-4633,3-1-3519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10634,'0'0'14649,"5"15"-13721,-6-13-910,0-1 0,-1 0 0,1 1 0,-1-1 0,1 0 0,0 0 0,-1 0 0,0 0 0,1 0 0,-1 0 0,0 0 0,1-1 0,-1 1 0,0-1 0,0 1 0,1-1 0,-4 1 0,3-1-22,1 0 0,-1 0 0,0 0 0,0 1 0,1-1 0,-1 0 1,0 1-1,1 0 0,-1-1 0,1 1 0,-1 0 0,1 0 0,-1 0 0,1 0 0,0 0 0,-1 0 0,1 0 0,0 1 0,0-1 0,0 0 0,0 1 0,0-1 0,0 1 0,-1 1 0,2-2-43,1 0 1,0 0-1,-1 0 1,1 0-1,-1 0 1,1-1-1,0 1 1,0 0-1,0 0 1,-1 0-1,1-1 1,0 1-1,0 0 1,0-1-1,0 1 1,0-1-1,0 1 1,0-1-1,0 0 1,0 1-1,1-1 1,-1 0-1,2 0 1,37 8-496,-28-6 246,2 1 5,-1 0-1,0 1 1,0 1 0,13 6 0,-24-10 292,0 0-1,0 0 1,0 0 0,0 0 0,-1 1-1,1-1 1,0 1 0,-1-1 0,1 1 0,-1 0-1,1 0 1,-1-1 0,0 1 0,2 4-1,-3-5 66,1 1-1,-1-1 0,0 1 0,0-1 1,0 1-1,0-1 0,0 1 0,-1 0 1,1-1-1,0 1 0,-1-1 0,1 0 1,-1 1-1,1-1 0,-1 1 0,0-1 1,0 0-1,0 1 0,1-1 0,-1 0 1,0 0-1,-1 0 0,1 1 0,-2 0 1,-5 6 340,-1-1 0,0 0 0,-1-1 0,0 0 0,-18 9 0,23-13-319,0 1 0,-1-1 0,1 0 0,-1-1 0,0 1 0,0-1-1,0 0 1,0 0 0,0-1 0,1 0 0,-1 0 0,-11-2 0,16 2-144,0 0 1,1 0-1,-1-1 1,1 1-1,-1 0 1,1-1-1,-1 1 1,1-1-1,0 1 1,-1-1-1,1 1 1,-1-1-1,1 1 1,0-1-1,-1 1 1,1-1-1,0 1 1,0-1-1,-1 1 1,1-1-1,0 0 1,0 1-1,0-1 1,0 1-1,0-1 1,0 0-1,0 1 1,0-1-1,0 0 1,0 1-1,0-1 1,0 1-1,0-1 1,1 0-1,-1 1 1,0-1-1,0 1 1,1-1 0,-1 1-1,0-1 1,1 1-1,-1-1 1,1 1-1,-1-1 1,0 1-1,1-1 1,19-23-4267,4 6-1036,4 1-2307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19 15535,'0'0'9096,"-10"-3"-8236,4 1-814,0-1 25,0 1-1,0 0 0,-1 0 1,1 1-1,-1 0 0,-11-1 1,15 2-71,0 1 0,0-1 0,0 1 0,0-1 0,1 1 0,-1 0 0,0 0 0,0 1 0,0-1 0,1 0 0,-1 1 0,1 0 0,-1-1 0,1 1 0,0 0 0,0 0 0,0 1 0,0-1 0,0 0 0,0 1 0,-1 2 0,-1 1 41,0 1 0,1 0-1,0 0 1,0 0 0,1 0 0,0 1 0,-2 9 0,4-16-33,-1 1 0,1 0 0,-1 0 0,1 0-1,0 0 1,0 0 0,0 0 0,0-1 0,0 1 0,0 0 0,1 0 0,-1 0 0,0 0 0,1 0 0,0-1 0,-1 1 0,1 0 0,0 0 0,0-1 0,0 1 0,0-1 0,0 1 0,0-1 0,1 1 0,-1-1 0,0 0 0,1 1 0,-1-1 0,1 0 0,-1 0 0,1 0 0,0 0 0,2 1 0,3-1 14,0 1 1,1-2-1,-1 1 1,0-1-1,1 0 1,-1 0-1,0-1 0,1 0 1,-1 0-1,0 0 1,0-1-1,0-1 1,0 1-1,0-1 1,7-4-1,-10 5 3,1-1-1,-1 1 1,0-1 0,0 0-1,0 0 1,0-1-1,-1 1 1,1-1 0,-1 0-1,0 0 1,0 0 0,0 0-1,-1 0 1,1-1-1,-1 1 1,0-1 0,-1 0-1,1 1 1,-1-1 0,0 0-1,0 0 1,0 0-1,0-6 1,-2 10-16,0-1 1,0 0-1,0 0 0,0 1 1,0-1-1,0 0 1,0 1-1,-1-1 0,1 1 1,0-1-1,-1 1 0,1 0 1,-1 0-1,0-1 0,1 1 1,-1 0-1,0 1 0,0-1 1,0 0-1,0 0 0,0 1 1,0-1-1,0 1 0,1 0 1,-1 0-1,0-1 0,0 1 1,0 0-1,0 1 0,-4-1 1,4 0-3,0 0 1,0 0-1,0 0 1,0 0-1,0 0 1,0 0-1,0 0 1,0 1-1,0-1 1,0 1-1,0-1 1,0 1-1,0 0 1,1 0-1,-1-1 1,0 1-1,0 1 1,1-1-1,-1 0 1,1 0-1,-1 1 1,1-1-1,-1 1 1,1-1-1,0 1 1,0-1-1,0 1 1,0 0-1,0-1 1,0 1-1,0 0 1,1 0-1,-2 3 1,3-5 0,-1 1 1,1-1 0,-1 0 0,1 1 0,-1-1 0,1 0 0,-1 0 0,1 1 0,-1-1-1,1 0 1,-1 0 0,1 0 0,0 0 0,-1 0 0,1 0 0,-1 0 0,1 0-1,-1 0 1,1 0 0,0 0 0,-1 0 0,1-1 0,-1 1 0,1 0 0,-1 0 0,1 0-1,-1-1 1,1 1 0,-1 0 0,1-1 0,-1 1 0,1 0 0,-1-1 0,1 0 0,18-9 165,-16 7-381,2-1-1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3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 12139,'0'0'15706,"-9"-2"-15482,4 0-206,0 0 0,-1 1 0,1 0 1,0 0-1,0 1 0,-1-1 0,1 1 0,0 0 0,-1 1 0,1-1 0,0 1 0,0 0 0,-1 0 1,1 1-1,0-1 0,0 1 0,-5 3 0,1 0-18,-40 23 61,48-27-64,-1 0-1,0 0 1,1 0-1,-1 0 0,1 1 1,-1-1-1,1 0 1,0 1-1,0-1 0,-1 1 1,1-1-1,0 1 1,0 0-1,0-1 0,1 1 1,-1 0-1,0 0 1,1 0-1,-1-1 0,1 1 1,-1 0-1,1 4 1,3-5-18,0 0 0,1 0 1,-1 0-1,0 0 0,1-1 1,-1 1-1,1-1 1,-1 0-1,0 0 0,5-1 1,-2 1-36,29 0-512,-20-1 362,0 1 0,0 0 0,0 1 0,0 1 0,0 0 0,0 1 0,26 9 0,-40-12 233,0 1 1,1-1-1,-1 1 0,0-1 1,0 1-1,0 0 0,0 0 1,0-1-1,0 1 0,0 0 1,0 0-1,0 0 0,0 0 1,0 0-1,0 0 0,-1 0 1,1 0-1,0 0 0,-1 0 1,1 1-1,-1-1 0,0 0 1,1 0-1,-1 1 0,0-1 1,1 0-1,-1 0 0,0 1 1,0-1-1,0 0 0,0 1 1,-1-1-1,1 0 0,0 0 1,0 1-1,-1-1 0,1 0 1,-1 2-1,-1 0 89,0 0 0,0 0 0,0 0 0,0-1 0,0 1 0,0 0 0,-1-1 0,1 0 0,-1 1 0,1-1 1,-1 0-1,0-1 0,-5 3 0,-10 4 53,-1-1-1,0-1 1,0-1 0,0 0 0,-1-1 0,0-2-1,-37 1 1,57-3-206,-1 0 0,1 0-1,0 0 1,0 1 0,0-1-1,0 0 1,0 0-1,-1 0 1,1 0 0,0 0-1,0 0 1,0 0 0,0 0-1,0 0 1,0-1 0,-1 1-1,1 0 1,0 0 0,0 0-1,0 0 1,0 0 0,0 0-1,0 0 1,0 0-1,-1 0 1,1 0 0,0 0-1,0 0 1,0 0 0,0-1-1,0 1 1,0 0 0,0 0-1,0 0 1,0 0 0,0 0-1,0 0 1,-1-1 0,1 1-1,0 0 1,0 0 0,0 0-1,0 0 1,0 0-1,0 0 1,0-1 0,0 1-1,0 0 1,0 0 0,0 0-1,0 0 1,0 0 0,0 0-1,1-1 1,-1 1 0,0 0-1,0 0 1,0 0 0,0 0-1,0 0 1,0 0-1,0 0 1,0-1 0,0 1-1,0 0 1,0 0 0,1 0-1,-1 0 1,13-12-3269,17-9-6148,-6 7-2466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88 7944,'0'0'7324,"3"-9"-3940,1 0-2373,-2 6-600,-1 0 0,0 0 1,1 0-1,-1 0 1,0-1-1,-1 1 1,1 0-1,0-1 1,-1-5-1,-22 9 2055,17 3-2449,0 1 0,0-1 0,0 0-1,1 1 1,0 0 0,-1 0-1,2 1 1,-1-1 0,0 1-1,1 0 1,0-1 0,0 2 0,-4 7-1,4-4 8,-1 0-1,1 0 1,0 0-1,1 0 1,0 0-1,0 1 1,0 14-1,2-23-18,0 1 0,0 0 0,0 0 0,1-1 1,-1 1-1,0 0 0,1-1 0,-1 1 0,1 0 0,-1-1 0,1 1 0,0 0 0,0-1 0,-1 1 0,1-1 0,0 0 0,0 1 0,1-1 0,-1 0 0,0 0 0,0 1 1,1-1-1,-1 0 0,1 0 0,-1 0 0,1-1 0,-1 1 0,1 0 0,-1 0 0,1-1 0,0 1 0,-1-1 0,1 0 0,0 1 0,-1-1 0,1 0 0,0 0 0,0 0 1,-1 0-1,1 0 0,0-1 0,0 1 0,-1 0 0,1-1 0,1 0 0,5-1 28,-1 0 1,1 0-1,-1 0 0,0-1 1,0-1-1,0 1 0,0-1 0,-1 0 1,8-5-1,-7 2-4,0 1 1,0-1-1,-1-1 0,1 1 0,-1-1 0,-1 0 1,0 0-1,0-1 0,-1 1 0,0-1 1,0 0-1,-1 0 0,0-1 0,0 1 0,-1-1 1,-1 1-1,0-1 0,0-18 0,0 27-32,-2 1 0,1-1 0,0 1-1,0-1 1,0 1 0,0-1 0,0 1-1,0-1 1,0 1 0,-1-1 0,1 1 0,0-1-1,0 1 1,-1-1 0,1 1 0,0 0-1,-1-1 1,1 1 0,0 0 0,-1-1 0,1 1-1,0 0 1,-1-1 0,1 1 0,-1 0-1,1 0 1,-1-1 0,1 1 0,-1 0-1,1 0 1,-1 0 0,1 0 0,-1 0 0,1 0-1,-1 0 1,1 0 0,-1 0 0,1 0-1,-1 0 1,1 0 0,-1 0 0,1 0 0,-1 0-1,1 0 1,0 0 0,-1 1 0,1-1-1,-1 0 1,1 0 0,-1 1 0,1-1 0,0 0-1,-1 1 1,1-1 0,-1 0 0,1 1-1,0-1 1,-1 0 0,1 1 0,0 0-1,-23 24-183,18-15 211,0 1 0,1-1 0,0 1 0,1 0 0,0-1 0,1 2 0,0-1 0,0 0 0,1 0 0,1 0 0,1 18 0,-1-27-18,0-1 0,1 0-1,-1 1 1,0-1 0,1 0-1,0 0 1,-1 1 0,1-1-1,0 0 1,-1 0 0,1 0-1,0 0 1,0 0 0,0 0-1,0 0 1,0 0 0,0 0-1,0 0 1,0-1 0,0 1-1,1 0 1,-1-1 0,2 2-1,1-2 15,-1 1 0,0 0 0,0-1 0,1 0 0,-1 0 0,0 0 0,1 0 0,-1 0 0,6-2 0,-1 0 26,0 0 1,0-1 0,0 0-1,0 0 1,0-1 0,12-7-1,-14 6-64,0 0 1,-1-1-1,0 1 0,1-1 1,-2 0-1,1-1 0,-1 1 1,0-1-1,0 0 0,-1 0 0,0 0 1,0 0-1,0 0 0,-1-1 1,0 1-1,-1-1 0,0 0 1,0-14-1,-4 16-331,-6 12 199,-5 10 104,9-8-2,-27 47 313,31-52-232,-1 0 0,1 1 1,-1 0-1,1-1 0,0 1 1,1 0-1,-1 0 1,0-1-1,1 1 0,0 0 1,0 0-1,0 0 0,2 5 1,-2-8-39,1 0 0,0 0 1,0 0-1,0 0 0,0 0 1,0 0-1,0 0 0,0-1 0,0 1 1,0 0-1,0-1 0,1 1 1,-1-1-1,0 1 0,0-1 1,1 0-1,-1 0 0,0 1 1,0-1-1,1 0 0,-1 0 1,0 0-1,1 0 0,-1 0 0,3-1 1,34-7-686,-20-3-53,-16 9 620,0 0 1,0 1-1,0-1 0,0 1 1,1-1-1,-1 1 0,1 0 1,-1 0-1,1 0 0,4-1 1,-9 48-199,2-45 341,0 0 0,1-1 0,-1 1 0,0 0-1,0-1 1,0 1 0,0 0 0,1-1 0,-1 1-1,0 0 1,1-1 0,-1 1 0,1-1 0,-1 1-1,0 0 1,1-1 0,-1 1 0,1-1 0,0 0 0,-1 1-1,1-1 1,-1 1 0,1-1 0,0 0 0,-1 1-1,1-1 1,0 0 0,-1 0 0,1 0 0,0 1-1,-1-1 1,1 0 0,0 0 0,-1 0 0,1 0 0,0 0-1,-1 0 1,1 0 0,0 0 0,0-1 0,-1 1-1,1 0 1,0 0 0,-1-1 0,1 1 0,-1 0 0,1-1-1,1 0 1,48-21-28,-24 9 60,8 7 657,24-5-323,-56 10-369,-1 1 0,1-1 1,0 0-1,-1 1 0,1-1 0,-1 0 0,0 0 0,1 0 0,-1 0 0,0 0 0,1 0 1,-1 0-1,0-1 0,0 1 0,0 0 0,0-1 0,0 1 0,0-1 0,0 1 0,-1-1 1,1 1-1,-1-1 0,1 1 0,-1-1 0,1 0 0,-1 1 0,0-4 0,0 3 22,-1 0 0,0 0 0,0 0 0,0 0-1,0 0 1,0 0 0,0 0 0,0 1 0,-1-1 0,1 0-1,-1 0 1,1 1 0,-1-1 0,1 1 0,-1 0 0,0 0-1,0-1 1,0 1 0,0 0 0,0 0 0,-4-1 0,6 2-2,24 0 80,-15 1-209,80 1 292,-30-3-3404,-48-1-629,-1-5-2808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25 4612,'-4'-21'14098,"4"21"-13917,0-1 1,0 1-1,0 0 1,0 0-1,-1-1 1,1 1-1,0 0 0,0 0 1,0 0-1,-1 0 1,1-1-1,0 1 0,0 0 1,-1 0-1,1 0 1,0 0-1,-1 0 0,1 0 1,0 0-1,0 0 1,-1 0-1,1-1 1,0 1-1,0 0 0,-1 1 1,1-1-1,0 0 1,-1 0-1,1 0 0,0 0 1,0 0-1,-1 0 1,1 0-1,0 0 1,-1 1-1,-26 26 1329,20-19-1526,-21 23 90,17-20-58,0 1-1,0 0 0,1 1 1,1 0-1,0 0 0,1 1 1,-10 24-1,17-37-20,1-1 0,0 1 0,-1 0 0,1 0 1,0 0-1,0 0 0,0 0 0,0 0 0,0 0 0,0-1 0,0 1 0,0 0 0,0 0 0,1 0 0,-1 0 0,0 0 1,0 0-1,1 0 0,-1-1 0,1 1 0,-1 0 0,1 0 0,-1-1 0,1 1 0,-1 0 0,1 0 0,-1-1 0,1 1 1,1 0-1,0 0 2,1 1 1,0-1 0,-1 0 0,1 0 0,0 0 0,-1 0-1,1-1 1,0 1 0,5-1 0,66-4-606,-71 4 526,61-15-2980,-4-9-4398,-28 7 269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11659,'0'0'14339,"5"7"-13987,-2-3-324,1-1 0,-1 0 0,1 1-1,0-1 1,0-1 0,0 1 0,0-1-1,0 1 1,0-1 0,1 0 0,-1-1-1,1 1 1,0-1 0,-1 0 0,1 0-1,0 0 1,-1-1 0,1 0 0,0 0-1,0 0 1,0 0 0,-1-1 0,1 0-1,0 0 1,-1 0 0,1 0 0,0-1 0,-1 0-1,8-4 1,-9 5-23,0-1-1,0 1 1,-1-1-1,1 0 1,-1 1 0,1-1-1,-1-1 1,0 1-1,0 0 1,0 0 0,0-1-1,0 1 1,-1-1-1,1 0 1,-1 1 0,1-1-1,-1 0 1,0 0-1,0 0 1,0 0 0,-1 0-1,1 0 1,-1 0-1,0 0 1,1 0 0,-2 0-1,1-1 1,-1-3 0,1 6-12,-1 0 0,1 0 0,-1-1 0,0 1 1,0 0-1,0 0 0,0 0 0,0 0 1,0 0-1,0 0 0,0 1 0,0-1 1,0 0-1,0 0 0,-1 1 0,1-1 1,0 1-1,0-1 0,-1 1 0,1-1 0,0 1 1,-1 0-1,1 0 0,0 0 0,-1-1 1,1 1-1,-1 1 0,1-1 0,0 0 1,-1 0-1,1 0 0,0 1 0,-2 0 1,-1-1-21,-1 1 1,1 0 0,0 0 0,0 1 0,1-1 0,-1 1 0,0 0 0,0 0-1,-6 4 1,3 1 34,0 0 0,0 0 0,0 1 0,1 0 0,1 0 0,-1 0 0,1 1 0,1-1 0,-1 1 0,2 1 0,-5 14 0,7-24-4,1 1 0,0 0-1,0-1 1,0 1 0,0-1-1,0 1 1,0 0 0,0-1-1,0 1 1,1 0 0,-1-1-1,0 1 1,0 0 0,0-1-1,1 1 1,-1-1 0,0 1-1,1-1 1,-1 1 0,0-1-1,1 1 1,-1-1-1,1 1 1,-1-1 0,1 1-1,-1-1 1,1 1 0,-1-1-1,1 0 1,0 1 0,25 4 46,29-12-37,15-18-833,-58 19 430,0 1 0,1 1 0,-1 0 0,1 1 0,0 0 0,25-2 0,-37 5 419,0 0 0,-1 0 1,1 1-1,0-1 0,0 0 1,-1 1-1,1-1 0,-1 1 1,1-1-1,0 1 1,-1-1-1,1 1 0,-1 0 1,1-1-1,-1 1 0,1-1 1,-1 1-1,0 0 0,1 0 1,-1-1-1,0 1 0,1 0 1,-1 0-1,0-1 0,0 1 1,0 0-1,0 0 1,0-1-1,0 1 0,0 0 1,0 0-1,0 0 0,0-1 1,0 1-1,0 0 0,-1 0 1,1-1-1,0 1 0,-1 1 1,-11 44 1666,7-32-824,5-14-866,0 0-1,0 0 1,0 1 0,0-1 0,0 0-1,0 0 1,0 1 0,0-1 0,0 0-1,0 0 1,0 0 0,0 1 0,0-1-1,0 0 1,1 0 0,-1 1 0,0-1-1,0 0 1,0 0 0,0 0 0,0 0-1,0 1 1,1-1 0,-1 0 0,0 0-1,0 0 1,0 0 0,0 0 0,1 1-1,-1-1 1,0 0 0,0 0 0,0 0-1,1 0 1,-1 0 0,0 0-1,0 0 1,0 0 0,1 0 0,-1 0-1,0 0 1,0 0 0,1 0 0,15-2 259,15-8 28,-24 6-699,1 0 0,0 1-1,0-1 1,1 2 0,-1-1 0,0 1-1,1 0 1,0 1 0,10 0 0,-18 1 365,-1 0 0,1 0 0,0 1 0,-1-1 0,1 1 0,-1-1 0,1 0 0,-1 1 0,1-1 0,-1 1 0,1-1 0,-1 1 0,0-1 0,1 1 0,-1 0 0,0-1 0,0 1 0,1-1 0,-1 1 0,0 0 0,0-1 0,0 1 0,1 0 0,-1-1 0,0 1 0,0 0 0,0-1 0,0 1 0,-1 0 0,1 28-2558,0-20-2995,0-1-6524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2105 11307,'0'0'155,"9"-15"-844,288-590 5174,-193 378-4246,-60 134-246,459-927-893,-446 908-3387,-42 80 38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8488,'0'0'16656,"15"58"-15695,-17-31-257,-6-1-223,3-5-257,1-7-192,4-4-96,0-7-1377,0-17-12813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16335,'0'0'7143,"58"50"-12620,-43-41-1089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13773,'0'0'6070,"-10"1"-4170,-73 0 177,83-1-2088,-1 0 1,1 0-1,0 0 0,0 0 1,0 0-1,-1 0 1,1 0-1,0 0 0,0 0 1,-1 0-1,1 0 1,0 0-1,0 0 0,-1 0 1,1 1-1,0-1 1,0 0-1,0 0 0,-1 0 1,1 0-1,0 0 1,0 0-1,0 1 0,0-1 1,-1 0-1,1 0 0,0 0 1,0 1-1,0-1 1,0 0-1,0 0 0,0 0 1,0 1-1,0-1 1,-1 0-1,1 0 0,0 1 1,0-1-1,0 0 1,0 0-1,0 0 0,0 1 1,0-1-1,0 0 1,0 0-1,1 1 0,-1-1 1,0 0-1,0 0 1,0 0-1,0 1 0,0-1 1,0 0-1,0 0 0,0 0 1,1 1-1,13 9-1034,53-5-1902,-52-5 2652,0 1 0,-1 0 1,1 1-1,-1 0 0,1 1 1,-1 0-1,0 2 0,27 11 0,-39-15 406,-1-1-1,0 1 1,1 0 0,-1 0-1,1 0 1,-1 0-1,0 0 1,0 0-1,0 0 1,0 0-1,1 1 1,-1-1 0,-1 0-1,1 1 1,0-1-1,0 1 1,0-1-1,-1 1 1,1-1-1,-1 1 1,1-1 0,-1 1-1,0-1 1,0 1-1,0 0 1,0 2-1,0-2 105,-1 1 0,0 0 0,-1-1 0,1 1 0,0-1 0,-1 0 0,1 1 0,-1-1 0,0 0 0,0 0 0,0 0 0,0 0 0,-4 3 0,-8 5 594,0 0 0,-1-2 0,-25 12 0,39-20-810,-6 4 51,-1-1 0,1 0-1,-1 0 1,0-1 0,0 0-1,0-1 1,0 1 0,0-2-1,-16 1 1,23-1-189,0-1 1,1 1 0,-1-1-1,0 0 1,0 1-1,0-1 1,1 0 0,-1 1-1,0-1 1,1 0-1,-1 0 1,1 0-1,-1 1 1,1-1 0,-1 0-1,1 0 1,-1 0-1,1 0 1,0 0 0,0 0-1,-1 0 1,1 0-1,0 0 1,0 0-1,0 0 1,0 0 0,0 0-1,0 0 1,1 0-1,-1 0 1,1-1 0,8-36-5976,9 6 119,6-4-1842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14029,'0'0'5536,"-2"12"-3497,-7 30-682,0-3-378,2 1-1,-3 54 0,10-86-1044,4 67 381,-4-71-436,1 1 0,0-1 0,0 0-1,0 0 1,1 0 0,0 1 0,-1-1 0,1-1-1,1 1 1,-1 0 0,0 0 0,1-1-1,0 1 1,3 2 0,-5-5-1272,-4-7-2557,-10-20 992,-32-43 371,-30-30 7635,74 99-4950,1 0 0,0 0 0,-1 0 0,1-1 0,0 1 0,0 0 0,0 0 0,-1-1 0,1 1 0,0 0 0,0-1 0,0 1 0,-1 0 0,1-1 0,0 1 0,0 0 0,0-1 0,0 1 0,0 0 0,0-1 0,0 1 0,0 0 0,0-1 0,0 1 0,0 0 0,0-1 0,0 1 1,0 0-1,0-1 0,0 1 0,0 0 0,1-1 0,-1 1 0,0 0 0,0-1 0,0 1 0,1 0 0,-1-1 0,0 1 0,0 0 0,0 0 0,1-1 0,21-5 1100,41 6-2523,-50 0 1225,80 2-8100,-46 1-2103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101 170 6566,'0'0'2605,"9"-9"374,-4 5-2684,45-50 4868,-45 48-4396,-1 1 0,0-1 0,0 0 0,-1 0 0,0 0 0,0 0 1,0-1-1,-1 1 0,0-1 0,2-6 0,-4 12-717,0 0-1,0 1 1,0-1 0,1 0-1,-1 1 1,0-1 0,0 0-1,0 0 1,0 1 0,0-1-1,-1 0 1,1 1 0,0-1-1,0 0 1,0 1 0,-1-1-1,1 0 1,0 1 0,0-1-1,-1 0 1,1 1 0,-1-1-1,1 1 1,-1-1 0,1 0-1,-1 1 1,1-1-1,-1 1 1,1 0 0,-1-1-1,1 1 1,-1-1 0,-1 1-1,0 0-24,0-1-1,0 1 0,0 0 0,0 0 1,0 1-1,0-1 0,0 0 0,0 1 0,0-1 1,0 1-1,-3 1 0,-4 2-68,1 0-1,0 1 0,0 0 1,-12 10-1,9-6 29,1 1-1,0 1 0,1 0 1,1 0-1,-1 1 0,2 0 1,0 0-1,0 1 1,1 0-1,1 0 0,0 1 1,0-1-1,2 1 0,0 0 1,0 0-1,0 25 0,3-38-2,0 1 0,0 0 0,0-1 0,1 1 0,-1 0 0,1-1 0,-1 1-1,1-1 1,-1 1 0,1-1 0,0 1 0,0-1 0,0 0 0,0 1 0,0-1 0,0 0-1,0 0 1,0 1 0,1-1 0,-1 0 0,0 0 0,1 0 0,-1-1 0,1 1 0,-1 0-1,1 0 1,-1-1 0,1 1 0,-1-1 0,1 0 0,0 1 0,-1-1 0,1 0 0,0 0-1,-1 0 1,1 0 0,0 0 0,-1 0 0,1 0 0,1-1 0,6 0-15,-1 0-1,0-1 1,0 0 0,0 0 0,0-1 0,0 0 0,9-5-1,-1-1 54,-1-2 0,0 1-1,-1-2 1,0 0 0,-1-1-1,-1 0 1,0-1 0,0-1 0,-1 1-1,-1-2 1,-1 1 0,0-2-1,-1 1 1,-1-1 0,-1 0-1,0 0 1,7-36 0,-13 53-20,0 0 1,0 0-1,0 0 0,0 0 1,0 0-1,-1 0 1,1 0-1,0 0 1,0 0-1,0 0 0,0 0 1,0 0-1,0 0 1,0 0-1,0 0 1,0 0-1,-1 0 1,1 0-1,0 0 0,0 0 1,0 0-1,0 0 1,0 0-1,0 0 1,0 0-1,0 0 0,0 0 1,-1 0-1,1 0 1,0 0-1,0 0 1,0 0-1,0 0 1,0 0-1,0 0 0,0 0 1,0 0-1,0 0 1,0 0-1,-1 0 1,1-1-1,0 1 1,0 0-1,0 0 0,0 0 1,0 0-1,0 0 1,0 0-1,0 0 1,0 0-1,0 0 0,0 0 1,0-1-1,0 1 1,0 0-1,0 0 1,0 0-1,0 0 1,0 0-1,-11 12-71,-10 19-9,13-15 79,-37 86 183,41-94-156,2 1 1,-1 0-1,1 0 0,0 1 1,1-1-1,0 0 0,1 0 1,0 1-1,1 13 0,0-21-82,-1-1-1,1 0 1,-1 0 0,1 1-1,0-1 1,-1 0 0,1 0-1,0 0 1,0 0-1,0 0 1,0 0 0,0 0-1,0 0 1,0 0-1,0 0 1,0-1 0,1 1-1,-1 0 1,0-1-1,0 1 1,1-1 0,-1 0-1,0 1 1,1-1-1,-1 0 1,0 0 0,1 1-1,1-1 1,1 0-661,1 0 0,-1 0 0,0 0 1,1-1-1,-1 1 0,0-1 0,0 0 0,6-2 0,14-12-6094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15535,'0'0'2055,"-12"10"555,2-1-2167,-53 45 2630,58-49-2856,0 0 1,0 0 0,1 1-1,0-1 1,0 1 0,0 0-1,1 0 1,-1 0 0,1 1-1,-3 10 1,6-17-222,0 1 0,0 0 0,0 0 0,0-1 0,0 1 0,0 0 0,0-1 0,0 1 0,0 0 0,0 0 0,0-1 0,0 1 0,1 0 0,-1-1 0,0 1 0,0 0 0,1-1 0,-1 1-1,0-1 1,1 1 0,-1 0 0,1-1 0,-1 1 0,1-1 0,-1 1 0,1-1 0,-1 1 0,1-1 0,1 1 0,25 3-92,28-14-242,-46 5 222,1 0 0,-1-1 1,0 0-1,0 0 0,-1-1 0,15-14 1,-13 11 78,0 2 1,0-1 0,15-8-1,-24 20 96,0 1 1,-1-1-1,1 1 0,-1-1 0,0 1 1,0-1-1,0 1 0,-1 0 0,1-1 0,-2 5 1,-2 30 752,4-37-797,0 0-1,0 0 1,1 0-1,-1 0 0,0-1 1,1 1-1,-1 0 1,1 0-1,-1 0 1,1 0-1,-1-1 1,1 1-1,0 0 1,-1-1-1,1 1 0,0 0 1,0-1-1,0 1 1,-1-1-1,1 1 1,0-1-1,0 0 1,0 1-1,0-1 1,0 0-1,0 1 0,0-1 1,-1 0-1,1 0 1,0 0-1,0 0 1,0 0-1,0 0 1,2 0-1,13-2-116,1 0 0,-1 0 1,1-2-1,-1 0 0,0-1 0,26-11 0,-25 8-370,0 2 0,1 0-1,0 1 1,28-4-1,-45 9 490,-1 0 0,1 1 0,-1-1 0,0 0 0,1 0 0,-1 0 0,0 0 0,1 1 0,-1-1-1,0 0 1,1 0 0,-1 1 0,0-1 0,1 0 0,-1 0 0,0 1 0,0-1 0,0 0 0,1 1 0,-1-1 0,0 0 0,0 1-1,0-1 1,0 1 0,1-1 0,-1 0 0,0 1 0,0-1 0,0 0 0,0 1 0,0-1 0,0 1 0,0-1 0,0 0 0,0 1-1,0-1 1,0 1 0,0-1 0,-1 0 0,1 1 0,0-1 0,0 0 0,0 1 0,0-1 0,-1 0 0,1 1 0,-1 0 0,-7 18 1092,1-10-896,-7 13 1234,16-18-805,12-9-451,25-17-604,-28 14-210,0 1-1,0 1 1,1 0 0,0 1 0,0 0 0,1 1 0,-1 0 0,27-4-1,-38 8 628,-1 0 1,0 0-1,1 0 0,-1 0 0,1 0 0,-1 0 0,1 0 0,-1 0 0,1 0 0,-1 0 0,0 0 1,1 1-1,-1-1 0,1 0 0,-1 0 0,1 1 0,-1-1 0,0 0 0,1 0 0,-1 1 0,0-1 0,1 0 1,-1 1-1,0-1 0,0 0 0,1 1 0,-1-1 0,0 1 0,0-1 0,1 0 0,-1 1 0,0-1 0,0 1 1,0-1-1,0 1 0,0-1 0,0 1 0,0-1 0,0 0 0,0 1 0,0-1 0,0 1 0,0-1 1,0 1-1,0-1 0,0 1 0,0-1 0,-1 0 0,1 1 0,0-1 0,0 1 0,0-1 0,-1 0 0,0 1 1,-17 34 779,7-16 64,29-24-1168,6-8-3275,41-28 0,-44 27 1393,1 0 1,34-15-1,-56 28 2400,1 1 0,-1 0-1,0-1 1,1 1 0,-1 0-1,0 0 1,1 0 0,-1-1-1,0 1 1,1 0-1,-1 0 1,0 0 0,1 0-1,-1-1 1,1 1 0,-1 0-1,0 0 1,1 0 0,-1 0-1,1 0 1,-1 0 0,0 0-1,1 0 1,-1 0-1,1 0 1,-1 1 0,0-1-1,1 0 1,-1 0 0,0 0-1,1 0 1,-1 1 0,0-1-1,1 0 1,-1 0-1,0 1 1,1-1 0,-1 0-1,0 0 1,0 1 0,1-1-1,-8 20 3179,-28 32-1716,29-45-364,-9 21 468,19-20-1374,13-8-302,-5-3-362,0-1 1,0 0-1,-1-1 0,20-11 1,-24 11 93,1 1 0,0 0 0,0 0 0,0 1 0,0 0 0,1 0-1,0 1 1,-1 0 0,1 0 0,0 1 0,16 0 0,-25 1 257,0 1-1,1 0 1,-1-1 0,0 1-1,0 0 1,1 0-1,-1-1 1,0 1-1,0 0 1,0 0-1,0 0 1,0-1-1,0 1 1,0 0-1,0 0 1,0-1 0,-1 1-1,1 0 1,0 0-1,0-1 1,-1 1-1,1 0 1,0 0-1,-2 0 1,-6 20 166,2-12-190,-4 6 238,7-7-8306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5765,'-1'21'15864,"-2"9"-10861,-4 61-4815,8-90-182,-1 0 1,1 0-1,-1 0 0,1 0 0,-1 1 1,1-1-1,0 0 0,0-1 1,-1 1-1,1 0 0,0 0 0,0 0 1,0 0-1,0-1 0,0 1 1,0 0-1,0-1 0,0 1 0,0-1 1,1 1-1,-1-1 0,0 0 0,0 1 1,0-1-1,0 0 0,1 0 1,-1 0-1,0 0 0,0 0 0,1 0 1,-1 0-1,2-1 0,46-2 214,5-5-212,85-1 0,-135 8-51,0 1 0,0-1 1,0-1-1,1 1 0,-1-1 0,0 1 0,-1-1 0,1 0 0,0 0 0,0-1 1,-1 1-1,0-1 0,1 0 0,3-4 0,-4 3-183,1 1 0,-1 0 1,1 0-1,-1 0 0,1 1 0,0-1 0,0 1 0,1 0 1,-1 0-1,0 0 0,1 1 0,-1-1 0,0 1 0,9-1 1,-12 3 143,0-1 0,0 1 0,0 0 0,0-1 0,0 1 1,-1 0-1,1 0 0,0 0 0,0 0 0,-1 0 0,1-1 1,0 1-1,-1 1 0,1-1 0,-1 0 0,1 0 0,-1 0 1,0 0-1,1 0 0,-1 0 0,0 0 0,0 0 0,0 1 1,0-1-1,0 0 0,0 0 0,0 0 0,0 0 0,0 1 0,-1-1 1,1 0-1,0 0 0,-1 2 0,0-3-141,1 1-1,0-1 0,0 1 1,0-1-1,0 1 1,-1-1-1,1 1 0,0-1 1,-1 1-1,1-1 1,0 1-1,-1-1 0,1 0 1,0 1-1,-1-1 1,1 0-1,-1 1 0,1-1 1,-1 0-1,1 0 1,0 1-1,-1-1 0,1 0 1,-1 0-1,0 0 1,1 1-1,-1-1 0,-9 0-6566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15054,'0'0'9097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30 160 7303,'0'0'12647,"-7"8"-10784,1-2-1575,-10 18 943,20-15-334,19-7 231,-11-4-1009,-1-1-1,0-1 1,1 0 0,-1-1-1,-1 0 1,1 0-1,-1-1 1,0-1-1,0 0 1,0 0 0,-1-1-1,0 0 1,-1 0-1,0-1 1,0 0-1,-1-1 1,0 0 0,9-18-1,-15 26-120,0 1-1,0-1 1,0 1 0,-1-1-1,1 0 1,-1 1 0,1-1-1,-1 0 1,1 1 0,-1-1-1,0 0 1,0 0-1,0 1 1,0-1 0,0 0-1,0 0 1,-1 1 0,1-1-1,-1 0 1,1 0 0,-1 1-1,1-1 1,-1 1-1,0-1 1,0 1 0,0-1-1,0 1 1,0-1 0,0 1-1,0 0 1,0-1 0,-1 1-1,1 0 1,-1 0-1,1 0 1,0 0 0,-1 0-1,0 0 1,1 1 0,-1-1-1,-1 0 1,-1 0-34,1 0 0,-1 1 0,1 0 0,-1-1 0,1 1 0,-1 1 0,1-1 0,-1 0 0,1 1 0,-1 0 0,1-1 1,0 1-1,-1 1 0,1-1 0,0 0 0,0 1 0,0 0 0,0 0 0,0 0 0,-3 2 0,-3 5 25,1 0 1,0 0-1,1 1 0,0-1 1,0 2-1,1-1 0,0 1 1,1 0-1,0 0 0,1 1 1,0-1-1,1 1 0,0 0 1,1 0-1,-2 24 0,4-35 10,0 1 1,0 0-1,1 0 0,-1 0 0,0 0 0,1 0 0,-1 0 1,1 0-1,0-1 0,-1 1 0,1 0 0,0-1 0,0 1 1,0 0-1,0-1 0,1 1 0,-1-1 0,0 1 1,1-1-1,-1 0 0,0 0 0,1 1 0,0-1 0,1 1 1,2 0-4,0 0 1,0-1-1,0 1 1,0-1 0,0 0-1,0 0 1,0 0-1,1-1 1,5 0-1,3-1 21,0 0-1,0-1 0,0 0 0,0-1 0,0-1 1,17-7-1,-14 3 16,0 0 1,0-2-1,-1 0 1,0-1-1,-1 0 1,-1-1-1,0-1 1,0 0 0,-1-1-1,13-19 1,-22 25-33,-28 42-129,18-23 150,2-5 35,1 0-1,-1 0 1,1 0 0,1 0-1,-1 1 1,1-1-1,0 1 1,0 0-1,0 12 1,2-18-47,1 0 0,-1 0 1,1 0-1,0 0 0,-1 0 0,1-1 1,0 1-1,0 0 0,0 0 0,0-1 1,0 1-1,-1 0 0,1-1 0,0 1 1,1-1-1,-1 1 0,0-1 0,0 0 1,0 1-1,0-1 0,0 0 0,0 0 1,0 0-1,0 0 0,1 0 0,-1 0 1,0 0-1,0 0 0,0 0 0,2-1 1,41-5 167,-28 1-183,-1-1-1,1 0 0,19-12 1,-25 12-141,1 0-1,-1 1 1,1 0 0,0 1 0,0 0 0,1 1 0,-1 0 0,20-2 0,-31 5 148,1 1-1,-1-1 1,1 1 0,-1 0-1,1-1 1,-1 1 0,1-1 0,-1 1-1,1 0 1,-1-1 0,0 1 0,1 0-1,-1 0 1,0-1 0,0 1-1,1 0 1,-1 0 0,0-1 0,0 1-1,0 0 1,0 0 0,0-1 0,0 1-1,0 0 1,0 0 0,-1-1 0,1 1-1,0 0 1,0 0 0,-1-1-1,1 1 1,-1 1 0,-8 27 290,3-18-258,3-7 59,0 0 0,1 0 1,0 1-1,0-1 1,0 0-1,0 1 1,1 0-1,-2 9 1,27-22 206,11-18-508,-30 21-149,0 1 0,0 0 0,1-1 0,0 2-1,-1-1 1,1 1 0,0 0 0,1 0 0,-1 0 0,10-2 0,-16 6 263,1-1-1,-1 0 1,1 0 0,-1 1 0,0-1 0,1 0 0,-1 1 0,0-1 0,0 0 0,1 1 0,-1-1 0,0 1-1,0-1 1,0 0 0,1 1 0,-1-1 0,0 1 0,0-1 0,0 1 0,0-1 0,0 0 0,0 1 0,0-1-1,0 1 1,0-1 0,0 1 0,0-1 0,0 1 0,0-1 0,0 1 0,0-1 0,-1 0 0,1 2 0,-1-2 68,1 1 0,0 0 0,0 0 0,-1 0 0,1-1 0,0 1 1,0 0-1,0 0 0,0 0 0,0 0 0,0 0 0,0 0 0,0-1 0,0 1 1,0 0-1,1 0 0,-1 0 0,0 0 0,0-1 0,1 1 0,-1 0 0,1 0 1,-1-1-1,1 1 0,-1 0 0,1-1 0,-1 1 0,1 0 0,0-1 0,-1 1 1,1-1-1,0 1 0,-1-1 0,1 1 0,0-1 0,0 0 0,-1 1 0,1-1 1,0 0-1,1 1 0,3-2-384,0 0 0,-1 0 1,1-1-1,-1 1 0,1-1 0,-1 0 0,0 0 1,0-1-1,7-5 0,2 0-2629,7-4-4279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99 2434,'0'0'9086,"21"-3"-4735,-19 3-3677,0 1 0,-1 0-1,1-1 1,0 1 0,-1-1 0,1 0-1,0 0 1,0 0 0,0 0-1,-1 0 1,1 0 0,3 0 0,-2-1-371,1 0 0,0-1 0,0 1 0,0-1 0,-1 1 0,1-1 0,-1 0 0,1 0 0,3-4-1,-4 4-313,0-1 0,0 1-1,0-1 1,-1 0 0,1 1-1,-1-1 1,1-1-1,-1 1 1,0 0 0,0 0-1,-1-1 1,1 1 0,-1-1-1,1 0 1,-1 1-1,1-7 1,-3 9 16,1 1 0,0-1-1,-1 1 1,1-1 0,0 1 0,-1 0 0,1-1-1,-1 1 1,1-1 0,0 1 0,-1 0 0,1-1 0,-1 1-1,1 0 1,-1-1 0,0 1 0,1 0 0,-1 0-1,1 0 1,-1 0 0,1-1 0,-1 1 0,0 0-1,1 0 1,-1 0 0,1 0 0,-1 0 0,1 0 0,-1 1-1,0-1 1,1 0 0,-1 0 0,1 0 0,-2 1-1,-23 6-113,16-1 83,1 0 1,0 0 0,0 1-1,1 0 1,0 0 0,-11 14-1,14-16 17,1 0-1,-1 0 0,1 1 1,0-1-1,0 1 0,0 0 1,1 0-1,0 0 0,0 0 0,1 0 1,-2 12-1,3-17 7,1 0 0,-1 0 0,0 0 0,1 0 0,0 0 0,-1-1 0,1 1 0,-1 0 0,1 0 0,0 0 0,0-1 0,-1 1 0,1-1 0,0 1 0,0 0 0,0-1 0,0 1 0,0-1 0,0 0 0,0 1 1,0-1-1,0 0 0,0 1 0,0-1 0,0 0 0,0 0 0,0 0 0,0 0 0,1 0 0,41 1-327,-35-1 130,31 0-444,4 1 368,82-10 0,-125 7 584,0-1 1,0 0-1,1 0 0,-2 1 1,1-1-1,0 0 0,-1 0 1,1 0-1,-1 1 0,-1-5 1,1 4-156,-1-9-152,0-1 0,0 1-1,2 0 1,-1-1 0,3-20 0,-2 31-9,1 1 1,-1 0-1,1 0 0,-1 0 0,1 0 1,-1 0-1,1 0 0,0 0 1,-1 0-1,1 0 0,0 0 0,0 0 1,0 1-1,0-1 0,0 0 0,0 0 1,0 1-1,0-1 0,0 1 1,0-1-1,0 1 0,0-1 0,0 1 1,0 0-1,1 0 0,-1-1 0,2 1 1,42-2-754,-11 0-3531,-29-2 347,-4-4-2002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2062 5477,'0'0'4949,"4"-17"-4778,132-406 2002,-93 304-1496,236-609 481,-180 504-1995,153-250-1,-226 438-184,1-4-3615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17969,'0'0'6983,"56"43"-10186,-35-39-6407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130 163 8296,'0'0'2130,"6"-11"261,6-8-1451,-5 9 68,0 0 0,0-1 0,-1 0-1,-1 0 1,1-1 0,-2 0-1,0 1 1,3-17 0,-7 27-979,0 0-1,0 0 1,0 1 0,0-1 0,-1 0 0,1 0-1,0 1 1,-1-1 0,1 0 0,-1 0-1,1 1 1,-1-1 0,1 1 0,-1-1-1,1 0 1,-1 1 0,1-1 0,-1 1-1,0-1 1,1 1 0,-1 0 0,0-1 0,0 1-1,1 0 1,-1-1 0,0 1 0,0 0-1,1 0 1,-1 0 0,0-1 0,0 1-1,0 0 1,1 0 0,-1 0 0,0 0 0,0 1-1,0-1 1,1 0 0,-1 0 0,0 0-1,0 1 1,-1 0 0,-2-1-47,1 1-1,-1 0 1,0 1 0,0-1 0,1 1 0,-1-1-1,1 1 1,-5 3 0,-2 6 0,-1 0 0,1 1 0,1 0 0,1 1 0,-1 0 0,2 0 0,0 0 0,0 1 0,-8 27 0,4-5 107,2 1-1,-9 69 0,15-89-46,2 0-1,0 0 1,1-1-1,1 1 1,0 0-1,4 19 1,-3-29-29,1 0 1,-1 0-1,1 0 0,0-1 1,1 1-1,-1-1 0,1 0 1,1 0-1,-1 0 1,1-1-1,0 1 0,0-1 1,0 0-1,1-1 0,0 1 1,10 5-1,-6-5 34,-8-4-35,1-1 1,-1 1-1,0 0 1,0 0-1,0 1 0,1-1 1,-1 0-1,0 1 1,-1-1-1,1 1 1,0 0-1,0-1 0,-1 1 1,1 0-1,1 4 1,-4-6 83,-1-1 0,0 1 0,0 0 0,1 0 0,-1-1 0,0 1 0,1-1 0,-1 1 1,1-1-1,-1 0 0,1 0 0,-1 1 0,1-1 0,-3-2 0,-3-5-27,1 0 0,0 0 1,1-1-1,0 0 0,0 0 0,1 0 0,0 0 0,1-1 0,-5-17 1,2 3-191,2-1 1,-3-45 0,6 68 104,1 1 1,-1-1-1,1 1 1,0-1-1,0 0 0,0 1 1,0-1-1,0 0 0,0 1 1,0-1-1,1 0 0,-1 1 1,1-1-1,-1 1 0,1-1 1,-1 0-1,1 1 1,0 0-1,0-1 0,0 1 1,0-1-1,0 1 0,0 0 1,0 0-1,0 0 0,0-1 1,1 1-1,-1 0 1,0 1-1,3-2 0,-1 2-32,0 0-1,1 0 1,-1 0-1,0 1 1,0 0 0,1-1-1,-1 1 1,0 1-1,0-1 1,0 0-1,0 1 1,0-1 0,0 1-1,-1 0 1,4 3-1,11 6-78,-14-8 129,0 0 1,1-1-1,-1 1 1,1-1-1,-1 0 1,1-1-1,0 1 1,4 1-1,-6-3 3,-1 0 0,1 0 0,0 0-1,0 0 1,0 0 0,0-1 0,-1 1 0,1 0-1,0-1 1,0 0 0,-1 1 0,1-1 0,0 0-1,-1 0 1,1 0 0,-1 0 0,1 0 0,-1 0-1,1 0 1,-1-1 0,0 1 0,2-3 0,-1 2 53,0 0 0,0 0 0,0 0 0,-1 0 1,1-1-1,-1 1 0,0 0 0,0-1 1,1 1-1,-1-1 0,-1 1 0,1-1 0,0 0 1,-1 1-1,1-1 0,-1 0 0,0 0 0,0 1 1,0-1-1,-1-4 0,1 6-37,58 27 76,-54-25-100,-1 1 1,1-1-1,-1 0 1,1 0-1,0-1 1,-1 1-1,1-1 1,0 0-1,0 0 1,0 0-1,-1 0 1,1 0-1,0-1 1,-1 0-1,1 0 1,0 0-1,-1 0 1,1-1-1,-1 1 1,1-1-1,-1 0 1,0 0-1,0 0 1,0 0-1,0-1 1,0 1-1,0-1 1,-1 0-1,4-4 1,-3 3-2,0 0 1,0 0 0,0-1-1,0 1 1,-1-1-1,0 0 1,0 1 0,0-1-1,-1 0 1,1 0-1,-1-1 1,0 1 0,-1 0-1,1 0 1,-1 0-1,0-1 1,0 1 0,-1 0-1,0 0 1,0 0-1,-2-7 1,3 11-1,0 0 0,0 0 0,0 0 0,-1 0 0,1 1 0,0-1 0,-1 0 0,1 0 0,-1 0 0,1 0 0,-1 1 0,1-1 0,-1 0 0,0 0 0,1 1 0,-1-1 0,0 0 0,1 1 0,-1-1 0,0 1 0,0-1 0,0 1 0,0-1 0,1 1 0,-1 0 0,0-1 0,0 1 0,-2 0 0,2 0-9,-1 1 0,1-1 0,-1 1 0,1 0 0,-1-1 0,1 1 0,0 0 0,0 0 0,-1 0 0,1 0 0,0 0 0,0 0 0,0 1 0,0-1 0,-1 2-1,-4 6-33,0 0 0,1 1 1,-7 17-1,12-27 46,-6 14 15,1-1 0,1 1-1,0-1 1,1 1 0,0 0-1,1 0 1,1 1 0,0 24-1,1-38-9,0 1-1,1-1 1,-1 0-1,0 1 0,1-1 1,-1 0-1,1 0 1,0 1-1,-1-1 1,1 0-1,0 0 0,0 0 1,0 0-1,-1 0 1,1 0-1,0 0 1,1 0-1,-1 0 0,0 0 1,0-1-1,0 1 1,0 0-1,3 0 1,-1 0 8,1 0 1,0 0 0,-1 0 0,1-1 0,0 0 0,-1 0 0,1 0 0,7-1-1,-2 0 10,-1 0-1,0-1 0,0-1 1,0 1-1,0-1 0,-1-1 0,13-6 1,-15 7-13,0-1 0,0 0 1,0-1-1,0 1 0,0-1 1,-1 0-1,0 0 0,0 0 1,0 0-1,-1-1 0,0 1 1,0-1-1,0 0 0,-1 0 1,0 0-1,0-1 1,0 1-1,-1 0 0,1-13 1,-17 62-272,15-29 262,0-10 1,-1 0 1,1 0-1,0 0 0,1 0 1,-1 0-1,1 0 0,-1-1 0,3 7 1,-2-9-1,-1 0 1,1 0 0,0 0-1,0 0 1,0 0 0,0 0 0,0-1-1,0 1 1,0 0 0,1 0-1,-1-1 1,0 1 0,0-1-1,0 1 1,1-1 0,-1 1-1,0-1 1,1 0 0,-1 0-1,0 1 1,1-1 0,-1 0 0,0 0-1,1 0 1,-1-1 0,0 1-1,1 0 1,-1 0 0,0-1-1,2 0 1,2-1 17,0 0 0,0 0 0,0-1-1,0 1 1,0-1 0,0 0 0,-1-1 0,0 1 0,1-1-1,-1 0 1,6-8 0,-2 3-46,-1 0 0,0-1 0,0 0 0,7-16 0,-13 25 7,-1 1-1,0 0 1,0 0 0,0 0 0,1 0 0,-1 0 0,0 0 0,0-1-1,0 1 1,0 0 0,0 0 0,1 0 0,-1 0 0,0-1-1,0 1 1,0 0 0,0 0 0,0 0 0,0-1 0,0 1 0,0 0-1,0 0 1,0 0 0,0-1 0,0 1 0,0 0 0,0 0 0,0 0-1,0-1 1,0 1 0,0 0 0,0 0 0,0 0 0,0-1-1,0 1 1,0 0 0,0 0 0,0 0 0,-1-1 0,1 1 0,0 0-1,0 0 1,0 0 0,0 0 0,0-1 0,-1 1 0,1 0-1,0 0 1,0 0 0,0 0 0,0 0 0,-1 0 0,1 0 0,0 0-1,-14 7-515,-15 20-1706,26-23 1135,-6 7-7501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 11435,'7'-9'4904,"-6"17"-3224,-6 20-1287,5-27-272,0-1 0,0 1 0,0-1 0,0 1 0,0-1 0,0 1 0,0-1 0,0 0 0,0 1-1,0-1 1,0 1 0,-1-1 0,1 1 0,0-1 0,0 0 0,-1 1 0,1-1 0,0 1 0,0-1 0,-1 0 0,1 1 0,-1-1 0,1 0 0,0 1-1,-1-1 1,1 0 0,0 0 0,-1 0 0,1 1 0,-1-1 0,1 0 0,-1 0 0,0 0 0,-8 5 4335,6 0-4468,1 0-1,0 0 1,0 0 0,1 1-1,0-1 1,0 0 0,0 1-1,0 8 1,-1 0 0,-2 12 38,-51 261 520,48-231 174,11-57-663,-1-1 1,0 1-1,1-1 0,-1 1 0,0-1 0,0 0 0,0-1 0,0 1 0,3-3 1,39-46 14,-35 38-59,1 0 0,1 1 1,0 0-1,23-17 0,-34 28-14,0 0 1,0 1-1,0-1 0,0 0 0,0 0 0,1 1 0,-1-1 0,0 0 0,0 1 1,1-1-1,-1 1 0,0 0 0,1-1 0,-1 1 0,1 0 0,-1 0 0,0 0 1,1 0-1,-1 0 0,1 0 0,-1 0 0,0 1 0,1-1 0,-1 0 0,0 1 0,3 0 1,-3 1-3,1-1 0,-1 1 1,0-1-1,0 1 1,1 0-1,-1 0 0,-1 0 1,1-1-1,0 1 1,0 0-1,-1 0 0,1 0 1,-1 0-1,1 0 1,-1 4-1,1 9 11,-1-1-1,0 1 1,-1-1 0,-4 15 0,-1-7 181,4-17-142,0 0 0,1 0 0,-1 0 0,1 1 0,1-1 0,-1 0 0,1 7 0,0-10-63,9-14-1660,17-45-11419,-17 32 3192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19 318 9577,'0'0'8365,"-4"9"-5978,-9 29-845,12-37-1501,1 0 0,0-1 0,0 1-1,0-1 1,0 1 0,0 0 0,0-1 0,0 1-1,0 0 1,0-1 0,0 1 0,0 0-1,0-1 1,0 1 0,0-1 0,1 1 0,-1 0-1,0-1 1,0 1 0,1-1 0,-1 1-1,0-1 1,1 1 0,-1-1 0,1 1 0,-1-1-1,1 1 1,-1-1 0,1 0 0,-1 1-1,1-1 1,-1 1 0,1-1 0,-1 0 0,1 0-1,-1 1 1,1-1 0,0 0 0,-1 0-1,1 0 1,0 0 0,-1 0 0,1 0 0,0 0-1,-1 0 1,1 0 0,-1 0 0,2 0 0,30-4 640,-25 1-606,0-1 0,0 1 0,0-1 0,-1-1 0,1 1 0,-1-1 0,0 0-1,0-1 1,-1 1 0,6-9 0,-8 11-58,0 0 0,0-1-1,0 1 1,-1-1 0,0 0 0,0 0-1,0 0 1,0 0 0,0 0-1,-1 0 1,0-1 0,0 1 0,0 0-1,0-1 1,-1 1 0,1-1-1,-1 1 1,-1-1 0,0-6 0,1 10-21,0 1 1,0-1 0,-1 1 0,1-1 0,0 1-1,0-1 1,-1 1 0,1-1 0,0 1 0,-1-1-1,1 1 1,0 0 0,-1-1 0,1 1-1,-1 0 1,1-1 0,-1 1 0,1 0 0,0 0-1,-1-1 1,1 1 0,-1 0 0,1 0 0,-1 0-1,0 0 1,1-1 0,-1 1 0,1 0 0,-1 0-1,1 0 1,-1 0 0,1 0 0,-1 0-1,1 1 1,-1-1 0,1 0 0,-1 0 0,1 0-1,-1 0 1,1 1 0,-1-1 0,1 0 0,-1 0-1,1 1 1,-1-1 0,-19 18-116,12-2 98,0 0-1,-10 31 1,15-41 35,2 0 0,-1 0 1,1 0-1,0 0 0,0 0 0,1 0 1,-1 0-1,2 0 0,-1 0 0,1 1 0,2 10 1,-2-15-11,-1-1 0,1 0 0,0 0 0,0 1 0,0-1 0,0 0 1,0 0-1,1 0 0,-1 0 0,0 0 0,0 0 0,1 0 0,-1 0 1,1-1-1,-1 1 0,0 0 0,1-1 0,-1 1 0,1-1 0,0 0 1,-1 1-1,1-1 0,-1 0 0,1 0 0,0 0 0,-1 0 0,1 0 1,-1 0-1,1-1 0,-1 1 0,1-1 0,-1 1 0,1-1 0,2 0 1,3-2 5,1 1 1,0-2-1,-1 1 1,1-1-1,8-6 1,-1-2-540,-2 0 0,0-1 0,0 0 0,-1-1 0,-1-1 0,17-26 0,-19 27-509,-9 14 905,3 0 474,1 1 0,-1 0 0,0-1 0,1 1 0,-1-1 0,1 0 0,-1 0 0,7-1 0,-2-4-207,-1 1-1,0-1 1,0 0 0,0-1-1,0 0 1,-1 0-1,0-1 1,10-12 0,-4 1-65,0 0 0,15-30 0,-22 38 15,-1-1 1,0 1 0,0-1 0,-1 0 0,-1 0 0,0 0-1,0 0 1,0-13 0,-2 24-87,0 0 1,0 0-1,0-1 1,0 1-1,1 0 1,-1-1-1,0 1 0,0 0 1,0 0-1,0-1 1,0 1-1,0 0 1,0-1-1,0 1 0,-1 0 1,1 0-1,0-1 1,0 1-1,0 0 1,0-1-1,0 1 0,0 0 1,0 0-1,-1-1 1,1 1-1,0 0 0,0 0 1,0 0-1,-1-1 1,1 1-1,0 0 1,0 0-1,-1 0 0,1 0 1,0-1-1,0 1 1,-1 0-1,1 0 1,-10 8-109,-7 21-18,5 7 166,1 0 0,1 1 0,2 1 0,2 0 0,1 0 0,2 0 0,2 0 0,5 61 0,-3-96-21,0 1 0,0-1 0,0 1 1,0 0-1,0-1 0,1 0 0,-1 1 1,1-1-1,0 0 0,0 0 0,3 3 0,-5-6-8,1 1 0,-1-1 0,0 1 1,0-1-1,1 0 0,-1 0 0,0 1 0,1-1 0,-1 0 0,1 0 0,-1 1 0,0-1 0,1 0 0,-1 0 0,1 0 0,-1 0 0,0 1 0,1-1 0,-1 0 0,1 0 0,-1 0 0,1 0 0,-1 0 0,0 0 0,1 0 0,-1 0 0,1 0 0,-1-1 0,1 1 0,-1 0 1,1 0-1,0-1 6,0-1 0,0 1 0,0 0 0,-1-1 0,1 1 0,0 0 0,-1-1 0,1 1 0,-1-1 0,0 1 0,1 0 0,-1-1 0,0 1 0,0-1 0,0-1 0,0-13-28,-1 0-1,0 0 0,-1 0 1,-1 1-1,-1-1 0,0 1 0,-1 0 1,0 0-1,-1 1 0,-1-1 0,-1 1 1,0 1-1,-15-21 0,18 29-23,12 11 19,1-1 0,0 1 1,0-1-1,1 0 0,-1-1 0,1 0 1,0 0-1,0-1 0,1-1 0,-1 1 0,0-1 1,11 0-1,-14-1 35,0-1 0,0 0 0,0-1 0,0 1 0,0-1 1,0 0-1,0-1 0,0 1 0,-1-1 0,1-1 0,0 1 0,-1-1 0,0 0 0,1 0 0,-1 0 1,0-1-1,-1 0 0,1 0 0,-1 0 0,6-7 0,-3 3 19,0 0 0,-1 0 0,0-1 1,0 0-1,-1 0 0,0-1 0,-1 0 0,0 1 0,0-1 0,-1-1 1,-1 1-1,3-17 0,-5 27-38,0 0 1,0 0 0,0 0-1,0-1 1,0 1 0,0 0-1,0 0 1,0 0-1,0 0 1,0-1 0,-1 1-1,1 0 1,0 0-1,0 0 1,0 0 0,0-1-1,0 1 1,0 0 0,0 0-1,-1 0 1,1 0-1,0 0 1,0 0 0,0 0-1,0-1 1,0 1-1,-1 0 1,1 0 0,0 0-1,0 0 1,0 0 0,0 0-1,-1 0 1,1 0-1,0 0 1,0 0 0,0 0-1,-1 0 1,1 0-1,0 0 1,0 0 0,0 0-1,0 0 1,-1 0 0,1 0-1,0 0 1,0 0-1,0 1 1,0-1 0,-1 0-1,1 0 1,0 0 0,0 0-1,0 0 1,0 0-1,0 0 1,0 1 0,-1-1-1,1 0 1,0 0-1,0 0 1,0 0 0,0 1-1,0-1 1,-10 11-101,-2 9 142,2 1 0,0 0 0,1 1 0,1 0 0,2 0 0,0 1 0,1-1 0,1 1 0,-1 46 0,4-67-34,1-1 0,0 0 0,0 1 0,0-1 0,0 1 0,0-1 0,0 1 0,0-1 1,1 0-1,-1 1 0,0-1 0,1 0 0,-1 1 0,1-1 0,-1 0 0,1 0 0,0 1 0,0-1 0,-1 0 0,1 0 0,0 0 0,0 0 0,0 0 0,0 0 1,0 0-1,0 0 0,1 0 0,-1-1 0,0 1 0,0 0 0,1-1 0,-1 1 0,0-1 0,1 1 0,-1-1 0,0 0 0,1 0 0,-1 1 0,1-1 0,-1 0 0,0 0 1,1 0-1,-1-1 0,1 1 0,-1 0 0,0 0 0,1-1 0,-1 1 0,0-1 0,1 1 0,1-2 0,6-2 21,0 1-1,0-2 1,-1 1 0,0-1-1,0-1 1,10-8 0,-6 4-68,-1 0 1,0-1-1,-1-1 1,-1 1-1,0-2 1,0 1-1,-1-1 1,-1-1-1,0 1 1,0-1-1,4-19 1,-15 43-268,-18 55 332,21-61-42,0-1-1,0 0 1,0 1 0,1 0-1,-1-1 1,1 1 0,0-1-1,0 1 1,0 0 0,1-1-1,-1 1 1,1-1 0,0 1-1,0-1 1,0 1 0,0-1-1,4 6 1,13 0-2894,-4-11-2765,-2-4-2368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11819,'-3'0'3235,"1"4"-1569,2 9-801,0 0-577,11 1-256,0-2-2146,10-2-4324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85 245 10858,'0'0'7677,"-9"7"-5531,3-4-1897,0 1 0,1 0 0,0 1 0,0-1 1,0 1-1,0 0 0,1 1 0,0-1 0,0 1 0,0-1 0,1 1 0,0 0 1,0 1-1,0-1 0,1 0 0,0 1 0,0-1 0,1 1 0,0 0 0,-1 11 1,2-17-242,0 0 1,0 0 0,0 0-1,0 1 1,1-1 0,-1 0 0,0 0-1,0 0 1,1 0 0,-1 0 0,1 0-1,-1 0 1,1 0 0,0 0 0,-1 0-1,1 0 1,0 0 0,0 0 0,0 0-1,0 0 1,-1-1 0,1 1-1,0 0 1,0-1 0,0 1 0,0-1-1,2 2 1,0-2 7,0 1 0,1-1 0,-1 1 0,0-1 0,0 0 0,0 0 0,1 0 0,-1-1 0,0 1 0,4-2 0,2 0 19,0 0 0,0-1 1,-1-1-1,0 0 0,1 0 0,12-9 1,-3-2-79,-1 0 1,-1-1 0,0-1-1,-1-1 1,-1 0-1,13-22 1,-20 27-72,0 0 0,0-1-1,-1 0 1,-1 0 0,0 0 0,-1-1-1,-1 1 1,0-1 0,-1 0 0,0-19-1,-2 32 99,0-1-1,1 1 0,-1 0 0,-1 0 0,1-1 1,0 1-1,0 0 0,-1 0 0,1 0 0,-1-1 1,0 1-1,0 0 0,0 0 0,0 0 0,0 0 1,0 0-1,0 0 0,-1 1 0,1-1 0,-1 0 1,1 1-1,-1-1 0,0 1 0,1-1 1,-1 1-1,0 0 0,0 0 0,0 0 0,0 0 1,0 0-1,0 0 0,-1 0 0,1 1 0,0-1 1,0 1-1,0 0 0,-1-1 0,-3 1 0,0 1 0,0-1 0,0 1 0,0 0-1,0 1 1,0-1 0,0 1-1,0 0 1,0 1 0,1 0 0,-1-1-1,1 2 1,0-1 0,-7 6-1,1 1 43,1 0-1,-1 0 0,-10 15 0,19-21-25,-1-1 0,1 1 1,-1 0-1,1 0 0,1 0 1,-1 0-1,0 0 0,1 0 1,0 0-1,0 0 0,0 1 1,0-1-1,1 0 0,0 1 1,0 4-1,0-8-21,1 1 0,0 0 1,-1-1-1,1 1 0,0-1 1,0 1-1,0-1 0,0 0 1,0 1-1,0-1 0,0 0 0,1 0 1,-1 0-1,0 0 0,1 0 1,-1 0-1,1 0 0,-1 0 0,4 1 1,37 13-929,-24-9 225,-10-3 551,-1 0-1,1 1 0,-1 0 1,0 0-1,0 1 1,0 0-1,-1 0 0,0 0 1,0 1-1,0 0 0,10 13 1,-13-14 198,0 0 0,0 1 0,-1-1 1,0 1-1,0 0 0,0-1 0,0 1 0,-1 0 0,0 0 1,0 0-1,-1 0 0,0 0 0,0 0 0,0 0 0,-1 0 1,1 0-1,-3 7 0,-4 4-1150,0-7-3140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80 2915,'0'0'15123,"-3"11"-12485,-5 32-818,8-42-1736,0 1 0,0-1 0,0 0-1,0 0 1,1 0 0,-1 1 0,0-1 0,1 0 0,-1 0 0,1 0 0,-1 0-1,1 0 1,-1 0 0,1 0 0,0 0 0,0 0 0,0 0 0,-1 0 0,1-1 0,0 1-1,0 0 1,0-1 0,0 1 0,0 0 0,0-1 0,0 1 0,1-1 0,-1 1-1,0-1 1,0 0 0,0 0 0,0 1 0,0-1 0,1 0 0,-1 0 0,0 0-1,2 0 1,43-3 1629,-45 3-1664,9-3 91,0 0 1,0 0 0,0-1-1,0 0 1,-1-1-1,0 0 1,0 0 0,9-8-1,-13 10-120,-1 0 0,1 0 0,-1-1-1,0 0 1,0 0 0,-1 0 0,1 0-1,-1 0 1,0-1 0,0 1 0,0-1-1,-1 0 1,1 0 0,-1 0 0,0 0-1,2-11 1,-4 15-23,0 0 0,0-1 1,0 1-1,-1 0 0,1 0 0,0 0 0,0-1 0,-1 1 0,1 0 1,0 0-1,-1 0 0,1 0 0,-1 0 0,0-1 0,1 1 0,-1 0 1,0 0-1,0 1 0,0-1 0,1 0 0,-1 0 0,0 0 1,0 0-1,0 1 0,0-1 0,0 1 0,-1-1 0,1 1 0,0-1 1,0 1-1,0-1 0,0 1 0,-1 0 0,1 0 0,0-1 0,0 1 1,-1 0-1,1 0 0,0 0 0,0 1 0,0-1 0,-1 0 0,1 0 1,0 1-1,-2 0 0,-2 0-11,-1 0-1,1 0 1,1 1 0,-1 0 0,0 0-1,0 0 1,1 0 0,-1 1-1,1 0 1,-5 3 0,0 2 3,1 1 1,0 1-1,0-1 0,1 1 0,1 0 1,-1 1-1,2-1 0,-1 1 1,2 1-1,-1-1 0,1 1 1,1-1-1,0 1 0,-2 24 1,5-35 9,0-1 1,0 1 0,0 0 0,0 0-1,0 0 1,1 0 0,-1 0 0,0 0-1,0-1 1,1 1 0,-1 0 0,0 0-1,1-1 1,-1 1 0,1 0 0,-1 0-1,1-1 1,0 1 0,-1 0 0,1-1-1,-1 1 1,1-1 0,0 1 0,0-1-1,-1 1 1,1-1 0,0 0 0,0 1-1,1 0 1,33-1 63,-22-3-51,0 0-1,0-1 1,16-7-1,45-29-1055,-57 29 735,0 1 0,1 1 0,0 0 0,37-11 0,-55 20 318,1 0 0,-1 0-1,0 0 1,0 0 0,1 0 0,-1 0-1,0 0 1,1 0 0,-1 0 0,0 0-1,0 0 1,1 0 0,-1 0 0,0 0 0,0 0-1,1 1 1,-1-1 0,0 0 0,0 0-1,0 0 1,1 0 0,-1 0 0,0 1-1,0-1 1,0 0 0,1 0 0,-1 0 0,0 1-1,0-1 1,0 0 0,0 0 0,0 1-1,0-1 1,1 0 0,-1 0 0,0 1-1,0-1 1,0 0 0,0 0 0,0 1-1,0-1 1,0 0 0,0 0 0,0 1 0,-3 19 460,-8 15 194,9-28-512,0-1 0,0 1 0,0 0 0,1 0 0,0 0 0,1 13 0,19-18-1239,-8-2-6008,-6 2-1531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4100,'0'0'17376,"8"0"-16073,8-1-999,1-1 1,-1-1-1,-1-1 0,1 0 0,0-1 1,-1-1-1,0 0 0,17-10 1,-8 4-460,0 2 0,42-12 0,-66 21 127,0 1 0,1 0 0,-1 0 0,1 0 0,-1-1 0,1 1 0,-1 0 0,0 0 0,1 0 0,-1 0 0,1 0 0,-1 0 0,1 0 0,-1 0 0,1 0 0,-1 0 0,1 0 0,-1 0 0,1 1 0,-1-1 0,0 0 1,1 0-1,-1 0 0,1 1 0,-1-1 0,0 0 0,1 0 0,-1 1 0,1-1 0,-1 0 0,0 1 0,0-1 0,1 0 0,-1 1 0,0-1 0,0 1 0,1-1 0,-1 1 0,-4 22-223,-24 29 480,25-47-312,-6 9-426,-10 17 995,15-21-3646,2-2-3309,2-16-5142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12908,'0'0'10794,"0"65"-10281,-2-31-225,-3 4-160,1-3-96,-2-6 0,6-3 0,0-7-96,-2-4-961,-5-7-1153,1-4-1665,-5-4-2467,-2 0-4100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2178 5765,'0'0'673,"31"-85"544,-3 10 225,8-25 383,7-26-287,11-21-257,8-17-288,8-16-481,5-8-191,5-2-257,3 4-32,-7 13-32,-3 15 0,-8 25 0,-7 24-353,-11 29-543,-15 26-1186,-16 24-1378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11659,'0'0'8141,"9"-5"-7249,3-1-760,1 0 1,0 0-1,0 2 1,0-1 0,1 2-1,-1 0 1,1 0 0,0 1-1,0 1 1,0 0-1,19 2 1,-27-1-121,-1 1 0,1-1-1,-1 1 1,1 0 0,-1 0 0,0 1 0,1 0-1,-1 0 1,0 0 0,0 0 0,0 1 0,0 0-1,-1 0 1,1 0 0,-1 1 0,0-1-1,0 1 1,0 0 0,0 0 0,-1 1 0,1-1-1,-1 1 1,0-1 0,-1 1 0,1 0 0,-1 0-1,0 1 1,0-1 0,0 0 0,-1 1 0,0-1-1,1 9 1,-1-1 284,-1-1 1,0 0-1,-1 1 0,0-1 1,-1 0-1,-1 0 0,1 0 1,-2 0-1,0 0 0,0-1 0,-1 0 1,-7 12-1,8-16-126,0 0 1,-1 0-1,0-1 1,0 0-1,-1 0 1,1 0-1,-1-1 0,0 1 1,-1-1-1,1-1 1,-1 1-1,0-1 0,0-1 1,-1 1-1,1-1 1,-1 0-1,1-1 0,-1 0 1,-11 2-1,14-4-150,1 1 0,0-1 0,0 0 0,0-1 0,0 1 0,0-1 0,0 0 0,0 0 0,0 0 0,0 0 0,0-1 0,0 0-1,0 1 1,1-2 0,-1 1 0,1 0 0,-1-1 0,1 1 0,0-1 0,0 0 0,-3-4 0,2 3-232,1-1 0,0 0 0,0 0 0,0 0 0,0 0 0,-2-8 0,3 7-705,0 0-1,1 0 1,0 0-1,0 0 1,0-12-1,0 17 618,1 1 0,0-1 0,0 1 1,0-1-1,0 1 0,0-1 0,0 1 0,1-1 0,-1 0 0,0 1 0,0-1 0,0 1 1,0-1-1,1 1 0,-1-1 0,0 1 0,0 0 0,1-1 0,-1 1 0,0-1 0,1 1 1,-1-1-1,1 1 0,-1 0 0,0-1 0,1 1 0,-1 0 0,1 0 0,-1-1 0,1 1 0,-1 0 1,1 0-1,0-1 0,10-3-8498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7719,'0'0'8846,"9"3"-6583,-4-2-2063,-2 0 90,1 1 1,0-1-1,0 0 0,0 0 1,0-1-1,0 1 1,0-1-1,0 0 1,0 0-1,0 0 0,0-1 1,0 1-1,0-1 1,0 0-1,0 0 1,0-1-1,-1 1 0,6-3 1,0-2-67,-1 1 0,0-2 1,0 1-1,0-1 0,-1 0 0,0 0 0,0-1 1,-1 0-1,0 0 0,0-1 0,-1 1 0,8-18 1,-13 25-225,0 1 1,1-1-1,-1 0 1,0 1-1,0-1 0,1 1 1,-1-1-1,0 1 1,0-1-1,0 0 1,0 1-1,0-1 1,0 1-1,0-1 1,0 0-1,0 1 1,0-1-1,0 1 0,0-1 1,0 0-1,0 1 1,-1-1-1,1 1 1,0-1-1,0 1 1,-1-1-1,1 1 1,0-1-1,-1 1 1,1-1-1,-1 1 1,1-1-1,0 1 0,-1-1 1,1 1-1,-1 0 1,1-1-1,-1 1 1,1 0-1,-1 0 1,0-1-1,1 1 1,-1 0-1,1 0 1,-1 0-1,1 0 0,-1 0 1,0-1-1,1 1 1,-1 0-1,1 0 1,-1 1-1,0-1 1,1 0-1,-1 0 1,1 0-1,-1 0 1,0 1-1,-35 12-139,29-7 122,0 0 0,0 0 1,1 1-1,-1 0 0,2 0 1,-1 1-1,1-1 0,0 1 1,1 1-1,0-1 0,0 0 1,1 1-1,0 0 1,0 0-1,1 0 0,-2 17 1,4-25 12,1 0 1,-1-1 0,1 1-1,0-1 1,-1 1 0,1-1 0,0 1-1,-1-1 1,1 1 0,0-1-1,-1 0 1,1 1 0,0-1 0,0 0-1,-1 1 1,1-1 0,0 0-1,0 0 1,0 0 0,-1 0-1,1 0 1,0 0 0,0 0 0,0 0-1,-1 0 1,3-1 0,23-1 33,-9-3 16,0 0 0,30-14 0,-37 13-88,1 1 0,0 1 0,0 0 0,0 1 0,1 0 0,-1 0-1,1 1 1,-1 1 0,13 0 0,-22 1 29,-1 0 0,1 1 0,-1-1 0,0 1 0,1 0 1,-1-1-1,0 1 0,0 0 0,1 0 0,-1 0 0,0 0 0,0 0 0,0 0 0,0 0 0,0 0 0,0 0 1,0 0-1,-1 0 0,1 1 0,0-1 0,-1 0 0,1 1 0,-1-1 0,1 0 0,-1 1 0,1-1 0,-1 1 1,0-1-1,0 1 0,0 1 0,1 55 203,-1-44-65,0-13-106,0-1 1,0 0 0,1 0-1,-1 0 1,0 1 0,0-1-1,0 0 1,0 0-1,1 0 1,-1 0 0,0 1-1,0-1 1,0 0 0,1 0-1,-1 0 1,0 0 0,0 0-1,1 0 1,-1 1 0,0-1-1,0 0 1,1 0 0,-1 0-1,0 0 1,1 0 0,-1 0-1,0 0 1,0 0 0,1 0-1,-1 0 1,0-1 0,0 1-1,1 0 1,-1 0 0,0 0-1,0 0 1,1 0 0,-1 0-1,0 0 1,0-1 0,0 1-1,1 0 1,-1 0 0,0 0-1,0-1 1,0 1 0,0 0-1,1 0 1,-1 0 0,0-1-1,12-8 212,-8 4-280,-1 0 0,1 1 1,0-1-1,0 1 0,1 0 1,-1 0-1,1 1 0,0-1 1,0 1-1,0 0 0,0 1 1,0-1-1,1 1 0,-1 0 1,1 0-1,11-2 0,-16 5 43,-1-1 1,1 0-1,0 1 0,0-1 0,0 1 0,-1-1 0,1 0 0,0 1 1,-1 0-1,1-1 0,0 1 0,-1-1 0,1 1 0,-1 0 1,1-1-1,-1 1 0,1 0 0,-1 0 0,0 0 0,1-1 0,-1 1 1,0 0-1,0 0 0,1 0 0,-1 0 0,0-1 0,0 1 0,0 0 1,0 0-1,0 0 0,0 1 0,-1-1 27,1 0-1,0 0 1,0 0-1,0-1 1,0 1-1,0 0 1,0 0 0,0 0-1,0 0 1,0 0-1,1 0 1,-1 0-1,0-1 1,1 1-1,-1 0 1,0 0 0,1 0-1,-1-1 1,1 1-1,-1 0 1,1 0-1,-1-1 1,1 1-1,0 0 1,-1-1-1,1 1 1,0-1 0,-1 1-1,1-1 1,0 1-1,0-1 1,0 0-1,-1 1 1,1-1-1,0 0 1,0 1 0,0-1-1,0 0 1,0 0-1,0 0 1,0 0-1,-1 0 1,1 0-1,0 0 1,0 0 0,0 0-1,0-1 1,0 1-1,0 0 1,-1-1-1,1 1 1,1-1-1,44-24 329,-42 22-473,1-1 0,0 1 1,0 0-1,0 0 0,1 0 0,-1 1 0,1-1 1,-1 2-1,1-1 0,0 0 0,0 1 0,-1 0 0,1 1 1,0-1-1,0 1 0,11 1 0,-16-1 115,-1 1-1,1-1 1,0 1-1,0 0 1,-1-1 0,1 1-1,0 0 1,-1-1-1,1 1 1,-1 0 0,1 0-1,-1-1 1,1 1-1,-1 0 1,1 0 0,-1 0-1,0 0 1,1 0-1,-1 0 1,0 0 0,0 0-1,0-1 1,0 1-1,0 2 1,0 29-71,-1-23-454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 14990,'0'0'3999,"-9"0"-802,1 0-2849,0 0-1,0 1 0,0 0 0,0 0 0,1 1 1,-1 0-1,-11 4 0,16-4-328,0-1-1,1 0 1,-1 1-1,0 0 1,1 0-1,0 0 1,-1 0-1,1 0 1,0 0-1,0 0 1,0 1-1,0-1 1,0 1-1,1 0 1,-1-1-1,1 1 1,0 0-1,-1 0 1,1 0-1,1 0 1,-1 0 0,0 0-1,1 0 1,-1 0-1,1 0 1,0 4-1,0-5-11,0-1 0,0 0 0,0 0 0,1 1 0,-1-1 0,0 0 0,0 1-1,1-1 1,-1 0 0,1 0 0,-1 1 0,1-1 0,-1 0 0,1 0 0,0 0 0,0 0 0,0 0 0,-1 0-1,1 0 1,0 0 0,0 0 0,0 0 0,0-1 0,1 1 0,-1 0 0,0-1 0,0 1 0,0-1 0,0 1 0,1-1-1,-1 1 1,0-1 0,1 0 0,-1 0 0,0 0 0,0 1 0,1-1 0,-1-1 0,0 1 0,1 0 0,-1 0 0,0 0-1,1-1 1,-1 1 0,0 0 0,2-2 0,2 1 27,1-1 0,-1 1 0,0-1 0,0-1 0,-1 1 0,1-1 0,0 1 0,-1-1 0,0-1 0,7-5 0,-6 3-78,0 0 0,0-1 0,-1 0 0,1 1 0,-2-2 0,1 1-1,-1 0 1,3-10 0,-1-19-3493,-5 36 3248,-1 0 0,1 0 1,0 0-1,0 0 0,-1 0 0,1-1 0,0 1 1,0 0-1,0 0 0,-1 0 0,1 0 1,0 0-1,0 0 0,-1 0 0,1 1 0,0-1 1,0 0-1,0 0 0,-1 0 0,1 0 0,0 0 1,0 0-1,0 0 0,-1 0 0,1 0 0,0 1 1,0-1-1,-1 0-866,1 1 866,0-1 0,0 0 0,0 0 0,0 0 1,0 1-1,0-1 0,-1 0 0,1 1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61 5221,'0'0'4906,"3"-10"-1062,7-29-250,-8 27-432,-8 35-2333,-5 16-758,3-14 509,1 0-1,1 0 1,2 0-1,-2 28 1,6-51-559,0-1 0,0 1 0,1 0 0,-1-1 0,1 1 0,-1-1 0,1 1 0,-1-1 1,1 1-1,0-1 0,0 0 0,0 1 0,0-1 0,0 0 0,0 1 0,0-1 0,0 0 1,1 0-1,-1 0 0,0 0 0,1 0 0,-1-1 0,1 1 0,-1 0 0,1 0 1,-1-1-1,1 1 0,-1-1 0,1 0 0,0 1 0,-1-1 0,1 0 0,-1 0 0,3 0 1,0 0 72,-1 0 0,1 0 1,-1 0-1,1 0 0,-1-1 1,0 1-1,1-1 1,-1 0-1,0 0 0,1 0 1,-1 0-1,0-1 1,0 1-1,0-1 0,0 0 1,3-2-1,7-11 203,0 0-1,-1 0 1,-1-2-1,0 1 1,-1-1 0,-1-1-1,-1 0 1,8-24-1,-16 33-4628,-7 19-4954,1-1 6788,-2 0-3396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10794,'0'0'16400,"5"4"-16240,3 6-134,1-1-1,-1 1 1,-1 0 0,0 0 0,6 12 0,-13-20-63,1-1 0,-1 0 0,1 1 0,0-1 0,-1 0 1,1 0-1,0 1 0,0-1 0,0 0 0,0 0 0,0 0 1,0 0-1,0 0 0,0 0 0,3 1 0,-4-2-80,1 0-1,0 0 1,-1 0-1,1 0 0,-1 0 1,1 0-1,-1 0 1,1 0-1,-1 0 1,1 0-1,-1 0 0,1-1 1,-1 1-1,1 0 1,-1 0-1,1-1 1,-1 1-1,1 0 1,-1-1-1,1 1 0,-1 0 1,0-1-1,1 1 1,-1-1-1,1 1 1,-1 0-1,0-1 0,2-3-1110,0 1 0,0-1-1,0 1 1,-1-1 0,0 0-1,1 0 1,-2 0 0,1 1-1,0-8 1,0-6-7361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11115,'0'0'12406,"1"8"-12289,2 82 145,-3-91-238,0 1 0,0-1 0,0 1 0,0-1 0,0 0 1,0 1-1,0-1 0,0 1 0,0-1 0,0 1 0,1-1 0,-1 0 0,0 1 0,0-1 0,0 1 1,1-1-1,-1 1 0,0-1 0,1 1 0,-1-1 0,0 1 0,1 0 0,-1-1 0,1 1 0,-1-1 1,1 1-1,-1 0 0,1 0 0,-1-1 0,1 1 0,-1 0 0,1 0 0,-1-1 0,1 1 0,-1 0 1,1 0-1,-1 0 0,1 0 0,0 0 0,-1 0 0,1 0 0,-1 0 0,1 0 0,-1 0 0,1 0 0,0 0 1,-1 0-1,1 0 0,-1 1 0,1-1 0,-1 0 0,1 0 0,-1 1 0,1-1 0,-1 0 0,1 1 1,-1-1-1,1 0 0,-1 1 0,0-1 0,1 1 0,-1-1 0,0 1 0,1-1 0,-1 1 0,0-1 1,0 1-1,1-1 0,-1 2 0,-11-27-222,9 24 201,1-1 1,0 0 0,0 1-1,0-1 1,0 0-1,0 1 1,0-1 0,0 0-1,1 0 1,-1 0-1,1 0 1,-1 0-1,1 0 1,0 0 0,-1 0-1,1 0 1,1-2-1,2 3 23,1 0-1,0 0 0,0 1 1,0-1-1,0 1 0,0 0 1,0 0-1,0 0 1,6 2-1,5-1-834,0-1-614,-7 0-587,1 0-1,0 0 1,-1 0 0,1-1 0,13-4-1,-4-1-3925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87 176 5285,'0'0'13736,"-10"7"-12204,10-6-1521,-10 5 483,0 1 0,1 1 0,-14 14 0,21-19-397,-1-1-1,1 1 1,0 0 0,0 0 0,0 0 0,0 0-1,1 0 1,-1 0 0,1 0 0,0 0 0,0 1-1,0-1 1,0 1 0,0-1 0,1 0 0,0 1-1,0-1 1,0 1 0,0-1 0,1 8 0,0-10-82,-1 0 0,1 0 0,0 0 0,0-1 0,-1 1 0,1 0 0,0 0 0,0 0 0,0-1 0,0 1 0,0 0 0,0-1 0,0 1 0,0-1 0,0 1 0,0-1 0,1 0 0,-1 0 0,0 1 0,0-1 0,0 0 0,0 0 0,1 0 0,-1 0 0,0 0 0,0 0 0,0 0 0,0-1 0,1 1 0,-1 0 0,0-1 0,0 1 0,1-1 0,38-15 313,22-37-930,-58 50 509,-1-1-1,1 1 1,-1-1 0,0 0-1,0 0 1,0 0 0,-1 0-1,0 0 1,1-1 0,-2 1-1,1-1 1,0 1 0,-1-1-1,2-7 1,-24 41-46,18-22 349,-1 0-1,1 0 1,0 0-1,0 1 1,1-1-1,0 1 1,1 0-1,0 0 1,0-1-1,0 1 1,2 16-1,-1-23-183,1-1-1,-1 1 0,1 0 1,0 0-1,-1 0 1,1-1-1,0 1 0,-1 0 1,1 0-1,0-1 0,0 1 1,0-1-1,0 1 1,0-1-1,0 1 0,-1-1 1,1 0-1,0 1 0,0-1 1,0 0-1,0 0 0,0 0 1,1 0-1,-1 0 1,0 0-1,0 0 0,0 0 1,0 0-1,0 0 0,0 0 1,1-1-1,33-9 717,-22 1-681,0 0-1,0-1 1,-1 0 0,-1 0 0,0-2-1,0 1 1,12-19 0,-7 6-103,-1 0 1,-1 0 0,13-32-1,-24 48-72,0 1 0,0-1 0,0-1 0,-1 1 0,0 0 0,-1-1-1,1-14 1,-19 41-367,-3 14 471,8-10 239,2-1-1,0 2 0,2-1 1,0 2-1,1-1 0,2 1 1,0-1-1,-1 39 0,6-62-223,0 1 0,0 0 1,0-1-1,0 1 0,0 0 0,0-1 0,0 1 0,0 0 0,1-1 0,-1 1 0,0-1 0,0 1 0,1 0 0,-1-1 0,0 1 0,1-1 0,-1 1 0,1-1 0,-1 1 0,1-1 0,-1 1 0,1-1 0,-1 0 0,1 1 0,-1-1 0,1 0 0,-1 1 0,1-1 0,0 0 0,-1 0 0,1 1 0,0-1 0,-1 0 0,1 0 0,0 0 0,-1 0 0,1 0 0,0 0 0,-1 0 0,1 0 0,-1 0 0,1 0 0,0 0 0,-1 0 0,1-1 1,0 1-1,-1 0 0,1 0 0,-1-1 0,1 1 0,0-1 0,3-1 23,-1 1-1,1-1 1,-1 0 0,0 0 0,1 0 0,-1 0 0,0 0 0,3-4 0,-1-2-23,0 0 0,-1 0 0,0 0 0,-1 0 0,1 0 0,-2-1 0,1 0 0,-1 1 0,0-1 0,-1 0-1,0 0 1,-1 0 0,0-12 0,0 20-58,-5 36-166,5-29 234,-1 0 28,1 0 1,-1 0-1,1 1 1,1-1 0,0 0-1,0 0 1,2 10-1,-2-14-30,0 0 0,1 0 0,-1-1 0,0 1 0,1 0 0,-1-1 0,0 1 0,1-1 1,0 0-1,-1 0 0,1 1 0,0-1 0,0 0 0,0 0 0,0-1 0,-1 1 0,1 0 0,0-1 0,1 1 0,-1-1 0,0 1 0,0-1 0,0 0 0,0 0 0,0 0 0,4-1 0,4 1 8,0-2 0,0 1 0,-1-1 0,1-1-1,0 0 1,-1 0 0,0-1 0,17-9-1,-19 9-76,0 0 0,-1 0 0,1-1 0,-1 0 0,0 0 0,0 0 0,-1-1 0,1 0 0,-1 0 0,0 0 0,6-13 0,-11 19 50,0 0 0,1 0 0,-1-1 1,0 1-1,0 0 0,-1 0 0,1 0 1,0-1-1,0 1 0,0 0 0,0 0 1,0 0-1,0-1 0,0 1 0,0 0 1,0 0-1,0 0 0,0-1 0,-1 1 1,1 0-1,0 0 0,0 0 0,0 0 1,0 0-1,-1-1 0,1 1 0,0 0 0,0 0 1,0 0-1,0 0 0,-1 0 0,1 0 1,0 0-1,0 0 0,0 0 0,-1 0 1,1 0-1,0 0 0,0 0 0,-1 0 1,1 0-1,0 0 0,0 0 0,0 0 1,-1 0-1,1 0 0,0 0 0,0 0 1,0 0-1,-1 0 0,1 0 0,0 0 1,0 0-1,0 0 0,0 1 0,-1-1 1,1 0-1,0 0 0,-16 6-81,8-1 91,0 1 1,0 0-1,1 0 1,0 1-1,0 0 1,0 1-1,-9 13 1,13-16 57,-1 0 0,1 0 1,0 0-1,1 0 1,-1 1-1,1-1 0,0 1 1,0 0-1,1-1 0,-1 1 1,1 0-1,1 0 0,-1 0 1,1 7-1,1-12-54,-1 0 1,1 0-1,-1 0 0,1 0 0,0 0 0,-1 0 1,1 0-1,0 0 0,0 0 0,0-1 0,0 1 1,0 0-1,0-1 0,0 1 0,0 0 1,0-1-1,0 1 0,0-1 0,0 0 0,0 1 1,0-1-1,1 0 0,-1 0 0,0 1 0,0-1 1,0 0-1,0 0 0,3-1 0,34-2 112,-28 1-143,-1-1 0,0-1 0,0 0 0,0 0 0,0-1 0,-1 0 0,1 0 0,-1-1 0,-1 0 0,13-13 1,-14 14-39,-1 0 0,0 0 0,-1-1 0,1 1 0,-1-1 0,0 0 0,-1-1 0,1 1 0,-1 0 0,0-1 0,-1 0 0,0 0 0,0 0 0,0 0 0,0-8 0,-2 15 57,0-1 1,-1 1-1,1-1 1,0 0-1,0 1 0,-1-1 1,1 1-1,0-1 0,-1 1 1,1-1-1,0 1 1,-1-1-1,1 1 0,-1 0 1,1-1-1,-1 1 0,1 0 1,-1-1-1,1 1 1,-1 0-1,1 0 0,-1-1 1,1 1-1,-1 0 0,1 0 1,-1 0-1,0 0 1,1 0-1,-1-1 0,1 1 1,-1 0-1,0 1 0,1-1 1,-1 0-1,1 0 1,-1 0-1,0 0 0,1 0 1,-1 0-1,1 1 0,-1-1 1,1 0-1,-1 1 1,1-1-1,-1 1 0,-27 14-43,24-10 105,0 0 0,0 0 0,1 0 0,0 1 0,0-1 1,0 1-1,1 0 0,0 0 0,0 0 0,0 0 0,1 0 0,0 0 0,0 1 0,0 9 0,1-16-87,0 1 0,0 0 0,1 0 0,-1 0 0,0 0 0,0 0 0,1-1 0,-1 1 0,0 0 0,1 0 0,-1-1 0,1 1 0,-1 0 0,1 0 0,-1-1 0,1 1 0,0-1 0,-1 1 0,1-1 0,0 1 0,-1-1 0,1 1 0,0-1 0,0 1 0,0-1 0,-1 0 0,1 1 0,0-1 0,0 0 0,0 0 0,0 0 0,0 0 0,-1 1 0,1-1 0,0 0 0,0-1 0,0 1 0,0 0 0,0 0 0,-1 0 0,1 0 0,0-1 0,0 1 0,0 0 0,0-1 0,1 0 0,1 0-705,0 0-1,-1 0 1,1 0 0,0 0 0,0-1 0,0 1 0,-1-1 0,1 0 0,-1 0 0,1 0-1,-1 0 1,4-4 0,3-17-8218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2:5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15375,'0'0'14830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12684,'0'0'8130,"0"8"-6790,0 1-1173,-2 0 0,1 0 0,-1 0 0,0-1-1,-1 1 1,0-1 0,-1 1 0,1-1 0,-2 0 0,1-1-1,-1 1 1,0-1 0,0 0 0,-1 0 0,-11 10-1,-5 6 122,13-12-58,0-1 1,-1-1-1,0 1 0,0-2 1,-1 1-1,0-1 0,-22 11 0,63-65-507,100-139-1191,-123 176 1510,12-15-168,-13 26-21,-4 16-1,-5 2 154,0-1 0,0 0-1,-2 0 1,-1 0 0,-11 26 0,10-27 219,1-1 1,0 1-1,1 0 0,1 0 0,1 1 1,-2 21-1,26-58 191,-15 7-397,-1-1-1,-1 0 0,1 0 0,-2 0 0,0 0 0,3-24 0,-5 29-945,-1 14 917,0-1 0,0 0 0,1 0 1,-1 0-1,1 0 0,1 0 0,-1 0 1,5 11-1,-5-14 11,1-1-1,-1 0 1,1 0 0,0-1 0,0 1-1,0 0 1,-1 0 0,2-1 0,-1 1-1,0-1 1,0 0 0,0 0-1,1 0 1,-1 0 0,0 0 0,1 0-1,-1 0 1,1-1 0,-1 1 0,1-1-1,-1 0 1,1 0 0,-1 0 0,4 0-1,2-1 42,-1-1 0,0 0 0,0 0 0,0 0-1,-1-1 1,1 0 0,-1 0 0,1-1 0,-1 1-1,0-1 1,0-1 0,-1 1 0,1-1 0,-1 0 0,0-1-1,0 1 1,-1-1 0,0 0 0,0 0 0,0 0-1,0 0 1,-1-1 0,4-10 0,-7 16-101,-1 6 24,0 0-1,0 0 1,0 0-1,0 0 1,-1 0-1,0 0 1,0 0-1,-1-1 1,-5 9-1,5-8 58,1-1 1,-1 1-1,1-1 0,0 1 0,0 0 0,0 0 0,1 0 0,-1 0 1,0 10-1,2-15-15,0 1-1,0-1 1,0 0 0,0 0 0,0 1 0,0-1-1,0 0 1,0 0 0,0 1 0,0-1 0,0 0-1,1 0 1,-1 1 0,0-1 0,0 0 0,0 0-1,0 0 1,0 1 0,1-1 0,-1 0 0,0 0-1,0 0 1,0 1 0,1-1 0,-1 0 0,0 0 0,0 0-1,1 0 1,-1 0 0,0 0 0,0 0 0,1 0-1,-1 0 1,0 1 0,0-1 0,1 0 0,-1 0-1,0 0 1,0 0 0,1-1 0,16-3 172,11-12-34,-11 2-381,0 0-1,-1-1 1,0-1 0,-2 0 0,0-1 0,-1-1-1,18-30 1,-31 47 1,0 28-208,0-24 512,0 0 1,0 0-1,0 1 0,0-1 0,1 0 1,-1 0-1,1 0 0,0 0 0,0 0 1,0 0-1,0 0 0,2 4 0,-2-7-34,-1 1 0,1-1 0,0 1 0,-1-1 0,1 1 0,-1-1 0,1 0 0,-1 1 0,1-1 0,0 0 0,-1 1 0,1-1 0,0 0 0,0 0 0,-1 0 0,1 0 0,0 0 0,-1 0 0,1 1 0,0-2 0,1 1 0,24-12 468,-11 0-535,0 0 0,0-2 0,-1 0 0,-1 0 0,-1-1 0,20-30 0,-24 27-615,-16 23 106,-19 27 319,11-6 387,1 1-1,0 1 1,2 0-1,2 0 1,0 2-1,2-1 1,1 1-1,2 0 1,0 1 0,-1 55-1,8-76-1482,2-17 652,2-23 547,-6-14 160,0 27-43,0 1 1,1-1-1,0 0 1,2 0-1,0 1 0,1-1 1,0 1-1,8-21 0,-10 36-55,-1 0 0,0 0 0,1 1 0,-1-1 0,1 0 0,-1 1-1,1-1 1,0 0 0,-1 1 0,1-1 0,0 1 0,-1-1 0,1 1-1,0-1 1,0 1 0,0-1 0,-1 1 0,1 0 0,0-1 0,0 1-1,0 0 1,0 0 0,-1 0 0,1 0 0,0 0 0,0 0 0,0 0-1,0 0 1,0 0 0,0 0 0,0 0 0,-1 0 0,2 1-1,32 15-6820,-16-7 1072,7-1-4641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13485,'-1'-1'309,"0"0"1,0 0 0,0 0 0,0 0-1,-1 0 1,1 0 0,0 0-1,0 0 1,0 1 0,-1-1 0,1 1-1,0-1 1,-1 1 0,1-1-1,-1 1 1,1 0 0,-1 0 0,1 0-1,0 0 1,-1 0 0,1 0-1,-1 0 1,1 0 0,-1 0 0,0 1-1,0 0-127,0 0-1,0 1 0,1-1 0,-1 0 1,1 1-1,-1-1 0,1 1 1,-1 0-1,1-1 0,0 1 1,0 0-1,0 0 0,0 0 0,-1 4 1,-2 4-51,2 0 0,-1 0 0,1 0-1,1 0 1,-1 17 0,2-20-210,1-1 1,0 1-1,0 0 0,1-1 0,0 1 0,0-1 0,0 0 0,1 1 0,0-1 0,0 0 1,0-1-1,1 1 0,0 0 0,7 6 0,17 30-499,-27-41 624,0 1 1,0 0 0,0-1 0,0 1-1,0 0 1,0-1 0,-1 1-1,1 0 1,-1 0 0,1 0 0,-1 0-1,0-1 1,0 1 0,0 0-1,0 0 1,0 0 0,0 0-1,0 0 1,-1 0 0,1-1 0,-1 1-1,1 0 1,-1 0 0,0-1-1,1 1 1,-1 0 0,0-1 0,0 1-1,-1 0 1,1-1 0,0 0-1,0 1 1,-1-1 0,-1 2 0,0-1 112,0-1 1,1 1-1,-1-1 1,0 0-1,0 0 1,0 0 0,0 0-1,-1-1 1,1 1-1,0-1 1,0 0 0,0 0-1,0 0 1,-1 0-1,1 0 1,0-1-1,0 1 1,0-1 0,0 0-1,-3-1 1,3 0-126,0 0 1,1 1-1,-1-1 1,1 0-1,0 0 1,0-1-1,-1 1 1,1 0 0,1-1-1,-1 1 1,0-1-1,1 0 1,-1 1-1,1-1 1,0 0-1,0 0 1,0 0-1,0 0 1,0 0-1,0-5 1,-4-65-852,5 70 727,0-1-167,1 1 0,-1 0-1,1 0 1,0 0 0,0-1 0,0 1-1,0 0 1,1 0 0,-1 1 0,1-1-1,0 0 1,0 0 0,0 1 0,0-1-1,0 1 1,0-1 0,1 1 0,-1 0-1,1 0 1,0 0 0,-1 1 0,1-1-1,0 0 1,0 1 0,0 0 0,6-2-1,11-3-2183,1 0 0,-1 1 0,26-2 0,-8 1-1999,-36 5 4194,61-17-504,-37-1 5292,-24 18-4002,-1-1-1,0 1 1,0 0 0,0-1 0,0 1-1,-1-1 1,1 1 0,0-1 0,-1 0-1,1 1 1,-1-1 0,1 0 0,-1 1-1,0-1 1,1-2 0,-2 3-405,1 0 1,0 0 0,-1 0 0,1 0-1,0 1 1,-1-1 0,1 0 0,-1 0-1,1 0 1,-1 1 0,1-1-1,-1 0 1,0 1 0,1-1 0,-1 1-1,0-1 1,1 1 0,-1-1-1,0 1 1,0-1 0,0 1 0,1 0-1,-1-1 1,0 1 0,0 0-1,0 0 1,0-1 0,0 1 0,0 0-1,0 0 1,1 0 0,-1 0 0,0 0-1,0 1 1,0-1 0,0 0-1,0 0 1,0 0 0,1 1 0,-1-1-1,0 1 1,-1 0 0,-2 0-129,0 0 0,0 0 0,0 0 0,0 1 0,0 0 0,0 0 0,1 0 0,-5 3 0,4-1 39,1 0 1,0 0-1,0 0 1,0 0-1,0 0 1,1 1-1,0-1 0,0 1 1,0 0-1,0-1 1,1 1-1,0 0 1,0 0-1,0 0 1,0 0-1,1 5 1,0-9-40,1-1 0,-1 1 0,1 0 0,-1-1 0,0 1 0,1-1 0,-1 1 0,1-1 0,0 0 0,-1 1 0,1-1-1,-1 1 1,1-1 0,0 0 0,-1 1 0,1-1 0,0 0 0,-1 0 0,1 0 0,0 0 0,-1 1 0,1-1 0,0 0 0,0 0 0,-1 0 0,1-1 0,0 1 0,-1 0 0,1 0 0,0 0 0,1-1 0,26-5 272,-18 1-323,0-2 0,0 1 1,0-1-1,-1-1 0,0 1 1,-1-2-1,11-11 0,35-31-1598,-49 52 1123,-5 9-31,-4 12-62,0-8 550,0 0 1,0 1 0,1-1-1,1 1 1,0 18-1,2-33-82,0 1 0,0-1-1,1 0 1,-1 1-1,0-1 1,0 0 0,1 1-1,-1-1 1,0 0-1,1 1 1,-1-1-1,0 0 1,1 1 0,-1-1-1,0 0 1,1 0-1,-1 1 1,1-1 0,-1 0-1,0 0 1,1 0-1,-1 0 1,1 0-1,-1 0 1,1 0 0,-1 0-1,0 0 1,1 0-1,-1 0 1,1 0 0,-1 0-1,1 0 1,-1 0-1,1 0 1,-1 0 0,0 0-1,1 0 1,-1-1-1,1 1 1,19-8-4468,-1-10-2590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1941 12300,'11'-66'-96,"1"-18"640,6-21-256,10-24 289,10-21 192,14-15-513,6-10-96,7-3-32,6 6-160,0 9 32,0 18 32,-11 20-128,0 24-288,-8 21-1154,-11 20-1248,-6 18-1731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8488,'0'0'9086,"-8"12"-8248,7-9-826,-16 24 1813,-22 48 0,35-66-1650,1-1 1,-1 1 0,1 0 0,1 0 0,0 0-1,0 0 1,1 0 0,0 1 0,1-1 0,0 0-1,0 1 1,2 10 0,-1-18-218,0-1 0,-1 0 1,1 1-1,0-1 0,0 0 0,0 0 0,0 0 1,1 0-1,-1 0 0,0 0 0,0 0 1,1 0-1,-1 0 0,0 0 0,1-1 0,-1 1 1,1 0-1,-1-1 0,1 0 0,-1 1 0,1-1 1,-1 0-1,1 0 0,-1 1 0,3-1 0,50-1-2681,-37 1 1414,-1-1 422,-8 1 817,1-1 0,-1 1 0,0 1 0,1 0 0,-1 0 0,0 0 0,16 6 0,-23-7 166,-1 0 0,1 0 0,-1 1 0,1-1 0,-1 1 0,1-1 0,-1 0 0,1 1-1,-1-1 1,1 1 0,-1-1 0,0 1 0,1-1 0,-1 1 0,0-1 0,1 1 0,-1 0 0,0-1 0,0 1 0,1-1 0,-1 1 0,0 0 0,0-1 0,0 1 0,0 0 0,0-1 0,0 1 0,0 0 0,0-1 0,0 1 0,0 0 0,-1-1 0,1 1 0,0-1-1,0 1 1,0 0 0,-1-1 0,1 1 0,0-1 0,-1 1 0,1-1 0,-1 1 0,1-1 0,0 1 0,-1-1 0,1 1 0,-1-1 0,1 0 0,-1 1 0,0-1 0,1 0 0,-1 1 0,1-1 0,-2 0 0,-30 20 2244,23-16-2250,0-1 0,-1 1 0,0-2 1,1 1-1,-1-1 0,0-1 0,0 0 0,0 0 1,-17-1-1,26 0-389,0-1 0,-1 1-1,1 0 1,0 0 0,0-1 0,0 1 0,0-1 0,0 1 0,0-1 0,0 1-1,0-1 1,0 0 0,0 1 0,0-1 0,0 0 0,1 0 0,-1 1-1,0-1 1,0 0 0,1 0 0,-1 0 0,1 0 0,-1 0 0,1 0-1,-1 0 1,1 0 0,-1-3 0,-2-16-8125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98 6919,'0'0'6091,"10"0"-1778,-1 0-3456,0 0 0,-1-1 0,1-1 1,-1 1-1,1-2 0,11-3 0,-17 5-680,0 0 0,0-1-1,-1 1 1,1-1 0,0 1 0,0-1 0,-1 0 0,1 0-1,-1 0 1,1 0 0,-1-1 0,0 1 0,0-1 0,0 1-1,0-1 1,-1 0 0,1 1 0,-1-1 0,1 0-1,-1 0 1,0 0 0,0-1 0,-1 1 0,2-4 0,-3 6-166,1 0 0,0-1 1,-1 1-1,1 0 0,-1 0 1,0 0-1,1 0 1,-1 0-1,0 0 0,0 0 1,0 0-1,1 0 0,-1 0 1,0 0-1,0 0 0,0 1 1,0-1-1,-1 0 1,1 1-1,0-1 0,0 1 1,0-1-1,0 1 0,-1 0 1,1-1-1,0 1 0,0 0 1,-1 0-1,1 0 1,0 0-1,-1 0 0,1 0 1,0 0-1,-2 1 0,-49 4-125,45-2 97,0 1 0,0-1 1,0 1-1,0 1 0,1-1 1,-1 1-1,1 0 0,1 1 1,-10 10-1,13-14 28,-1 0 0,1 0 0,0 1 0,0 0 0,0-1-1,1 1 1,-1 0 0,1 0 0,-1 0 0,1 0 0,0 0 0,0 0 0,0 0 0,1 0 0,-1 0 0,1 1 0,-1-1-1,1 0 1,0 0 0,0 1 0,1-1 0,-1 0 0,1 0 0,0 0 0,-1 0 0,4 6 0,-2-6 3,1-1 1,0 1-1,0-1 0,0 1 1,1-1-1,-1 0 1,1 0-1,-1-1 1,1 1-1,-1-1 0,1 0 1,0 0-1,0 0 1,0 0-1,0 0 1,7-1-1,65 2-3083,-39-6-3530,3-8-6752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13485,'0'0'9876,"9"-9"-9284,-3 4-497,-1 0 0,1 0 0,0 1 0,0 0-1,0 0 1,0 1 0,0 0 0,1 0 0,0 0 0,0 1-1,0-1 1,0 2 0,0-1 0,0 1 0,0 0-1,0 1 1,1 0 0,-1 0 0,0 0 0,13 3 0,-18-3-93,1 1 1,-1-1-1,0 1 1,0 0-1,0-1 1,0 1-1,0 0 1,0 0-1,0 0 1,0 1-1,-1-1 0,1 0 1,0 1-1,-1-1 1,1 1-1,-1-1 1,1 1-1,-1 0 1,0 0-1,0-1 1,0 1-1,2 3 1,-3-2 2,1 0 0,0 1 0,-1-1 1,0 0-1,0 1 0,0-1 0,0 0 0,0 1 0,-1-1 0,1 0 0,-1 1 1,-2 5-1,-1 1 23,0-1 0,0 0 1,-1 0-1,0-1 0,-1 1 1,0-1-1,0 0 0,-11 10 1,19-15 15,12-3-6,16-5 13,-16 0-17,0 0 1,0-1-1,-1-1 0,0 0 1,-1 0-1,20-16 1,-27 19-19,-1-1 0,1 1 0,-1 0 0,0-1 0,0 0 0,0 0 0,-1-1 0,1 1 0,-1-1 0,-1 1 0,1-1 0,-1 0 0,0 0 0,0 0 0,-1 0 0,0 0 0,0 0 0,0-8 0,-1 12-57,-1 1 0,1 0 1,-1 0-1,1 0 0,-1 0 1,1 0-1,-1 0 1,0 0-1,0 0 0,1 0 1,-1 1-1,0-1 0,0 0 1,0 0-1,0 1 1,0-1-1,0 0 0,0 1 1,0-1-1,0 1 1,0 0-1,0-1 0,-1 1 1,1 0-1,0-1 0,0 1 1,0 0-1,0 0 1,-2 0-1,2 0-105,0 0 0,0 0 0,0 0 0,1-1 1,-1 1-1,0 0 0,0 0 0,0 0 0,0 1 0,0-1 0,0 0 0,0 0 1,0 0-1,0 1 0,0-1 0,0 0 0,1 1 0,-1-1 0,0 1 0,0-1 0,0 1 1,1 0-1,-1-1 0,0 1 0,1 0 0,-1-1 0,0 1 0,1 0 0,-1 0 1,1-1-1,-1 1 0,1 0 0,0 0 0,-1 0 0,1 0 0,0 0 0,0 0 1,-1 1-1,1-1-117,0 0 1,0 0 0,0 1 0,0-1 0,0 0-1,0 0 1,0 1 0,0-1 0,0 0 0,1 0-1,-1 1 1,0-1 0,1 0 0,-1 0 0,1 0-1,0 0 1,-1 0 0,1 0 0,0 0 0,0 0-1,-1 0 1,1 0 0,0 0 0,0 0-1,0 0 1,0 0 0,0-1 0,0 1 0,0-1-1,1 1 1,-1 0 0,0-1 0,2 1 0,20 5-4735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11915,'0'0'13779,"-9"8"-13240,4-4-490,-2 1 67,1 0-1,0 1 1,0 0-1,0 0 0,1 0 1,0 0-1,0 1 0,0 0 1,1 0-1,0 1 0,1-1 1,0 1-1,0 0 0,0-1 1,-1 10-1,4-17-105,0 1 1,1-1-1,-1 1 1,0 0-1,0-1 1,1 1-1,-1-1 0,0 1 1,1-1-1,-1 1 1,1-1-1,-1 1 1,1-1-1,-1 1 1,1-1-1,-1 1 1,1-1-1,-1 0 0,1 1 1,0-1-1,-1 0 1,1 0-1,0 1 1,-1-1-1,1 0 1,-1 0-1,1 0 0,0 0 1,-1 0-1,1 0 1,0 0-1,-1 0 1,1 0-1,1 0 1,29-2 234,-29 2-231,18-3-78,-1-2 1,35-11-1,-38 11 7,0 0 0,0 0 0,1 1-1,0 2 1,20-2 0,-34 12 837,-4-7-761,1-1 0,0 1 1,0-1-1,0 1 0,0-1 1,0 1-1,0-1 0,-1 1 1,1-1-1,0 1 1,0-1-1,1 1 0,-1-1 1,0 1-1,0-1 0,0 1 1,0-1-1,0 1 1,0-1-1,1 1 0,-1-1 1,0 1-1,1-1 0,-1 1 1,0-1-1,0 0 1,1 1-1,-1-1 0,1 1 1,-1-1-1,0 0 0,1 1 1,-1-1-1,1 0 1,-1 0-1,1 1 0,-1-1 1,1 0-1,-1 0 0,1 0 1,-1 0-1,1 0 0,-1 0 1,1 1-1,0-1 1,7-2 26,0 1 0,-1-1 1,1 0-1,-1-1 1,0 0-1,1 0 0,8-5 1,-9 3-163,1 1-1,1 1 1,-1 0 0,0 0-1,1 0 1,9-1 0,-17 4 101,0-1 1,0 1-1,0 0 1,0 0-1,0 0 1,1 0-1,-1 0 1,0 0-1,0 0 1,0 0-1,0 0 1,0 0-1,0 0 1,1 1-1,-1-1 1,0 0-1,0 1 1,0-1-1,0 1 1,0 0-1,0-1 1,0 1-1,-1 0 1,1-1-1,0 1 1,0 0-1,0 0 1,-1 0-1,1-1 1,0 3-1,0 0-75,-1 0-1,1 0 1,-1 0-1,0 0 1,0 0-1,0 0 0,0 0 1,-1 0-1,0 3 1,-2 16-7310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9673,'0'0'12754,"-6"11"-12226,-26 56-208,30-61-270,0-1 1,0 1-1,0 1 1,1-1-1,0 0 1,1 0 0,-1 0-1,1 1 1,0-1-1,1 0 1,-1 0-1,3 9 1,-2-14-25,-1 0 1,1 0-1,0 1 1,0-1-1,0 0 1,0 0-1,0 0 1,0 0-1,1 0 1,-1 0-1,0 0 1,0-1-1,1 1 1,-1 0-1,0-1 1,1 1-1,-1-1 1,1 1-1,-1-1 1,1 1-1,-1-1 1,1 0-1,-1 0 1,1 0-1,-1 0 1,1 0-1,-1 0 1,0-1-1,1 1 1,-1 0-1,4-2 1,0 1 71,1 0 1,0-1-1,-1 0 1,1 0-1,-1 0 1,10-6-1,-5-1-59,0 0-1,0-1 1,-1 0-1,0-1 1,0 0-1,11-21 1,8-8 44,-28 40-90,0-1 1,0 1-1,0 0 1,0 0 0,0-1-1,0 1 1,1 0-1,-1 0 1,0 0 0,0-1-1,0 1 1,1 0-1,-1 0 1,0 0-1,0 0 1,0-1 0,1 1-1,-1 0 1,0 0-1,0 0 1,1 0-1,-1 0 1,0 0 0,1 0-1,-1 0 1,0 0-1,0 0 1,1 0-1,-1 0 1,0 0 0,0 0-1,1 0 1,-1 0-1,0 0 1,1 0-1,-1 0 1,0 0 0,0 0-1,1 1 1,6 12-124,3 37 105,-4-20 63,-4-25 1,0-1-1,0 1 0,0-1 1,0 0-1,1 0 1,0 0-1,0 0 1,0 0-1,0-1 1,1 1-1,-1-1 0,1 0 1,0 0-1,5 3 1,-8-5 50,1 0 0,0 0 1,0 0-1,0-1 0,-1 1 0,1 0 1,0-1-1,0 1 0,0-1 0,0 0 1,0 1-1,0-1 0,1 0 1,-1 0-1,0-1 0,0 1 0,0 0 1,0-1-1,0 1 0,0-1 0,-1 1 1,1-1-1,0 0 0,0 0 0,0 0 1,0 0-1,-1 0 0,1 0 0,-1-1 1,1 1-1,-1-1 0,1 1 1,-1-1-1,0 1 0,2-4 0,4-6-149,-1 0 0,0 0 0,-1 0 0,0-1 0,-1 1 0,0-1 0,-1-1 0,0 1 0,-1 0 0,0-1 0,-1 1 0,-1-1 0,0 1 0,-1-1-1,-1-12 1,1 22-222,-1 1 1,1 0-1,0-1 0,0 1 0,-1 0 0,0-1 0,1 1 0,-1 0 0,-3-3 0,-8 1-4561,13 4 4424,-1 0 0,1 1 0,-1-1 0,1 0 0,-1 1 0,1-1 0,-1 1 0,1-1 0,-1 1 0,1-1 0,0 1 0,-1-1 0,1 1 0,0-1 0,0 1 0,-1 0 0,1-1 0,0 1 0,0-1 0,0 1 0,-1 0 0,1-1 0,0 2 0,-1 17-7289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49 11339,'0'0'10458,"-10"-1"-10138,6 1-219,0 0 1,0 0-1,-1 1 1,1-1-1,0 1 0,0 0 1,0 0-1,0 0 1,0 1-1,0 0 1,0-1-1,0 1 0,0 1 1,1-1-1,-1 0 1,1 1-1,0 0 1,0 0-1,0 0 0,0 0 1,0 0-1,1 1 1,-1-1-1,1 1 1,0-1-1,0 1 0,0 0 1,1 0-1,-1 0 1,1 0-1,-1 5 1,1-8-74,1 0 0,0 0 0,-1 0 0,1 0 0,0 0 1,0 0-1,0 0 0,0 0 0,0 0 0,0 0 0,0 0 0,0 0 1,0 0-1,0 0 0,0 0 0,1 0 0,-1 0 0,0 0 1,1 0-1,-1 0 0,1 0 0,-1-1 0,1 1 0,-1 0 0,1 0 1,-1 0-1,1-1 0,0 1 0,0 0 0,-1-1 0,1 1 0,0 0 1,0-1-1,0 1 0,0-1 0,0 0 0,0 1 0,-1-1 0,1 0 1,0 1-1,0-1 0,0 0 0,0 0 0,0 0 0,0 0 1,0 0-1,0 0 0,0 0 0,0 0 0,0 0 0,0 0 0,0-1 1,0 1-1,0 0 0,2-1 0,3-1-1,0 0 0,1 0 1,-1 0-1,0-1 0,-1 0 0,1 0 0,8-6 0,-1-2-85,-1 0 0,0-1 0,-1 0 0,-1-1 0,0 0 0,0-1-1,-1 0 1,8-19 0,-30 58-1555,-8 19 1545,20-41-80,0 1 1,0-1 0,1 1 0,-1-1 0,1 1-1,0-1 1,0 1 0,0 0 0,0-1 0,1 1-1,0 3 1,0-6-210,-1 0-1,1 0 1,0 0-1,0 0 1,-1 0-1,1 0 1,0 0-1,0 0 0,0 0 1,0-1-1,0 1 1,0 0-1,0-1 1,0 1-1,1-1 1,-1 1-1,0-1 1,0 0-1,0 1 1,1-1-1,-1 0 0,0 0 1,0 0-1,1 0 1,-1 0-1,0 0 1,0 0-1,1 0 1,-1 0-1,0-1 1,0 1-1,0 0 0,0-1 1,2 0-1,19-8-8199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6598,'0'0'5953,"1"-9"-1838,2-6-3424,-1-1 2732,-15 37-1472,2-1-1445,1-1 0,1 1 0,0 1 0,2 0 0,1 0 0,0 0 0,2 1 0,-4 35-1,8-56-505,0 0-1,1 0 1,-1 0-1,0 0 0,1-1 1,-1 1-1,0 0 0,1 0 1,-1 0-1,1-1 1,0 1-1,-1 0 0,1 0 1,-1-1-1,1 1 0,0 0 1,0-1-1,-1 1 0,1-1 1,0 1-1,0-1 1,0 0-1,0 1 0,-1-1 1,1 0-1,0 1 0,0-1 1,0 0-1,0 0 1,0 0-1,0 0 0,0 0 1,0 0-1,0 0 0,0 0 1,0 0-1,-1 0 1,1-1-1,0 1 0,0 0 1,0-1-1,0 1 0,1-1 1,42-16-971,-19-1 194,-19 12 622,1 1 1,0 0-1,-1 0 1,2 1-1,-1 0 1,0 0-1,1 1 1,0 0-1,0 0 1,12-2-1,-20 5 161,0 0-1,1 0 0,-1 0 1,0 0-1,0 0 0,1 0 1,-1 0-1,0 0 1,1 0-1,-1 0 0,0 0 1,0 1-1,1-1 1,-1 0-1,0 0 0,0 0 1,0 1-1,1-1 0,-1 0 1,0 0-1,0 0 1,0 1-1,1-1 0,-1 0 1,0 0-1,0 1 1,0-1-1,0 0 0,0 0 1,0 1-1,1-1 0,-1 0 1,0 1-1,0-1 1,0 0-1,0 0 0,0 1 1,0-1-1,0 0 1,-1 1-1,-3 18 89,-13 13-8,-1-6 844,8-16-1872,10-10 819,0 0 0,0 0 1,0 0-1,0 0 0,0-1 1,0 1-1,0 0 0,0 0 1,0 0-1,0 0 0,0 0 1,0 0-1,0 0 0,0 0 1,2-18-13524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11691,'0'0'8872,"0"53"-6277,0-20-609,-10 3-385,5 4-544,-7 0-256,7-4-481,1-1-224,4-7-96,0-2-864,0-8-1795,0-9-2818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10858,'0'0'10229,"11"1"-8740,-11-1-1483,6 0 186,-1 1 0,0-1-1,1 0 1,-1-1 0,0 1 0,1-1 0,-1 0 0,0 0 0,0-1 0,0 0-1,0 0 1,0 0 0,0 0 0,0-1 0,-1 1 0,1-1 0,-1-1 0,6-5-1,-5 5-62,0 0-1,-1-1 1,1 0-1,-1 0 1,-1 0-1,1 0 1,-1 0-1,0-1 1,0 0-1,0 1 0,-1-1 1,0 0-1,0 0 1,0-1-1,0-6 1,-2 13-129,0-1-1,0 0 1,0 0 0,-1 1 0,1-1-1,0 0 1,0 0 0,-1 1 0,1-1 0,0 0-1,-1 1 1,1-1 0,-1 1 0,1-1-1,-1 1 1,1-1 0,-1 0 0,1 1-1,-1 0 1,1-1 0,-1 1 0,0-1 0,1 1-1,-1 0 1,0-1 0,1 1 0,-1 0-1,0 0 1,1 0 0,-1-1 0,0 1 0,0 0-1,1 0 1,-1 0 0,0 0 0,0 0-1,1 0 1,-1 0 0,0 1 0,0-1 0,1 0-1,-1 0 1,0 1 0,1-1 0,-1 0-1,0 1 1,1-1 0,-1 0 0,0 1 0,0 0-1,-36 21-169,29-12 148,0 0 0,0 1 0,-11 21 0,16-27 13,1 0 0,-1 0 1,1 0-1,1 0 0,-1 0 0,1 0 0,-1 0 1,2 1-1,-1-1 0,1 0 0,-1 1 0,2 5 0,0-10 8,-1 0 0,1 0 0,0 0 0,0 0 0,0 0 0,0 0 0,0-1 0,0 1 0,1 0 0,-1-1 0,0 1 0,0-1 0,0 1 0,1-1 0,-1 0 0,0 1 0,0-1 0,1 0-1,-1 0 1,0 0 0,1 0 0,-1 0 0,0 0 0,0 0 0,1-1 0,-1 1 0,0 0 0,0-1 0,2 0 0,41-11 91,6-14-224,-40 19-129,1 1 1,0 0-1,0 1 0,0 0 1,0 1-1,1 0 0,0 1 0,12-2 1,-24 5 239,1 0 1,-1 0-1,1 1 1,-1-1 0,1 0-1,0 0 1,-1 1-1,1-1 1,-1 0 0,1 1-1,-1-1 1,1 1-1,-1-1 1,0 1-1,1-1 1,-1 1 0,1-1-1,-1 1 1,0-1-1,0 1 1,1-1-1,-1 1 1,0 0 0,0-1-1,0 1 1,1-1-1,-1 1 1,0 0-1,0-1 1,0 1 0,0 0-1,0-1 1,0 2-1,-1 29 41,1-23-63,-1 11 43,0-13 4,1-1 1,-1 0-1,1 1 0,0-1 0,1 0 0,-1 1 1,3 7-1,-3-12-1,1-1-1,-1 0 1,1 1 0,-1-1 0,1 1 0,0-1 0,-1 0 0,1 0-1,-1 1 1,1-1 0,0 0 0,-1 0 0,1 0 0,-1 0 0,1 0 0,0 1-1,-1-1 1,1 0 0,0-1 0,-1 1 0,1 0 0,-1 0 0,1 0-1,0 0 1,-1 0 0,1-1 0,-1 1 0,1 0 0,0 0 0,-1-1-1,1 1 1,-1 0 0,1-1 0,-1 1 0,1-1 0,-1 1 0,0-1-1,1 1 1,-1-1 0,1 1 0,-1-1 0,1 0 0,20-23-394,-20 23 322,24-32-2906,-2-1 0,-2-2 0,22-46 0,10-49 322,-58 145 6206,-38 116 3877,35-104-6698,1 1 1,2 0-1,-4 54 1,8-67-749,0 23 319,1-35-370,0-1 1,0 0 0,0 1-1,0-1 1,0 0 0,0 1-1,1-1 1,-1 0 0,0 1-1,1-1 1,-1 0 0,1 0-1,0 0 1,-1 1 0,1-1-1,0 0 1,0 0 0,-1 0-1,3 1 1,1-19-3468,-7-27 2897,-20-16 1327,18 50-37,0-1 0,1 0 1,0 0-1,1 0 1,0 0-1,1 0 1,-1-18-1,6 28-553,0 1 1,0-1-1,0 1 0,0-1 0,0 1 1,0 0-1,1 0 0,-1 0 0,4 1 1,58 7-3388,32-3-6363,-61-5 3812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1666,'1'0'481,"0"-1"0,1 1 0,-1 0 0,0-1 0,0 1 1,0-1-1,0 1 0,0-1 0,0 0 0,0 0 1,0 1-1,0-1 0,0 0 0,0 0 0,0 0 0,-1 0 1,1 0-1,1-2 0,-2 3-177,-1-1-1,1 1 1,0-1-1,-1 1 1,1-1 0,-1 1-1,1-1 1,0 1 0,-1-1-1,1 1 1,-1-1-1,1 1 1,-1 0 0,1-1-1,-1 1 1,0 0-1,1 0 1,-1-1 0,1 1-1,-1 0 1,1 0 0,-1 0-1,0 0 1,0 0-1,-27-4 4417,5 3-4675,16 2 100,0 0 0,1 0-1,-1 1 1,1-1 0,-1 2 0,-9 3-1,13-4-101,0-1 0,1 0 1,-1 1-1,1-1 0,-1 1 0,1 0 0,-1 0 0,1 0 0,0 0 0,0 0 0,0 1 0,0-1 1,0 0-1,1 1 0,-1 0 0,-1 4 0,3-7-52,0 1 1,0-1-1,0 1 0,0-1 1,0 1-1,1 0 1,-1-1-1,0 1 0,1-1 1,-1 1-1,0-1 1,1 0-1,-1 1 0,0-1 1,1 1-1,-1-1 1,1 0-1,-1 1 0,1-1 1,-1 0-1,1 1 1,-1-1-1,1 0 0,-1 0 1,1 1-1,-1-1 1,1 0-1,-1 0 0,1 0 1,0 0-1,-1 0 1,1 0-1,0 0 0,28 3-758,-23-2 455,12 1-679,76 10-996,-85-10 1982,0 0 0,-1 0 0,1 1 1,-1 0-1,1 1 0,-1 0 0,0 0 0,8 6 0,-15-9 92,0-1 0,0 1 0,0 0 0,0-1-1,0 1 1,-1 0 0,1 0 0,0 0 0,0 0-1,0 0 1,-1 0 0,1 0 0,-1 0 0,1 0-1,-1 0 1,1 0 0,-1 0 0,0 0 0,1 1-1,-1-1 1,0 0 0,0 0 0,0 0 0,0 0-1,0 1 1,0 1 0,-1-2 59,0 1 0,0 0 0,0 0 0,0-1-1,0 1 1,0-1 0,0 1 0,-1-1 0,1 1 0,-1-1 0,1 0 0,-1 0-1,1 0 1,-4 2 0,-2 1 35,0-1 0,-1 0 0,1 0 0,-1 0 0,0-1 0,1 0 0,-10 1-1,14-3-341,0 0 1,0 0-1,0 0 0,0 0 0,0 0 0,0 0 0,0-1 0,1 0 0,-5-1 0,6 2-228,0-1 0,0 0 0,0 0 0,-1 1 1,1-1-1,1 0 0,-1 0 0,0 0 0,0-1 0,0 1 0,0 0 0,1 0 0,-1 0 0,1 0 0,-1-1 0,1 1 0,-1 0 0,1-1 0,0 1 0,-1 0 1,1-1-1,0 1 0,0-2 0,-1-19-9941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1762 11050,'28'-109'481,"0"-25"512,12-23-353,6-13 1,10-9-257,4-2-320,2 8-64,-1 15 0,1 17-64,-4 21-320,-6 24-705,-5 25-512,-10 25-546,-13 20-2113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97 278 8072,'0'0'9812,"-10"5"-9375,1 1-249,0 0 1,1 0-1,-1 0 0,1 1 0,-9 11 0,14-15-8,1-1-1,-1 1 1,1 0-1,0 1 1,0-1-1,0 0 1,0 1-1,1-1 1,-1 1 0,1-1-1,0 1 1,0 0-1,0-1 1,0 1-1,1 0 1,0 0-1,0 0 1,0-1-1,0 1 1,0 0 0,1 0-1,0 4 1,0-7-143,0 0 0,0 0 0,0 0-1,0 0 1,1 0 0,-1 0 0,0 0 0,0 0 0,1 0 0,-1-1 0,0 1 0,1 0 0,-1-1 0,1 1 0,-1-1 0,0 0 0,1 1 0,-1-1 0,1 0 0,-1 0 0,1 0 0,-1 0 0,1 0 0,0 0-1,-1 0 1,2-1 0,43-9 578,-30 2-505,0-1 0,0 0 1,-1-2-1,0 0 0,-1 0 0,0-1 0,-1-1 1,19-24-1,-18 20-105,-1 0-1,-1-1 1,0-1 0,-2 0-1,0-1 1,14-39 0,-22 52-43,0 1 1,-1-1 0,1 0 0,-1 0-1,-1 0 1,1 0 0,-1 0-1,0 0 1,-1 0 0,-1-9-1,1 13-7,0 0 0,0 1-1,0-1 1,-1 1 0,1 0 0,0-1-1,-1 1 1,0 0 0,1 0-1,-1 0 1,0 0 0,0 0-1,0 1 1,0-1 0,0 0-1,-1 1 1,1 0 0,0-1 0,-1 1-1,1 0 1,-1 0 0,1 1-1,-1-1 1,0 0 0,1 1-1,-1-1 1,0 1 0,-4 0 0,-3 0 8,0 1 0,1 0 0,-1 0 0,1 1 0,-1 1 0,1-1 0,-1 1 0,1 1 0,0 0 0,1 0 0,-1 1 1,-15 11-1,16-11 135,1 0 1,0 1-1,1 0 1,-1 0-1,1 0 1,0 1-1,1 0 1,-1 0 0,1 1-1,1 0 1,0 0-1,0 0 1,0 0-1,-3 11 1,7-17-90,0 0-1,-1-1 1,1 1 0,0 0 0,0-1 0,0 1-1,0 0 1,0-1 0,1 1 0,-1 0 0,0-1-1,1 1 1,-1-1 0,1 1 0,0-1 0,-1 1-1,1-1 1,0 1 0,0-1 0,0 0 0,0 1-1,0-1 1,0 0 0,0 0 0,1 1 0,-1-1-1,0 0 1,1-1 0,-1 1 0,0 0 0,1 0-1,0 0 1,-1-1 0,1 1 0,-1-1 0,1 1-1,-1-1 1,3 0 0,10 3-111,-1-1 0,0-1 0,28-1 0,-15 0-634,-12 0 338,0 2 1,0 0-1,0 0 0,-1 1 1,1 1-1,-1 0 0,19 9 1,-29-12 478,0 1 0,0 0-1,0-1 1,0 1 0,-1 0 0,1 0 0,-1 1 0,1-1 0,-1 0 0,0 1 0,0-1 0,0 1 0,0 0-1,-1 0 1,1 0 0,-1 0 0,1 0 0,-1 0 0,0 0 0,0 0 0,-1 0 0,1 1 0,-1-1 0,1 0-1,-1 1 1,0-1 0,0 0 0,-1 0 0,1 1 0,-1-1 0,1 0 0,-1 0 0,0 1 0,0-1 0,-1 0-1,1 0 1,-3 5 0,1-3-476,-10 20 1218,1-16-7566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12396,'0'0'12353,"8"5"-11136,-6-3-1155,1 0 1,-1 0-1,0 0 1,0-1-1,1 1 1,-1-1 0,1 0-1,-1 0 1,1 0-1,0 0 1,-1 0-1,1 0 1,0-1-1,0 0 1,-1 1-1,1-1 1,0 0-1,0 0 1,0 0-1,-1-1 1,1 1-1,0-1 1,0 1-1,-1-1 1,1 0-1,0 0 1,-1 0-1,1-1 1,-1 1-1,1 0 1,-1-1-1,0 0 1,0 1-1,0-1 1,0 0-1,0 0 1,3-4-1,-1 1-65,1-1-1,-2 0 0,1 1 1,-1-1-1,0-1 0,0 1 0,0 0 1,-1-1-1,0 1 0,0-1 1,0-8-1,-1 13-25,-1 0 0,0 1 0,0-1 0,0 0 0,0 0 0,0 1 0,0-1 0,0 0-1,-1 1 1,1-1 0,0 0 0,-1 0 0,0 1 0,1-1 0,-1 1 0,0-1 0,0 1 0,0-1 0,0 1 0,0-1 0,0 1 0,0 0 0,0 0 0,-1-1 0,1 1 0,-1 0 0,1 0 0,0 0 0,-1 1 0,0-1 0,1 0 0,-1 0 0,1 1 0,-1-1 0,0 1 0,1 0 0,-1-1 0,0 1-1,0 0 1,1 0 0,-1 0 0,0 0 0,0 0 0,1 0 0,-1 1 0,-3 0 0,2 0 12,-1 0 0,1 1 0,-1-1-1,1 1 1,0 0 0,0 0 0,-1 0 0,1 0-1,1 0 1,-1 1 0,0 0 0,1-1 0,-1 1-1,1 0 1,0 0 0,0 0 0,0 0 0,0 1-1,-2 4 1,-1 4 16,-1 0-1,1 0 0,1 1 0,-3 14 1,5-18 34,0 0 1,1 0-1,0 0 0,1 0 1,0 13-1,0-20-11,0-1 0,1 1 0,-1 0 0,0 0-1,1 0 1,0-1 0,-1 1 0,1 0 0,0-1 0,0 1 0,0 0 0,0-1 0,0 1 0,0-1 0,0 0 0,1 1 0,-1-1-1,0 0 1,1 0 0,-1 0 0,1 1 0,-1-2 0,1 1 0,0 0 0,-1 0 0,1 0 0,0-1 0,0 1 0,0-1 0,-1 0-1,1 1 1,3-1 0,3 0 59,1 0 0,0-1 0,-1 0 0,1 0 0,-1-1 0,1 0 0,-1 0 0,0-1 0,1 0 0,-1 0 0,-1-1 0,1 0 0,-1-1 0,1 0 0,-1 0 0,8-8 0,-6 5-70,0 0-1,-1-1 1,0 0 0,-1 0 0,0-1-1,0 0 1,-1 0 0,0 0 0,-1-1-1,0 0 1,5-17 0,-23 65-619,7-19 526,0 0-1,1 0 0,1 0 0,0 0 0,-1 24 0,5-41-87,0-1 1,1 1 0,-1-1 0,0 0-1,0 1 1,0-1 0,0 1 0,0-1-1,0 1 1,0-1 0,1 0 0,-1 1-1,0-1 1,0 1 0,1-1 0,-1 0-1,0 1 1,0-1 0,1 0-1,-1 0 1,0 1 0,1-1 0,-1 0-1,1 1 1,-1-1 0,0 0 0,1 0-1,-1 0 1,1 0 0,-1 1 0,0-1-1,1 0 1,-1 0 0,1 0-1,-1 0 1,1 0 0,-1 0 0,1 0-1,-1 0 1,0 0 0,1 0 0,-1 0-1,1 0 1,-1-1 0,1 1 0,-1 0-1,0 0 1,1 0 0,-1-1 0,1 1-1,-1 0 1,0 0 0,1-1-1,-1 1 1,0 0 0,1-1 0,-1 1-1,11-16-8179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7239,'0'0'7623,"0"56"-8936,9-35-3780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129 250 13100,'0'0'6839,"-9"-2"-6001,6 1-782,0 0 0,0 0 0,0 1 1,0-1-1,0 1 0,0 0 0,0 0 0,0 0 0,0 0 0,0 1 0,0-1 1,0 1-1,0 0 0,0 0 0,1 0 0,-1 0 0,0 0 0,0 0 1,1 1-1,-1 0 0,1-1 0,-1 1 0,1 0 0,0 0 0,0 0 0,0 0 1,0 1-1,0-1 0,0 1 0,1-1 0,-1 1 0,-2 5 0,-1 0 217,1-1 0,0 1 0,0 1 0,1-1-1,0 1 1,1-1 0,-1 1 0,2 0 0,-2 17-1,3-25-244,0 0 0,0-1 0,0 1 1,1 0-1,-1-1 0,0 1 0,1 0 0,-1-1 0,1 1 0,-1 0 0,1-1 0,-1 1 0,1-1 0,-1 1 0,1-1 0,0 1 0,-1-1 0,1 1 0,0-1 0,-1 1 0,1-1 0,0 0 0,-1 0 0,1 1 0,0-1 1,0 0-1,-1 0 0,1 0 0,0 0 0,0 0 0,0 0 0,-1 0 0,1 0 0,0 0 0,0 0 0,-1 0 0,1 0 0,0-1 0,0 1 0,-1 0 0,2-1 0,36-13 775,-21 2-751,0-2 1,-1 0 0,0 0-1,-1-1 1,0-1 0,14-22-1,67-111 39,-91 141-180,1-1 0,-1 0 0,-1-1-1,0 1 1,0-1 0,-1 0 0,0 0 0,0 0 0,1-19-1,-20 41-310,-1 7 509,1 1-1,1 1 1,1 1-1,1 0 1,0 1-1,2 0 1,1 0-1,-12 44 1,20-62-96,1 0 0,-1 0 1,1 0-1,1-1 0,-1 1 0,1 0 1,-1 0-1,1 0 0,1 0 0,-1 0 1,1 0-1,0 0 0,2 8 0,-2-11-8,1 0-1,-1-1 1,1 1-1,0 0 1,0 0-1,-1-1 1,1 1-1,0-1 0,0 0 1,1 1-1,-1-1 1,0 0-1,0 0 1,0 0-1,1-1 1,-1 1-1,0 0 1,1-1-1,-1 0 1,1 1-1,-1-1 1,1 0-1,-1 0 1,0-1-1,1 1 1,-1 0-1,1-1 0,3-1 1,2 0-77,1-1-1,-1 0 1,0 0-1,0-1 1,0 0 0,0-1-1,-1 0 1,0 0 0,0 0-1,0-1 1,0 0 0,7-9-1,-6 7 20,-1-1 1,0 0-1,0 0 0,-1 0 1,0-1-1,-1 0 0,0 0 0,0-1 1,4-13-1,-9 23 16,-2 3 49,-1 1 0,1 0 0,0 0 0,0 1 0,1-1 1,-1 0-1,0 1 0,1-1 0,-1 4 0,0-2 27,0 0 53,-1 0 0,1 0 0,0 1 0,0-1 0,1 1 0,-1 0 0,1-1 0,0 1 0,1 0 0,0-1 0,0 1-1,1 11 1,0-16-70,0 0-1,0 0 0,0 0 0,0 0 1,1 0-1,-1 0 0,0 0 0,0 0 1,1-1-1,-1 1 0,0-1 0,1 1 0,-1-1 1,1 1-1,-1-1 0,1 0 0,-1 1 1,1-1-1,-1 0 0,1 0 0,-1 0 0,1 0 1,-1-1-1,1 1 0,1-1 0,41-7 522,-18-3-997,-1-1 0,-1-1 1,0-1-1,-1-2 0,36-29 0,-58 44 387,12-10-695,-16 14 336,-15 19 507,13-14 89,0-1 0,1 1 0,0 0 0,0 0 0,1 0 0,0 1 0,-2 9 1,5-15-149,-1-1 0,1 1 0,-1-1 0,1 1 0,0-1 0,0 1 1,0 0-1,0-1 0,1 1 0,-1-1 0,1 1 0,-1-1 0,1 1 0,0-1 1,0 1-1,0-1 0,0 0 0,0 0 0,1 1 0,-1-1 0,1 0 1,-1 0-1,1 0 0,0 0 0,0-1 0,0 1 0,4 2 0,-2-1-276,14 7-603,0 1-1,-1 1 0,29 25 0,-42-33 915,0 0 0,-1 0 0,1 0 0,-1 0 0,0 0 1,0 1-1,-1-1 0,0 1 0,1 0 0,-1 0 0,-1 0 0,1 0 0,-1 0 0,0 0 0,0 0 0,0 0 0,-1 0 0,0 1 0,0-1 0,-1 10 0,0-13 13,0 0 0,1 0 0,-1 0 0,0 0 0,0 0 0,-1 0 0,1 0 0,0 0 0,-1-1 0,1 1 0,-1-1 0,1 1 0,-1-1 0,0 1 0,0-1 0,0 0 0,1 0 0,-1 0 0,0 0 0,0 0 0,-1 0 0,1-1 0,0 1 0,0-1 0,0 1 0,0-1 0,0 0 0,-1 0 0,-3 0 0,3 0-26,0 0 1,0 0-1,1 0 0,-1 0 1,0-1-1,0 1 1,0-1-1,1 0 0,-1 1 1,0-1-1,1-1 1,-1 1-1,1 0 0,-1-1 1,1 1-1,0-1 1,-1 1-1,1-1 0,0 0 1,0 0-1,0 0 1,1-1-1,-3-1 0,1-5-98,0 1 0,1 0 0,0-1-1,0 1 1,1-1 0,0 1 0,1-1-1,0 0 1,0 1 0,0-1 0,1 1-1,1-1 1,0 1 0,0-1 0,0 1-1,1 0 1,0 0 0,1 0 0,0 0-1,0 0 1,1 1 0,-1 0 0,2 0-1,-1 0 1,1 1 0,0 0 0,0 0 0,1 0-1,-1 1 1,14-9 0,17-7 51,39-26 218,-73 44-185,1 1 1,-1-1-1,0 0 0,0 0 0,0 0 0,0 0 1,-1-1-1,1 1 0,-1-1 0,0 1 1,0-1-1,0 0 0,0 0 0,-1 0 0,0 0 1,2-6-1,-3 9-26,0 0 1,-1 0-1,1 1 1,0-1-1,0 0 1,-1 1-1,1-1 1,0 0-1,-1 1 1,1-1-1,0 0 1,-1 1-1,1-1 1,-1 1-1,1-1 1,-1 1-1,1-1 1,-1 1-1,0-1 1,1 1-1,-1 0 1,1-1-1,-1 1 1,0 0-1,1-1 1,-1 1-1,0 0 1,0 0-1,1 0 1,-1 0 0,0 0-1,1-1 1,-1 1-1,0 0 1,0 1-1,1-1 1,-1 0-1,0 0 1,0 0-1,1 0 1,-1 1-1,0-1 1,1 0-1,-1 0 1,0 1-1,0 0 1,-34 14-9,30-11 71,1 1-1,0-1 1,0 1 0,0 0 0,1 0-1,0 0 1,0 0 0,0 1 0,0-1-1,1 1 1,0 0 0,0-1-1,1 1 1,0 0 0,-1 8 0,2-13-57,1 0 1,-1 0 0,0 0-1,1 0 1,0 0 0,-1 0 0,1 0-1,0 0 1,-1 0 0,1 0-1,0 0 1,0 0 0,0-1-1,0 1 1,0 0 0,0-1 0,0 1-1,0 0 1,0-1 0,0 1-1,0-1 1,0 0 0,0 1-1,0-1 1,1 0 0,-1 0-1,0 0 1,0 0 0,0 0 0,0 0-1,1 0 1,-1 0 0,2-1-1,42-4 187,-28-3-189,0 0-1,0-1 1,-1 0-1,20-16 1,-28 20-8,-8 5 1,0-1 0,1 1 1,-1 0-1,0 0 0,0-1 1,1 1-1,-1 0 1,1 0-1,-1-1 0,0 1 1,1 0-1,-1 0 0,0 0 1,1 0-1,-1-1 1,1 1-1,-1 0 0,1 0 1,-1 0-1,0 0 0,1 0 1,-1 0-1,1 0 1,-1 0-1,1 0 0,-1 1 1,0-1-1,1 0 0,-1 0 1,1 0-1,-1 0 1,0 1-1,1-1 0,-1 0 1,1 1-1,2 16 128,-13 37 252,7-38-193,2-15-158,1 0 0,0 1 0,0-1 0,0 0 0,-1 0 0,1 0 0,0 0-1,0 0 1,1 1 0,-1-1 0,0 0 0,0 0 0,0 0 0,1 0 0,-1 0 0,1 0 0,-1 0 0,1 0 0,-1 0 0,1 0 0,-1 0 0,1 0 0,0 0 0,0 0-1,0 0 1,-1-1 0,1 1 0,0 0 0,0 0 0,0-1 0,0 1 0,0-1 0,0 1 0,2 0 0,0-1 4,0 0 0,1 0 0,-1 0 0,0 0 0,0 0 1,1-1-1,-1 1 0,0-1 0,0 0 0,0 0 0,6-2 0,6-4-181,-1-1 0,0 0 0,0-1 0,15-13 0,-3 0-3897,-3 0-5468,-16 15 1889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3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35 137 13741,'-5'1'474,"-19"5"1703,19-4-486,13-1 528,667 18 1008,-105-1-4872,2-33-551,165-52 3516,383-23 6179,-1014 85-7226,320-2 1013,-408 13-1427,-16 4-276,-3-8 308,0-1 0,-1 1 1,1-1-1,0 1 0,0-1 1,-1 0-1,1 1 0,0-1 0,-1 0 1,1 0-1,-1 0 0,0 0 1,1 0-1,-3 0 0,-2 1-985,0 0-1,-1-1 1,1 1 0,0-2-1,0 1 1,-1-1-1,-8 0 1,-15-2-8035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4:5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62 247 9993,'0'0'454,"-9"8"-117,-43 38 575,67-48-335,8-6-727,-3-4 172,24-14-12,1 1 0,1 2 0,55-18 1,-86 36-23,1 1 1,0 0 0,0 1 0,0 1-1,0 1 1,1 0 0,-1 1 0,0 0-1,0 2 1,0 0 0,1 1-1,-2 0 1,1 1 0,17 7 0,36 17 19,-25-8 2,1-3 0,0-1 0,2-2 0,87 13 0,-9-21 368,232-19 0,-45-2-258,105 31-21,-54 1-71,-246-17 122,129-17 0,-15-13 184,364-32-49,-27 51-239,-96 3-28,917-11 10,-1047 17 14,-11-11 241,433-73 0,-679 73-488,138-19 1769,-76 24-7637,-163 8-419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4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10218,'0'0'1745,"13"1"-2076,47-4 255,0-3-1,78-17 1,-15 2 17,180-5 0,128 27 54,195-2 12,-18 0 13,-108 48 5,-16-1-24,820-66 244,-654-3-191,997 43-176,-1318-5 595,-1-15 0,501-62 1,-557 23-447,301-39 82,2 43-43,-303 44 974,-217-4-669,-1 3-1,103 28 1,-137-30-484,44 13 868,-59-18-1033,-1 0-1,0-1 0,1 1 1,-1-1-1,1 0 0,-1 0 1,1 0-1,-1 0 0,1-1 1,-1 0-1,6-1 1,-6-4-3545,-3-3-3207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6:3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7623,'0'0'1634,"8"-7"-1592,-1 2 13,-1-1-1,1 1 0,0 0 1,1 0-1,-1 1 0,1 0 0,0 1 1,0 0-1,0 0 0,0 0 0,15-2 1,34 1 25,0 3 0,97 9 0,10 0 278,521-39 234,-526 15-610,1 7 1,314 24-1,473-10 734,-776-11-669,853-1-31,-4 0 0,82-3-16,-326 9 0,-69-29 69,-157 4-15,55 13-12,213-8 519,-114-34-274,180-5-312,-805 55-304,-29-3-3010,-30 3-1059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2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1944 26 3908,'-31'0'1948,"-52"1"767,50-1-2501,0 3 0,0 0 0,-59 15 1,-135 31 2383,156-36-2511,0 2 0,1 3 0,-69 29 0,-339 178-1016,407-190 837,2 3-1,2 3 0,-68 54 0,114-78 37,1 1 0,1 1 0,0 1 0,1 0 0,2 1 0,0 1 0,1 1 0,1 0 0,2 1 0,0 0 0,1 1 0,-12 47 0,15-38 63,1 0 1,3 1 0,0-1-1,3 1 1,0 0 0,3 0-1,0 0 1,3-1 0,1 0-1,1 0 1,2 0-1,1-1 1,20 44 0,-7-29 58,2-2 1,2 0-1,2-2 0,2-1 1,2-2-1,1-1 1,2-1-1,48 38 0,-20-25-11,1-3-1,3-2 1,2-4-1,2-3 0,1-3 1,127 45-1,-77-43 6,2-5-1,1-6 1,193 18 0,611 8 48,2-53-104,-697-6 17,0-11 0,273-54 0,-389 45 15,-2-5 0,0-5 0,-3-5 0,-1-5 0,-3-5 0,113-69 0,-165 83-145,-2-3 0,76-69 0,-103 80 89,0-1 1,-2-2 0,-1 0-1,-2-2 1,30-52 0,-44 66 74,-1 0-1,-1 0 1,-1-1 0,0 0 0,-2 0 0,0 0 0,-1-1 0,-2 1 0,0-1-1,-1 0 1,0 0 0,-2 0 0,-1 0 0,-1 1 0,0-1 0,-2 0 0,0 1 0,-1 0-1,-1 1 1,-1-1 0,-1 1 0,0 1 0,-2-1 0,-16-22 0,-15-11-93,-1 1 1,-3 3-1,-2 1 0,-1 3 1,-3 1-1,-1 4 1,-87-50-1,-12 7-236,-269-103 0,200 105 551,-2 10 0,-244-43 0,158 59 138,-322-13-1,314 53-876,0 14 1,0 14-1,-561 97 0,728-79-1326,4 2-1079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3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7079,'0'0'1500,"12"0"-1041,411-19 2162,452-52-1228,-798 69-1154,-3 1-230,144-20 0,-181 11-1579,-6-5-1329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1549 9513,'0'0'705,"47"-100"1088,-10 15-511,8-29-33,9-26-481,6-19-383,7-13-225,2-4-128,1 9-32,-5 19-32,-9 23-577,-11 29-1312,-8 29-2147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3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10634,'0'0'-139,"11"0"203,185-11 632,27-1-335,337-5 744,-122 5-3245,-379 16-497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6 251 6342,'0'0'9951,"-6"-16"-9540,7 14-401,0 1 1,0 0-1,0 0 0,0 0 1,0 0-1,0 0 0,1 0 1,-1 0-1,0 0 1,1 0-1,-1 0 0,0 1 1,1-1-1,-1 1 0,1-1 1,-1 1-1,1-1 1,-1 1-1,1 0 0,2 0 1,40-7 69,-41 7-74,142-7 467,-94 7-362,0-3 0,52-9 0,7-10-45,1 6 0,162-5 0,-245 22-55,99-6 30,-113 3-23,1 0-1,-1-1 1,0-1 0,0 0-1,0-1 1,20-10 0,-21 9-34,0 0 237,-23 8 118,-48 12-214,-1-2 0,0-3 0,0-3 0,-101-1 0,-88 8-157,-43 46-238,92-15 556,137-41 141,61-3-390,29 0-394,51 1 174,0-4 1,0-4-1,-1-3 0,134-34 1,-152 27-436,0-3 0,0-2-1,-2-3 1,98-59 0,-156 84 614,1 0-1,-1 0 1,0 0 0,1 0-1,-1 0 1,0 0 0,1 0-1,-1 0 1,0 0 0,0 0-1,1-1 1,-1 1 0,0 0-1,0 0 1,1 0 0,-1 0-1,0-1 1,0 1 0,1 0-1,-1 0 1,0 0 0,0-1 0,0 1-1,0 0 1,1-1 0,-1 1-1,0 0 1,0 0 0,0-1-1,0 1 1,0 0 0,0 0-1,0-1 1,0 1 0,0 0-1,0-1 1,0 1 0,0 0-1,0-1 1,0 1 0,0 0-1,0 0 1,0-1 0,0 1-1,0 0 1,0-1 0,-1 1-1,1 0 1,0 0 0,0-1-1,0 1 1,-1 0 0,-21-4 214,-34 6 311,-221 41 984,62-7-501,180-31-1095,-222 16-1153,261-24-2034,18-10-2396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7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41 203 8808,'-40'0'6476,"39"0"-6177,10 1-267,63 13 124,-42-7-125,0-1 1,32 1 0,46-6 423,166-19 0,107-38 449,-30 3-524,-333 51-370,58-9 109,1 4 0,-1 3 0,103 8 0,-121 8-81,-54-11-65,0 0-1,-1 0 1,1 0 0,0 1 0,-1 0 0,1 0 0,-1 0-1,1 0 1,-1 0 0,0 1 0,0-1 0,4 5 0,-7-7 22,0 0 1,0 0 0,0 1 0,0-1 0,1 0 0,-1 0 0,0 1 0,0-1 0,0 0-1,0 1 1,0-1 0,0 0 0,0 1 0,0-1 0,0 0 0,0 0 0,0 1-1,0-1 1,0 0 0,0 1 0,0-1 0,0 0 0,0 1 0,0-1 0,0 0-1,0 1 1,0-1 0,-1 0 0,1 0 0,0 1 0,0-1 0,0 0 0,-1 0 0,1 1-1,0-1 1,0 0 0,0 0 0,-1 0 0,1 1 0,0-1 0,-1 0 0,1 0-1,0 0 1,0 0 0,-1 0 0,1 1 0,0-1 0,-1 0 0,1 0 0,0 0 0,-1 0-1,1 0 1,0 0 0,-1 0 0,-20 1 121,19-1-114,-282-24 241,14-1-259,102 29 42,1 7 0,0 7-1,1 7 1,-268 78 0,401-96 16,33-7-46,1 0 1,-1 0-1,0 0 0,0 0 0,0 0 0,0 0 1,0 0-1,0 0 0,1 0 0,-1 0 0,0 0 1,0-1-1,0 1 0,0 0 0,0 0 0,0 0 1,1 0-1,-1 0 0,0 0 0,0 0 0,0 0 1,0 0-1,0-1 0,0 1 0,0 0 0,0 0 1,0 0-1,0 0 0,1 0 0,-1 0 0,0-1 1,0 1-1,0 0 0,0 0 0,0 0 0,0 0 1,0 0-1,0 0 0,0-1 0,0 1 0,0 0 1,0 0-1,0 0 0,0 0 0,0 0 0,-1-1 1,1 1-1,0 0 0,0 0 0,0 0 1,0 0-1,0 0 0,0 0 0,0 0 0,0-1 1,0 1-1,0 0 0,-1 0 0,1 0 0,53-26-326,38-8 400,0 5-1,158-30 1,200-5-2559,-168 28-4108,-220 26 1535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8168,'-2'-4'441,"0"-2"669,-1 0-1,1 0 1,1 0 0,-1-1-1,1 1 1,0 0-1,0-1 1,0 1 0,1-1-1,0 1 1,2-8 0,-2 13-1085,1 0 1,-1 0 0,1 0-1,0 0 1,0 0 0,0 0-1,-1 0 1,1 0 0,0 1-1,0-1 1,0 0 0,0 1-1,0-1 1,0 0 0,0 1-1,1 0 1,-1-1 0,0 1-1,0-1 1,0 1 0,1 0-1,-1 0 1,0 0 0,2 0-1,37-1-106,-31 1 113,-5 0-38,0 0 0,1 0 0,-1 0 0,0 1 0,0 0 0,0-1 0,1 2-1,-1-1 1,0 0 0,0 1 0,-1 0 0,1 0 0,0 0 0,0 0 0,2 3 0,-3-2-15,-1-1 1,0 1 0,0 0 0,0 0 0,0 0-1,0 0 1,-1 1 0,1-1 0,-1 0 0,0 0-1,0 1 1,0-1 0,-1 1 0,1-1 0,-1 1-1,0-1 1,0 1 0,0-1 0,0 5-1,-2 0-10,1-1-1,-1 0 1,0 0-1,0 0 1,-1 0-1,0 0 1,0-1-1,-1 1 1,0-1-1,0 0 0,0 0 1,-8 8-1,-10 9 12,-39 33-1,26-26 51,22-19 0,9-8-23,-1 0 1,1 1-1,0-1 0,0 1 0,0 0 1,1 0-1,0 0 0,-1 0 0,1 0 1,0 1-1,-3 7 0,10-11-10,1 0-1,-1 0 1,0 0-1,1-1 0,-1 0 1,0 0-1,1 0 1,7-2-1,21-4-133,44-15 0,-33 4-4223,-31 10 223,-7-2-1116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9961,'0'0'8264,"52"-4"-7623,-28-1-577,4 3-32,2-1-641,2-1-2273,-4 3-3076</inkml:trace>
  <inkml:trace contextRef="#ctx0" brushRef="#br0" timeOffset="1">408 29 14125,'0'0'8168,"17"-14"-13037,-10 7-95,4-1-4966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13132,'0'0'5317,"-16"54"-4996,14-39-193,2-2-160,0-1-609,0 1-992,0 2-545,0-4-449,0 1-704,-10-5-256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6278,'0'0'2135,"0"-10"-186,0 9-1926,0-1 160,-1-1-1,1 0 1,0 1-1,0-1 1,0 0 0,0 1-1,1-1 1,-1 1-1,1-1 1,-1 1-1,1-1 1,0 1 0,0-1-1,0 1 1,0-1-1,0 1 1,1 0 0,-1 0-1,1 0 1,-1 0-1,1 0 1,0 0-1,0 0 1,0 0 0,0 1-1,0-1 1,0 1-1,0-1 1,1 1-1,-1 0 1,0 0 0,1 0-1,-1 0 1,1 0-1,-1 1 1,1-1-1,3 0 1,74-3 621,-76 4-830,0 0 0,0 0 0,1 0 0,-1 1 0,0 0 0,0 0 0,0 0 0,0 0 0,0 0 1,-1 1-1,1 0 0,0 0 0,-1 0 0,1 0 0,-1 1 0,6 4 0,-7-4 85,-1 1 1,0-1-1,0 0 0,0 1 0,0-1 0,-1 1 1,1-1-1,-1 1 0,0-1 0,0 1 1,0-1-1,-1 1 0,1-1 0,-1 1 1,1-1-1,-1 0 0,-1 1 0,1-1 0,0 0 1,-3 5-1,4-7-122,-1 0-1,1-1 1,0 1 0,0 0-1,0 0 1,1-1 0,-1 1-1,0 0 1,0 0 0,0-1-1,0 1 1,1 0 0,-1-1-1,0 1 1,1 0 0,-1-1-1,0 1 1,1-1 0,-1 1 0,1 0-1,-1-1 1,1 1 0,-1-1-1,1 1 1,-1-1 0,1 0-1,0 1 1,-1-1 0,2 1-1,26 14-332,-9-5 263,-12-5 100,-1 1 1,1-1-1,-1 1 1,0 1-1,-1-1 1,6 9 0,-10-14 89,0 0 0,-1 1 0,1-1 0,0 0 1,0 1-1,-1-1 0,1 1 0,-1-1 0,1 1 1,-1 0-1,0-1 0,0 1 0,0-1 0,1 1 1,-2 0-1,1-1 0,0 1 0,0 0 0,0-1 1,-1 1-1,1-1 0,-1 1 0,1-1 0,-1 1 1,0-1-1,1 1 0,-1-1 0,0 0 0,0 1 1,0-1-1,0 0 0,0 0 0,0 0 0,-1 1 1,1-1-1,0-1 0,0 1 0,-1 0 0,-2 1 1,-10 5 381,0 0 1,0-2-1,0 0 1,-1 0-1,0-1 1,0-1-1,0-1 1,0 0-1,0-1 1,-1 0-1,-26-3 1,43 1-1217,-1-1 0,1 1 1,-1 0-1,1 0 0,0 0 0,0 0 1,0 0-1,0 0 0,0 0 1,0 0-1,0 0 0,0 0 0,0 0 1,0 1-1,2-2 0,8-7-9062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131 102 10282,'0'0'2098,"6"-11"21,3-1-1276,-4 6-333,-1-1 0,1 1 0,-1-1 1,-1 0-1,1 0 0,-1 0 0,-1 0 0,3-8 1,-5 14-478,0 1 0,0 0 0,0-1 0,0 1 0,0 0 0,0 0 0,0-1 0,0 1 0,0 0 0,0 0 0,0-1 0,0 1 0,0 0 0,0-1 0,0 1 0,0 0 0,0 0 0,-1-1 0,1 1 0,0 0 0,0 0 0,0-1 0,0 1 0,0 0 0,-1 0 0,1 0 0,0-1 0,0 1 0,-1 0 0,1 0 0,0 0 0,0 0 0,0-1 0,-1 1 0,1 0 0,0 0 0,-1 0 0,1 0 0,0 0 0,0 0 0,-1 0 0,1 0 0,-19 2 239,-13 11-341,18-3 86,0 1-1,-23 23 0,34-31-32,0 1-1,-1 0 0,1 0 0,1 0 0,-1 0 1,0 0-1,1 0 0,0 1 0,0 0 0,0-1 1,1 1-1,0 0 0,-1-1 0,1 10 1,1-13-41,0 0 1,1 1 0,-1-1-1,1 0 1,-1 0 0,1 1 0,-1-1-1,1 0 1,0 0 0,0 0 0,0 0-1,-1 0 1,1 0 0,0 0 0,0 0-1,1 0 1,-1-1 0,0 1 0,0 0-1,0-1 1,0 1 0,1 0-1,-1-1 1,2 1 0,38 11-1040,-30-10 577,1 1-83,54 18-1743,-64-20 2356,0-1-1,0 1 0,-1 0 0,1 0 1,0-1-1,-1 1 0,1 0 1,-1 1-1,1-1 0,-1 0 1,1 0-1,-1 0 0,0 1 1,0-1-1,1 1 0,-1-1 1,0 1-1,0 0 0,-1-1 1,1 1-1,0 0 0,0-1 1,-1 1-1,1 0 0,-1 0 1,0 0-1,0-1 0,1 1 1,-1 3-1,-2-2 223,1-1 0,-1 0 0,1 1 0,-1-1 0,0 0 0,1 0 0,-1 0 1,0-1-1,0 1 0,-1 0 0,1-1 0,0 1 0,0-1 0,-1 0 0,1 0 0,-1 0 0,1 0 0,-1 0 1,-4 1-1,-54 10 2029,-42-9-1622,109-3-5869,21 0 2509,-1 0-589,6 0-1357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73 4740,'0'0'12183,"-9"-1"-11078,-1 1-885,-1 0 1,0 1 0,0 0 0,1 1-1,-1 0 1,1 0 0,0 1 0,-14 6-1,20-7-161,0 0 0,0 0-1,0 0 1,0 0 0,1 1-1,-1-1 1,1 1 0,0 0 0,-1 0-1,1 0 1,0 0 0,1 1-1,-1-1 1,1 1 0,0 0-1,-1 0 1,2 0 0,-1 0 0,0 0-1,1 0 1,0 0 0,0 0-1,0 1 1,0-1 0,0 8-1,1-10-50,0 0 1,0 0-1,0-1 0,0 1 0,0 0 0,0 0 0,0 0 0,1 0 0,-1 0 0,1 0 0,0 0 1,-1-1-1,1 1 0,0 0 0,0-1 0,0 1 0,0 0 0,0-1 0,0 1 0,1-1 1,-1 1-1,0-1 0,1 0 0,1 2 0,2-2-6,0 1 1,0-1-1,-1 0 1,1 0-1,0 0 0,0-1 1,0 0-1,9 0 1,-5-1-213,0 0 1,0 0-1,0-1 1,0 0-1,0-1 1,-1 0-1,0 0 1,1-1-1,-1 0 1,0-1-1,-1 1 1,1-2-1,-1 1 1,0-1-1,8-8 1,-7 6-530,0-1 0,-1 0 0,0 0-1,-1 0 1,6-11 0,-7 12-383,-2-1 0,1 0 0,-1 0 0,0 0-1,-1 0 1,2-11 0,-1-16-5001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6182,'0'0'7719,"-4"9"-5877,-1 2-1420,-6 11 604,1 0 1,1 1 0,0 1 0,2-1-1,-7 43 1,14-65-1018,0 0 0,0 0-1,0 0 1,0 0 0,0 0 0,0 0-1,0 0 1,1 0 0,-1 0 0,0 0-1,1 0 1,-1 0 0,1-1 0,-1 1 0,1 0-1,-1 0 1,1 0 0,-1-1 0,1 1-1,0 0 1,0 0 0,-1-1 0,1 1-1,0-1 1,0 1 0,0-1 0,-1 1-1,1-1 1,0 1 0,1-1 0,2 1-66,-1 0 0,0-1 1,1 0-1,-1 0 0,0 0 0,1 0 1,-1-1-1,0 1 0,5-2 1,7-2-771,-1-1 0,0 0 0,14-9 0,-26 13 775,-1 0 1,0 0-1,0 1 1,1-1-1,-1 0 1,0 0-1,1 1 1,-1-1-1,1 0 1,-1 1-1,1-1 1,-1 1-1,1 0 1,-1 0-1,1-1 1,-1 1-1,1 0 1,0 0-1,-1 1 1,1-1-1,-1 0 0,1 0 1,-1 1-1,1-1 1,1 2-1,-2 0 116,0 0 1,0 1-1,-1-1 0,1 1 0,-1-1 0,1 1 0,-1-1 0,0 1 0,0-1 0,0 1 0,0-1 0,0 1 0,-1-1 0,1 1 0,-2 2 0,-8 45 1874,10-50-1937,0 0 0,0 0 0,0 1 0,0-1 0,0 0 0,1 1 0,-1-1 0,0 0 1,0 0-1,0 0 0,0 1 0,1-1 0,-1 0 0,0 0 0,0 0 0,1 1 0,-1-1 0,0 0 1,0 0-1,1 0 0,-1 0 0,0 0 0,0 0 0,1 1 0,-1-1 0,0 0 0,0 0 0,1 0 1,-1 0-1,0 0 0,1 0 0,-1 0 0,0 0 0,1 0 0,-1 0 0,0 0 0,0-1 1,1 1-1,-1 0 0,0 0 0,0 0 0,1 0 0,-1 0 0,0 0 0,0-1 0,1 1 0,-1 0 1,0 0-1,0 0 0,1-1 0,12-7-575,21-26-5395,-17 12 343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4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 49 5733,'0'0'198,"-9"1"-700,-3 1 289,8-1 121,0 0 1,0 0-1,0-1 0,0 1 0,0-1 0,0 0 0,0-1 0,0 1 0,-4-2 0,5 2 116,0-1-1,0-1 1,1 1-1,-1 0 1,0-1-1,1 1 1,-1-1-1,1 0 1,0 0-1,0 0 0,0 0 1,-4-5-1,4 5 15,0 0-1,1 0 0,-1 0 1,0 0-1,-1 0 0,1 0 1,0 0-1,-1 1 0,1-1 1,-1 1-1,1-1 0,-1 1 1,0 0-1,1 0 0,-1 0 1,0 1-1,-5-2 0,-2 3-60,0 1 0,0-1-1,0 2 1,1-1-1,-1 1 1,1 1 0,0-1-1,0 2 1,0-1-1,0 1 1,1 1-1,0-1 1,-15 14 0,-1 3 369,0 1 0,2 1 0,-21 29 0,18-18-263,2 2-1,1 0 0,-19 48 1,-42 125 1155,77-192-1103,-10 26 178,3 0-1,1 1 0,3 0 0,-5 54 0,12-73-277,1 1-1,1-1 0,2 0 0,0 0 0,2 0 0,1 0 0,1 0 1,15 42-1,-7-33-25,6 17-25,2-1-1,3-1 1,42 67-1,-59-106-1,0 1 0,1-1 1,0-1-1,1 0 0,0 0 0,0-1 0,1 0 1,0 0-1,1-2 0,0 1 0,0-1 0,1-1 1,0 0-1,0-1 0,0-1 0,0 0 0,1 0 0,26 2 1,-21-6 43,0 0 1,0-2 0,0 0-1,-1-2 1,1 0 0,0 0-1,-1-2 1,0 0 0,-1-2-1,1 0 1,-1 0 0,-1-2-1,1 0 1,23-20 0,4-7 33,-1-2 0,-3-1 0,58-73 0,-67 70-60,-2-1-1,-2-1 0,-2-1 0,-1-2 0,-3 0 1,-2-1-1,-2-1 0,-3-1 0,-1 0 1,-3-1-1,-2 0 0,-3 0 0,0-71 1,-6 111 75,1-1 0,-2 0 1,0 1-1,0-1 1,-2 1-1,1-1 0,-1 1 1,-1 1-1,0-1 1,-1 0-1,-9-13 0,5 10 48,-1 1 0,-1-1-1,-1 2 1,0 0 0,0 0-1,-1 2 1,-22-15 0,15 13-93,0 0 0,-1 2 0,-1 1 0,1 0 0,-2 2 0,1 0 1,-1 2-1,-1 1 0,1 0 0,-1 2 0,-46 0 0,63 4-109,1 0-1,0 0 1,-1 0 0,1 1-1,0 0 1,0 1 0,0 0-1,1 0 1,-1 0-1,1 1 1,-9 6 0,7-4-608,-1 1 0,1 1 0,1 0 0,-1 0 1,1 0-1,-11 18 0,6 2-2222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1381 9833,'0'0'128,"81"-65"577,-38-11 288,11-27 416,4-27-288,7-20-160,4-12-416,2-3-353,-6 5-160,-3 17-544,-10 18-2147,-11 23-3074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5990,'0'0'2882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5541,'39'-30'3177,"-37"34"2160,-7 9-3379,-6 13-392,8-20-1275,1 0 1,0 0-1,0 0 0,0 0 0,1 1 0,-1-1 0,1 8 0,1-13-282,-1 0-1,1 1 1,0-1-1,0 0 1,0 1-1,0-1 1,0 0-1,0 0 1,0 1-1,1-1 1,-1 0-1,0 1 1,1-1-1,-1 0 1,1 0-1,-1 0 1,1 0-1,-1 1 1,1-1-1,0 0 1,0 0-1,0 0 1,-1 0-1,1 0 1,0-1-1,0 1 1,0 0-1,0 0 1,1-1-1,-1 1 1,0 0 0,0-1-1,0 1 1,1-1-1,-1 0 1,0 1-1,0-1 1,1 0-1,1 0 0,4 0 15,0-1 0,-1 0 0,1 0 0,0-1 0,0 0 0,-1 0 0,0-1 0,1 0 0,-1 0 0,0 0 0,0-1-1,0 0 1,-1 0 0,1 0 0,-1-1 0,0 1 0,-1-2 0,1 1 0,-1 0 0,0-1 0,0 0 0,0 1-1,4-13 1,-8 17-12,1 1-1,-1-1 0,0 1 0,0-1 0,0 1 0,0-1 1,0 0-1,0 1 0,0-1 0,0 1 0,-1-1 0,1 1 0,0-1 1,0 1-1,0-1 0,-1 1 0,1-1 0,0 1 0,0-1 1,-1 1-1,1 0 0,0-1 0,-1 1 0,1-1 0,-1 1 1,1 0-1,0-1 0,-1 1 0,1 0 0,-1-1 0,1 1 1,-1 0-1,1 0 0,-1 0 0,1-1 0,-1 1 0,1 0 1,-1 0-1,1 0 0,-1 0 0,0 0 0,1 0 0,-1 0 1,1 0-1,-1 0 0,1 0 0,-1 0 0,1 1 0,-1-1 1,1 0-1,-1 0 0,1 0 0,-1 1 0,-29 10 50,29-10-46,-1 0 1,1 0-1,0 1 1,0-1-1,0 0 0,0 0 1,0 1-1,0-1 1,0 1-1,0-1 0,0 1 1,0-1-1,1 1 1,-1-1-1,1 1 1,-1-1-1,1 1 0,0 0 1,0-1-1,-1 1 1,1 0-1,0 0 0,1-1 1,-1 1-1,1 3 1,0-4-4,0 0 1,0 1 0,0-1 0,0 0-1,0 1 1,1-1 0,-1 0 0,0 0-1,1 0 1,-1 0 0,1-1 0,-1 1-1,1 0 1,0-1 0,-1 1 0,1-1-1,0 1 1,-1-1 0,1 0 0,0 1-1,-1-1 1,1 0 0,3-1 0,12 1-282,1-1 1,0-1 0,0 0-1,-1-2 1,1 0 0,-1-1-1,0 0 1,30-15 0,-47 20 262,0-1-1,1 1 1,-1 0 0,0 0-1,1-1 1,-1 1 0,1 0 0,-1 0-1,0 0 1,1 0 0,-1-1-1,1 1 1,-1 0 0,0 0 0,1 0-1,-1 0 1,1 0 0,-1 0-1,0 0 1,1 0 0,-1 0 0,1 0-1,-1 1 1,0-1 0,1 0-1,-1 0 1,1 0 0,-1 0 0,0 0-1,1 1 1,-1-1 0,0 0-1,1 0 1,-1 1 0,0-1 0,1 0-1,-1 1 1,0-1 0,0 0-1,1 1 1,-1-1 0,0 0-1,0 1 1,2 23 945,-3-23-882,1 0 0,-1 1 0,1-1 0,0 0 0,0 1-1,0-1 1,0 1 0,0-1 0,0 0 0,0 1 0,0-1 0,0 0-1,0 1 1,1-1 0,-1 0 0,1 1 0,-1-1 0,1 0 0,-1 0-1,1 1 1,0-1 0,0 0 0,-1 0 0,1 0 0,0 0 0,0 0-1,0 0 1,0 0 0,0 0 0,2 0 0,8 0-159,0-1 1,1 0-1,-1-1 0,1 0 1,-1 0-1,19-7 1,-15 5-937,-1 0 0,0 1 0,20-1 0,-33 3 1054,-1 0 1,1 1-1,-1-1 1,1 0-1,-1 1 1,1-1-1,-1 1 1,0-1-1,1 1 1,-1-1-1,0 1 1,1-1-1,-1 1 0,0-1 1,0 1-1,1-1 1,-1 1-1,0-1 1,0 1-1,0 0 1,0-1-1,0 1 1,0-1-1,0 1 1,0-1-1,0 1 1,0 0-1,0-1 1,0 1-1,0-1 1,0 1-1,0 0 0,-1-1 1,1 1-1,-1 0 43,1-1 1,0 1-1,0 0 0,-1-1 0,1 1 0,0 0 0,0-1 0,0 1 0,0 0 0,0 0 0,0-1 0,0 1 0,0 0 1,0-1-1,0 1 0,0 0 0,1-1 0,-1 1 0,0 0 0,0-1 0,1 1 0,-1-1 0,0 1 0,1 0 0,-1-1 1,0 1-1,1-1 0,-1 1 0,1-1 0,-1 1 0,1-1 0,-1 1 0,1-1 0,0 0 0,-1 1 0,2-1 0,63-4-126,-38 1-2588,-1 1-3513,-14 1-899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15310,'0'0'1415,"-4"12"-860,4-12-552,-11 37 208,1 0 1,2 1 0,-6 62-1,15-99-211,-1 0 0,1-1 1,-1 1-1,1 0 0,-1-1 0,1 1 0,0 0 0,-1-1 0,1 1 0,0-1 1,-1 1-1,1-1 0,0 1 0,0-1 0,0 0 0,-1 1 0,1-1 1,0 0-1,0 0 0,0 0 0,0 1 0,0-1 0,-1 0 0,1 0 0,0 0 1,0 0-1,0-1 0,0 1 0,0 0 0,0 0 0,-1 0 0,1-1 1,1 0-1,33-7-160,25-13-242,-57 20 396,0 0 0,0 0 0,0 1 0,0-1 0,0 1 0,0 0 0,0 0 0,0 0 0,0 0-1,0 1 1,0-1 0,1 1 0,-2-1 0,1 1 0,0 0 0,0 0 0,0 1 0,3 1 0,-5-2 26,0-1 1,0 1 0,-1 0 0,1 0-1,0 0 1,0 0 0,-1 0 0,1 0 0,0 0-1,-1 0 1,1 0 0,-1 0 0,1 1 0,-1-1-1,0 0 1,0 0 0,1 0 0,-1 1 0,0-1-1,0 0 1,0 0 0,0 0 0,0 1-1,0-1 1,-1 0 0,1 0 0,0 0 0,-1 1-1,1-1 1,-1 0 0,1 0 0,-1 0 0,1 0-1,-1 0 1,0 0 0,0 0 0,0 1 0,-2 1 226,0 0 1,0 0 0,0 0-1,0 0 1,-1 0 0,1-1-1,-1 0 1,1 0 0,-5 2 0,-15 5 771,-1-2-53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40 8712,'0'0'14398,"-11"-3"-14094,5 1-286,1 0 0,-1 0 0,1 1 1,-1 0-1,0 0 0,0 0 0,1 1 0,-1 0 0,0 0 0,0 1 0,0-1 0,1 1 0,-1 1 0,0-1 1,1 1-1,-1 0 0,-7 3 0,11-3-9,-6 1 36,-1 1 1,1 0 0,0 1 0,1 0-1,-1 0 1,1 1 0,0 0 0,0 0 0,1 1-1,-8 9 1,14-16-47,0 0 0,0 0-1,0 0 1,0 1 0,0-1-1,0 0 1,0 0-1,0 0 1,0 1 0,0-1-1,0 0 1,0 0 0,0 1-1,0-1 1,0 0 0,0 0-1,1 0 1,-1 1 0,0-1-1,0 0 1,0 0-1,0 0 1,0 0 0,0 1-1,1-1 1,-1 0 0,0 0-1,0 0 1,0 0 0,0 0-1,1 1 1,-1-1 0,0 0-1,0 0 1,0 0-1,1 0 1,-1 0 0,0 0-1,0 0 1,0 0 0,1 0-1,-1 0 1,0 0 0,0 0-1,0 0 1,1 0 0,-1 0-1,21 1 17,21-5 78,-26 0-107,0-1 0,-1 0-1,1-1 1,-1-1 0,0 0 0,-1-2-1,1 1 1,-2-2 0,1 0 0,-1 0-1,17-20 1,-28 29 160,-6 6-90,-22 42-66,25-44 17,-1 0 1,1 1-1,0-1 0,0 0 0,0 1 0,0-1 0,1 1 0,0 0 1,0-1-1,-1 1 0,2-1 0,-1 1 0,0 0 0,1-1 0,0 1 0,1 4 1,0-6-36,-1 0 1,1 0-1,0 0 1,0-1-1,-1 1 0,1 0 1,0-1-1,0 0 1,1 1-1,-1-1 1,0 0-1,0 0 1,1 0-1,-1 0 1,0-1-1,1 1 1,-1-1-1,1 1 1,-1-1-1,1 0 1,-1 0-1,1 0 1,3-1-1,31-4-2854,-4-14-3866,-12-1-512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92 10922,'0'0'9641,"-8"3"-9085,-6 3-439,0 0 0,1 1 1,-21 14-1,30-18-61,0-1 0,0 1 0,0 0 0,1 0 0,0 0 0,-1 0 0,1 1 0,0-1 0,0 1-1,1 0 1,-1 0 0,1 0 0,0 0 0,0 0 0,0 1 0,1-1 0,0 0 0,-2 10 0,3-13-50,1 0 0,-1 0 0,0 0 0,1 0 0,-1 0 0,1 0 0,0-1 0,-1 1 0,1 0 1,0 0-1,-1 0 0,1-1 0,0 1 0,0 0 0,0-1 0,0 1 0,-1 0 0,1-1 0,0 0 0,0 1 0,0-1 0,0 1 1,0-1-1,0 0 0,1 0 0,-1 0 0,0 1 0,0-1 0,0 0 0,0 0 0,0 0 0,0-1 0,0 1 0,0 0 0,0 0 1,0-1-1,2 0 0,44-10 152,-31 3-244,-1-1 0,0 0-1,0 0 1,-1-2-1,0 0 1,-1 0-1,0-1 1,-1-1-1,0 0 1,-1-1-1,0 0 1,-2-1-1,1 0 1,11-26-1,-20 29 101,-8 13 43,-11 15 96,10-4-27,0-1-1,0 1 0,1 1 0,-7 18 0,11-25-84,1 0-1,0 0 0,0 0 0,1 0 0,0 0 0,0 1 0,0-1 1,1 0-1,0 1 0,0-1 0,1 0 0,1 11 0,-1-15-199,0 0-1,0 0 1,0 0-1,1 0 0,-1 0 1,0 0-1,1 0 1,-1-1-1,1 1 1,0 0-1,-1-1 1,1 1-1,0-1 0,0 0 1,0 0-1,0 0 1,0 0-1,0 0 1,0 0-1,1 0 0,-1 0 1,0-1-1,0 1 1,1-1-1,-1 0 1,3 0-1,19 1-5386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3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68 187 4100,'-3'7'5913,"1"-3"-5056,14-1-436,38-1 88,0-2 0,0-2 1,56-10-1,26-1-197,-51 9-186,104-9-218,-160 9 152,-1 0 0,0-2 0,0 0 1,0-2-1,30-14 0,-63 22 228,0 1 0,0 0 0,-1 1 1,-11 3-1,-137 54 744,-2-6 0,-210 40 0,361-92-1018,-9 3 14,0 0 0,-1-2 0,1 0 0,0-1 0,-37-4 0,55 3-36,0 0-1,0 0 1,0 0 0,-1 0 0,1 0 0,0-1-1,0 1 1,0 0 0,0 0 0,-1 0 0,1 0-1,0-1 1,0 1 0,0 0 0,0 0 0,0 0-1,0-1 1,0 1 0,-1 0 0,1 0 0,0-1-1,0 1 1,0 0 0,0 0 0,0-1 0,0 1-1,0 0 1,0 0 0,0 0 0,0-1 0,1 1-1,-1 0 1,0 0 0,0-1 0,0 1 0,0 0-1,0 0 1,0 0 0,0-1 0,0 1 0,1 0-1,-1 0 1,0 0 0,0 0 0,0-1 0,0 1-1,1 0 1,-1 0 0,0 0 0,0 0 0,0 0-1,1 0 1,-1 0 0,0-1 0,0 1 0,1 0-1,-1 0 1,0 0 0,0 0 0,0 0 0,1 0-1,-1 0 1,15-9-260,50-12-1662,105-19-1,-8 3 261,-28-5 1191,-52 16 254,111-21 1,-235 57 1331,1 2 1,-46 19 0,-3 1-390,-312 89 312,497-144-1980,237-102-1385,-11-26-4074,-316 144 7619,-17 6-381,-18 2 132,-156 29 3584,3 9-3586,104-13-1467,29-5-5092,30-13 673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80 174 8456,'0'0'379,"-11"3"683,-3 2-535,-12 2-112,-3-5 3293,59-19-2037,0 9-1842,1 2 1,-1 2-1,1 0 0,0 2 1,37 2-1,-22 0-150,61-8 0,10-11 256,-16 2-327,191-9 1,-247 26-454,0 3 0,0 2 0,81 18 0,-125-23 1251,-314 5 5330,-153 30-4852,443-33-879,0 1-1,0 2 1,0 0 0,1 1-1,-1 1 1,2 2 0,-1 0 0,-33 20-1,54-29-7,1 0 0,-1 1 0,1-1 0,-1 0 0,1 0 0,-1 1 0,1-1-1,-1 1 1,1-1 0,-1 0 0,1 1 0,-1-1 0,1 1 0,0-1 0,-1 1-1,1-1 1,0 1 0,-1-1 0,1 1 0,0-1 0,0 1 0,0-1 0,-1 1 0,1 0-1,0-1 1,0 1 0,0 0 0,14 4-195,30-6-140,-42 1 332,40-7-44,-1-2 1,-1-1-1,75-31 1,-22 8-138,52-9-3216,265-41 0,-400 81 3380,-5 2 52,-1-1 0,1 1 0,0-1 0,-1-1-1,1 1 1,-1-1 0,6-2 0,-18 3 3065,-33-3-2318,-62 9 199,-189 35-1,181-21-713,-134 6 1,235-25-413,-10 0-476,20 0 495,-1 0-1,1 0 1,-1 0 0,1 0-1,-1-1 1,1 1-1,-1 0 1,1 0 0,0-1-1,-1 1 1,1 0-1,0-1 1,-1 1-1,1 0 1,0-1 0,-1 1-1,1 0 1,0-1-1,0 1 1,-1-1 0,1 1-1,0-1 1,0 1-1,0 0 1,0-1 0,0 1-1,-1-1 1,1 1-1,0-1 1,0 1-1,0-1 1,0 1 0,1-2-1,0-16-5424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8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37 4644,'0'0'1703,"-9"-4"-464,1 0-974,-38-16 2132,9 14 2185,37 7-4566,1 0 0,-1 1 0,1-1 0,-1 0 0,1 0 0,0 0 0,-1 0 0,1 1 0,0-1 0,0 0 0,0 0 0,0 0 0,0-1 0,0 1 0,2 2 0,15 5-32,0 1 0,0-2 0,1 0 0,0-2 0,0 0 0,1-1 1,29 3-1,144-3 25,-133-4-3,44-5-290,162-28 0,-9-1 249,-240 32 8,-9 1-20,0 0 0,0 0 0,0 1-1,1 0 1,-1 0 0,0 1 0,0 0 0,0 0 0,0 1 0,0 0 0,9 3-1,-17-4 30,1-1-1,-1 0 1,1 0-1,-1 1 1,1-1-1,-1 0 1,1 0-1,-1 1 1,1-1-1,-1 1 1,0-1-1,1 0 1,-1 1-1,0-1 1,1 1-1,-1-1 1,0 1-1,1-1 1,-1 1-1,0-1 1,0 1-1,0-1 1,0 1-1,1-1 1,-1 1-1,0-1 1,0 1-1,0 0 1,0-1-1,0 1 1,0-1-1,-1 1 1,1-1-1,0 1 1,0-1-1,0 1 1,0-1-1,-1 1 1,1-1-1,0 1 1,0-1-1,-1 1 1,1-1-1,0 1 1,-1-1-1,1 1 1,-1-1-1,1 0 1,0 1-1,-1-1 1,1 0 0,-1 1-1,1-1 1,-1 0-1,1 0 1,-1 1-1,0-1 0,-31 15 164,32-15-146,-35 11 344,0-1 0,0-2-1,-73 7 1,-112-8 749,134-7-378,-110 15 1,160-11-731,0 3 0,1 0 0,0 3 0,-42 16 0,76-23-828,7-1 263,23 1 5,35-1 351,50-6 264,137-21 0,112-37-652,-291 48 139,-93 16 488,0-2 1,-26-1-1,-9-1 114,-450 22 876,195-4-561,286-18-1919,46-6-1623,11-4 291,-8-4-529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4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72 122 5029,'0'0'4505,"-9"-4"-3832,-16-9-355,-13-7 4777,47 22-5008,0-1 1,0 1-1,0-2 1,1 1-1,-1-1 0,16-2 1,3 1-70,230 17 62,-170-20 191,118-21 0,-62 5-204,7-4-127,-88 12-376,0 4 1,66-2-1,-126 10 415,-1 0-1,1 0 0,-1 1 1,1-1-1,-1 1 1,1 0-1,-1-1 1,1 1-1,-1 0 1,0 0-1,0 1 1,0-1-1,1 0 0,-1 1 1,0-1-1,-1 1 1,1 0-1,0 0 1,0 0-1,-1 0 1,1 0-1,1 3 1,-2-3 28,0-1 0,-1 1 0,1 0 0,-1-1 1,1 1-1,-1 0 0,0 0 0,1-1 0,-1 1 1,0 0-1,0 0 0,-1 0 0,1-1 0,0 1 0,0 0 1,-1 0-1,1-1 0,-1 1 0,0 0 0,1-1 1,-1 1-1,0-1 0,0 1 0,0-1 0,0 1 1,0-1-1,0 0 0,-1 1 0,1-1 0,0 0 1,-1 0-1,1 0 0,-2 1 0,-32 18-32,0-1 0,-1-3-1,-1 0 1,-65 17 0,70-23-68,-28 6 75,0-3-1,-1-2 0,0-3 1,0-2-1,-78-4 0,138-2-424,19 0-843,458-19 960,-354 3 609,-2-6 0,-1-5 0,153-55 0,-271 81-283,-31 1 347,-518 0-1292,547 0-86,15 0-8620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10314,'0'0'4228,"8"-5"-3299,9-4-290,1 0 0,1 1 1,28-8-1,-37 13-470,0 0 0,0 1 1,1 0-1,-1 1 0,1 0 0,-1 0 0,1 1 1,0 1-1,14 2 0,-23-2-145,0-1 1,0 1-1,0 0 0,0 0 0,-1 0 1,1 0-1,0 0 0,-1 1 0,1-1 1,0 0-1,-1 1 0,0-1 0,1 1 1,-1-1-1,0 1 0,0 0 0,0 0 1,0-1-1,0 1 0,0 0 0,0 0 1,-1 0-1,1 0 0,-1 0 0,1 0 1,-1 0-1,0 0 0,0 0 0,0 0 1,0 0-1,0 0 0,0 0 0,-1 0 1,1 0-1,-2 3 0,1 3 175,-1 1 0,-1-1 1,1 0-1,-1 0 0,-1 0 0,0-1 0,-4 8 0,-9 9 52,12-20-199,2 1-1,-1-1 0,0 1 0,1 0 0,0 0 0,0 0 1,0 0-1,1 1 0,0-1 0,0 1 0,0 0 1,0-1-1,1 1 0,0 0 0,1 0 0,-1 11 0,2-16-50,-1 1 0,1-1-1,0 0 1,0 1 0,-1-1-1,1 0 1,0 1 0,0-1-1,0 0 1,1 0 0,-1 0-1,0 0 1,0 0 0,1 0-1,-1 0 1,0-1 0,1 1-1,-1 0 1,1-1-1,-1 1 1,1-1 0,-1 1-1,1-1 1,-1 0 0,1 0-1,2 0 1,47 3-350,-41-4 115,-4 2-401,14-1-1540,-11-4-3642,-8-4-643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4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1078 13229,'0'0'-1218,"29"-49"1250,-4-11 64,10-23 513,4-14 288,6-16-64,8-12-417,3-9-352,0-2-480,-12-5-2243,-8 2-4003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5637,'0'0'12973,"77"42"-12653,-36-33-160,-2-2-929,6-5-3106,-10 1-3813</inkml:trace>
  <inkml:trace contextRef="#ctx0" brushRef="#br0" timeOffset="1">443 139 15086,'0'0'6182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10378,'0'0'6694,"4"59"-5669,-4-28-384,0 5 31,2 1-223,2-2-65,-4 0-160,5-5-128,-5-3-96,2-7-608,-2-2-962,0-9-832,0-6-1474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4164,'0'0'13463,"10"-8"-12267,-4 2-990,-3 3-97,1 0 0,0-1 0,0 1 0,0 1 0,0-1 0,1 1 0,-1-1-1,1 1 1,-1 0 0,1 1 0,0-1 0,-1 1 0,1 0 0,0 0 0,8 0 0,4 1 34,-1 1 1,0 1-1,1 0 1,-1 1-1,27 9 1,-39-11-173,0 0-1,0 0 1,0 1-1,0 0 1,-1 0-1,1 0 1,0 0 0,-1 0-1,0 1 1,1 0-1,-1-1 1,0 1-1,0 0 1,-1 1 0,1-1-1,0 0 1,-1 1-1,0-1 1,0 1-1,0 0 1,-1 0 0,1 0-1,-1 0 1,0 0-1,0 0 1,0 0-1,0 6 1,-1-6 91,-1-1 1,0 1-1,0-1 1,0 1-1,0-1 1,-1 0-1,1 0 1,-1 0-1,0 0 1,0 0-1,0 0 1,0 0-1,0 0 1,-1-1-1,1 1 0,-1-1 1,0 0-1,0 0 1,0 0-1,0 0 1,0 0-1,0-1 1,-4 2-1,-13 10 334,40-7-4640,28 7 2659,-48-13 1586,14 3-398,-1 1 1,0 1-1,0-1 0,21 13 0,-32-16 456,0 0 1,0 0-1,-1 0 1,1 0-1,0 0 0,-1 0 1,1 1-1,-1-1 1,1 1-1,-1-1 0,0 1 1,1-1-1,-1 1 0,0 0 1,0 0-1,0 0 1,0-1-1,-1 1 0,1 0 1,0 0-1,-1 0 1,0 0-1,1 0 0,-1 0 1,0 0-1,0 1 1,0-1-1,0 0 0,0 0 1,-1 0-1,1 0 1,-1 0-1,1 0 0,-1 0 1,0 0-1,1-1 0,-1 1 1,0 0-1,0 0 1,0 0-1,-1-1 0,-1 3 1,-8 8 782,-1 0-1,-1-1 1,0 0 0,-1-1 0,1-1 0,-2 0 0,1-1-1,-1 0 1,-1-1 0,1-1 0,-1-1 0,-27 6 0,40-10-822,-1-1 1,1 1-1,-1-1 1,0 0 0,1 0-1,-1 0 1,1-1 0,-1 1-1,1-1 1,-1 0 0,1 0-1,-1 0 1,1-1-1,0 1 1,-4-3 0,5 3-237,0-1 0,1 1 1,-1-1-1,0 0 1,1 1-1,-1-1 0,1 0 1,0 0-1,0 0 0,0 0 1,0 0-1,0 0 0,0-1 1,0 1-1,1 0 1,-1 0-1,1-1 0,-1 1 1,1 0-1,0 0 0,0-1 1,0 1-1,0 0 0,1-5 1,0 6-174,-1 0-1,0-1 1,1 1 0,-1 0 0,1-1 0,-1 1 0,1 0 0,0 0-1,-1 0 1,1-1 0,0 1 0,0 0 0,0 0 0,0 0 0,0 0-1,0 0 1,0 1 0,2-2 0,14-8-6481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17424,'0'0'7464,"56"-11"-14992,-47-6-5059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7143,'0'0'2343,"5"-10"775,-1 3-2434,19-39 3203,-16 8 1685,-7 37-4750,-2 36-251,-9 87-520,6 127 1,5-236-37,3-7 166,4-16-58,5-16 0,-8 3-88,-1 0 0,-2 0 0,-1-37 1,0 23-92,26 67-654,-22-26 687,-1-1-1,1 1 1,0-1 0,0 0-1,0 0 1,0 0-1,0-1 1,1 1 0,-1-1-1,1 0 1,-1 0 0,1-1-1,0 0 1,0 1-1,0-1 1,0-1 0,0 1-1,0-1 1,0 0 0,0 0-1,0 0 1,0-1-1,5-1 1,-6 1 36,-1 0 0,1-1 0,-1 0 0,1 1 0,-1-1 0,1 0 0,-1-1 0,0 1 0,0-1 0,0 1 0,0-1 0,0 0 0,-1 0 0,1 0 0,-1 0 0,0-1 0,0 1 0,0 0 0,0-1 0,-1 0 0,0 1 0,1-1 0,-1 0 0,0 0 0,-1 0 0,1 0 0,-1 0 0,0 1 0,0-7 0,0 9-162,-1 6 123,1 0 1,0-1 0,0 1-1,0 0 1,1-1 0,0 1-1,1 7 1,1-10 17,-1 1-1,1-1 1,0 1 0,0-1-1,0 0 1,0 0 0,0 0-1,0 0 1,1-1 0,-1 1-1,1-1 1,-1 0 0,1 0-1,-1 0 1,1-1 0,0 1-1,-1-1 1,7 0 0,-5 1-58,0-1 1,0 0 0,0 0-1,0 0 1,0-1 0,0 1-1,0-1 1,0 0 0,0-1-1,0 1 1,0-1 0,0 0-1,4-3 1,-4 1 1410,-4 2-1238,1 1 1,-1 0-1,1-1 0,0 1 0,-1 0 0,1 0 0,0 0 0,0 0 0,0 0 0,0 1 0,0-1 0,0 1 1,0-1-1,0 1 0,3-1 0,9-1-604,46-9 1172,-35-2-3369,-24 12 2168,0 0 0,0 0-1,0 0 1,0 0 0,0 0 0,0 0-1,0-1 1,0 1 0,0 0-1,-1-1 1,1 1 0,0 0 0,-1-1-1,1-2 1,0-13-8854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4933,'0'0'15150,"52"16"-19026,-46-16-2690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13933,'0'0'6102,"0"11"-5061,-12 174 2936,10-170-3927,1-9-31,0-1 0,0 1 0,1 0 0,0-1 0,0 1 0,1 6 0,-1-11-18,0 0 1,1 0 0,-1 1 0,1-1 0,-1 0-1,1 0 1,0 0 0,-1 1 0,1-1 0,0 0-1,0 0 1,0 0 0,-1 0 0,1-1 0,0 1-1,1 0 1,-1 0 0,0 0 0,0-1 0,0 1-1,0-1 1,0 1 0,1-1 0,-1 1 0,0-1-1,1 0 1,-1 1 0,0-1 0,0 0 0,1 0-1,0 0 1,16 0-304,-1 0 0,0-2 0,20-3 0,36-2-828,-71 7 1101,-1 0 0,0 1 0,0-1-1,1 1 1,-1-1 0,0 1 0,0-1 0,0 1 0,0 0 0,0 0 0,0 0-1,0-1 1,0 1 0,0 0 0,0 0 0,0 0 0,0 1 0,-1-1-1,1 0 1,0 0 0,-1 0 0,1 0 0,-1 1 0,1-1 0,-1 0-1,0 1 1,1-1 0,-1 3 0,0-3 33,0 1 0,1 0 0,-1-1 0,0 1 0,1 0 0,-1-1 0,1 1 0,0-1 0,0 1 0,-1-1 0,1 1 0,0-1 0,0 0 0,0 1 0,1-1 0,-1 0 0,0 0 0,0 0 0,1 0 0,-1 0 0,0 0 0,1 0 0,-1 0 0,1-1 0,-1 1 0,3 0 0,-1-1 14,0 0-1,0 0 0,0 0 0,0-1 1,0 1-1,0-1 0,0 0 0,-1 1 1,1-2-1,0 1 0,0 0 0,-1 0 1,1-1-1,-1 1 0,1-1 0,-1 0 1,1 0-1,2-3 0,34-45-1491,-39 50 1435,-5 6-154,-21 25 550,26-31-339,-1 1 0,0 0 1,1 0-1,-1 0 0,1-1 1,-1 1-1,1 0 0,-1 0 1,1 0-1,-1 0 0,1 0 1,0 0-1,0 0 0,-1 0 1,1 0-1,0 0 0,0 0 1,0 0-1,0 0 0,0 0 0,0 0 1,1 0-1,-1 0 0,0 0 1,0 0-1,1 0 0,-1 0 1,1 0-1,-1 0 0,2 1 1,2 0-17,0-1 1,0 0-1,0-1 1,0 1 0,0-1-1,1 0 1,-1 0-1,0 0 1,8-2-1,0 1-204,-1 1 61,1 0-1,0-1 1,-1-1 0,0 0-1,1 0 1,-1-1-1,20-9 1,-31 12 334,1-1 0,0 0 0,0 0-1,-1 0 1,1 0 0,-1 0 0,1 0 0,-1 0 0,1 0 0,-1-1 0,0 1 0,0 0 0,1 0 0,-1 0 0,0 0 0,0 0 0,0-1 0,0 1 0,0 0 0,-1 0 0,1 0 0,0 0 0,-1-2 0,-9-32 251,8 27-181,1 6-254,0-1 1,0 0-1,1 1 1,-1-1-1,1 0 1,-1 0-1,1 1 1,0-1-1,0 0 0,0 0 1,0 1-1,2-5 1,-2 6-76,1 0 1,0 0 0,0 0 0,0 0-1,0 0 1,0 0 0,0 1-1,0-1 1,0 0 0,0 0 0,0 1-1,0-1 1,1 1 0,-1-1-1,0 1 1,0-1 0,1 1 0,-1 0-1,0 0 1,1-1 0,-1 1-1,0 0 1,1 0 0,-1 0 0,3 1-1,52-1-9292,-18 0-3902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13773,'0'0'8616,"0"72"-8135,0-43-289,-5 7-160,1-5 0,2 3-416,-3-6-1154,-5-3-1345,3-6-704,-1-9-1858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2498,'0'0'13389,"9"-4"-11051,7-2-1902,1 0-1,0 1 1,0 1 0,0 1-1,0 0 1,1 1-1,22 1 1,-19 1-696,0 1 0,1 0 0,-1 2 0,0 0 1,0 2-1,23 8 0,-38-12 22,-1 2 1,1-1-1,-1 1 1,1 0 0,-1 0-1,0 0 1,0 0-1,-1 1 1,1 0-1,-1 0 1,0 1-1,0-1 1,0 1-1,0 0 1,-1 0-1,0 0 1,5 9-1,-7-8 495,1 0 0,-1 0 0,0-1-1,0 1 1,-1 0 0,0 0-1,0 0 1,0 0 0,-1 0 0,1 0-1,-2 0 1,1 0 0,-1-1-1,1 1 1,-1 0 0,-1-1 0,1 1-1,-5 5 1,0 1 439,-1 1 0,-1-1-1,1-1 1,-2 1 0,0-2 0,0 1-1,-21 14 1,26-21-624,0 0-1,0-1 1,0 1 0,0-2-1,-1 1 1,1 0 0,-1-1-1,0 0 1,1 0 0,-1-1-1,0 0 1,0 0 0,0 0-1,0-1 1,0 1 0,-1-1-1,1-1 1,0 1 0,0-1-1,0 0 1,-8-3 0,11 2-392,0 0 1,0 1-1,0-1 0,0-1 1,1 1-1,-1 0 0,1 0 1,-1-1-1,1 0 0,0 1 1,0-1-1,0 0 1,0 0-1,1 0 0,-2-4 1,2 5-449,0-1 0,0 1 0,1 0 1,-1 0-1,1-1 0,-1 1 1,1 0-1,0 0 0,0-1 0,0 1 1,0 0-1,1-1 0,-1 1 0,0 0 1,2-4-1,7-7-7517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174 272 4644,'0'0'16976,"0"-8"-16330,-1-25-363,1 32-283,0 1 0,0-1-1,0 1 1,0-1 0,-1 1-1,1-1 1,0 1 0,0-1-1,0 1 1,-1 0 0,1-1-1,0 1 1,-1-1 0,1 1-1,0 0 1,-1-1 0,1 1-1,-1 0 1,1-1 0,0 1-1,-1 0 1,1-1 0,-1 1-1,1 0 1,-1 0-1,1 0 1,-1-1 0,1 1-1,-1 0 1,1 0 0,-1 0-1,1 0 1,-1 0 0,1 0-1,-1 0 1,1 0 0,-1 0-1,1 0 1,-1 0 0,1 1-1,-1-1 1,1 0 0,-1 0-1,1 0 1,-1 1 0,1-1-1,-1 0 1,0 1 0,-18 10 43,10-2-362,1 0 1701,16-23-246,-6 12-1115,0-1 0,0 1 0,0-1 1,0 1-1,0 0 0,0 0 0,1-1 0,-1 2 0,1-1 0,-1 0 0,1 0 0,0 1 0,0 0 0,0-1 0,0 1 0,3-1 0,13-5 22,-19 7-9,1 0 1,-1 0-1,1 0 0,0-1 1,-1 1-1,1 0 0,-1-1 1,1 1-1,-1 0 1,1-1-1,-1 1 0,1-1 1,-1 1-1,1-1 0,-1 1 1,1-1-1,-1 1 1,0-1-1,1 1 0,-1-1 1,0 1-1,0-1 0,1 0 1,-1 1-1,0-1 1,0 0-1,0 1 0,0-1 1,0 1-1,0-1 0,0 0 1,0 1-1,0-1 1,0 0-1,0 1 0,0-1 1,0 0-1,-1 1 0,1-1 1,0 1-1,0-1 1,-1 0-1,1 1 0,0-1 1,-1 1-1,1-1 0,-1 1 1,1-1-1,0 1 1,-1-1-1,1 1 0,-1 0 1,0-1-1,1 1 0,-1 0 1,1-1-1,-1 1 1,1 0-1,-1 0 0,0-1 1,1 1-1,-1 0 0,0 0 1,1 0-1,-2 0 1,-13 0 12,0 1 1,0 0 0,0 2 0,-25 6 0,34-8-41,1 1 0,0 0 1,-1 0-1,1 1 1,0-1-1,0 1 0,1 0 1,-1 1-1,0-1 1,1 1-1,0 0 1,0 0-1,0 0 0,0 0 1,-4 8-1,7-11-15,1 0 0,-1 0-1,1-1 1,-1 1-1,1 0 1,-1 0 0,1 0-1,0 0 1,0 0 0,-1 0-1,1 0 1,0 0 0,0 0-1,0 0 1,0 0 0,0 0-1,0 0 1,0 0-1,0 0 1,1 0 0,-1 0-1,0 0 1,1 0 0,-1 0-1,0 0 1,1 0 0,-1-1-1,1 1 1,0 0-1,-1 0 1,1 0 0,0-1-1,-1 1 1,1 0 0,0-1-1,0 1 1,-1-1 0,1 1-1,0 0 1,0-1-1,0 0 1,0 1 0,0-1-1,0 0 1,0 1 0,0-1-1,0 0 1,0 0 0,0 0-1,0 0 1,0 0-1,1 0 1,12 1-192,-1 0 0,1-1-1,17-1 1,-11 0-40,33-7-486,-45 5 756,-1 2 1,1-1-1,0 1 1,0 1 0,0-1-1,13 2 1,-13 11 480,1 3-298,-8-15-204,-1 1 0,1-1 0,-1 0 0,1 0 0,-1 0 0,1 0 0,-1 0 0,1 0 0,-1 0 0,1 1 0,-1-2 0,1 1 0,-1 0 0,1 0 0,-1 0 0,0 0 0,1 0 0,-1 0 0,1 0 0,-1-1 0,1 1 0,-1 0 0,1 0 0,-1-1 0,1 1 0,-1 0 0,0 0 0,1-1 0,-1 1 0,0-1 0,1 1 0,-1 0 0,0-1 0,0 1 0,1-1 0,-1 0 0,6-7-93,-1 0 1,-1-1-1,1 1 1,-2-1-1,1 0 0,-1 0 1,0 0-1,-1-1 1,0 1-1,-1-1 1,0 1-1,0-13 1,0 6-511,1 0 1,1 0 0,5-17-1,-8 32 591,1 1 0,-1-1 0,0 1 0,1 0 0,-1-1 0,1 1 0,-1 0 0,0-1 0,1 1 0,-1 0 0,1-1 0,-1 1 0,1 0 0,-1 0-1,1 0 1,-1-1 0,1 1 0,-1 0 0,1 0 0,-1 0 0,1 0 0,-1 0 0,1 0 0,0 0 0,-1 0 0,1 0 0,-1 0 0,1 0-1,-1 0 1,1 1 0,-1-1 0,1 0 0,-1 0 0,1 1 0,24 9 4,-16-6 15,-5-2-56,1-1 0,0 1 0,0-1 1,0 0-1,0-1 0,0 1 0,0-1 0,0 0 1,0 0-1,-1-1 0,1 0 0,0 1 1,0-2-1,0 1 0,0 0 0,4-3 0,-7 3 36,1-1-1,-1 1 1,0-1-1,1 0 1,-1 0-1,0 0 1,0 0-1,-1 0 1,1 0-1,0 0 1,-1-1-1,1 1 1,-1-1-1,0 1 1,0-1-1,0 1 1,0-1-1,0 0 1,0 1-1,-1-1 1,1 0-1,-1 0 1,0 0-1,0 1 1,0-1-1,0 0 1,-1 0-1,1 0 1,-2-3-1,2 6 2,0-1 0,0 1-1,0 0 1,0 0 0,0 0-1,0-1 1,0 1 0,0 0-1,0 0 1,0 0 0,0-1-1,0 1 1,0 0 0,0 0 0,-1 0-1,1-1 1,0 1 0,0 0-1,0 0 1,0 0 0,-1 0-1,1 0 1,0-1 0,0 1-1,0 0 1,0 0 0,-1 0-1,1 0 1,0 0 0,0 0-1,0 0 1,-1 0 0,1 0-1,0 0 1,0 0 0,-1 0 0,1 0-1,0 0 1,0 0 0,0 0-1,-1 0 1,1 0 0,0 0-1,-12 7 73,-5 12 254,11-7-180,1-1 0,0 1 0,1 1-1,0-1 1,1 1 0,0 0 0,1-1 0,1 1 0,0 0 0,0 0 0,1 0 0,4 24-1,4 3-293,1 0 0,24 65-1,-31-100 99,0 2-149,0 1-1,0-1 0,-1 1 0,0 0 1,0 0-1,-1 9 0,0-16 209,0 0 0,0 0-1,1 0 1,-1 0 0,0 0-1,-1 0 1,1 1 0,0-1 0,0 0-1,0 0 1,-1 0 0,1 0 0,-1 0-1,1 0 1,0 0 0,-1 0 0,0 0-1,1 0 1,-1 0 0,0 0 0,1-1-1,-1 1 1,0 0 0,0 0-1,0-1 1,0 1 0,0 0 0,1-1-1,-1 1 1,0-1 0,0 1 0,0-1-1,-1 0 1,1 1 0,0-1 0,0 0-1,0 0 1,0 0 0,0 0 0,0 0-1,0 0 1,0 0 0,-1 0 0,1 0-1,0 0 1,0-1 0,0 1-1,0 0 1,0-1 0,0 1 0,-1-1-1,-2-2 103,1 1 0,-1-1-1,0 1 1,1-1 0,0 0 0,0 0-1,0-1 1,0 1 0,0-1-1,1 1 1,-1-1 0,1 0-1,0 0 1,-2-5 0,-20-62 326,23 68-429,-3-10-39,1 0 0,1 0 0,-2-22 0,4 33 28,0 0-1,-1-1 1,1 1-1,0 0 0,1 0 1,-1 0-1,0 0 0,1 0 1,-1-1-1,1 1 1,-1 0-1,1 0 0,0 0 1,0 0-1,0 0 0,0 1 1,0-1-1,1 0 1,-1 0-1,1 1 0,-1-1 1,1 1-1,-1-1 0,1 1 1,0 0-1,-1-1 1,1 1-1,0 0 0,0 0 1,3-1-1,9 0-427,0 0 1,0 0-1,25 2 0,4-1-2374,-3-2-2477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1324 8584,'8'-9'166,"46"-44"1121,2 3 1,117-82 0,150-71-1900,-221 144 576,2 5 1,188-71-1,-232 105 31,2 2 1,0 3-1,1 3 1,0 2-1,0 4 0,104 1 1,-142 7 76,0 1 0,0 1 1,-1 2-1,43 14 0,90 46 550,-104-41-331,103 33-1,-101-45-16,0-3 1,1-2-1,0-3 0,0-2 1,0-3-1,0-2 1,70-11-1,-27-4-14,0-5 0,-1-4 0,108-45 0,-108 32-79,-3-4 1,130-81-1,-164 84-298,-1-2-1,-1-4 1,-3-1 0,65-72-1,-110 107-395,-1 1 0,-1-1-1,0-1 1,0 0 0,8-16-1,-7-5-3351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10730,'3'-8'9365,"4"22"-6932,5 28-1648,-10-1-318,-1 0 0,-2 0 0,-2-1 0,-2 1 0,-10 41 0,17-118-4,-4-44 0,1 10-1597,1 69 1093,0 0 0,0 0-1,0-1 1,0 1 0,0 0-1,0 0 1,0 0 0,0 0-1,0 0 1,1 0 0,-1 0-1,1 0 1,-1 0 0,0 0-1,1 0 1,0 0 0,0-1-1,0 2 28,-1 0 1,1-1-1,-1 1 0,1 0 0,-1 0 0,1 0 0,-1 0 0,1 0 0,-1 0 0,1 0 1,-1 0-1,1 0 0,-1 0 0,1 0 0,-1 0 0,1 1 0,-1-1 0,0 0 1,1 0-1,-1 0 0,1 1 0,-1-1 0,1 0 0,-1 1 0,0-1 0,1 1 0,36 37-76,-15-13 157,-18-21-46,1-1 0,-1 0 0,0 0 0,1-1 1,0 1-1,-1-1 0,1 0 0,0 0 0,0-1 0,0 0 1,1 1-1,-1-2 0,0 1 0,0 0 0,1-1 0,-1 0 1,0-1-1,0 1 0,1-1 0,8-2 0,-10 1-6,0 1-1,-1-1 1,1 0-1,-1-1 0,0 1 1,1-1-1,-1 1 1,0-1-1,0 0 1,-1 0-1,1 0 0,-1 0 1,1-1-1,-1 1 1,0-1-1,0 1 1,-1-1-1,1 0 1,-1 1-1,0-1 0,0 0 1,0 0-1,0 0 1,-1 0-1,1 0 1,-1 0-1,-1-6 1,1 9-18,1 0 0,-1 1 1,0-1-1,0 1 0,0-1 1,0 0-1,0 1 0,0-1 1,0 1-1,0-1 0,0 1 1,0-1-1,0 0 0,0 1 1,-1-1-1,1 1 0,0-1 1,0 1-1,-1-1 0,1 1 1,0-1-1,-1 1 0,1-1 1,0 1-1,-1-1 0,0 0 1,-8 12-152,-7 27-31,14-30 217,0 0 1,1-1 0,0 1 0,0 0-1,1 0 1,0 9 0,0-15-21,0 0-1,1 0 1,-1 0-1,0 0 1,1-1 0,-1 1-1,1 0 1,0 0 0,-1-1-1,1 1 1,0-1 0,0 1-1,0 0 1,0-1 0,0 0-1,1 1 1,-1-1 0,0 0-1,1 1 1,-1-1 0,1 0-1,-1 0 1,1 0 0,-1 0-1,1-1 1,0 1 0,0 0-1,-1-1 1,1 1-1,0-1 1,0 1 0,1-1-1,5 0 3,0 0 0,0 0-1,-1-1 1,1 0 0,0 0-1,-1-1 1,1 0 0,-1 0-1,0-1 1,0 0 0,0 0-1,0 0 1,0-1 0,0 0-1,-1-1 1,0 0 0,7-6-1,-6 4-192,0 0-1,0 0 0,-1-1 1,0 0-1,-1 0 1,0 0-1,0 0 0,0-1 1,-1 0-1,-1 0 0,1 0 1,-2-1-1,4-14 1,-7 25 145,1-1 1,0 0-1,0 0 1,0 0-1,-1 0 1,1 1-1,0-1 1,0 0-1,-1 0 1,1 0-1,0 0 1,0 0-1,-1 0 1,1 0-1,0 0 1,-1 0-1,1 1 1,0-1 0,0 0-1,-1 0 1,1-1-1,0 1 1,0 0-1,-1 0 1,1 0-1,0 0 1,-1 0-1,1 0 1,0 0-1,0 0 1,-1 0-1,1-1 1,0 1-1,0 0 1,0 0-1,-1 0 1,1-1-1,0 1 1,0 0-1,0 0 1,-1 0-1,1-1 1,0 1 0,0 0-1,0 0 1,0-1-1,0 1 1,0 0-1,0 0 1,0-1-1,0 1 1,-1 0-1,1-1 1,0 1-1,0 0 1,0 0-1,1-1 1,-18 20 346,13-11-102,-1 0 0,1 1 1,1-1-1,0 0 0,0 1 0,0 0 0,1 0 0,1 0 0,-1 0 0,1 0 0,1 0 0,0 0 0,0 0 0,3 14 0,-3-22-239,0 0-1,1 0 1,-1 0 0,1 0 0,-1 0-1,1 0 1,0 0 0,-1 0-1,1-1 1,0 1 0,-1 0 0,1 0-1,0-1 1,0 1 0,0 0-1,0-1 1,0 1 0,0-1-1,0 0 1,0 1 0,0-1 0,0 0-1,0 1 1,0-1 0,0 0-1,0 0 1,0 0 0,0 0-1,0 0 1,0 0 0,2 0 0,-2 0-352,1 0 0,0-1 0,0 1 1,-1-1-1,1 1 0,0-1 0,-1 1 1,1-1-1,0 0 0,-1 0 1,1 0-1,-1 0 0,1 0 0,-1 0 1,0 0-1,1 0 0,1-3 0,8-17-6394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11082,'0'0'1794,"41"51"-2338,-20-40-2275,10-1-1761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29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85 291 11627,'0'0'4335,"-11"7"-2082,-33 23-326,41-28-1740,1 0 1,-1 0-1,1 1 1,0-1-1,0 0 1,0 1-1,0 0 1,0-1-1,1 1 1,-1 0-1,1 0 1,0 0-1,0 0 1,0 0-1,0 0 1,1 0-1,-2 5 0,2-7-155,0 1 0,0-1 0,0 0 0,0 1 0,0-1 0,0 0-1,1 0 1,-1 1 0,0-1 0,1 0 0,-1 0 0,0 1 0,1-1-1,0 0 1,-1 0 0,1 0 0,0 0 0,-1 0 0,1 0 0,0 0-1,0 0 1,0 0 0,0 0 0,0 0 0,0 0 0,0-1 0,0 1-1,0 0 1,1-1 0,-1 1 0,0-1 0,0 1 0,0-1 0,1 0-1,1 1 1,7-1-8,-1-1 0,0 0-1,1 0 1,-1-1 0,0 0-1,0-1 1,0 1 0,-1-2-1,1 1 1,-1-1 0,1-1-1,-1 0 1,0 0 0,-1 0 0,0-1-1,0 0 1,0 0 0,10-13-1,3-4-53,-1-1 0,-1 0 0,-1-2-1,20-38 1,-31 50-34,0 0-1,0-1 0,-2 1 0,5-22 0,-8 32 7,0-1-1,-1 0 1,0 0 0,1 1-1,-2-1 1,1 0-1,-1 0 1,-1-5-1,2 8 20,-1 1 0,1-1 0,-1 0 0,0 1-1,0-1 1,1 1 0,-1-1 0,0 1 0,0 0 0,-1-1-1,1 1 1,0 0 0,0 0 0,-1-1 0,1 1 0,-1 0-1,1 1 1,-1-1 0,1 0 0,-1 0 0,1 1-1,-3-2 1,-4 1 29,0-1 0,0 1 0,0 1 0,0-1 0,0 2 0,0-1 0,0 1 0,0 0 0,0 0 0,1 1 0,-1 0-1,0 1 1,1 0 0,-11 5 0,5-2 229,0 1-1,1 1 0,0 0 1,1 1-1,0 0 1,0 1-1,-11 13 0,20-21-190,0 0 0,0 0 0,0 0-1,0 0 1,0 0 0,1 1 0,-1-1-1,1 1 1,0-1 0,0 1 0,0-1-1,0 1 1,0 0 0,0-1-1,1 1 1,-1 0 0,1 0 0,0 0-1,0 0 1,0-1 0,0 1 0,1 4-1,0-4-44,1-1 0,0 0 0,-1 0 0,1 0 0,0 0 0,0 0 0,0 0 0,0-1 0,0 1 0,1 0 0,-1-1 0,0 0 0,1 0 0,-1 0-1,1 0 1,-1 0 0,1 0 0,0 0 0,-1-1 0,1 0 0,0 1 0,4-1 0,52 3-3530,65-3 1,36 0-545,-159 0 4184,0 0 0,1 0 0,-1-1-1,1 1 1,-1 0 0,1 1 0,-1-1 0,0 0 0,1 0-1,-1 1 1,1-1 0,-1 0 0,0 1 0,1-1 0,-1 1-1,0 0 1,0 0 0,1-1 0,-1 1 0,0 0 0,0 0-1,0 0 1,0 0 0,0 0 0,0 0 0,0 0 0,0 1-1,-1-1 1,1 0 0,0 0 0,-1 1 0,1-1 0,-1 0-1,1 1 1,-1-1 0,0 1 0,0-1 0,1 1-1,-1-1 1,0 0 0,0 1 0,0-1 0,0 1 0,-1-1-1,1 1 1,0-1 0,-1 0 0,1 1 0,-1-1 0,1 0-1,-2 2 1,-4 9 799,0 0-1,-1 0 1,0-1 0,-13 15-1,12-16-1191,-22 45 258,19-30-6920,7-19-4788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77 3876,'0'0'1211,"-11"5"-351,6-2-732,-43 20 1127,45-21-967,0-1 0,0 0 0,-1 0 0,1 0-1,0 0 1,0-1 0,-1 1 0,1-1 0,-1 0 0,1 0 0,0 0 0,-1 0 0,1-1 0,0 1 0,-6-3 0,-21-17 4146,32 12-3370,18 6-1325,107 4 335,-55 1-348,1-3 0,137-19 0,-153 9 45,1 3-1,0 1 1,97 5-1,-141 2 279,14 1-108,0-1 0,27-4 0,-205 17 1452,-313 52-701,142-22-439,260-33 799,51-8-497,40-7-624,298-63-2350,55-9-3528,-292 72 6033,-91 4-15,0 1 0,0 0 0,0 0 0,0 0-1,-1 0 1,1-1 0,0 1 0,-1 0 0,1 0 0,0-1 0,-1 1 0,1 0 0,-1 0 0,1-1 0,-1 1 0,0-1 0,1 1 0,-1 0 0,1-1 0,-1 1 0,0-1 0,0 1 0,-1 0 0,-33 16 773,-1-2 1,0-1-1,-65 15 1,50-15-289,4 0-90,-29 10 28,0-4 0,-124 16 1,197-36-482,-28 2 84,30-2-100,0 0-1,0 0 1,-1 0 0,1 1 0,0-2-1,0 1 1,0 0 0,0 0 0,0 0 0,0 0-1,0-1 1,0 1 0,0 0 0,0-1 0,0 1-1,0-1 1,0 1 0,0-1 0,0 0-1,-1 0 1,2 0-20,1 0-1,-1 0 1,0-1-1,0 1 1,1 0-1,-1 0 1,0 0-1,1 0 1,0 0-1,-1 0 1,1 0-1,-1 1 1,1-1-1,0 0 1,0 0-1,-1 0 1,1 1-1,0-1 1,0 0-1,0 1 1,0-1-1,0 0 1,0 1-1,0 0 1,2-2-1,33-13-111,-33 14 113,236-62-1500,-181 52-878,0-3 1,-1-3-1,99-43 1,-135 46 1732,-21 14 676,0 0 1,0 0 0,0 0-1,0-1 1,0 1 0,0 0 0,0 0-1,0 0 1,0-1 0,1 1-1,-1 0 1,0 0 0,0 0 0,0-1-1,0 1 1,0 0 0,0 0-1,0 0 1,-1 0 0,1-1 0,0 1-1,0 0 1,0 0 0,0 0-1,0-1 1,0 1 0,0 0-1,0 0 1,0 0 0,0 0 0,-1-1-1,1 1 1,0 0 0,0 0-1,0 0 1,0 0 0,-1 0 0,1 0-1,0-1 1,0 1 0,0 0-1,0 0 1,-1 0 0,1 0 0,0 0-1,0 0 1,0 0 0,-1 0-1,-42-3 1629,-3 7-713,-1 2 1,1 2-1,-58 17 0,-30 6-1379,106-26-1149,0-2-1,-52 1 0,37-7-4482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13261,'0'0'10959,"-4"11"-10708,-4 13-111,2 0 0,1 1 0,0 0 0,-1 43-1,6-66-114,0 1-1,0 0 0,0-1 1,0 1-1,0-1 0,1 1 0,-1 0 1,1-1-1,0 1 0,0-1 0,0 0 1,0 1-1,0-1 0,0 0 1,3 4-1,-2-5 10,-1 0 0,1 0 0,-1-1 0,0 1 0,1-1 0,0 1 0,-1-1 0,1 0 0,-1 1 0,1-1 0,-1 0 0,1 0 0,-1 0 0,1 0 0,0 0 0,-1-1 0,1 1 0,-1 0 0,1-1 0,-1 1-1,1-1 1,-1 0 0,1 1 0,-1-1 0,0 0 0,1 0 0,1-1 0,12-8 84,0-1 0,-1 0 0,-1-1-1,1-1 1,16-20 0,-16 16-12,1 1 0,31-24 0,-46 40-106,0-1-1,1 1 0,-1 0 0,0 0 0,0 0 1,0 0-1,1 0 0,-1 0 0,0 0 0,0-1 1,0 1-1,1 0 0,-1 0 0,0 0 0,0 0 1,1 0-1,-1 0 0,0 0 0,0 0 0,0 0 1,1 0-1,-1 0 0,0 0 0,0 1 1,1-1-1,-1 0 0,0 0 0,0 0 0,0 0 1,1 0-1,-1 0 0,0 0 0,0 1 0,0-1 1,0 0-1,1 0 0,-1 0 0,0 0 0,0 1 1,0-1-1,0 0 0,0 0 0,0 0 0,0 1 1,1-1-1,-1 0 0,4 19-86,-4 29-80,0-39 154,0-7 14,-1 0 1,1 0-1,0 0 1,0 0-1,0 0 0,0 0 1,1 0-1,-1 0 0,1 0 1,-1 0-1,1 0 0,-1 0 1,1-1-1,0 1 0,0 0 1,0 0-1,0-1 0,0 1 1,1-1-1,-1 1 1,0-1-1,4 3 0,-3-3 9,1-1-1,-1 1 1,1-1 0,0 1-1,-1-1 1,1 0-1,-1 0 1,1-1 0,0 1-1,-1 0 1,1-1-1,-1 0 1,1 1 0,-1-1-1,1 0 1,-1 0-1,1-1 1,1-1 0,32-18-156,-30 16 117,1 1 0,-1 0 0,1 0 0,-1 0 0,1 1 0,1 0 0,-1 1 0,0-1 0,0 1 0,11-1 0,-17 4 36,-1-1 0,1 1 0,0 0 0,-1 0 0,1 0-1,-1 0 1,1 0 0,0-1 0,-1 1 0,0 0 0,1 0 0,-1 0 0,0 0 0,1 0-1,-1 1 1,0-1 0,0 0 0,0 0 0,0 0 0,0 0 0,0 0 0,-1 2-1,1 37 642,0-29-509,0-5-672,0 21 1702,-4-18-9284,0-9 1634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15855,'0'0'8168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11403,'0'0'5733,"5"-9"-2984,-3 5-2491,1-1-1,0 1 1,0 0-1,0-1 0,0 1 1,1 1-1,0-1 0,-1 0 1,2 1-1,-1 0 1,0 0-1,1 0 0,-1 1 1,1-1-1,0 1 0,-1 0 1,1 0-1,7-1 0,0 0 10,1 1-1,0 0 1,-1 1-1,26 0 1,-35 1-265,0 0 0,-1 0 0,1 0 0,-1 1 0,1-1 0,0 1 0,-1-1 0,1 1 0,-1 0-1,0 0 1,1 0 0,-1 0 0,0 0 0,1 1 0,-1-1 0,0 1 0,0-1 0,0 1 0,0 0 0,0 0 0,-1 0 0,1 0 0,-1 0 0,1 0 0,-1 0 0,0 1 0,0-1 0,0 0 0,0 1 0,1 4 0,-1 1 0,-1-1 0,0 1 0,0 0 1,-1 0-1,0 0 0,0 0 0,-1-1 0,0 1 0,-1-1 1,1 1-1,-2-1 0,1 0 0,-1 0 0,0 0 1,0-1-1,0 1 0,-7 5 0,-12 15 32,-1-2 0,-45 36 0,18-17-15,51-44-22,-1 1 1,1-1-1,0 0 1,0 0-1,-1 0 1,1 0-1,0 1 1,0-1-1,0 0 1,-1 0-1,1 0 1,0 1-1,0-1 1,0 0-1,0 0 0,-1 1 1,1-1-1,0 0 1,0 0-1,0 1 1,0-1-1,0 0 1,0 0-1,0 1 1,0-1-1,0 0 1,0 1-1,0-1 1,0 0-1,0 0 1,0 1-1,0-1 0,0 0 1,0 0-1,0 1 1,0-1-1,1 0 1,-1 0-1,0 1 1,0-1-1,0 1 1,15 3-240,27-2-191,-37-2 418,39 2 42,-29-1-300,0 0 0,-1-1-1,1-1 1,28-4 0,-42 5 67,-1-1 0,1 1 1,0 0-1,-1-1 0,1 1 1,-1 0-1,1-1 0,-1 1 1,1-1-1,-1 1 0,1-1 1,-1 1-1,0-1 0,1 1 1,-1-1-1,0 0 0,1 1 1,-1-1-1,0 1 0,0-1 1,0 0-1,0 1 0,1-1 1,-1 0-1,0 1 0,0-1 1,0 0-1,0 1 0,0-1 1,-1 0-1,1 1 0,0-1 1,0 0-1,0 1 0,0-1 1,-1 0-1,0 0 0,-5-12-5506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12268,'0'0'4484,"73"18"-2434,-39-14-1474,-2-2-480,1 0-1697,-7-2-4068</inkml:trace>
  <inkml:trace contextRef="#ctx0" brushRef="#br0" timeOffset="1">290 85 11371,'0'0'8712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15855,'0'0'4676,"1"62"-3555,-1-30-640,0 3-385,0 1-32,0-1-512,0 0-609,0-7-897,0-2-609,-1-8-415,-3-5-514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13004,'0'0'1645,"2"-9"586,-2 6-2063,1 0 0,0 0 0,-1-1 0,1 1 0,0 0 0,0 0-1,1 0 1,-1 0 0,1 0 0,-1 1 0,1-1 0,0 0 0,0 1 0,0-1 0,0 1 0,1 0 0,-1 0 0,1 0 0,-1 0 0,1 0 0,0 0-1,0 1 1,-1-1 0,1 1 0,0 0 0,0 0 0,1 0 0,-1 0 0,0 0 0,0 1 0,0-1 0,1 1 0,-1 0 0,5 1 0,2-2-102,-1 1 0,1 0 1,-1 1-1,1 0 1,-1 0-1,0 1 0,1 1 1,13 5-1,-20-7-82,0 1 0,0-1 0,-1 1 0,1 0 0,0 0 0,-1 0 0,0 0 0,0 1 0,1-1 0,-1 1 0,-1-1 0,1 1 0,0 0 0,-1 0 0,1 0 0,-1-1 0,0 1 0,0 1 0,0-1 0,0 0 0,-1 0 0,1 0 0,-1 0 0,0 0 0,0 1 0,0-1 0,0 0 0,0 0 0,-2 5 0,1-3 151,0 0 1,-1 0-1,0 0 1,0-1-1,0 1 1,-1 0-1,0-1 1,0 0-1,0 1 0,0-1 1,0 0-1,-1-1 1,-5 6-1,-19 22 393,28-30-727,1 0 0,-1-1 1,0 1-1,1 0 1,-1 0-1,0-1 1,1 1-1,-1 0 0,1-1 1,-1 1-1,1-1 1,-1 1-1,1-1 1,0 1-1,-1-1 0,1 1 1,-1-1-1,1 0 1,0 1-1,0-1 1,-1 0-1,1 1 0,0-1 1,-1 0-1,1 0 1,0 0-1,0 0 1,1 1-1,28 8-761,-28-9 653,-1 1 307,10 1-225,0 1 0,-1 1 0,0 0 0,16 9 0,-25-13 292,0 1 0,1 0 1,-1-1-1,0 1 0,0 0 0,0 0 0,1 0 0,-1 0 1,0 0-1,0 0 0,0 0 0,0 0 0,-1 0 0,1 1 1,0-1-1,0 0 0,-1 1 0,1-1 0,-1 0 0,1 1 1,-1-1-1,1 1 0,-1-1 0,0 1 0,0-1 0,0 1 1,0-1-1,0 1 0,0-1 0,0 0 0,0 1 0,-1-1 1,1 1-1,-1-1 0,1 1 0,-1-1 0,1 0 0,-1 1 1,0-1-1,0 0 0,1 0 0,-1 1 0,0-1 0,0 0 1,-2 2-1,-6 5 630,0 0-1,0-1 1,0 0 0,-1 0 0,0-1-1,0 0 1,0-1 0,-1 0 0,-17 5-1,12-5-520,0-1 0,-1 0 0,1-1 0,-1-1 1,0 0-1,-18-2 0,35 0-351,-1 0 1,1 0 0,-1 0 0,1 0 0,-1 0 0,1-1 0,-1 1-1,1 0 1,0 0 0,-1 0 0,1-1 0,-1 1 0,1 0 0,0-1-1,-1 1 1,1 0 0,0-1 0,-1 1 0,1 0 0,0-1 0,-1 1 0,1-1-1,0 1 1,0-1 0,0 1 0,-1-1 0,1 1 0,0-1 0,0 1-1,0 0 1,0-1 0,0 1 0,0-1 0,0 1 0,0-1 0,0 1-1,0-1 1,0 1 0,0-1 0,0 1 0,1-1 0,-1 1 0,0-1-1,0 0 1,1-3-2362,0-9-7361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11819,'0'0'-3459,"4"-55"-4517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8296,'0'0'11445,"3"12"-10254,2 23-511,-1-1 1,-2 1 0,-2-1-1,-1 1 1,-6 43 0,3-49-616,-2 14 495,6-43-551,0 0 0,0 0 0,0 0 0,-1 0 0,1 0 0,0 0 0,0 0 0,0 0 0,0 0 0,0 0 0,0 0 0,0 0 0,0 0 0,0 0 0,0 0 0,0 0 0,0 0 0,-1 0 0,1 0 0,0 0 0,0 0 0,0 0 0,0 0 0,0 0 0,0 0 0,0 0 0,0 0 0,0 1 0,0-1 0,0 0 0,0 0 0,0 0 0,-1-26 184,1 22-187,-1-10-17,1 0 1,1 0-1,0 0 0,1 1 0,0-1 1,6-17-1,-8 30-1,1 0-1,-1 1 1,1-1 0,-1 1 0,0 0 0,1-1-1,-1 1 1,1-1 0,-1 1 0,1-1-1,-1 1 1,1 0 0,-1-1 0,1 1-1,-1 0 1,1 0 0,0-1 0,-1 1-1,1 0 1,-1 0 0,1 0 0,0 0-1,-1 0 1,1 0 0,0 0 0,-1 0-1,1 0 1,-1 0 0,1 0 0,0 0-1,-1 1 1,1-1 0,0 0 0,-1 0-1,1 0 1,-1 1 0,2 0 0,23 15-183,-19-11 220,2 0-24,1 0 0,0 0 0,0-1 0,1 0 1,-1-1-1,1 0 0,0 0 0,14 1 0,-21-3 12,0 0 0,0-1-1,0 0 1,0 0-1,1 0 1,-1 0 0,0 0-1,0-1 1,0 1 0,0-1-1,0 0 1,0 0 0,0 0-1,0-1 1,0 1-1,0 0 1,0-1 0,0 0-1,-1 0 1,1 0 0,-1 0-1,0 0 1,1 0 0,-1-1-1,0 1 1,0-1-1,-1 1 1,1-1 0,2-6-1,-4 10-15,0-1 0,0 0-1,-1 0 1,1 0-1,0 0 1,0 0-1,-1 0 1,1 0 0,0 0-1,0 0 1,0 0-1,-1 0 1,1 0-1,0 0 1,0 0 0,-1 0-1,1 0 1,0 0-1,0-1 1,0 1-1,-1 0 1,1 0 0,0 0-1,0 0 1,0 0-1,-1 0 1,1-1-1,0 1 1,0 0 0,0 0-1,0 0 1,0 0-1,0-1 1,-1 1-1,1 0 1,0 0 0,0 0-1,0-1 1,0 1-1,0 0 1,0 0-1,0-1 1,0 1 0,0 0-1,0 0 1,0-1-1,0 1 1,0 0-1,0 0 1,0 0 0,0-1-1,0 1 1,0 0-1,0 0 1,0 0-1,0-1 1,1 1 0,-1 0-1,0 0 1,0 0-1,0-1 1,-16 13-399,12-6 381,-1 0 0,1 0-1,1 1 1,-1 0 0,1-1-1,0 1 1,0 0 0,1 1-1,0-1 1,0 0 0,1 1-1,0-1 1,0 1 0,1 10-1,1-17 21,0 0 0,0 1-1,1-1 1,-1 0 0,0 0 0,0 0-1,1 0 1,-1 0 0,1 0 0,-1 0-1,1-1 1,-1 1 0,1-1-1,-1 1 1,1-1 0,0 1 0,-1-1-1,1 0 1,0 0 0,-1 1 0,1-1-1,0-1 1,-1 1 0,1 0-1,2-1 1,45-4-25,15-22-200,-60 25 447,0 0 0,0 0-1,0-1 1,0 1 0,-1-1-1,1 0 1,-1 0 0,0-1-1,0 1 1,0 0 0,0-1-1,3-6 1,-2-13 2480,-1 14-6208,18 5-2531,12-3-2455,-16 1 816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116 241 13741,'0'0'10287,"-9"0"-10041,2 1-243,1 0 1,-1 0-1,1 1 1,0 0 0,0 0-1,-1 0 1,2 1 0,-1 0-1,0 0 1,-5 5-1,8-7 8,1 1 0,-1 0 0,1 0-1,0 0 1,0 0 0,0 0 0,0 1 0,0-1-1,0 1 1,0-1 0,1 1 0,-1 0-1,1-1 1,0 1 0,0 0 0,0 0 0,0 0-1,1 0 1,-1 0 0,1 0 0,-1 0-1,1 0 1,0 0 0,0 0 0,1 0 0,-1 0-1,0 0 1,1 0 0,1 3 0,-1-5-2,0 0 0,0 0 0,0 0 0,0 0 0,0 0 0,0 0 0,1 0 0,-1 0 0,0-1 0,1 1 1,-1 0-1,0-1 0,1 1 0,-1-1 0,1 0 0,-1 1 0,1-1 0,-1 0 0,1 0 0,-1 0 0,1 0 0,-1 0 1,1 0-1,1-1 0,40-6 169,-32 2-188,-1 0-1,0-1 0,0 0 1,0-1-1,-1 0 0,1 0 1,-2-1-1,1-1 0,-1 1 1,-1-1-1,1-1 0,-2 1 1,1-1-1,-1 0 0,-1-1 1,0 1-1,5-15 0,-10 24 3,1 0 0,-1 0 0,0 0 0,0 1 0,1-1 0,-1 0 1,0 0-1,0 0 0,0 0 0,0 0 0,0 0 0,0 0 0,0 1 0,0-1 0,-1 0 0,1 0 0,0 0 0,0 0 0,-1 0 0,1 1 0,-1-3 0,-13 7-366,-16 26 181,27-26 233,0 0 0,1 0 0,0 0 0,0 0-1,0 0 1,0 0 0,1 1 0,-1-1 0,1 1 0,0-1 0,1 1-1,-1 0 1,1-1 0,0 6 0,1-9-31,0 0 0,-1 0 0,1 0 0,0 0 1,0 0-1,0-1 0,0 1 0,0 0 0,0-1 0,0 1 0,0 0 0,0-1 0,0 0 0,0 1 0,1-1 1,-1 1-1,0-1 0,0 0 0,0 0 0,1 0 0,-1 0 0,0 0 0,0 0 0,0 0 0,1 0 0,0-1 1,37-7 144,-29 2-152,0 0 0,0-1 0,0 0-1,-1-1 1,0 0 0,0 0 0,-1-1-1,0 0 1,-1 0 0,0-1-1,8-15 1,4-8-67,-2-1-1,16-46 0,-29 59-278,-18 39 275,-21 40 194,27-43-41,1 0 0,0 0 1,1 1-1,1 0 0,0 0 0,2 1 0,-1-1 0,2 1 1,0-1-1,1 1 0,1 0 0,2 22 0,-2-38-96,0 0-1,0 0 1,1 0-1,-1 0 1,0 0-1,0 1 1,1-1-1,-1 0 1,1 0-1,-1 0 1,1-1-1,-1 1 0,1 0 1,0 0-1,0 0 1,-1 0-1,2 0 1,12-2-73,-12-1 89,0 0 0,1 0 1,-1-1-1,0 1 1,0 0-1,0-1 0,0 0 1,-1 1-1,3-6 0,18-81-276,-21 92 272,1-1 0,0 1 0,0 0 0,0 0 0,1-1 0,-1 1 0,0-1 0,1 0 0,0 0 0,-1 0 0,1 0 0,0 0 0,0 0 0,0-1 0,0 1 0,0-1 0,1 0 0,-1 0 0,0 0 0,1-1 0,-1 1 0,0-1 0,1 0 0,-1 0 0,0 0 0,5 0 0,0 0 0,-1-1 0,1 1 0,-1-1 0,1 0 0,-1-1 0,1 0 0,-1 0 0,0-1 0,0 1 0,13-8 0,-16 6 1,1 0-1,-1 0 1,0 0-1,0 0 1,0-1-1,-1 1 1,0-1-1,0 0 1,4-8 0,-25 31 31,13-9 107,0 1 0,0 0 0,1 1 1,0-1-1,1 1 0,0 0 0,1 0 0,0 0 1,1 0-1,0 0 0,1 16 0,0-26-138,0 0-1,0 0 0,0 0 1,0 0-1,1-1 0,-1 1 1,0 0-1,0 0 0,1-1 0,-1 1 1,0 0-1,1 0 0,-1-1 1,1 1-1,-1 0 0,1-1 1,-1 1-1,1-1 0,-1 1 0,1-1 1,0 1-1,-1-1 0,1 1 1,0-1-1,-1 1 0,1-1 1,0 0-1,0 1 0,-1-1 0,1 0 1,0 0-1,0 0 0,0 0 1,-1 0-1,1 1 0,0-1 1,0-1-1,0 1 0,0 0 0,-1 0 1,1 0-1,0 0 0,0 0 1,-1-1-1,2 1 0,1-1-214,-1 0 0,1 0 0,0 0-1,-1 0 1,1-1 0,-1 1 0,0-1 0,1 1 0,-1-1-1,0 0 1,0 0 0,3-3 0,9-21-4537,0-6-2878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13100,'0'0'3812,"-11"65"-3748,22-45-320,6 0-1730,2-1-2915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11979,'0'0'9764,"-9"1"-8483,2-1-1125,-1 1 0,1 1 0,0-1 0,0 1 0,0 1 0,0-1 0,-12 8-1,16-9-122,0 1-1,0 0 0,0 0 0,0 0 0,1 0 0,-1 0 0,0 1 0,1-1 1,0 1-1,0-1 0,0 1 0,0 0 0,0 0 0,0 0 0,1 0 0,-1 0 1,1 0-1,0 1 0,0-1 0,0 0 0,0 1 0,0 5 0,1-8-37,0-1 0,0 1-1,0-1 1,1 1-1,-1-1 1,0 1 0,0-1-1,0 1 1,0-1-1,1 1 1,-1-1 0,0 1-1,1-1 1,-1 1-1,0-1 1,1 1 0,-1-1-1,0 0 1,1 1-1,-1-1 1,1 1 0,-1-1-1,1 0 1,-1 0-1,1 1 1,-1-1 0,1 0-1,-1 0 1,1 0-1,-1 1 1,1-1 0,0 0-1,27-1-433,22-14-1148,-22 1 377,-21 9 1293,0 1 1,1 1-1,0 0 1,-1 0-1,1 0 0,0 1 1,0 0-1,9-1 0,-16 4 19,-1-1 0,1 1 0,-1 0 0,1 0 0,-1-1-1,1 1 1,-1 0 0,0 0 0,1 0 0,-1 0 0,0 0-1,0 0 1,0 0 0,0 0 0,0-1 0,1 1-1,-2 0 1,1 0 0,0 0 0,0 0 0,0 0 0,0 0-1,-1 1 1,0-1-63,1 1 0,0-1 0,-1 0-1,1 1 1,0-1 0,0 0 0,0 1 0,0-1-1,0 0 1,0 1 0,0-1 0,0 0 0,1 0-1,-1 1 1,0-1 0,1 0 0,-1 0 0,1 1-1,0-1 1,-1 0 0,1 0 0,0 0 0,0 0-1,-1 0 1,1 0 0,2 2 0,6-2-298,-1-1 0,1 0 1,-1-1-1,1 1 0,-1-2 0,9-1 1,49-18-7928,-58 18 6727,18-7-6165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88 255 3555,'0'0'14991,"-4"-8"-13577,-15-26-816,19 33-571,0 0 0,-1 0 0,1 0 0,-1 0 0,1 0 0,-1 0 0,0 1-1,1-1 1,-1 0 0,0 0 0,0 1 0,0-1 0,1 1 0,-1-1 0,0 0 0,0 1 0,0 0 0,0-1 0,0 1-1,0-1 1,0 1 0,0 0 0,0 0 0,0 0 0,0 0 0,0 0 0,0 0 0,0 0 0,0 0 0,0 0-1,0 0 1,0 0 0,0 0 0,0 1 0,0-1 0,0 0 0,0 1 0,0-1 0,0 1 0,0-1 0,1 1 0,-1 0-1,0-1 1,-1 2 0,0 1 189,-1-1-1,1 1 0,-1 0 0,1 0 0,0 0 1,0 0-1,1 0 0,-1 0 0,-1 6 0,2-8-174,1 0 0,-1 0 0,1 1 0,-1-1 0,1 0 0,0 0 0,0 0 0,0 1-1,0-1 1,0 0 0,0 0 0,0 1 0,0-1 0,0 0 0,0 0 0,1 1 0,-1-1 0,0 0 0,1 0-1,-1 0 1,1 0 0,0 0 0,-1 0 0,1 1 0,0-1 0,0-1 0,0 2 0,1-1-28,0 0 0,0 0-1,0 0 1,0-1 0,0 1 0,0-1 0,0 0 0,0 0 0,0 1 0,0-1 0,0 0 0,0-1-1,0 1 1,0 0 0,2-1 0,6-1-188,0-1-1,0 0 1,0-1-1,-1 0 1,16-9-1,-14 7 17,-2-1-1,1 0 1,-1 0-1,0-1 0,-1 0 1,1 0-1,-2-1 1,10-13-1,-58 73 1730,15-1-170,25-47-1325,0 0 0,0 0 1,0-1-1,0 1 0,0 0 0,1 0 1,-1 0-1,1 0 0,0 0 1,0 0-1,0 0 0,1 0 0,-1 0 1,0 0-1,1 0 0,1 4 1,-1-6-63,1 0 0,-1 0 1,0 1-1,1-1 0,-1 0 1,1-1-1,-1 1 0,1 0 1,0 0-1,-1-1 0,1 1 1,0-1-1,-1 1 0,1-1 1,0 0-1,0 0 0,-1 0 1,1 0-1,0 0 0,0 0 1,2-1-1,41-7 195,-30 2-236,-1-1 0,0-1 0,0 0 0,-1-1 0,0-1-1,-1 0 1,0 0 0,0-1 0,16-21 0,0-4-126,-2-1 1,25-44-1,-42 67 63,-7 11 84,1-1 0,-1 0 1,0 1-1,0-1 0,0 0 0,0 0 0,0 0 0,-1-1 0,1-5 0,-13 15 386,1 3-296,-1 1-1,1 0 1,0 1-1,1 0 1,0 1-1,-13 21 0,17-25-54,0 1 0,1 0 0,0 0 0,1 1 0,-1-1 0,2 1 0,-1 0 0,1 0 0,0-1 0,1 1 0,0 14 0,1-21-27,0-1 0,0 1 0,1-1 0,-1 1 0,0-1 1,1 1-1,0-1 0,-1 1 0,1-1 0,0 0 0,-1 1 0,1-1 0,0 0 0,0 0 0,0 0 0,0 0 0,0 0 0,1 0 1,-1 0-1,0 0 0,0 0 0,3 1 0,0 0-47,0 0 0,0-1-1,1 0 1,-1 0 0,0 0 0,1 0 0,-1 0 0,6-1 0,-3 0 15,-1 0 0,1 0 1,0-1-1,0 0 0,-1 0 1,1 0-1,-1-1 1,1 0-1,-1 0 0,0-1 1,7-3-1,-7 2 46,-2 1 14,0 0 0,0 0 0,0 0 0,0 0 0,0-1 0,0 1 0,-1-1 0,0 0 1,1 0-1,-2 0 0,1 0 0,0-1 0,3-7 0,-31 20-414,21-4 394,0-1-1,0 1 1,0 0 0,0 0-1,1 0 1,0 0-1,0 1 1,0-1-1,0 1 1,0 0-1,1 0 1,0 0-1,0 0 1,-2 10-1,4-13-73,-1 0-1,1 0 1,-1 0-1,1 1 1,0-1 0,0 0-1,0 0 1,0 1-1,1-1 1,-1 0-1,1 0 1,-1 1-1,1-1 1,0 0-1,-1 0 1,1 0-1,0 0 1,1 0 0,-1 0-1,0 0 1,0-1-1,1 1 1,-1 0-1,1-1 1,0 1-1,-1-1 1,1 1-1,0-1 1,0 0 0,0 0-1,0 1 1,0-2-1,0 1 1,0 0-1,0 0 1,0-1-1,5 2 1,17 0-3848,5-1-3342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15535,'0'0'10292,"-4"14"-9849,-43 211 213,38-140-5460,9-128-3529,0 15 2135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11307,'0'0'13516,"66"-6"-12234,-27 2-417,4 1-193,1 1-223,-4-1-353,-1 2-96,-11 1-865,-8 0-1185,-8 0-1473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10890,'0'0'12364,"71"19"-10442,-30-19-801,5-2-609,3-5-255,-2-2-225,-6 5-577,-6 2-1441,-14-1-2434,-6 2-2338</inkml:trace>
  <inkml:trace contextRef="#ctx0" brushRef="#br0" timeOffset="1">439 32 14798,'0'0'4452,"-18"48"-2658,10-26-865,-1 1-353,3 1-383,6-4-129,0-3-1346,0-5-1408,0-7-161,6-5-224,3-1-1281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15535,'0'0'6310,"10"56"-7624,-1-41-2081,1-3-2562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7623,'0'0'14798,"-10"-1"-12972,2 0-1672,-1 0 1,1 1-1,-1 0 1,1 0-1,0 1 1,-1 0-1,1 0 0,0 1 1,0 0-1,0 0 1,0 1-1,0 0 1,-9 6-1,12-7-202,0 1 1,1 1-1,0-1 0,0 1 1,0-1-1,0 1 1,-3 5-1,7-9 3,-1 1 0,1-1-1,0 0 1,0 1 0,-1-1 0,1 1-1,0-1 1,0 1 0,0-1 0,-1 1-1,1-1 1,0 1 0,0-1 0,0 1 0,0-1-1,0 1 1,0-1 0,0 1 0,0-1-1,0 1 1,0-1 0,1 1 0,-1-1 0,0 1-1,0-1 1,0 0 0,1 1 0,-1-1-1,0 1 1,1 0 0,0 0-102,1-1 0,-1 1 0,1 0 0,0 0 0,-1-1 0,1 1 0,0-1 0,-1 1 0,1-1 0,0 0 0,0 0 0,-1 1 0,1-1 0,2-1 0,40 1-3336,-27-1 2715,-1 0-1,1 2 1,-1 0 0,1 1-1,-1 0 1,30 9-1,-45-11 881,0 0-1,-1 0 1,1 0-1,0 1 1,-1-1-1,1 0 0,0 0 1,-1 0-1,1 1 1,-1-1-1,1 0 1,0 1-1,-1-1 0,1 1 1,-1-1-1,1 0 1,-1 1-1,1-1 1,-1 1-1,0-1 0,1 1 1,-1 0-1,0-1 1,1 1-1,-1-1 0,0 1 1,1 0-1,-1-1 1,0 1-1,0 0 1,0-1-1,0 1 0,0 0 1,0-1-1,0 1 1,0 0-1,0-1 1,0 1-1,0 0 0,0-1 1,0 1-1,0 0 1,-1-1-1,1 1 0,0-1 1,0 1-1,-1 0 1,1-1-1,-1 1 1,1-1-1,0 1 0,-1-1 1,1 1-1,-1-1 1,1 1-1,-1-1 1,1 0-1,-1 1 0,0-1 1,1 0-1,-1 1 1,1-1-1,-1 0 1,0 1-1,-41 19 3473,27-15-3151,-1 0 0,0-1 0,0-1 0,0-1 1,0 0-1,-26-1 0,41-1-540,0 0 1,0 0-1,0 0 1,1 0-1,-1-1 1,0 1-1,0 0 1,0 0-1,0-1 1,1 1-1,-1-1 1,0 1-1,0-1 1,1 1-1,-1-1 1,0 0-1,1 1 1,-1-1-1,0 0 1,1 1-1,-1-1 1,1 0-1,-1 0 1,1 1-1,0-1 1,-1 0-1,1 0 0,0 0 1,-1-1-1,1 0-652,-1-1 0,1 1 0,0 0 0,0-1 0,0 1 0,0 0 0,1-1-1,-1 1 1,0 0 0,1-1 0,1-2 0,9-12-8012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48 7591,'10'-5'982,"-8"3"-861,38-24 802,-37 24-737,-1 0 0,1 1 0,0-1 0,0 1 0,0 0-1,0 0 1,0 0 0,0 0 0,0 0 0,0 0 0,0 1 0,0 0 0,7 0 0,-10 1-171,1 1-1,-1-1 1,0 1 0,0 0 0,0 0 0,0-1 0,0 1 0,0 0 0,0-1 0,0 1 0,-1-1 0,1 1 0,-1 0 0,0 1 0,-5 12 116,-1-1 1,-1 0 0,0-1-1,0 0 1,-2 0-1,-11 13 1,-8 11-44,-42 58 63,7-12 21,3 3 0,-77 146 0,131-218-61,1 0 0,0 1 1,2 0-1,-1 0 0,-2 21 0,7-34-111,-1-1-1,1 1 1,0-1-1,0 1 0,0-1 1,0 1-1,0-1 1,1 1-1,-1-1 0,0 1 1,1-1-1,-1 1 1,1-1-1,-1 1 0,1-1 1,0 0-1,0 1 1,-1-1-1,1 0 0,0 0 1,0 1-1,0-1 1,0 0-1,1 0 1,0 1-1,1-1-7,0 1-1,0-1 1,0 0 0,1 0 0,-1 0-1,0 0 1,0-1 0,1 1-1,-1-1 1,0 0 0,5 0 0,9-1-17,0-2 0,0 0 0,31-9 1,77-34 49,186-98 1,-209 94-798,69-35-1171,-1-3-806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122 234 16271,'0'0'4501,"-9"4"-3268,-2 1-903,0 0 1,1 1-1,0 0 0,0 0 1,-16 14-1,24-17-248,-1-1 1,0 0-1,0 1 0,1 0 0,0-1 0,-1 1 1,1 0-1,0 0 0,0 0 0,1 0 0,-1 1 0,1-1 1,-1 1-1,1-1 0,0 0 0,0 1 0,1 0 1,-1-1-1,1 1 0,0-1 0,-1 1 0,2 0 0,-1-1 1,0 1-1,1 0 0,1 6 0,-1-9-46,0 1 1,0-1-1,0 0 0,1 0 0,-1 1 0,0-1 1,0 0-1,1 0 0,-1 0 0,0 0 1,1 0-1,-1-1 0,1 1 0,-1 0 1,1-1-1,-1 1 0,1-1 0,0 1 0,-1-1 1,1 0-1,0 0 0,-1 0 0,1 0 1,0 0-1,-1 0 0,1 0 0,0 0 0,-1-1 1,1 1-1,2-2 0,2 1 55,0-1 1,1 0-1,-1 0 0,0 0 0,0-1 1,9-5-1,-2-4-102,1 0 1,-2 0 0,0-1-1,0-1 1,-1 0-1,-1 0 1,0-1 0,-1-1-1,-1 1 1,0-1-1,-1-1 1,-1 1 0,-1-1-1,0-1 1,-1 1-1,-1 0 1,-1-1 0,1-35-1,-3 51-11,0 0 0,0 0-1,0 0 1,0 0 0,0 1-1,0-1 1,-1 0 0,1 0-1,-1 0 1,1 1 0,-1-1-1,0 0 1,0 0 0,0 1-1,0-1 1,0 1 0,0-1-1,0 1 1,0-1 0,-1 1-1,1 0 1,0-1 0,-1 1-1,1 0 1,-1 0 0,0 0-1,1 0 1,-1 1-1,0-1 1,0 0 0,1 1-1,-1-1 1,0 1 0,0-1-1,0 1 1,0 0 0,1 0-1,-1 0 1,0 0 0,0 0-1,0 0 1,0 1 0,0-1-1,1 0 1,-1 1 0,0 0-1,-3 1 1,-4 1 7,0 0-1,0 1 1,0 0-1,0 0 1,1 1-1,-1 1 0,1-1 1,-8 8-1,6-3 59,0 1 0,0-1 0,-12 20 0,20-27-31,0 1-1,0-1 1,0 1 0,0 0 0,0 0 0,1 0 0,-1 0 0,1 0 0,0 0 0,0 0 0,1 0 0,0 1-1,-1-1 1,1 0 0,0 0 0,2 9 0,-1-11-42,1 1 0,-1-1 0,1 1 0,-1-1-1,1 1 1,0-1 0,0 0 0,0 0 0,0 0 0,1 0 0,-1 0-1,0-1 1,1 1 0,-1-1 0,1 1 0,0-1 0,-1 0 0,1 0-1,3 0 1,64 16-2470,-47-12 884,-13-3 547,50 17-2004,-58-18 2774,0 0 0,1 0 0,-1 0-1,0 0 1,0 1 0,0-1 0,0 1-1,0-1 1,0 1 0,0 0 0,-1 0 0,1 0-1,-1 0 1,1 0 0,-1 0 0,0 0-1,1 0 1,-1 0 0,0 1 0,-1-1-1,2 3 1,-2 9-2925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84 352,'0'0'11067,"4"-10"-7736,0-2-2056,5-12 122,-7-3 4286,-2 27-5577,-1-1 1,1 0 0,-1 0-1,1 1 1,-1-1 0,0 0 0,1 1-1,-1-1 1,0 1 0,1-1-1,-1 1 1,0-1 0,0 1 0,0-1-1,1 1 1,-1 0 0,0-1-1,0 1 1,0 0 0,0 0 0,0 0-1,1-1 1,-1 1 0,0 0-1,0 0 1,0 1 0,0-1 0,0 0-1,0 0 1,0 0 0,1 0-1,-1 1 1,0-1 0,0 0 0,0 1-1,0 0 1,-37 10-25,21-3 69,2 0 0,-1 1-1,-21 17 1,37-26-151,0 0-1,0 0 1,0 0 0,0 0-1,1 0 1,-1 0-1,0 0 1,0 0 0,0 0-1,0 0 1,0 0-1,0 0 1,0 0-1,0 0 1,0 0 0,1 0-1,-1 0 1,0 0-1,0 1 1,0-1 0,0 0-1,0 0 1,0 0-1,0 0 1,0 0-1,0 0 1,0 0 0,0 0-1,0 0 1,0 0-1,0 1 1,0-1 0,0 0-1,0 0 1,0 0-1,0 0 1,0 0 0,0 0-1,0 0 1,0 0-1,0 1 1,0-1-1,0 0 1,0 0 0,0 0-1,0 0 1,0 0-1,0 0 1,0 0 0,0 0-1,0 0 1,0 1-1,0-1 1,0 0-1,0 0 1,0 0 0,0 0-1,0 0 1,-1 0-1,1 0 1,0 0 0,0 0-1,16-1-54,18-6-350,-17-1-53,-13 5 363,0 1 1,-1 0 0,1 0-1,0 0 1,0 0 0,1 0-1,-1 1 1,0 0 0,1 0-1,-1 0 1,0 1 0,1-1-1,-1 1 1,7 0 0,-10 1 86,0 0 0,0 0 0,0 1 0,0-1 1,0 0-1,-1 0 0,1 0 0,0 1 0,-1-1 1,1 0-1,-1 0 0,0 1 0,1-1 0,-1 1 1,0-1-1,0 0 0,0 1 0,0-1 0,0 2 1,0 37-120,0-29 111,0 25 102,-2 1-1,-10 61 1,9-83-45,-1-1 0,0 1 0,-1-1 0,-1-1 0,0 1 0,0-1 0,-2 0 0,0 0 0,-15 18 0,20-28 6,1 0 0,-1-1-1,0 1 1,-1-1 0,1 1 0,0-1-1,-1 0 1,1-1 0,-1 1 0,-5 2-1,8-4-46,0 0 1,0 1-1,0-1 0,0 0 0,-1 0 0,1 0 0,0 0 0,0 0 0,0 0 0,0 0 0,0 0 0,0 0 0,0 0 1,0 0-1,0-1 0,0 1 0,0 0 0,0-1 0,0 1 0,0-1 0,0 1 0,0-1 0,1 0 0,-1 1 0,0-1 0,0 0 1,1 1-1,-1-1 0,0 0 0,1 0 0,-1 0 0,0 0 0,1 0 0,0 0 0,-1 0 0,1 0 0,-1 0 0,1 0 0,0 0 1,0 0-1,0 0 0,-1 0 0,1-1 0,-1-10-307,0 1 1,0-1-1,1 1 1,0-1-1,1 1 1,1-1-1,0 1 1,0 0-1,1-1 1,0 1-1,1 0 1,1 1-1,-1-1 1,2 1-1,-1 0 1,1 0-1,1 1 1,11-14-1,-9 14 265,-1 1 1,2 0-1,-1 0 0,1 1 0,1 0 0,-1 1 0,1 0 0,0 0 1,0 1-1,1 1 0,-1 0 0,1 0 0,0 2 0,0-1 0,0 1 1,1 1-1,14 0 0,-26 1 36,0 0 1,0 0-1,0 1 1,0-1-1,1 0 0,-1 1 1,0-1-1,0 0 1,0 1-1,0 0 0,0-1 1,0 1-1,0-1 1,0 1-1,-1 0 0,1 0 1,0 0-1,0-1 1,0 1-1,-1 0 0,1 0 1,-1 0-1,1 0 1,0 0-1,-1 0 0,0 0 1,1 1-1,-1-1 1,0 0-1,1 0 0,-1 0 1,0 0-1,0 0 1,0 1-1,0-1 0,0 0 1,0 0-1,0 0 1,-1 0-1,1 2 0,0-2 143,0 0-1,-1-1 0,1 1 1,0 0-1,0 0 0,0 0 1,-1-1-1,1 1 0,0 0 1,-1 0-1,1 0 0,0-1 1,-1 1-1,1 0 0,-1-1 0,1 1 1,-1 0-1,0-1 0,1 1 1,-1-1-1,0 1 0,1-1 1,-1 1-1,0-1 0,1 1 1,-1-1-1,-2 1 0,3-28 1551,11-91-1121,-11 117-240,12 31 186,-8-26-500,0 0 1,0 0-1,1-1 0,-1 0 0,1 1 0,0-1 0,0-1 0,0 1 1,0-1-1,0 0 0,0 0 0,1 0 0,-1-1 0,1 0 1,-1 0-1,1 0 0,0-1 0,7 0 0,-6 0-102,0 0 1,1-1-1,-1 0 0,0 0 0,0-1 1,0 0-1,-1 0 0,1 0 0,0-1 0,-1 0 1,1 0-1,-1-1 0,0 0 0,6-4 1,-12 7 80,1 0 0,0 0 0,-1 0 0,1 0 0,0 1 1,0-1-1,-1 0 0,1 1 0,0-1 0,0 0 0,0 1 1,0-1-1,0 1 0,0 0 0,0-1 0,0 1 0,0 0 1,0-1-1,0 1 0,0 0 0,1 0 0,-1 17 229,-2-16-195,1 0 0,-1 0-1,1 0 1,-1 0 0,1 0-1,0 0 1,0 0 0,0 0 0,0 0-1,0 0 1,0 1 0,0-1-1,0 0 1,0 0 0,0 0-1,0 0 1,1 0 0,-1 0-1,0 0 1,1 0 0,-1 0-1,1 0 1,-1 0 0,1 0-1,0 0 1,-1 0 0,1 0-1,0 0 1,0 0 0,0-1-1,-1 1 1,1 0 0,2 1-1,4-2-68,1 1 0,-1-1-1,1 0 1,0 0 0,-1-1 0,0 0-1,15-4 1,25-13-6760,-21 7 371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129 168 13196,'0'0'7757,"-11"-3"-7212,8 2-443,-1 0 0,0 0 0,0 0 0,1 1 0,-1-1 0,0 1 0,0 0-1,0 0 1,1 1 0,-1-1 0,0 1 0,0 0 0,1 0 0,-1 0 0,1 0 0,-1 1 0,1-1 0,-1 1 0,1 0 0,0 0 0,0 0 0,0 0 0,0 1 0,0-1 0,0 1 0,1 0 0,-1 0 0,1 0 0,0 0 0,0 0 0,0 0 0,0 1 0,1-1 0,-1 1 0,1-1 0,0 1 0,0 0 0,-1 5 0,1-8-69,1 0 0,-1 0-1,1 0 1,0 1 0,-1-1 0,1 0 0,0 0 0,0 0 0,0 1 0,0-1-1,0 0 1,0 0 0,0 1 0,0-1 0,0 0 0,1 0 0,-1 1 0,0-1 0,1 0-1,-1 0 1,1 0 0,-1 0 0,1 0 0,0 0 0,0 0 0,-1 0 0,1 0-1,0 0 1,0 0 0,0 0 0,0 0 0,0-1 0,0 1 0,1 0 0,3 1 10,0-2 0,-1 1 0,1 0 0,0-1 0,0 0 0,0 0 0,9-2 0,-4 0-27,0 0-1,0-1 1,0-1 0,0 1 0,-1-2 0,1 1 0,-1-1 0,0-1 0,-1 1 0,1-2 0,-1 1 0,0-1 0,12-15 0,-3 4-38,-1-2 0,0 0-1,-2-1 1,19-36 0,-27 46-10,-4 7-3,1 0 1,-1-1-1,0 1 1,0-1 0,-1 1-1,1-1 1,-1 0-1,1-7 1,-15 15-142,3 9 298,-1 0 0,1 0 0,1 1 1,0 0-1,1 1 0,0 0 0,1 0 0,-8 24 1,13-33-106,0 1 0,0-1 0,0 1 1,1-1-1,0 1 0,0 0 0,0-1 1,1 1-1,0 0 0,0 0 1,0-1-1,1 1 0,1 7 0,0-10-112,-1-1 0,0 0 0,1 1 0,0-1 0,-1 0 0,1 0 0,0 0 0,0 0 0,0 0 0,0 0 0,1 0 0,-1-1 0,0 1 0,1-1 0,-1 0 0,1 1 0,-1-1 0,1 0 0,0-1 0,-1 1-1,1 0 1,0-1 0,0 0 0,-1 1 0,1-1 0,0 0 0,0 0 0,2-1 0,3 1 161,-1-1-1,1 0 1,-1 0-1,1 0 0,-1-1 1,0 0-1,0-1 1,0 1-1,0-1 1,0-1-1,0 1 1,-1-1-1,0-1 1,0 1-1,0-1 1,0 0-1,-1 0 0,8-9 1,2 1 175,21-21 232,-34 33-460,-1-1-1,1 1 1,-1-1-1,0 0 1,0 1-1,0-1 1,0 0-1,0 0 1,0 1-1,0-1 1,0 0-1,-1 0 1,1 0-1,-1 0 1,1 0-1,-1 0 1,0-4 0,0 5-21,-1 0 0,1 1 1,-1-1-1,0 1 1,1-1-1,-1 1 0,0-1 1,1 1-1,-1-1 1,0 1-1,0-1 1,1 1-1,-1 0 0,0-1 1,0 1-1,1 0 1,-1 0-1,0 0 1,0 0-1,0 0 0,0 0 1,1 0-1,-1 0 1,0 0-1,0 0 1,0 0-1,0 0 0,1 0 1,-1 1-1,0-1 1,0 0-1,0 1 0,-1 0 1,-27 13-72,25-9 167,-1 1 1,1-1-1,0 1 0,1 0 0,-1 1 1,1-1-1,0 0 0,1 1 0,0 0 0,0 0 1,0-1-1,1 1 0,0 0 0,0 0 1,1 1-1,0-1 0,0 0 0,2 10 0,-1-15-59,0 0-1,0 1 1,1-1-1,-1 0 0,1 0 1,0 0-1,0 0 0,0 0 1,0 0-1,0 0 1,0-1-1,0 1 0,1-1 1,-1 1-1,0-1 0,1 0 1,-1 0-1,1 0 0,0 0 1,-1-1-1,1 1 1,0-1-1,-1 1 0,1-1 1,4 0-1,7 1-168,0-1-1,-1 0 1,26-3 0,-36 3-112,0-1 1,-1 0-1,1 0 1,0 0-1,0 0 1,0 0-1,-1 0 1,1-1 0,0 1-1,-1-1 1,1 0-1,2-2 1,-4 2-263,0 1 1,1-1 0,-1 1 0,0-1 0,0 0-1,0 0 1,0 0 0,0 0 0,0 0-1,0 1 1,0-4 0,0-18-8786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3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14189,'0'0'8649,"56"0"-5799,-24 0-1568,3 0-930,1 0-320,-1 0-737,2 0-3331,-1-10-6373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0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7335,'0'0'9123,"5"0"-8626,65 3-85,46 3-346,0-5-1,203-25 0,199-65-198,-507 87 139,-5 1-7,0-1 0,0 1 0,0 1 1,0-1-1,1 1 0,-1 0 1,8 1-1,-14 0 30,1 0-1,0 0 1,-1 0 0,0 0 0,1 0-1,-1 0 1,1 1 0,-1-1 0,0 0-1,0 0 1,0 0 0,0 0 0,0 1-1,0-1 1,0 0 0,0 0 0,0 0-1,0 0 1,-1 1 0,1-1 0,0 0 0,-1 0-1,1 0 1,-1 0 0,0 0 0,1 0-1,-1 0 1,0 0 0,1 0 0,-2 1-1,-7 5 158,0 0 0,0-1-1,0 1 1,-1-2 0,0 0-1,0 0 1,0 0-1,-17 4 1,-97 20 259,83-21-287,-36 7-107,-1-3 0,1-4 0,-82-3-1,179-6-436,0-1-1,-1-2 1,23-5-1,16-3-143,106-10-4809,-124 13 860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0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4484,'0'0'8317,"8"-5"-7932,-1 1-320,0 0 0,0 0-1,0 1 1,0 0 0,0 0 0,1 1 0,-1 0 0,1 0 0,0 1 0,-1 0 0,1 0-1,9 1 1,710-22 581,-316 1-309,-800 31 74,294-3-250,0 4 1,-100 26 0,173-30-151,22-7-15,0 0 1,0 0 0,0 0-1,0 0 1,0 0 0,0 0 0,0 1-1,0-1 1,0 0 0,0 0-1,1 0 1,-1 0 0,0 0-1,0 0 1,0 0 0,0 0-1,0 0 1,0 0 0,0 0-1,0 0 1,0 0 0,0 0 0,0 1-1,0-1 1,0 0 0,0 0-1,0 0 1,0 0 0,0 0-1,0 0 1,0 0 0,0 0-1,0 0 1,0 0 0,0 1-1,0-1 1,0 0 0,0 0 0,0 0-1,0 0 1,0 0 0,0 0-1,0 0 1,0 0 0,-1 0-1,1 0 1,0 0 0,0 0-1,0 0 1,0 0 0,0 0-1,0 1 1,0-1 0,0 0 0,39 0-301,44-8 74,0-4 0,95-26 0,-49 9-585,124-29-755,-242 52 1922,-29 3 87,-35 4 41,-41 13 265,0 3 0,-134 44 0,-68 14-3167,252-69-834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21 8264,'0'0'8856,"1"0"-8870,4-2-6839,-6 2 7731,-4 0 1402,4 0-1781,-1 1 0,0-1 0,0 0 0,0 0 0,1 0 0,-1 0 0,0 0 0,0 0 0,0 0 0,0-1 0,1 1 0,-1-1-1,0 1 1,1-1 0,-1 0 0,0 1 0,1-1 0,-4-2 0,8 1-493,0 1 0,0 0 1,0 0-1,0 0 0,0 0 0,0 1 0,1-1 1,5 1-1,-5-1-9,5 0 0,0 0-1,0 1 0,1 0 0,-1 0 0,13 2 0,-21-2 7,0 1 0,1-1-1,-1 0 1,1 1 0,-1-1 0,0 1 0,1-1-1,-1 1 1,0-1 0,0 1 0,1 0-1,-1 0 1,0 0 0,0-1 0,0 1-1,0 0 1,0 1 0,0-1 0,0 0 0,-1 0-1,1 0 1,0 0 0,0 1 0,-1-1-1,1 0 1,-1 1 0,1-1 0,-1 0 0,0 1-1,0-1 1,1 0 0,-1 1 0,0-1-1,0 1 1,0-1 0,0 1 0,-1-1-1,1 0 1,0 1 0,-1-1 0,1 0 0,-1 1-1,1-1 1,-2 3 0,-1 1 76,0 1 0,0-1 1,0 1-1,-1-1 0,0 0 1,0-1-1,0 1 0,-10 7 1,-47 34 462,34-27-448,11-7-66,2-2-17,1 0-1,0 1 0,-20 22 1,33-32-23,1 0 0,0-1 1,0 1-1,-1 0 0,1-1 0,0 1 1,0-1-1,0 1 0,0-1 0,-1 1 0,1-1 1,0 0-1,0 1 0,0-1 0,0 0 1,0 0-1,0 0 0,0 0 0,0 0 1,0 0-1,0 0 0,0 0 0,0 0 1,0 0-1,1-1 0,36 1-19,-32 0-175,67-7-2159,-68 6 1051,0 0 1,0-1-1,0 1 1,0-1 0,-1 0-1,1-1 1,4-2-1,0-4-6309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9289,'0'0'8936,"56"11"-13196,-42-11-1473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13997,'0'0'7015,"-20"62"-7784,20-44-1057,0 2-448,0-4-673,0-2-800,0-5-3396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1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9385,'0'0'5909,"7"-8"-3981,-7 7-1922,4-3 169,0-1 1,0 1-1,0 0 1,1 0-1,-1 0 1,1 0-1,0 1 1,0 0 0,0 0-1,1 0 1,-1 1-1,1 0 1,-1 0-1,1 0 1,0 1-1,0-1 1,6 1-1,-1 0-119,0 1 0,0 0 0,0 1 0,0 0-1,16 4 1,-25-5-59,0 1-1,0-1 1,0 1-1,0 0 1,-1-1-1,1 1 1,0 0-1,0 0 0,-1 0 1,1 1-1,-1-1 1,1 0-1,-1 0 1,1 1-1,-1-1 1,0 1-1,0-1 1,0 1-1,0 0 1,0-1-1,0 1 1,0 0-1,0 0 1,-1 0-1,1 0 1,-1-1-1,1 1 1,-1 0-1,0 0 1,0 0-1,0 0 0,0 0 1,0 0-1,0 0 1,0 0-1,-1 0 1,1 0-1,-2 3 1,1-1 51,-1-1 0,0 1 0,0 0 1,0-1-1,0 0 0,-1 1 0,1-1 0,-1 0 1,0 0-1,0 0 0,0-1 0,-6 5 0,-46 26 1325,39-24-1082,78-6-3590,-61-3 3289,11 0-429,1 0-1,-1 1 0,24 5 0,-34-6 397,1 0 0,-1 1 1,0-1-1,0 1 1,0 0-1,0 0 0,0 0 1,0 0-1,0 0 0,0 0 1,-1 0-1,1 1 0,0-1 1,-1 1-1,1-1 1,0 1-1,-1 0 0,0-1 1,0 1-1,1 0 0,-1 0 1,0 0-1,0 0 0,-1 0 1,1 0-1,0 0 0,-1 0 1,1 0-1,-1 1 1,1 2-1,-2 1 237,0 1 0,0 0 0,0-1 0,-1 1 0,0-1 0,0 0 0,-1 1 1,1-1-1,-1 0 0,-1 0 0,1-1 0,-1 1 0,0-1 0,0 0 0,-1 0 0,0 0 0,0 0 0,0-1 0,0 0 0,0 0 1,-1 0-1,0-1 0,0 0 0,0 0 0,0 0 0,0-1 0,-1 0 0,1 0 0,-1 0 0,-9 0 0,14-2-467,1 0 0,0 0 1,0 0-1,0 0 0,0 0 0,-1-1 0,1 1 0,0 0 0,0-1 0,0 1 0,0-1 0,0 1 0,0-1 0,0 0 0,0 1 0,0-1 1,0 0-1,1 0 0,-1 0 0,0 0 0,0 1 0,1-1 0,-1 0 0,0 0 0,1 0 0,-1 0 0,1 0 0,-1-1 0,1 1 1,0 0-1,-1-2 0,0-16-8114</inkml:trace>
  <inkml:trace contextRef="#ctx0" brushRef="#br0" timeOffset="1">359 274 13581,'0'0'6662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9321,'0'0'6491,"1"11"-5039,-1 14-1314,1 18 157,7 47 0,-6-77-286,0-1 0,1 0 0,0 0 0,1 0 0,0 0 0,1 0-1,0-1 1,1 0 0,7 11 0,-12-20-30,1 0 0,-1 0 0,1 0 1,-1-1-1,1 1 0,-1 0 0,1 0 0,0-1 0,0 1 0,0-1 0,0 0 1,0 0-1,0 0 0,0 1 0,0-2 0,0 1 0,1 0 0,-1 0 0,0-1 1,1 1-1,2-1 0,-3 0 23,1-1 0,-1 0 1,0 1-1,0-1 0,1 0 1,-1 0-1,0-1 0,0 1 1,0 0-1,0-1 0,0 1 0,-1-1 1,1 1-1,0-1 0,-1 0 1,1 0-1,1-2 0,5-10 307,0 0 0,0-1 0,-1 0 0,8-26 0,24-102 4063,-39 169-4412,-1-16 74,0 0 0,1 0 0,1 0 0,0 0 0,0 0-1,4 12 1,-5-21-38,0-1-1,1 1 1,-1 0-1,0-1 1,1 1-1,-1-1 1,0 1-1,1-1 1,-1 1-1,1-1 1,-1 1-1,1-1 0,-1 0 1,1 1-1,-1-1 1,1 0-1,-1 1 1,1-1-1,0 0 1,-1 0-1,1 0 1,0 1-1,-1-1 1,1 0-1,-1 0 1,1 0-1,0 0 1,-1 0-1,1 0 1,0 0-1,-1 0 1,1 0-1,0-1 1,-1 1-1,1 0 1,-1 0-1,1 0 1,0-1-1,-1 1 1,1 0-1,-1-1 1,1 1-1,-1-1 1,1 1-1,-1 0 1,1-1-1,-1 1 1,1-2-1,24-23 61,125-185 259,-150 208-319,1 1 1,0 0-1,-1 0 0,1 0 1,0 0-1,0 0 1,0 0-1,0 1 1,0-1-1,0 0 1,0 0-1,0 1 1,0-1-1,0 0 1,0 1-1,0-1 1,1 1-1,-1 0 0,2-1 1,-3 1-5,1 1 1,0-1-1,-1 0 1,1 1-1,-1-1 1,1 1 0,-1-1-1,1 1 1,-1-1-1,1 1 1,-1-1-1,1 1 1,-1-1-1,0 1 1,1 0-1,-1-1 1,0 1-1,1 0 1,-1-1-1,0 1 1,0 0-1,0-1 1,1 1-1,-1 1 1,2 64-413,-2-41 340,1-18-427,0 0 0,0-1 0,1 1 0,0 0 0,5 12 0,-6-18 398,-1 0-1,0 0 1,1 0-1,-1 0 1,0 0 0,1 0-1,0 0 1,-1-1-1,1 1 1,-1 0 0,1 0-1,0 0 1,0-1-1,-1 1 1,1 0-1,0-1 1,0 1 0,0-1-1,0 1 1,0-1-1,0 1 1,0-1 0,0 0-1,0 1 1,0-1-1,0 0 1,0 0 0,0 0-1,0 1 1,0-1-1,0 0 1,0-1-1,0 1 1,0 0 0,0 0-1,0 0 1,0-1-1,0 1 1,0 0 0,0-1-1,0 1 1,0-1-1,0 1 1,0-1 0,0 1-1,-1-1 1,1 0-1,0 0 1,0 1 0,0-2-1,16-23-6301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10025,'0'0'11841,"-2"10"-11745,-5 31-56,-1 0 25,-5 73 1,13-113-68,0 0 0,1-1 1,-1 1-1,0 0 0,0-1 1,1 1-1,-1-1 0,0 1 0,1-1 1,-1 1-1,0-1 0,1 1 0,-1-1 1,1 1-1,-1-1 0,1 1 0,-1-1 1,1 0-1,-1 1 0,1-1 0,-1 0 1,1 1-1,-1-1 0,1 0 1,0 0-1,-1 0 0,1 1 0,0-1 1,-1 0-1,1 0 0,0 0 0,-1 0 1,1 0-1,-1 0 0,1 0 0,0 0 1,-1-1-1,1 1 0,0 0 0,-1 0 1,1 0-1,-1-1 0,1 1 1,0 0-1,-1-1 0,1 0 0,30-14-375,-17 2 121,0-2-1,-1 0 1,-1 0 0,0-1 0,-1 0-1,-1-1 1,-1-1 0,12-28 0,-41 92 480,12-30-4,1 1 0,0 0 1,-6 25-1,9-23 250,2-11-383,0-1 0,0 0 0,1 1 0,0 0 0,0-1 0,1 1 0,0-1 0,0 1 0,3 13 0,-3-21-108,0 0 0,0 0 0,0 0 0,0-1 0,0 1 1,0 0-1,0 0 0,0 0 0,0 0 0,0-1 0,0 1 1,0 0-1,1 0 0,-1 0 0,0 0 0,0-1 0,0 1 1,0 0-1,0 0 0,0 0 0,1 0 0,-1 0 1,0 0-1,0 0 0,0 0 0,0-1 0,1 1 0,-1 0 1,0 0-1,0 0 0,0 0 0,1 0 0,-1 0 0,0 0 1,0 0-1,0 0 0,1 0 0,-1 0 0,0 0 0,0 0 1,0 0-1,0 0 0,1 0 0,-1 1 0,0-1 0,0 0 1,0 0-1,0 0 0,1 0 0,-1 0 0,0 0 0,0 0 1,0 1-1,0-1 0,0 0 0,1 0 0,-1 0 0,0 0 1,0 0-1,0 1 0,0-1 0,-1-20-2184,-34-19-302,-9 5 3495,41 32-756,20-3 2497,33 3-3899,2 6-5690,-30-3-960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45 9289,'0'0'10602,"-9"10"-10575,1 0-24,-4 3 12,1 0 0,0 1 0,-14 24 1,25-38-12,1 1 0,-1-1 1,0 0-1,0 0 1,1 0-1,-1 1 0,0-1 1,0 0-1,1 0 1,-1 0-1,0 0 0,0 1 1,1-1-1,-1 0 1,0 0-1,1 0 0,-1 0 1,0 0-1,0 0 1,1 0-1,-1 0 0,0 0 1,1 0-1,-1 0 1,0 0-1,1 0 0,-1 0 1,0 0-1,0 0 1,1-1-1,-1 1 0,0 0 1,1 0-1,-1 0 1,0 0-1,0 0 0,1-1 1,-1 1-1,0 0 1,0 0-1,0-1 0,1 1 1,-1 0-1,0-1 1,18-7-38,-9 3-21,-1 1 0,1 0 0,0 0 0,15-3 0,-17 5 150,0 0 1,-1 0-1,1-1 0,0 1 1,-1-1-1,0-1 1,0 1-1,0-1 0,0 0 1,6-5-1,-12 8 51,1-1 0,0 1-1,-1 0 1,1 0 0,0 0-1,-1 0 1,0-1 0,1 1-1,-1 0 1,0-1 0,1 1 0,-1 0-1,0-1 1,0 1 0,0 0-1,0 0 1,-1-1 0,1 1 0,0 0-1,0-1 1,-1 1 0,1 0-1,-1 0 1,1-1 0,-1 1-1,1 0 1,-1 0 0,0 0 0,0 0-1,1 0 1,-1 0 0,0 0-1,0 0 1,0 0 0,-1-1 0,-39-26 273,41 28-698,2 2-1779,1-1 1271,-1 1 0,1-1 0,0 1-1,-1-1 1,1 0 0,0 0 0,-1-1 0,1 1-1,4 0 1,14 3-4541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 8456,'0'0'9070,"-10"0"-6390,7 0-2552,-9-1 410,0 1 0,0 0 0,0 1 1,-19 4-1,28-5-591,1 0 1,-1 1-1,0 0 1,1 0-1,-1-1 0,1 1 1,-1 1-1,1-1 1,0 0-1,-1 1 1,1-1-1,0 1 1,0 0-1,0-1 0,0 1 1,0 0-1,1 0 1,-1 1-1,0-1 1,1 0-1,0 0 0,-1 1 1,1-1-1,0 1 1,0-1-1,0 1 1,1-1-1,-1 1 1,1 0-1,-1-1 0,1 4 1,1-5-71,-1 0 1,1 0-1,0 0 0,-1-1 1,1 1-1,0 0 0,0 0 1,0-1-1,0 1 0,0 0 1,0-1-1,0 1 0,0-1 1,0 1-1,0-1 0,0 0 1,0 1-1,0-1 0,0 0 1,0 0-1,0 0 0,0 0 1,1 0-1,-1 0 0,1 0 1,38 1-1872,-36-1 1593,30 0-1226,32 0 2934,-65 0-1221,-1 1 0,0-1 0,0 0 0,0 1 0,0-1 0,1 0 0,-1 1 0,0-1 1,0 0-1,0 1 0,0-1 0,0 0 0,0 1 0,0-1 0,0 0 0,0 0 0,0 1 0,0-1 1,0 0-1,0 1 0,0-1 0,-1 0 0,1 1 0,0-1 0,0 0 0,0 1 0,0-1 0,0 0 1,-1 0-1,1 1 0,0-1 0,0 0 0,-1 0 0,1 1 0,0-1 0,0 0 0,-1 0 1,1 0-1,0 0 0,0 1 0,-1-1 0,1 0 0,0 0 0,-1 0 0,1 0 0,0 0 0,-1 0 1,1 0-1,-16 13 1150,-11 6 296,16-10-1390,-1 0 0,1-2 0,-2 1 0,-20 8 1,32-15-1537,10-7-4094,-6 4 4127,11-11-4597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 10890,'0'0'7255,"-9"3"-5915,6-1-1272,-43 21 1496,44-21-1482,-1-1 1,1 1-1,0 0 1,0-1-1,0 1 0,0 0 1,1 0-1,-1 1 1,0-1-1,1 0 1,0 0-1,-1 1 1,1-1-1,0 1 1,0-1-1,0 1 0,1 0 1,-1-1-1,0 1 1,1 2-1,1-4-68,-1 0-1,1 0 1,0 0-1,0-1 1,0 1 0,-1 0-1,1-1 1,0 1-1,0-1 1,0 1-1,0-1 1,0 1-1,0-1 1,1 0-1,-1 1 1,0-1 0,0 0-1,0 0 1,0 0-1,0 0 1,0 0-1,0 0 1,0 0-1,1 0 1,-1-1-1,0 1 1,0 0-1,0-1 1,1 0 0,37-9 22,-29 4-87,-1 0 0,0-1 0,0 0 0,-1-1 0,0 0 0,0 0 0,-1-1 0,7-9 0,-20 29 48,0 0 0,1 0 0,1 1 0,-1 0 0,2 0 0,0 0 1,0 0-1,0 16 0,3-27-21,0-1 1,0 1 0,0-1 0,1 1 0,-1-1 0,0 1 0,1-1-1,-1 1 1,0-1 0,1 1 0,-1-1 0,0 0 0,1 1 0,-1-1-1,1 0 1,-1 1 0,1-1 0,-1 0 0,0 0 0,1 1 0,-1-1-1,1 0 1,-1 0 0,1 0 0,0 0 0,-1 0 0,1 0 0,-1 1-1,1-1 1,-1 0 0,1-1 0,-1 1 0,1 0 0,-1 0 0,1 0-1,-1 0 1,1 0 0,0-1 0,24-7-4301,-8-7-1340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43 4644,'0'0'17900,"-11"-7"-17131,-35-21-385,45 28-381,-1 0-1,0-1 1,1 1-1,-1 0 1,0 0-1,0 0 1,1 0-1,-1 0 1,0 0-1,1 0 1,-1 1-1,0-1 1,1 1 0,-1-1-1,1 1 1,-1 0-1,1-1 1,-1 1-1,1 0 1,-1 0-1,-1 2 1,-25 25-37,22-20 28,1-4 8,1 1 0,0 0-1,0 0 1,0 0 0,1 0 0,0 1 0,0 0-1,0-1 1,1 1 0,0 0 0,-3 11-1,6-17-2,-1 1 0,0-1 0,0 1 0,1-1 0,-1 1-1,0 0 1,0-1 0,1 1 0,-1-1 0,1 1-1,-1-1 1,0 0 0,1 1 0,-1-1 0,1 1 0,-1-1-1,1 0 1,-1 1 0,1-1 0,0 0 0,-1 0 0,1 1-1,-1-1 1,1 0 0,0 0 0,-1 0 0,1 0-1,-1 0 1,1 0 0,0 0 0,-1 0 0,1 0 0,-1 0-1,1 0 1,0 0 0,-1 0 0,1 0 0,-1-1-1,1 1 1,0 0 0,-1 0 0,1-1 0,33-9-354,-18 1-177,-1-1 0,0-1 0,0-1 0,-1 0-1,0 0 1,-1-1 0,-1-1 0,14-19 0,-33 42 953,2-1 1,-1 1-1,1 0 0,1 1 0,-1-1 1,2 1-1,-1 0 0,1 0 0,1 0 1,-3 19-1,6-28-414,0 0 0,0 0 0,-1 1 1,1-2-1,0 1 0,0 0 0,0 0 0,0 0 0,0 0 1,0 0-1,0-1 0,0 1 0,1-1 0,-1 1 1,0-1-1,0 1 0,0-1 0,1 1 0,-1-1 0,0 0 1,1 0-1,-1 0 0,0 0 0,1 0 0,-1 0 0,0 0 1,3-1-1,42-3-3497,-22-6-791,-4-5-3027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13389,'0'0'7014,"-9"50"-5989,0-19-64,-8 3-288,4 3-129,-4-1-31,8-3-257,-3-2-64,9-8-128,3-3-32,0-5-320,0-6-1730,5-7-1825,5-2-3973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8392,'0'0'11445,"8"-8"-9971,4-4-980,1 0-1,0 1 1,1 1 0,0 0 0,28-14 0,-33 20-438,30-18 139,-37 21-190,0 0-1,-1 0 1,1 0 0,-1 0 0,1 0 0,-1-1-1,0 1 1,0 0 0,1-1 0,-1 1 0,0-1-1,0 0 1,0 1 0,-1-1 0,1 0-1,0 1 1,-1-1 0,1 0 0,0-2 0,-3 3-18,-1 0 0,1 0 0,-1 1 0,1-1 0,-1 1 0,1 0 0,-1 0 0,1-1 0,-1 2-1,1-1 1,-1 0 0,1 0 0,0 1 0,-1-1 0,-3 2 0,0 1 1,1 1-1,0-1 1,-1 1 0,2 0-1,-1 0 1,0 0-1,1 1 1,0 0-1,0-1 1,0 2-1,0-1 1,1 0-1,-4 8 1,4-8 16,1 0 0,-1 0 0,1 0-1,1 1 1,-1-1 0,0 1 0,1-1 0,0 1 0,1-1 0,-1 1 0,1-1 0,0 1 0,1 0 0,-1-1-1,2 8 1,-1-11-5,0-1 0,0 0 0,1 0-1,-1 1 1,0-1 0,0 0 0,1 0 0,-1 0-1,0 0 1,1 0 0,-1-1 0,1 1 0,0 0-1,-1-1 1,1 1 0,-1-1 0,1 1 0,0-1-1,-1 0 1,1 0 0,0 0 0,0 1-1,-1-2 1,3 1 0,44-6-337,-30-2 26,0 0 0,-1-2 0,0 0 0,-1-1 0,0 0 1,-1-2-1,24-23 0,-30 28 367,-8 12 33,-1 0 1,0 0-1,0 0 0,0 0 0,0 0 0,-1 0 0,-1 8 0,-4 3 252,3-9-114,1 0-1,0-1 0,0 1 0,1 0 0,0 0 0,-2 11 0,4-17-209,-1 1 0,0-1-1,1 1 1,-1-1-1,1 1 1,-1-1 0,1 1-1,-1-1 1,1 1-1,0-1 1,-1 0 0,1 1-1,-1-1 1,1 0-1,0 0 1,-1 1 0,1-1-1,0 0 1,-1 0-1,1 0 1,0 0 0,-1 0-1,1 0 1,0 0-1,0 0 1,-1 0 0,1 0-1,0 0 1,-1 0-1,1-1 1,0 1 0,-1 0-1,1 0 1,-1-1-1,2 0 1,26-8 63,18-20-840,-38 23 379,0 0 1,0 1-1,1 0 0,0 0 1,0 1-1,11-4 1,-20 8 364,1 0 0,-1 1 0,1-1 0,-1 0 0,0 0 0,1 1 1,-1-1-1,1 0 0,-1 1 0,0-1 0,1 1 0,-1-1 0,0 0 1,0 1-1,1-1 0,-1 1 0,0-1 0,0 1 0,1-1 1,-1 1-1,0-1 0,0 1 0,0-1 0,0 1 0,0-1 0,0 1 1,0-1-1,0 1 0,0-1 0,0 1 0,0-1 0,0 1 0,0-1 1,-1 1-1,1-1 0,0 1 0,-4 32 818,2-21-482,2-12-295,0 1 1,0 0-1,0-1 1,1 1-1,-1-1 1,0 1-1,0 0 1,0-1-1,0 1 1,1-1-1,-1 1 1,0-1-1,1 1 1,-1-1-1,0 1 1,1-1-1,-1 1 1,0-1-1,1 1 1,-1-1-1,1 1 1,-1-1-1,1 0 1,-1 1-1,1-1 1,-1 0-1,1 0 1,0 1-1,-1-1 1,1 0-1,-1 0 1,1 0-1,0 0 1,29-1 309,30-19-660,-56 19 243,19-9-1054,0 0 0,27-16 0,-51 26 1185,1 0 1,0 0-1,0 0 1,0 0-1,0 0 1,0 0-1,0 0 1,0 0-1,-1 0 1,1 0-1,0-1 1,0 1-1,0 0 1,0 0 0,0 0-1,0 0 1,0 0-1,0 0 1,0 0-1,0 0 1,-1 0-1,1-1 1,0 1-1,0 0 1,0 0-1,0 0 1,0 0-1,0 0 1,0 0-1,0-1 1,0 1-1,0 0 1,0 0-1,0 0 1,0 0-1,0 0 1,0 0-1,0-1 1,0 1-1,0 0 1,0 0-1,0 0 1,0 0-1,1 0 1,-20 7 699,17-4-617,-1-1 0,0 0 0,1 1 0,-1 0 1,1-1-1,0 1 0,0 0 0,0 0 1,1 0-1,-1 0 0,0 0 0,1 1 1,-2 5-1,3-8-112,0-1 0,0 1 1,0 0-1,0 0 0,1-1 1,-1 1-1,0 0 0,0-1 1,0 1-1,1 0 0,-1-1 1,0 1-1,1 0 0,-1-1 1,1 1-1,-1 0 0,0-1 1,1 1-1,-1-1 0,1 1 1,0-1-1,-1 1 0,1-1 1,0 1-1,2 0-47,0 0 1,0 0-1,0 0 1,-1 0-1,1-1 0,0 1 1,0-1-1,0 0 1,5 0-1,223 0-1648,-240-8 4733,-11-16-2867,16 20 54,-33-47-480,23 21-1929,11 1-3634,5 22 1854,7 1-1633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11243,'0'0'7911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7591,'0'0'14985,"0"1"-14996,-1 1 1,1-1-1,-1 0 0,1 1 1,0-1-1,0 1 0,0-1 1,0 1-1,0-1 0,0 1 1,0-1-1,0 0 0,0 1 1,1 1-1,2-2-253,1 0 0,-1 0 0,0 0 0,1-1 0,-1 1 0,0-1 0,1 0 0,-1 0 0,1 0 0,-1-1 0,0 1 0,1-1 0,-1 0 0,0 0 0,0 0 0,1 0 0,2-2 0,0 1 195,-5 1 133,-7 24 1184,3-10-4887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113 207 8872,'0'0'14483,"-8"-2"-14114,5 2-353,1-1-1,-1 1 1,1-1 0,-1 1 0,1 0 0,-1 0-1,1 0 1,-1 0 0,1 0 0,-1 1 0,1-1-1,-1 1 1,1 0 0,-1 0 0,1 0-1,0 0 1,-1 0 0,-2 2 0,0 1-8,1 0 0,0 1 0,0-1 1,0 1-1,0 0 0,1 0 0,0 0 0,-5 11 0,6-12-3,-1 1-1,1 0 0,0 0 1,1 0-1,-1 0 0,1 0 0,0 0 1,0 1-1,1-1 0,-1 0 0,1 0 1,0 1-1,1-1 0,0 8 1,0-12 2,0 0 1,0 0 0,1 0 0,-1 0-1,0 0 1,0-1 0,1 1 0,-1 0 0,0-1-1,0 1 1,1-1 0,-1 1 0,1-1 0,-1 0-1,1 1 1,-1-1 0,0 0 0,1 0-1,-1 0 1,1 0 0,-1 0 0,1 0 0,-1-1-1,1 1 1,-1 0 0,3-2 0,38-13 171,-31 7-161,0 1 0,-1-2 0,0 1 0,0-1 0,12-16 0,-17 20-12,-1 0 0,-1 0 1,1-1-1,-1 1 1,0-1-1,0 0 1,0 0-1,-1 0 1,0 0-1,0-1 0,-1 1 1,0 0-1,1-8 1,-4 15-48,0 0 0,0 0 0,0 1 0,0-1 0,0 0 0,0 1 0,0 0 0,1-1 0,-1 1 0,0 0 1,-1 3-1,-2 2 36,0 1 0,1 0 0,0 0 1,1 0-1,0 1 0,0-1 0,0 1 1,-1 13-1,4-22 11,1 1-1,-1-1 1,0 1 0,0-1 0,1 1-1,-1-1 1,0 1 0,1-1 0,-1 0-1,1 1 1,-1-1 0,0 1 0,1-1-1,-1 0 1,1 0 0,-1 1 0,1-1-1,-1 0 1,1 0 0,-1 0 0,1 1-1,0-1 1,-1 0 0,1 0 0,-1 0-1,1 0 1,-1 0 0,1 0-1,-1 0 1,1 0 0,-1 0 0,1-1-1,0 1 1,-1 0 0,1 0 0,-1 0-1,1-1 1,-1 1 0,1 0 0,-1 0-1,0-1 1,1 1 0,-1 0 0,1-1-1,0 0 1,24-12 104,-15 4-295,1 0 0,-1-1 0,-1 0 0,0 0 0,10-15 1,-15 19 68,0 0 1,0-1 0,-1 0-1,1 0 1,-2 1 0,1-2-1,-1 1 1,0 0 0,0 0-1,-1-1 1,1-8 0,-2 15 56,28 0 630,-24-4-550,1-1 0,-1 0 0,0 0 0,0 0 0,-1 0 0,1 0 1,3-14-1,-6 20-20,-1 0 1,0-1-1,1 1 1,-1-1-1,0 1 1,0-1-1,1 1 1,-1-1 0,0 1-1,0-1 1,0 1-1,0-1 1,1 1-1,-1-1 1,0 1-1,0-1 1,0 1 0,0-1-1,0 1 1,0-1-1,-1 0 1,1 1-1,0-1 1,0 1-1,0-1 1,0 1-1,-1-1 1,1 1 0,0-1-1,-1 0 1,-23 30 91,8-5 58,1 1 0,1 0 0,2 1 1,0 0-1,2 1 0,0 0 0,2 1 1,1-1-1,2 2 0,0-1 0,0 32 1,5-60-88,22-39 171,-5 11-487,1 1 0,1 1 0,2 0 0,0 1 0,45-39 1,-36 36 249,-2-1 0,46-61 1,-71 86 13,-1 1 33,0 0-1,0 0 1,0 0 0,0 0 0,0-1 0,-1 1 0,0-1 0,2-6 0,-3 9 115,-4 5-172,0 0 0,0 0 0,0 0-1,1 0 1,-1 1 0,-4 8 0,4-8-4,-16 25 196,0 1 0,-28 64 0,40-76-127,1-1 0,1 1 0,0 0 1,2 0-1,0 1 0,-2 39 1,19-79-9477,-7 1 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69 132 12684,'0'0'7292,"-9"-6"-7233,5 2-54,2 2-22,0 0 0,-1 1 0,1-1 1,0 0-1,0 1 0,-1 0 0,1-1 0,-1 1 0,1 0 0,-1 0 1,-3 0-1,6 1 12,-1 0 0,1 0 0,-1 0 0,0 0 0,1 1 0,-1-1 1,1 0-1,-1 0 0,0 0 0,1 1 0,-1-1 0,1 0 0,-1 1 0,1-1 1,-1 0-1,1 1 0,0-1 0,-1 1 0,1-1 0,-1 1 0,1-1 0,0 1 1,-1 0-1,-6 28-12,6-20 33,-1 2 37,1 0-1,0 0 1,1 0 0,0 0-1,1-1 1,0 1 0,5 18 0,-6-28-50,1 0 0,0 0 0,0 0 0,0 0 0,-1 0 0,1 0-1,0 0 1,0 0 0,1 0 0,-1-1 0,0 1 0,0 0 0,0-1 0,0 1 0,1-1 0,-1 1 0,0-1 0,1 0 0,-1 1 0,0-1 0,0 0 0,1 0 0,-1 0 0,0 0 0,1 0 0,-1 0 0,0-1 0,1 1 0,1-1 0,0 0 99,1 1 1,-1-1-1,0-1 1,0 1 0,0 0-1,0-1 1,0 0-1,0 1 1,-1-1-1,6-4 1,-2-3 231,-1 0 1,1 1-1,-1-2 0,-1 1 1,0-1-1,0 1 1,-1-1-1,0 0 0,0 0 1,-1-1-1,-1 1 1,1-16-1,-2 20-215,0 0 0,0 0 0,-1 0 0,1 0-1,-1 1 1,-1-1 0,1 0 0,-1 1 0,0-1 0,-5-8 0,5 11-128,1 0 1,-1 1 0,0-1-1,-1 1 1,1 0-1,0 0 1,-1-1-1,1 2 1,-1-1-1,1 0 1,-1 0-1,0 1 1,0-1-1,0 1 1,0 0-1,0 0 1,0 0-1,0 1 1,0-1 0,-5 0-1,7 1-53,0 0-1,0 0 1,0 0 0,1 0 0,-1 0-1,0 0 1,0 0 0,0 0-1,0 0 1,0 1 0,1-1-1,-1 0 1,0 1 0,0-1-1,0 0 1,1 1 0,-1-1 0,0 1-1,1-1 1,-1 1 0,0 0-1,1-1 1,-1 1 0,1-1-1,-1 1 1,1 0 0,-1 0-1,0 1 1,0 0-178,1 0 0,-1 1 0,0-1 0,1 1 0,0-1 0,-1 1 0,1 0 0,0-1 0,0 1 0,1 2 0,0 0-437,-1 0-1,1 0 1,1 0-1,-1 0 1,1 0-1,0 0 1,0-1 0,0 1-1,6 8 1,11 1-3428,6-7-903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10570,'3'1'778,"0"0"-1,0 0 1,0-1-1,0 1 1,0-1-1,0 0 1,0 0-1,0 0 1,0 0-1,6-2 1,-2 0-487,-1 0 0,1-1 0,-1 0 0,0 0 1,12-8-1,17-9-122,-35 20-173,0 0 1,0 0-1,1 0 1,-1 0-1,0-1 1,1 1 0,-1 0-1,0 0 1,1 0-1,-1 0 1,0 0-1,1 0 1,-1 0-1,0 0 1,1 0 0,-1 0-1,0 1 1,1-1-1,-1 0 1,0 0-1,1 0 1,-1 0 0,0 0-1,0 1 1,1-1-1,-1 0 1,0 0-1,0 0 1,1 1 0,-1-1-1,0 0 1,0 0-1,0 1 1,1-1-1,-1 0 1,0 1-1,0-1 1,4 20-52,-5 32 912,0-37 287,35-36-963,26-29-4553,-20 19-2749,-24 17 2177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50 3171,'0'0'13394,"3"-4"-13031,-3 4-352,0 0 0,0 0 0,0 0 0,0 0 0,0 0 0,0 0 0,1 1-1,-1-1 1,0 0 0,0 0 0,0 0 0,0 0 0,0 0 0,0 0 0,0 0 0,0 1 0,0-1 0,0 0 0,0 0 0,0 0 0,1 0 0,-1 0-1,0 0 1,0 0 0,0 0 0,0 0 0,0 0 0,0 0 0,0 0 0,0 0 0,1 0 0,-1 0 0,0 0 0,0 0 0,0 0 0,0 0-1,0 0 1,0 0 0,1 0 0,-1 0 0,0 0 0,0 0 0,0 0 0,0 0 0,0 0 0,0 0 0,1 0 0,-8 27 557,-20 61 885,9-30 96,16-48-1434,0-1 0,0 1 0,1 0 1,0 16-1,1-26-122,0 0 1,0 1-1,0-1 0,0 0 0,0 0 1,0 0-1,0 0 0,0 1 0,0-1 1,0 0-1,1 0 0,-1 0 0,0 0 1,0 0-1,0 1 0,0-1 0,0 0 1,0 0-1,0 0 0,1 0 0,-1 0 0,0 0 1,0 0-1,0 1 0,0-1 0,0 0 1,1 0-1,-1 0 0,0 0 0,0 0 1,0 0-1,0 0 0,1 0 0,-1 0 1,0 0-1,0 0 0,0 0 0,0 0 1,1 0-1,-1 0 0,0 0 0,0 0 1,0 0-1,0 0 0,1 0 0,-1-1 1,0 1-1,0 0 0,0 0 0,0 0 1,0 0-1,1 0 0,-1 0 0,0 0 1,0-1-1,0 1 0,0 0 0,0 0 1,0 0-1,0 0 0,1 0 0,-1-1 0,0 1 1,0 0-1,8-10-50,-2-6-25,-2-1 0,-1-1 0,3-29 1,0-1-14,-5 48 82,-1-1 1,0 1-1,0 0 0,0-1 1,1 1-1,-1 0 0,0-1 1,0 1-1,1 0 1,-1 0-1,0 0 0,1-1 1,-1 1-1,0 0 0,1 0 1,-1 0-1,0 0 1,1 0-1,-1-1 0,0 1 1,1 0-1,-1 0 0,1 0 1,-1 0-1,0 0 0,1 0 1,-1 0-1,0 0 1,1 0-1,-1 1 0,0-1 1,1 0-1,-1 0 0,0 0 1,1 0-1,-1 0 1,0 1-1,1-1 0,-1 0 1,22 10 9,-13-5 62,-2-4-14,0 0 0,0 0-1,1 0 1,-1-1 0,1 0-1,-1 0 1,0-1 0,1 0-1,-1 0 1,0 0 0,0-1-1,0-1 1,0 1 0,0-1-1,0 0 1,-1-1 0,10-5-1,-4 1-21,-1 0-1,0-1 0,-1 0 0,1 0 0,-2-1 1,0 0-1,0-1 0,11-18 0,-16 16 50,-18 22-125,-20 23 7,27-24 202,0 0 0,1 0-1,0 1 1,0-1-1,1 2 1,0-1-1,1 0 1,0 1 0,0 0-1,1 0 1,1 0-1,-1 0 1,0 15-1,3-24-152,0 1 0,1-1 0,-1 0 0,1 0 0,0 0 0,-1 0 0,1 1-1,0-1 1,-1 0 0,1 0 0,0 0 0,0 0 0,0-1 0,0 1 0,0 0-1,0 0 1,0 0 0,0-1 0,0 1 0,1-1 0,-1 1 0,0-1 0,0 1-1,0-1 1,1 0 0,-1 1 0,0-1 0,1 0 0,-1 0 0,0 0 0,1 0-1,-1 0 1,0 0 0,0-1 0,3 1 0,3-1-267,0 1 1,1-1-1,-1-1 0,0 1 0,9-4 1,-4-1-363,-1 0 1,0 0-1,0-2 1,0 1-1,15-16 1,14-9 192,-54 88 3540,12-49-3214,-8 45 2621,10-51-2567,0 0 0,0 0 0,0 0 0,0 0 0,0 0 0,0 1 0,1-1 0,-1 0 0,0 0 0,1 0 0,-1 0 0,1 0 0,-1 0 0,1 0 0,-1 0 0,2 1-1,-1-1-203,0-1-1,0 1 0,0-1 0,0 0 0,0 1 0,0-1 0,0 0 0,0 1 0,0-1 0,0 0 0,0 0 0,0 0 0,0 0 0,0 0 1,0 0-1,0 0 0,0 0 0,0 0 0,0 0 0,0-1 0,1 0 0,5-3-6474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11723,'0'0'9321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51 221 9993,'0'0'2702,"-7"10"-92,3-6-2248,-23 35 1399,25-36-1586,1-1 0,-1 1 1,1 0-1,0 0 0,0 0 0,0 0 1,0 0-1,0 0 0,0 0 0,1 0 0,0 0 1,-1 0-1,1 0 0,1 5 0,-1-7-157,1 0 0,0-1 1,-1 1-1,1-1 0,0 1 0,0-1 0,0 1 0,-1-1 0,1 1 0,0-1 0,0 0 0,0 1 0,0-1 0,0 0 0,0 0 0,0 0 0,0 1 1,0-1-1,-1 0 0,1 0 0,0-1 0,0 1 0,0 0 0,0 0 0,0 0 0,0-1 0,0 1 0,1-1 0,28-9 360,-21 4-341,1-1-1,-1 0 0,-1-1 0,1 0 0,-1-1 0,-1 1 0,9-13 0,43-72-31,-49 74 11,-6 13-31,0-1 0,0 0 1,0 0-1,-1-1 0,-1 1 0,1-1 0,-1 0 0,0 1 0,-1-1 0,0 0 1,0 0-1,-1 0 0,0-15 0,-1 22-1,1 0 0,-1 0 0,1 1 0,-1-1 0,0 0 0,1 1 0,-1-1-1,0 0 1,1 1 0,-1-1 0,0 1 0,0-1 0,0 1 0,1 0 0,-1-1 0,0 1 0,0 0 0,0-1 0,0 1 0,0 0 0,1 0 0,-1 0 0,0 0-1,0 0 1,0 0 0,0 0 0,0 0 0,0 0 0,-1 1 0,-28 6-169,20-2 321,1 0 1,0 1-1,1 0 0,-1 0 1,1 1-1,1 0 1,-1 0-1,1 1 1,1 0-1,-1 1 1,1-1-1,1 1 1,0 0-1,0 1 1,-7 18-1,12-27-138,0 1 0,0-1 1,0 0-1,1 1 0,-1-1 0,0 0 0,1 0 1,-1 1-1,1-1 0,-1 0 0,1 0 0,-1 0 0,1 1 1,0-1-1,0 0 0,0 0 0,0 0 0,-1 0 1,1 0-1,0-1 0,1 1 0,-1 0 0,0 0 1,0-1-1,0 1 0,0-1 0,0 1 0,1-1 0,-1 1 1,0-1-1,1 0 0,-1 1 0,0-1 0,0 0 1,1 0-1,1 0 0,65 2-2104,-49-2 553,-11 0 814,4 0 88,-1 1 1,0 0-1,1 0 0,11 4 0,-21-5 658,0 1 0,0-1 0,0 1 1,0 0-1,0 0 0,0-1 0,0 1 0,-1 0 0,1 1 0,0-1 0,-1 0 0,1 0 1,-1 1-1,1-1 0,-1 1 0,1-1 0,-1 1 0,0 0 0,0 0 0,0-1 0,0 1 0,0 0 1,-1 0-1,1 0 0,0 0 0,-1 0 0,1 0 0,-1 0 0,0 4 0,0 0 142,0 1-1,-1 0 0,0 0 0,-1 0 0,1-1 1,-1 1-1,-1-1 0,1 1 0,-1-1 1,0 0-1,0 0 0,-6 7 0,0-4-2988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13004,'0'0'8253,"11"1"-7025,-2 1-1092,1-2-1,-1 1 1,0-1 0,0-1-1,0 0 1,0 0-1,0-1 1,0 0 0,0 0-1,-1-1 1,1 0-1,-1-1 1,0 1 0,13-9-1,-12 5-92,25-20 69,-32 26-115,-1-1 0,0 1-1,1-1 1,-1 1-1,0-1 1,0 0 0,0 1-1,0-1 1,0 0-1,-1 1 1,1-1 0,-1 0-1,1 0 1,-1 0 0,1 0-1,-1 0 1,0 0-1,0-3 1,-1 4-23,1 1-1,-1-1 1,1 0-1,-1 1 1,0-1-1,1 1 1,-1-1-1,0 1 1,1-1 0,-1 1-1,0 0 1,0-1-1,0 1 1,1 0-1,-1 0 1,0-1 0,0 1-1,0 0 1,0 0-1,0 0 1,1 0-1,-1 0 1,0 0 0,0 0-1,0 1 1,0-1-1,1 0 1,-1 0-1,-1 1 1,-28 9-702,22-4 770,1 0 0,-1 1 1,1 1-1,1-1 0,-1 1 1,1 0-1,1 1 1,-1-1-1,1 1 0,1 0 1,0 0-1,0 1 1,1-1-1,0 1 0,1 0 1,-2 14-1,4-23-24,0 0 0,0 0 0,1-1 0,-1 1 0,1 0 0,-1 0-1,1 0 1,-1-1 0,1 1 0,0 0 0,-1-1 0,1 1 0,0 0 0,-1-1 0,1 1-1,0-1 1,0 1 0,-1-1 0,1 1 0,0-1 0,0 0 0,0 1 0,0-1 0,0 0-1,0 0 1,0 0 0,-1 0 0,1 0 0,0 0 0,0 0 0,0 0 0,0 0 0,0 0 0,0 0-1,1-1 1,39-6 208,-24 0-274,0-1-1,29-18 1,-35 19-386,1 0 1,0 0-1,1 1 0,-1 1 1,1 0-1,0 0 1,15-2-1,-28 7 426,1 0 0,-1 0-1,0 0 1,1 0 0,-1 0-1,0 0 1,0 0 0,1 0-1,-1 0 1,0 0 0,0 1-1,1-1 1,-1 0 0,0 0 0,0 0-1,0 0 1,1 0 0,-1 0-1,0 1 1,0-1 0,0 0-1,1 0 1,-1 0 0,0 1-1,0-1 1,0 0 0,0 0-1,1 0 1,-1 1 0,0-1 0,0 0-1,0 0 1,0 1 0,0-1-1,0 0 1,0 0 0,0 1-1,0-1 1,0 0 0,0 1-1,0-1 1,0 0 0,0 1-1,-4 18 326,-12 16 416,6-20-419,-7 11 497,13-8-3970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11787,'0'0'6561,"-2"10"-6139,-6 18-24,-2 1 0,-19 37 0,14-36 472,2 2 1,-14 50 0,26-81-852,1 0-1,-1 0 1,1 0 0,0 0 0,-1 0-1,1 0 1,0 0 0,0 0 0,0 0-1,0 0 1,0 0 0,0 0-1,0 0 1,0 0 0,0 0 0,1 0-1,-1 0 1,0 0 0,1 0-1,-1 0 1,0 0 0,1 0 0,-1 0-1,1 0 1,0 1 0,0-2 1,1 0 1,-1 0-1,0 0 1,0 0-1,0 0 1,0 0-1,0 0 1,0 0 0,0 0-1,0-1 1,0 1-1,0 0 1,0-1-1,0 1 1,0-1-1,0 1 1,0-1-1,2 0 1,43-37 191,-19 9-710,46-61-1,-12 13-266,-66 94 160,-10 16 639,6-15-87,1-1-1,0 1 1,1 0 0,1 0-1,1 1 1,1 0-1,0 0 1,2 0 0,0 0-1,1 26 1,-14-64-2296,8-2 2365,-1 0 0,-1 1 0,-13-21 0,22 41 44,0-1 0,-1 1-1,1 0 1,0-1 0,0 1-1,0 0 1,0-1 0,-1 1 0,1 0-1,0-1 1,0 1 0,0-1 0,0 1-1,0 0 1,0-1 0,0 1-1,0-1 1,0 1 0,0 0 0,0-1-1,0 1 1,0 0 0,0-1 0,1 1-1,-1-1 1,0 1 0,0 0-1,0-1 1,0 1 0,1 0 0,-1-1-1,0 1 1,0 0 0,1 0 0,-1-1-1,0 1 1,1 0 0,-1 0-1,0-1 1,1 1 0,-1 0 0,0 0-1,1 0 1,-1 0 0,0-1 0,1 1-1,-1 0 1,0 0 0,1 0-1,-1 0 1,1 0 0,-1 0 0,0 0-1,1 0 1,-1 0 0,1 0 0,-1 0-1,0 0 1,1 0 0,-1 1-1,0-1 1,1 0 0,0 0 0,44 6-2316,-11-1-2146,-8-5-1037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 1473,'0'0'13661,"-9"2"-11563,-2 2-1592,1 0 0,-1 1 0,1 0-1,0 0 1,-14 10 0,21-13-387,0 1 1,0-1 0,0 0-1,1 1 1,-1 0-1,0 0 1,1 0-1,0 0 1,0 0 0,0 0-1,0 0 1,0 1-1,1-1 1,-1 1-1,1-1 1,0 1 0,0 0-1,0-1 1,1 1-1,-1 0 1,1 0-1,0-1 1,1 7 0,-1-8-99,1-1 1,0 0 0,-1 1-1,1-1 1,0 0 0,0 0-1,0 0 1,0 0 0,0 0-1,0 0 1,0 0-1,1 0 1,-1 0 0,0 0-1,0-1 1,1 1 0,-1 0-1,0-1 1,1 1 0,-1-1-1,1 0 1,-1 1 0,1-1-1,-1 0 1,1 0 0,-1 0-1,1 0 1,-1 0 0,0 0-1,1 0 1,-1-1 0,1 1-1,-1-1 1,1 1 0,1-2-1,3 1 9,0 0-1,-1-1 0,1 1 1,-1-1-1,1-1 0,-1 1 1,10-7-1,-8 2-8,0 0 0,-1-1 0,1 0 0,-2 0 1,7-11-1,-10 17 13,-1 0 1,1 0 0,-1-1 0,0 1-1,0-1 1,0 1 0,0-1 0,0 0-1,-1 1 1,1-1 0,-1 0 0,1 1-1,-1-1 1,0 0 0,0 0 0,-1 1-1,1-1 1,0 0 0,-1 1 0,0-1-1,0 0 1,1 1 0,-4-5 0,3 5-24,-1 1-1,0-1 1,0 1 0,0 0-1,0 0 1,-1 0 0,1 0 0,0 0-1,0 0 1,-1 1 0,1-1 0,0 1-1,-1-1 1,1 1 0,0 0 0,-1 0-1,-2 1 1,3-2-115,1 1 1,0 0-1,0 0 0,-1 0 0,1 0 0,0 1 0,0-1 1,-1 0-1,1 0 0,0 1 0,0-1 0,0 1 1,-1-1-1,1 1 0,0-1 0,0 1 0,0 0 0,0-1 1,0 1-1,0 0 0,0 0 0,0 0 0,1 0 1,-1 0-1,0 0 0,0 0 0,1 0 0,-1 0 0,1 0 1,-1 0-1,1 1 0,-1-1 0,1 2 0,0-3-69,0 1 1,0-1-1,0 1 0,0 0 0,1-1 1,-1 1-1,0 0 0,1-1 0,-1 1 0,0-1 1,1 1-1,-1-1 0,0 1 0,1-1 1,-1 1-1,1-1 0,-1 1 0,1-1 0,-1 1 1,1-1-1,0 0 0,-1 0 0,1 1 1,-1-1-1,1 0 0,0 0 0,-1 1 0,1-1 1,-1 0-1,2 0 0,23 2-4044,-22-2 3599,22 0-3983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98 163 11435,'0'0'5707,"-9"1"-3818,5-1-1743,0 1-1,0-1 0,0 1 1,1 0-1,-1 0 0,0 0 0,0 1 1,0-1-1,1 1 0,-1 0 1,1 0-1,-1 0 0,1 0 1,0 1-1,0-1 0,0 1 1,0 0-1,1 0 0,-1 0 0,1 0 1,-1 1-1,1-1 0,0 0 1,0 1-1,1 0 0,-1-1 1,1 1-1,0 0 0,0 0 0,0 0 1,0 7-1,0-10-135,1 0 1,0 0-1,0 0 0,0 0 0,0 0 1,0 0-1,0 1 0,1-1 0,-1 0 1,0 0-1,0 0 0,1 0 0,-1 0 1,1 0-1,-1 0 0,1 0 0,-1 0 1,1-1-1,0 1 0,-1 0 0,1 0 1,0 0-1,0-1 0,0 1 0,-1 0 1,1-1-1,0 1 0,0 0 0,0-1 1,0 1-1,0-1 0,0 0 1,0 1-1,0-1 0,0 0 0,0 0 1,0 0-1,1 1 0,-1-1 0,0 0 1,0 0-1,0-1 0,0 1 0,0 0 1,0 0-1,0 0 0,0-1 0,0 1 1,1-1-1,3-1 12,0 1 0,0-1-1,0-1 1,0 1 0,-1-1 0,0 0 0,1 0 0,-1 0 0,6-6-1,0-3-36,-1-1-1,0 1 0,-1-2 1,-1 1-1,0-1 0,0 0 1,-2 0-1,0-1 0,0 0 1,-1 0-1,-1 0 1,-1 0-1,0-1 0,-1-16 1,-1 31 4,0 0 0,0 1 0,0-1 1,0 0-1,0 0 0,0 1 1,-1-1-1,1 0 0,0 1 0,-1-1 1,1 0-1,0 1 0,-1-1 1,1 1-1,-1-1 0,1 0 0,-1 1 1,1-1-1,-1 1 0,1-1 1,-1 1-1,1 0 0,-1-1 1,0 1-1,1 0 0,-1-1 0,0 1 1,1 0-1,-1 0 0,0-1 1,0 1-1,1 0 0,-1 0 0,0 0 1,0 0-1,1 0 0,-1 0 1,0 0-1,1 0 0,-1 0 0,0 1 1,0-1-1,1 0 0,-1 0 1,0 1-1,1-1 0,-1 0 1,0 1-1,1-1 0,-1 1 0,0 0 1,-36 21-159,30-16 236,1 1 0,0 0 0,0 0 0,0 0 1,1 1-1,0-1 0,1 1 0,-6 13 1,9-18-115,0 0 0,0 1 0,0-1 0,0 0 0,1 1 0,-1-1 0,1 0 0,0 1 0,0-1 0,0 0 0,1 1 1,-1-1-1,1 0 0,0 1 0,0-1 0,0 0 0,0 0 0,0 0 0,1 0 0,0 0 0,-1 0 0,1 0 0,0-1 0,0 1 0,1 0 1,2 2-1,0-1-128,1 1 0,0 0 0,-1 1 0,0-1 0,0 1 1,-1 0-1,1 0 0,-1 1 0,-1-1 0,1 1 0,-1 0 1,0 0-1,-1 0 0,0 0 0,3 14 0,-5-20 147,0-1 0,-1 0 1,1 1-1,0-1 0,0 1 0,0-1 0,0 1 0,0-1 0,0 1 0,0-1 0,1 1 0,-1-1 1,0 1-1,0-1 0,0 0 0,0 1 0,1-1 0,-1 1 0,0-1 0,0 1 0,1-1 0,-1 0 0,0 1 1,1-1-1,-1 0 0,0 1 0,1-1 0,-1 0 0,0 0 0,1 1 0,-1-1 0,1 0 0,-1 0 1,0 0-1,1 1 0,-1-1 0,1 0 0,-1 0 0,1 0 0,-1 0 0,1 0 0,-1 0 0,1 0 0,19-11-6490,-6-4-443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9865,'0'0'12514,"-10"-1"-11853,0 0-565,0 1 0,0 0 0,-1 0 0,-11 3 0,20-3-122,-1 0 1,1 0 0,0 0-1,0 1 1,-1-1 0,1 1-1,0 0 1,0-1 0,0 1 0,0 0-1,0 0 1,0 0 0,0 1-1,0-1 1,1 0 0,-1 1-1,0-1 1,1 1 0,-1 0-1,1-1 1,-1 1 0,1 0-1,0 0 1,0 0 0,0 0-1,0 0 1,0 0 0,0 0-1,1 0 1,-1 0 0,0 4-1,1-5-13,1 0 0,-1-1 0,0 1-1,1-1 1,-1 1 0,0-1 0,1 1-1,-1-1 1,1 0 0,-1 1 0,1-1-1,-1 1 1,1-1 0,-1 0-1,1 1 1,-1-1 0,1 0 0,-1 0-1,1 0 1,-1 1 0,1-1 0,0 0-1,-1 0 1,1 0 0,-1 0-1,1 0 1,0 0 0,0 0 0,25 0-903,-20 0 359,118 0-5791,-119 4 8227,-11 6 150,-11 5 483,15-14-2304,-22 15 1562,0-2-1,-50 22 1,74-36-1797,0 0 1,0 0 0,0 0 0,0 0-1,0 0 1,0 0 0,0 0 0,0 0-1,0 0 1,-1 0 0,1 0 0,0 0-1,0 0 1,0 0 0,0 0-1,0 0 1,0 0 0,0 0 0,-1 0-1,1 0 1,0 0 0,0 0 0,0 0-1,0 0 1,0 0 0,0 0 0,0 0-1,-1 0 1,1 0 0,0 0 0,0 0-1,0 0 1,0 0 0,0 0-1,0 0 1,0 0 0,0 0 0,0 0-1,-1 0 1,1-1 0,0 1 0,0 0-1,0 0 1,0 0 0,0 0 0,0 0-1,0 0 1,0 0 0,0 0 0,0-1-1,0 1 1,0 0 0,0 0-1,0 0 1,0 0 0,0 0 0,0 0-1,0-1 1,0 1 0,0 0 0,0 0-1,0 0 1,5-11-3002,11-10-3363,4 1-3331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159 194 8616,'0'0'9903,"-9"1"-8558,-1 0-1116,0 1 0,1 0 1,0 1-1,0 0 0,-1 0 0,2 1 0,-1 0 0,-8 6 1,13-8-112,0 0 0,0 1 1,0-1-1,0 1 0,1 0 1,-1 1-1,1-1 0,0 0 1,0 1-1,0 0 0,0-1 1,1 1-1,0 0 0,0 1 1,0-1-1,0 0 0,0 0 1,1 1-1,0-1 0,0 1 1,-1 7-1,3-11-109,-1 0 1,1 0-1,-1 0 1,1-1-1,-1 1 1,1 0-1,-1 0 0,1-1 1,0 1-1,0-1 1,-1 1-1,1 0 1,0-1-1,0 1 1,0-1-1,0 0 0,-1 1 1,1-1-1,0 0 1,0 1-1,0-1 1,0 0-1,0 0 1,0 0-1,0 0 0,0 0 1,0 0-1,0 0 1,2-1-1,34-2 114,-29 1-277,1-1 0,-1 0 0,0-1 0,0 0 0,0 0 0,0-1 0,-1 0 1,1-1-1,11-11 0,-5 3-928,0 0 0,-1-1 0,16-25 0,-20 26 127,0 0 0,-1-1 1,6-17-1,-12 27 909,0 0 0,-1 0 0,1 0 0,-1 0 0,0-1 0,-1 1 0,1 0 0,-1-1 0,0 1 0,0-1 0,-1 1 0,0 0 0,-2-9 0,3 12 132,-1 0 0,1 1 0,-1-1 0,0 1 0,0-1 0,1 1 0,-1-1 0,0 1 0,0 0 0,0 0-1,0-1 1,-1 1 0,1 0 0,0 0 0,0 0 0,-1 0 0,1 0 0,-1 0 0,1 1 0,-1-1 0,1 0 0,-1 1 0,1-1 0,-1 1 0,0-1 0,1 1 0,-1 0 0,0 0 0,1 0 0,-1 0 0,1 0 0,-1 0 0,0 0 0,1 0 0,-4 1 0,2 0 101,1 0 1,-1 0-1,0 1 0,0-1 1,1 0-1,-1 1 1,1 0-1,-1-1 1,1 1-1,0 0 1,0 0-1,0 1 0,0-1 1,0 0-1,0 1 1,0-1-1,1 1 1,-1-1-1,0 4 1,0-3-175,1 1 1,-1 0 0,1 0-1,0-1 1,0 1 0,0 0-1,1 0 1,-1 0 0,1 0 0,0 0-1,0 0 1,1 0 0,-1 0-1,1 0 1,0-1 0,0 1-1,0 0 1,0 0 0,1-1-1,-1 1 1,1 0 0,0-1-1,0 0 1,1 1 0,-1-1 0,0 0-1,1 0 1,0 0 0,0-1-1,0 1 1,0-1 0,0 0-1,1 1 1,-1-1 0,0-1-1,1 1 1,0 0 0,6 1-1,-3-1-522,0 1 0,-1 0 0,1 0 0,-1 1 0,1 0 0,-1 0-1,0 0 1,5 6 0,-9-9 510,-1 1 1,0-1-1,1 1 0,-1 0 0,0 0 0,0 0 1,0 0-1,0 0 0,0 0 0,-1 0 0,1 0 1,0 4-1,-1-4 279,0 1-1,0 0 1,0-1 0,0 1 0,-1-1 0,1 1 0,-1-1-1,0 1 1,0-1 0,0 1 0,0-1 0,-2 5 0,-40 59 2474,43-82-20477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13100,'0'0'2344,"-11"4"-118,5-2-2087,1 0 0,-1 1-1,1 0 1,0 0 0,0 0 0,0 1 0,0-1-1,0 1 1,1 0 0,0 1 0,0-1 0,0 1-1,0 0 1,1 0 0,-1 0 0,1 0 0,-4 11-1,2-4 71,0-1 0,1 1 0,0 1 0,1-1-1,-3 22 1,6-31-200,-1 0-1,1 0 1,0 0-1,0 0 1,1 0 0,-1-1-1,0 1 1,1 0-1,0 0 1,-1 0 0,1 0-1,0-1 1,1 1 0,-1 0-1,0-1 1,1 1-1,0-1 1,-1 1 0,1-1-1,0 0 1,0 0-1,0 0 1,1 0 0,-1 0-1,0 0 1,1 0-1,-1-1 1,1 0 0,5 3-1,39 11-189,-31-11 3,0 1 0,-1 1 0,1 0 1,16 10-1,-28-14 149,0 1 1,-1 0 0,1 0-1,-1 0 1,1 0-1,-1 0 1,0 1-1,0-1 1,0 1 0,-1 0-1,1 0 1,-1 0-1,0 0 1,0 0-1,0 1 1,-1-1 0,1 0-1,-1 1 1,1 6-1,0 20 72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1:3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41 245 14990,'0'0'9380,"-7"9"-8964,-19 32-213,25-41-201,1 1 0,-1 0 0,0 1 0,1-1 0,-1 0-1,0 0 1,1 0 0,-1 0 0,1 0 0,0 1 0,-1-1 0,1 0 0,0 0 0,0 1 0,0-1 0,0 0-1,0 1 1,0-1 0,0 0 0,1 2 0,-1-2-40,1-1 0,-1 0-1,1 1 1,-1-1 0,1 1 0,0-1 0,-1 0-1,1 0 1,0 1 0,0-1 0,-1 0 0,1 0-1,0 0 1,-1 0 0,1 0 0,0 0-1,0 0 1,-1 0 0,1 0 0,0 0 0,0 0-1,-1 0 1,2-1 0,39-16-3099,-29 9 2423,-1 0 0,-1-1 0,1-1 0,-1 0 0,-1-1 1,15-20-1,-24 30 1317,-22 33 3411,16-24-3607,0 0-1,1 1 0,0 0 0,1 0 0,0 0 0,0 0 1,1 0-1,0 1 0,1 0 0,0-1 0,-1 15 0,4-23-394,-1 0 0,0-1 0,1 1 0,-1 0 0,1-1 0,-1 1 0,1 0 0,-1-1 0,1 1 0,-1 0 0,1-1 0,0 1 0,-1-1 0,1 1 0,0-1 0,-1 1 0,1-1 0,0 0 0,0 1 0,-1-1 0,1 0 0,0 0 0,0 1 0,0-1 0,0 0 0,-1 0 0,1 0 0,0 0 0,0 0 0,0 0 0,0 0 0,-1-1 0,1 1 0,0 0 0,0 0 0,0 0-1,-1-1 1,2 0 0,36-11-68,-16-2-388,-1 0-1,0-2 0,-1 0 0,26-28 1,66-82 112,-104 117 357,23-25 201,-22 26-143,-1-1-1,1 0 1,-2 0-1,1-1 1,-1 0-1,-1 0 1,9-18-1,-19 23 257,-8 7-221,-11 8-36,6 0 71,2 1 0,-1 1 0,1 1-1,1 0 1,0 1 0,1 0 0,0 1 0,2 0-1,-1 1 1,2 0 0,0 1 0,-13 33-1,21-45-118,0 1 0,1-1 0,0 0-1,0 0 1,0 1 0,1-1 0,0 1-1,0-1 1,0 0 0,0 1 0,1-1-1,2 7 1,-2-9-21,0 0 0,1 0 0,-1 0 0,1 0 0,0-1 0,0 1 0,0 0 0,0-1-1,1 0 1,-1 1 0,1-1 0,-1 0 0,1 0 0,0 0 0,0-1 0,0 1 0,0-1 0,0 1 0,0-1-1,6 1 1,5 2 3,0-1-1,0-1 1,0 0-1,0-1 0,0-1 1,0 0-1,1-1 1,-1 0-1,0-1 0,23-7 1,-27 6 10,1 0 0,-1-1 0,0 0 0,0-1 0,0 0 0,-1 0 0,0-1 0,0 0 0,0-1 1,-1 0-1,0-1 0,0 1 0,0-1 0,9-14 0,-16 20-2,0 1 1,0-1-1,0 0 0,0 1 1,0-1-1,0 0 0,-1 0 1,1 0-1,0 1 1,-1-1-1,1 0 0,-1 0 1,0 0-1,0 0 0,0 0 1,0 0-1,0 0 0,0 0 1,0 0-1,-1-2 1,0 3-27,0 0 0,0-1 0,1 1 0,-1 0 1,0 0-1,0 0 0,-1 0 0,1 0 1,0 0-1,0 0 0,0 0 0,-1 0 0,1 1 1,0-1-1,-1 0 0,1 1 0,-1-1 1,1 1-1,-3-1 0,-1 0-13,0 1-1,0-1 1,1 1-1,-1 0 1,0 0 0,1 1-1,-1-1 1,0 1-1,1 0 1,-1 0-1,0 1 1,1-1 0,0 1-1,-1 0 1,-4 3-1,5-2 42,0 1 0,0-1-1,0 1 1,0 0 0,1-1-1,0 2 1,0-1 0,0 0-1,0 1 1,0-1 0,1 1-1,0 0 1,0 0-1,0 0 1,1 0 0,0 0-1,-1 6 1,2-8-8,0 0 0,0 0 0,0 0 0,0-1 1,1 1-1,0 0 0,-1 0 0,1 0 0,0 0 0,0-1 0,0 1 0,1 0 0,-1-1 1,1 1-1,-1-1 0,1 0 0,0 1 0,0-1 0,0 0 0,0 0 0,1 0 0,-1 0 0,0-1 1,1 1-1,-1-1 0,1 1 0,-1-1 0,1 0 0,0 0 0,0 0 0,4 1 0,6 1-449,-1-1-1,1 0 0,0 0 0,0-1 0,22-2 0,31-9-7760,-18-8-4081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3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76 123 96,'1'-1'504,"-1"0"0,0 0-1,0 0 1,1 0 0,-1 0-1,0 0 1,1 0 0,-1 0 0,1 0-1,-1 0 1,1 1 0,0-1-1,-1 0 1,1 0 0,0 1 0,-1-1-1,1 0 1,1 0 0,34-20 5523,-12 8-1152,-22 12-4558,-1 0 0,1 0 0,-1 0 1,0 0-1,1 0 0,-1-1 0,0 1 1,0 0-1,0-1 0,0 1 0,0-1 0,0 1 1,0-1-1,-1 0 0,1 1 0,-1-1 0,1 0 1,-1 1-1,1-3 0,-1 3-222,0 0 0,-1 0 0,1 0 0,0 0 0,-1 0 0,1 0 0,-1 0 0,1 0 0,-1 0 0,0 0 0,1 1 0,-1-1 0,0 0 0,1 0 0,-1 1 0,0-1 0,0 0 0,0 1 0,1-1 0,-1 1 0,0-1 0,0 1 1,-2-1-1,0 0-101,-1 0 1,1 0 0,-1 0 0,1 1-1,-1 0 1,1-1 0,-1 1 0,0 0-1,1 1 1,-1-1 0,1 0 0,-1 1 0,1 0-1,0 0 1,-1 0 0,1 0 0,0 1-1,-5 2 1,2 1-15,-1 0 0,1 0 0,0 1 0,1 0 0,-1 0 0,1 1 0,0-1 0,1 1-1,-1 0 1,1 1 0,1-1 0,0 1 0,0-1 0,0 1 0,1 0 0,0 0 0,0 0 0,1 0 0,0 1 0,1 9-1,0-17 24,1 0-1,-1 1 1,1-1-1,0 0 0,-1 0 1,1 0-1,0 1 0,0-1 1,0 0-1,0 0 0,0 0 1,0 0-1,0-1 1,1 1-1,-1 0 0,0 0 1,0-1-1,1 1 0,-1-1 1,0 1-1,1-1 1,-1 1-1,1-1 0,-1 0 1,0 0-1,1 0 0,-1 0 1,1 0-1,-1 0 0,1 0 1,-1 0-1,0 0 1,1-1-1,2 0 0,3 0 32,-1 0-1,1 0 0,0-1 1,0 0-1,11-6 0,-10 3-11,0 0 0,0 0-1,0-1 1,-1 0-1,0 0 1,0-1 0,-1 0-1,0 0 1,0-1-1,-1 1 1,0-1 0,0-1-1,0 1 1,-1-1-1,-1 1 1,1-1 0,-2 0-1,1 0 1,-1-1-1,0 1 1,0-14 0,-2 22-25,0 1 0,0 0 0,0-1 0,0 1 1,0 0-1,0-1 0,0 1 0,0 0 1,0-1-1,0 1 0,0 0 0,0-1 0,0 1 1,0 0-1,0-1 0,0 1 0,0 0 1,-1 0-1,1-1 0,0 1 0,0 0 1,0-1-1,0 1 0,-1 0 0,1 0 0,0 0 1,0-1-1,-1 1 0,1 0 0,0 0 1,-1 0-1,1-1 0,0 1 0,0 0 1,-1 0-1,1 0 0,0 0 0,-1 0 0,1 0 1,-15 7-188,-10 19-33,21-20 213,0 0-1,1 0 0,0 1 1,1 0-1,-1-1 0,1 1 1,0 0-1,1 0 0,0 0 1,-1 13-1,3-19-47,-1-1 0,1 1 0,-1-1 1,1 1-1,-1-1 0,1 1 0,-1-1 0,1 0 0,-1 1 1,1-1-1,0 0 0,-1 1 0,1-1 0,0 0 0,-1 0 1,1 0-1,0 1 0,0-1 0,-1 0 0,1 0 0,0 0 1,-1 0-1,1 0 0,0 0 0,0 0 0,-1-1 0,1 1 0,0 0 1,-1 0-1,1 0 0,0-1 0,-1 1 0,2-1 0,26-9-3938,-12-8-2255,-1-2-3535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4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14 14029,'0'0'11884,"-1"10"-11815,-25 129 207,-8 50-90,29-148-1703,1 43-1,15-208-8134,-2 38 5477,-8 74 3580,9-71 2217,-9 77-850,0 0-1,1 0 0,0 0 1,0 0-1,1 0 1,-1 1-1,1-1 1,0 1-1,1 0 1,7-10-1,-10 14-631,1 0-1,-1 0 1,1 0-1,0 0 0,-1 0 1,1 0-1,0 1 1,0-1-1,0 0 0,-1 1 1,1 0-1,0-1 0,2 1 1,-2 0-77,0 0 0,0-1 0,0 1 1,0-1-1,0 1 0,-1-1 0,1 1 1,0-1-1,0 0 0,-1 0 0,1 0 0,-1 0 1,1 0-1,-1 0 0,3-2 0,-2 1 187,0 0 1,0 0-1,-1-1 0,1 1 1,0 0-1,-1-1 0,1 1 0,-1-1 1,0 1-1,0-1 0,0 0 1,0 1-1,-1-1 0,1 0 0,-1 0 1,1-4-1,-1 6-258,0-1-1,0 1 1,1 0 0,-1-1-1,1 1 1,-1-1 0,1 1 0,0 0-1,-1-1 1,1 1 0,0 0-1,0 0 1,0-1 0,0 1 0,0 0-1,0 0 1,0 0 0,0 0-1,1 0 1,-1 1 0,3-2 0,-1 0 19,-28 141 368,9-52 246,-8 110-1,24-201-646,0-36-5484,1-1 1,8-45 0,-8 85 5651,0 0 0,0 0 0,1 0 0,-1 0 1,0 0-1,0 1 0,0-1 0,1 0 0,-1 1 0,0-1 0,1 1 0,-1-1 1,1 1-1,-1 0 0,1-1 0,-1 1 0,0 0 0,1 0 0,-1 0 0,1 0 1,1 0-1,45 0 7244,-36 1-4366,-10-1-2976,-1 0-1,0 0 1,0 0 0,1 0-1,-1 0 1,0 0 0,0 0-1,0 1 1,1-1 0,-1 0-1,0 1 1,0-1 0,0 1-1,0-1 1,0 1 0,0 0-1,0 0 1,0-1 0,0 1-1,0 0 1,0 0 0,0 0-1,-1 0 1,1 0 0,0 0-1,1 2 1,6 8 31,-4-10-303,1 1 0,0-1-1,0-1 1,0 1 0,-1-1-1,1 0 1,0 0 0,0 0-1,7-2 1,1 1-2220,4 1-6919,-13 0 4457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5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15 8392,'-3'35'13414,"-3"4"-10023,-4 39-3476,10 51-513,18-183 1020,-9 10-380,-5 21-360,1 1-1,14-36 1,-19 57 299,1 0 0,0 0 1,-1 1-1,1-1 0,0 0 0,0 1 1,0-1-1,-1 1 0,1-1 1,0 1-1,0-1 0,0 1 0,0 0 1,0-1-1,0 1 0,0 0 1,0 0-1,0 0 0,0 0 0,0 0 1,0 0-1,0 0 0,0 0 1,0 0-1,0 0 0,0 1 1,1-1-1,33 9 115,-26-6-5,-6-2-80,1 0-1,-1 0 1,0 0-1,1 0 1,-1-1-1,1 1 1,-1-1-1,1 0 0,-1 0 1,1 0-1,-1-1 1,1 1-1,-1-1 1,0 0-1,1 0 1,-1 0-1,0 0 0,1-1 1,-1 1-1,0-1 1,0 0-1,0 0 1,-1 0-1,1 0 1,0 0-1,-1-1 0,1 1 1,-1-1-1,0 1 1,0-1-1,0 0 1,0 0-1,0 0 1,-1 0-1,1-1 0,-1 1 1,0 0-1,0-1 1,0 1-1,0 0 1,-1-1-1,0 1 1,1-1-1,-1 1 0,-1-7 1,1 9-12,0 1 1,0-1 0,0 0-1,0 1 1,0-1 0,0 1-1,-1-1 1,1 0 0,0 1-1,0-1 1,-1 1 0,1-1-1,0 1 1,-1-1-1,1 1 1,0-1 0,-1 1-1,1-1 1,-1 1 0,1-1-1,-1 1 1,1 0 0,-1-1-1,1 1 1,-1 0-1,0-1 1,1 1 0,-1 0-1,1 0 1,-1 0 0,0-1-1,1 1 1,-1 0 0,1 0-1,-1 0 1,0 0-1,1 0 1,-1 0 0,0 0-1,1 0 1,-1 1 0,0-1-1,1 0 1,-1 0 0,1 0-1,-1 1 1,-2-1 10,1 1 1,-1 0-1,1 0 0,0 0 0,-1 0 1,1 0-1,0 1 0,0-1 1,0 0-1,0 1 0,-2 1 1,-1 5 99,0-1 0,0 0 0,1 1 1,0 0-1,0 0 0,1 0 0,0 1 0,1-1 1,0 1-1,0-1 0,1 1 0,0 0 1,0-1-1,1 1 0,0 0 0,2 11 0,-2-16-210,1 1-1,0-1 1,0 0-1,0 0 0,1 0 1,0 1-1,0-1 0,0-1 1,0 1-1,0 0 0,1 0 1,-1-1-1,1 0 0,0 1 1,0-1-1,1 0 0,-1 0 1,1-1-1,-1 1 1,1-1-1,0 0 0,0 0 1,0 0-1,0 0 0,0-1 1,0 1-1,0-1 0,1 0 1,-1 0-1,0-1 0,1 0 1,-1 1-1,6-2 1,-7 2 1,0-1 0,1 0 0,-1-1 0,0 1 0,0 0 0,1-1 1,-1 0-1,0 0 0,0 0 0,0 0 0,0 0 0,0-1 0,0 1 1,0-1-1,5-4 0,-4 2 403,0-1-1,-1 0 1,1-1 0,-1 1 0,0 0 0,0-1-1,2-7 1,0 4 166,-3 13-76,-6 28 283,0 10 174,25-63-5303,-18 15 2781,-1-1 0,-1 1 0,1-1 0,-1 0 0,0 1 0,-1-13 0,1-6-6256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5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12011,'0'0'6438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92 15663,'0'0'7068,"-9"8"-5963,-28 31-438,36-37-654,0 0-1,-1 0 0,1 0 1,0 0-1,0 1 0,0-1 1,0 0-1,0 1 1,1-1-1,-1 0 0,1 1 1,-1-1-1,1 1 0,0-1 1,0 1-1,0-1 1,0 1-1,1-1 0,-1 0 1,0 1-1,1-1 0,0 1 1,0-1-1,0 0 1,0 0-1,0 1 0,0-1 1,0 0-1,1 0 0,-1 0 1,1 0-1,-1 0 1,1-1-1,0 1 0,0 0 1,0-1-1,0 1 0,0-1 1,0 0-1,0 0 1,0 0-1,1 0 0,2 1 1,-3-2-21,0 0 1,1 1-1,-1-2 1,0 1-1,0 0 1,0 0-1,1-1 1,-1 1-1,0-1 1,0 0-1,0 1 0,0-1 1,0 0-1,0 0 1,0 0-1,-1-1 1,1 1-1,0 0 1,-1-1-1,3-2 1,0 0-6,0-1 1,-1 0-1,0 0 1,0 0-1,0 0 1,0-1-1,2-8 0,0-1 15,-1-1-1,0 1 0,-2-1 0,0 0 1,0-17-1,-2 31-9,0 0 0,0 0-1,0 0 1,0 0 0,-1-1 0,1 1 0,-1 0 0,0 0 0,1 0-1,-1 0 1,0 0 0,0 0 0,0 0 0,0 1 0,-1-1 0,1 0 0,-1 1-1,1-1 1,-1 1 0,1-1 0,-1 1 0,0-1 0,1 1 0,-1 0-1,0 0 1,0 0 0,0 0 0,0 0 0,0 1 0,0-1 0,0 1 0,0-1-1,-1 1 1,1 0 0,0-1 0,0 1 0,0 0 0,0 0 0,-1 1-1,1-1 1,0 0 0,0 1 0,0 0 0,-3 0 0,2 0 10,0 0 0,-1-1 0,1 1 0,0 0 0,0 1 0,0-1 0,0 1 0,0-1 0,0 1 0,1 0 0,-1 0 1,0 0-1,1 0 0,0 0 0,-1 1 0,1-1 0,0 1 0,0 0 0,0-1 0,1 1 0,-1 0 0,1 0 0,0 0 0,-1 0 0,1 0 0,0 0 0,1 1 0,-1-1 0,0 5 1,2-6-25,-1-1 0,1 0 1,0 1-1,0-1 1,-1 0-1,1 0 1,0 1-1,0-1 1,0 0-1,0 0 1,0 0-1,1 0 1,-1 0-1,0 0 1,0-1-1,1 1 1,-1 0-1,1-1 1,-1 1-1,0 0 0,1-1 1,-1 0-1,1 1 1,-1-1-1,2 0 1,47 7-1711,-41-6 1125,9 0-210,-7 0 620,0 0 1,0 0 0,-1 1-1,21 7 1,-29-8 267,1 0 1,-1 0 0,0 0-1,0 0 1,0 0 0,0 1 0,0-1-1,-1 1 1,1-1 0,0 1-1,-1 0 1,1 0 0,-1-1-1,1 1 1,-1 0 0,0 1-1,0-1 1,0 0 0,0 0-1,0 0 1,-1 1 0,1-1 0,0 0-1,-1 1 1,0-1 0,0 0-1,0 4 1,0 1-256,-2 22 684,-6-12-5327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6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11883,'0'0'10613,"12"5"-9022,-3 0-1341,0-1 1,0-1 0,1 0-1,-1 0 1,19 3 0,-24-6-202,1 0-1,0 0 1,1 0 0,-2 0 0,1-1-1,0 0 1,0 0 0,0 0 0,0-1-1,0 1 1,-1-1 0,1 0 0,-1-1-1,1 1 1,-1-1 0,7-5 0,14-19 269,-24 26-288,0 0 0,0 0 0,0-1 0,0 1 0,-1-1-1,1 1 1,-1 0 0,1-1 0,-1 1 0,1-1 0,-1 1 0,0-1 0,0 0 0,0 1 0,0-1 0,0 1 0,0-1 0,0 1 0,0-1 0,-1 1 0,0-3 0,0 3-38,0 0 0,-1 0 0,1 0 0,-1 1 0,1-1 0,-1 0 0,1 1 0,-1-1 0,1 1 0,-1 0 1,0-1-1,1 1 0,-1 0 0,1 0 0,-1 0 0,0 0 0,1 0 0,-1 1 0,-2 0 0,-34 6-132,32-4 131,0 0 1,0 1 0,1 0-1,-1 0 1,1 1 0,0 0 0,0-1-1,0 2 1,0-1 0,1 0-1,-4 8 1,5-10-4,1 1 0,-1 0-1,1 0 1,0 0 0,0 0-1,1 0 1,-1 1 0,1-1 0,0 0-1,0 1 1,0-1 0,1 1 0,0-1-1,0 1 1,0-1 0,0 1 0,2 8-1,-1-12-216,1 1 0,0-1 0,0 0 0,-1 1 0,1-1 0,0 0-1,0 0 1,0 0 0,0 0 0,0-1 0,0 1 0,0 0 0,1-1-1,-1 0 1,0 1 0,0-1 0,0 0 0,1 0 0,-1 0 0,0-1-1,3 1 1,1 0-1045,24 0-5191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4324,'0'0'18989,"-3"8"-18381,-10 18-475,-1 0-1,-1-1 0,-1-1 0,-1-1 0,-28 30 1,30-34-233,16-26-8156,7-10 3738,5-10-4216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3876,'0'0'10986,"1"11"-8493,-2 16-1051,0 0 0,-1-1 0,-10 45 0,4-34-1099,-3 75 0,-11-158-1768,5 6 1105,-9-27-844,62 85 2290,-21-10-1100,1-2 0,-1 1 0,1-2 1,0 0-1,1-1 0,-1-1 0,1 0 0,30 0 0,-45-3-25,1-1 0,-1 0 0,0 1 0,0-1 0,1 0 0,-1 0-1,0-1 1,0 1 0,0 0 0,0-1 0,0 1 0,0-1 0,-1 1 0,1-1 0,0 0 0,-1 0 0,1 0 0,-1 0-1,0 0 1,0 0 0,0 0 0,0 0 0,0-1 0,0 1 0,0 0 0,-1-1 0,1 1 0,-1 0 0,0-1 0,0 1-1,0 0 1,0-1 0,0 1 0,-1-3 0,1 4-7,0 1 1,0-1-1,0 1 1,0 0-1,0-1 0,0 1 1,-1-1-1,1 1 0,0-1 1,0 1-1,-1 0 1,1-1-1,0 1 0,-1-1 1,1 1-1,0 0 0,-1-1 1,1 1-1,-1 0 0,1 0 1,0-1-1,-1 1 1,1 0-1,-1 0 0,1 0 1,-1 0-1,1-1 0,-1 1 1,1 0-1,-1 0 1,1 0-1,-1 0 0,1 0 1,-1 0-1,1 0 0,-1 0 1,1 0-1,-1 1 0,1-1 1,0 0-1,-1 0 1,1 0-1,-1 0 0,1 1 1,-1-1-1,1 0 0,0 0 1,-1 1-1,1-1 1,-1 0-1,1 1 0,0-1 1,-1 1-1,-24 17 732,23-15-629,0 0 0,0 0 0,1 0 0,-1 0 1,1 1-1,0-1 0,-1 0 0,1 1 0,1-1 0,-1 0 1,0 1-1,1-1 0,0 1 0,0 3 0,0-6-85,1 0 1,0 0-1,-1 0 0,1-1 0,0 1 0,-1 0 0,1-1 0,0 1 1,0 0-1,0-1 0,-1 1 0,1-1 0,0 1 0,0-1 0,0 0 1,0 1-1,0-1 0,0 0 0,0 0 0,0 0 0,0 1 1,0-1-1,0 0 0,0 0 0,0-1 0,0 1 0,1 0 0,32-3 118,-24 0-328,-1-1 0,1 0 0,-1 0-1,-1-1 1,1 0 0,-1-1 0,1 0 0,-2-1 0,1 1 0,-1-1-1,9-11 1,23-19-985,-38 36 1183,-2 7 409,1-1-1,-1 1 1,-1-1-1,1 1 0,-1-1 1,-4 10-1,4-10-192,-1 0 1,1 0-1,1 1 0,-1 0 0,1-1 0,-1 11 0,2-14-266,0 0 0,-1-1 0,1 1 0,1 0 0,-1-1 0,0 1 0,0-1 0,1 1 0,-1 0 0,1-1 0,-1 1 0,1-1 0,0 1 0,-1-1 0,1 0 0,0 1 0,0-1 0,0 0 0,0 1 0,0-1 0,0 0 0,1 0 0,-1 0 0,0 0 0,0 0 0,1 0 0,1 0 0,-1 0-376,0-1 1,1 1 0,-1-1 0,0 0 0,0 0 0,1 0 0,-1 0-1,0 0 1,0 0 0,0-1 0,1 1 0,-1-1 0,0 0 0,3-1-1,14-9-5013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7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13581,'0'0'4644,"-7"55"-2498,7-31-1441,1 0-577,9-1-32,1 4-64,0-5-640,-2 0-610,1-6 610,-8-5-289,1-3 160,-12-13-5380,-2-9 3426,-4-4-608,-6-2-737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33 6342,'-3'-20'11201,"-7"9"-5813,9 11-5342,-1-1 0,1 1 0,-1 0 1,0 0-1,1 0 0,-1 0 0,0 0 1,1 0-1,-1 0 0,0 0 0,1 1 1,-1-1-1,1 1 0,-1-1 0,1 1 1,-1-1-1,1 1 0,-1 0 0,1 0 1,-1 0-1,-1 2 0,-3 1-54,1 1 0,0 0 0,0 0 0,0 0-1,0 1 1,1-1 0,0 1 0,0 0 0,1 0 0,-1 1 0,1-1 0,1 1-1,-1-1 1,1 1 0,0 0 0,1 0 0,0 0 0,0 0 0,0 0 0,1 0-1,0 0 1,2 14 0,-2-19 1,1-1 0,-1 1-1,1-1 1,0 0 0,0 1 0,-1-1 0,1 0-1,0 1 1,0-1 0,0 0 0,0 0-1,1 0 1,-1 0 0,0 0 0,0 0-1,1 0 1,-1 0 0,0 0 0,1-1 0,-1 1-1,1 0 1,-1-1 0,1 0 0,-1 1-1,1-1 1,-1 0 0,1 0 0,0 1 0,-1-1-1,1 0 1,-1-1 0,1 1 0,-1 0-1,1 0 1,-1-1 0,3 0 0,2 0-1,-1 0 0,0-1 0,0 1 0,0-1 0,0 0 0,-1 0 0,1-1 0,0 1 0,7-7 0,-6 3 62,0-1 0,-1 1 0,1-2 0,-1 1 0,-1 0 0,1-1 0,-1 0 0,-1 0 0,0-1 0,0 1 0,0 0 0,-1-1 0,0 0 0,-1 0 0,0 1 0,0-15 0,-1 23-55,0 1 0,0-1 0,0 0 0,-1 0 0,1 0 0,0 0-1,0 0 1,0 0 0,0 0 0,-1 0 0,1 0 0,0 0 0,0 0-1,0 0 1,0 1 0,-1-1 0,1 0 0,0 0 0,0-1 0,0 1-1,0 0 1,-1 0 0,1 0 0,0 0 0,0 0 0,0 0 0,0 0-1,-1 0 1,1 0 0,0 0 0,0 0 0,0 0 0,0 0 0,0-1 0,-1 1-1,1 0 1,0 0 0,0 0 0,0 0 0,0 0 0,0-1 0,0 1-1,0 0 1,0 0 0,-1 0 0,1 0 0,0 0 0,0-1 0,0 1-1,0 0 1,0 0 0,0 0 0,0-1 0,0 1 0,0 0 0,0 0-1,0 0 1,0 0 0,0-1 0,0 1 0,1 0 0,-1 0 0,0 0-1,0 0 1,0-1 0,0 1 0,-6 11-264,3 7 182,-1 16 50,1 0-1,2 36 0,1-58 35,2-1 1,-1 1-1,1-1 0,1 1 0,0-1 0,1 0 0,0 0 0,1-1 1,0 1-1,6 9 0,19 24-106,22 41 89,-47-77 37,-2 1 1,1 0 0,-1 0 0,-1 0 0,0 0-1,0 0 1,0 0 0,-1 16 0,-1-19-6,-1-1 0,-1 1 0,1 0 0,-1 0 0,0-1 0,0 1 0,0-1 0,-1 0 1,0 0-1,0 0 0,0 0 0,-1 0 0,1 0 0,-1-1 0,0 0 0,-1 0 0,1 0 1,-10 6-1,10-7 1,-1 0 0,1 0 0,-1 0 0,0 0 1,0-1-1,0 0 0,0 0 0,0 0 0,-1-1 1,1 1-1,0-1 0,-1-1 0,1 1 0,-1-1 1,0 0-1,1 0 0,-1 0 0,1-1 0,0 0 1,-10-3-1,12 2-21,-1 0 1,1-1 0,-1 0-1,1 1 1,0-1-1,0 0 1,1-1 0,-1 1-1,1 0 1,-1-1-1,1 1 1,0-1 0,1 0-1,-1 0 1,0 0-1,1 0 1,0 0 0,0 0-1,0 0 1,1 0-1,-1-7 1,-1-10 7,1-1-1,3-36 1,0 42 80,0 0 1,1 1-1,1-1 1,1 1-1,0 0 1,0 0-1,2 0 1,10-17-1,-3 9-277,1 1-1,1 0 0,1 1 0,23-21 1,-14 14-3223,-12 8-1934,-4-5-5498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60 2114,'-27'-21'4533,"6"9"4712,60 12-5214,-2 4-3078,79 3-3348,-98-7 500,-1-1 0,1 0 0,0-2 0,23-5 0,-23-1 5855,-33 4 1034,-18 4-794,16 3-4280,12 0 315,0 0 0,1 1 0,-1-1 0,1 1 1,0 0-1,0 0 0,0 0 0,1 1 0,-1 0 0,1-1 1,-1 1-1,-3 7 0,6-10-201,0 0 0,0 1 0,1-1 0,-1 0 0,0 0 0,1 1-1,-1-1 1,0 0 0,1 1 0,0-1 0,-1 1 0,1-1 0,0 1 0,0-1 0,0 0 0,0 1 0,0-1-1,0 1 1,0-1 0,0 1 0,1-1 0,-1 0 0,1 1 0,-1-1 0,1 1 0,-1-1 0,1 0 0,0 0-1,-1 1 1,1-1 0,0 0 0,0 0 0,0 0 0,0 0 0,0 0 0,0 0 0,0 0 0,1 0 0,-1 0-1,0-1 1,0 1 0,1 0 0,-1-1 0,0 1 0,1-1 0,-1 0 0,1 1 0,1-1 0,4 2-2,1-1 1,-1 0 0,0-1 0,1 1 0,-1-1-1,0-1 1,1 0 0,-1 0 0,0 0-1,0-1 1,0 0 0,0 0 0,7-3-1,-10 3-23,-1 1 0,0-1 0,1 1 0,-1-1-1,0 0 1,0 0 0,0 0 0,0-1 0,0 1-1,0-1 1,-1 0 0,0 1 0,1-1-1,-1 0 1,0-1 0,0 1 0,0 0 0,-1 0-1,1-1 1,-1 1 0,0-1 0,0 1-1,0-1 1,0 0 0,-1 1 0,1-1 0,-1-4-1,-1 7-31,1-1 0,-1 1 0,0 0 0,0 0 0,1 0 0,-1 0 0,0-1 0,0 1-1,0 1 1,0-1 0,0 0 0,0 0 0,0 0 0,-1 0 0,1 1 0,0-1 0,0 1 0,-1-1-1,1 1 1,0-1 0,-1 1 0,1 0 0,0-1 0,-1 1 0,1 0 0,0 0 0,-1 0 0,-1 0 0,0 0-506,0 0 1,0 0 0,0 0-1,0 0 1,0 0 0,0 1-1,0-1 1,0 1 0,0 0-1,0 0 1,0 0 0,-4 3 0,0 4-6017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8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8456,'0'0'17099,"-4"12"-16314,0-2-673,-24 81 1121,26-81-1161,-1 0 0,2 0 0,-1 0-1,1 0 1,1 1 0,0-1-1,0 0 1,3 11 0,-2-20-111,0 0 0,-1 0 0,1 1 0,0-2 0,1 1 1,-1 0-1,0 0 0,0 0 0,0 0 0,0-1 0,1 1 0,-1 0 1,0-1-1,1 1 0,-1-1 0,0 0 0,1 1 0,-1-1 0,1 0 1,-1 0-1,1 0 0,-1 0 0,0 0 0,1 0 0,-1 0 0,1-1 0,-1 1 1,0 0-1,1-1 0,-1 1 0,2-2 0,43-13-2283,-27 3 858,-14 8 1273,1 1 0,-1-1 0,1 1 0,0 0 0,0 1-1,0-1 1,0 1 0,0 0 0,1 1 0,7-2 0,-14 4 207,1-1 1,-1 0-1,0 1 0,1-1 1,-1 1-1,0-1 1,0 1-1,1 0 1,-1-1-1,0 1 1,0-1-1,0 1 0,0-1 1,0 1-1,0-1 1,0 1-1,0 0 1,0-1-1,0 1 0,0-1 1,0 1-1,0-1 1,0 1-1,-1 0 1,1-1-1,0 1 0,0-1 1,0 1-1,-1-1 1,1 1-1,0-1 1,-1 1-1,0-1 1,-8 19 849,2-9-229,-1 0 1,0-1-1,-1 0 0,0 0 0,-18 13 0,21-18-393,1 0 0,-1-1 0,0 1 0,1-1 0,-2 0-1,1-1 1,0 0 0,0 0 0,-1 0 0,1-1 0,-1 1 0,-9-1-1,15-1-319,0-1-1,0 1 0,0-1 0,0 0 0,0 1 0,0-1 1,0 0-1,1 1 0,-1-1 0,0 0 0,1 0 0,-1 0 1,0 0-1,1 0 0,-1 0 0,1 0 0,-1 0 1,1 0-1,0 0 0,-1 0 0,1 0 0,0 0 0,0 0 1,-1 0-1,1 0 0,0-1 0,0 1 0,1 0 0,-1 0 1,0 0-1,1-2 0,5-37-7730,5 22 1337,7 2-1800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9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44 11755,'0'0'11787,"-8"-7"-10020,5 4-1719,0-1 0,0 1-1,0 0 1,0 1 0,-1-1-1,0 1 1,1-1 0,-1 1-1,0 0 1,0 0 0,0 1-1,0-1 1,0 1 0,-1 0-1,1 0 1,0 0 0,-1 1-1,1 0 1,0 0 0,-1 0 0,1 0-1,0 0 1,-1 1 0,1 0-1,0 0 1,0 0 0,-1 0-1,-6 4 1,7-3 32,0 0 0,-1 0-1,1 0 1,0 1 0,0-1 0,1 1 0,-1 0 0,0 0 0,1 0-1,0 1 1,0-1 0,0 1 0,0 0 0,0 0 0,1 0 0,0 0-1,0 0 1,0 0 0,0 1 0,1-1 0,-1 1 0,1-1 0,-1 10-1,3-13-63,-1 1-1,1-1 0,0 1 0,0-1 0,-1 0 1,1 1-1,0-1 0,0 0 0,0 0 1,0 0-1,1 1 0,-1-1 0,0 0 0,0-1 1,1 1-1,-1 0 0,1 0 0,-1 0 0,0-1 1,1 1-1,-1-1 0,1 1 0,0-1 0,-1 0 1,1 0-1,-1 1 0,1-1 0,-1 0 1,1 0-1,2-1 0,54-2 79,-47-1-126,0 0 0,-1 0 0,0-1 0,1 0 0,-2-1-1,14-9 1,-17 10-2,0 1-1,0 0 0,-1-1 1,0 0-1,0-1 0,0 1 1,0-1-1,-1 0 1,0 0-1,0 0 0,3-8 1,-10 12-881,-7 9 771,-9 16 60,12 13-2666,8-13-5246,2-15 800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2:59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0 609,'0'0'22181,"-3"8"-21119,-10 46 92,1-1 1,3 2-1,-3 93 1,12-147-1159,0 0 1,0 0 0,0 0 0,0 0-1,0 0 1,0 0 0,0 0-1,0 0 1,1 0 0,-1 0 0,0 0-1,1-1 1,-1 1 0,0 0 0,1 0-1,-1 0 1,1 0 0,0-1 0,-1 1-1,1 0 1,-1-1 0,1 1 0,0 0-1,0-1 1,-1 1 0,1-1-1,0 1 1,0-1 0,0 1 0,0-1-1,0 0 1,-1 1 0,1-1 0,0 0-1,0 0 1,0 0 0,0 1 0,0-1-1,0 0 1,0 0 0,0-1 0,0 1-1,0 0 1,0 0 0,0 0-1,0-1 1,-1 1 0,1 0 0,0-1-1,0 1 1,1-1 0,4-2-58,0 1 1,-1-1 0,1 0-1,-1 0 1,0 0-1,9-8 1,22-28-385,-27 28 396,0 0 1,1 1-1,1 0 0,12-9 0,-23 21 64,1 1-1,-1-1 0,1 1 0,-1-1 1,0 1-1,0-1 0,0 1 0,0-1 1,0 1-1,-1-1 0,0 4 0,-2 3 145,0 1-1,1-1 0,0 0 1,1 1-1,-1 11 0,3-20-150,-1-1-1,1 1 0,0-1 0,-1 1 0,1-1 0,0 1 0,-1-1 1,1 0-1,0 1 0,-1-1 0,1 0 0,0 0 0,0 1 0,-1-1 1,1 0-1,0 0 0,0 0 0,0 0 0,-1 0 0,1 0 0,0 0 1,0 0-1,0 0 0,-1-1 0,1 1 0,0 0 0,1-1 0,26-6-361,-10-3-189,-1 0 0,23-19 0,-27 19 231,0 1 0,0 0-1,1 1 1,0 0 0,16-6 0,-29 14 316,-1-1 1,0 1-1,0 0 1,0 0 0,1 0-1,-1 0 1,0 0-1,0 0 1,1 0-1,-1 0 1,0 0 0,0 0-1,0 0 1,1 0-1,-1 0 1,0 0-1,0 0 1,0 0 0,1 0-1,-1 0 1,0 1-1,0-1 1,0 0-1,1 0 1,-1 0 0,0 0-1,0 0 1,0 0-1,0 1 1,1-1 0,-1 0-1,0 0 1,0 0-1,0 0 1,0 1-1,0-1 1,0 0 0,0 0-1,1 0 1,-1 1-1,0-1 1,0 0-1,0 0 1,0 0 0,0 1-1,-2 14 501,-7 13 627,6-23-823,0 0 0,1 0 0,-1 0 0,1 1 0,0-1 0,1 1 0,-1-1 0,1 1 1,-1 7-1,2-12-366,1-1 1,-1 0-1,1 0 1,-1 1-1,0-1 1,1 0-1,-1 0 1,0 1-1,1-1 1,-1 0-1,1 0 1,-1 0-1,1 0 1,-1 0-1,0 1 1,1-1-1,-1 0 1,1 0-1,-1 0 1,1 0-1,-1 0 1,1 0-1,-1-1 1,1 1-1,-1 0 1,0 0 0,1 0-1,-1 0 1,1 0-1,-1-1 1,0 1-1,1 0 1,-1 0-1,1-1 1,16-7-8078,-10-2-2313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0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35 151 8040,'53'-20'6992,"-50"19"-6554,-1 0 0,0 0 0,0 0 0,0 0 0,0 0 0,0-1 0,-1 1 0,1-1 0,0 1 0,-1-1 0,1 1 0,-1-1 0,1 0 0,-1 0 0,0 0 0,0 0 0,0 0 0,0 0 0,0 0 0,0 0 0,0 0 0,0-3 0,-2 4-385,1 1-1,-1-1 0,1 1 1,-1-1-1,1 1 1,-1 0-1,0-1 0,1 1 1,-1 0-1,0-1 0,1 1 1,-1 0-1,0 0 0,1-1 1,-1 1-1,0 0 0,1 0 1,-1 0-1,0 0 0,0 0 1,1 0-1,-1 0 0,0 0 1,1 0-1,-1 1 0,0-1 1,0 0-1,1 0 1,-1 1-1,1-1 0,-1 0 1,0 1-1,0 0 0,-27 10-171,21-5 90,0-1 0,1 1 0,-1 1 0,1-1-1,0 1 1,1 0 0,-6 10 0,9-14 26,-1 1 0,1 0-1,1-1 1,-1 1-1,0 0 1,1 0 0,0 0-1,0 1 1,0-1-1,1 0 1,-1 0-1,1 0 1,0 1 0,0-1-1,0 0 1,1 0-1,1 6 1,-1-8 9,1 0 1,-1 0-1,0-1 1,1 1-1,0-1 1,-1 1-1,1-1 1,0 0-1,0 1 0,0-1 1,0 0-1,0 0 1,0 0-1,0-1 1,0 1-1,0 0 1,0-1-1,0 1 0,0-1 1,1 0-1,-1 0 1,0 0-1,0 0 1,0 0-1,3-1 1,4 1 38,-1 0 0,1-1 0,0-1 0,-1 1 0,11-4 0,-10 1 50,0-1 0,-1 0 0,1 0 0,-1-1 0,0 0 0,0 0 0,-1-1 0,1 0 0,-2-1 0,1 1 0,-1-1 0,0 0 0,-1-1 0,0 0 0,0 1 0,-1-2 0,0 1 0,0 0 0,-1-1 0,0 1 0,-1-1 0,0 0 0,-1 0 0,0-10 0,-1 17-123,0 1 0,-1 0 0,0 0 0,1 0 0,-1 0 0,0-1 0,0 1 0,0 0 0,0 0 0,-1 1 0,1-1 0,0 0 0,-1 0 0,0 1 0,1-1 0,-1 1 0,0-1 0,0 1 0,1 0 0,-1-1 0,0 1 0,0 0 0,-1 0 0,1 1 0,0-1 0,0 0 0,0 1 0,0-1 0,-1 1 0,1 0 0,-4 0 0,4-1-204,0 1 0,0-1 0,0 1 0,0 0 0,-1 0 0,1 0 0,0 0 0,0 1 0,0-1 0,0 1 0,-1-1 0,1 1 0,0 0 0,0-1 0,0 1 0,0 0 0,0 1 0,1-1 0,-1 0 0,0 0 0,0 1 0,1-1 0,-1 1 0,1-1 0,-1 1 0,1 0 0,0 0 0,0-1 0,0 1 0,0 0 0,0 0 0,-2 4 0,2 9-4081,1-2-1410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1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17713,'0'0'3993,"-5"11"-2813,-4 20-542,1 0 0,1 0-1,1 1 1,2 0 0,1 64 0,2-95-641,1 1 0,0-1 0,0 1-1,0-1 1,0 1 0,0-1 0,1 0-1,-1 1 1,0-1 0,1 1 0,-1-1-1,1 1 1,-1-1 0,1 0 0,0 0-1,-1 1 1,1-1 0,0 0 0,0 0-1,0 0 1,0 0 0,0 0 0,0 0-1,0 0 1,0 0 0,1 0 0,-1 0-1,0-1 1,0 1 0,1 0 0,-1-1-1,1 1 1,-1-1 0,0 0 0,1 1-1,-1-1 1,1 0 0,-1 0 0,1 0-1,-1 0 1,1 0 0,-1 0 0,1 0-1,-1-1 1,0 1 0,1 0 0,1-2-1,5 0-131,0-1-1,0 0 1,-1-1-1,1 0 0,-1 0 1,13-10-1,-5 0-34,-11 10 196,-1 1 0,0-1-1,1 1 1,0 0 0,0 0 0,0 0-1,0 1 1,0-1 0,1 1 0,-1 0-1,7-2 1,-10 30 508,-2-12-412,-1 10 116,2-24-234,1 1 1,-1-1 0,0 0-1,0 1 1,0-1 0,1 1-1,-1-1 1,0 0 0,1 1-1,-1-1 1,0 0 0,1 1 0,-1-1-1,0 0 1,1 0 0,-1 1-1,0-1 1,1 0 0,-1 0-1,1 0 1,-1 1 0,1-1-1,-1 0 1,0 0 0,1 0-1,-1 0 1,1 0 0,-1 0-1,1 0 1,-1 0 0,1 0-1,-1 0 1,0 0 0,1 0 0,-1 0-1,1-1 1,-1 1 0,1 0-1,-1 0 1,0 0 0,1-1-1,-1 1 1,1-1 0,50-25-1569,-44 21 1269,0 1-1,0-1 0,0 1 1,1 1-1,0 0 1,0 0-1,0 0 0,0 1 1,0 0-1,11-1 1,-19 3 314,1 0 0,-1 0 0,1 0 0,-1 0 0,1 0 1,0 0-1,-1 1 0,1-1 0,-1 0 0,1 0 0,-1 0 1,1 0-1,-1 1 0,0-1 0,1 0 0,-1 0 0,1 1 1,-1-1-1,1 0 0,-1 1 0,0-1 0,1 0 0,-1 1 1,0-1-1,1 1 0,-1-1 0,0 1 0,0-1 0,1 1 1,-1-1-1,0 0 0,0 1 0,1 0 0,-5 22 1294,-17 19 1201,21-41-2428,-5 15 1492,18-20-2080,18-16-4984,-21 10-493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1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66 12460,'0'0'14846,"9"5"-14467,-7-4-363,1 1 1,1 0 0,-1-1 1,0 1-1,0-1 0,1 1 1,-1-1-1,1 0 0,-1 0 1,1-1-1,-1 1 1,1-1-1,-1 0 0,1 0 1,0 0-1,-1 0 0,1 0 1,-1-1-1,1 0 0,-1 0 1,1 0-1,-1 0 1,1 0-1,2-2 0,32-23 73,-36 24-86,-1 0-1,1 1 1,0-1 0,-1 0 0,1 0 0,-1 0 0,0 0-1,1 0 1,-1 0 0,0 0 0,0 0 0,0-1 0,-1 1 0,1 0-1,-1-1 1,1-3 0,-1 5-12,0 1-1,-1-1 1,1 0 0,-1 1-1,1-1 1,-1 0-1,1 1 1,-1-1 0,1 0-1,-1 1 1,0-1 0,1 1-1,-1-1 1,0 1-1,1 0 1,-1-1 0,0 1-1,0 0 1,1-1-1,-1 1 1,0 0 0,0 0-1,0 0 1,0 0 0,1-1-1,-1 1 1,0 0-1,0 1 1,0-1 0,1 0-1,-2 0 1,-31 4-284,23 0 291,0 0 0,1 0 0,-1 1 0,1 1 0,0 0 0,1 0 0,-1 1 0,-8 8-1,13-12 76,0 1 0,0 0 0,0 1-1,0-1 1,1 0 0,0 1-1,0 0 1,0 0 0,0 0-1,1 0 1,0 0 0,0 1 0,0-1-1,1 1 1,0-1 0,-2 11-1,4-15-66,-1 1 0,0-1 0,1 0-1,-1 0 1,1 0 0,0 0 0,-1 0-1,1 0 1,0 0 0,-1 0 0,1 0-1,0 0 1,0 0 0,0-1-1,0 1 1,0 0 0,0-1 0,0 1-1,0 0 1,0-1 0,0 1 0,0-1-1,0 0 1,0 1 0,1-1 0,-1 0-1,0 0 1,0 1 0,3-1 0,44 1-584,-36-1-4,37-6-3781,-17-5-2524,11-9-9097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2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56 8264,'0'0'12476,"7"-8"-9385,20-27-620,-26 35-2417,-1 0 1,0 0-1,0 0 0,0-1 0,1 1 0,-1 0 1,0 0-1,0-1 0,0 1 0,1 0 0,-1 0 1,0 0-1,0-1 0,0 1 0,0 0 0,0 0 1,0-1-1,0 1 0,1 0 0,-1-1 0,0 1 0,0 0 1,0 0-1,0-1 0,0 1 0,0 0 0,0-1 1,-1 1-1,1 0 0,0 0 0,0-1 0,0 1 1,0 0-1,0 0 0,0-1 0,0 1 0,0 0 1,-1 0-1,1-1 0,0 1 0,0 0 0,0 0 1,-1 0-1,1-1 0,0 1 0,0 0 0,-1 0 1,1 0-1,0 0 0,0-1 0,-1 1 0,1 0 0,0 0 1,0 0-1,-1 0 0,1 0 0,0 0 0,0 0 1,-1 0-1,1 0 0,0 0 0,-1 0 0,-18 1-370,17-1 528,-8 2-211,0 0 0,1 0 0,-1 1 0,1 0 0,0 1 0,0 0 0,0 0 1,0 1-1,1 0 0,0 0 0,0 1 0,0 0 0,1 1 0,-9 10 0,15-17-24,0 1-1,0 0 1,0 0-1,1 0 1,-1 0-1,0 0 1,1 0 0,-1 0-1,1 0 1,-1 0-1,1 0 1,-1 0-1,1 0 1,0 0 0,0 0-1,-1 0 1,1 0-1,0 1 1,0-1-1,0 0 1,0 0 0,0 0-1,1 0 1,-1 1-1,0-1 1,0 0-1,1 0 1,-1 0 0,1 0-1,-1 0 1,1 0-1,-1 0 1,1 0-1,0 0 1,-1 0 0,1 0-1,0 0 1,0-1-1,0 1 1,-1 0-1,1 0 1,0-1 0,0 1-1,0-1 1,0 1-1,0-1 1,0 1-1,1-1 1,1 1 0,7 2-206,0-1 1,0 0-1,0 0 1,16 0-1,-15-1 55,17 1-598,46 6-607,-70-7 1245,-1-1 0,1 1 0,-1 0 0,0 0 0,1 0 0,-1 1 0,0-1-1,0 1 1,0 0 0,0 0 0,0 0 0,0 0 0,0 0 0,-1 1 0,1-1 0,2 5-1,-4-5 197,0 0-1,0-1 1,0 1-1,0 0 1,-1 0-1,1 0 1,-1 0-1,0 0 1,1 0-1,-1 0 1,0 0-1,0 0 1,0 0-1,0 0 1,-1 0-1,1 0 1,0 0-1,-1 0 1,0 0-1,1-1 1,-2 3-1,-1 1 118,1-1 0,-1 0 1,0 1-1,0-1 0,-1-1 0,1 1 0,-1 0 0,-5 3 0,-4 2 230,0 0-1,0-1 1,-1-1-1,-23 10 1,26-14-341,0 0-1,-1 0 1,1-1-1,-1 0 1,-19-1 0,30-1-174,1 0 0,-1-1 1,1 1-1,-1 0 1,0 0-1,1-1 0,0 1 1,-1-1-1,1 1 0,-1-1 1,1 1-1,-1-1 1,1 1-1,0-1 0,-1 1 1,1-1-1,0 1 1,0-1-1,-1 1 0,1-1 1,0 0-1,0 1 1,0-1-1,0 1 0,0-1 1,0 0-1,0 1 0,0-1 1,0 1-1,0-1 1,0 0-1,0 1 0,0-1 1,0 0-1,1 1 1,-1-1-1,0 1 0,0-1 1,1 1-1,-1-1 1,0 1-1,1-2 0,12-26-5431,5 2-1328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2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14862,'0'0'10341,"0"12"-9664,-2 63-220,-1-33-456,2 0 1,2 1 0,2-1-1,9 48 1,-28-127-11438,-10-8 5979,-6-2 4816,0 5 3655,32 41-2695,-1 1-1,1-1 1,0 0 0,-1 1 0,1-1 0,-1 1 0,1-1 0,0 0 0,-1 1 0,1-1 0,0 0 0,0 1 0,-1-1 0,1 0 0,0 1 0,0-1 0,0 0 0,0 1 0,0-1 0,0 0 0,0 0 0,0 1 0,1-2 0,12-5 2524,35 7-3430,-34 1 968,41-2-2985,2-2-4994,-17-1-2107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0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11819,'0'0'5509,"-9"0"-3565,4 0-1774,0 0 1,1 0 0,-1 0 0,0 1 0,1-1 0,-1 1-1,0 1 1,1-1 0,-1 1 0,1-1 0,0 1 0,0 0-1,-1 1 1,1-1 0,0 1 0,1 0 0,-1 0-1,1 0 1,-1 0 0,1 1 0,0-1 0,0 1 0,-4 6-1,3-4 5,1 0 0,0 0 1,0 1-1,1-1 0,-1 1 0,1-1 0,1 1 0,-1 0 0,1 0 0,0-1 0,1 1 0,0 0 0,1 12 0,-1-18-167,1 0-1,-1 0 1,1 1 0,0-1 0,0 0 0,-1 0-1,1 0 1,0 0 0,0-1 0,0 1 0,0 0-1,0 0 1,0 0 0,0-1 0,0 1 0,1-1 0,-1 1-1,0-1 1,0 1 0,0-1 0,1 1 0,-1-1-1,0 0 1,0 0 0,1 0 0,-1 0 0,0 0-1,1 0 1,-1 0 0,0 0 0,0 0 0,1-1 0,0 0-1,3 1 20,0-1-1,0 0 0,0 0 0,0 0 0,0-1 0,0 0 1,5-3-1,-3 1-64,-1-1 0,0 0 0,0 0 0,0-1 0,0 0 0,-1 0 1,0 0-1,-1 0 0,1-1 0,-1 0 0,0 0 0,-1 0 0,0 0 0,0-1 0,0 1 0,-1-1 1,0 0-1,-1 1 0,1-11 0,-2 17 30,1 1 0,-1 0 0,0 0 0,0-1 0,0 1 0,0 0 1,0 0-1,0-1 0,0 1 0,0 0 0,0 0 0,0-1 0,0 1 0,0 0 0,0 0 1,0-1-1,0 1 0,-1 0 0,1-1 0,0 1 0,0 0 0,0 0 0,0 0 0,0-1 0,-1 1 1,1 0-1,0 0 0,0 0 0,0-1 0,0 1 0,-1 0 0,1 0 0,0 0 0,0 0 1,-1 0-1,1-1 0,0 1 0,0 0 0,-1 0 0,1 0 0,0 0 0,-1 0 0,-10 8 1,-8 17 306,15-18-165,1 0 0,0 0 1,0 0-1,1 1 0,0-1 1,1 1-1,-1-1 0,0 11 1,2-16-118,0 0 1,0 0 0,0 0-1,1 0 1,-1 0 0,0 0-1,1 0 1,-1 0-1,1-1 1,0 1 0,-1 0-1,1 0 1,0-1 0,0 1-1,0 0 1,0-1 0,1 1-1,-1-1 1,0 0-1,1 1 1,-1-1 0,1 0-1,-1 0 1,1 0 0,-1 0-1,1 0 1,0 0 0,0 0-1,-1 0 1,1-1-1,0 1 1,0-1 0,0 1-1,0-1 1,0 0 0,0 0-1,2 0 1,2 0-108,-1 0-1,1-1 1,0 1 0,-1-1-1,1-1 1,0 1 0,-1-1-1,0 0 1,1 0 0,-1-1-1,0 0 1,0 0 0,0 0-1,0 0 1,-1-1 0,1 1-1,6-9 1,-4 5 2,-1 0 0,0-1 0,-1 0 0,1 0 0,-2 0 0,1-1 0,-1 1 0,0-1 0,-1 0-1,3-11 1,-6 20 64,0 0-1,0 0 0,1 0 0,-1-1 0,0 1 1,0 0-1,0 0 0,0 0 0,0 0 0,0-1 1,0 1-1,1 0 0,-1 0 0,0-1 0,0 1 1,0 0-1,0 0 0,0 0 0,0-1 0,0 1 1,0 0-1,0 0 0,0-1 0,0 1 0,0 0 1,-1 0-1,1 0 0,0-1 0,0 1 0,0 0 1,0 0-1,0-1 0,0 1 0,0 0 0,-1 0 1,1 0-1,0 0 0,0-1 0,0 1 0,0 0 1,-1 0-1,1 0 0,0 0 0,0 0 0,0 0 1,-1 0-1,1-1 0,-11 10 44,-11 19 741,18-22-557,1-1-1,-1 2 0,1-1 0,1 0 0,-1 0 0,1 1 0,0-1 1,1 1-1,0 0 0,0 0 0,0-1 0,1 1 0,0 0 0,1 9 1,0-15-200,0 0 1,0 0 0,0 1 0,0-1 0,0 0 0,0 0-1,0 0 1,1 0 0,-1 0 0,1-1 0,-1 1-1,0 0 1,1 0 0,-1-1 0,1 1 0,0-1 0,-1 0-1,1 1 1,-1-1 0,1 0 0,-1 0 0,1 0-1,0 0 1,-1 0 0,1 0 0,2-1 0,2 0-114,0 1 0,0-1 1,0-1-1,-1 1 0,12-5 0,-4-2-199,-1 0 0,0-1 0,0 0 0,-1-1-1,0-1 1,-1 1 0,0-2 0,-1 1 0,0-1 0,-1-1-1,12-23 1,-26 48 798,1 1-1,0-1 1,0 1-1,2 0 1,-1 0-1,2 0 0,0 0 1,0 1-1,1 13 1,2-25-504,0 0 0,0 0 0,0 0 1,1 0-1,-1 0 0,0-1 0,1 1 0,-1 0 1,1-1-1,0 1 0,0-1 0,-1 0 0,1 1 0,0-1 1,0 0-1,0 0 0,0 0 0,1-1 0,-1 1 1,0 0-1,0-1 0,0 1 0,1-1 0,-1 0 1,0 0-1,0 0 0,1 0 0,-1 0 0,3-1 1,35-6-2219,-38 6 1828,0 0 0,0 1 0,0-1 1,0 0-1,-1 0 0,1 0 0,-1 0 0,1-1 0,0 1 0,-1 0 1,0-1-1,1 1 0,-1-1 0,1-1 0,3-8-5376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11147,'0'0'9240,"0"17"-9176,-4 96 137,0-22 185,8 102-1,-3-181-373,1-2 0,0 1 0,1 0-1,0 0 1,9 19 0,-11-29-7,-1 1-1,1-1 1,0 1-1,-1-1 0,1 1 1,0-1-1,0 1 1,0-1-1,0 0 1,0 1-1,0-1 0,1 0 1,-1 0-1,0 0 1,1 0-1,-1 0 1,1 0-1,-1-1 0,1 1 1,-1 0-1,1-1 1,-1 1-1,1-1 1,0 1-1,-1-1 0,1 0 1,0 0-1,-1 0 1,1 0-1,0 0 1,-1 0-1,1 0 0,0 0 1,-1-1-1,1 1 1,-1-1-1,1 1 0,-1-1 1,1 0-1,-1 0 1,1 1-1,-1-1 1,1 0-1,-1 0 0,0 0 1,1 0-1,-1-1 1,2-1-1,9-10 196,0 0 0,0 0 0,-2-1 0,1-1 0,-2 0 0,0 0 0,9-22 0,1-8 553,19-67 1,-25 36-343,-17 89-434,0 0-1,2 1 1,-1-1-1,2 0 1,0 1-1,0-1 1,1 1-1,1-1 1,3 17-1,-2-27 9,-1-1 0,1 0 0,0 1 0,0-1 0,1 0 0,-1 0 0,0 0 0,1-1-1,-1 1 1,1-1 0,0 1 0,-1-1 0,1 0 0,0 0 0,0 0 0,0 0 0,0 0 0,0-1 0,0 1-1,0-1 1,0 0 0,0 0 0,0 0 0,0 0 0,0-1 0,0 1 0,0-1 0,5-1 0,-7 1-450,0 0 0,-1 0 1,1 0-1,0 0 0,0 0 1,-1 0-1,1 0 0,0 0 1,-1 0-1,1 0 0,-1-1 1,1 1-1,-1 0 0,0 0 1,1 0-1,-1-1 0,0 1 1,0 0-1,0 0 0,0-1 1,0 1-1,0 0 0,-1-2 1,1 0-775,0-17-9518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26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45 10954,'0'0'3097,"-1"10"-2190,-4 128 1586,5-138-2494,0 1-1,0-1 0,0 1 0,0-1 1,0 1-1,0-1 0,0 1 1,0-1-1,0 1 0,0-1 1,0 1-1,0-1 0,0 1 1,0-1-1,1 0 0,-1 1 1,0-1-1,0 1 0,0-1 1,1 1-1,-1-1 0,0 0 1,1 1-1,-1-1 0,1 0 1,-1 1-1,0-1 0,1 0 1,-1 1-1,1-1 0,-1 0 1,0 0-1,1 1 0,-1-1 1,1 0-1,-1 0 0,1 0 1,-1 0-1,1 0 0,-1 0 0,1 0 1,-1 0-1,1 0 0,-1 0 1,1 0-1,-1 0 0,1 0 1,-1 0-1,1 0 0,-1-1 1,1 1-1,-1 0 0,1 0 1,24-19-1201,-12 1-360,-1-1 0,15-32-1,-22 42 1606,-1-1 0,0 0-1,-1 0 1,0-1 0,-1 1-1,0-1 1,0-17 0,-9 44 3338,0-5-3079,-2 15 252,-13 43 384,21-64-985,0 0 0,0 0-1,0 0 1,1 0 0,0 0-1,0 0 1,0 0 0,0 0 0,1 0-1,2 8 1,2-9-2553,6-3-2781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2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10314,'0'0'5664,"-11"4"-4965,-2 2-399,0 0 0,1 1 0,0 0 0,0 1 0,1 1 0,0 0 0,0 0-1,1 1 1,0 0 0,-12 17 0,-18 40 1573,38-64-1797,0 1 0,0 0 0,1 0 0,0 1 0,0-1 1,0 0-1,0 0 0,0 1 0,1-1 0,0 0 0,0 1 1,0-1-1,0 0 0,1 0 0,1 9 0,-1-12-58,0 0 1,0 0-1,-1 0 0,1 0 0,0 1 0,0-1 1,0-1-1,1 1 0,-1 0 0,0 0 0,0 0 0,0 0 1,1-1-1,-1 1 0,0-1 0,0 1 0,1-1 1,-1 1-1,1-1 0,-1 0 0,0 0 0,1 0 1,-1 0-1,1 0 0,-1 0 0,0 0 0,1 0 1,-1 0-1,1-1 0,1 0 0,2 0 96,0 0-1,-1 0 1,1-1-1,-1 1 1,0-1-1,1 0 1,-1-1-1,4-2 1,0-2 26,-1 1 0,-1-1 0,1 0 0,-1-1 0,-1 0 0,1 0 0,-1 0 0,0 0 0,-1-1 0,0 0 0,-1 1 0,1-2 1,-2 1-1,1 0 0,-1-1 0,-1 1 0,0-1 0,0 1 0,-1-1 0,-1-16 0,1 25-137,0 1-1,0-1 1,0 0 0,0 1-1,0-1 1,0 0-1,0 1 1,0-1 0,0 0-1,0 1 1,-1-1 0,1 0-1,0 1 1,0-1-1,-1 1 1,1-1 0,0 0-1,-1 1 1,1-1-1,0 1 1,-1-1 0,1 1-1,-1-1 1,1 1 0,-1 0-1,1-1 1,-1 1-1,1-1 1,-1 1 0,0 0-1,1 0 1,-1-1-1,0 1 1,1 0 0,-1 0-1,1 0 1,-2-1 0,1 2-11,0-1 0,0 0 0,0 1 0,0-1 0,0 0 0,0 1 0,0-1 0,1 1 0,-1 0 0,0-1 0,0 1 0,0 0 1,1-1-1,-1 1 0,0 0 0,1 0 0,-1-1 0,1 1 0,-1 0 0,1 0 0,-1 0 0,1 0 0,-1 1 0,0 2 8,0 0 0,-1-1 0,1 1 0,1-1 0,-1 1 0,0 0 0,1 0 0,0-1-1,0 1 1,0 0 0,0 0 0,1 0 0,-1-1 0,1 1 0,0 0 0,0-1 0,3 7 0,-2-8-39,0 0 1,0 1 0,0-1 0,1 0-1,-1 0 1,0-1 0,1 1 0,0 0-1,-1-1 1,1 0 0,0 1-1,0-1 1,0 0 0,0 0 0,-1-1-1,1 1 1,1-1 0,-1 1 0,0-1-1,0 0 1,5-1 0,-1 1-492,0 0 0,-1 0 0,1-1 0,0 0 0,12-3 0,-16 3-441,0-1-1,0 1 0,0-1 0,0 1 0,-1-1 0,1 0 1,0 0-1,3-5 0,2-2-5050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2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83 9865,'3'-9'4394,"14"-44"1286,-8 33-1500,-12 48-3246,-36 133-180,21-100-429,-11 80 0,12 57 155,17-253-308,-2 1-405,3 1 0,2 0 0,2-1 1,16-71-1,-20 122 231,0 0 1,0-1-1,0 1 1,1 0-1,-1 0 1,1 0-1,0 0 1,0 0 0,0 1-1,0-1 1,0 0-1,0 1 1,1 0-1,-1-1 1,1 1-1,0 0 1,0 0 0,0 1-1,3-3 1,2 1-126,1 1 1,0 0-1,-1 0 1,1 0-1,14 0 1,34-7-681,-53 8 770,-1 0 1,0 0-1,0-1 0,0 0 0,0 1 0,0-1 0,-1 0 1,1 0-1,0 0 0,-1-1 0,0 1 0,1-1 1,-1 1-1,0-1 0,2-3 0,1-16 1048,-4 16-433,0 12 22,-2 5-488,-1 0 0,0 0 0,-1-1 0,-7 20 0,-2 8 171,0 7-19,-2 2-328,2 2-1,3-1 1,1 1-1,-1 50 1,15-156-10090,-4 25 2125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3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87 10794,'0'0'6647,"10"0"-3962,-2 1-2388,0 0 0,0-1 1,0 0-1,1 0 0,-1-1 0,0 0 1,0-1-1,0 0 0,-1 0 1,1-1-1,0 0 0,-1 0 0,0 0 1,1-1-1,8-6 0,-13 8-223,0-1 0,0 1 1,-1 0-1,1-1 0,-1 1 0,1-1 0,-1 0 0,0 0 0,0 0 0,0 0 0,0 0 1,0 0-1,-1 0 0,0-1 0,1 1 0,0-6 0,-16 14-85,9-1 69,-1 1-1,1 0 0,0 1 0,0-1 0,1 1 0,0 0 0,0 0 1,0 0-1,0 0 0,1 1 0,0 0 0,1-1 0,0 1 1,0 0-1,0 0 0,-1 11 0,3-17-45,0 0-1,1 0 1,-1 0-1,0-1 1,0 1-1,0 0 1,1 0 0,-1-1-1,0 1 1,1 0-1,-1 0 1,1-1-1,-1 1 1,1 0 0,-1-1-1,1 1 1,-1-1-1,1 1 1,0-1 0,-1 1-1,1-1 1,0 1-1,-1-1 1,1 0-1,0 1 1,0-1 0,30 6 215,31-10-68,-41-1-649,0-1-1,39-15 0,-38 12 85,0 1 0,28-5 0,-50 12 409,1 1 0,-1 0 0,1 0 0,-1 0 0,1 0 0,-1 0 0,0 0 0,1 0 0,-1 0 0,1 1 0,-1-1 0,1 0 0,-1 0 0,0 0 0,1 0 0,-1 1 0,1-1 0,-1 0 0,0 0 0,1 1 0,-1-1 0,0 0 0,1 1 0,-1-1 0,0 0 0,1 1 0,-1-1 0,0 0 0,0 1 1,1-1-1,-1 1 0,0-1 0,0 0 0,0 1 0,0-1 0,0 1 0,0-1 0,0 1 0,1-1 0,-1 0 0,0 1 0,0-1 0,-1 1 0,1-1 0,0 1 0,0-1 0,0 1 0,0-1 0,0 1 0,-8 33 591,3-14-741,7-21-116,0 1 1,0-1-1,0 1 1,0-1 0,0 0-1,0 0 1,0 1-1,0-2 1,0 1 0,0 0-1,-1 0 1,3-3-1,42-42-8470,-18 11 2087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9161,'0'0'7906,"-6"9"-6038,-4 11-1263,1 0-1,0 0 1,2 1 0,0 0-1,1 1 1,1-1-1,-3 39 1,8 127 377,-2-219-960,1 21-50,1 0 0,0 0 0,0 0 1,3-19-1,-2 29 18,-1 0 1,1 0-1,-1 0 1,1 0-1,0 0 1,-1 0-1,1 1 1,0-1-1,-1 0 1,1 1-1,0-1 1,0 0-1,0 1 1,-1-1-1,1 1 1,0-1-1,0 1 1,0-1-1,0 1 1,0 0-1,0 0 1,0-1-1,0 1 1,0 0-1,2 0 1,31 0-43,-21 1 94,-5-2-25,-1 0 0,1 0 0,-1-1-1,1 1 1,-1-2 0,0 1 0,1-1 0,-1 0-1,-1 0 1,1-1 0,0 0 0,-1 0-1,0-1 1,0 0 0,0 0 0,8-10-1,-5 4 25,0 1 0,-2-2-1,1 1 1,-1-1 0,-1 0 0,0 0-1,-1-1 1,6-20 0,-8 15-25,-6 5-32,-2 17-22,5-4 33,-9 10 136,0 1 0,1 1-1,1-1 1,0 1 0,0 0 0,1 1 0,1 0-1,0 0 1,-5 21 0,7-25 0,1 0 1,0 0-1,1 0 0,0 0 1,0 0-1,1 0 1,0 1-1,2 12 0,-1-20-122,0 1-1,-1 0 0,1-1 1,0 1-1,0-1 0,0 0 1,1 1-1,-1-1 0,0 0 1,1 0-1,0 0 0,-1 0 1,1 0-1,0 0 0,0 0 1,0 0-1,0-1 0,0 1 1,1-1-1,-1 0 0,0 0 1,1 1-1,-1-1 0,1-1 1,-1 1-1,1 0 0,-1-1 1,1 1-1,-1-1 0,1 0 1,0 0-1,2 0 0,2 0-22,0-1-1,-1 0 0,1 0 1,-1-1-1,0 0 1,1 0-1,-1 0 0,0-1 1,0 0-1,0 0 1,0 0-1,-1-1 0,0 0 1,1 0-1,-1 0 0,-1-1 1,1 0-1,7-9 1,-17 51 302,3-30-216,1 0 0,1-1 0,-1 1 0,1-1 0,1 11 1,-1-15-211,0-1 0,1 0 0,-1 1 0,0-1 0,1 0 0,-1 1 0,1-1 0,-1 0 0,1 0 0,-1 0 0,1 1 0,0-1 0,0 0 0,1 2 0,-1-3-167,0 1 0,0-1 0,0 0-1,0 1 1,-1-1 0,1 0 0,0 0 0,0 0-1,0 1 1,0-1 0,0 0 0,0 0 0,0 0 0,-1-1-1,1 1 1,0 0 0,0 0 0,0 0 0,0-1-1,0 1 1,-1 0 0,1-1 0,0 1 0,0 0-1,1-2 1,8-6-5716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13773,'0'0'5349,"21"61"-6662,-8-41-2243,6-3-3426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4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82 146 11819,'0'0'7741,"-8"7"-6396,5-5-1324,-8 8 598,1-1 0,1 1 0,-13 16-1,20-24-533,0 1 0,0 0 0,1-1 0,-1 1 0,0 0-1,1 0 1,0 0 0,-1 0 0,1 0 0,1 0 0,-1 0-1,0 0 1,1 1 0,-1-1 0,1 0 0,0 0 0,0 1-1,0-1 1,1 0 0,-1 0 0,1 1 0,0-1 0,2 6-1,-2-8-78,0 0 1,0 0-1,0 1 0,0-1 0,1 0 0,-1 0 0,1 0 0,-1 0 0,0-1 0,1 1 0,-1 0 1,1-1-1,0 1 0,-1-1 0,1 1 0,0-1 0,-1 1 0,1-1 0,0 0 0,-1 0 0,1 0 0,0 0 1,-1 0-1,1-1 0,0 1 0,-1 0 0,1-1 0,0 1 0,2-2 0,1 0-25,1 0-1,-1 0 1,0 0-1,1-1 1,-1 0-1,0 0 1,6-6-1,1-2-13,-1 0 1,0-2-1,-1 1 0,0-1 1,-1-1-1,-1 1 0,0-1 1,-1-1-1,-1 0 0,0 0 0,-1 0 1,0 0-1,-1-1 0,-1 0 1,2-22-1,-5 37 13,0 0 0,0 0 0,0 0-1,1 0 1,-1 0 0,0 0 0,-1 0 0,1 0 0,0-1 0,0 1-1,0 0 1,-1 0 0,1 0 0,0 0 0,-1 0 0,1 0 0,-1 0 0,1 0-1,-1 0 1,0 0 0,1 1 0,-1-1 0,0 0 0,0 0 0,-1-1 0,1 2 12,-1 0 1,1 0 0,0 0-1,-1 0 1,1 0 0,0 0 0,-1 0-1,1 0 1,0 0 0,-1 1-1,1-1 1,0 1 0,0-1 0,-1 1-1,1-1 1,0 1 0,-2 1-1,-4 3 66,-1 0-1,1 1 0,0 0 0,-11 12 1,12-11 101,0 1 0,0 0 1,0 0-1,1 0 1,0 1-1,0-1 1,1 1-1,0 1 1,1-1-1,0 0 0,1 1 1,0-1-1,0 1 1,0 19-1,2-27-157,0 0 0,0-1 0,0 1 0,1 0 0,-1 0 1,1 0-1,0-1 0,-1 1 0,1 0 0,0-1 0,0 1 0,0-1 0,0 1 0,0-1 0,0 1 0,1-1 0,-1 0 0,0 1 0,1-1 0,1 1 0,1 1-89,0-1-1,1 0 0,-1 0 0,1 0 0,-1-1 0,1 1 1,7 0-1,8 1-695,0-2 0,37-1 0,-51 0 577,6-1 9,1-1-1,-1 0 1,0 0-1,1-2 1,18-6-1,-25 8 434,-1-1 0,1 1-1,-1-1 1,0 0 0,0 0-1,0 0 1,0-1-1,0 0 1,-1 0 0,0 0-1,0-1 1,0 1 0,5-9-1,-8 5 1875,-11 10-1764,-9 11-490,16-10 145,0 1 1,1-1-1,-1 1 1,1-1-1,0 1 0,0 0 1,0 0-1,0 0 1,1 0-1,0 0 1,0 0-1,0 0 0,0 0 1,0 1-1,1-1 1,0 0-1,0 1 0,0-1 1,1 0-1,-1 0 1,1 1-1,0-1 0,0 0 1,0 0-1,1 0 1,-1 0-1,1 0 0,0 0 1,1-1-1,3 7 1,-2-5-17,0-1 0,0 1-1,0-1 1,1 0 0,-1 0 0,1-1 0,0 1 0,0-1 0,0 0 0,1 0 0,-1-1 0,1 0 0,-1 0-1,1 0 1,0 0 0,0-1 0,0 0 0,0 0 0,0-1 0,0 0 0,10 0 0,-14-1-61,0 1 1,0 0 0,0-1-1,1 0 1,-1 1 0,0-1-1,0 0 1,-1 0 0,1 0 0,0-1-1,0 1 1,0 0 0,-1-1-1,1 1 1,-1-1 0,1 1-1,-1-1 1,1 0 0,-1 1-1,0-1 1,0 0 0,0 0-1,0 0 1,0 0 0,0 0-1,-1 0 1,1 0 0,-1 0-1,1-1 1,-1 1 0,0 0 0,0 0-1,0 0 1,0 0 0,0-1-1,-1 1 1,1 0 0,0 0-1,-2-3 1,0-4-1258,0 1 1,0 0-1,-1-1 1,0 1-1,0 1 0,-1-1 1,0 0-1,-9-13 1,-18-14-9820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5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18610,'0'0'8039,"53"-5"-7847,-23 5-160,1-4-2082,3-5-8135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5862,'0'0'16805,"0"9"-16335,0 5-433,-2-1 1,0 0 0,0 1-1,-1-1 1,-1 0 0,0-1 0,-1 1-1,0-1 1,-8 13 0,-71 112 1426,253-361-2211,-127 167 726,-49 102-374,-33 58 652,24-67 257,1 2 0,-15 63 0,27-39-258,4-83-462,-3-51-1392,2 70 1548,0-1 0,-1 0 1,1 0-1,-1 1 0,0-1 0,0 0 0,0 1 1,0-1-1,0 0 0,0 1 0,-1 0 1,1-1-1,-1 1 0,0 0 0,0 0 1,0 0-1,0 0 0,0 0 0,0 0 1,0 0-1,-3-1 0,5 4 75,1-1 0,0 0 0,-1 1 0,1-1 0,0 1 0,-1 0 0,1-1 0,-1 1 1,1-1-1,-1 1 0,1 0 0,-1-1 0,1 1 0,-1 0 0,0 0 0,1-1 0,-1 1 0,0 0 0,0 0 0,0 0 0,1-1 0,-1 1 0,0 0 0,0 0 0,0 0 0,0 0 0,0-1 0,0 1 1,-1 0-1,1 0 0,0 0 0,0-1 0,-1 1 0,1 0 0,0 0 0,-1-1 0,1 1 0,-1 0 0,1-1 0,-1 1 0,1 0 0,-1-1 0,1 1 0,-1-1 0,1 1 0,-1-1 0,0 1 0,0-1 1,1 1-1,-1-1 0,0 0 0,0 1 0,1-1 0,-1 0 0,0 0 0,0 1 0,1-1 0,-1 0 0,0 0 0,0 0 0,0 0 0,0 0 0,1 0 0,-2-1 0,13 4-73,0-1 0,0 0 0,0-1 0,1 0 0,-1 0 0,1-2 0,-1 1 0,0-2 0,0 1 0,1-1 0,-1-1 0,0 0 0,-1-1 0,1 0 0,13-7 0,-20 9 75,-1 0 0,1-1 0,-1 1 0,0 0-1,1-1 1,-1 0 0,0 0 0,-1 0 0,1 0 0,-1 0 0,1-1 0,-1 1 0,0-1 0,0 1 0,0-1 0,-1 0 0,2-4 0,-20 21 587,11-6-464,1 0-1,-1 0 1,1 0-1,1 1 1,0-1-1,0 1 1,0 0-1,1 1 1,0-1-1,1 1 0,-1-1 1,2 1-1,-1 0 1,1 14-1,1-22-137,1 0 0,0 1 0,0-1 1,0 0-1,-1 0 0,1 0 0,0 1 0,1-1 0,-1 0 0,0 0 0,0-1 0,0 1 0,0 0 0,1 0 0,-1-1 0,0 1 0,1 0 0,-1-1 0,1 1 0,-1-1 0,1 0 0,-1 0 0,1 1 0,-1-1 0,1 0 0,-1 0 0,1 0 0,-1 0 0,1-1 1,-1 1-1,0 0 0,3-1 0,3 0 29,1 0 1,-1-1-1,1 1 0,-1-1 1,9-4-1,-8 2-166,0 0 0,-1-1 0,0 0 0,0 0 0,-1 0 0,1-1-1,-1 0 1,0 0 0,0 0 0,-1-1 0,0 0 0,0 0 0,-1 0 0,0-1 0,6-14-1,-10 21-301,-1 7 374,1-1-1,-1 1 0,-1 0 0,1-1 0,-1 1 0,0-1 0,-4 7 1,4-7 96,0-1 0,0 1 0,0 0 0,0-1 0,1 1 0,0 0 0,0 0 0,0 0 0,1 0 0,0 0 0,0 5 0,0-9-141,0 0 1,1 0 0,-1 0-1,1 0 1,-1 0 0,1 0-1,-1 0 1,1 0 0,0-1-1,-1 1 1,1 0 0,0 0-1,0-1 1,-1 1 0,1 0-1,0-1 1,0 1-1,0-1 1,0 1 0,0-1-1,0 1 1,0-1 0,0 0-1,0 1 1,0-1 0,0 0-1,0 0 1,0 0 0,0 0-1,0 0 1,0 0 0,0 0-1,1 0 1,-1 0 0,0-1-1,0 1 1,0 0-1,0-1 1,0 1 0,0 0-1,1-2 1,3 1-1029,1-1 1,-1-1-1,1 1 1,-1-1-1,10-6 1,10-14-5052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6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11563,'0'0'5424,"-3"13"-3721,-6 26-1059,2 0 1,1 1 0,0 45-1,12 62-4674,-20-192-543,-27-29 7094,27 52-1831,14 22-643,0-1-1,0 1 0,0 0 0,0 0 0,0 0 0,0 0 1,0 0-1,0 0 0,0 0 0,0 0 0,-1 0 1,1-1-1,0 1 0,0 0 0,0 0 0,0 0 0,0 0 1,0 0-1,0 0 0,0 0 0,0 0 0,0-1 0,0 1 1,0 0-1,0 0 0,0 0 0,0 0 0,1 0 1,-1 0-1,0 0 0,0 0 0,0-1 0,0 1 0,0 0 1,0 0-1,0 0 0,0 0 0,0 0 0,0 0 1,0 0-1,0 0 0,0 0 0,1 0 0,-1 0 0,0 0 1,0 0-1,0 0 0,0-1 0,0 1 0,0 0 1,0 0-1,0 0 0,1 0 0,-1 0 0,0 0 0,0 0 1,0 0-1,0 0 0,0 0 0,0 0 0,0 0 1,0 1-1,1-1 0,12 2 633,13 8-673,-2-1-574,0 0-1,1-2 1,1-1-1,-1-1 0,1-1 1,0-1-1,27-1 1,-53-2 628,1 0 1,-1 0 0,0 0-1,1 0 1,-1 0-1,0 0 1,1 1 0,-1-1-1,0 0 1,1 0 0,-1 0-1,0 0 1,1 0-1,-1-1 1,1 1 0,-1 0-1,0 0 1,1 0-1,-1 0 1,0 0 0,1 0-1,-1 0 1,0-1-1,0 1 1,1 0 0,-1 0-1,0 0 1,1-1-1,-1 1 1,0 0 0,0-1-1,1 1 1,-1 0-1,0 0 1,0-1 0,0 1-1,0 0 1,1-1-1,-1 1 1,0 0 0,0-1-1,0 1 1,0 0 0,0-1-1,0 1 1,0-1-1,0 1 1,0 0 0,0-1-1,0 1 1,0 0-1,0-1 1,0 1 0,0 0-1,-1-1 1,1 0 98,-1 0 1,0 0-1,1 0 0,-1 0 1,0 0-1,0 1 0,0-1 1,0 0-1,0 0 1,0 1-1,0-1 0,0 1 1,0-1-1,0 1 0,0-1 1,0 1-1,0 0 1,-2-1-1,-4 0 84,-1 1 0,1 0 0,-1 0 1,1 0-1,-1 1 0,1 0 0,-1 0 0,-12 5 0,17-5-157,0 0 0,1 0-1,-1 0 1,1 1-1,0-1 1,-1 1 0,1-1-1,0 1 1,0 0-1,0 0 1,0 0 0,0 0-1,1 0 1,-1 0 0,1 1-1,-1-1 1,1 1-1,0-1 1,0 1 0,0-1-1,0 1 1,0 0-1,1-1 1,-1 1 0,1 0-1,-1-1 1,1 6 0,0-8-72,0 1 0,1 0-1,-1 0 1,0 0 0,0 0 0,1-1 0,-1 1 0,0 0 0,1 0 0,-1 0 0,1-1 0,-1 1 0,1 0 0,-1-1 0,1 1 0,0 0 0,-1-1 0,1 1 0,0-1 0,-1 1 0,1-1 0,0 1 0,-1-1 0,1 0 0,2 1 0,30 6 181,-22-7-150,0 0-1,0 0 1,20-4-1,-27 3-85,1-1-1,-1 1 0,0-1 1,0 0-1,0 0 0,0-1 1,0 1-1,0-1 1,0 0-1,-1 0 0,1 0 1,-1 0-1,0-1 0,0 1 1,0-1-1,-1 0 0,1 0 1,-1 0-1,0 0 0,0 0 1,2-7-1,-2-12-3737,-6 0-3313,-3 10-2197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677 258 6726,'0'-10'59,"0"-7"257,-1-1 0,-1 1 0,0 0-1,-1 0 1,-1 1 0,-1-1 0,0 1 0,-9-19 0,12 30-247,-1 0 1,1 0 0,-1 1-1,0-1 1,0 1 0,-1-1-1,1 1 1,-1 0 0,0 1-1,0-1 1,0 1-1,-1-1 1,1 1 0,-1 0-1,0 1 1,0-1 0,0 1-1,0 0 1,0 0 0,0 1-1,-1 0 1,1 0 0,0 0-1,-1 0 1,1 1 0,-1 0-1,1 0 1,-1 0 0,1 1-1,-1 0 1,-7 2 0,4 0-100,0 0 0,0 1 0,1 0 1,0 0-1,-1 1 0,2 0 1,-1 1-1,1 0 0,0 0 0,0 0 1,-10 12-1,-7 11-65,-29 47 0,51-74 97,-49 78 0,3 2 0,3 2 0,5 2 1,-59 180-1,93-244 24,1 0 1,1 0 0,1 0-1,0 1 1,2-1-1,1 1 1,1-1 0,0 1-1,2-1 1,10 39 0,-9-47-39,1 0 1,1 0-1,0-1 0,1 0 1,0 0-1,1-1 1,1 0-1,0 0 1,0 0-1,1-2 1,1 1-1,0-1 1,0-1-1,1 0 1,0 0-1,1-1 1,17 8-1,-6-6-15,1 0-1,0-2 1,1-1 0,0-1-1,0-1 1,0-2 0,0 0-1,1-2 1,-1-1 0,38-4-1,-8-2-71,0-4-1,0-1 0,97-35 1,-99 27 133,0-3 1,-1-2-1,-1-3 1,-1-1 0,50-38-1,-83 53 83,-1-2-1,0 1 1,-1-2-1,0 0 1,-2-1-1,0 0 1,0-1 0,-2-1-1,0 0 1,-2-1-1,0 0 1,-1 0-1,-1-1 1,0-1-1,-2 1 1,4-27 0,-7 24-19,-1 0 0,-1-1 1,-1 1-1,-1 0 1,-1 0-1,-2 0 1,0 0-1,-1 0 1,-2 1-1,-10-27 1,9 31-83,-1 1 0,-1 1 0,0 0 0,-1 0 0,-1 1 0,0 0 0,-1 1 0,-1 1 0,0 0 0,-1 1 0,0 0 0,-34-20 0,27 21-385,-1 1 0,0 1 0,-1 1-1,0 1 1,-43-8 0,-46-1-2540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17457,'0'0'5317,"56"28"-15695,-40-21 737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7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 6406,'0'0'6753,"-3"8"-3395,-65 234 7730,68-241-11063,-1 0 0,1 0-1,-1 0 1,1 0 0,-1 1 0,1-1 0,0 0 0,0 0 0,-1 0 0,1 1-1,0-1 1,0 0 0,0 0 0,0 1 0,0-1 0,1 0 0,-1 0 0,0 0-1,0 1 1,1-1 0,-1 0 0,1 0 0,-1 0 0,1 0 0,-1 0 0,1 0-1,0 0 1,0 0 0,-1 0 0,1 0 0,0 0 0,0 0 0,0-1 0,2 2-1,-1-1-70,1-1-1,0 0 0,0 0 1,0 0-1,0 0 1,0-1-1,0 1 0,0-1 1,0 1-1,-1-1 0,1 0 1,0 0-1,0 0 0,4-3 1,0 0-237,0 0-61,1 0 1,1 0-1,-1 0 1,0 1 0,1 1-1,0-1 1,-1 1-1,14-1 1,-22 5 382,1-1 0,-1 0 0,-1 1 0,1-1-1,0 0 1,0 1 0,0-1 0,-1 0 0,1 0 0,0 1 0,-1-1 0,0 0 0,1 0 0,-1 1 0,1-1 0,-2 1 0,-6 7 212,-1-1 0,1 0-1,-2-1 1,1 0 0,-1 0 0,0-1 0,0 0 0,0-1 0,-1 0 0,0 0 0,0-1 0,-1-1-1,1 0 1,-23 3 0,33-6-494,1-1-1,-1 1 1,1 0-1,0 0 1,-1-1-1,1 1 1,0 0-1,-1-1 0,1 1 1,0 0-1,0 0 1,-1-1-1,1 1 1,0-1-1,0 1 1,0 0-1,-1-1 1,1 1-1,0-1 1,0 1-1,0 0 1,0-1-1,0 1 1,0-1-1,0 1 0,0-1 1,0 1-1,0 0 1,0-1-1,0 1 1,0-1-1,0 1 1,0 0-1,0-1 1,1 1-1,-1-1 1,0 1-1,0 0 1,0-1-1,1 1 0,-1-1 1,10-10-7690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7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5125,'0'0'20718,"-10"2"-19912,4-1-713,1 1 0,-1 0-1,0 0 1,1 1 0,-1 0-1,1-1 1,0 2 0,-7 4-1,9-6-42,1 0 0,0 0 0,0 0 0,0 1 0,1-1 0,-1 0 0,1 1 0,-1-1-1,1 1 1,0 0 0,-1-1 0,1 1 0,1 0 0,-1 0 0,0 0 0,1-1 0,-1 1 0,1 0 0,0 0 0,0 0 0,0 0-1,0 0 1,1 0 0,0 3 0,0-4-41,0-1 0,0 1-1,0-1 1,0 1 0,0-1-1,0 0 1,0 0 0,0 1 0,1-1-1,-1 0 1,0 0 0,1 0-1,-1 0 1,1-1 0,-1 1-1,1 0 1,-1-1 0,1 1 0,0-1-1,-1 1 1,1-1 0,0 0-1,-1 0 1,1 1 0,0-1-1,-1 0 1,1-1 0,0 1 0,-1 0-1,4-1 1,1 0-48,1 0 0,-1 0 0,0 0 0,0-1 0,0 0 0,0 0 0,6-3-1,-8 2-8,0 1-1,0 0 0,0-1 0,0 0 0,-1 0 0,1 0 1,-1-1-1,0 1 0,0-1 0,0 1 0,0-1 0,-1 0 0,1 0 1,-1 0-1,0-1 0,0 1 0,-1 0 0,1-1 0,0-5 1,-2 9 34,0 1 0,0-1 0,0 0 0,-1 1 1,1-1-1,0 0 0,0 1 0,0-1 1,-1 0-1,1 1 0,0-1 0,-1 0 0,1 1 1,-1-1-1,1 1 0,-1-1 0,1 1 0,-1-1 1,1 1-1,-1-1 0,1 1 0,-1 0 1,0-1-1,1 1 0,-1 0 0,0-1 0,1 1 1,-1 0-1,0 0 0,1 0 0,-1-1 1,0 1-1,0 0 0,1 0 0,-1 0 0,0 0 1,1 0-1,-1 0 0,0 1 0,0-1 0,1 0 1,-1 0-1,0 0 0,1 1 0,-1-1 1,0 0-1,1 1 0,-1-1 0,1 0 0,-1 1 1,0 0-1,-3 1 26,1-1-1,0 1 1,0 0 0,0-1 0,0 1-1,0 1 1,1-1 0,-1 0 0,1 1 0,-4 3-1,5-4-3,0-1 0,0 1 0,0 0 0,1 0-1,-1 0 1,0 0 0,1 0 0,-1 0-1,1 0 1,0 1 0,0-1 0,0 0 0,0 0-1,0 0 1,0 0 0,0 0 0,1 0 0,-1 1-1,1-1 1,-1 0 0,1 0 0,0 0 0,0-1-1,0 1 1,0 0 0,0 0 0,0 0 0,2 1-1,-1-1-291,0 0 0,1 0 0,-1-1-1,0 1 1,1-1 0,-1 1 0,1-1 0,-1 0-1,1 0 1,0 0 0,-1 0 0,1-1 0,5 1-1,17 0-5694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8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5862,'0'0'16960,"-4"10"-16437,-44 126 1843,40-112-1885,2 1 1,1-1-1,1 1 0,-1 31 0,5-55-476,0 0-1,1-1 0,-1 1 1,0-1-1,1 1 1,-1-1-1,0 1 0,1 0 1,-1-1-1,1 0 0,-1 1 1,1-1-1,-1 1 1,1-1-1,-1 1 0,1-1 1,0 0-1,-1 0 0,1 1 1,-1-1-1,1 0 1,0 0-1,-1 0 0,1 1 1,0-1-1,-1 0 1,1 0-1,0 0 0,-1 0 1,1 0-1,0-1 0,-1 1 1,1 0-1,0 0 1,-1 0-1,1 0 0,1-1 1,28-8 90,4-10-325,-29 15 193,-1 1 0,0 0 0,1 0 0,0 0 0,0 1 0,0 0 0,0 0 0,0 0 0,0 0 0,0 1 0,0 0 0,1 0 0,-1 0 0,7 1 0,-11 0 23,0 1 0,-1 0 0,1-1 0,0 1 0,0 0 0,-1 0 0,1 0 0,-1 0 0,1-1 0,-1 1 0,1 0 0,-1 0 0,0 0 0,1 0 0,-1 0 0,0 0 0,0 0 0,0 0 0,0 0 0,0 0 0,0 0 0,0 0 0,0 1 1,0 33 144,-1-27-39,1-7-64,0 0 0,0 0 0,0 0 0,0 1 0,0-1 0,0 0 0,0 0 0,0 0 0,0 0 0,1 0 0,-1 0 0,0 0 0,1 0 0,-1 0 0,1 0 0,-1 0 0,1 0 0,-1 0-1,1-1 1,0 1 0,-1 0 0,1 0 0,0 0 0,0-1 0,0 1 0,-1-1 0,1 1 0,0 0 0,0-1 0,0 1 0,2 0 0,-1-1-1,1 0 0,0 0 0,-1 0-1,1-1 1,-1 1 0,1 0 0,-1-1 0,1 0-1,-1 0 1,1 0 0,-1 0 0,0 0 0,4-2 0,13-10-449,-16 10 0,1 0 0,0 1-1,0-1 1,0 1 0,0 0-1,1 0 1,-1 0 0,0 0-1,9-1 1,-13 4 351,0 1 0,0 0 0,-1 0 0,1 0 0,0-1 0,-1 1 0,1 0 0,-1 0 0,0-1-1,1 1 1,-1 0 0,0-1 0,0 1 0,0-1 0,-2 2 0,3-2-28,-6 6-13,2-4-3264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49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14606,'-2'7'7158,"0"6"-3936,-11 54-2712,8-53-427,1 0 1,1 1-1,0-1 0,-1 30 1,4-43-80,0-1 0,0 0 0,0 1 0,0-1 0,0 0 1,1 1-1,-1-1 0,0 0 0,0 1 0,0-1 0,0 0 1,0 0-1,0 1 0,1-1 0,-1 0 0,0 1 0,0-1 1,1 0-1,-1 0 0,0 1 0,0-1 0,1 0 0,-1 0 1,0 0-1,0 1 0,1-1 0,-1 0 0,0 0 0,1 0 1,-1 0-1,0 0 0,1 0 0,-1 0 0,0 0 0,1 0 1,-1 0-1,1 0 0,18-3 139,15-13-71,-18 0-210,0 0-1,22-30 0,-15 17 155,-36 81 379,12-48-349,0 0 0,0-1 0,0 1 1,1 0-1,-1-1 0,1 1 0,0 0 0,0 0 1,1 6-1,-1-9-27,1 0-1,-1 0 1,1 0 0,-1 0 0,1 0 0,-1 0 0,1 0 0,0-1 0,-1 1 0,1 0 0,0 0-1,0-1 1,-1 1 0,1-1 0,0 1 0,0-1 0,0 1 0,0-1 0,0 1 0,0-1-1,0 0 1,0 1 0,0-1 0,0 0 0,0 0 0,0 0 0,0 0 0,0 0 0,0 0-1,0 0 1,0 0 0,0 0 0,0 0 0,0-1 0,0 1 0,0 0 0,1-1 0,7-3-3,-1 0 1,0 0 0,0 0 0,0-1-1,-1 0 1,0 0 0,1-1-1,-2 0 1,1-1 0,-1 1 0,0-1-1,-1 0 1,1-1 0,7-14 0,-21 36-368,5-9 487,0 0 0,0 0 0,0 0 0,1 1 0,-1 0 0,1-1 0,1 1 0,-1 0 0,-1 10 0,4-15-126,-1-1 1,0 1 0,1-1-1,-1 1 1,1 0 0,-1-1-1,0 1 1,1-1 0,-1 1-1,1-1 1,-1 0 0,1 1 0,0-1-1,-1 1 1,1-1 0,-1 0-1,1 1 1,0-1 0,-1 0-1,1 0 1,0 0 0,-1 1-1,1-1 1,0 0 0,-1 0 0,1 0-1,0 0 1,-1 0 0,1 0-1,0 0 1,-1-1 0,1 1-1,0 0 1,-1 0 0,1 0-1,0-1 1,-1 1 0,2-1 0,27-10 127,-16 0-321,-1 0 0,0 0 0,14-18 0,-26 28-121,-11 25-289,7-18 497,1-1 0,1 1 0,-1 0 0,1-1 0,0 1 0,0 1 0,1-1 0,0 0 0,0 0 0,0 8-1,1-13-19,0-1-1,0 0 1,0 0-1,0 0 1,0 1-1,0-1 0,0 0 1,0 0-1,0 0 1,0 0-1,0 1 0,0-1 1,0 0-1,0 0 1,0 0-1,0 0 0,0 1 1,0-1-1,1 0 1,-1 0-1,0 0 0,0 0 1,0 0-1,0 0 1,0 1-1,1-1 1,-1 0-1,0 0 0,0 0 1,0 0-1,0 0 1,1 0-1,-1 0 0,0 0 1,0 0-1,0 0 1,0 0-1,1 0 0,-1 0 1,0 0-1,0 0 1,0 0-1,1 0 0,-1 0 1,0 0-1,0 0 1,1 0-1,0 0-1200,8 0-6060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14798,'0'0'9315,"-4"9"-8930,-13 36 284,1 2-1,3 0 1,2 1 0,1 0 0,3 0 0,-1 67 0,10-86-408,-2-15-2914,-9-31-54,-34-59-1250,33 61 4093,0-1 0,1-1 0,1 0 0,-7-19 0,15 36 2,0-1-1,0 0 1,0 1 0,0-1 0,0 0 0,0 1-1,0-1 1,0 1 0,0-1 0,0 0 0,1 1 0,-1-1-1,0 1 1,0-1 0,1 1 0,-1-1 0,0 0 0,1 1-1,-1 0 1,1-1 0,-1 1 0,1-1 0,-1 1-1,0-1 1,1 1 0,0 0 0,-1-1 0,1 1 0,-1 0-1,1 0 1,-1-1 0,1 1 0,0 0 0,-1 0 0,1 0-1,-1 0 1,1 0 0,0-1 0,-1 1 0,2 1 0,32-4 635,-28 3-321,35 1 215,-27 0-866,0 0-1,0-1 1,0-1 0,0 0-1,15-4 1,-28 5-16,0-1-1,0 1 1,0 0 0,0-1-1,0 1 1,-1-1-1,1 1 1,0-1 0,0 1-1,0-1 1,-1 0 0,1 1-1,0-1 1,-1 0 0,1 1-1,0-1 1,-1 0-1,1-1 1,1-18-7806,-7 1-1476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11211,'0'0'10730,"71"11"-10698,-41-3-1538,0-1-2465,5-1-2948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0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1153,'0'0'28165,"-5"1"-28052,3-1-198,0 1 1,0-1 0,0 1 0,0 0 0,0 0 0,1 0 0,-1 0 0,0 0 0,0 0 0,1 1 0,-1-1 0,1 1 0,-1-1 0,1 1 0,-1-1 0,1 1 0,0 0 0,0 0 0,0-1 0,0 1 0,0 0 0,0 0 0,1 0 0,-1 0 0,1 0 0,-1 4 0,0-4-110,1 1 1,-1-1-1,1 0 0,0 1 1,0-1-1,0 1 0,0-1 1,0 1-1,1-1 1,-1 1-1,1-1 0,0 1 1,-1-1-1,1 0 0,0 1 1,0-1-1,1 0 1,-1 0-1,0 0 0,1 0 1,-1 0-1,1 0 0,0 0 1,0-1-1,3 4 1,28 14-158,-19-12 237,0 1 0,0 1-1,18 15 1,-29-22 159,-1 0-1,1 1 1,-1-1-1,0 1 0,0-1 1,0 1-1,0 0 1,0 0-1,-1 0 1,1 0-1,-1 0 1,0 0-1,1 1 1,-1-1-1,-1 0 1,1 0-1,-1 1 1,1-1-1,-1 1 0,0-1 1,-1 7-1,0-6 155,0 0-1,-1 0 1,0-1-1,0 1 1,0-1-1,0 1 0,0-1 1,-1 0-1,0 1 1,1-1-1,-1-1 1,0 1-1,0 0 0,-1-1 1,1 0-1,-1 1 1,1-1-1,-1-1 0,0 1 1,-6 2-1,-1 0 5,0 0-1,-1-1 0,1 0 1,-1-1-1,-23 2 1,6-7-2571,28 2 1890,1 0 0,-1 0 1,0 1-1,0-1 1,0 0-1,0 0 1,1 0-1,-1 0 1,0 0-1,1 0 1,-1 0-1,0 0 1,1 0-1,0 0 1,-1 0-1,1 0 0,0 0 1,-1-1-1,1 1 1,0 0-1,0 0 1,0-2-1,-1-15-11800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1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19250,'0'0'4031,"0"11"-2360,-5 56-82,0-10-1124,3 1 0,8 110 0,-2-148-896,-5-27-1120,-11-33 260,-37-24 964,38 51 593,0 0 0,1-1 0,-10-18 0,21 31-186,1 1 1,-1 0-1,1 0 1,0-1-1,-1 1 0,1 0 1,0 1-1,-1-1 1,1 0-1,-1 0 1,1 1-1,0-1 0,-1 1 1,1-1-1,1 2 1,49 11-2175,4-6-6051,-26-6 1370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3:51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17 4484,'0'0'10143,"-10"2"-6027,2-1-3538,1 0 0,0 1 0,0 1 0,0-1-1,0 1 1,0 0 0,-12 8 0,16-9-411,0 1 1,0-1-1,0 0 1,0 1-1,0 0 1,1 0-1,0 0 0,-1 0 1,1 0-1,0 0 1,1 1-1,-1-1 1,0 1-1,1-1 1,0 1-1,0-1 0,0 1 1,0 0-1,1 0 1,-1-1-1,1 5 1,0-6-161,0 0 1,0 0 0,0 0-1,0 0 1,0 0 0,1 0-1,-1 0 1,1 0 0,-1 0-1,1-1 1,0 1 0,-1 0-1,1 0 1,0-1 0,0 1-1,1-1 1,-1 1 0,0-1-1,0 1 1,1-1 0,-1 1-1,1-1 1,-1 0 0,1 0-1,-1 0 1,1 0 0,0 0-1,0 0 1,-1-1 0,1 1-1,0 0 1,0-1 0,0 1-1,0-1 1,0 0 0,0 0-1,0 0 1,0 0 0,-1 0-1,1 0 1,2-1 0,2 1-89,0-1 0,0 0 1,0-1-1,-1 1 1,1-1-1,-1 0 0,1-1 1,-1 1-1,0-1 0,1 0 1,-2 0-1,10-8 1,-8 5 54,-1 0 1,0 0 0,0 0 0,0 0-1,-1-1 1,1 0 0,-2 0-1,1 0 1,-1 0 0,0-1 0,-1 1-1,0-1 1,0 0 0,1-11 0,-4 20 86,-1-1 1,0 1-1,0 0 1,1 0-1,-1-1 1,0 1 0,1 0-1,-1 0 1,1 1-1,-1-1 1,1 0-1,0 0 1,-1 1 0,0 1-1,-2 2 69,0 0 0,0 1-1,0 0 1,1 0 0,0 0 0,0 0 0,1 0-1,0 0 1,0 1 0,0-1 0,1 1 0,-1-1-1,2 1 1,-1 0 0,1 12 0,1-18-125,-1 0 1,1 0-1,0 0 0,0 0 1,-1 0-1,1 0 1,0 0-1,0-1 0,0 1 1,0 0-1,0 0 1,0-1-1,0 1 1,0-1-1,0 1 0,0-1 1,0 1-1,0-1 1,0 0-1,1 1 0,-1-1 1,0 0-1,0 0 1,0 0-1,0 0 0,1 0 1,-1 0-1,0 0 1,0 0-1,0-1 1,2 1-1,38-11-376,-31 5 272,0-1 0,-1 0 0,1 0 0,-1-1 0,-1 0 0,1-1 0,-2 0 0,1 0 0,-1-1 0,12-20 0,-39 68 160,16-33 94,0 1 0,1 0 0,0-1 0,0 1 1,1 0-1,0 1 0,0-1 0,0 0 0,1 1 0,-2 10 0,4-16-147,-1 0 0,0-1 1,1 0-1,-1 1 0,1-1 0,-1 1 0,1-1 0,-1 1 0,1-1 1,-1 0-1,1 1 0,-1-1 0,1 0 0,-1 0 0,1 1 0,-1-1 1,1 0-1,0 0 0,-1 0 0,1 0 0,-1 0 0,1 0 0,0 0 0,-1 0 1,1 0-1,0 0 0,-1 0 0,1 0 0,-1 0 0,1 0 0,0 0 1,-1-1-1,1 1 0,0-1 0,24-6 54,-12-2-269,0 0 0,-1 0 1,0-1-1,0-1 0,-1 0 0,-1-1 0,0 0 0,0 0 0,-1-1 1,-1 0-1,7-16 0,-14 27 175,-5 18 347,0-4-531,-1 1 598,1 0 1,1 0 0,0 0-1,1 0 1,-2 23 0,4-33-468,0-1 1,1 1-1,-1 0 0,1-1 1,-1 1-1,1 0 1,0-1-1,0 1 0,0-1 1,0 1-1,0-1 1,1 0-1,-1 1 0,3 2 1,-1-3-348,-1 0 1,1 0 0,-1-1-1,1 1 1,-1 0 0,1-1-1,0 0 1,0 0-1,0 0 1,0 0 0,0 0-1,0 0 1,0-1-1,0 1 1,5-1 0,12 0-7887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4:16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9257,'0'0'5285,"0"50"-5157,0-34 0,0-2 128,0 1 193,0 1-225,0 0-416,4-1 384,7-3-544,-3-4-1698,3-7-1538,2-1-1409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96 438 16303,'0'0'855,"-10"10"501,2-2-1230,0 0 1,0 1 0,1 0-1,0 0 1,0 0 0,1 1-1,1 0 1,0 1 0,0-1-1,1 1 1,0 0 0,0 0 0,2 0-1,-4 22 1,6-28-117,0 0 0,1 0 1,-1 0-1,1 0 0,0 0 0,0 0 1,0 0-1,5 9 0,-5-13 5,-1 1-1,1-1 0,0 0 0,0 0 1,0 0-1,0 0 0,0 0 1,0 0-1,0 0 0,1-1 0,-1 1 1,0 0-1,0-1 0,1 1 1,-1 0-1,0-1 0,1 0 0,-1 1 1,0-1-1,1 0 0,-1 0 1,1 1-1,-1-1 0,1 0 0,-1 0 1,0-1-1,1 1 0,-1 0 1,1 0-1,-1-1 0,0 1 0,1-1 1,-1 1-1,0-1 0,0 0 1,1 1-1,1-3 0,2 0 184,0-1 0,0 0 0,0 0 0,0-1 0,-1 1 0,0-1 0,0 0 0,0 0 0,-1 0 0,6-10 0,25-61 619,-14 19-569,-2 0 0,-3-1 0,-2 0-1,-3-1 1,-3 0 0,0-68 0,-6 123-244,-1 0 1,-1 0-1,1 0 0,0 0 0,-1 0 1,0 0-1,0 0 0,0 0 1,-1 0-1,1 0 0,-1 0 0,-3-4 1,4 7-15,0-1 1,0 1 0,-1 0-1,1 0 1,-1 0 0,1 0-1,-1 0 1,1 0 0,-1 0-1,1 1 1,-1-1 0,0 1-1,1-1 1,-1 1 0,0-1-1,0 1 1,0 0 0,1 0-1,-1 0 1,0 0 0,0 0-1,1 0 1,-1 0 0,0 1-1,0-1 1,1 1 0,-1-1-1,0 1 1,-2 1 0,-3 2-35,-1 0 0,1 0-1,0 1 1,1 0 0,-1 1 0,1-1 0,0 1 0,0 0 0,1 0-1,-1 1 1,-4 8 0,0 0 49,1 0-1,1 1 1,0 0-1,-7 22 1,12-32-39,1 1 1,1-1 0,-1 1-1,1 0 1,0 0 0,0-1-1,1 1 1,0 0 0,0 0-1,2 7 1,-2-11-21,1-1 0,0 1 0,0-1-1,0 0 1,0 1 0,1-1 0,-1 0 0,1 0 0,-1 0 0,1 0-1,0 0 1,-1-1 0,1 1 0,0 0 0,0-1 0,0 1-1,1-1 1,-1 0 0,0 0 0,0 1 0,1-2 0,-1 1 0,1 0-1,-1 0 1,1-1 0,-1 1 0,1-1 0,-1 0 0,4 0-1,79-1-183,-64 0 192,0 0 0,1 2 0,31 4 1,-50-4-11,0 0 0,0 0 0,0 0 0,-1 1 0,1-1 0,-1 1 0,1 0 0,-1 0 0,0 0 0,0 0 0,0 0 0,0 0 0,0 0 0,0 1 0,0-1 0,-1 1 0,1 0 0,-1-1 0,0 1 0,0 0 0,0 0 0,0-1 1,0 1-1,-1 0 0,1 0 0,-1 5 0,3 12-1344,-2 1 0,-1 37 1,-1-31-536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4:16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2146,'0'0'12107,"-54"32"-11818,39-13 127,5 3 97,7-1-353,1-4-192,2-2-160,2-5-1730,9-6-1730,0-4-4515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3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0 737,'-14'11'1569,"2"-1"-2241,1-1-930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4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281 9 10025,'0'0'17003,"0"0"-16987,0-1 0,0 1-1,0-1 1,0 1 0,0 0 0,-1-1-1,1 1 1,0-1 0,0 1-1,0 0 1,-1-1 0,1 1-1,0 0 1,0-1 0,-1 1 0,1 0-1,0 0 1,-1-1 0,1 1-1,0 0 1,-1 0 0,1 0 0,0-1-1,-1 1 1,1 0 0,-1 0-1,1 0 1,0 0 0,-1 0 0,1 0-1,-1 0 1,1 0 0,0 0-1,-1 0 1,-6 4 29,0 2 1,0-1-1,1 1 0,0 0 1,0 0-1,1 0 0,-8 12 1,4-7 7,-132 174 267,78-101-853,83-131-6967,107-128-9254,-81 119 18056,2 2 9537,-48 54-10725,0 0 0,0-1 0,0 1 0,0 0-1,0 0 1,0 0 0,1 0 0,-1 0 0,0 0 0,0 0 0,0 0-1,0 0 1,0 0 0,0 0 0,1 0 0,-1 0 0,0 0 0,0 0-1,0 0 1,0 0 0,0 0 0,0 0 0,1 0 0,-1 0 0,0 0-1,0 0 1,0 0 0,0 0 0,0 0 0,0 0 0,0 1 0,0-1-1,1 0 1,-1 0 0,0 0 0,0 0 0,0 0 0,0 0 0,0 0-1,0 0 1,0 0 0,0 1 0,0-1 0,0 0 0,0 0 0,0 0-1,0 0 1,0 0 0,1 0 0,-1 1 0,0-1 0,0 0 0,0 0-1,0 0 1,0 0 0,-1 0 0,1 0 0,0 1 0,0-1 0,3 17 1772,-2 23-2196,-2-37 807,-6 261 939,7-264-1440,0 0 0,0 0 0,0 0 0,0 0 0,0 0-1,0 0 1,0 1 0,0-1 0,0 0 0,0 0 0,0 0 0,0 0 0,0 0 0,0 0 0,0 1 0,0-1 0,0 0 0,0 0 0,0 0 0,0 0 0,0 0 0,-1 0 0,1 0 0,0 0 0,0 1 0,0-1 0,0 0 0,0 0 0,0 0 0,0 0 0,0 0 0,-1 0 0,1 0 0,0 0 0,0 0 0,0 0 0,0 0 0,0 0 0,0 0 0,-1 0 0,1 0 0,0 0 0,0 0 0,0 0 0,0 0 0,0 0 0,0 0 0,-1 0 0,1 0 0,0 0 0,0 0 0,0 0 0,0 0 0,0 0 0,0 0 0,-1 0 0,1 0-1,-10-8-554,-9-12-1013,5 0 336,-38-46-1528,14 30 4121,38 35-572,18 4 240,1 3-939,1-2 0,1 0 0,22 0 0,-34-4-254,0 0 0,0 0 0,-1-1 1,1 0-1,0-1 0,0 0 0,0-1 0,-1 1 0,13-7 0,-20 9 197,-1 0-1,1 1 1,-1-1 0,1 0-1,-1 1 1,0-1-1,1 1 1,-1-1 0,0 0-1,1 1 1,-1-1-1,0 1 1,1-1 0,-1 1-1,0-1 1,0 1-1,1 0 1,-1-1 0,0 1-1,0-1 1,0 1-1,0-1 1,0 1 0,0-1-1,0 1 1,0 0-1,0-1 1,0 1 0,0-1-1,-1 2 1,2 27 432,-1-26-277,0 48 1172,0-51-1347,0 0 0,0 1-1,0-1 1,0 0-1,0 1 1,0-1-1,0 0 1,0 1-1,0-1 1,0 0 0,0 0-1,0 1 1,0-1-1,1 0 1,-1 1-1,0-1 1,0 0 0,0 0-1,1 1 1,-1-1-1,0 0 1,0 0-1,0 0 1,1 1 0,-1-1-1,0 0 1,1 0-1,-1 0 1,0 0-1,0 0 1,1 0 0,-1 1-1,0-1 1,1 0-1,-1 0 1,0 0-1,1 0 1,-1 0 0,1 0-1,17-5 320,13-14 203,-19 8-404,-1 0 0,0-1 0,-1-1 0,-1 1 1,13-23-1,-16 30 217,-6 19-231,-6 23 76,2-20 94,0 1 0,1 0 0,-1 33 0,5-50-281,-1 0 1,1 0 0,0 0 0,0 0-1,-1 0 1,1 0 0,0 0 0,0 0-1,0-1 1,0 1 0,0 0-1,0-1 1,0 1 0,0 0 0,0-1-1,0 1 1,0-1 0,0 0 0,1 1-1,-1-1 1,0 0 0,0 0 0,0 0-1,0 0 1,1 0 0,-1 0 0,0 0-1,0 0 1,0 0 0,3-1 0,-1 1-657,1 0 0,0-1 0,-1 1 0,1-1 0,0 0 0,-1 0 0,1 0 0,-1 0 0,7-3 0,0-11-6937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15 10666,'10'-14'5740,"-5"14"-1064,1 29-2472,1 191-578,-4-49-1090,-2-157-301,1-18 44,-7-27-649,-5 4-169,6 14 433,-1 1 0,0 0 0,-1 0 0,0 0 0,-1 0 0,-14-18 0,21 30 405,31 5-240,18 8-1782,1-5-7482,-25-7-853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5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 11179,'0'0'13933,"-9"-2"-13859,8 2-74,-1-1-1,0 0-1,0 1 0,0-1 0,0 1 0,0-1 0,0 1 0,0 0 0,-1 0 0,1 0 0,0 0 0,0 0 0,0 1 0,0-1 0,0 0 0,0 1 0,0 0 0,0-1 0,0 1 0,0 0 0,0 0 0,0 0 0,0 0 0,1 1 0,-1-1 0,0 0 0,1 1 0,-1-1 0,1 1 0,0-1 0,-1 1 1,1 0-1,0 0 0,0 0 0,0-1 0,0 1 0,0 0 0,0 4 0,-2 2 28,0 1 1,0 0 0,1-1 0,0 1-1,1 0 1,0 16 0,0-23-20,1 0 0,0 0 0,0 0 0,1 0 0,-1 0 1,0 0-1,1 0 0,-1 0 0,1 0 0,-1 0 0,1 0 1,0 0-1,0 0 0,0-1 0,0 1 0,0 0 0,1-1 1,-1 1-1,0-1 0,1 1 0,-1-1 0,1 1 0,-1-1 1,1 0-1,0 0 0,0 0 0,-1 0 0,1 0 0,0 0 1,0-1-1,0 1 0,0-1 0,0 1 0,4 0 1,-2-1 119,0 1 1,0-1-1,1 0 1,-1 0-1,0 0 1,0 0 0,0-1-1,0 0 1,1 0-1,-1 0 1,0 0-1,-1-1 1,1 1 0,0-1-1,0 0 1,-1 0-1,1-1 1,5-4 0,-6 4-25,-1-1 1,1 1-1,-1-1 1,0 0-1,-1 0 1,1 0-1,-1 0 1,1 0-1,-1 0 1,0 0 0,-1 0-1,1 0 1,-1-1-1,0 1 1,0 0-1,0 0 1,0 0-1,-1-1 1,-1-4-1,2 6-115,-1 1-1,0-1 0,0 1 0,0-1 0,0 1 0,0-1 0,0 1 0,-1 0 0,1 0 1,-1 0-1,1 0 0,-1 0 0,0 0 0,0 0 0,0 0 0,-3-2 0,3 3-294,0 0 0,0 0-1,1 0 1,-1 0 0,0 0-1,0 1 1,0-1 0,0 1-1,0-1 1,0 1 0,-1 0-1,1 0 1,-2 0 0,4 0 129,-1 0 1,1 0-1,0 0 1,0 0-1,-1 0 1,1 1-1,0-1 1,-1 0 0,1 0-1,0 0 1,0 1-1,-1-1 1,1 0-1,0 0 1,0 1-1,0-1 1,0 0-1,-1 1 1,1-1-1,0 0 1,0 0-1,0 1 1,0-1-1,0 0 1,0 1-1,0-1 1,0 0 0,0 1-1,0-1 1,0 0-1,0 1 1,0-1-1,0 0 1,0 1-1,0-1 1,0 0-1,0 1 1,0 1-1322,0 10-5115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6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12780,'0'0'9700,"-6"13"-9204,-4 10-118,1 1-1,1-1 1,1 1-1,1 0 1,1 1-1,-3 38 1,8-62-373,0-1 0,0 1 0,0 0 1,0-1-1,0 1 0,0-1 0,0 1 0,0-1 0,0 1 1,0 0-1,1-1 0,-1 1 0,0-1 0,0 1 0,1-1 1,-1 1-1,0-1 0,1 1 0,-1-1 0,0 0 0,1 1 1,-1-1-1,1 1 0,-1-1 0,1 0 0,-1 1 0,1-1 0,-1 0 1,1 0-1,-1 1 0,2-1 0,21-2 162,27-19-226,-45 18-54,0 0 25,1 0-1,0 0 1,0 1 0,0 0 0,1 0-1,-1 0 1,0 1 0,1 0-1,-1 0 1,1 0 0,-1 1 0,7 1-1,-12 0 104,0 0-1,0 0 1,0 0-1,0 0 1,0 0 0,-1 1-1,1-1 1,0 0-1,-1 1 1,1-1-1,-1 0 1,0 1-1,1-1 1,-1 1 0,0-1-1,0 0 1,0 1-1,0-1 1,0 1-1,0-1 1,0 1-1,-1 2 1,-6 34 905,5-33-696,-1 0 0,0-1 0,0 1-1,0-1 1,-1 0 0,1 0 0,-1 0 0,0 0 0,0 0 0,-1-1 0,1 0 0,-1 0 0,1 0-1,-1 0 1,-7 2 0,10-4-267,-1 0 0,1-1 0,-1 1 0,1 0-1,0-1 1,-1 1 0,0-1 0,1 0 0,-1 0-1,1 0 1,-1 0 0,1-1 0,-1 1 0,1-1 0,-1 1-1,1-1 1,0 0 0,-1 0 0,1 0 0,0 0 0,0 0-1,-1 0 1,1-1 0,0 1 0,0-1 0,0 0 0,1 1-1,-1-1 1,0 0 0,1 0 0,-1 0 0,1 0-1,0-1 1,-2-2 0,-9-27-5468,13 10-3605,2 16 2544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6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58 4676,'0'0'15145,"-2"-9"-12876,1 6-2115,0 0-1,0-1 0,0 1 0,-1 0 1,1 0-1,-1 0 0,0 0 1,0 0-1,0 0 0,0 1 1,0-1-1,-5-3 0,6 5-134,-1 0 0,1 0 0,-1 0 1,0 1-1,1-1 0,-1 1 0,0-1 0,0 1 0,1 0 0,-1-1 0,0 1 0,0 0 1,0 0-1,1 0 0,-1 0 0,0 1 0,0-1 0,1 0 0,-1 1 0,0-1 0,0 1 0,1 0 1,-1 0-1,1-1 0,-1 1 0,1 0 0,-1 0 0,1 0 0,-1 1 0,1-1 0,0 0 1,0 0-1,-2 3 0,-2-1 36,1 1 0,0 1 1,-1-1-1,1 1 0,1-1 1,-1 1-1,1 0 0,0 0 1,0 1-1,0-1 0,1 1 1,0-1-1,0 1 0,0 0 1,1 0-1,0 0 0,0 0 1,0 0-1,1 0 0,0 0 1,0 6-1,1-10-34,0-1 0,1 1 0,-1-1 1,0 0-1,1 1 0,-1-1 0,1 0 1,-1 0-1,1 0 0,-1 0 0,1 0 0,0 0 1,0-1-1,-1 1 0,1-1 0,0 1 0,0-1 1,0 1-1,0-1 0,0 0 0,-1 0 0,1 0 1,0 0-1,0 0 0,2-1 0,50-6 159,-48 4-173,0 0 0,0-1-1,0 0 1,-1 0 0,0 0 0,0-1-1,0 0 1,0 0 0,0 0 0,-1-1-1,0 1 1,0-1 0,-1 0-1,0 0 1,0 0 0,0-1 0,-1 1-1,0-1 1,0 0 0,0 1 0,-1-1-1,1-9 1,-17 29-578,10-5 553,0 0-1,1 0 1,1 1 0,-1 0 0,2-1-1,-1 1 1,1 0 0,-1 11 0,2 19-4404,4-34 205,5-4-1618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7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12780,'0'0'6892,"-2"10"-5936,-19 90 1920,11-56-1509,1 0 0,-5 83 0,14-127-1361,0 0 0,0 1 0,0-1 0,0 1 0,0-1 0,0 1 0,0-1 0,0 0 0,0 1 0,0-1 0,0 1 0,0-1 0,1 0 0,-1 1 0,0-1 0,0 0 0,1 1 0,-1-1 0,0 0 0,0 1 0,1-1 0,-1 0 0,0 1 0,1-1 0,-1 0 0,0 0 0,1 1 0,-1-1 0,0 0 0,1 0 0,-1 0 0,1 0 0,-1 0 0,1 0 0,-1 1 0,1-1 0,21-5 181,16-17-185,4-17-789,21-16 106,-63 55 673,0 0 0,0-1 0,0 1 0,1 0 0,-1 0 0,0 0 0,0 0 0,1-1 0,-1 1 0,0 0 0,0 0 1,1 0-1,-1 0 0,0 0 0,1 0 0,-1 0 0,0 0 0,0 0 0,1 0 0,-1 0 0,0 0 0,0 0 0,1 0 0,-1 0 0,0 0 0,1 0 0,-1 0 0,0 0 1,0 0-1,1 0 0,-1 1 0,0-1 0,0 0 0,1 0 0,-1 0 0,0 0 0,0 1 0,0-1 0,1 0 0,-1 0 0,0 1 0,4 17-40,-8 35 550,3-34-40,4-19-472,-1 0 0,1 1 0,0-1 1,0 0-1,0-1 0,0 1 0,0 0 0,0-1 1,0 1-1,0-1 0,5-2 0,18-9-788,-19 7 498,1 2-1,-1-1 1,1 1 0,0 1-1,0-1 1,0 1-1,0 0 1,14 0-1,-22 2 343,1 0 1,-1 0-1,1 1 0,-1-1 0,1 0 0,-1 0 0,1 1 0,-1-1 1,0 0-1,1 1 0,-1-1 0,0 1 0,1-1 0,-1 0 0,0 1 1,0-1-1,1 1 0,-1-1 0,0 1 0,0-1 0,0 1 1,0-1-1,1 1 0,-1-1 0,0 1 0,0-1 0,0 1 0,0-1 1,0 1-1,0-1 0,0 1 0,-1-1 0,1 1 0,0-1 0,0 1 1,0 0-2,-1 0 0,1 0 1,0-1-1,0 1 0,0 0 1,0 0-1,0 0 1,0-1-1,0 1 0,0 0 1,0 0-1,0 0 0,1-1 1,-1 1-1,0 0 1,0 0-1,1-1 0,-1 1 1,0 0-1,1-1 0,-1 1 1,1 0-1,-1-1 1,1 1-1,-1-1 0,1 1 1,0 0-1,-1-1 0,1 1 1,0-1-1,-1 0 1,1 1-1,0-1 0,-1 0 1,1 1-1,0-1 0,0 0 1,-1 0-1,1 0 1,1 1-1,36-7 524,-1 1-4120,-37 5 3369,1 0-1,-1 1 0,0-1 0,1 0 0,-1 0 0,1 0 1,-1 0-1,1 0 0,-1 1 0,0-1 0,1 0 0,-1 0 0,1 0 1,-1 1-1,0-1 0,1 0 0,-1 1 0,0-1 0,1 0 1,-1 1-1,0-1 0,0 0 0,1 1 0,-1-1 0,0 1 1,0-1-1,0 1 0,0-1 0,0 0 0,1 1 0,-1-1 0,0 1 1,0-1-1,0 1 0,0-1 0,0 1 0,0-1 0,0 0 1,-1 2-1,1 2-4063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9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19 216 15054,'0'0'9487,"0"10"-9119,-7 35-42,3-28-236,1 1 1,1-1 0,0 1 0,1-1-1,2 25 1,0-42-81,0 1 0,-1 0 0,1-1 0,-1 1 0,1 0 0,0-1 0,0 1 0,-1-1 0,1 1 0,0-1 0,0 0 0,0 1 0,-1-1 0,1 0 0,0 1 0,0-1 0,0 0 0,0 0 0,0 0 0,0 0 0,0 0 0,-1 0 0,1 0 0,0 0 0,0 0 0,2-1 0,26-5 222,-19-1-272,-1 0 0,1-1 0,-2 0 0,1 0 1,-1-1-1,0 0 0,-1-1 0,0 0 0,0 0 0,-1 0 0,5-12 1,-5 11 26,-31 65-310,22-49 471,1 1 0,0-1 0,1 1 0,-1 0 0,1 0 1,0-1-1,1 1 0,-1 0 0,1 8 0,3-14-107,-1 1-1,0-1 1,0 0 0,0 1-1,0-1 1,0 0 0,0-1-1,0 1 1,0 0 0,0 0-1,0-1 1,3 0 0,2-4-107,0 0 1,0 0 0,0 0 0,-1-1 0,0 1-1,0-2 1,0 1 0,-1-1 0,1 0 0,-2 0-1,1 0 1,-1-1 0,5-12 0,-13 35 102,0 0 1,1 1-1,0-1 0,1 1 1,1 31-1,1-46-23,1 0-1,-1 0 1,1 0-1,-1 0 1,1 0 0,0 0-1,-1 0 1,1 0-1,0 0 1,0 0-1,0-1 1,0 1 0,0 0-1,0 0 1,0-1-1,0 1 1,0-1 0,0 1-1,0-1 1,0 1-1,0-1 1,0 0-1,0 0 1,0 1 0,1-1-1,-1 0 1,0 0-1,0 0 1,0 0 0,1 0-1,-1 0 1,0-1-1,0 1 1,0 0 0,0-1-1,0 1 1,0 0-1,0-1 1,2 0-1,2-1-1,-1 1-1,1-1 1,0 0-1,-1 0 0,1 0 1,-1-1-1,0 1 1,5-5-1,0-6-110,-1 0 1,0-1-1,-1 0 1,-1-1-1,0 1 1,-1-1-1,0 0 1,-2-1-1,1 1 1,1-23-1,-5 38-45,19-38 11,-8 13 225,-7 28 285,-3 15-147,-2 5-59,-2 0 0,-1 0 0,0 0 0,-9 25 0,3-10-33,9-37-133,1 1 0,-1-1 0,1 0 0,0 1 0,-1-1 0,1 0 0,0 1 0,0-1 0,0 0 0,0 1 0,0-1 0,0 0 0,0 1 0,1-1 0,-1 0 0,0 1 0,1-1 0,-1 0 0,1 0 0,-1 1 0,1-1 0,0 0 0,-1 0 0,1 0 0,0 0 0,0 0 0,0 0 0,0 0 0,0 0 0,0 0 0,0 0 0,0 0 0,0-1 0,0 1 0,1 0 0,-1-1 0,0 1 0,0-1 0,1 1 0,-1-1 0,0 0 1,1 0-1,2 1 0,-1-1 7,0 0 0,0 0 1,0 0-1,0-1 0,1 1 1,-1-1-1,0 0 0,0 0 1,0 0-1,0 0 0,0 0 1,0-1-1,-1 1 1,1-1-1,0 0 0,-1 0 1,5-4-1,14-22 112,-2 0 1,-2-2-1,0 0 0,-2 0 1,18-54-1,4-6 0,-30 73-119,15-27-10,-21 43-64,-2 18-32,-1 1 1,-1-1-1,-6 22 1,-6 39 224,12-39-8,0-15 35,0-1-1,2 1 1,1-1 0,1 1-1,7 41 1,-8-63-124,1 0 0,-1 0 0,1 0 0,-1 0 0,1-1 0,0 1 0,0 0 0,0-1 1,0 1-1,0-1 0,1 1 0,-1-1 0,0 1 0,1-1 0,-1 0 0,3 2 0,4-7 291,-6-17-269,-4 14-368,0 0-1,0 0 1,0 0-1,0 0 1,-1 1-1,-1-1 1,1 1-1,-1-1 0,0 1 1,-7-8-1,-57-58-4283,36 41 4207,31 31 458,1-1 0,-1 1 0,1 0 0,-1 0 0,1-1 0,-1 1 1,1 0-1,-1-1 0,1 1 0,0 0 0,-1-1 0,1 1 0,0-1 1,-1 1-1,1-1 0,0 1 0,-1-1 0,1 1 0,0-1 0,0 1 1,0-1-1,-1 1 0,1-1 0,0 1 0,0-1 0,0 1 0,0-1 1,0 0-1,0 1 0,0-1 0,0 1 0,0-1 0,0 1 0,1-2 1,19 1 2550,-4 2-2773,12 0 594,-15 0-489,0-1 0,0 0 0,0-1-1,0 0 1,0-1 0,15-4 0,-19-3-2273,-10-4-3448,-6 2-849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09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14 14862,'-9'-4'11691,"12"3"-10602,12 1-448,2 0-545,-2 0-64,0 0-1922,-7 0-3331,-3-9-7527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18578,'0'0'2824,"11"-2"-1687,1-1-894,19-3 194,50-17 0,-74 21-426,0 0 1,-1-1-1,1 0 0,-1 0 1,0 0-1,0-1 0,0 0 0,0 0 1,0 0-1,-1-1 0,0 0 0,0 0 1,0 0-1,7-12 0,-11 16-11,-1 0 0,1-1 0,0 1-1,-1 0 1,1-1 0,0 1 0,-1-1-1,0 1 1,1-1 0,-1 1 0,0-1-1,0 1 1,0-1 0,0 1 0,0-1 0,0 1-1,0-1 1,-1 1 0,1-1 0,0 1-1,-1 0 1,1-1 0,-1 1 0,0-1-1,1 1 1,-3-2 0,1 1-22,0 1 0,0 0-1,0-1 1,0 1 0,0 0 0,0 0 0,-1 0 0,1 0-1,0 1 1,-1-1 0,1 1 0,0-1 0,-1 1 0,-4 0-1,-1 0-57,-1 0 0,0 1-1,0 0 1,1 0-1,-1 1 1,1 0 0,-1 0-1,-11 6 1,13-4 70,0 0-1,1 0 1,-1 1 0,1 0-1,0 0 1,0 0 0,0 1 0,1 0-1,0 0 1,0 0 0,0 1 0,1-1-1,0 1 1,0 0 0,1 1-1,0-1 1,0 0 0,1 1 0,0 0-1,0 0 1,1-1 0,0 1-1,0 0 1,1 0 0,0 0 0,1 9-1,0-14 16,0 0-1,0 0 0,0 0 1,1 0-1,-1 0 0,1 0 1,0 0-1,0-1 0,0 1 1,0-1-1,0 0 0,1 1 1,-1-1-1,1 0 0,-1 0 1,1 0-1,0-1 0,0 1 1,0-1-1,0 1 0,0-1 1,0 0-1,0 0 0,0-1 1,5 2-1,9 1 38,0-1 0,1-1 1,24 0-1,-30-1-9,5 0-112,0-1 0,0-1 0,19-3 0,19-15-5328,-22 2-4335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0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 11147,'0'0'12710,"2"14"-11941,3 238 3228,-5-249-3061,0-260-782,0 257-266,1 18-181,-1-15 296,1-1 1,-1 0-1,0 0 1,1 0-1,0 1 1,-1-1-1,1 0 1,0 0-1,0 0 1,0 0-1,0 0 1,1 0-1,-1 0 1,0 0-1,1-1 1,0 1-1,-1-1 1,1 1 0,0-1-1,-1 1 1,1-1-1,0 0 1,0 0-1,0 0 1,0 0-1,1 0 1,-1 0-1,0-1 1,0 1-1,0-1 1,1 1-1,-1-1 1,0 0-1,0 0 1,1 0-1,-1 0 1,0 0-1,0-1 1,1 1-1,2-2 1,4 0 10,-1-1 1,0-1-1,0 0 1,-1 0-1,1 0 0,-1-1 1,0 0-1,0 0 1,7-9-1,4-8-7,-16 18-9,1 0 1,0 0-1,0 0 1,0 0-1,1 1 1,0-1-1,5-4 1,-6 57-320,-21 48 648,11-70-202,2 0 0,1 1 1,0 27-1,10-42-4148,2-8-3464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1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111 237 12460,'0'0'14440,"-8"0"-14344,5 0-92,0-1 0,0 2 1,0-1-1,0 0 0,0 1 0,0-1 0,0 1 0,0 0 0,1 0 0,-1 0 0,0 0 0,0 0 1,1 1-1,-1-1 0,1 1 0,-1 0 0,-2 3 0,0 0 40,0 1 0,0-1 0,1 1 1,0 0-1,0 1 0,0-1 0,-4 12 0,6-14 6,1 0 0,-1 0-1,1 0 1,-1 0 0,1 0-1,1 1 1,-1-1 0,0 0-1,1 1 1,0 4 0,0-8-37,1 0 1,-1 0-1,1 0 1,-1 0-1,1 0 0,0 0 1,-1 0-1,1 0 1,0 0-1,0 0 1,-1 0-1,1 0 0,0 0 1,0 0-1,0-1 1,0 1-1,0 0 1,0-1-1,0 1 0,0-1 1,1 1-1,-1-1 1,0 0-1,0 1 1,0-1-1,0 0 0,1 0 1,-1 0-1,0 0 1,0 0-1,1 0 1,-1 0-1,0 0 1,0 0-1,0-1 0,1 1 1,1-1-1,2-1 18,0 0 0,0 0 0,0 0 0,0-1 0,0 0 0,-1 0 0,1 0-1,-1 0 1,0-1 0,0 1 0,0-1 0,-1 0 0,1-1 0,-1 1 0,0 0 0,0-1 0,2-5-1,2-2-6,0 1 0,-2-2 0,1 1 0,-2-1 0,7-24 0,-10 27-251,-4 11 82,-8 22 38,-10 39 169,19-57-22,1 0 1,1-1-1,-1 1 0,1 0 0,-1-1 0,1 1 0,1 0 0,-1-1 0,1 1 1,1 6-1,-2-10-30,0-1 1,1 1-1,-1 0 1,1 0-1,-1 0 1,0-1-1,1 1 1,0 0-1,-1-1 1,1 1-1,-1 0 1,1-1-1,0 1 1,-1-1-1,1 1 1,0-1-1,0 1 1,-1-1-1,1 1 1,0-1-1,0 0 1,1 1-1,0-1 5,1 0-1,-1 0 1,0 0-1,0-1 1,0 1-1,0-1 1,0 1-1,0-1 1,0 1-1,0-1 1,0 0-1,0 0 1,3-3-1,2-2-48,0 0-1,0 0 1,-1-1-1,0 0 1,-1 0-1,1-1 1,-1 0-1,-1 0 1,0 0-1,0 0 0,0-1 1,-1 1-1,0-1 1,-1 0-1,0 0 1,1-15-1,-3 22-168,-10 41-250,6-29 570,1 1 0,1 0 1,0-1-1,1 1 1,0 0-1,0 14 1,1-25-112,0 1 0,0 0 0,0 0 0,0-1 1,0 1-1,0 0 0,0 0 0,1 0 0,-1-1 1,0 1-1,0 0 0,1-1 0,-1 1 0,1 0 1,-1 0-1,0-1 0,1 1 0,-1-1 0,1 1 1,-1 0-1,1-1 0,0 1 0,-1-1 0,1 1 0,0-1 1,-1 0-1,1 1 0,0-1 0,1 1 0,26-2 166,-21-1-150,0-1-1,0 1 0,0-1 1,0-1-1,-1 1 0,7-6 1,-2 0-115,-1 0 0,0-1 0,0 0 0,-1-1 0,-1 0 0,11-19 0,-25 45 92,1 0 0,0 0 0,1 0 0,1 0 1,0 1-1,-1 20 0,4-35 9,0 0 0,0 0 1,0-1-1,0 1 0,0 0 0,0 0 0,0-1 0,0 1 0,1 0 1,-1 0-1,0-1 0,1 1 0,-1 0 0,0 0 0,1-1 0,-1 1 1,1 0-1,-1-1 0,1 1 0,-1-1 0,1 1 0,-1-1 0,1 1 1,-1-1-1,1 1 0,0-1 0,-1 1 0,1-1 0,0 0 1,0 1-1,-1-1 0,1 0 0,0 0 0,0 0 0,-1 1 0,1-1 1,0 0-1,0 0 0,0 0 0,-1 0 0,1 0 0,0-1 0,0 1 1,0 0-1,2-1 10,0 1 0,0-1 0,0 0 0,0 0 0,0-1 0,0 1 1,0 0-1,-1-1 0,1 0 0,3-2 0,4-7-386,1-1 1,-2 1-1,1-2 0,-2 1 0,1-1 0,-2-1 1,0 1-1,9-26 0,0-10-3447,12-64 0,-12 43 1099,-33 112 9370,12-33-6119,0 1-1,1 0 1,-5 20 0,7-18-359,1 0-1,0 0 1,0 0 0,2 0 0,-1 0-1,1 0 1,1 0 0,4 15 0,4 5-3,22 50 1,-20-53-128,-3-16 161,-7-24 64,-7-27-920,-1 25-7,0 1 0,-1-1 0,-1 1 0,0 0 0,-1 1 0,0 0 0,0 0 0,-14-11 0,-3 0 567,0 1 0,-40-23 0,61 40 474,-12-7 2995,28 10-419,16 2-2742,30 1 209,-24 0 348,49-4 1,-27-9-3961,-49 9 1742,1 0 0,-1-1 0,1 0 0,-1-1 0,9-6 1,17-17-15744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2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137 107 6470,'0'0'20131,"-4"0"-19811,1-1 1,-1 1-1,0 0 0,0 1 1,1-1-1,-1 0 0,-7 3 1,1 2-294,1-1 0,0 2 0,0-1 0,1 1 0,0 1 0,-13 11 0,19-15-28,-1-1 1,1 0-1,0 1 0,0 0 1,0-1-1,0 1 0,1 0 0,-1 0 1,1 0-1,-1 0 0,1 0 1,0 1-1,0-1 0,1 0 0,-1 1 1,1-1-1,-1 0 0,1 1 0,0-1 1,0 0-1,1 1 0,-1-1 1,1 0-1,0 0 0,1 4 0,-1-5 6,0 0 0,0-1 0,1 1 0,-1-1 0,1 1 0,0-1 0,-1 1-1,1-1 1,0 0 0,0 0 0,-1 0 0,1 0 0,0 0 0,0 0 0,0-1-1,0 1 1,0-1 0,0 1 0,1-1 0,-1 0 0,0 0 0,0 0 0,0 0-1,0 0 1,0 0 0,3-1 0,1 0 20,1 0 0,-1 0 0,0 0 0,0-1 0,1 0 0,-1 0 0,11-6-1,-8 3 35,0-1 0,0 0 0,-1-1 0,1 0 0,-1-1 0,-1 1 0,0-1 0,0-1 0,0 1 0,-1-1 0,-1 0 0,1-1 0,-2 1 0,1-1 0,-1 0 0,-1 0 0,1-1 0,-2 1 0,0-1-1,0 1 1,-1-1 0,1-14 0,-2 24-59,-1-1-1,1 1 0,0 0 0,0-1 0,-1 1 0,1 0 0,0 0 1,-1-1-1,0 1 0,1 0 0,-1 0 0,0 0 0,1 0 1,-1-1-1,0 1 0,0 0 0,0 1 0,0-1 0,0 0 0,0 0 1,0 0-1,0 0 0,0 1 0,-1-1 0,1 1 0,0-1 1,0 1-1,-1-1 0,1 1 0,0 0 0,0-1 0,-2 1 0,1 0-28,0 0-1,0-1 0,0 1 0,0 0 0,0 0 0,0 1 0,0-1 0,0 0 0,1 1 1,-1-1-1,0 1 0,0-1 0,0 1 0,1 0 0,-1 0 0,0 0 0,1 0 0,-1 0 1,1 0-1,-1 0 0,1 1 0,-2 1 0,0 1-269,0 0-1,1 0 0,-1 1 1,1-1-1,0 0 1,1 1-1,-2 6 1,2 19-4442,1-29 4454,0-1 0,0 1 0,1 0 0,-1-1 1,0 1-1,1-1 0,-1 1 0,0-1 0,1 1 0,-1-1 1,1 1-1,-1-1 0,1 1 0,-1-1 0,1 0 1,-1 1-1,1-1 0,-1 1 0,1-1 0,-1 0 1,1 0-1,0 1 0,-1-1 0,1 0 0,0 0 0,-1 0 1,1 0-1,-1 0 0,1 0 0,0 0 0,1 0 1,0 0-823,10 1-6488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6438,'0'0'18434,"-2"10"-18152,-10 43 166,2-13 166,2 0 0,2 1 0,-2 69 1,8-109-609,0 1 1,0-1 0,0 0 0,0 1-1,0-1 1,1 0 0,-1 1 0,1-1 0,-1 0-1,1 0 1,-1 1 0,1-1 0,0 0-1,-1 0 1,1 0 0,0 0 0,0 0-1,0 0 1,0 0 0,0 0 0,0 0 0,0 0-1,0-1 1,0 1 0,1 0 0,-1-1-1,0 1 1,0-1 0,1 1 0,-1-1 0,0 0-1,1 1 1,-1-1 0,0 0 0,1 0-1,-1 0 1,0 0 0,1 0 0,-1 0-1,0-1 1,1 1 0,-1 0 0,0-1 0,1 1-1,-1-1 1,2 0 0,4-1-54,1-1 0,-1 0 0,0 0 0,0 0 0,0-1 0,11-8 0,11-17-434,15-9 529,-39 90 2173,3-53-2251,0-1-1,-1 0 1,0 0-1,1-1 1,-1 0-1,0 0 1,0 0-1,-1-1 1,1 0 0,6-5-1,18-10-888,-24 16 755,-1 0 0,0 0 0,1 1 0,0 0 0,-1 0 0,1 0 0,0 1 1,0 0-1,7 0 0,-13 1 195,0 1 1,0-1 0,-1 1-1,1 0 1,0 0-1,-1-1 1,1 1 0,-1 0-1,1 0 1,-1-1-1,1 1 1,-1 0 0,1 0-1,-1 0 1,0 0-1,0 0 1,1 0 0,-1 0-1,0-1 1,0 1-1,0 0 1,0 0 0,0 0-1,0 0 1,0 0-1,0 0 1,-1 0 0,1 0-1,0 0 1,0 0-1,-1 0 1,0 1 0,-10 34 1082,-11 7 460,21-42-1574,18-26-9924,-13 19 4757,9-11-8302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3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9129,'0'0'17494,"9"2"-16950,2 0-460,-1-1 0,1 0 0,-1-1-1,1 0 1,0-1 0,18-3 0,-25 3-69,0 1 1,0-1-1,-1 0 1,1 0-1,0 0 1,-1 0-1,1-1 0,-1 0 1,1 1-1,-1-1 1,0-1-1,0 1 0,0 0 1,0-1-1,0 1 1,0-1-1,-1 0 0,1 0 1,-1 0-1,0 0 1,0-1-1,0 1 0,0-1 1,-1 1-1,3-8 1,-4 11-7,0-1 1,1 1 0,-1-1-1,0 0 1,0 1 0,0-1-1,0 1 1,0-1 0,0 1-1,0-1 1,-1 1 0,1-1-1,0 0 1,0 1 0,0-1-1,-1 1 1,1-1 0,0 1-1,0-1 1,-1 1 0,1-1-1,0 1 1,-1 0 0,1-1-1,-1 1 1,1-1 0,0 1-1,-1 0 1,1-1 0,-1 1-1,1 0 1,-2-1 0,-22 0 43,18 2-75,0 0 0,-1 1 0,2 0 0,-1 0 0,0 0 0,-7 4 1,6-1 57,1-1 1,-1 1 0,1 0 0,0 0 0,1 1-1,-1 0 1,1 0 0,1 0 0,-1 1 0,1-1-1,0 1 1,0 0 0,1 0 0,0 0 0,0 1-1,1-1 1,0 1 0,-2 15 0,4-22-41,1 1 1,-1 0-1,1-1 0,0 1 1,0 0-1,0-1 0,0 1 1,0-1-1,0 0 0,0 1 1,0-1-1,0 0 0,1 0 1,-1 1-1,1-1 0,-1 0 1,1 0-1,-1-1 0,1 1 1,-1 0-1,1 0 0,0-1 1,-1 1-1,1-1 0,0 0 1,0 1-1,-1-1 0,1 0 1,0 0-1,0 0 0,2 0 1,6 1-831,0-1 0,0 0 0,0-1 0,15-2 0,10-9-5342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4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8648,'0'0'20259,"-11"2"-20131,3-1-116,0 0-1,-1 1 1,1 0-1,0 1 1,1-1-1,-1 1 1,0 1-1,1 0 1,0 0-1,0 0 1,0 1-1,-7 6 1,7-5-9,4-4-2,0 1 1,-1-1-1,1 1 0,0 0 0,0 0 0,1 0 1,-1 0-1,1 0 0,-1 1 0,1-1 0,0 1 1,0 0-1,0-1 0,-1 7 0,4-9-23,-1 0-1,1 0 0,0 0 0,0 0 0,0 0 1,0-1-1,0 1 0,0 0 0,0-1 1,0 1-1,0-1 0,0 1 0,0-1 1,0 1-1,0-1 0,1 0 0,-1 0 0,0 0 1,0 1-1,0-1 0,1 0 0,-1 0 1,0-1-1,0 1 0,0 0 0,0 0 1,1-1-1,0 1 0,4-1-80,67 0-1017,-30-1-386,76 7 0,-116-5 1440,0 0-1,0 1 1,0-1 0,-1 1-1,1 0 1,0 0 0,0 0-1,0 0 1,-1 1 0,1-1-1,-1 1 1,1-1 0,2 4-1,-4-4 121,0 0-1,0 0 1,-1 0-1,1 0 1,0 0-1,-1 0 1,1 0-1,-1 0 0,1 1 1,-1-1-1,0 0 1,1 0-1,-1 1 1,0-1-1,0 0 1,0 0-1,0 1 0,0-1 1,0 0-1,0 0 1,-1 3-1,-1 0 199,0 0 0,0 0 0,0 0-1,0 0 1,-1 0 0,1-1 0,-1 1 0,0-1-1,0 1 1,-1-1 0,1 0 0,-1-1 0,1 1-1,-1 0 1,-6 2 0,-4 3 13,0-1 1,-1-1-1,-1 0 0,1-1 1,-1 0-1,1-2 0,-1 0 1,0 0-1,-23 0 0,38-3-363,1 0 0,-1 0 0,0 1 0,0-1 0,0 0 0,0 0 0,0 0 0,0 0 0,0 0 0,0 0 0,0 0 0,0-1 0,1 1 0,-1 0 0,0 0 0,0-1 0,0 1 0,0 0 0,1-1 0,-1 1 0,0-1 0,0 1 0,0-1 0,1 0 0,-1 1 0,0-1 0,1 0 0,-1 1 0,1-1 0,-1 0 0,1 0 0,-1 1 0,1-1 0,0 0 0,-1 0 0,1 0 0,0 0 0,-1 0 0,1 1 0,0-1 0,0 0 0,0 0 0,0 0 0,0 0 0,0 0 0,0 0 0,0 0 0,0 0 0,1 0 0,-1 1 0,0-1 0,0 0 0,1 0 0,-1 0 0,1 0 0,-1 1 0,2-2 0,1-5-1460,0 1-1,1 1 1,0-1 0,1 0 0,-1 1 0,6-5 0,18-14-6429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4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15246,'0'0'10880,"-1"14"-10133,-4 46 41,-1-14-303,2 1 0,3 0 0,6 76 0,-1-106-901,-2-24-1850,-7-30-582,-62-99 2522,67 135 1292,28 7-149,-3 0-1503,-1-1-1,47 3 1,12-6-8690,-36-2-1226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15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19 3331,'-9'0'12145,"-10"-1"-10052,-1 2 1,1 1-1,-1 0 1,-21 6-1,37-7-1961,-1 0 0,1 0 0,-1 0 0,1 1 0,0 0-1,-1 0 1,1 0 0,0 0 0,0 1 0,0 0 0,1 0 0,-1 0-1,1 0 1,-1 0 0,1 1 0,0-1 0,0 1 0,1 0 0,-1 0 0,1 0-1,0 0 1,0 1 0,0-1 0,1 0 0,-2 8 0,2-11-121,1 0 1,0 1 0,0-1-1,0 0 1,0 1 0,0-1-1,0 0 1,0 1-1,1-1 1,-1 0 0,0 0-1,1 1 1,-1-1 0,1 0-1,-1 0 1,1 0-1,0 0 1,-1 0 0,1 1-1,0-1 1,0 0 0,0-1-1,0 1 1,1 1 0,1 0 4,0 0 0,0 0 0,0-1 0,0 0 0,1 1 0,-1-1 0,0 0 0,1-1 0,3 1 1,8 1 27,0-1 1,1-1-1,16-2 1,-24 0-61,0 0 1,0 0 0,0-1-1,-1 1 1,1-2-1,0 1 1,-1-1 0,0-1-1,0 1 1,0-1-1,-1 0 1,0-1 0,1 1-1,-2-1 1,1 0-1,-1-1 1,0 1 0,0-1-1,-1 0 1,0-1-1,0 1 1,-1-1 0,0 1-1,0-1 1,3-15-1,-6 23 16,0 0-1,0 0 0,0 0 0,0 0 1,0-1-1,1 1 0,-1 0 0,0 0 0,0 0 1,0 0-1,0-1 0,0 1 0,0 0 1,0 0-1,0 0 0,0 0 0,0-1 1,0 1-1,0 0 0,0 0 0,0 0 1,0 0-1,0-1 0,-1 1 0,1 0 1,0 0-1,0 0 0,0 0 0,0 0 0,0-1 1,0 1-1,0 0 0,0 0 0,-1 0 1,1 0-1,0 0 0,0 0 0,0-1 1,0 1-1,0 0 0,0 0 0,-1 0 1,1 0-1,0 0 0,0 0 0,0 0 1,0 0-1,-1 0 0,1 0 0,0 0 0,-11 6 22,-8 13 29,13-11 38,0 1 1,1 0-1,0 0 0,0 1 0,1-1 0,0 1 0,0 0 0,1 0 0,1 0 0,0 0 0,0 0 0,1 1 0,0 11 1,1-22-83,0 1 0,0 0 1,0-1-1,0 1 1,0 0-1,1-1 1,-1 1-1,0 0 1,0-1-1,1 1 0,-1-1 1,1 1-1,-1-1 1,0 1-1,1-1 1,-1 1-1,1-1 1,-1 1-1,1-1 0,-1 1 1,1-1-1,-1 0 1,1 1-1,-1-1 1,1 0-1,0 0 1,-1 1-1,1-1 0,0 0 1,0 0-1,27-1 124,22-19-118,-32 6-213,0-1-1,-2 0 1,0-1-1,16-21 0,-28 33 175,-3 3-96,-3 14-80,-4 7 352,4-15-73,1 0 0,-1 0 0,1 0 0,-1 0 0,1 1 0,1-1 0,-1 0 0,1 1 0,0-1 0,0 0 0,1 1 0,0 6 0,0-11-63,1 0 0,-1 1 0,0-1 0,0 0 0,1 0 0,-1 0 0,1 0 0,-1 0 0,1 0 0,-1 0 0,1-1 0,0 1 0,-1 0 0,1-1 0,0 0 0,-1 1 0,1-1 0,0 0 0,0 0 0,-1 0 0,1 0 0,0 0 0,0 0 0,-1 0 0,1-1 0,0 1 0,0-1 0,1 0 0,4 0 16,0-1 1,0 0 0,0 0 0,-1-1-1,12-5 1,-1-4-185,-1 0-1,0 0 1,0-2-1,-1 0 1,-1-1-1,-1 0 1,19-27-1,-31 40-15,-3 5-90,-4 9 378,0 0-1,0 1 1,1 0 0,1 0 0,0 0 0,1 1-1,-2 26 1,5-39-128,0 0-1,0 0 0,0 0 1,0 0-1,0 0 1,0 1-1,1-1 0,-1 0 1,0 0-1,1 0 1,-1 0-1,1 0 1,-1 0-1,1 0 0,-1 0 1,1-1-1,0 1 1,0 0-1,-1 0 1,1 0-1,0-1 0,0 1 1,0 0-1,0-1 1,0 1-1,0-1 0,0 1 1,0-1-1,1 1 1,34 2-5567,-12-7-3151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90 7399,'0'0'4201,"7"-9"-2023,-2-2-1589,0 2 237,-1 0 0,1 1-1,1-1 1,-1 1 0,1 0-1,11-10 1,-17 18-791,0 0 0,1 0 0,-1 1 0,0-1 0,0 0 0,1 0-1,-1 1 1,0-1 0,0 0 0,1 1 0,-1-1 0,0 0 0,0 0 0,0 1 0,0-1 0,1 0 0,-1 1 0,0-1-1,0 0 1,0 1 0,0-1 0,0 1 0,0-1 0,0 0 0,0 1 0,0-1 0,0 0 0,0 1 0,0-1 0,0 0-1,0 1 1,0-1 0,-1 0 0,1 1 0,0-1 0,0 0 0,0 1 0,0-1 0,-1 0 0,1 1 0,-5 21-266,-21 32 302,-2-2-1,-3-1 0,-1-2 1,-43 50-1,9-11-1676,139-187-5793,32-45 3990,-8-5 7293,-116 225-1658,-10 37-2197,-10 35-106,6-53-3302,27-91 3196,2-14 507,0-16 565,-9-146 3510,14 174-4404,-1 0-1,0 0 1,1 0 0,-1 0-1,1 0 1,0 0 0,0 0-1,0 0 1,0 0 0,0-1 0,0 1-1,0 0 1,0-1 0,1 1-1,-1 0 1,1-1 0,-1 0 0,1 1-1,0-1 1,0 0 0,-1 0-1,1 0 1,0 0 0,0 0 0,0 0-1,0 0 1,0-1 0,0 1-1,0-1 1,4 1 0,-1 0-2,1 0-1,-1-1 1,0 0 0,1 0 0,-1 0-1,1 0 1,-1-1 0,0 0 0,1 0-1,-1 0 1,7-3 0,1-3 58,-1-1 0,0 0 1,21-20-1,-23 19-42,0 1 0,0 0 0,1 0 1,20-10-1,-30 21-41,0 0 0,0 0 0,0 0 0,-1 0 0,1 0 0,-1 0 0,0 0 0,0 0 0,0 0-1,0 0 1,-1 5 0,-13 121 604,14-128-570,0 0 0,0-1 1,0 1-1,0 0 0,0 0 1,0 0-1,0 0 1,0 0-1,1 0 0,-1 0 1,0-1-1,1 1 0,-1 0 1,0 0-1,1 0 0,-1-1 1,1 1-1,-1 0 1,1 0-1,0-1 0,-1 1 1,1-1-1,0 1 0,0 0 1,-1-1-1,1 1 0,1 0 1,0-1 16,0 1 0,0-1-1,0 0 1,0 0 0,0 1 0,0-1 0,1-1 0,-1 1-1,0 0 1,0 0 0,3-2 0,2 0 46,-1 0 0,1 0 0,-1-1 0,0 0 0,0 0 0,11-8 0,0-6-34,-1-1-1,-1-1 1,0-1-1,-1 1 1,-1-2-1,-1 0 1,-1-1 0,-1 0-1,-1 0 1,11-42-1,-20 64-34,0 1 1,0-1-1,0 0 0,1 0 0,-1 1 0,0-1 0,0 0 0,0 1 0,0-1 0,0 0 0,1 0 1,-1 1-1,0-1 0,0 0 0,0 0 0,1 0 0,-1 1 0,0-1 0,0 0 0,1 0 0,-1 0 1,0 0-1,1 1 0,-1-1 0,0 0 0,0 0 0,1 0 0,-1 0 0,0 0 0,1 0 0,-1 0 1,0 0-1,1 0 0,-1 0 0,0 0 0,0 0 0,1 0 0,-1 0 0,0 0 0,1 0 0,-1 0 1,0-1-1,1 1 0,-1 0 0,0 0 0,0 0 0,1 0 0,-1-1 0,0 1 0,0 0 1,1 0-1,-1 0 0,0-1 0,0 1 0,0 0 0,0 0 0,1-1 0,-1 1 0,0 0 0,0-1 1,0 1-1,0 0 0,0 0 0,0-1 0,0 1 0,0 0 0,0-1 0,0 1 0,0-1 11,0 1-1,0 0 0,0-1 0,0 1 0,0 0 1,1-1-1,-1 1 0,0 0 0,0 0 0,0-1 1,0 1-1,0 0 0,0 0 0,0-1 0,1 1 1,-1 0-1,0 0 0,0-1 0,0 1 0,1 0 1,-1 0-1,0 0 0,0-1 0,1 1 0,-1 0 1,0 0-1,0 0 0,1 0 0,-1 0 0,0-1 1,1 1-1,-1 0 0,0 0 0,0 0 0,1 0 1,-1 0-1,0 0 0,1 0 0,-1 0 1,0 0-1,0 0 0,1 0 0,-1 0 0,0 1 1,1-1-1,-1 0 0,0 0 0,0 0 0,1 0 1,-1 0-1,0 0 0,0 1 0,1-1 0,-1 0 1,0 0-1,0 0 0,0 1 0,1-1 0,-1 0 1,0 0-1,0 1 0,0-1 0,1 1 0,4-20-45,4-30-98,-9 48 68,-3 41 379,-7-3-269,2 0 0,2 0 1,-2 62-1,8-81 12,-1 0 1,-4 28-1,0 3 17,6-49-62,1 0 0,0 0 0,-1 0 0,1 0 0,0 0 1,0-1-1,-1 1 0,1-1 0,0 1 0,-1-1 1,1 1-1,-1-1 0,1 0 0,1-1 0,19-18-15,-2-1 1,0 0-1,-2-1 0,0-1 0,-2-1 0,18-33 0,-8 16 183,-21 33-94,2-2 90,1-1 1,-2 0-1,1 0 1,-1 0-1,-1-1 1,0 0-1,-1 0 1,0-1-1,-1 1 1,0-1-1,1-14 1,-4 27-285,-1 23-668,-14 88 904,9-77-62,1 0 0,0 36 0,5-5 71,0-65-31,1-1-56,-1 0 0,1 0 0,0 0 0,-1 0 0,1 0 0,0 0 0,-1-1 0,1 1 0,-1 0 0,0 0 0,0-1 0,1 1 0,-1 0 0,0-1 0,0 1 0,0 0 0,0-1 0,0 1 0,-1-2 0,-1-31-539,-2 25-157,0-1-1,0 1 1,-1 0 0,0 0 0,-1 1 0,0-1-1,0 1 1,-1 1 0,-14-14 0,-17-11 1007,66 42 2298,34 4-3119,-54-12 419,55 5-5821,-33-7-562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3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12460,'-43'5'5310,"10"9"-3538,30-11-1741,0-1 0,1 1 0,-1 0 0,1 0 0,0 0 0,0 0 0,0 0 1,1 0-1,-1 1 0,1-1 0,-1 1 0,1-1 0,0 1 0,0-1 0,1 1 0,-1-1 0,1 1 0,0 0 0,0 6 0,0-7-23,0-1-1,1 0 1,-1 0-1,1 0 1,-1 0-1,1 0 1,-1-1-1,1 1 1,0 0-1,0 0 1,0 0 0,0 0-1,0-1 1,1 1-1,-1-1 1,0 1-1,1-1 1,0 1-1,-1-1 1,1 0-1,-1 0 1,1 0-1,0 0 1,0 0-1,0 0 1,0 0 0,0 0-1,0-1 1,0 1-1,0-1 1,0 1-1,0-1 1,0 0-1,0 0 1,2 0-1,0 0 120,-1 0 0,0 0 0,1 0 0,-1 0 0,0-1 0,1 1 0,-1-1 0,0 0 0,0 0 0,0 0 0,0-1 0,0 1 0,0-1 0,0 1 0,0-1 0,0 0 0,-1 0 0,1 0-1,-1-1 1,1 1 0,2-4 0,-3 3 41,0 0 0,-1 0 0,1 0 0,-1 0 0,0 0 0,0 0 0,0 0 0,-1-1-1,1 1 1,-1 0 0,1-1 0,-1 1 0,0 0 0,0-1 0,-1 1 0,1 0 0,-2-5 0,1 6-267,1 0 0,-1 0 1,-1 1-1,1-1 1,0 0-1,0 1 0,-1-1 1,1 1-1,0-1 1,-1 1-1,0-1 0,1 1 1,-1 0-1,0 0 1,0 0-1,0 0 0,1 0 1,-1 1-1,0-1 1,0 0-1,0 1 0,0-1 1,0 1-1,0 0 1,-1 0-1,1 0 1,-3 0-1,-5 0-2944,1-2-2381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2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15246,'0'0'1212,"-2"8"-859,2-5-335,-3 7 2,1 0 0,1 0 1,0 0-1,0 0 0,2 14 0,-1-22-20,0 0 0,0 0 0,0-1 0,1 1 0,-1 0 0,1 0 0,-1-1 0,1 1 0,0-1 0,-1 1 0,1 0 0,0-1 0,0 0 0,0 1 0,0-1 0,1 1 0,-1-1 0,0 0 0,0 0 0,1 0 0,-1 0 0,1 0 0,-1 0 0,1 0 0,-1 0 0,1-1 0,0 1 0,-1 0 0,1-1 0,0 1 0,-1-1 0,1 0 0,0 0 0,0 0 0,-1 0 0,1 0 0,0 0 0,0 0-1,-1 0 1,1-1 0,0 1 0,-1-1 0,1 1 0,2-2 0,2 0 10,0-1-1,0 0 0,-1 0 1,1 0-1,-1-1 0,1 0 1,-1 0-1,0 0 0,-1-1 0,1 0 1,-1 0-1,0 0 0,6-10 1,-1 2-16,-2 0 0,1-1 0,-2 1 1,10-28-1,-16 45-348,8 52 426,6-21-3399,-6-26-1018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5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58 11659,'0'0'3705,"1"-8"-257,7-40 2377,-8 47-4256,2 16-1342,-1 0 1,-1 1-1,-1-1 0,0 1 0,0-1 1,-2 0-1,-5 21 0,0 2 74,4-14-128,-1 1 30,2 1-1,-1 29 0,4-54-199,0-1 0,0 1 0,0-1 0,0 0 0,0 1-1,0-1 1,0 1 0,0-1 0,1 1 0,-1-1 0,0 0 0,0 1 0,0-1 0,1 1 0,-1-1 0,0 0 0,1 1 0,-1-1 0,0 0 0,1 0-1,-1 1 1,0-1 0,1 0 0,-1 0 0,1 1 0,-1-1 0,0 0 0,1 0 0,-1 0 0,1 0 0,-1 0 0,1 1 0,22-2 102,22-12-128,-42 12-23,7-3-186,0 1-1,1 0 0,0 1 0,-1 0 1,16 0-1,-25 2 217,1 0-1,-1 0 1,1 0 0,-1 0 0,1 0 0,-1 0 0,0 0-1,1 1 1,-1-1 0,1 0 0,-1 1 0,0-1 0,1 1-1,-1 0 1,0-1 0,1 1 0,-1 0 0,0 0 0,0 0 0,0 0-1,0 0 1,0 0 0,0 0 0,0 0 0,0 0 0,0 0-1,0 1 1,-1-1 0,1 0 0,0 1 0,-1-1 0,1 0-1,-1 1 1,0-1 0,1 1 0,-1-1 0,0 1 0,0-1-1,0 1 1,0-1 0,0 0 0,0 1 0,-1-1 0,1 1-1,0-1 1,-1 1 0,1-1 0,-1 0 0,0 3 0,-1 0 111,0 0 0,0 0 0,-1-1 0,1 1 1,-1 0-1,0-1 0,0 0 0,0 0 0,0 0 1,0 0-1,-1 0 0,0-1 0,1 1 1,-1-1-1,-5 2 0,2 0-5,0-1 1,0 0 0,0 0-1,0-1 1,0 0-1,-1 0 1,1-1-1,-10 1 1,13-2-86,0 0 1,0-1-1,1 0 1,-1 0-1,0 0 1,0 0-1,0 0 1,1-1-1,-1 1 1,1-1-1,-1 0 1,1 0-1,0-1 1,0 1-1,0-1 1,-3-2-1,4 3-329,0-1-1,0 1 1,1 0-1,-1 0 1,1-1-1,-1 1 1,1-1 0,0 0-1,0 1 1,0-1-1,1 0 1,-1 1-1,0-1 1,1 0-1,0-3 1,5 1-6033,10 4 938,-10 1 2930,14-3-5983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6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21 13132,'0'0'12017,"-9"-3"-11659,7 2-348,0 0 23,-1-1-1,1 1 1,-1 0-1,0 0 1,1 0-1,-1 1 1,0-1 0,0 1-1,1-1 1,-1 1-1,0 0 1,0 0-1,0 0 1,1 1-1,-1-1 1,0 1 0,0-1-1,1 1 1,-1 0-1,1 0 1,-1 0-1,0 0 1,1 0 0,0 1-1,-1-1 1,1 1-1,0 0 1,0 0-1,0 0 1,-3 2-1,-36 52 961,38-52-954,1 0 1,0 0-1,0 1 0,0-1 1,1 1-1,0-1 1,0 1-1,0-1 1,0 1-1,1 0 1,-1-1-1,2 9 1,-1-12-34,1 1 0,-1-1 0,1 0 0,0 0 0,-1 0 0,1 0 0,0 0 0,0 0 1,0 0-1,0 0 0,-1-1 0,1 1 0,0 0 0,1 0 0,-1-1 0,0 1 0,0-1 0,0 1 0,0-1 0,0 1 1,1-1-1,-1 0 0,0 1 0,0-1 0,1 0 0,-1 0 0,0 0 0,0 0 0,1 0 0,-1 0 0,0 0 0,0-1 0,1 1 1,-1 0-1,2-2 0,3 1 24,0 0 1,0-1-1,0 0 1,0 0-1,0 0 1,5-4-1,-1 0-8,0-1 0,-1 0-1,0 0 1,0-1 0,-1 0 0,0-1-1,0 0 1,-1 0 0,0-1-1,-1 1 1,0-2 0,0 1-1,-1 0 1,7-23 0,-31 88-436,15-46 396,0 0 0,1 1 1,0-1-1,0 1 1,1 0-1,0 0 0,0 12 1,1-22-76,1 1 1,0 0 0,0 0 0,1-1-1,-1 1 1,0 0 0,0-1 0,0 1 0,0 0-1,1 0 1,-1-1 0,0 1 0,0 0-1,1-1 1,-1 1 0,1-1 0,-1 1-1,1 0 1,-1-1 0,1 1 0,-1-1-1,1 1 1,-1-1 0,1 1 0,-1-1-1,1 0 1,0 1 0,-1-1 0,1 0-1,0 0 1,0 1 0,-1-1 0,1 0-1,0 0 1,-1 0 0,1 0 0,0 0-1,0 0 1,-1 0 0,1 0 0,0 0-1,0 0 1,-1 0 0,1 0 0,0 0-1,-1-1 1,1 1 0,1-1 0,1 0-699,1 0 1,-1-1 0,1 1 0,-1-1-1,1 0 1,-1 0 0,0 0 0,5-4-1,10-14-5465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6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3075,'0'0'10170,"-5"10"-6076,-5 12-2357,1 2 1,2-1-1,-8 37 0,12-47-1647,1 0 0,1 1 0,0-1 1,1 0-1,2 21 0,-2-33-84,0 1 0,0 0 0,0-1 0,1 1 0,-1 0 0,0-1 0,1 1 0,0-1-1,-1 1 1,1-1 0,0 1 0,0-1 0,0 1 0,0-1 0,0 0 0,0 1 0,0-1 0,0 0 0,0 0 0,1 0 0,-1 0 0,1 0 0,-1 0 0,0 0 0,1-1 0,-1 1 0,1 0 0,0-1 0,-1 1 0,1-1 0,-1 0 0,3 1 0,4-1 2,1-1-1,-1 0 1,0 0 0,0 0 0,14-5 0,-17 4 21,0 0-1,1 1 0,-1 0 1,1 0-1,-1 0 1,1 1-1,-1 0 1,1 0-1,8 1 0,-6 0 12,-1 1-1,1-1 1,0-1-1,-1 1 0,1-1 1,0-1-1,-1 1 1,1-1-1,0-1 0,-1 1 1,1-1-1,7-4 1,-4 3-142,0 0 1,0 0-1,1 2 1,12-2 0,-23 4 104,0-1 1,0 1 0,0-1 0,0 1 0,0-1-1,0 1 1,0 0 0,-1 0 0,1-1 0,0 1-1,0 0 1,-1 0 0,1 0 0,0 0-1,-1 0 1,1 0 0,-1 0 0,0 0 0,1 0-1,-1 0 1,0 0 0,1 0 0,-1 0-1,0 0 1,0 1 0,0-1 0,0 0 0,0 0-1,0 2 1,-1 46 2570,1-37-1354,5-11-423,6-10-1028,8-13-6506,-13 9-3870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6 121 14670,'0'0'7821,"-1"11"-6983,0 7-584,-2 14 1079,3 42 0,0-73-1317,1 0 0,-1 0 0,1 0-1,0-1 1,-1 1 0,1 0 0,0 0 0,0 0 0,0-1 0,0 1 0,0-1 0,-1 1-1,1 0 1,0-1 0,0 0 0,0 1 0,0-1 0,1 1 0,-1-1 0,0 0 0,0 0 0,0 0-1,0 0 1,0 0 0,0 0 0,0 0 0,0 0 0,0 0 0,1 0 0,-1 0 0,0-1 0,0 1-1,0-1 1,1 0 0,40-12 266,-31 6-236,-1-1 0,1 0 0,15-17 0,2-2-465,-25 73-739,-4-35 1139,0-8 61,1 0 0,-1 1 0,1-1 1,0 1-1,0-1 0,0 1 0,1-1 0,1 6 0,-2-8-18,1 0 0,0 0 0,-1 0 0,1 0 0,0 0 0,0-1 0,0 1 0,-1 0 0,1-1 0,0 1 0,0-1 0,0 1 0,0-1-1,0 1 1,0-1 0,0 0 0,1 0 0,-1 1 0,0-1 0,0 0 0,0 0 0,0 0 0,0 0 0,0 0 0,0 0 0,0 0 0,0-1-1,0 1 1,1 0 0,-1-1 0,0 1 0,0 0 0,1-2 0,5-1 40,0 0 0,0 0 0,-1 0 0,0-1 0,1 0 0,-1-1 0,-1 1 0,1-1 0,-1 0 0,8-10 0,-4 5-49,-1 0 1,-1 0-1,0-1 0,0-1 0,7-16 1,-21 45-338,3-9 381,0 1 0,1 0 0,0 0-1,1 0 1,0 0 0,0 1 0,-1 14 0,3-24-53,0 1 0,0 0 0,0-1 1,0 1-1,0-1 0,0 1 0,1-1 0,-1 1 0,0-1 0,0 1 1,0-1-1,0 1 0,1-1 0,-1 1 0,0-1 0,1 1 0,-1-1 1,0 1-1,1-1 0,-1 1 0,0-1 0,1 0 0,-1 1 0,1-1 1,-1 0-1,1 1 0,-1-1 0,1 0 0,-1 0 0,1 1 0,-1-1 1,2 0-1,22-3 200,21-19-615,-25 2-573,-16 14 268,1 1 1,-1 0 0,1 1 0,1-1 0,-1 1 0,12-7 0,-17 11 663,1 0 0,-1 0 0,1 1 0,-1-1 0,0 0 0,1 0-1,-1 1 1,0-1 0,1 0 0,-1 1 0,0-1 0,0 0 0,1 1 0,-1-1-1,0 0 1,0 1 0,1-1 0,-1 1 0,0-1 0,0 0 0,0 1 0,0-1-1,0 1 1,0-1 0,1 0 0,-1 1 0,0-1 0,0 1 0,0-1 0,-1 1-1,1-1 1,0 1 0,0-1 0,0 0 0,0 1 0,0-1 0,0 1 0,-1-1-1,1 0 1,0 1 0,-1 0 0,-4 22 693,2-13-329,-11 36 1458,14-43-1599,-1-1 1,1 1 0,-1-1 0,1 1-1,0 0 1,0-1 0,0 1 0,0 0-1,0-1 1,1 1 0,-1 0 0,1-1 0,0 1-1,1 2 1,-1-3-136,0-1-1,0 0 1,1-1-1,-1 1 1,0 0-1,1 0 1,-1 0-1,0-1 1,1 1-1,-1-1 1,1 1-1,-1-1 1,1 0-1,-1 1 1,1-1-1,0 0 1,-1 0-1,1 0 1,-1 0-1,1-1 1,-1 1-1,1 0 1,-1 0-1,1-1 1,1 0-1,38-16 680,-18 0-700,-1-2 0,-1 0 0,-1-1 0,-1-1 0,0-1 0,-2-1 0,-1 0 0,0-1-1,-2-1 1,-1 0 0,16-42 0,-43 91 147,2 1 0,-17 47-1,26-54-116,0 1 0,1-1 0,1 1 0,1 0-1,1 0 1,0 0 0,1-1 0,2 1 0,-1-1-1,2 1 1,1-1 0,9 21 0,-13-37-384,-2-10 109,-7-16-237,-9 0-636,-1 1 1,-34-36 0,30 37 929,2-1 1,-24-35 0,43 58 215,0 0-1,0 0 1,0-1-1,0 1 1,-1 0-1,1-1 1,0 1 0,0 0-1,0-1 1,0 1-1,0 0 1,0-1-1,0 1 1,0 0 0,0-1-1,0 1 1,0 0-1,0-1 1,0 1-1,0 0 1,0-1 0,0 1-1,1 0 1,-1-1-1,0 1 1,0 0-1,0 0 1,0-1 0,1 1-1,-1 0 1,0-1-1,0 1 1,1 0-1,-1 0 1,0 0 0,0-1-1,1 1 1,-1 0-1,0 0 1,0 0-1,1 0 1,-1-1 0,1 1-1,24-5 812,40 5-456,-53 0-158,33 4-86,-34-2-757,0-1 1,1 0 0,-1-1 0,17-2 0,-24-1-2859,-3-8-2568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17040,'0'0'9321,"45"0"-14606,-36 0-7976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49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87 15567,'0'0'11296,"1"14"-10933,-1 11-161,-1 0-1,-2 0 1,0 0 0,-8 27 0,5-27-6,0-6 69,2-1-1,0 1 1,-2 34-1,29-89 991,-14 11-1234,0 0-1,-2 0 1,-1-1 0,-1 0 0,-1 0-1,-1-1 1,-1 1 0,-3-38 0,1 62-44,0 1 0,1-1 0,-2 0 0,1 0 0,0 0 0,0 1 0,0-1 0,-1 0 0,1 1 0,-1-1 0,0 0 0,1 1 0,-1-1 0,0 1 0,0-1 0,0 1 0,-2-3 0,-5 6-275,0 16 171,7-12 123,0-1-1,0 1 1,0 0-1,0-1 0,1 1 1,0 0-1,0-1 0,1 1 1,0 0-1,0-1 0,0 1 1,3 6-1,-3-10 13,1 1-1,-1-1 0,1 0 1,0 0-1,-1 0 1,1 0-1,0-1 1,1 1-1,-1 0 0,0-1 1,0 0-1,1 1 1,-1-1-1,0 0 0,1 0 1,0 0-1,-1-1 1,1 1-1,-1 0 1,1-1-1,0 0 0,-1 0 1,1 0-1,0 0 1,-1 0-1,1 0 0,0-1 1,2 0-1,3-1 25,0 0 0,0 0 0,0 0 0,0-1 0,0-1 0,-1 1 0,0-1 0,1-1 0,-2 1 0,1-1 0,0 0 0,-1-1 0,11-12 0,5-8 23,38-55 0,-57 77-52,-20 60-612,-10 0 489,16-36-86,1 1 1,1 0 0,1 0 0,1 0 0,0 1 0,2 0 0,-5 45 0,12-57-3932,4-7-1666,4-3-5008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0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143 159 18546,'0'0'7345,"-9"-2"-6662,5 1-647,-1 0-1,1 1 0,-1-1 0,1 1 0,-1 0 0,1 0 0,-1 0 0,1 1 0,-1-1 0,1 1 0,0 0 0,-1 0 0,1 1 0,0-1 0,0 1 0,0 0 0,0 0 0,0 1 1,0-1-1,1 1 0,-1-1 0,1 1 0,-1 1 0,1-1 0,0 0 0,0 1 0,1-1 0,-1 1 0,-2 4 0,3-5 12,1 0-1,-1 0 1,0 1-1,1-1 1,-1 0-1,1 0 1,0 1-1,0-1 1,1 1-1,-1-1 1,1 1 0,0-1-1,-1 1 1,1-1-1,1 1 1,0 4-1,0-6-30,0 0 1,0-1-1,0 1 0,1-1 1,-1 0-1,0 1 0,1-1 1,-1 0-1,1 0 0,0 0 1,-1 0-1,1 0 0,0 0 1,0 0-1,-1-1 0,1 1 1,0 0-1,0-1 0,0 0 1,0 1-1,0-1 0,0 0 1,-1 0-1,1 0 0,0 0 1,0-1-1,0 1 0,0 0 1,0-1-1,2 0 0,3-2 2,-1 1-1,1-1 1,-1 0-1,0-1 1,0 1-1,0-1 1,-1 0-1,1-1 1,-1 1-1,0-1 1,0 0-1,-1-1 1,0 1-1,0-1 1,0 0 0,0 0-1,-1 0 1,0 0-1,0-1 1,-1 1-1,1-1 1,-2 1-1,1-1 1,0-7-1,-2 14-32,-1 0 0,1-1 0,-1 1 0,1 0 0,-1 0 0,1 0 0,-1 0-1,1 0 1,-1 1 0,1-1 0,-1 0 0,1 0 0,-1 0 0,1 0 0,0 0 0,-1 1 0,1-1 0,-1 0 0,1 0-1,-1 1 1,1-1 0,0 0 0,-1 1 0,1-1 0,0 0 0,-1 1 0,1-1 0,0 1 0,-1-1 0,1 0 0,0 1 0,0-1-1,-1 2 1,-15 15 26,12-11 33,0 0-1,0 0 1,0 1-1,1-1 1,0 1-1,1-1 1,-1 1-1,1 0 1,0 0-1,1 0 0,0 0 1,0 1-1,0 13 1,2-20-35,-1 0 1,1 0 0,-1 0-1,1 0 1,-1 0-1,1 0 1,-1 0-1,1 0 1,0 0 0,0 0-1,-1-1 1,1 1-1,0 0 1,0 0-1,0-1 1,0 1 0,0-1-1,0 1 1,0-1-1,0 1 1,0-1-1,0 1 1,0-1 0,1 0-1,-1 0 1,0 0-1,0 1 1,0-1-1,0 0 1,0 0 0,1-1-1,-1 1 1,0 0-1,0 0 1,0 0-1,2-2 1,3 2 21,0-2 0,0 1 0,-1 0 0,1-1 0,0 0 0,5-3 0,2-5-144,1-1-1,-2 0 1,1 0-1,-2-2 1,1 1-1,-2-1 1,16-25 0,-29 42-553,-27 46 45,28-46 712,1-1 1,-1 0 0,1 1 0,-1-1 0,1 1 0,0 0 0,0-1-1,0 1 1,1 0 0,-1-1 0,1 1 0,0 0 0,0 0-1,1 6 1,0-9-75,0 0-1,-1-1 1,1 1 0,0-1-1,0 1 1,-1-1-1,1 1 1,0-1 0,0 1-1,0-1 1,0 0-1,-1 0 1,1 1-1,0-1 1,0 0 0,0 0-1,0 0 1,0 0-1,0 0 1,0 0-1,-1 0 1,1 0 0,0 0-1,0 0 1,0-1-1,0 1 1,1-1-1,25-10 172,-14 0-362,-1 0 1,-1-1 0,0 0 0,0-1 0,-1 0 0,11-19 0,-21 31-361,-2 19-69,-2-8 603,-14 42 166,17-49-125,0 1 1,1-1-1,-1 1 1,1-1-1,-1 1 1,1-1-1,0 1 1,1 0-1,-1-1 1,1 1-1,-1-1 1,1 1 0,2 3-1,-2-6-27,0 0-1,0 0 1,0 0-1,0 0 1,1 0-1,-1 0 1,0 0-1,0 0 0,1-1 1,-1 1-1,1-1 1,-1 1-1,1-1 1,-1 1-1,1-1 1,-1 0-1,1 0 1,-1 1-1,1-1 1,-1 0-1,1-1 1,-1 1-1,1 0 1,0 0-1,-1-1 1,1 1-1,-1 0 1,0-1-1,1 0 1,-1 1-1,3-2 1,45-24-19,-27 5-228,0-1 0,-1 0-1,-1-2 1,-1 0 0,-1-1-1,-1-1 1,-1 0 0,-2-2 0,15-37-1,-26 56 437,-6 12-42,-13 23 105,-19 45 562,31-56-788,-1 0 0,2 1 1,0-1-1,1 1 1,0 0-1,2 0 0,-1 0 1,2 0-1,0 0 0,1 0 1,1-1-1,0 1 0,2-1 1,-1 0-1,8 15 1,-12-26-797,-5-7 124,-14-16-312,-20-27-13,13 10 812,15 22 417,0 0 0,1 0 1,1-1-1,0 0 1,1 0-1,-10-29 1,18 43-209,-1 1 1,1-1-1,0 0 0,0 0 1,0 0-1,0 0 0,1 1 1,-1-1-1,0 0 1,0 0-1,0 0 0,1 0 1,-1 1-1,0-1 0,1 0 1,-1 0-1,1 1 1,-1-1-1,1 0 0,-1 1 1,1-1-1,-1 1 0,1-1 1,0 0-1,-1 1 0,1-1 1,0 1-1,-1 0 1,1-1-1,0 1 0,0-1 1,0 1-1,-1 0 0,1 0 1,0 0-1,0-1 1,0 1-1,0 0 0,-1 0 1,3 0-1,43 0-280,-32 1 387,23 0-221,33-2-2188,-24-7-5206,-9-7-6788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79 3716,'0'0'17189,"3"-9"-15096,2-1-1538,-3 7-359,-1 0-1,1-1 1,-1 1-1,0-1 1,0 1 0,0-1-1,0 1 1,-1-1-1,1 0 1,-1-6-1,0 9-135,0 0 0,0 1 0,-1-1 0,1 1 0,0-1 0,0 1-1,0-1 1,-1 1 0,1-1 0,0 1 0,-1-1 0,1 1 0,0-1-1,-1 1 1,1-1 0,0 1 0,-1 0 0,1-1 0,-1 1 0,1-1 0,-1 1-1,1 0 1,-1 0 0,1-1 0,-1 1 0,1 0 0,-1 0 0,0 0 0,0-1-1,-26 0 886,-21 10-440,42-5-487,-1 0 1,1 1-1,0-1 0,0 1 1,1 0-1,-6 7 0,10-10-11,-1-1-1,1 1 0,-1 0 1,1 0-1,0-1 0,0 1 1,-1 0-1,2 0 0,-1 0 1,0 0-1,0 0 1,1 0-1,-1 0 0,1 1 1,-1-1-1,1 0 0,0 0 1,0 0-1,0 1 0,0-1 1,0 0-1,1 0 1,-1 0-1,0 0 0,2 4 1,0-5 9,0 0 1,-1 1 0,1-1 0,0 0 0,0 0 0,0 0-1,0 0 1,0-1 0,0 1 0,0 0 0,0-1-1,0 1 1,0-1 0,1 0 0,-1 0 0,0 0-1,0 0 1,0 0 0,0 0 0,4-2 0,-1 2 0,0-1 1,-1 1 0,1-1 0,0 0-1,-1-1 1,1 1 0,-1-1-1,8-4 1,-11 5 1,0 1-1,-1-1 1,1 0-1,0 0 0,0 0 1,0 0-1,0 0 1,-1 0-1,1-1 1,-1 1-1,1 0 1,-1 0-1,1 0 1,-1-1-1,0 1 1,1 0-1,-1 0 0,0-1 1,0 1-1,0 0 1,0 0-1,0-1 1,0 0-1,0 1-23,-4 2-1585,4-1 1178,-1 1 0,1-1 0,-1 0 0,0 0-1,1 0 1,-1 0 0,1 0 0,-1 0 0,0 0 0,1 0-1,-1 0 1,1 0 0,-1 0 0,0 0 0,1 0 0,-1 0-1,1 0 1,-1-1 0,1 1 0,-1 0 0,1 0 0,-1-1-1,1 1 1,-2-1 0,-2-7-7318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3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10634,'0'0'14996,"-5"2"-13993,2 0-860,0 0 0,0 1 0,0-1 0,0 1-1,0 0 1,0 0 0,1 0 0,-1 0 0,1 0 0,0 0-1,0 1 1,0-1 0,0 1 0,1-1 0,-1 1 0,-1 6-1,-16 70 450,18-77-585,1-2 0,-1 0 0,1 1 0,0-1 0,0 0 0,-1 1 0,1-1 0,0 0 0,0 1 0,0-1 1,0 0-1,1 1 0,-1-1 0,0 0 0,1 1 0,-1-1 0,0 0 0,1 1 0,0-1 0,-1 0 0,1 0 0,0 0 0,-1 0 0,1 0 0,0 0 0,0 0 0,0 0 0,0 0 0,0 0 0,0 0 0,0 0 1,0 0-1,1-1 0,-1 1 0,0-1 0,0 1 0,2 0 0,1-1 8,-1 1 0,1-1 0,-1 0 0,1 0 0,-1 0 0,0 0 0,1-1 0,-1 0 0,1 1 0,-1-1 0,0 0 0,1-1 0,-1 1 0,5-3 0,6-5 73,0-1 0,0 0 0,0-1 0,-2-1 0,1 0 0,-1 0 0,-1-2 1,0 1-1,14-26 0,-20 27-73,-18 30-87,-19 33 11,25-39 66,2-2-6,0-1 0,1 1 1,0 0-1,0 0 1,1 0-1,1 0 1,-3 19-1,5-28 2,0 0 0,0-1 0,1 1 1,-1 0-1,1-1 0,-1 1 0,0-1 0,1 1 0,-1 0 0,1-1 0,-1 1 0,1-1 0,0 1 0,-1-1 0,1 0 0,0 1 0,-1-1 0,1 0 1,0 1-1,-1-1 0,1 0 0,0 0 0,0 1 0,-1-1 0,1 0 0,0 0 0,0 0 0,-1 0 0,1 0 0,0 0 0,0 0 0,-1 0 0,1-1 0,0 1 1,0 0-1,-1 0 0,2-1 0,30-7 161,-21 2-150,0 0 0,0-1 0,18-15 0,-23 17-39,0-1 0,1 1 0,0 0-1,0 1 1,0-1 0,0 1 0,1 1 0,0-1 0,-1 1 0,1 1 0,0 0 0,9-2 0,-16 5 18,0-1 0,-1 1 0,1 0 1,0 0-1,-1 0 0,1 0 0,-1-1 0,1 1 1,-1 0-1,1 0 0,-1 0 0,0 0 0,1 0 1,-1 0-1,0 0 0,0 0 0,0 0 0,0 0 1,0 0-1,0 0 0,0 0 0,0 0 0,0 0 1,0 0-1,-1 0 0,1 0 0,-1 1 0,1-1 15,-1 1 0,1-1 0,0 0-1,0 0 1,-1 0 0,1 0-1,0 0 1,0 0 0,0 0 0,0 0-1,0 0 1,0 1 0,0-1-1,1 0 1,-1 0 0,0 0 0,1 0-1,-1 0 1,0 0 0,1 0 0,-1 0-1,1 0 1,0 0 0,-1 0-1,1-1 1,0 1 0,0 0 0,-1 0-1,2 1 1,8-3 62,0 0-1,-1-1 1,0 0 0,1 0 0,17-8-1,-18 6-778,0 1 1,1 0-1,0 1 0,-1 0 0,1 0 0,10 0 0,15 13-17135,-26-11 12316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3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96 135 5381,'0'0'18695,"-11"4"-18049,3 0-509,0-1 0,0 2-1,1-1 1,-1 1 0,-6 5 0,11-7-63,1 0 1,-1-1-1,0 1 1,1 0-1,0 0 1,0 0 0,0 0-1,0 1 1,0-1-1,0 0 1,1 1-1,0 0 1,0-1-1,0 1 1,0 0-1,0-1 1,1 1-1,-1 5 1,2-9-67,-1 1 0,0 0 1,1 0-1,-1 0 0,1 0 1,-1-1-1,1 1 0,0 0 0,-1 0 1,1-1-1,0 1 0,-1-1 0,1 1 1,0 0-1,0-1 0,-1 1 1,1-1-1,0 0 0,0 1 0,0-1 1,0 0-1,0 1 0,0-1 1,-1 0-1,1 0 0,0 0 0,0 0 1,0 0-1,0 0 0,0 0 0,0 0 1,0 0-1,0 0 0,1-1 1,35-5 155,-26 1-181,-1 0 0,0 0 0,0-1 0,0-1 1,0 1-1,-1-1 0,-1-1 0,1 0 0,7-9 0,12-16-19,24-38-1,-39 53 60,10-18-100,-15 24 193,-17 22 517,-7 12-281,2 0 0,-16 30 0,27-46-307,0 1 0,0-1 1,0 1-1,1-1 0,0 1 1,0 0-1,1 0 0,0 0 1,0 0-1,1 0 0,-1 0 0,2 0 1,-1 0-1,2 8 0,-2-14-159,1 1 0,0-1 0,-1 1 0,1-1 0,0 1 0,0-1 0,0 0 0,0 0 0,0 1 0,0-1 0,0 0 0,0 0 0,0 0 0,0 0 0,1 0 0,-1 0 0,0-1 0,1 1 0,2 1 0,17 2-5587,-3-4-3683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80 3972,'0'0'7452,"0"-10"-3758,1-31-976,-1 40-2586,0-1 1,-1 1 0,1 0-1,0-1 1,-1 1 0,1 0-1,-1-1 1,0 1 0,1 0 0,-1 0-1,0 0 1,0 0 0,0-1-1,1 1 1,-1 0 0,0 1 0,0-1-1,-1 0 1,1 0 0,0 0-1,0 1 1,0-1 0,-1 0-1,1 1 1,0-1 0,0 1 0,-1-1-1,1 1 1,0 0 0,-1 0-1,1 0 1,-1 0 0,1 0 0,0 0-1,-1 0 1,-1 0 0,-1 0-55,-1 1 1,1 0-1,0-1 1,-1 2 0,1-1-1,0 0 1,0 1-1,-1 0 1,-4 3 0,1 1-61,0 2 0,0-1 1,1 1-1,0 0 1,0 1-1,1-1 0,0 1 1,1 1-1,0-1 0,-6 15 1,-1 8 205,-17 66 1,22-67-79,1 1 0,1 0 0,0 60 0,5-81-145,0 0 0,1-1 1,0 1-1,1-1 0,0 0 0,0 1 0,1-1 1,1 0-1,-1 0 0,2-1 0,-1 1 0,1-1 1,1 0-1,0 0 0,11 13 0,-12-18-18,1 0-1,-1 0 1,1 0-1,0-1 1,0 0 0,0 0-1,0 0 1,1-1-1,-1 0 1,1 0-1,-1-1 1,1 1 0,0-2-1,-1 1 1,1-1-1,0 0 1,0 0-1,-1-1 1,14-2-1,-15 2 61,0 0 0,-1 0 0,1-1 0,0 0 0,-1 1 0,1-2 0,-1 1 0,1 0 0,-1-1 0,0 0 0,0 0 0,0 0 0,-1-1 0,1 1 0,-1-1 0,0 0 0,0 0 0,0 0 0,0 0 0,-1 0 0,0-1 0,0 1-1,0-1 1,0 1 0,-1-1 0,1 0 0,0-7 0,-1 5 65,-1 0-1,0 0 0,0 0 1,-1 0-1,1 0 0,-2 0 1,1 0-1,-1 0 0,0 0 1,0 1-1,-1-1 0,0 1 1,-4-7-1,5 9-101,0 1 1,-1 0-1,1 0 1,-1 0 0,0 0-1,0 1 1,0-1-1,0 1 1,0-1-1,0 1 1,-1 0-1,1 1 1,-1-1-1,0 0 1,1 1-1,-1 0 1,0 0-1,0 0 1,0 0-1,0 1 1,0 0-1,0-1 1,0 1-1,-7 1 1,9 0-40,-1 0 1,1 0-1,-1 0 0,1 0 1,0 0-1,0 1 0,0-1 1,0 0-1,0 1 1,0 0-1,0-1 0,0 1 1,1 0-1,-1 0 0,0 0 1,1 0-1,0 0 1,0 1-1,-1-1 0,1 0 1,0 1-1,1-1 0,-1 0 1,0 1-1,1-1 1,-1 1-1,1-1 0,0 1 1,0-1-1,0 1 1,0-1-1,0 1 0,1-1 1,-1 1-1,2 4 0,-1-6 6,0 0 0,0 0 0,0 0 0,0 0 0,-1-1 0,1 1 0,0 0-1,0-1 1,0 1 0,0-1 0,1 1 0,-1-1 0,0 1 0,0-1 0,0 0-1,0 0 1,0 1 0,1-1 0,-1 0 0,0 0 0,0 0 0,0 0 0,1 0 0,-1 0-1,2-1 1,33-8-565,-17 0 567,-1-1-1,0 0 0,-1-2 1,0 0-1,0-1 0,-2-1 1,1 0-1,-2-1 1,0-1-1,-1 0 0,-1-1 1,0 0-1,-1-1 0,16-37 1,-26 53 313,0 6-239,-1 0 0,0 0-1,0-1 1,0 1 0,0 0-1,0 0 1,-1 0 0,0-1 0,0 1-1,-1 4 1,0-1-19,-5 37-124,1 1-1,1 73 1,8-106-1863,-3-11 1782,0-1 0,1 0 0,-1 1 0,0-1 0,0 0 0,1 0 0,-1 1 1,1-1-1,-1 0 0,0 0 0,1 0 0,-1 0 0,0 1 0,1-1 0,-1 0 0,1 0 0,-1 0 1,0 0-1,1 0 0,-1 0 0,1 0 0,-1 0 0,0 0 0,1 0 0,-1 0 0,1 0 0,-1-1 0,0 1 1,1 0-1,-1 0 0,0 0 0,1 0 0,-1-1 0,0 1 0,1 0 0,-1 0 0,0-1 0,1 1 1,-1 0-1,0-1 0,0 1 0,1 0 0,-1-1 0,0 0 0,12-17-6946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4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4 10794,'0'0'17980,"-9"-1"-17526,1 0-380,1 0 0,-1 1 1,0 0-1,1 0 0,-1 1 0,1 0 1,-1 0-1,1 1 0,-1 0 1,1 0-1,-8 3 0,3 1-5,-35 14 20,46-19-94,-1 0-1,0-1 1,1 1-1,-1 0 1,0 0-1,1 0 1,-1 0-1,1 1 1,0-1-1,-1 0 1,1 1-1,0-1 1,0 1-1,0-1 1,0 1-1,0-1 1,0 1-1,0 0 1,0 3-1,1-5-21,0 1 0,0-1 1,0 1-1,1-1 0,-1 1 0,0 0 0,1-1 0,-1 0 0,0 1 1,1-1-1,-1 1 0,0-1 0,1 1 0,-1-1 0,1 0 0,-1 1 0,1-1 1,-1 0-1,1 1 0,-1-1 0,1 0 0,0 0 0,-1 0 0,1 1 1,-1-1-1,1 0 0,-1 0 0,1 0 0,1 0 0,24 1-249,-16 0-3,22 0-489,-18-1 411,0 0 0,0 1 0,0 0-1,-1 1 1,1 1 0,0 0 0,-1 1 0,16 7-1,-28-11 384,0 1-1,0-1 0,0 1 0,0 0 0,1 0 0,-1-1 0,0 1 1,0 0-1,0 0 0,-1 0 0,1 0 0,0 0 0,0 0 0,0 0 0,-1 1 1,1-1-1,-1 0 0,1 0 0,-1 0 0,1 1 0,-1-1 0,0 0 1,1 1-1,-1-1 0,0 0 0,0 1 0,0-1 0,0 0 0,0 1 0,-1-1 1,1 0-1,0 1 0,0-1 0,-1 0 0,1 0 0,-1 1 0,1-1 1,-1 0-1,0 0 0,1 0 0,-1 0 0,0 0 0,0 0 0,0 0 0,0 0 1,-1 1-1,-4 5 342,-1-2 0,0 1 0,0-1 1,0 0-1,-13 7 0,7-5-248,-1 0 0,1-1 1,-1-1-1,-1 0 0,1-1 0,-1 0 1,0-1-1,-23 2 0,38-5-258,-1-1 0,1 1 1,-1 0-1,1 0 0,-1 0 0,0 0 0,1 0 1,-1 0-1,1-1 0,-1 1 0,1 0 0,-1-1 1,1 1-1,0 0 0,-1-1 0,1 1 0,-1 0 1,1-1-1,0 1 0,-1-1 0,1 1 0,0 0 1,-1-1-1,1 1 0,0-1 0,0 1 0,-1-1 1,1 1-1,0-1 0,0 0 0,0 1 0,0-1 1,0 1-1,0-1 0,0 1 0,0-1 0,0 1 1,0-1-1,0 1 0,0-1 0,0 0 0,0 1 1,1-1-1,-1 1 0,0-1 0,0 1 0,1-1 1,-1 1-1,1-1 0,14-28-8338,4 2-2857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4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14926,'0'0'2968,"-2"12"22,-8 33-529,-13 79 1935,22-113-4313,0-1 0,0 1 0,1-1 0,1 1 0,0-1 0,0 1 0,1-1 0,0 0 0,7 18 0,-9-28-106,0 0 0,0 0 0,0 0 1,0-1-1,0 1 0,0 0 0,1 0 0,-1 0 0,0 0 0,0 0 0,0 0 0,0 0 1,0 0-1,0 0 0,1-1 0,-1 1 0,0 0 0,0 0 0,0 0 0,0 0 1,1 0-1,-1 0 0,0 0 0,0 0 0,0 0 0,0 0 0,1 0 0,-1 0 1,0 0-1,0 0 0,0 0 0,0 0 0,0 0 0,1 1 0,-1-1 0,0 0 0,0 0 1,0 0-1,0 0 0,0 0 0,1 0 0,-1 0 0,0 0 0,0 1 0,0-1 1,0 0-1,0 0 0,0 0 0,0 0 0,0 0 0,0 0 0,0 1 0,1-1 0,-1 0 1,0 0-1,0 0 0,0 0 0,0 1 0,0-1 0,0 0 0,0 0 0,0 0 1,0 0-1,0 1 0,0-1 0,0 0 0,-1 0 0,1 0 0,0 0 0,3-19-1875,-3 13 1321,0 0 0,-1 0 1,0 0-1,1 0 0,-5-11 0,1 9 288,-1 1 1,0 0-1,0 0 0,-12-11 1,-10-14 1656,68 31 933,-17 4-2441,87 4-8806,-75-7 2748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5:55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22 10570,'0'0'12486,"-11"-2"-11001,7 1-1381,0 0 0,0 0 0,-1 1 0,1-1 1,-1 1-1,1 0 0,0 0 0,-1 0 0,1 1 1,0 0-1,-1 0 0,1 0 0,0 0 0,0 1 1,0-1-1,0 1 0,0 0 0,0 0 0,0 0 1,0 1-1,1 0 0,0-1 0,-1 1 0,1 0 1,0 1-1,-3 3 0,3-3-9,0 0 1,1-1-1,-1 1 0,1 0 1,0 0-1,0 1 0,1-1 1,-1 0-1,1 0 0,0 1 1,-1 5-1,2-9-86,0 0 1,0 1-1,0-1 0,0 1 1,0-1-1,1 1 1,-1-1-1,0 1 0,1-1 1,-1 1-1,1-1 0,-1 0 1,1 1-1,0-1 0,-1 0 1,1 0-1,0 1 1,0-1-1,0 0 0,0 0 1,0 0-1,0 0 0,0 0 1,1 0-1,-1 0 1,0-1-1,0 1 0,1 0 1,-1-1-1,0 1 0,1-1 1,-1 1-1,1-1 0,-1 0 1,1 1-1,-1-1 1,3 0-1,6 0-6,1 0 0,-1-1 0,1 0 0,-1-1 0,0 0 0,0 0 1,0-1-1,0-1 0,0 0 0,-1 0 0,1-1 0,-1 0 0,0 0 0,-1-1 0,1 0 0,-1-1 0,0 0 0,-1 0 0,1-1 1,-2 0-1,1 0 0,-1 0 0,0-1 0,-1 0 0,8-18 0,-20 37 136,-4 5 173,1-1-1,-14 28 0,23-40-269,0 1 0,0 0 0,0 0-1,0 0 1,0 0 0,1 0 0,-1 0 0,1 0 0,0 0-1,0 0 1,0 0 0,0 0 0,2 5 0,-2-7-32,1 0 0,0 1 0,0-1 0,-1 0 1,1 1-1,0-1 0,0 0 0,1 0 0,-1 0 0,0 0 1,0 0-1,0 0 0,1-1 0,-1 1 0,0 0 0,1 0 0,-1-1 1,1 1-1,-1-1 0,1 0 0,-1 1 0,1-1 0,-1 0 1,1 0-1,-1 0 0,1 0 0,2 0 0,6 0-33,0 0-1,0-1 0,0-1 1,0 1-1,0-2 0,-1 1 1,1-1-1,-1-1 0,0 1 1,1-2-1,10-6 0,4-6-255,-1 0 0,34-34 0,-53 48 285,-10 9 47,0 1 0,0 0 1,1 1-1,0-1 0,1 1 1,0 0-1,0 0 1,1 1-1,0-1 0,0 1 1,1-1-1,-2 15 0,4-22-43,1 0 0,-1 0 0,1-1 0,-1 1 0,1 0 0,-1-1 0,1 1 0,0-1 0,-1 1 0,1-1 0,0 1 0,0-1 0,-1 1 0,1-1 0,0 1 0,0-1 0,0 0 0,0 0 0,-1 1 0,1-1 0,0 0 0,0 0 0,0 0 0,0 0 0,0 0 0,0 0 0,-1 0 0,1 0 0,0-1 0,0 1 0,0 0 0,1-1 0,31-6 173,-20 0-245,0-1-1,0 0 1,0-1-1,-1-1 1,-1 1 0,0-2-1,13-14 1,33-30-389,-55 54 355,-7 17 58,-6 7 230,-11 31 573,20-51-725,2 0 1,-1 0-1,0 0 1,1 0-1,-1 0 1,1 1-1,0-1 1,0 0-1,0 0 1,1 0-1,-1 0 1,1 0-1,0 1 1,2 4-1,-2-6-82,0-1 0,0 1 0,1-1-1,-1 0 1,0 1 0,1-1 0,0 0 0,-1 0-1,1 0 1,-1 0 0,1 0 0,0-1-1,0 1 1,0 0 0,-1-1 0,1 0-1,0 1 1,3-1 0,22 0-6288,-11-6-2579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8:44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18 5541,'0'0'753,"-9"3"-427,-5 1-378,1 0 1,0 2-1,0-1 1,1 2 0,-1 0-1,1 0 1,-19 16 0,29-21 276,-1 0 0,1-1 1,-1 0-1,1 1 0,-1-1 1,1 0-1,-1 0 0,0 0 1,1-1-1,-1 1 1,0-1-1,0 1 0,-3-1 1,3 0 221,0 1 1,0-1 0,0 0 0,0 1 0,0 0 0,1 0 0,-1 0 0,0 0 0,-4 2-1,7-2 77,26-1-669,435-19 434,-39 14-212,-383 6-58,210 18 91,16 1-188,362-40 170,-545 16-88,324-31 178,177-4 148,-236 39-148,-340 0-1148,0-1 1,-1 1-1,1-2 0,0 1 1,-1-1-1,1 0 0,-1 0 1,9-4-1,-3-4-3305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0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4740,'0'0'2953,"9"-4"-2521,19-5 19,-1 1 0,1 1 0,1 1 0,-1 2 0,30-1 1,266 27 1133,-312-21-1596,122 15 171,82 7-37,562-20 142,-638-6-87,291-15-80,-180 6-67,751 33 668,-679-6-574,492-38 1,-194 4 1721,-621 19-1951,0 0 0,0 0 0,1 0 0,-1 0 0,0 0 0,0 0-1,0 0 1,0 0 0,0 0 0,0 0 0,0 0 0,1-1 0,-1 1 0,0 0 0,0 0 0,0 0 0,0 0 0,0 0 0,0 0 0,0 0 0,0 0 0,0-1 0,0 1 0,0 0-1,1 0 1,-1 0 0,0 0 0,0 0 0,0 0 0,0-1 0,0 1 0,0 0 0,0 0 0,0 0 0,0 0 0,0 0 0,0 0 0,0-1 0,0 1 0,0 0 0,-1 0-1,1 0 1,0 0 0,0 0 0,0 0 0,0 0 0,0-1 0,0 1 0,0 0 0,0 0 0,0 0 0,0 0 0,0 0 0,0 0 0,-1 0 0,1 0 0,0 0 0,0 0 0,0 0-1,0-1 1,0 1 0,-1 0 0,-9-6-9398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1 224,'0'0'9225,"9"1"-9140,48 1-13,-41-2-55,1 0 0,-1 1 0,0 0 0,1 1 0,-1 1 0,0 1 0,29 11 1,-22-5 40,1-1 0,-1-1 0,2-1 0,43 6 0,105 2 1029,-54-6-810,65 4-271,247-13-1,-316-6 73,21-2 118,227 16 0,333 53-68,-72-58 24,-308-7-10,655-4-46,-498 32-104,-112-1 10,314-8 721,91 3-618,-635-13-89,658-6 139,-256-37 106,-530 38-501,9 0 444,-8-3-4444,-4-1 215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2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10666,'0'0'96,"9"2"-197,178 11-607,-101-8-175,164 0 595,121 12 789,902 79-87,4-82 10,-1236-14-423,1974-22 799,-1520 16-575,156-4 549,-5-41 299,-470 24-780,75-8 689,-243 34-952,-19 1-7314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29 163 3267,'-1'-13'5685,"0"0"-4858,-1-14 853,-1 0 1,-1 0-1,-9-28 1,13 55-1643,0 0 1,0 0-1,0 0 1,0 0-1,0 0 0,0 0 1,0 0-1,0 0 1,0 0-1,0 0 0,0 0 1,0 0-1,0 1 1,0-1-1,0 0 0,0 0 1,0 0-1,0 0 1,-1 0-1,1 0 0,0 0 1,0 0-1,0 0 1,0 0-1,0 0 0,0 0 1,0 0-1,0 0 1,0 0-1,0 0 1,0 0-1,0 0 0,0 0 1,-1 0-1,1 0 1,0 0-1,0 0 0,0 0 1,0 0-1,0 0 1,0 0-1,0 0 0,0 0 1,0 0-1,0 0 1,-1 0-1,0 16 229,1 23-343,60 377 783,-28-226-487,14 336 1,-44-375 504,-6 192-718,3-337-519,-2 20-346,-2-14-2065,-4-7-4038,-6-4-1361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9705,'3'9'918,"12"27"693,28 53 0,-35-76-1332,-1 0 0,2 0-1,0-1 1,0-1-1,1 0 1,0 0-1,23 18 1,-31-27-183,0-1-1,0 0 1,0 1 0,0-1 0,0 0-1,1 0 1,-1 0 0,0-1 0,1 1 0,-1 0-1,0-1 1,1 1 0,-1-1 0,0 0-1,1 0 1,-1 0 0,1 0 0,-1 0-1,0-1 1,1 1 0,-1-1 0,0 1-1,1-1 1,-1 0 0,0 0 0,0 0-1,1 0 1,-1 0 0,0-1 0,0 1 0,-1-1-1,1 1 1,0-1 0,1-2 0,6-6 61,-1-1 0,0 0 0,-1-1 0,0 1 0,5-15 1,3-2-236,39-69-1064,46-79-7480,-59 108 946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43 12940,'0'0'4447,"3"-9"-2119,10-25-668,-8 96-763,-6-35-785,-2 0-1,0 0 1,-2 0 0,-10 36 0,-44 103 280,9-25-1578,66-190-7243,17-62 779,-14 34 2621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16400,'-3'11'1596,"-3"18"-363,1 0 0,1 1 0,0 31 0,4-59-1224,0 0-1,0 0 1,0 0-1,0 0 0,1 0 1,-1 0-1,0 0 1,1 0-1,0 0 0,0 0 1,-1 0-1,1-1 1,0 1-1,0 0 0,1-1 1,-1 1-1,0 0 1,1-1-1,-1 0 0,0 1 1,1-1-1,0 0 1,-1 1-1,1-1 0,0 0 1,-1 0-1,1-1 1,0 1-1,0 0 0,0-1 1,0 1-1,0-1 1,0 1-1,0-1 1,2 0-1,0 0 3,0 1 1,-1-2-1,1 1 0,0 0 1,0-1-1,0 0 0,-1 0 1,1 0-1,0 0 0,-1 0 1,1-1-1,-1 0 0,1 1 1,-1-1-1,0-1 0,0 1 1,0 0-1,3-4 0,3-5 43,-2-1-1,1 1 1,-1-2 0,-1 1-1,-1 0 1,1-1-1,-2 0 1,4-18 0,-2 10 307,-2 0 0,-1-1 0,1-21 0,-6 90-370,0-33 0,1 1-1,1 0 1,0-1-1,1 1 1,0 0-1,1 0 0,6 18 1,-8-31-69,1-1 0,0 1 0,0-1-1,0 1 1,0-1 0,0 0 0,0 0 0,1 1 0,-1-1 0,0 0 0,1 0 0,-1 0-1,1 0 1,-1 0 0,1-1 0,-1 1 0,1 0 0,0-1 0,-1 1 0,1-1-1,0 1 1,-1-1 0,1 0 0,0 0 0,2 0 0,-1 0-353,-1 0-1,1 0 1,-1 0-1,0-1 1,1 1 0,-1-1-1,0 0 1,0 0-1,1 1 1,-1-1 0,0-1-1,0 1 1,0 0 0,0 0-1,0-1 1,0 1-1,2-4 1,12-18-7342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37 194 128,'14'-153'10031,"-12"112"-2723,-2 121-7186,4 149 151,14-127-560,-12-78 185,-1 0 0,-1 0 1,0 31-1,-4-46 93,-3 25-113,2-33 125,1 0 0,-1 0 0,1-1 0,-1 1 0,0 0 0,0 0 0,1-1 0,-1 1 0,0 0 0,0-1 0,0 1 0,0-1 1,0 1-1,1-1 0,-1 1 0,0-1 0,0 0 0,0 1 0,0-1 0,0 0 0,-1 0 0,1 0 0,0 0 0,0 0 0,0 0 0,0 0 0,0 0 0,0 0 0,0 0 0,-1-1 0,0 0 91,0 0 1,0 0-1,0-1 1,0 1-1,0 0 1,0-1-1,1 1 1,-1-1-1,1 1 1,-1-1-1,1 0 1,0 1-1,-1-1 1,1 0 0,0 0-1,0 0 1,0 0-1,0-3 1,-15-39 960,12 28-754,0 0 0,1 0 0,0 0 0,2 0 1,0 0-1,1-25 0,0 37-263,1 1-1,-1-1 1,1 1-1,0-1 1,-1 1-1,2-1 1,-1 1-1,0-1 1,1 1-1,-1 0 1,1 0-1,0 0 1,0 0-1,0 0 1,1 0 0,-1 0-1,1 1 1,-1-1-1,1 1 1,0 0-1,0 0 1,0 0-1,0 0 1,0 0-1,0 1 1,1-1-1,-1 1 1,1 0-1,-1 0 1,1 0-1,-1 1 1,1-1-1,-1 1 1,6 0-1,1-1-103,1 1-1,-1 0 0,1 1 1,-1 0-1,16 4 0,-24-4 52,1 0 1,0 0-1,0 0 0,-1 0 0,1 1 1,0-1-1,-1 1 0,0 0 1,1-1-1,-1 1 0,0 0 0,0 1 1,0-1-1,0 0 0,0 0 0,-1 1 1,1-1-1,-1 1 0,1 0 0,-1-1 1,0 1-1,0 0 0,0 0 0,0 3 1,-1-4 19,0-1 0,1 1 0,-1-1 0,0 1 1,1-1-1,-1 1 0,1-1 0,-1 1 0,1-1 0,0 0 1,-1 1-1,1-1 0,0 0 0,0 0 0,0 1 1,0-1-1,0 0 0,0 0 0,0 0 0,1 0 0,-1 0 1,0-1-1,3 2 0,-2-1 4,0-1 1,0-1-1,0 1 1,0 0-1,0 0 1,0-1-1,0 1 1,0-1-1,0 0 1,0 1-1,0-1 1,0 0-1,0 0 1,-1 0-1,1-1 1,0 1-1,-1 0 1,3-2-1,21-20 115,31-22-35,-53 43-102,0 0 0,1 0 0,0 0 0,-1 0 0,1 1-1,0-1 1,0 1 0,0 0 0,0 1 0,0-1 0,0 0 0,0 1-1,0 0 1,6 0 0,-8 1 15,-1 0 0,1 0 0,-1 0-1,1 0 1,-1 0 0,1 0 0,-1 1 0,0-1 0,1 0-1,-1 1 1,0-1 0,0 1 0,0-1 0,0 1 0,0-1-1,0 1 1,0 0 0,-1 0 0,1-1 0,-1 1 0,1 0-1,-1 0 1,0 3 0,0-4 2,1 1 0,-1-1-1,0 1 1,0-1 0,1 1 0,-1-1 0,0 0-1,1 1 1,-1-1 0,1 0 0,0 1-1,0-1 1,-1 0 0,1 1 0,0-1-1,0 0 1,0 0 0,0 0 0,0 0-1,0 0 1,1 0 0,-1 0 0,0-1-1,0 1 1,1 0 0,-1-1 0,2 1 0,-2-1-80,0 0 0,0 0 0,0 0 0,0 0 0,0-1 1,-1 1-1,1 0 0,0-1 0,0 1 0,0-1 1,0 1-1,-1-1 0,1 0 0,0 1 0,0-1 0,-1 0 1,1 1-1,0-1 0,-1 0 0,2-1 0,7-19-5896,-1-8-5404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40 124 7815,'0'0'3732,"3"-9"-679,0 2-2318,10-34 3483,-9 9 1933,-21 47-5798,9-2-491,1 0-1,0 0 1,-5 16 0,10-24-19,0 0-1,0 1 0,0-1 0,1 1 1,0-1-1,0 1 0,1 0 1,-1 0-1,1-1 0,1 1 0,0 6 1,-1-12 133,1 1 1,0 0 0,-1-1-1,1 1 1,-1-1 0,1 1-1,0-1 1,0 1 0,-1-1-1,1 0 1,0 1 0,0-1-1,-1 0 1,1 1 0,0-1-1,0 0 1,0 0 0,0 0-1,-1 0 1,1 0 0,0 0-1,0 0 1,0 0 0,0 0-1,-1 0 1,1 0 0,0-1-1,0 1 1,0 0 0,-1 0-1,1-1 1,0 1 0,0-1-1,-1 1 1,2-2 0,27-13 62,-16 5 35,-3 3-110,-1 0 1,1 1-1,1-1 1,-1 2 0,13-5-1,-21 9-37,0 0-1,0 1 0,0-1 1,0 1-1,0-1 0,0 1 0,0 0 1,0 0-1,0 0 0,0 0 1,1 0-1,-1 0 0,0 1 1,0-1-1,0 1 0,0-1 0,0 1 1,0 0-1,0 0 0,-1 0 1,1 0-1,0 0 0,0 0 0,-1 0 1,1 1-1,0-1 0,-1 1 1,0-1-1,1 1 0,-1-1 0,0 1 1,0 0-1,0 0 0,0 0 1,1 3-1,4 9-9,-1 0 0,-1 1 0,0 0 1,-1-1-1,0 2 0,-2-1 0,0 0 0,0 0 0,-2 0 1,-1 18-1,-1-11 509,0-1 0,-2 1 0,0-1 0,-2 0 0,0 0 0,-14 28 0,17-43-335,1 1 0,-1-1 0,-1 1-1,0-1 1,1 0 0,-11 8 0,14-13-96,1 0 0,-1-1 0,0 1 0,1-1 0,-1 1-1,0-1 1,0 0 0,1 1 0,-1-1 0,0 0 0,0 1 0,0-1 0,0 0 0,1 0 0,-1 0 0,0 0-1,0 0 1,0 0 0,0 0 0,0 0 0,1 0 0,-1 0 0,0 0 0,0 0 0,-1-1 0,1 0-17,0-1 0,-1 1 0,1 0 0,0-1 0,0 1-1,0-1 1,0 0 0,0 1 0,0-1 0,1 0 0,-1 1 0,0-1 0,1 0 0,0 0 0,-1 0 0,1 0 0,0-2 0,-2-11-11,1 0 0,0 1 0,1-1 1,1 0-1,0 0 0,1 0 0,1 0 0,0 1 0,1-1 0,1 1 1,0 0-1,11-21 0,5-1-50,0 2 0,3 0 1,36-41-1,-46 59 91,32-41 120,-43 53-99,-1 0 1,1-1-1,0 1 0,-1-1 1,0 1-1,0-1 0,-1 0 1,1 0-1,-1 1 1,1-11-1,-2 14 15,0 1 1,0-1-1,0 1 1,0-1-1,0 1 0,0-1 1,0 1-1,0-1 0,0 1 1,0-1-1,0 1 1,-1-1-1,1 1 0,0-1 1,0 1-1,-1-1 0,1 1 1,0 0-1,-1-1 0,1 1 1,0-1-1,-1 1 1,1 0-1,-1-1 0,1 1 1,0 0-1,-1 0 0,1-1 1,-1 1-1,1 0 1,-1 0-1,0-1 0,-21 4 363,-18 19-527,32-15 109,0 1 1,1 0-1,0 0 0,0 1 1,-9 18-1,13-23 13,1 0 0,0 0 0,0 0-1,0 0 1,1 1 0,0-1 0,-1 0 0,2 1 0,-1-1 0,0 1 0,1 0 0,0-1-1,0 1 1,0-1 0,1 1 0,1 7 0,-1-10-66,1 0-1,-1 0 1,0-1 0,1 1-1,0-1 1,-1 1 0,1-1 0,0 0-1,-1 1 1,1-1 0,0 0-1,0 0 1,0 0 0,0-1-1,0 1 1,0 0 0,0-1 0,1 1-1,-1-1 1,0 0 0,0 0-1,0 0 1,0 0 0,5 0-1,-1 0-495,1-1 0,-1 1-1,0-1 1,1-1-1,-1 1 1,0-1-1,9-3 1,13-16-5083,-3-5-4414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16239,'-5'8'1100,"-5"7"-416,2 1-1,0 0 0,1 0 1,0 1-1,2 0 1,-6 22-1,9-32-638,1-1 0,0 1 1,0 0-1,0-1 0,1 1 0,0 0 0,0-1 0,1 1 0,-1 0 0,2-1 0,-1 1 0,1-1 0,0 1 1,0-1-1,0 0 0,1 0 0,0 0 0,1 0 0,-1 0 0,1-1 0,7 9 0,-9-13-48,0 1-1,0 0 0,0-1 0,0 0 1,0 1-1,1-1 0,-1 0 1,1 0-1,-1 0 0,1 0 1,-1-1-1,1 1 0,-1-1 0,1 1 1,-1-1-1,1 0 0,0 0 1,-1 0-1,1-1 0,4 0 1,4-2-181,-1 0 0,1-1 0,18-9 0,-22 9 3,0 0 0,0 1-1,0 0 1,1 0 0,-1 1-1,1 0 1,12-1 0,-19 3 164,0 0 0,0 0 0,-1 0 0,1 0 0,0 0 0,0 0 0,0 0 0,-1 1 0,1-1 0,0 0 0,-1 1 0,1-1 0,0 0 0,0 1 0,-1-1 0,1 1 0,-1-1 0,1 1 0,-1 0 0,1-1 0,-1 1 0,1-1 1,-1 1-1,1 0 0,-1 0 0,1-1 0,-1 2 0,3 28 36,-4-25 190,0 1 1,0 0 0,0-1-1,-1 0 1,1 1 0,-1-1-1,-1 0 1,-3 8-1,2-9 4,1-1-1,-1 1 1,0 0-1,0-1 1,0 0-1,0 0 1,0 0-1,-1-1 1,1 1-1,-10 3 1,13-6-201,-1 0 0,1 1 0,0-1 0,0 0 1,0 0-1,-1 0 0,1 0 0,0 0 0,0 0 0,0 0 1,-1 0-1,1 0 0,0-1 0,0 1 0,0 0 1,0-1-1,-1 1 0,1-1 0,-2-1 0,2 1-95,0 0-1,0-1 1,0 1-1,0-1 1,0 0-1,0 1 1,0-1 0,0 0-1,1 1 1,-1-1-1,1 0 1,-1 0-1,1 1 1,0-1-1,0 0 1,-1 0-1,2-2 1,-2-7-949,0-20-3392,4 0-3338,6 8-2253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155 357 15663,'0'0'4884,"-10"-2"-4360,3 0-516,0 2 1,1-1 0,-1 1 0,0 0 0,0 0 0,0 1 0,1 0 0,-1 0-1,0 0 1,-7 3 0,11-2-3,-1 0 0,0-1 0,1 1 0,-1 0 0,1 1 0,-1-1 0,1 1 0,0-1 0,0 1 0,0 0 0,1 0 0,-1 0 0,1 1 0,0-1 0,-1 0 0,1 1 0,1 0 0,-1-1 0,1 1 0,-1 0 0,1 0 0,-1 5-1,2-7 0,-1 0-1,0 0 0,1 0 0,0 0 0,-1 0 0,1 0 0,0 1 0,0-1 0,0 0 0,1 0 1,-1 0-1,0 0 0,1 0 0,-1 1 0,1-1 0,0 0 0,0 0 0,0 0 0,0-1 0,0 1 1,0 0-1,0 0 0,1 0 0,-1-1 0,1 1 0,-1-1 0,1 1 0,0-1 0,-1 0 0,1 1 1,2 0-1,0-1 6,-1 0 0,1 0 0,-1-1 1,1 1-1,-1-1 0,1 1 0,-1-1 1,1-1-1,0 1 0,-1 0 0,1-1 1,-1 0-1,1 0 0,-1 0 1,1 0-1,-1 0 0,0-1 0,0 1 1,5-4-1,0 0-30,0-2 1,0 1-1,-1-1 1,1 0-1,-2-1 1,1 0-1,-1 0 1,0 0-1,-1-1 0,8-14 1,-10 15-368,1 1 1,-1-1-1,-1 0 1,1 0-1,-1 0 0,-1 0 1,1 0-1,-1-9 1,-17 34-522,14-13 1045,0 0-1,1 1 1,0-1-1,0 0 1,0 1 0,0-1-1,1 1 1,0-1-1,0 1 1,0-1-1,1 6 1,-1-10-105,1 1 0,-1-1 0,0 1 0,1-1 1,-1 0-1,1 1 0,-1-1 0,0 1 0,1-1 0,-1 0 0,1 1 0,-1-1 0,1 0 0,-1 0 1,1 1-1,0-1 0,-1 0 0,1 0 0,-1 0 0,1 0 0,-1 0 0,1 0 0,0 0 0,-1 0 1,1 0-1,-1 0 0,1 0 0,0 0 0,-1 0 0,1-1 0,21-4 1167,-13-1-786,0 0 0,0-1 1,-1 1-1,0-2 0,0 1 0,11-16 0,41-59 115,-46 62-430,51-83 333,-60 93-596,1 0-1,-2-1 1,0 1 0,0-1-1,-1 1 1,0-1 0,-1 0-1,2-18 1,-5 29 150,1 0 0,0 0 0,0-1 0,0 1 1,0 0-1,-1 0 0,1 0 0,0 0 0,0 0 0,-1 0 0,1 0 0,0 0 0,0 0 0,0-1 0,-1 1 1,1 0-1,0 0 0,0 0 0,-1 0 0,1 0 0,0 0 0,0 1 0,-1-1 0,1 0 0,0 0 0,0 0 1,0 0-1,-1 0 0,1 0 0,0 0 0,0 0 0,0 0 0,-1 1 0,1-1 0,0 0 0,0 0 0,0 0 1,0 0-1,-1 1 0,1-1 0,0 0 0,0 0 0,0 0 0,0 1 0,0-1 0,0 0 0,0 0 1,0 1-1,0-1 0,-1 0 0,1 0 0,0 1 0,-11 13-1,6-4 50,0 0 0,0 0 0,1 1 0,1 0 0,0 0 0,0 0 0,1 1 0,0-1 0,1 0 0,0 1 0,1-1 0,1 1 0,-1-1 0,2 1 0,0-1 0,0 0 0,1 0 0,0 0 0,1 0 0,0 0 0,1-1 0,0 1 0,0-1 0,2-1 0,-1 1 0,1-1 0,0 0 0,1 0 0,0-1 0,0 0 0,1-1 0,0 0 0,0 0 0,13 6 0,-40-29-276,2-2-1,0 0 0,-16-25 0,4 5-186,13 19 503,0 0 0,2-1 0,-19-37-1,32 57-53,0-1 0,0 1 0,0-1 0,0 1 0,0-1 0,0 0 0,0 1 0,0-1 0,0 1 0,0-1 0,0 1 0,1-1 0,-1 1 0,0-1 0,0 1 0,1-1 0,-1 1 0,0-1 0,0 1 0,1-1 0,-1 1 0,1-1 0,-1 1 0,0 0 0,1-1 0,-1 1 0,1 0 0,-1-1 0,1 1 0,-1 0 0,1 0 0,-1-1 0,1 1 0,0 0 0,-1 0 0,1 0 0,-1 0 0,1 0 0,-1 0 0,1 0 0,0 0 0,-1 0 0,1 0 0,-1 0 0,1 0 0,39 0-483,-28 0 300,70-10-5512,-37-3-1756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70 10474,'0'-8'2680,"0"-29"906,0 13 814,-9 53-3407,8 53-816,4-1 0,3 0 1,3-1-1,29 115 0,-41-210 2354,-29-124-1170,22 114-1319,7 19-70,0 0 1,1 0 0,0 0-1,0 0 1,1 0 0,-2-9-1,30 19-2459,27 4-1226,1-6-3571,-27-4 990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92 327 8072,'0'0'4580,"-2"-9"-619,-9-24-1238,11 32-2659,-1 0 0,1 0 0,0 1 0,0-1 0,-1 0-1,1 1 1,0-1 0,-1 0 0,1 1 0,-1-1 0,1 0 0,-1 1 0,1-1 0,-1 1 0,1-1 0,-1 1 0,1-1 0,-1 1 0,0-1 0,1 1 0,-1 0 0,0-1 0,1 1 0,-1 0 0,0 0 0,0-1 0,1 1 0,-1 0 0,0 0 0,0 0 0,1 0 0,-1 0 0,0 0 0,0 0 0,1 0 0,-1 0 0,0 1 0,0-1 0,1 0 0,-1 0 0,0 1 0,1-1 0,-1 0 0,0 1-1,0 0 1,-21 21 53,18-13-111,-1 0 1,2 0 0,-1 0-1,1 0 1,1 1 0,-1 0-1,2-1 1,-1 1 0,1 0-1,1 0 1,0 11 0,1-19 0,-1-1 1,0 1 0,1-1-1,-1 1 1,1-1 0,-1 1-1,1-1 1,0 0 0,-1 0-1,1 1 1,0-1 0,0 0-1,0 0 1,0 0 0,0 0-1,0 1 1,0-2 0,0 1-1,1 0 1,-1 0 0,0 0-1,1-1 1,-1 1 0,0 0-1,1-1 1,-1 1 0,1-1-1,-1 0 1,1 1 0,-1-1-1,1 0 1,-1 0 0,1 0-1,-1 0 1,1 0 0,-1 0-1,1-1 1,1 0 0,2 1 27,0-1 1,0 0 0,0-1 0,-1 1 0,1-1 0,0 0 0,-1 0 0,1 0 0,-1-1 0,6-4 0,0-3 0,-1 0 0,0 0 0,0-2 0,-2 1 0,1-1 0,-1 0 0,-1 0 0,0-1 0,6-19 0,-6 11-23,0 0 0,-1 0 0,-2-1 0,0 1 0,0-30-1,-3 50 10,19 25-284,-17-24 324,0 1 0,0-1 0,0 0 0,0 0 0,-1 0 0,1 0 0,0 0 0,0 0 0,0-1 0,0 1 0,-1-1 0,1 1 0,0-1 0,-1 1 0,1-1 0,0 0 1,-1 0-1,1 0 0,2-2 0,0-1 34,0 0 0,1 0 0,-2 0 1,1 0-1,0-1 0,3-7 1,1-2-17,0-1 1,-1-1-1,7-24 1,-11 15 20,-3 24-105,-1 1-1,1 0 1,0 0 0,0-1-1,-1 1 1,1 0-1,0 0 1,0 0 0,-1 0-1,1 0 1,0-1 0,-1 1-1,1 0 1,0 0 0,0 0-1,-1 0 1,1 0 0,0 0-1,-1 0 1,1 0 0,0 0-1,-1 0 1,1 0 0,0 0-1,-1 0 1,1 0 0,0 1-1,0-1 1,-1 0 0,1 0-1,0 0 1,-1 0 0,1 0-1,0 1 1,0-1-1,0 0 1,-1 0 0,1 1-1,-5 3-53,0 0 0,1 0 0,0 0 0,0 1 0,-7 9 0,2 0 88,0 1-1,0 0 1,2 0-1,0 1 0,1 0 1,0 1-1,1-1 0,1 1 1,1 0-1,0 0 0,1 0 1,1 0-1,2 26 1,-1-40-16,1 1 1,0-1 0,0 0 0,0 1-1,0-1 1,0 0 0,0 0 0,1 0-1,0 0 1,0 0 0,0 0 0,0 0-1,0-1 1,0 1 0,1-1 0,-1 1 0,1-1-1,-1 0 1,1 0 0,0 0 0,0-1-1,0 1 1,0-1 0,0 1 0,1-1-1,-1 0 1,0 0 0,1 0 0,-1-1-1,5 1 1,-1 0-180,0-1 0,-1 0 0,1 0 0,-1 0 0,1-1 0,11-2-1,-12 1-463,-1 0-1,0 1 1,0-1 0,0-1-1,0 1 1,0-1-1,0 0 1,4-4-1,8-9-5424,0-3-3378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81 14318,'0'0'2695,"-5"8"-1435,1-1-917,0 1 0,0 0-1,0 0 1,1-1-1,0 2 1,1-1 0,0 0-1,0 1 1,1-1 0,0 12-1,0-14-346,2 0 1,-1-1-1,1 1 0,-1 0 0,2-1 1,-1 1-1,0-1 0,1 1 0,0-1 1,1 0-1,-1 1 0,1-1 0,0 0 1,0-1-1,1 1 0,-1-1 0,1 1 1,0-1-1,0 0 0,0 0 0,1-1 1,-1 0-1,1 1 0,0-1 0,0-1 1,9 5-1,-14-7-18,11 5-458,-1 0 0,0 1 0,-1 1 0,0-1 0,10 10 0,-17-15 459,-1 0 0,0 1 0,1-1 0,-1 1 0,0-1-1,0 1 1,0-1 0,0 1 0,0 0 0,0-1 0,-1 1 0,1 0-1,0 0 1,-1 0 0,0-1 0,1 1 0,-1 0 0,0 0-1,0 0 1,0 0 0,0 0 0,0 0 0,0-1 0,-1 1 0,1 0-1,-1 0 1,1 0 0,-1 0 0,0-1 0,0 1 0,1 0-1,-1-1 1,0 1 0,-1-1 0,1 1 0,0-1 0,0 1-1,-1-1 1,-1 2 0,-1 1 172,-1 0 0,1 0 0,-1-1-1,0 1 1,1-1 0,-2 0 0,1-1 0,0 1 0,0-1-1,-1 0 1,1-1 0,-1 1 0,0-1 0,1 0-1,-1 0 1,0-1 0,0 1 0,0-2 0,-7 0-1,12 0-122,-1 1-1,1-1 0,0-1 1,0 1-1,0 0 0,0 0 1,1 0-1,-1-1 1,0 1-1,0 0 0,1-1 1,-1 1-1,1 0 0,-1-1 1,1 1-1,-1-1 0,1 1 1,0-1-1,0 1 0,0-1 1,0 1-1,0-1 0,0-1 1,4-40 207,5 15-312,1-1 1,2 2-1,0 0 1,18-26-1,-10 16-2222,18-46 0,-18 26-2612,-2 4-2622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8360,'0'0'1996,"-6"11"-100,4-8-1777,-3 5 184,1 0 0,0 1 0,0-1 0,0 1 0,1 0 0,1 0 0,0 0 0,0 0 0,-1 16 0,3-10-186,1-1-1,1 1 1,0-1-1,1 1 1,1-1-1,0 0 1,1 0-1,8 16 1,6 8-3,39 53-1,-52-82-54,-78-99 688,49 63 654,1-1-1,-32-51 1,53 77-1341,0 1 1,0 0 0,0-1-1,0 1 1,0-1 0,0 0-1,0 1 1,1-1 0,-1 0-1,0 1 1,1-1 0,0 0-1,-1 0 1,1 1 0,0-1-1,0 0 1,0 0 0,0 0-1,0 1 1,1-1 0,-1 0-1,0 0 1,1 1 0,-1-1-1,1 0 1,0 1 0,0-1-1,-1 0 1,1 1 0,0-1-1,0 1 1,0 0 0,1-1 0,-1 1-1,0 0 1,0-1 0,1 1-1,-1 0 1,1 0 0,-1 0-1,1 0 1,-1 1 0,1-1-1,3-1 1,9-2-98,-1 1 0,1 1 0,0-1 1,28 1-1,-8 0-91,25-9-1525,-20-1-2513,6-8-5406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9321,'0'0'12614,"-7"7"-12614,3-4-4,1-1 1,0 1-1,0 0 0,0 0 0,0 0 0,0 1 0,1-1 0,0 1 0,0-1 0,0 1 0,0 0 0,0 0 0,1 0 0,-1 0 0,1 0 0,0 0 1,0 0-1,0 9 0,1-7 19,-1 9-8,1-1 0,1 1 0,0 0-1,1-1 1,4 17 0,-6-29-3,1 0-1,-1 0 1,1 0-1,0 0 1,0 0 0,0 0-1,0 0 1,0 0 0,0 0-1,0 0 1,1-1-1,-1 1 1,1-1 0,-1 1-1,1-1 1,-1 1-1,1-1 1,0 0 0,0 0-1,0 0 1,0 0-1,0 0 1,0 0 0,0 0-1,0-1 1,0 1 0,0-1-1,0 0 1,0 1-1,0-1 1,1 0 0,-1 0-1,0 0 1,0-1-1,0 1 1,0 0 0,0-1-1,0 1 1,0-1-1,0 0 1,0 0 0,0 0-1,0 0 1,3-2 0,1-1 94,0 0 0,-1 0 0,0 0 0,0 0 0,0-1 0,0 0 0,-1 0 0,0-1 0,0 1 0,0-1 0,-1 0 0,1 0 0,2-9 0,0 1 225,0 0 0,-2 0 0,0 0 0,0-1 0,1-17-1,-5 28-222,1-1-66,0 0 1,0 0 0,-1 0-1,0-1 1,0 1-1,0 0 1,-1 0 0,0-1-1,0 1 1,-2-8 0,2 13-48,1 0 1,0 0 0,-1 0 0,1 0-1,-1 0 1,1 0 0,0 0-1,-1 0 1,1 0 0,-1 0-1,1 0 1,0 0 0,-1 0-1,1 0 1,-1 1 0,1-1-1,0 0 1,-1 0 0,1 0-1,0 0 1,-1 1 0,1-1-1,0 0 1,-1 0 0,1 1-1,0-1 1,-1 0 0,1 1-1,0-1 1,0 0 0,0 1-1,-1-1 1,1 0 0,0 1-1,0-1 1,0 1 0,0-1 0,0 0-1,-1 2 1,-4 17-263,4-18 263,-9 60-109,10-58 113,-1 1 1,1 0 0,0 0-1,0 0 1,0-1 0,1 1-1,-1 0 1,1 0 0,0-1-1,0 1 1,0 0 0,0-1 0,4 7-1,-4-9 19,0 0 0,0 0 0,1 0 0,-1 0-1,0 0 1,1 0 0,-1 0 0,1-1 0,-1 1 0,1 0 0,-1-1 0,1 1-1,-1-1 1,1 0 0,0 1 0,-1-1 0,1 0 0,0 0 0,-1 0-1,1 0 1,-1 0 0,1-1 0,0 1 0,-1 0 0,1-1 0,-1 1-1,1-1 1,0 1 0,-1-1 0,0 0 0,1 0 0,-1 0 0,1 0 0,-1 0-1,0 0 1,0 0 0,2-2 0,4-3 186,-1 0 0,0 0 1,-1-1-1,1 1 0,8-16 0,14-44 609,-4 7-661,-25 65-219,0 1 1,1 0 0,0 0-1,0 0 1,0-1 0,1 1 0,0 0-1,0-1 1,1 1 0,4 10 0,-6-15 75,1-1 1,0 0 0,-1 0-1,1 0 1,0 0 0,0 0 0,0 0-1,0 0 1,0 0 0,0 0 0,0 0-1,1 0 1,-1-1 0,0 1 0,0 0-1,1-1 1,-1 1 0,0-1-1,1 0 1,-1 1 0,0-1 0,1 0-1,-1 0 1,1 0 0,-1 0 0,0 0-1,1 0 1,-1 0 0,0 0 0,1-1-1,-1 1 1,1 0 0,-1-1 0,0 1-1,0-1 1,1 0 0,-1 1-1,0-1 1,0 0 0,0 0 0,0 0-1,2-1 1,3-3 52,1-1 0,-1 0 1,1 0-1,-2-1 0,6-7 0,23-44 110,-30 113-821,-5-49 477,1 0 1,1 0-1,-1 0 1,1 0-1,0 0 1,1 0-1,-1 0 1,1 0-1,4 7 1,-6-12-6,1 0 0,0 1 1,0-1-1,0 0 0,0 0 0,0 0 0,0 0 0,0 0 1,0 0-1,0 0 0,1 0 0,-1-1 0,0 1 1,1 0-1,-1-1 0,0 1 0,3 0 0,-1-1-154,0 0 0,0 0 0,-1 0 0,1 0-1,0 0 1,-1-1 0,1 1 0,0-1 0,-1 0 0,1 0-1,-1 0 1,1 0 0,2-2 0,20-15-3671,0-6-1607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3331,'0'0'18909,"-11"2"-18349,5-1-382,-1 1 0,1-1 0,-1 1 0,1 0 0,0 1 0,0 0 0,0 0 0,-8 6 0,11-7-147,0 0 0,0 1 0,0-1-1,1 1 1,-1 0 0,1 0-1,-1 0 1,1 0 0,0 0 0,1 0-1,-1 1 1,0-1 0,1 1 0,0-1-1,0 1 1,0 0 0,0-1 0,1 1-1,-1 0 1,1 5 0,0-8-89,0 0 0,0-1 0,0 1 0,1-1 0,-1 1 0,0 0 0,0-1 0,1 1 0,-1-1 0,0 1 0,1-1 0,-1 1 0,1-1 0,-1 1 0,1-1 0,-1 1 0,0-1 0,1 0 0,0 1 0,-1-1 0,1 0 0,-1 1 0,1-1 0,-1 0 0,1 0 0,0 1 0,-1-1 1,1 0-1,0 0 0,30 3-901,26-10-523,-39 2 1000,-1 1 0,1 2 0,20-2 1,-37 4 479,-1 0 1,0 0 0,0 0-1,1 0 1,-1 0 0,0 0-1,1 0 1,-1 0 0,0 0 0,0 0-1,1 0 1,-1 0 0,0 1-1,1-1 1,-1 0 0,0 0-1,0 0 1,1 0 0,-1 0 0,0 1-1,0-1 1,0 0 0,1 0-1,-1 0 1,0 1 0,0-1-1,0 0 1,0 0 0,1 1 0,-1-1-1,0 0 1,0 1 0,0-1-1,0 0 1,0 0 0,0 1-1,0-1 1,0 1 0,-4 14 446,-13 11 447,8-17-651,1 0 0,-1 0-1,-20 13 1,-16-1-3275,20-16-4456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15631,'-1'10'1713,"-4"54"653,5 93 0,3-109-1973,2-1-1,23 87 1,0-26-1733,-35-126 641,0 1-1,-2 0 1,0 1-1,0-1 1,-2 2-1,-12-16 1,8 11 1105,1 1 0,1-2 0,-10-22 0,23 42-290,0 0 1,0 1 0,0-1-1,0 0 1,0 0 0,0 0-1,0 1 1,0-1 0,0 0-1,1 0 1,-1 1 0,0-1-1,0 0 1,1 0 0,-1 1-1,1-1 1,-1 0 0,0 1-1,1-1 1,0 0-1,-1 1 1,1-1 0,-1 1-1,1-1 1,0 1 0,-1-1-1,1 1 1,0-1 0,-1 1-1,1 0 1,0 0 0,0-1-1,-1 1 1,1 0 0,0 0-1,0 0 1,-1-1 0,1 1-1,2 0 1,49-9-699,-22 5-1415,-16-2-3427,-3-2-5141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103 201 15695,'0'0'7853,"-10"6"-8030,2 1 171,1-1-1,-1 1 0,1 0 0,0 1 1,1-1-1,0 2 0,0-1 0,1 0 1,0 1-1,0 0 0,1 0 1,0 1-1,1-1 0,0 1 0,0 0 1,1 0-1,1 0 0,-2 13 0,3-22 5,1 0 0,-1 0 0,0-1 0,0 1 0,0 0 0,1 0 0,-1 0-1,0-1 1,1 1 0,-1 0 0,1 0 0,-1-1 0,1 1 0,-1 0 0,1-1 0,0 1-1,-1-1 1,1 1 0,0-1 0,-1 1 0,1-1 0,0 1 0,0-1 0,-1 0 0,1 1-1,0-1 1,0 0 0,0 0 0,-1 1 0,1-1 0,0 0 0,0 0 0,0 0 0,0 0-1,0 0 1,-1 0 0,1 0 0,0-1 0,0 1 0,0 0 0,0 0 0,-1-1 0,1 1-1,1-1 1,41-16 145,-23 2-63,0 0 0,0-2-1,-1 0 1,-2-2 0,1 0 0,-2 0-1,-1-2 1,0 0 0,-2 0-1,0-2 1,-2 1 0,0-2-1,12-40 1,-21 51 29,-5 12-92,-12 21-153,-17 41-78,1 20 235,29-74 3,0 0-1,0 0 0,1 0 0,0 0 1,1 0-1,-1 0 0,2 0 1,-1 0-1,1 1 0,1 8 0,-1-15-19,0 1-1,0-1 1,0 1-1,1-1 0,-1 0 1,0 1-1,1-1 1,-1 0-1,0 0 0,1 0 1,-1 0-1,1 0 0,0 0 1,-1-1-1,1 1 1,0 0-1,-1-1 0,1 0 1,0 1-1,0-1 0,0 0 1,-1 0-1,1 0 1,0 0-1,0 0 0,0 0 1,-1 0-1,1 0 1,0-1-1,0 1 0,-1-1 1,3 0-1,3-1 28,1 0 1,0 0-1,-1-1 0,1 0 1,-1 0-1,9-6 0,-10 6-18,-1-1-1,1 0 0,-1-1 0,0 1 0,0-1 0,-1 0 0,1 0 1,-1 0-1,0-1 0,0 1 0,-1-1 0,0 0 0,0 0 0,0-1 0,-1 1 1,0 0-1,0-1 0,0 0 0,-1 1 0,0-1 0,0-7 0,-1 14-15,0-1 0,0 1 0,-1 0-1,1 0 1,0-1 0,0 1 0,-1 0 0,1 0-1,0 0 1,0 0 0,-1-1 0,1 1-1,0 0 1,-1 0 0,1 0 0,0 0 0,-1 0-1,1 0 1,0 0 0,-1 0 0,1 0-1,0 0 1,0 0 0,-1 0 0,1 0 0,0 0-1,-1 0 1,1 0 0,0 0 0,-1 0-1,1 0 1,0 1 0,0-1 0,-1 0 0,1 0-1,0 0 1,-1 0 0,1 1 0,0-1-1,0 0 1,0 0 0,-1 1 0,1-1 0,-14 10-155,10-5 160,0-1 0,1 1 0,-1 0 0,1 0 0,0 1 0,1-1 0,-1 1 0,1-1 0,0 1 0,1 0 0,-1 0 0,1 0 0,0 0 0,1 0 0,0 7 0,0-12 0,1 1 0,-1-1-1,1 1 1,0-1 0,0 0-1,0 1 1,0-1 0,0 0-1,0 0 1,0 0 0,0 0-1,0 0 1,0 0-1,1 0 1,-1 0 0,0 0-1,1-1 1,-1 1 0,1 0-1,-1-1 1,0 1 0,1-1-1,0 0 1,-1 1 0,1-1-1,-1 0 1,1 0-1,-1 0 1,1 0 0,-1 0-1,3-1 1,56-4 79,-42 1-178,0-1 0,-1-1-1,1-1 1,-1 0 0,0-1 0,-1-1 0,0-1 0,-1 0-1,19-16 1,-32 24 118,0 0 1,0 1-1,0-1 0,0 0 0,-1 0 0,1 0 0,0 0 0,-1 0 1,0-1-1,1 1 0,-1 0 0,0-1 0,0 1 0,0-1 0,-1 1 1,1-1-1,0 0 0,-1 1 0,0-1 0,0 0 0,0 1 0,0-1 1,0 1-1,0-1 0,0 0 0,-1 1 0,0-1 0,1 1 0,-1-1 1,0 1-1,0-1 0,-1 1 0,0-3 0,-6-5 245,0 0-1,-1 1 1,1 0-1,-2 0 1,-18-13-1,-19-19-329,80 41-6460,-5 3 1965,6-2-3448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76 9801,'0'0'3486,"3"-10"128,1-4-2293,3-12 212,6 0 2462,-22 36-1498,-6 6-2789,-1 10 255,1 0 0,1 2 0,1-1-1,-11 40 1,18-48 16,1-1-1,1 1 1,1 0-1,0 1 1,2-1-1,0 0 1,3 39 0,-1-57 19,-1 1 1,0-1-1,1 1 1,-1-1-1,1 1 1,-1-1-1,1 1 1,0-1-1,-1 0 1,1 1 0,0-1-1,0 0 1,0 1-1,0-1 1,0 0-1,1 0 1,-1 0-1,0 0 1,0 0-1,1 0 1,-1-1-1,0 1 1,1 0 0,-1-1-1,1 1 1,-1-1-1,1 1 1,-1-1-1,1 0 1,0 1-1,-1-1 1,1 0-1,-1 0 1,1 0-1,-1 0 1,1-1 0,0 1-1,-1 0 1,4-2-1,0 1 31,0 0 0,0-1 0,0 0 1,0 0-1,0 0 0,0 0 0,0-1 0,-1 0 0,1 0 0,5-5 0,-5 2 9,1 1 1,-1-1-1,-1 0 0,1 0 0,-1-1 1,0 1-1,0-1 0,-1 0 0,0 0 1,0 0-1,-1-1 0,0 1 1,0 0-1,0-1 0,-1 0 0,-1 1 1,1-14-1,-2 21-49,1-1-1,-1 0 1,1 1 0,-1-1 0,0 0-1,1 1 1,-1-1 0,0 1 0,1-1 0,-1 1-1,0 0 1,0-1 0,1 1 0,-1 0-1,0-1 1,0 1 0,0 0 0,0 0-1,0 0 1,1 0 0,-1 0 0,0 0 0,0 0-1,0 0 1,0 0 0,0 0 0,1 0-1,-1 0 1,0 1 0,-1-1 0,-26 9-485,27-8 483,0 0-1,0-1 0,1 1 0,-1-1 0,0 1 1,1 0-1,-1 0 0,0-1 0,1 1 1,-1 0-1,1 0 0,-1 0 0,1 0 1,0 0-1,-1-1 0,1 1 0,0 0 0,0 0 1,-1 1-1,13 5-497,31-13 128,-26-2 340,0 0-1,0-1 0,0-1 0,-1 0 1,-1-1-1,0-1 0,21-22 1,5-2 77,-43 83-226,-17 15 426,13-47-91,1 1-1,1-1 1,0 1-1,1-1 1,-1 23-1,4-38-195,0 0-1,0 0 1,0 1 0,0-1-1,0 0 1,0 0-1,0 0 1,0 0 0,0 1-1,1-1 1,-1 0 0,0 0-1,0 0 1,0 0-1,0 0 1,0 1 0,1-1-1,-1 0 1,0 0 0,0 0-1,0 0 1,1 0-1,-1 0 1,0 0 0,0 0-1,0 0 1,0 0 0,1 0-1,-1 0 1,0 0-1,0 0 1,0 0 0,1 0-1,-1 0 1,0 0 0,0 0-1,0 0 1,1 0-1,-1 0 1,0 0 0,0 0-1,0 0 1,0 0-1,1 0 1,-1-1 0,0 1-1,0 0 1,0 0 0,0 0-1,1 0 1,-1 0-1,0-1 1,10-6-3006,0-10-2493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12716,'0'0'8461,"10"7"-8279,33 18 138,-41-24-275,0-1 1,-1 0-1,1 1 0,0-1 1,0 0-1,0 0 0,-1 0 0,1 0 1,0 0-1,0 0 0,0-1 0,-1 1 1,1-1-1,0 1 0,-1-1 0,1 0 1,0 0-1,-1 1 0,1-1 1,-1 0-1,1 0 0,-1-1 0,1 1 1,-1 0-1,0 0 0,0-1 0,1 1 1,-1 0-1,1-3 0,2-2 105,0 0 0,0 0 0,0 0 0,-1-1 0,3-8 0,-4 8-41,-1 0-1,1 0 0,-2 0 0,1 0 0,-1-13 1,0 14-113,0 6-1,0 0-1,0 0 0,0-1 1,0 1-1,0 0 0,0 0 0,0 0 1,0-1-1,0 1 0,0 0 1,0 0-1,-1 0 0,1 0 1,0-1-1,0 1 0,0 0 1,0 0-1,0 0 0,0 0 1,-1-1-1,1 1 0,0 0 0,0 0 1,0 0-1,0 0 0,-1 0 1,1 0-1,0 0 0,0 0 1,0-1-1,-1 1 0,1 0 1,0 0-1,0 0 0,0 0 1,-1 0-1,1 0 0,0 0 0,0 0 1,0 0-1,-1 0 0,1 0 1,0 0-1,0 1 0,0-1 1,-1 0-1,1 0 0,0 0 1,0 0-1,0 0 0,0 0 1,-1 0-1,1 0 0,0 1 0,0-1 1,0 0-1,0 0 0,0 0 1,-1 0-1,1 1 0,0-1 1,0 0-1,-12 12-372,3 1 331,0 1 0,2 1 1,-1-1-1,-9 30 1,15-36 91,-1 0 0,1 0 0,0 0 0,0 1 1,1-1-1,0 1 0,1-1 0,0 1 1,0-1-1,1 1 0,2 9 0,-3-17-37,1 1-1,0-1 1,0 1-1,0-1 1,0 1 0,0-1-1,0 0 1,1 0-1,-1 1 1,0-1-1,1 0 1,-1 0 0,0 0-1,1 0 1,-1-1-1,1 1 1,0 0-1,-1-1 1,1 1 0,-1-1-1,1 1 1,0-1-1,0 0 1,-1 0-1,1 1 1,0-1 0,-1-1-1,1 1 1,0 0-1,0 0 1,-1-1-1,4 0 1,1 0 35,0-1 1,1 1 0,-1-1-1,-1-1 1,1 1-1,0-1 1,8-6-1,-2 0-38,-1-1 0,0 0-1,-1-1 1,0 0 0,-1 0 0,-1-1-1,1-1 1,-2 1 0,0-1 0,0-1-1,-1 1 1,-1-1 0,0 0 0,-1 0-1,-1-1 1,0 1 0,1-16 0,-5 34-106,0 0 1,0 0-1,0 0 1,0 0 0,-1 0-1,0 0 1,1-1-1,-4 4 1,-7 21 32,9-18 134,0 0 1,1 0-1,1 0 1,0 1-1,0-1 1,1 1-1,0-1 1,0 1-1,2-1 1,2 15-1,-3-23-53,1 0 0,-1 0 1,1-1-1,0 1 0,-1 0 0,1-1 0,0 1 0,0-1 0,0 0 0,0 0 0,0 1 0,0-1 0,1-1 1,-1 1-1,0 0 0,0 0 0,1-1 0,-1 1 0,0-1 0,1 0 0,-1 0 0,0 0 0,1 0 0,-1 0 1,0 0-1,1-1 0,-1 1 0,0-1 0,1 0 0,2-1 0,4 0 54,0-1 0,-1-1 0,1 1 0,-1-1 1,1-1-1,9-7 0,-7 4-23,-1-1 1,0 0 0,14-18-1,-20 23-33,-1 0-1,0 0 1,-1 0-1,1-1 1,-1 1-1,1-1 1,-1 1-1,-1-1 1,1 0-1,-1 0 1,0 0-1,1-10 1,-23 78-716,20-60 726,1-1 0,-1 1-1,1 0 1,0 0 0,0 0 0,0-1 0,1 1-1,-1 0 1,0 0 0,1 0 0,0-1 0,0 1-1,0 0 1,0-1 0,0 1 0,0-1 0,1 1-1,-1-1 1,1 0 0,0 1 0,2 2 0,-2-4 20,0 0-1,0 0 1,0-1 0,0 1 0,0 0 0,0-1 0,0 1 0,1-1 0,-1 0 0,0 1 0,0-1 0,0 0 0,1 0-1,-1-1 1,0 1 0,0 0 0,0-1 0,0 1 0,0-1 0,1 0 0,-1 0 0,0 0 0,-1 0 0,1 0 0,0 0 0,0 0-1,0-1 1,2-1 0,4-4-17,-1 0-1,0-1 1,0 0-1,-1 0 0,0 0 1,-1 0-1,1-1 1,-2 0-1,1-1 1,-1 1-1,-1-1 1,1 1-1,-2-1 0,1 0 1,-1 0-1,-1 0 1,0 0-1,0-1 1,-1 1-1,-1 0 1,1 0-1,-4-15 0,3 22-56,0 1 0,-1-1 0,1 1 0,-1-1 0,1 1 0,-1 0-1,0 0 1,0 0 0,0 0 0,0 0 0,0 0 0,0 0-1,-3-1 1,4 2 25,1 1 0,0-1 0,-1 1 1,1 0-1,-1-1 0,1 1 0,-1-1 0,0 1 0,1 0 0,-1 0 0,1-1 0,-1 1 0,1 0 0,-1 0 0,0 0 1,1 0-1,-1 0 0,0 0 0,1 0 0,-1 0 0,1 0 0,-1 0 0,0 0 0,1 0 0,-1 0 0,1 0 0,-1 0 1,0 1-1,1-1 0,-1 0 0,1 1 0,-1-1 0,1 0 0,-1 1 0,1-1 0,-1 0 0,1 1 0,-1-1 0,1 1 0,0-1 1,-1 1-1,1-1 0,0 1 0,-1-1 0,1 1 0,0-1 0,-1 1 0,1 0 0,0-1 0,0 1 0,0-1 0,0 1 1,0 0-1,0-1 0,0 1 0,0-1 0,0 2 0,-1 1 12,1-1-1,0 1 1,0-1 0,0 1 0,0 0-1,0-1 1,0 1 0,1-1-1,-1 1 1,1-1 0,0 1 0,-1-1-1,1 1 1,0-1 0,1 0-1,-1 1 1,0-1 0,1 0 0,-1 0-1,1 0 1,2 2 0,-1-2 1,1 0 0,0 0 0,0-1 1,0 1-1,0-1 0,0 0 0,0 0 0,0 0 1,0-1-1,0 1 0,1-1 0,6-1 0,-6 1-10,1 0 0,-1-1-1,1 0 1,-1 0 0,0-1-1,0 1 1,1-1 0,-1 0-1,0 0 1,-1-1 0,1 0-1,0 0 1,-1 0 0,0 0-1,1 0 1,-1-1 0,-1 0-1,1 0 1,0 0 0,-1-1-1,0 1 1,4-8 0,-11 21-51,0-1 1,1 1-1,0 0 1,0 0 0,1 0-1,0 0 1,-1 18 0,3-26 63,0-1 1,0 1 0,0 0 0,0-1 0,0 1 0,0-1 0,1 1 0,-1 0 0,0-1 0,0 1 0,0-1 0,1 1 0,-1-1 0,0 1 0,1-1 0,-1 1 0,0-1 0,1 1 0,-1-1 0,1 1 0,-1-1 0,1 0 0,-1 1 0,1-1 0,-1 0 0,1 1 0,-1-1-1,1 0 1,0 0 0,-1 1 0,1-1 0,25-1 433,23-16 324,-23 0-593,42-34-1,8-5-442,-76 55 257,0 1 0,0 0-1,0 0 1,0 0 0,1-1 0,-1 1-1,0 0 1,0 0 0,1 0 0,-1 0-1,0-1 1,0 1 0,1 0 0,-1 0-1,0 0 1,0 0 0,1 0 0,-1 0 0,0 0-1,0 0 1,1 0 0,-1 0 0,0 0-1,0 0 1,1 0 0,-1 0 0,0 0-1,0 0 1,1 0 0,-1 0 0,0 0-1,0 1 1,1-1 0,-1 0 0,0 0 0,0 0-1,1 0 1,-1 0 0,0 1 0,0-1-1,0 0 1,1 0 0,-1 16-150,-13 27 613,9-33-120,4-9-312,-1-1 0,1 1 0,0-1 0,-1 1-1,1-1 1,0 1 0,0-1 0,0 1 0,-1-1 0,1 1 0,0-1 0,0 1 0,0-1-1,0 1 1,0-1 0,0 1 0,0 0 0,0-1 0,0 1 0,0-1 0,0 1 0,0-1-1,1 1 1,-1-1 0,0 1 0,0-1 0,0 1 0,1-1 0,-1 1 0,0-1 0,1 1-1,-1-1 1,0 0 0,1 1 0,-1-1 0,1 0 0,-1 1 0,0-1 0,1 0 0,-1 1-1,2-1 1,23-11 100,25-32-5231,-36 22-567,-8-3-2589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 14286,'-9'-2'2466,"3"2"705,4 0-2402,2 7-994,-2 5-768,-1-1-2850,-3 1-7880</inkml:trace>
  <inkml:trace contextRef="#ctx0" brushRef="#br0" timeOffset="1">181 155 9065,'0'0'96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 1217,'0'0'18668,"-1"-1"-18618,1 0 0,0 1 0,-1-1-1,1 1 1,-1-1 0,1 1 0,0 0 0,-1-1-1,1 1 1,-1 0 0,0-1 0,1 1-1,-1 0 1,1-1 0,-1 1 0,1 0-1,-1 0 1,0 0 0,1-1 0,-1 1-1,1 0 1,-1 0 0,0 0 0,0 0-1,-1 7 139,1-1 0,0 1 0,0-1 0,1 1-1,0-1 1,0 1 0,1 8 0,0 1 188,-1-9-137,0 0-1,0 0 0,0-1 0,1 1 0,0 0 0,4 11 0,-4-17-200,-1 1-1,1-1 0,0 0 0,0 0 0,0 1 0,0-1 1,0 0-1,0 0 0,0 0 0,0 0 0,1 0 1,-1 0-1,0 0 0,1 0 0,-1-1 0,0 1 0,1 0 1,-1-1-1,1 1 0,-1-1 0,1 0 0,-1 1 1,1-1-1,0 0 0,-1 0 0,1 0 0,-1 0 0,1 0 1,-1-1-1,1 1 0,-1 0 0,1-1 0,-1 1 1,1-1-1,1 0 0,7-4 144,0-1 0,0 0-1,0 0 1,-1-1 0,0 0 0,0-1 0,-1 0 0,0 0-1,-1-1 1,9-12 0,8-7-72,24-29-77,-47 101-539,0 35 507,-1-78-34,0-1 0,0 1-1,0-1 1,0 1 0,0-1 0,0 1 0,1-1 0,-1 1-1,0-1 1,0 1 0,1-1 0,-1 1 0,0-1 0,0 1 0,1-1-1,-1 1 1,1-1 0,-1 0 0,0 1 0,1-1 0,-1 0 0,1 1-1,-1-1 1,1 0 0,-1 0 0,1 1 0,-1-1 0,1 0 0,-1 0-1,1 0 1,-1 0 0,1 0 0,-1 0 0,1 0 0,-1 0 0,1 0-1,-1 0 1,1 0 0,-1 0 0,1 0 0,0 0 0,-1 0-1,1 0 1,-1-1 0,1 1 0,-1 0 0,1 0 0,0-1 0,1 0-457,0 0 1,-1 0-1,1 0 1,0-1-1,-1 1 1,1 0-1,0-1 1,-1 1-1,0-1 1,1 0-1,1-2 1,7-17-6744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18321,'0'0'9994,"71"-17"-9290,-45 8-639,-1 1-33,1 1-193,-6-1-1280,-10-1-1474,-7 0-4035,-3-4-9866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52 15118,'0'0'10618,"-6"9"-10991,5-7 370,-2 2-18,-1 1 0,1-1 0,0 1 0,1 0 0,-1 1 0,1-1 0,0 0 1,0 1-1,1-1 0,0 1 0,0-1 0,0 1 0,0 0 0,1-1 0,0 1 0,0 0 1,2 6-1,-2-12 19,0 1 1,0 0 0,1-1 0,-1 1-1,0-1 1,1 1 0,-1-1 0,0 1-1,1-1 1,-1 1 0,1-1 0,-1 1-1,1-1 1,-1 0 0,1 1 0,-1-1-1,1 0 1,-1 0 0,1 1 0,0-1-1,-1 0 1,1 0 0,-1 0 0,1 1-1,0-1 1,-1 0 0,1 0 0,0 0-1,-1 0 1,1 0 0,0 0 0,-1 0-1,1-1 1,-1 1 0,1 0 0,0 0-1,-1 0 1,1-1 0,-1 1 0,1 0-1,-1-1 1,1 1 0,-1 0 0,1-1-1,0 0 1,23-20 187,-13 1-57,0-1 1,-1 0-1,12-39 1,-14 34-2970,-11 106-7266,3-56 3604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16 162 11115,'0'0'3913,"-1"9"-3695,-4 22 363,2 0 0,0 1 0,3-1 0,0 1 0,7 39 0,5-44-418,-5-25 403,-4-18 542,2-308 1828,-4 313-3121,0 0 0,1 1 1,0-1-1,4-9 0,-5 18 110,0 0 0,-1 0 0,1 1 0,0-1 0,0 0 0,0 1 0,0-1 1,0 1-1,0-1 0,0 1 0,1 0 0,-1 0 0,3-3 0,-3 4 43,0 0 1,0 0 0,0-1-1,0 1 1,0 0 0,0 0-1,0 0 1,0 0 0,-1 0-1,1 0 1,0 0-1,0 1 1,0-1 0,0 0-1,0 1 1,0-1 0,0 0-1,0 1 1,-1-1 0,1 1-1,0-1 1,0 1-1,0-1 1,-1 1 0,1 0-1,0-1 1,-1 1 0,2 1-1,2 4 41,-1-1-1,1 0 1,-1 1-1,0 0 1,-1-1 0,1 1-1,-1 0 1,0 1-1,-1-1 1,0 0-1,1 0 1,-2 1-1,1-1 1,-1 1 0,0-1-1,-2 10 1,2-9 82,-1-1 1,0 1 0,0 0-1,0-1 1,-1 1 0,0-1-1,0 0 1,-1 0 0,0 0-1,0 0 1,0 0 0,-1 0-1,0-1 1,0 0 0,-8 8-1,9-11-229,0 1-1,0-1 1,0 0-1,-1 0 1,1-1-1,-1 1 1,1-1 0,-1 0-1,0 1 1,1-2-1,-1 1 1,0 0-1,0-1 1,1 0-1,-1 1 1,-5-2-1,9 1 4,-1 0 0,1 0 1,-1 0-1,1 0 0,-1 0 0,1-1 0,0 1 0,-1 0 0,1 0 0,-1 0 0,1-1 1,-1 1-1,1 0 0,0-1 0,-1 1 0,1 0 0,0-1 0,-1 1 0,1 0 1,0-1-1,-1 1 0,1-1 0,0 1 0,0 0 0,-1-1 0,1 1 0,0-1 0,0 1 1,0-1-1,0 1 0,0-1 0,0 1 0,0-1 0,0 1 0,0-1 0,0 1 1,0-1-1,0 1 0,0-1 0,0 1 0,0-1 0,0-2-515,0-17-4683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99 13421,'0'0'2760,"-4"11"-855,-4 18-940,2 0-1,0 0 1,2 0-1,0 31 1,4-40-741,0-1 1,1 1 0,1-1-1,1 1 1,1-1 0,0 0-1,13 32 1,-20-99-26,1-10-932,0 50 575,1 1-2,-1-1-1,0 0 1,0 0-1,-1 1 1,0 0-1,-5-10 1,7 16-139,5 28-374,-2-24 658,1 0-1,-1 0 1,0 0-1,1 0 1,-1 0-1,1 0 0,0-1 1,0 1-1,0-1 1,0 0-1,0 0 1,1 0-1,-1 0 1,1-1-1,-1 1 0,5 0 1,-5-1 41,-1 0 1,0 0-1,1-1 0,0 1 1,-1-1-1,1 0 1,-1 1-1,1-1 0,-1 0 1,1-1-1,0 1 0,-1 0 1,1-1-1,-1 1 1,1-1-1,-1 0 0,0 0 1,1 0-1,-1 0 1,0 0-1,1-1 0,-1 1 1,0-1-1,3-2 0,4-8 289,0-1 0,-1 0 0,-1 0 0,7-16 0,-2 4-128,-11 29-210,0-1-1,0 1 1,0-1-1,0 0 1,0 0 0,1 0-1,-1 0 1,1 0-1,0 0 1,0 0-1,0 0 1,1 0 0,-1-1-1,0 1 1,1-1-1,0 0 1,5 4-1,-2-5 102,0 0 0,0-1-1,0 0 1,0 1-1,1-2 1,-1 1-1,0-1 1,0 0 0,0 0-1,0-1 1,0 0-1,0 0 1,-1 0-1,1-1 1,-1 0 0,1 0-1,-1 0 1,5-4-1,13-10-61,0-2 0,28-28 0,-44 40-32,36-36-283,-43 50 342,1 0-1,-1 1 1,1-1 0,1 1-1,3 10 1,-1-18 46,0 0 0,1-1 1,-1 1-1,1-1 0,-1 0 0,0-1 0,0 1 0,0-1 0,1 0 1,-2 0-1,1 0 0,0 0 0,0-1 0,6-5 0,48-52-113,-33 32-445,-25 27 453,0 1 0,1 0 0,-1 0 0,0-1 0,0 1 0,1 0 0,-1-1 0,0 1 0,1 0 0,-1 0 0,0 0 0,1 0-1,-1-1 1,1 1 0,-1 0 0,0 0 0,1 0 0,-1 0 0,0 0 0,1 0 0,-1 0 0,1 0 0,-1 0 0,0 0 0,1 0 0,-1 0 0,1 0 0,-1 0 0,0 0 0,1 0 0,-1 1 0,1-1 0,-1 0 0,0 0 0,1 0 0,-1 1 0,0-1 0,1 0 0,-1 0 0,0 1 0,0-1 0,1 0 0,-1 1 0,0-1 0,0 0 0,1 1 0,-1-1 0,0 0 0,0 1 0,0-1 0,0 0 0,0 1 0,0-1 0,1 1 0,-1-1 0,0 0 0,0 1 0,0-1 0,0 1 0,0-1 0,-1 1 0,7 40 118,-3-18 15,-3-22-101,1 1 0,-1-1 1,0 1-1,1 0 0,-1-1 1,1 1-1,0-1 0,0 0 1,-1 1-1,1-1 0,0 1 1,0-1-1,0 0 0,0 0 1,0 0-1,1 0 0,-1 0 1,0 0-1,1 0 0,-1 0 1,0 0-1,1 0 0,-1-1 1,3 2-1,-2-2-20,1 0 0,-1 0 1,0 0-1,1 0 0,-1-1 0,1 1 1,-1-1-1,0 1 0,1-1 0,-1 0 0,0 0 1,1 0-1,-1 0 0,2-2 0,5-2-538,-1-1 0,0 0 0,0-1 0,-1 1 0,0-2-1,10-12 1,-13 14-235,0 0 0,0-1 0,-1 0 0,0 0 0,0 1 0,-1-2 0,0 1 0,0 0 0,-1 0 0,2-12 0,-3-9-3386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6983,'0'0'8904,"-11"60"-7014,11-47-961,0-2-737,4-5-128,0-1-1217,1-2-1634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11499,'0'0'15156,"7"-1"-14596,2-1-522,0 0 0,0-1-1,0 0 1,-1-1 0,0 1-1,1-2 1,-2 1 0,1-1 0,0 0-1,-1-1 1,0 0 0,0 0 0,-1 0-1,1-1 1,-2 0 0,1 0-1,-1-1 1,0 1 0,0-1 0,-1-1-1,0 1 1,0 0 0,-1-1-1,0 0 1,-1 1 0,0-1 0,0 0-1,-1 0 1,0-12 0,-1 21-39,0-1 1,0 1 0,0 0-1,0 0 1,0 0 0,0-1 0,0 1-1,0 0 1,0 0 0,0 0-1,0-1 1,0 1 0,0 0-1,0 0 1,-1 0 0,1 0-1,0-1 1,0 1 0,0 0-1,0 0 1,0 0 0,0 0-1,-1 0 1,1-1 0,0 1-1,0 0 1,0 0 0,0 0-1,-1 0 1,1 0 0,0 0-1,0 0 1,0 0 0,-1 0-1,1 0 1,0-1 0,0 1-1,0 0 1,-1 0 0,1 0-1,0 0 1,0 1 0,0-1-1,-1 0 1,1 0 0,0 0-1,0 0 1,0 0 0,-1 0-1,1 0 1,0 0 0,0 0-1,0 0 1,0 0 0,-1 1-1,1-1 1,0 0 0,0 0-1,0 0 1,0 0 0,0 1-1,-1-1 1,1 0 0,0 0-1,0 0 1,0 0 0,0 1-1,-12 12-110,3 4 83,1 1-1,1 0 0,1 0 1,0 0-1,1 1 1,2 0-1,-1-1 0,2 2 1,1-1-1,0 20 0,1-39 26,0 1-1,0 0 0,0 0 0,0 0 0,0-1 1,0 1-1,0 0 0,0 0 0,0 0 1,1-1-1,-1 1 0,0 0 0,1 0 0,-1-1 1,0 1-1,1 0 0,-1-1 0,1 1 0,-1 0 1,1-1-1,-1 1 0,1 0 0,-1-1 1,1 1-1,0-1 0,-1 1 0,1-1 0,0 0 1,-1 1-1,1-1 0,0 0 0,1 1 0,0-1 4,1 0-1,-1 0 0,1 0 0,-1 0 1,1-1-1,-1 1 0,1-1 0,-1 1 0,1-1 1,3-2-1,50-29 33,-37 19-47,-13 7-30,1 0-1,0 1 0,0 0 0,0 1 0,1-1 0,0 2 0,-1-1 0,2 1 1,-1 0-1,0 0 0,0 1 0,1 1 0,12-2 0,-18 6 161,-1 0-1,1 0 1,0 0-1,-1 0 1,1 1-1,-1-1 0,0 1 1,0 0-1,-1 0 1,1 0-1,1 6 1,-3-11 509,-8-26-86,5 17-577,-2-5-336,1 0 1,0 0 0,1 0-1,-1-21 1,5 35 69,-1-1-1,0 1 1,1 0-1,-1 0 1,1 0-1,-1 0 1,1 0 0,0-1-1,-1 1 1,1 0-1,0 0 1,0 1-1,0-1 1,0 0 0,0 0-1,0 0 1,0 1-1,0-1 1,0 0 0,0 1-1,0-1 1,0 1-1,0-1 1,2 1-1,4-4-2719,15-9-7160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8104,'0'0'18919,"9"-7"-18882,3 0-77,44-31 186,-54 37-155,0-1 1,0 1-1,0-1 0,-1 1 1,1-1-1,-1 0 1,1 0-1,-1 0 1,0 0-1,1 0 0,-1 0 1,0 0-1,0-1 1,-1 1-1,1 0 1,0 0-1,-1-1 0,1 1 1,-1 0-1,0-1 1,0 1-1,0-1 1,0 1-1,0 0 0,-1-3 1,0 4-46,1 0 1,-1 0-1,1 0 1,-1 1-1,1-1 1,-1 0-1,0 0 0,0 1 1,1-1-1,-1 1 1,0-1-1,0 1 1,0-1-1,0 1 1,1-1-1,-1 1 1,0 0-1,0-1 0,0 1 1,0 0-1,0 0 1,0 0-1,0 0 1,0 0-1,0 0 1,0 0-1,0 0 1,0 0-1,0 0 0,0 0 1,0 1-1,0-1 1,0 0-1,0 1 1,1-1-1,-3 2 1,-30 17-1319,30-16 1339,0 0 0,1 1 1,-1-1-1,1 1 0,-1 0 0,1 0 0,0 0 0,0 0 0,1 0 0,-1 0 0,1 0 0,0 1 0,0-1 0,1 1 1,-1 5-1,1-8 36,0 0 1,0 0 0,0 0-1,1 0 1,-1-1 0,1 1-1,-1 0 1,1 0 0,0 0-1,-1 0 1,1-1 0,0 1-1,0 0 1,0-1-1,1 1 1,-1-1 0,0 1-1,1-1 1,-1 0 0,1 1-1,-1-1 1,1 0 0,-1 0-1,1 0 1,0 0 0,-1 0-1,1-1 1,0 1 0,0 0-1,0-1 1,0 0 0,0 1-1,-1-1 1,1 0 0,3 0-1,9 0 38,0 0 1,0-1-1,0-1 0,0 0 0,-1-1 1,1 0-1,-1-1 0,0-1 0,0 0 1,0-1-1,-1 0 0,1-1 0,-2 0 0,1-1 1,-1 0-1,0-1 0,13-14 0,-22 21 78,0 1 0,-1-1-1,1-1 1,0 1 0,-1 0-1,1 0 1,-1-1-1,1 1 1,-1-1 0,0 1-1,1-5 1,-2 6-46,0 0-1,0 0 1,0-1-1,0 1 1,0 0-1,0 0 1,0 0-1,0 0 1,-1 0-1,1-1 1,0 1-1,-1 0 1,1 0-1,-1 0 1,1 0 0,-1 0-1,0 0 1,1 0-1,-2-1 1,-3-2 55,0 0 0,-1 1 0,1-1 0,-1 1 0,1 0 0,-1 0 0,-10-2 0,13 4-188,2 0 88,0 1 0,0 0 1,0 0-1,0-1 0,0 1 1,0 0-1,0-1 1,1 1-1,-1-1 0,0 1 1,0-1-1,0 0 0,1 1 1,-1-1-1,0 0 0,1 1 1,-1-1-1,0 0 1,1 0-1,-1 0 0,1 0 1,-1 0-1,1 1 0,0-1 1,-1 0-1,1 0 0,0 0 1,-1-2-1,2 2-49,-1 0 0,1 1 0,-1-1 0,1 0 0,-1 0 0,1 1 0,0-1 0,-1 0 0,1 1 0,0-1 0,-1 0 0,1 1 0,0-1 0,0 1 0,0-1 0,0 1 0,-1 0 0,1-1 0,0 1 0,0 0 0,0 0 0,0-1 0,0 1 0,0 0 0,0 0 0,0 0 1,1 0-1,30 0-1380,11-1-2932,-16-5-2858,-6-5-4724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15631,'0'0'6785,"9"3"-6817,-7-2 35,4 2 17,0 0 0,0-1 0,0 0 0,1 0 0,-1 0 0,1-1 0,-1 0 0,1 0 0,-1 0 0,1-1 0,0 0 0,-1-1 0,1 1 0,0-1 0,-1-1 0,1 1 0,7-4 0,1-4 74,1-1 1,-2 0-1,0-2 1,0 1-1,-1-2 1,0 0-1,-1 0 1,-1-1-1,12-19 1,-27 47-290,1 0-1,1 0 1,0 0 0,0 22 0,1-20 76,1-13 121,-1 0 0,1 0 0,0 1-1,0-1 1,0 0 0,1 0 0,-1 1-1,1-1 1,-1 0 0,1 0-1,0 0 1,1 0 0,-1 0 0,0 0-1,1 0 1,0 0 0,-1 0 0,4 2-1,-3-3 31,0-1-1,0 0 0,1 1 0,-1-1 1,1 0-1,-1 0 0,1 0 1,0 0-1,-1-1 0,1 1 1,0-1-1,0 0 0,-1 1 0,1-1 1,0 0-1,0-1 0,-1 1 1,1 0-1,0-1 0,-1 0 0,1 1 1,2-2-1,22-11 272,23-10-1006,-49 22 639,0 1 0,0 0 0,0-1 0,0 1 0,0 0-1,0 0 1,0-1 0,0 1 0,1 0 0,-1 0 0,0 0 0,0 0 0,0 1 0,0-1 0,0 0 0,0 0 0,0 1 0,0-1 0,0 0 0,0 1-1,0-1 1,0 1 0,0-1 0,-1 1 0,1 0 0,0-1 0,0 1 0,0 0 0,-1 0 0,1-1 0,0 1 0,-1 0 0,1 0 0,-1 0 0,1 0 0,-1 0-1,1 0 1,-1 1 0,5 29 361,-1-1 0,-1 1 0,-2-1 0,-2 1 0,-4 36-1,5-66-219,-8 34 1615,8-34-1657,0-1 0,0 0 0,0 0 0,0 0-1,0 0 1,0 1 0,0-1 0,-1 0 0,1 0 0,0 0-1,0 0 1,0 1 0,0-1 0,0 0 0,-1 0 0,1 0 0,0 0-1,0 0 1,0 0 0,0 1 0,-1-1 0,1 0 0,0 0-1,0 0 1,0 0 0,-1 0 0,1 0 0,0 0 0,0 0 0,-1 0-1,1 0 1,0 0 0,0 0 0,0 0 0,-1 0 0,1 0-1,0 0 1,0 0 0,0 0 0,-1-1 0,1 1 0,0 0 0,-10-18 709,0-7-542,1-1 1,1-1 0,1 1 0,2-1 0,1-1 0,1 1 0,0-48-1,4 73-246,-1 0 0,0 0 0,1 0 0,0 0 0,-1 0 0,1 0 0,0 1 0,0-1 0,0 0 0,0 0 0,0 0 0,1 1 0,-1-1 0,1 1 0,-1-1 0,1 1 0,-1 0 0,1-1 0,0 1 0,-1 0 0,1 0 0,3-1 0,51-16-4424,-19 7-2944,-11-2-2886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8104,'0'0'12011,"58"-26"-11210,-21 4-65,10 0-127,-1 2-64,-5-1-353,-7 4-192,-10 7-609,-7 2-448,-15 6-480,-9 2-7656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10570,'0'0'9545,"53"-4"-7687,-16-18-705,6-5-448,2-1-321,-2-2-288,-4 3-1057,-9 0-3875,-11 1-3685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14253,'0'0'4570,"8"0"-3860,16-3-117,-13 2-394,1-1 1,-1 1-1,0 1 0,18 2 0,-27-2-195,0 0 0,0 0-1,0 1 1,0-1 0,0 1 0,0-1 0,-1 1 0,1 0-1,0 0 1,0 0 0,-1 0 0,1 0 0,0 0-1,-1 0 1,1 0 0,-1 1 0,0-1 0,1 1 0,-1-1-1,0 1 1,0-1 0,0 1 0,0 0 0,0 0 0,0-1-1,-1 1 1,1 0 0,0 0 0,-1 0 0,1 0 0,-1 0-1,0 0 1,0 2 0,0 13 137,-1 1 0,-1-1 1,-1 0-1,0 1 0,-1-1 0,-1-1 0,0 1 0,-2-1 1,-9 20-1,-27 37-2039,32-60-3899,3-11-6225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9513,'0'0'9289,"21"57"-8520,-10-26-257,0 2-64,0 1-95,-3-3-193,1-5-64,-1-5-64,-3-4-929,-3-8-1409,-2-5-513,-7-4-9512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5 188 9897,'-1'-9'2819,"-1"4"-2443,2 0 1,-1-1-1,0 1 0,1-1 1,0 1-1,1 0 1,-1-1-1,1 1 0,0-1 1,0 1-1,0 0 0,1 0 1,0 0-1,0 0 0,0 0 1,1 0-1,0 0 0,0 1 1,0-1-1,0 1 1,8-8-1,-3 5-141,1 1 0,0-1 0,0 2 0,0-1 0,1 1 0,0 0 0,11-3 0,-15 6-149,1 0 0,-1 0-1,0 1 1,1 0 0,-1 0 0,0 0-1,1 1 1,-1 0 0,1 0-1,-1 1 1,1-1 0,-1 1-1,9 3 1,-12-2-89,-1-1 1,1 1-1,0 0 0,-1 0 1,0 0-1,1 0 0,-1 0 1,0 0-1,0 1 0,0-1 1,0 1-1,-1-1 0,1 1 1,-1 0-1,1 0 0,-1 0 1,0 0-1,0-1 0,-1 2 1,1-1-1,0 0 0,-1 0 1,0 0-1,0 0 0,0 0 1,0 0-1,-1 6 0,1-2 0,-1-1 0,0 1 0,-1 0-1,1-1 1,-1 1 0,0-1-1,-1 0 1,1 1 0,-1-1 0,-1 0-1,1-1 1,-5 7 0,-45 35 386,50-45-484,0 1 0,0-1 0,1-1 1,-1 1-1,-1 0 0,1-1 0,0 1 1,0-1-1,0 0 0,-1 0 0,1 0 1,-1 0-1,1-1 0,-1 1 0,1-1 1,-1 0-1,-5-1 0,7-17-6262,4 0 544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3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10602,'0'0'2712,"1"11"-192,0 5-1874,-1 0 584,1 1 0,0-1 0,2 1 0,7 27-1,-10-44-1177,0 0-1,0-1 1,1 1-1,-1 0 1,0 0-1,0-1 1,0 1-1,0 0 0,1 0 1,-1 0-1,0-1 1,0 1-1,0 0 1,1 0-1,-1 0 1,0 0-1,0-1 0,1 1 1,-1 0-1,0 0 1,0 0-1,1 0 1,-1 0-1,0 0 1,1 0-1,-1 0 1,0 0-1,0 0 0,1 0 1,-1 0-1,0 0 1,1 0-1,-1 0 1,0 0-1,0 0 1,1 0-1,-1 0 0,0 1 1,0-1-1,1 0 1,-1 0-1,0 0 1,0 0-1,1 0 1,-1 1-1,0-1 0,0 0 1,0 0-1,1 1 1,-1-1-1,0 0 1,0 0-1,0 1 1,0-1-1,0 0 0,0 0 1,1 1-1,-1-1 1,5-26 1413,-4 14-1378,-1-56 194,0 64-302,0 0-1,-1 0 1,1 0 0,-1 1-1,0-1 1,0 0 0,0 0-1,0 1 1,-1-1 0,0 1-1,1-1 1,-1 1-1,-1 0 1,-2-4 0,5 9-56,0 1 0,-1-1 0,1 0 0,0 1 0,1-1 0,-1 0 0,0 0 0,1 1-1,-1-1 1,1 0 0,0 0 0,-1 0 0,3 4 0,-2-4 85,0 0-1,1 0 1,-1 0-1,0 0 1,1 0-1,0 0 1,0 0-1,-1 0 1,1-1-1,0 1 1,0-1-1,0 1 1,1-1-1,-1 0 1,0 0-1,0 0 1,1 0-1,-1 0 1,1 0-1,-1-1 1,1 1-1,-1-1 1,1 0-1,-1 0 1,1 1-1,-1-2 1,1 1-1,-1 0 1,1 0-1,-1-1 1,1 0-1,-1 1 1,1-1-1,-1 0 1,0 0-1,1 0 1,-1-1-1,0 1 1,0 0-1,0-1 1,0 1-1,0-1 1,0 0-1,-1 0 1,3-3-1,2-1 20,-1 0-1,0-1 1,-1 0-1,0 0 1,0 0-1,0 0 0,-1-1 1,0 1-1,-1-1 1,0 0-1,0 0 1,0 0-1,0-12 1,-22 95-1469,20-73 1446,-1 0-1,1 1 1,0-1-1,0 1 1,0-1-1,1 0 1,-1 1-1,0-1 1,1 0-1,0 1 1,-1-1-1,1 0 0,0 0 1,0 0-1,0 1 1,1-1-1,-1 0 1,0 0-1,1-1 1,2 4-1,-3-5 33,1 1 0,-1-1 0,0 1 0,1-1 0,-1 0 0,1 1 0,-1-1-1,1 0 1,-1 0 0,0 0 0,1 0 0,-1 0 0,1-1 0,-1 1 0,1 0 0,-1-1-1,0 1 1,1 0 0,-1-1 0,0 0 0,1 1 0,-1-1 0,0 0 0,0 0 0,1 0 0,-1 0-1,0 0 1,0 0 0,0 0 0,0 0 0,0 0 0,-1 0 0,1-1 0,1 0 0,6-8-40,0-1 1,-1 0 0,0 0-1,0 0 1,-2 0 0,1-1 0,-1 0-1,-1-1 1,0 1 0,-1 0-1,0-1 1,1-18 0,-8 77-889,2-38 883,1-1 1,0 0 0,0 1-1,0-1 1,1 1 0,0-1-1,1 1 1,0-1 0,0 0-1,1 1 1,-1-1 0,1 0-1,6 13 1,-7-19-114,0 0 0,0 0 0,0 0 1,0-1-1,0 1 0,0 0 0,0-1 0,0 1 0,0 0 1,0-1-1,0 0 0,0 1 0,0-1 0,1 1 0,-1-1 1,1 0-1,-1 0-82,-1 0 1,1 0-1,-1 0 1,1 0 0,-1 0-1,1 0 1,-1 0-1,1 0 1,-1 0 0,1-1-1,-1 1 1,0 0-1,1 0 1,-1 0 0,1-1-1,-1 1 1,1 0-1,-1-1 1,0 1-1,1 0 1,-1-1 0,0 1-1,1-1 1,-1 1-1,0 0 1,0-1 0,1 1-1,-1-1 1,4-15-5435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12908,'0'0'2707,"9"3"-2542,105 26-987,-116-27 1186,0 0-1,0 0 1,0 0-1,0 0 1,1 0 0,-1 1-1,1-1 1,-1 1-1,1-1 1,-2 6-1,3-8-355,-1 1 0,1 0 0,0 0 0,-1 0 0,1-1 0,0 1 0,-1 0-1,1 0 1,0 0 0,0 0 0,0 0 0,0 0 0,0-1 0,0 1 0,0 0 0,0 0-1,0 0 1,0 0 0,1 0 0,-1 0 0,0-1 0,0 1 0,1 0 0,-1 0 0,1 0-1,-1-1 1,1 1 0,-1 0 0,1 0 0,-1-1 0,1 1 0,0-1 0,-1 1 0,1 0-1,0-1 1,0 1 0,-1-1 0,1 0 0,0 1 0,0-1 0,0 1 0,-1-1 0,1 0-1,0 0 1,0 0 0,0 0 0,0 1 0,0-1 0,0 0 0,0 0 0,0-1 0,14 2 220,-6-2-369,0 1-1,0 1 0,0 0 0,0 0 0,15 5 0,-22-6 173,-1 1 0,1-1 0,-1 1 0,1 0 0,-1 0 0,0-1 1,0 1-1,1 0 0,-1 0 0,0 0 0,0 1 0,0-1 0,0 0 0,0 0 0,0 1 0,0-1 1,-1 0-1,1 1 0,0-1 0,-1 0 0,1 1 0,-1-1 0,0 1 0,1 0 0,-1-1 0,0 1 1,0-1-1,0 1 0,0-1 0,0 1 0,0-1 0,0 1 0,-1-1 0,1 1 0,-1-1 0,1 1 0,-1-1 1,1 1-1,-1-1 0,0 0 0,-1 3 0,-1 1 204,0 0 0,-1 1 0,1-1 0,-1 0 0,0-1 0,-1 1 0,1-1 1,-1 0-1,0 0 0,0 0 0,0-1 0,-10 5 0,10-5-447,0-1 0,0 0 0,0 0 0,0 0 0,-1 0 0,1-1 0,-1 0 0,-9 0 0,6-3-4753,1-9-4286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43 134 4292,'0'0'14649,"-9"0"-11895,-24-1-821,84-21-97,135-52-612,-107 37-10365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115 137 5830,'0'0'11445,"-3"-9"-8952,3 9-2453,-16-36 2287,15 35-2295,1 0 0,-1 1-1,0-1 1,1 0 0,-1 0 0,0 1-1,0-1 1,1 1 0,-1-1 0,0 0-1,0 1 1,0-1 0,0 1 0,0 0 0,0-1-1,0 1 1,0 0 0,0 0 0,0-1-1,0 1 1,0 0 0,0 0 0,0 0-1,0 0 1,0 0 0,0 1 0,0-1 0,0 0-1,0 0 1,0 1 0,0-1 0,1 0-1,-1 1 1,0-1 0,0 1 0,0-1-1,0 1 1,0 0 0,1-1 0,-1 1 0,0 0-1,1-1 1,-1 1 0,0 0 0,1 0-1,-1 0 1,1 0 0,-1 1 0,-6 8-57,1-1 0,0 1 1,1 0-1,0 1 1,1-1-1,0 1 0,1 0 1,0 0-1,-2 15 0,2-6 0,1 0-1,1 0 1,0-1 0,4 32-1,-3-50 20,0 0 0,0 0-1,0 0 1,0-1 0,0 1-1,1 0 1,-1 0 0,0 0 0,0-1-1,0 1 1,1 0 0,-1 0-1,0-1 1,1 1 0,-1 0 0,1-1-1,-1 1 1,1 0 0,-1-1-1,1 1 1,-1-1 0,1 1 0,0-1-1,-1 1 1,1-1 0,0 1 0,-1-1-1,1 0 1,0 1 0,-1-1-1,1 0 1,0 0 0,0 1 0,0-1-1,-1 0 1,1 0 0,0 0-1,0 0 1,0 0 0,-1 0 0,1 0-1,0 0 1,0 0 0,-1-1 0,1 1-1,0 0 1,0 0 0,-1-1-1,1 1 1,0 0 0,0-1 0,0 0-1,3-1-25,0-1 1,0 1-1,0-1 0,-1 0 0,1 0 0,-1 0 1,6-8-1,8-17 393,-1-1 0,-1 0 1,-1-2-1,-2 1 0,-1-2 0,-1 0 0,-2 0 1,7-56-1,-19 176-853,2-44-2212,3 57 1,5-72-682,4-14-1889,3-9-3620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8040,'0'0'10602,"71"-29"-8681,-38 8-703,3-1-482,1 0-544,-5 2-159,-2-2-1603,-11 2-3555,-3 2-5092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 16784,'0'0'7671,"-9"-2"-7233,7 2-442,-1-1-1,0 1 1,0 0 0,0 0 0,1 0-1,-1 0 1,0 0 0,0 1 0,1-1-1,-1 1 1,0 0 0,0 0 0,1-1-1,-4 3 1,2 0-11,0 0-1,0 0 1,1 0-1,-1 1 1,1 0-1,0-1 1,0 1-1,0 0 1,-5 9-1,-10 19 28,0 1 1,-13 38-1,27-61-5,0 1 1,1 1-1,0-1 0,1 0 0,0 1 1,0 0-1,2-1 0,-1 1 1,2 0-1,2 22 0,-3-32-11,1 0-1,-1 0 0,1 0 0,0 0 0,-1 0 1,1 0-1,0 0 0,0 0 0,0-1 0,0 1 0,1 0 1,-1-1-1,0 1 0,1-1 0,-1 1 0,1-1 1,-1 0-1,1 1 0,0-1 0,-1 0 0,1 0 0,0 0 1,0 0-1,0-1 0,0 1 0,0 0 0,0-1 0,0 1 1,0-1-1,0 0 0,0 0 0,0 0 0,0 0 1,0 0-1,0 0 0,0 0 0,0-1 0,3 0 0,0 0 13,0-1-1,0 1 0,0-1 0,-1 0 0,1-1 1,-1 1-1,1-1 0,-1 0 0,0 0 0,0 0 1,0 0-1,0-1 0,-1 1 0,5-7 0,-5 5 26,0 0 1,-1 0-1,1 0 0,-1 0 0,0-1 0,-1 1 0,1-1 0,-1 0 0,0 1 0,0-1 0,-1 0 0,0-6 0,0 10-32,0 0 0,0 0 0,-1 1-1,1-1 1,-1 0 0,1 1 0,-1-1 0,0 0-1,0 1 1,1-1 0,-1 1 0,0-1 0,0 1-1,-1 0 1,1-1 0,0 1 0,0 0 0,-1 0-1,1 0 1,0 0 0,-1 0 0,1 0 0,-1 0-1,0 0 1,1 0 0,-1 1 0,0-1 0,1 1 0,-1-1-1,0 1 1,0 0 0,1 0 0,-1 0 0,0 0-1,0 0 1,1 0 0,-1 0 0,0 0 0,0 1-1,1-1 1,-1 1 0,-2 0 0,2 0-20,0 0 0,-1 0 1,1 0-1,0 0 0,0 0 1,-1 0-1,1 1 0,0-1 1,0 1-1,1 0 0,-1-1 1,0 1-1,0 0 0,1 0 1,-1 0-1,1 0 0,0 0 0,0 1 1,0-1-1,0 0 0,0 0 1,0 1-1,-1 4 0,3-7 21,-1 0-1,0 1 0,1-1 0,-1 0 0,1 1 1,-1-1-1,0 0 0,1 0 0,-1 0 0,1 1 1,-1-1-1,1 0 0,-1 0 0,1 0 0,-1 0 1,1 0-1,-1 0 0,0 0 0,1 0 0,-1 0 1,1 0-1,-1 0 0,1 0 0,-1 0 0,1 0 1,-1-1-1,1 1 0,-1 0 0,1 0 0,-1 0 1,0-1-1,1 1 0,0-1 0,18-7 97,-4-3-27,0 0 0,0-1 0,13-15 1,26-21-10,-54 49-88,1 0 0,0 0 0,-1-1 0,1 1-1,-1 0 1,1 0 0,-1 0 0,1 0 0,-1 0 0,0 0-1,0 0 1,1 0 0,-1 0 0,0 0 0,0 0-1,0 0 1,0 0 0,0 0 0,0 0 0,0 0 0,-1 2-1,2 29-32,-2 12 16,0-26-22,0 1 0,1-1-1,4 24 1,-4-41-35,0-1 1,0 1 0,1 0-1,-1-1 1,0 1-1,0-1 1,0 1 0,1-1-1,-1 1 1,0 0 0,0-1-1,1 1 1,-1-1 0,0 0-1,1 1 1,-1-1-1,1 1 1,-1-1 0,1 1-1,-1-1 1,1 0 0,-1 1-1,1-1 1,-1 0 0,1 0-1,-1 1 1,1-1-1,-1 0 1,1 0 0,0 0-1,-1 0 1,1 0 0,-1 0-1,1 0 1,0 0 0,-1 0-1,1 0 1,-1 0 0,1 0-1,-1 0 1,2-1-1,0 1-265,-1-1-1,1 1 0,-1-1 0,0 0 1,1 0-1,-1 0 0,0 1 0,1-1 1,-1-1-1,0 1 0,0 0 0,0 0 0,0 0 1,0-1-1,1-1 0,8-21-6483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11531,'0'0'8066,"-1"10"-7009,-2 27-337,2 1 0,2 0 0,1 0-1,2-1 1,12 50 0,-16-87-668,0 1 0,0 0-1,0 0 1,0 0 0,0-1 0,0 1 0,0 0-1,0 0 1,0 0 0,1-1 0,-1 1-1,0 0 1,0 0 0,1-1 0,-1 1 0,0 0-1,1-1 1,-1 1 0,1 0 0,-1-1 0,1 1-1,0 0 1,-1-1 0,1 1 0,-1-1 0,1 1-1,0-1 1,-1 0 0,1 1 0,0-1 0,0 0-1,-1 1 1,1-1 0,0 0 0,0 0 0,0 1-1,1-3 87,0 1 0,0 0-1,0 0 1,-1-1-1,1 1 1,0-1 0,-1 1-1,0-1 1,1 0 0,-1 0-1,0 1 1,2-5-1,29-64 898,-23 42-1002,0 0 0,4-31-1,-9 9-7897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9225,'0'0'961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5573,'0'0'15103,"0"-4"-12701,1 0-1301,4 13-392,9 31-41,11 57 671,-18-53-891,-4-21-374,1-2-1,1 1 0,10 28 1,-12-65 380,0 0-1,-1 0 1,0-23 0,-2 16-384,1-13-20,-2-1 1,-1 1 0,-8-39-1,10 76-72,0 0 0,1 0 0,-1 0 0,1 0 0,0-1 0,0 1 0,0 0 0,0 0 0,0 0 0,0-1 0,0 1 0,0-1 0,1 1 0,-1-1 0,0 1 0,1-1 0,0 0 0,-1 0 0,1 0 0,0 0 0,-1 0 0,1 0-1,0 0 1,0 0 0,0-1 0,0 1 0,0-1 0,0 1 0,0-1 0,0 0 0,0 0 0,0 0 0,0 0 0,0 0 0,0 0 0,0 0 0,0-1 0,0 1 0,-1-1 0,1 0 0,4-1 0,0 0 14,1-1 0,-1 0 0,0 0 0,0 0 1,0-1-1,0 0 0,0 0 0,-1-1 0,0 1 0,0-1 0,5-7 0,-7 7-47,0 0 0,-1 0 0,0 0 0,0-1 0,0 1 0,0-1 0,-1 1 0,0-1 0,0 1 0,-1-1 0,0 0 0,0-10 0,0 16 51,0 0 1,0 0-1,0 0 0,0 0 0,0 1 1,0-1-1,0 0 0,-1 0 0,1 0 0,0 0 1,0 0-1,0 0 0,0 0 0,0 0 1,0 0-1,0 0 0,0 0 0,0 0 1,0 0-1,0 0 0,-1 0 0,1 0 0,0 0 1,0 0-1,0 0 0,0 0 0,0 0 1,0 0-1,0 0 0,0 0 0,0 0 1,0 0-1,-1 0 0,1 0 0,0 0 0,0 0 1,0 0-1,0 0 0,0 0 0,0 0 1,0 0-1,0 0 0,0 0 0,0 0 1,0-1-1,0 1 0,0 0 0,0 0 0,-1 0 1,1 0-1,0 0 0,0 0 0,0 0 1,0 0-1,0 0 0,0 0 0,0 0 1,0-1-1,0 1 0,0 0 0,0 0 0,0 0 1,0 0-1,0 0 0,0 0 0,0 0 1,0 0-1,0 0 0,-8 9-235,-4 11-31,6-9 250,1 1-1,1 0 1,0 0-1,0 0 1,1 0-1,1 0 1,0 1-1,1-1 1,0 1-1,1-1 1,0 1-1,4 18 1,-4-29 26,1-1 1,-1 1-1,1-1 1,-1 1-1,1-1 1,0 0 0,0 1-1,0-1 1,0 0-1,0 0 1,0 0 0,0 0-1,0 0 1,0 0-1,1 0 1,-1 0-1,0 0 1,1 0 0,-1-1-1,0 1 1,1 0-1,-1-1 1,1 1 0,-1-1-1,1 0 1,-1 1-1,1-1 1,-1 0-1,1 0 1,0 0 0,-1 0-1,1 0 1,-1-1-1,1 1 1,-1 0 0,1-1-1,-1 1 1,3-2-1,1 1 71,1-2-1,0 1 1,-1-1-1,0 1 1,1-2-1,-1 1 0,0 0 1,6-7-1,2-2-18,-1-1-1,-1 0 0,0-1 0,0 0 0,-2-1 1,11-21-1,-21 76-1060,1-37 1005,0 0-1,0-1 0,0 1 0,1 0 1,-1-1-1,1 1 0,0-1 0,0 1 1,0-1-1,0 0 0,0 1 0,0-1 1,1 0-1,-1 0 0,3 3 1,8 3-274,22 13-397,-13-12-4535,-15-10 464,-2-1-1987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13613,'0'0'5525,"9"-2"-3416,0 1-1777,-1 0 1,1 0-1,0 0 0,-1 1 1,1 1-1,10 1 1,-16-2-305,0 1 0,0 0 0,-1 0 0,1-1 0,0 2-1,0-1 1,0 0 0,-1 1 0,1-1 0,-1 1 0,1 0 0,-1 0 0,0 0 0,0 0 0,0 0 0,0 0 0,0 0 0,0 1 0,0-1 0,-1 1 0,1 0 0,-1-1-1,0 1 1,0 0 0,1 4 0,0 1 110,-1-1 0,0 1 0,-1 0 0,0 0-1,0-1 1,0 1 0,-1 0 0,-1 0 0,1-1 0,-1 1-1,0-1 1,-1 0 0,0 1 0,0-1 0,-1 0 0,1 0-1,-1-1 1,-1 1 0,1-1 0,-1 0 0,-9 8 0,46-18 534,-21 0-731,1-1 0,-1 0 1,0-1-1,11-8 0,6-11-2698,-10-8-4452,-15 16 226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10154,'0'0'9417,"67"3"-7688,-37-10-480,2-2-704,-2-2-449,1 0-320,-3-3-1922,-3-3-3075,-3-1-4933</inkml:trace>
  <inkml:trace contextRef="#ctx0" brushRef="#br0" timeOffset="1">363 72 18514,'0'0'7078,"64"-45"-7302,-47 35-2082,-10 2-2050,-1-1-2563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2915,'0'0'15513,"0"-8"-12118,3-14-1534,-3 22-1843,0-1-1,0 1 1,0 0-1,0 0 1,0 0-1,0 0 1,0 0-1,0 0 1,0-1-1,0 1 0,0 0 1,0 0-1,1 0 1,-1 0-1,0 0 1,0 0-1,0 0 1,0 0-1,0 0 0,0-1 1,1 1-1,-1 0 1,0 0-1,0 0 1,0 0-1,0 0 1,0 0-1,0 0 1,1 0-1,-1 0 0,0 0 1,0 0-1,0 0 1,0 0-1,0 0 1,1 0-1,-1 0 1,0 0-1,0 1 1,0-1-1,0 0 0,0 0 1,0 0-1,1 0 1,-1 0-1,0 0 1,0 0-1,0 0 1,0 0-1,0 0 1,0 1-1,0-1 0,0 0 1,1 0-1,-1 0 1,0 0-1,0 0 1,0 0-1,0 1 1,23 45 241,-20-40-336,61 171 115,-63-175-38,-1-1-1,0 1 1,1 0 0,-1-1 0,1 1 0,-1-1 0,1 0 0,0 1 0,0-1 0,-1 1 0,1-1-1,0 0 1,0 0 0,0 1 0,1-1 0,-1 0 0,0 0 0,0 0 0,1 0 0,1 1 0,-1-2 25,-1 0 0,0 0 0,0 0 1,0-1-1,0 1 0,0 0 1,0 0-1,0-1 0,0 1 0,0-1 1,0 1-1,0-1 0,0 1 1,0-1-1,0 0 0,0 1 1,0-1-1,0 0 0,-1 0 0,1 0 1,1-1-1,5-8 345,0-1-1,-1 0 1,10-20-1,-16 30-357,18-40 340,-1-1 0,-2-1 0,10-51 0,-21 72-2626,-1 0 1,1-33-1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10858,'0'0'6609,"9"6"-4468,-5-4-2042,6 5 299,1 0 1,-1-1 0,1 0 0,13 4 0,-22-9-476,1 0 0,-1 0 1,1 0-1,-1 0 0,1-1 1,0 1-1,-1-1 0,1 0 1,0 1-1,0-1 0,-1-1 1,1 1-1,0 0 1,-1-1-1,1 1 0,0-1 1,-1 0-1,1 0 0,-1 0 1,1 0-1,-1 0 0,1 0 1,-1-1-1,0 1 0,0-1 1,1 0-1,2-3 1,0-2-444,-1-1 1,0 1-1,0-1 1,-1 0-1,0 0 1,0 0-1,0 0 1,-2 0 0,3-12-1,-3 13 630,0-1 0,-1 1-1,1-1 1,-2 1 0,1-1-1,-1 1 1,0-1 0,0 1-1,-1 0 1,-4-13 0,6 19-37,-1 0 1,1 0-1,0 0 1,-1 0-1,1 0 1,-1 0-1,1 0 0,-1 0 1,0 0-1,1 0 1,-1 0-1,0 0 1,0 0-1,1 1 1,-1-1-1,0 0 1,0 1-1,0-1 1,0 0-1,0 1 1,0-1-1,0 1 1,0 0-1,0-1 0,0 1 1,-2-1-1,2 2-21,0 0-1,-1-1 0,1 1 1,0 0-1,0-1 1,0 1-1,0 0 0,0 0 1,0 0-1,0 0 0,1 0 1,-1 0-1,0 0 1,0 1-1,1-1 0,-1 0 1,1 0-1,-1 2 0,-2 5 263,0 1 0,0-1 0,1 1-1,0 0 1,0 13 0,1-10 271,1-7-291,0-1 0,0 1 1,0 0-1,1-1 0,-1 1 1,1 0-1,2 8 1,-2-12-221,0 0 1,0 0 0,0 0 0,0 0-1,0 0 1,0 0 0,0 0 0,0 0 0,0 0-1,0-1 1,0 1 0,1 0 0,-1-1 0,0 1-1,0-1 1,1 1 0,-1-1 0,0 0-1,1 0 1,-1 1 0,0-1 0,1 0 0,-1 0-1,1 0 1,-1-1 0,0 1 0,1 0 0,-1 0-1,0-1 1,1 1 0,1-2 0,0 1 56,-1 0 0,1 0 1,-1-1-1,1 1 0,-1-1 1,0 0-1,0 1 0,0-1 1,0 0-1,0 0 0,0 0 1,0-1-1,-1 1 0,1 0 1,-1-1-1,0 1 0,0-1 0,0 1 1,2-6-1,-2 6-201,-1 1-1,1-1 0,-1 0 1,1 1-1,-1-1 0,1 0 1,-1 0-1,0 0 0,0 1 1,0-1-1,0 0 0,0 0 1,0 0-1,-1 0 0,1 1 1,0-1-1,-1 0 1,1 0-1,-1 1 0,0-1 1,0 0-1,0 1 0,0-1 1,0 1-1,0-1 0,0 1 1,0 0-1,0-1 0,-3-1 1,-16-6-8424,9 4 1021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16111,'0'0'7100,"-10"0"-7148,7 0 50,-1 0 0,1 0 1,0 0-1,0 0 0,0 1 0,0-1 0,0 1 0,0 0 0,0-1 0,0 1 0,0 1 1,0-1-1,0 0 0,1 1 0,-1 0 0,0-1 0,1 1 0,0 0 0,-1 0 0,1 1 0,0-1 1,0 0-1,0 1 0,0-1 0,0 1 0,1 0 0,-1-1 0,1 1 0,0 0 0,0 0 1,0 0-1,0 0 0,0 0 0,1 0 0,-1 0 0,1 0 0,0 5 0,0-8-1,0 1-1,0-1 1,1 1-1,-1-1 0,0 1 1,0-1-1,1 1 1,-1-1-1,0 1 0,0-1 1,1 0-1,-1 1 1,1-1-1,-1 1 0,0-1 1,1 0-1,-1 1 0,1-1 1,-1 0-1,1 0 1,-1 0-1,1 1 0,-1-1 1,1 0-1,-1 0 1,1 0-1,-1 0 0,1 0 1,-1 0-1,1 0 1,0 0-1,24 1-59,-16-2-23,139-9-2560,-148 10 2634,1 0 1,-1 0-1,0 0 1,1 0-1,-1 0 1,0 0-1,0 0 1,1 0-1,-1 0 0,0 0 1,1 0-1,-1 0 1,0 0-1,0 1 1,1-1-1,-1 0 1,0 0-1,0 0 1,1 0-1,-1 1 1,0-1-1,0 0 1,0 0-1,1 0 1,-1 1-1,0-1 1,0 0-1,0 0 1,0 1-1,0-1 0,1 0 1,-1 1-1,0-1 1,0 0-1,0 0 1,0 1-1,0-1 1,0 0-1,0 1 1,0-1-1,0 1 1,-6 16 408,-14 13 443,15-24-796,0 0 0,0-1 1,0 1-1,-1-1 1,1 0-1,-1-1 0,-1 1 1,1-1-1,-1 0 1,1-1-1,-1 0 0,0 0 1,0 0-1,-14 2 1,20-5-304,0-1 1,0 0-1,0 1 1,0-1 0,0 0-1,0 0 1,1 0-1,-1 0 1,0 0 0,0 0-1,1 0 1,-1 0-1,1 0 1,-1 0 0,1 0-1,-1 0 1,1-1-1,0 1 1,-1 0 0,1 0-1,0 0 1,0-1-1,0 1 1,0 0 0,0 0-1,0-1 1,0 1-1,1 0 1,0-2 0,-1-2-907,0-23-5159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45 15727,'0'0'2077,"-1"13"-1079,-2 39-85,-3 107 1426,6-141-2202,1-1 0,1 0 1,0 0-1,2 0 0,0 0 1,0 0-1,8 15 1,-10-28-138,0 1 1,0-1-1,1-1 1,-1 1 0,1 0-1,0-1 1,0 1 0,1-1-1,-1 0 1,5 3-1,-7-5 3,0 0 0,0-1 0,0 1 0,0-1 0,0 1 0,0-1 0,0 0 0,0 1 0,1-1 0,-1 0 0,0 0 0,0 0 0,0 0 0,1 0 0,-1 0 0,0 0-1,0 0 1,0 0 0,0-1 0,1 1 0,-1 0 0,0-1 0,0 1 0,0-1 0,0 1 0,0-1 0,0 0 0,0 1 0,0-1 0,0 0 0,0 0 0,0 0 0,-1 1 0,1-1-1,0 0 1,0 0 0,-1 0 0,1 0 0,-1-1 0,1 1 0,-1 0 0,1-1 0,6-13 25,-1-1-1,0 0 1,-1 0-1,-1 0 1,0 0-1,2-29 1,-2-105 276,-4 114-64,1-13-4,0-24-168,-2 73-70,1 0 0,0 0 0,0 0 0,0 0 0,0 0 0,0 0 0,0 0 0,0 0 0,-1 0 0,1 0 0,0 0 0,0 0 0,0 0 0,0 0 0,0 0 0,0 0 0,0 0 0,-1 0 0,1 0 0,0 0 0,0 0 0,0-1 0,-6 48-59,4-27-190,-10 128 643,18-74-2067,-5-62 294,2-1 1,0 1-1,8 21 0,-1-14-4155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0:4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9289,'0'0'9539,"1"12"-8615,3 13-416,18 119 3499,-18-126-3740,1 0 1,0-1-1,1 0 0,1 0 0,1 0 0,10 18 0,-10-30 268,-5-17 264,-4-18 71,0 20-907,-1 0 0,0 0-1,-1 0 1,0 0 0,0 0-1,-1 1 1,0-1 0,-1 1-1,0 0 1,-10-13-1,24 24-101,0 0-1,1-1 0,-1 0 0,1 0 0,0-1 0,-1-1 0,1 1 1,-1-2-1,18-3 0,-22 2 277,-1 0 1,1 0-1,-1-1 1,0 1-1,1-1 1,-2 0-1,1 0 1,6-9-1,-9 12-106,1-1-1,-1 0 1,0 0 0,0 0-1,0 1 1,0-1-1,0 0 1,0-1 0,0 1-1,-1 0 1,1 0 0,-1 0-1,1 0 1,-1 0 0,0-1-1,0 1 1,0 0 0,0 0-1,-1 0 1,1-1-1,0 1 1,-1 0 0,0 0-1,1 0 1,-2-3 0,1 5-49,1-1 0,0 1 1,-1 0-1,1 0 0,0-1 0,0 1 1,-1 0-1,1 0 0,0 0 1,-1-1-1,1 1 0,0 0 1,-1 0-1,1 0 0,0 0 0,-1 0 1,1 0-1,-1 0 0,1 0 1,0 0-1,-1 0 0,1 0 1,0 0-1,-1 0 0,1 0 0,-1 0 1,1 0-1,0 0 0,-1 0 1,1 1-1,0-1 0,-1 0 1,1 0-1,0 0 0,-1 1 0,1-1 1,0 0-1,0 0 0,-1 1 1,1-1-1,0 0 0,0 0 0,0 1 1,-1-1-1,1 0 0,0 1 1,0-1-1,0 0 0,0 1 1,0-1-1,-1 1 0,-7 17-246,5-8 283,0 0 0,1 1 0,1-1 0,-1 15 1,2-25-15,0 1 1,1-1-1,-1 1 1,0-1-1,1 1 1,-1-1-1,0 1 1,1-1-1,-1 1 1,1-1-1,-1 1 1,1-1-1,-1 0 0,1 1 1,0-1-1,-1 0 1,1 1-1,-1-1 1,1 0-1,0 0 1,-1 0-1,1 0 1,0 1-1,-1-1 1,1 0-1,-1 0 1,1 0-1,0 0 1,-1 0-1,1-1 1,0 1-1,-1 0 1,1 0-1,0 0 1,-1 0-1,1-1 1,-1 1-1,1-1 1,30-10 223,-15 0-168,0-2 0,0 0 0,15-17 1,-14 13-22,35-27 0,-49 85-579,-3-31 481,0 17 338,6-23 35,5-11 88,26-35 6,-30 33-790,0 0 0,1 0 0,0 1 0,0 0 0,0 0 0,13-8 0,-20 17 257,-1 0 1,1-1 0,-1 1-1,1-1 1,-1 1 0,1 0-1,-1-1 1,0 1 0,1 0 0,-1 0-1,0-1 1,1 1 0,-1 0-1,0 0 1,0 0 0,0-1-1,0 1 1,0 0 0,0 0-1,0 0 1,0 0 0,0-1 0,0 1-1,0 1 1,0 31-700,0-29 207,0 25-4130,0-22-747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342 332 3683,'-342'-5'13234,"858"-38"-13505,-309 19 307,510-53 763,714-69 543,-497 110-1390,-915 37-1202,-23 0-2040,-33 2-695,-11-3 109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7976,'0'0'1895,"12"-8"-667,4-3-976,1 1 0,0 1 0,0 1 0,1 0 1,0 1-1,1 1 0,22-4 0,20 1 78,0 4-1,0 1 1,0 4-1,1 2 1,-1 3-1,86 18 1,-136-21-316,-1 1 1,1 0-1,-1 1 1,0 0 0,10 5-1,-18-8-8,0 0-1,-1 0 0,1 0 0,0 0 1,-1 0-1,1 1 0,-1-1 1,1 0-1,-1 1 0,0 0 0,1-1 1,-1 1-1,0 0 0,0-1 0,0 1 1,0 0-1,-1 0 0,1 0 1,0 0-1,-1 0 0,1 0 0,-1 0 1,0 0-1,0 0 0,1 0 0,-1 0 1,-1 0-1,1 0 0,0 0 1,0 0-1,-1 0 0,1 0 0,-1-1 1,0 1-1,0 2 0,-7 9 225,0-1-1,-1 0 0,0-1 1,-1 0-1,0-1 0,-1 0 1,0 0-1,-13 8 0,7-4-45,-348 243 1387,136-104-7867,178-115-2154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15054,'0'0'5050,"2"9"-4724,1 2-120,-1 1 1,-1-1-1,0 1 0,0-1 1,-1 1-1,-3 21 1,-19 78 674,15-80-679,0 0 0,2 1 0,-1 33 0,6-64-196,0 0 0,0 0 0,0 0 0,1 0 0,-1-1 0,0 1 0,0 0 0,0 0 0,1 0 0,-1 0 0,0 0 0,1 0 0,-1-1-1,1 1 1,-1 0 0,1 0 0,-1-1 0,1 1 0,0 0 0,-1-1 0,1 1 0,0 0 0,0-1 0,-1 1 0,1-1 0,0 1 0,0-1 0,0 0 0,0 1 0,-1-1 0,1 0 0,0 0 0,0 1 0,0-1 0,0 0 0,0 0 0,0 0 0,0 0 0,0 0 0,0 0 0,0-1 0,0 1 0,-1 0 0,1 0 0,0-1 0,0 1 0,0 0 0,0-1 0,0 1 0,-1-1 0,2 0 0,6-3 57,0 1-1,0-1 1,-1-1 0,13-8-1,19-21-148,61-68 0,-17 15-99,-76 82-154,-5 8 166,-9 21 175,-19 32 363,16-38-281,4-9-33,0 1 0,1 0 0,0 0 0,1 0 0,-6 22 0,10-32-62,0 1-1,0-1 1,0 0-1,0 1 0,0-1 1,0 0-1,0 1 1,0-1-1,0 1 1,0-1-1,0 0 1,0 1-1,0-1 1,0 0-1,0 1 1,0-1-1,0 0 1,0 1-1,0-1 1,1 0-1,-1 1 1,0-1-1,0 0 0,0 0 1,1 1-1,-1-1 1,0 0-1,0 1 1,1-1-1,-1 0 1,0 0-1,1 0 1,-1 0-1,0 1 1,1-1-1,-1 0 1,0 0-1,1 0 1,-1 0-1,0 0 0,1 0 1,0 0-1,20-5-1738,18-19-5239,-14-1-2567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0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69 12332,'0'0'2834,"-10"6"-218,0 2-1823,-1 0 535,1 0-1,-1-1 1,0 0 0,-23 10-1,48-21-1207,8-4-197,1 1 1,0 0 0,1 2-1,-1 1 1,1 1 0,0 1-1,33 2 1,-55 0 58,0 0 0,1 1 0,-1-1-1,0 1 1,0 0 0,1-1 0,-1 1 0,0 0-1,0 0 1,0 0 0,0 0 0,0 1 0,0-1 0,-1 1-1,1-1 1,0 1 0,-1-1 0,1 1 0,-1 0 0,0 0-1,1 0 1,1 4 0,-1-2 581,-1 1 1,1 0-1,-1 0 1,0 0-1,-1 0 0,1 0 1,-1 9-1,0-35-121,-1-47 17,0 64-551,1-1 0,-1 0 0,0 1 0,-1-1 0,1 0 0,-1 1 0,0 0 0,0-1 0,0 1 0,0 0 0,-4-5 0,-6 2-732,8 16 208,4-8 597,0 1 1,0-1 0,0 1-1,1-1 1,-1 1 0,0-1-1,1 0 1,-1 1 0,1-1-1,0 1 1,-1-1 0,1 0-1,0 0 1,0 1 0,0-1-1,0 0 1,0 0 0,0 0-1,0 0 1,2 1 0,4 2 14,-1-2 0,1 1 0,0-1 0,-1 0 0,1 0-1,0 0 1,0-1 0,0-1 0,0 1 0,0-1 0,1 0 0,-1 0 0,0-1 0,0 0 0,0-1 0,9-2 0,-3-1 17,0 0-1,0 0 1,0-2-1,-1 1 1,0-2 0,0 0-1,12-10 1,-30 26-126,-1 0 1,1 0 0,1 1 0,0 0 0,0 0-1,-3 10 1,4-12 264,1 1-1,0-1 1,1 1-1,0 0 1,0 0-1,1 0 1,-1 0-1,2 0 1,-1 0-1,2 15 1,0-21-137,0-1 0,0 0 1,0 0-1,0 0 1,0 0-1,0 0 1,0 0-1,0 0 0,0-1 1,0 1-1,0 0 1,1-1-1,-1 1 1,0-1-1,1 1 0,-1-1 1,0 1-1,1-1 1,-1 0-1,0 0 1,1 0-1,-1 0 1,1 0-1,-1 0 0,2 0 1,41-3 261,-38 1-503,1 0 0,0 0 1,-1 0-1,1-1 1,-1 0-1,0 0 1,7-5-1,19-23-7846,-17 8-848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17136,'0'0'8937,"60"-10"-19059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12684,'0'0'4474,"9"-10"-2398,-2 2-1603,2-1 0,-1 2-1,1-1 1,9-6 0,-14 11-383,1 1 0,-1-1 0,1 1 0,0 0 1,-1 0-1,1 1 0,0-1 0,0 1 0,0 0 0,0 0 1,0 1-1,0-1 0,0 1 0,0 0 0,5 1 0,-9-1-88,0 1-1,0-1 0,0 0 0,0 0 0,-1 1 0,1-1 0,0 1 0,0-1 0,-1 0 0,1 1 0,0 0 0,0-1 0,-1 1 0,1-1 0,-1 1 0,1 0 0,0-1 0,-1 1 0,1 0 1,-1 0-1,0-1 0,1 1 0,-1 0 0,0 0 0,1 1 0,0 29 70,-2-22-36,-1-1 1,0 0-1,-1 1 0,1-1 0,-5 8 0,-2-3 234,1 0-1,-21 22 0,19-25 170,1 1 0,1 1 0,-11 16 0,19-28-439,0 1 0,0-1 0,-1 0 0,1 1 0,0-1 0,0 1 0,0-1-1,0 0 1,-1 1 0,1-1 0,0 1 0,0-1 0,0 1 0,0-1 0,0 1 0,0-1 0,0 0-1,0 1 1,0-1 0,1 1 0,-1-1 0,0 1 0,0-1 0,0 0 0,0 1 0,1-1 0,-1 1-1,0-1 1,0 0 0,1 1 0,-1-1 0,0 0 0,1 1 0,-1-1 0,1 1 0,20 4 116,33-6 157,-48 0-267,18-3 431,-1-1 0,46-16 0,-20 6-2647,-14 9-9416,-52 4 5905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9673,'0'0'11467,"60"-15"-11403,-30 15-288,1 0-2435,-1 0-1729,2 0-3171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43 274 11627,'0'0'8045,"-7"9"-6614,-1 0-970,5-6-333,1 0 0,-1 0 1,0 0-1,1 0 1,0 1-1,0-1 0,0 1 1,0 0-1,0-1 1,1 1-1,-2 6 1,3-9-112,0 0 1,0 0-1,0 0 1,0 0-1,1 0 0,-1 0 1,0 0-1,1 0 1,-1 0-1,1-1 1,-1 1-1,1 0 1,-1 0-1,1 0 1,-1-1-1,1 1 1,0 0-1,-1-1 1,1 1-1,0 0 1,0-1-1,-1 1 1,1-1-1,0 1 1,0-1-1,0 0 1,0 1-1,0-1 1,0 0-1,0 0 1,0 1-1,0-1 1,0 0-1,0 0 1,-1 0-1,1 0 1,0 0-1,0 0 1,0-1-1,2 1 1,44-3 295,12-18-73,-52 18-376,-1-1-1,0 1 1,1 1-1,0-1 1,0 1-1,0 1 1,0-1-1,0 1 0,0 0 1,0 1-1,0-1 1,0 1-1,8 2 1,-14-2 113,0 1-1,0-1 1,-1 1-1,1 0 1,0 0-1,-1-1 1,1 1-1,0 0 1,-1 0 0,1 0-1,-1-1 1,0 1-1,1 0 1,-1 0-1,0 0 1,1 0 0,-1 0-1,0 0 1,0 0-1,0 0 1,0 0-1,0 0 1,0 0 0,0 2-1,0-2 13,0 0 0,-1 0-1,1 0 1,0 0 0,0 0 0,0 1-1,1-1 1,-1 0 0,0 0 0,0 0 0,1 0-1,-1 0 1,0 0 0,1 0 0,-1 0-1,1 0 1,-1 0 0,1 0 0,0 0-1,-1-1 1,1 1 0,0 0 0,0 0-1,-1 0 1,1-1 0,0 1 0,0 0-1,0-1 1,0 1 0,2 0 0,2-1-168,-1 0 1,1-1 0,0 1-1,0-1 1,0 0 0,0 0 0,0-1-1,-1 1 1,1-1 0,-1 0-1,1 0 1,-1-1 0,0 1-1,1-1 1,-1 0 0,-1 0-1,1 0 1,0-1 0,-1 1 0,6-8-1,5-7-1390,1 0 0,-2 0 0,12-24 1,35-71-414,-32 34 5170,-34 93 495,-8 11-2625,-7 10-429,14-19-212,1 1-1,0-1 1,2 1-1,-1 1 0,2-1 1,1 1-1,0-1 1,1 1-1,1 0 0,3 30 1,-1-39-488,1 0 0,0 0 0,0-1 0,1 1 1,1-1-1,-1 0 0,1 0 0,0-1 0,1 0 0,11 13 0,-16-19-147,-26-53 607,-7-49-287,61 115-561,-9-7-88,0-1 1,0 0 0,1-2-1,-1-1 1,1 0 0,0-2-1,0 0 1,27-3 0,-45 2 551,0 0 0,0 0 0,-1-1 0,1 1 0,0-1 0,0 0 0,-1 0 0,1 0 0,-1 0 0,1 0 0,-1 0 0,1-1 0,-1 1 0,0-1 0,1 0 0,-1 0 0,0 0 0,0 0 0,2-3 0,-3 3 133,0 0 0,0 1 0,0-1 0,-1 0 0,1 0 0,-1 0 0,1 1-1,-1-1 1,0 0 0,0 0 0,0 0 0,0 0 0,0 1 0,0-1-1,0 0 1,-1 0 0,1 0 0,-1 0 0,1 1 0,-1-1 0,0-2 0,-1 3-98,1 0 1,0 0 0,0-1 0,0 1 0,-1 0 0,1 0-1,0 0 1,-1 0 0,1 0 0,-1 1 0,1-1 0,-1 0 0,0 1-1,1-1 1,-1 1 0,0-1 0,1 1 0,-1 0 0,0 0-1,1 0 1,-1 0 0,0 0 0,0 0 0,1 0 0,-1 1 0,-2-1-1,0 1-22,-1 0 0,1 0 0,-1 0 1,1 0-1,-1 1 0,1-1 0,0 1 0,-7 4 0,7-2 103,0-1 1,0 1 0,1 0-1,0 0 1,-1 0 0,1 0-1,0 1 1,1-1 0,-1 1 0,-1 5-1,3-9-100,1 0-1,0 0 0,-1 0 1,1 0-1,0 1 1,0-1-1,0 0 1,0 0-1,0 0 0,0 0 1,0 0-1,0 1 1,0-1-1,1 0 1,-1 0-1,0 0 0,1 0 1,-1 0-1,1 0 1,-1 0-1,1 0 0,-1 0 1,1 0-1,0 0 1,-1 0-1,1 0 1,0-1-1,0 1 0,0 0 1,0 0-1,0-1 1,0 1-1,0-1 1,0 1-1,0-1 0,0 1 1,0-1-1,0 1 1,0-1-1,0 0 0,0 0 1,0 0-1,0 0 1,1 1-1,-1-2 1,0 1-1,0 0 0,0 0 1,2-1-1,6 2-3,-1-1 0,0-1 1,1 1-1,-1-1 0,0-1 0,0 0 0,1 0 0,-1 0 0,11-6 0,-5 0-395,-1 0 0,0-1 0,0 0 0,11-12 0,-34 55-383,10-33 834,-1 0-1,1 0 0,0 0 0,-1 0 0,1 0 1,0 0-1,0 0 0,0 0 0,0 0 0,0 0 1,0 0-1,0 0 0,0 1 0,0-1 1,1 0-1,-1 0 0,0 0 0,1 0 0,-1 0 1,1 0-1,-1 0 0,1 0 0,-1 0 0,1-1 1,0 1-1,-1 0 0,1 0 0,0 0 0,0-1 1,0 1-1,-1 0 0,1-1 0,0 1 1,0-1-1,0 1 0,0-1 0,0 1 0,2-1 1,7 0 110,0 0 1,-1-1 0,1 0-1,0-1 1,0 0 0,-1 0 0,1-1-1,-1-1 1,0 1 0,0-2-1,0 1 1,0-1 0,-1 0-1,13-11 1,-1 0-199,0-1 0,-2-1 0,0 0 0,23-32-1,-31 38-128,-1-1-1,-1 0 0,0-1 1,0 0-1,-2 0 0,0-1 0,0 1 1,4-22-1,-10 36 130,1-1 0,-1 1 1,0 0-1,0-1 0,0 1 0,1-1 1,-1 1-1,0-1 0,0 1 0,0-1 0,0 1 1,0-1-1,0 1 0,0-1 0,0 1 1,0-1-1,0 1 0,0-1 0,-1 1 1,1 0-1,0-1 0,0 1 0,0-1 0,-1 1 1,1-1-1,0 1 0,0 0 0,-1-1 1,1 1-1,0-1 0,-1 1 0,1 0 1,0 0-1,-1-1 0,1 1 0,-1 0 1,1-1-1,-1 1 0,1 0 0,0 0 0,-1 0 1,1 0-1,-1-1 0,1 1 0,-1 0 1,1 0-1,-1 0 0,1 0 0,-1 0 1,1 0-1,-1 0 0,1 0 0,-1 1 0,1-1 1,-1 0-1,1 0 0,-1 0 0,1 0 1,0 1-1,-1-1 0,1 0 0,-1 0 1,1 1-1,0-1 0,-1 0 0,1 1 0,-1-1 1,-27 22-146,13-7 245,0 1 1,1 1-1,1 0 0,-13 23 0,22-34-28,0 1 0,1 0 0,0 0 1,0 0-1,1 0 0,-1 0 0,1 0 0,1 1 0,0-1 0,0 1 0,0-1 1,1 1-1,0-1 0,1 1 0,2 14 0,-1-18-44,0 0-1,0 0 1,1 0 0,0 0 0,-1-1-1,1 1 1,1 0 0,-1-1 0,0 0-1,1 0 1,0 0 0,0 0-1,0-1 1,0 0 0,0 1 0,0-2-1,0 1 1,1 0 0,-1-1-1,1 0 1,-1 0 0,1 0 0,0 0-1,5-1 1,0 2 8,0-1-1,0-1 1,1 1-1,-1-2 1,0 0 0,1 0-1,-1-1 1,0 0-1,0 0 1,12-6 0,-11 2 2,0 0-1,0-1 1,-1 0 0,17-16 0,-23 20 31,0-1 1,-1 1-1,0-1 0,0 1 0,0-1 1,0 0-1,0 0 0,-1 0 0,0 0 0,0-1 1,0 1-1,0-1 0,-1 1 0,0-1 1,1-7-1,-2 11-51,-1 0 0,0 0 0,0 1 0,0-1-1,1 0 1,-1 0 0,0 0 0,0 1 0,0-1 0,0 1 0,-1-1 0,1 1 0,0-1 0,0 1 0,0-1 0,0 1 0,-1 0 0,1 0 0,0 0-1,0-1 1,0 1 0,-1 0 0,1 1 0,0-1 0,-2 0 0,-36 3-159,34-1 156,1-1 0,0 0 0,0 1 1,0 0-1,0-1 0,0 2 0,1-1 0,-1 0 0,1 1 1,-1 0-1,1 0 0,0 0 0,0 0 0,0 0 1,0 0-1,1 1 0,-1 0 0,1-1 0,0 1 0,0 0 1,0 0-1,1 0 0,-1 0 0,1 0 0,0 1 1,0-1-1,1 0 0,-1 6 0,2-8 6,0 1 0,0-1 0,0 0 0,0 0 0,0 0 0,1 0 0,-1 0 0,1 0 0,-1-1 0,1 1 0,0 0-1,0-1 1,0 1 0,0-1 0,0 0 0,0 1 0,0-1 0,0 0 0,0 0 0,1-1 0,-1 1 0,0 0 0,1-1 0,-1 1 0,3-1 0,67 8 23,-69-8-37,33 2-1756,47-5 0,-19-8-4087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12492,'0'0'10735,"-8"9"-10639,-42 49-188,2 1-1,-48 81 1,95-133-4730,14-17 2583,18-22-2023,-2-3-991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64 714 8360,'0'0'1991,"-9"3"-1308,-46 10 294,61-43-1425,16-12 475,3 2 1,1 0-1,62-70 0,-61 77-35,28-34-104,2 2-1,95-82 0,-132 130 8,1 0-1,1 1 1,0 2 0,2 0-1,-1 1 1,1 1-1,1 2 1,0 0 0,1 2-1,0 0 1,0 2-1,33-3 1,-24 7 73,-1 2-1,1 2 1,64 11-1,99 36 107,19 4 62,522 11 684,-446-49-481,1530 77 657,-1262-68-893,-226-5 26,302 7 36,-597-28-159,1-2 0,47-10 0,-49 6 2,1 2 0,46-1 1,-85 7-7,0 0 0,0 1 0,0-1 0,0 0 0,0 0 0,0 0 0,0 1 0,1-1 0,-1 0 0,0 1 0,-1-1 0,1 1 0,0-1 0,0 1 0,0 0 0,0-1 0,0 1 0,0 0 0,-1 0 0,1-1 0,0 1 0,-1 0 0,1 0 0,-1 0 0,1 0 0,0 2 1,0 0 18,0 1 1,0 0 0,0-1-1,0 1 1,-1 0 0,0 0 0,1-1-1,-2 5 1,0 7 98,-1-1 1,-1 0-1,-5 20 0,-59 146 812,31-86-812,35-91-149,1-2-39,-1 1-1,1-1 0,-1 1 0,1-1 1,-1 1-1,0-1 0,1 0 0,-1 1 1,0-1-1,0 0 0,0 0 0,0 1 1,0-1-1,0 0 0,0 0 0,-1 0 1,1 0-1,-3 1 0,-9 0-3113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5509,'0'0'19427,"-12"-2"-18851,6 1-515,3 0-48,1 0-1,-1 0 0,0 1 1,0-1-1,1 1 0,-1 0 0,0 0 1,0 0-1,1 0 0,-1 0 1,0 1-1,0-1 0,1 1 1,-1 0-1,0-1 0,1 1 1,-1 1-1,1-1 0,-1 0 0,1 0 1,0 1-1,-1 0 0,1-1 1,0 1-1,0 0 0,0 0 1,-3 4-1,-1 4 48,-1 1 0,1-1 1,1 1-1,0 0 0,1 1 0,0-1 1,0 1-1,1 0 0,1 0 0,0 0 1,1 0-1,0 0 0,1 15 0,0-26-57,0 1-1,0-1 0,0 0 1,0 1-1,1-1 1,-1 1-1,0-1 0,1 0 1,-1 1-1,1-1 0,-1 0 1,1 1-1,0-1 0,0 0 1,-1 0-1,1 0 1,0 0-1,0 0 0,0 0 1,0 0-1,0 0 0,0 0 1,1 0-1,-1 0 0,0-1 1,0 1-1,1 0 1,-1-1-1,0 1 0,1-1 1,-1 0-1,1 1 0,-1-1 1,0 0-1,1 0 1,-1 0-1,1 0 0,-1 0 1,0 0-1,1 0 0,2-1 1,1 0 7,0 0-1,0 0 1,0-1 0,0 1 0,0-1 0,0 0 0,0-1 0,-1 1 0,1-1 0,5-4 0,1-3 82,-1-1 0,0 0 0,-1 0 1,0-1-1,0 0 0,-2 0 0,10-19 1,-13 21 16,0 1 0,0-1 1,-1 1-1,0-1 0,-1 0 1,0 0-1,-1 0 0,0 0 1,0 0-1,-1 0 0,-2-17 0,2 26-144,0 0-1,-1 0 0,1 0 1,0 0-1,0 0 0,-1 0 1,1 0-1,-1 0 0,1 0 1,-1 0-1,1 1 0,-1-1 1,0 0-1,1 0 0,-1 0 1,0 1-1,0-1 0,0 0 1,1 1-1,-1-1 0,0 1 1,0-1-1,0 1 0,0-1 1,0 1-1,0 0 0,0-1 1,0 1-1,0 0 0,0 0 1,0 0-1,0 0 0,0 0 1,0 0-1,0 0 0,0 0 1,-1 0-1,1 0 0,0 1 1,0-1-1,0 0 0,0 1 1,1-1-1,-1 0 0,0 1 1,0 0-1,0-1 0,0 1 0,-1 0 1,-3 2-1015,0 0-1,0 0 1,0 1 0,0-1 0,1 1-1,-1 0 1,-4 6 0,-1 6-6221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6983,'0'0'9726,"-4"10"-9454,-10 32 242,1-1-1,3 2 1,1-1-1,2 2 0,-2 48 1,10-59-184,0-3-3693,-7-30 739,-16-13 2045,12 5 703,1-1-1,0 0 1,0 0-1,1-1 1,0 0-1,-8-15 1,12 17 334,0 0 0,0 0 0,1 0 0,0-1 0,0 1 0,1-1 0,0 1 0,1-1 0,-1-16 1,2 23-392,0 1 1,1 0 0,-1 0 0,0 0 0,0-1 0,1 1 0,-1 0 0,1 0-1,-1 0 1,1 0 0,-1 0 0,1 0 0,0 0 0,0 0 0,-1 0 0,1 0 0,0 0-1,0 1 1,0-1 0,0 0 0,0 0 0,0 1 0,0-1 0,0 1 0,0-1-1,0 1 1,1-1 0,-1 1 0,0 0 0,0 0 0,0-1 0,3 1 0,46-1 99,-34 2-81,84 7-402,-14-1-4066,-39-6-1058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11883,'-9'0'2787,"-1"0"-2314,1 1 0,0 0 1,-1 1-1,1 0 0,0 1 1,0 0-1,-11 5 0,16-6-352,0-1 0,0 1 0,0 0 0,0 1 0,1-1 0,-1 1 0,1 0 0,0 0 0,0 0 0,0 0 0,0 0 0,0 0 0,1 1 0,-1 0 0,1-1 0,0 1 1,0 0-1,1 0 0,-1 0 0,1 0 0,-1 5 0,1-8-121,1 0 1,0-1-1,0 1 0,0 0 1,0-1-1,0 1 1,0 0-1,0 0 1,0-1-1,0 1 1,1 0-1,-1-1 1,0 1-1,0 0 0,1-1 1,-1 1-1,0 0 1,1-1-1,-1 1 1,1 0-1,-1-1 1,0 1-1,1-1 1,0 1-1,-1-1 0,1 1 1,-1-1-1,1 0 1,-1 1-1,1-1 1,0 0-1,0 1 1,30 0 224,-21-3-325,0 0-1,-1 0 1,1-1-1,10-6 1,0-3-644,-15 9 486,-1 0-1,0 0 1,1 0 0,0 1 0,0 0 0,-1 0 0,1 0 0,1 0-1,7-1 1,-11 8 265,0 0-1,-1 0 1,0 0-1,0 0 0,-1 0 1,1 0-1,-1 0 1,0 0-1,0 0 0,-2 6 1,2-1 136,-1 21 972,0 0 0,-12 54 1,10-71-924,0 0 0,-1 0 1,-1-1-1,0 1 0,-1-1 1,-1 0-1,0-1 0,-10 15 1,16-25-174,0 0 0,-1 0 0,1 0 0,0-1 0,-1 1 0,0 0 0,1-1 0,-1 1 0,0-1 0,0 1 0,0-1 0,0 0 0,0 0 0,0 0 0,0 0 0,0 0 1,-1 0-1,1 0 0,0-1 0,0 0 0,-1 1 0,1-1 0,0 0 0,-1 0 0,1 0 0,0 0 0,-1 0 0,1-1 0,0 1 0,-1-1 0,1 1 0,0-1 0,0 0 0,0 0 0,0 0 1,0 0-1,0 0 0,-4-3 0,3 1-19,0 0 0,0-1 0,0 1 0,0-1-1,1 0 1,-1 1 0,1-1 0,0 0 0,0 0 0,1-1 0,-1 1 0,1 0 0,0 0 0,0-1 0,0 1 0,0-1 0,1 1 0,0-1 0,0-6 0,1 5-57,1 0 0,-1 0 0,1 0 0,0 0 1,1 0-1,0 0 0,-1 1 0,2-1 0,-1 1 1,1 0-1,6-8 0,55-49-5545,-51 50 2693,17-13-4511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 13132,'0'0'4159,"-8"-1"-2589,4 0-1502,0 1 0,1 0 1,-1 0-1,0 0 0,1 0 0,-1 1 1,1-1-1,-1 1 0,0 0 1,1 0-1,-7 3 0,8-2-43,0-1-1,0 1 1,0-1-1,1 1 1,-1 0-1,0 0 1,1 0-1,0 0 1,-1 0-1,1 1 1,0-1-1,0 0 1,0 0-1,0 1 0,1-1 1,-1 1-1,1-1 1,-1 1-1,1-1 1,0 1-1,0-1 1,0 5-1,1-3-19,-1 0 1,1 0-1,-1-1 0,1 1 1,0-1-1,1 1 0,-1-1 1,1 1-1,-1-1 0,1 0 1,0 1-1,0-1 0,4 4 1,40 39-34,1 3-611,-42-40 620,-1-1 1,1 1 0,-1-1 0,-1 1-1,0 1 1,0-1 0,-1 0-1,0 1 1,0-1 0,-1 1 0,-1-1-1,1 1 1,-2 0 0,-1 12 0,2-15 144,-2 0 0,1 1 0,-1-1 0,0 0 0,0 0 0,-1 0 0,0 0 0,0-1 0,-1 1 0,0-1 0,0 0 0,-1 0 1,1 0-1,-1 0 0,0-1 0,-1 0 0,1 0 0,-1 0 0,-7 4 0,12-9-86,0 1 0,0 0 0,0-1 0,0 1 0,0-1 0,0 1 0,0-1 0,0 1-1,0-1 1,0 0 0,0 1 0,0-1 0,0 0 0,-1 0 0,1 0 0,0 0 0,0 0 0,0 0 0,0 0 0,0-1 0,0 1 0,0 0 0,-1 0-1,1-1 1,0 1 0,-1-2 0,0 1-16,1-1-1,0 1 1,0-1 0,0 1-1,0-1 1,0 0-1,0 1 1,1-1 0,-1 0-1,0 0 1,1 1-1,-1-1 1,1 0-1,0-3 1,-1-9-287,0 0 1,1-1-1,3-18 0,-2 28 26,2-15-961,1-1 1,0 1-1,13-34 0,-13 44 998,0 1 0,0-1 0,1 1 0,0 0 0,1 0 0,-1 1 0,2 0 1,-1 0-1,12-10 0,-17 16 197,0 1 0,0 0 1,0 0-1,1 0 0,-1 0 1,0 0-1,1 0 0,-1 0 1,1 0-1,-1 0 1,1 1-1,0-1 0,-1 1 1,1-1-1,-1 1 0,1 0 1,0-1-1,-1 1 0,1 0 1,0 0-1,-1 0 0,1 0 1,0 1-1,0-1 0,-1 0 1,1 1-1,-1-1 0,1 1 1,1 0-1,-1 1 29,-1 0 1,1 0-1,-1 0 1,1 0-1,-1 0 0,0 0 1,0 0-1,0 0 1,0 0-1,0 1 0,0-1 1,-1 0-1,1 1 1,-1-1-1,0 1 0,1-1 1,-1 1-1,-1 3 0,-4 14 957,1-4-280,7-14-492,6-9-122,-2 1-5,0-1-1,0 0 1,-1 0-1,0 0 0,0-1 1,-1 1-1,0-1 1,-1-1-1,1 1 0,-1-1 1,-1 0-1,0 1 1,0-2-1,-1 1 1,3-17-1,-1 25-97,1 1-1,-1 0 1,1 0 0,0 1-1,-1-1 1,1 1 0,4 1 0,-5-1 32,5 0-11,-1 0 0,1-1 1,-1 0-1,1 0 0,-1-1 1,1 0-1,14-3 0,-20 3 79,-1 0 0,1 0 0,-1 0 0,0 0 0,1 0 0,-1 0 0,0-1 0,1 1 0,-1-1 0,0 1 0,0-1 0,0 0 0,0 0 0,-1 0 0,1 0 0,-1 0 0,1-1 0,-1 1-1,1 0 1,-1-1 0,0 1 0,0 0 0,0-1 0,-1 0 0,1 1 0,-1-1 0,1 1 0,-1-1 0,0-4 0,-22 28 213,22-20-300,-7 10 26,2 1 1,-1 0-1,2 1 1,-5 15-1,8-26-20,1-1 1,-1 1-1,1 0 1,-1 0-1,1 0 0,0 0 1,0 0-1,0 0 1,0 0-1,0 0 0,0 0 1,0 0-1,1 0 1,-1 0-1,1 0 0,-1-1 1,1 1-1,0 0 1,0 0-1,0 0 0,0-1 1,0 1-1,0-1 0,0 1 1,1-1-1,-1 1 1,0-1-1,1 1 0,-1-1 1,1 0-1,0 0 1,-1 0-1,1 0 0,0 0 1,0 0-1,0-1 1,3 2-1,3 0-292,0-1-1,-1 0 1,1 0-1,0-1 1,0 0 0,11-1-1,-13 0-491,1 0 1,-1-1-1,1 0 0,-1 0 0,1 0 0,-1-1 0,10-5 0,14-12-5968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12300,'0'0'2786,"-7"4"-1131,-50 35 1407,54-37-2928,0 0-1,0 0 1,1 0-1,-1 1 1,1-1 0,-1 1-1,1-1 1,0 1-1,0 0 1,0 0-1,0 0 1,1 0 0,-1 1-1,1-1 1,0 0-1,0 1 1,0-1-1,0 0 1,1 1-1,-1 4 1,2-6-172,-1-1 0,1 0-1,0 1 1,0-1 0,-1 0 0,1 0-1,0 0 1,0 1 0,0-1-1,1 0 1,-1 0 0,0 0 0,0-1-1,0 1 1,1 0 0,-1 0 0,0-1-1,1 1 1,-1-1 0,1 1 0,-1-1-1,0 1 1,1-1 0,-1 0 0,1 0-1,-1 0 1,3 0 0,51 1-2646,-39-2 1213,-14 1 1440,0 0 1,1 1-1,-1-1 1,0 0-1,0 1 1,0 0-1,0 0 1,0-1-1,0 1 1,0 0-1,0 1 1,0-1-1,-1 0 0,1 0 1,0 1-1,-1-1 1,1 1-1,-1 0 1,1-1-1,-1 1 1,0 0-1,0 0 1,0 0-1,0 0 1,0 0-1,0 0 1,0 0-1,-1 0 1,1 0-1,-1 0 1,1 3-1,1 10 410,0 0 1,-1 0-1,-1 24 0,-1-21-118,1-8 94,-2 0 0,1-1 1,-2 1-1,1 0 1,-1-1-1,0 1 1,-1-1-1,0 0 0,-1 0 1,0 0-1,0-1 1,-1 0-1,0 0 0,0 0 1,-1-1-1,0 1 1,0-2-1,-12 9 1,18-14-351,1-1 0,-1 1 0,0-1 0,0 1 0,1-1 1,-1 0-1,0 1 0,0-1 0,0 0 0,0 0 1,1 1-1,-1-1 0,0 0 0,0 0 0,0 0 0,0 0 1,0 0-1,0 0 0,1 0 0,-1-1 0,0 1 0,0 0 1,0 0-1,0-1 0,0 1 0,1 0 0,-1-1 0,-1 0 1,1 0-93,-1-1 1,1 0-1,0 1 1,0-1-1,0 0 1,0 0 0,0 0-1,0 1 1,0-1-1,1 0 1,-1 0-1,0-2 1,-4-61-3704,5 61 3418,0-5-754,0-1-1,1 1 1,0 0-1,0 0 1,1-1 0,0 1-1,0 0 1,1 0-1,1 1 1,4-11 0,11-14-5131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120 175 3075,'0'0'13549,"-9"0"-12925,4 0-556,0 0 0,1 1 0,-1 0-1,0 0 1,0 0 0,1 0 0,-1 1-1,1-1 1,-1 1 0,1 0-1,0 1 1,0-1 0,0 1 0,0 0-1,0 0 1,0 0 0,1 0 0,0 1-1,0-1 1,-1 1 0,2 0 0,-1 0-1,0 0 1,1 0 0,0 1 0,0-1-1,0 1 1,-1 6 0,2-10-33,1 1 0,-1 0-1,1-1 1,-1 1 0,1 0 0,0-1 0,0 1 0,-1 0 0,1-1-1,1 1 1,-1 0 0,0 0 0,0-1 0,1 1 0,-1 0 0,0-1-1,1 1 1,0 0 0,-1-1 0,1 1 0,2 2 0,-1-3-7,0 0 0,1 0 0,-1 0 0,0 0 0,1-1 1,-1 1-1,1-1 0,-1 1 0,1-1 0,-1 0 0,1 0 0,-1 0 1,1-1-1,-1 1 0,5-1 0,4-2-100,0 0 0,-1 0 0,1-1 0,-1 0-1,1-1 1,-1 0 0,-1-1 0,1 0 0,-1 0 0,0-1 0,-1 0 0,11-11-1,-7 6-266,0-1 0,0-1 0,-2 0-1,1 0 1,-2-1 0,0 0 0,7-19 0,-10 13-630,-13 24 986,-13 32 1607,18-31-1351,0 0 0,1 1 0,0-1 1,0 1-1,0 0 0,0-1 0,1 10 0,0-13-254,1 0 0,-1 0 0,1 0 0,-1 0 0,1 0 0,-1 0 0,1 0 0,0 0 0,-1 0 0,1 0 0,0 0 0,0 0 0,0-1 0,-1 1 0,1 0 0,0-1 0,0 1 0,0 0 0,0-1 0,0 1 0,0-1 1,1 0-1,-1 1 0,0-1 0,0 0 0,0 0 0,0 0 0,0 1 0,1-1 0,-1 0 0,0-1 0,0 1 0,0 0 0,2 0 0,3-1-60,1 0 0,-1-1 1,1 1-1,-1-1 0,1 0 0,-1-1 1,0 0-1,0 0 0,0 0 0,0-1 1,-1 1-1,1-1 0,-1-1 0,0 1 1,0-1-1,6-8 0,-5 6-17,0 0-1,-1 0 1,0 0 0,0-1-1,0 0 1,-1 0-1,-1 0 1,1 0 0,-1 0-1,-1-1 1,0 1-1,2-10 1,-4 18 58,-1 0 0,1 0-1,0 1 1,0-1 0,0 0 0,-1 0 0,1 0-1,0 0 1,0 1 0,-1-1 0,1 0 0,0 0 0,0 0-1,-1 0 1,1 0 0,0 0 0,0 0 0,-1 0 0,1 0-1,0 0 1,-1 0 0,1 0 0,0 0 0,0 0 0,-1 0-1,1 0 1,0 0 0,0 0 0,-1 0 0,1 0 0,0 0-1,0 0 1,-1 0 0,1-1 0,0 1 0,0 0 0,-1 0-1,1 0 1,0 0 0,0-1 0,0 1 0,-1 0 0,1 0-1,0-1 1,0 1 0,0 0 0,0 0 0,0-1 0,-1 1-1,1 0 1,0 0 0,0-1 0,0 1 0,0 0 0,0 0-1,0-1 1,0 1 0,0 0 0,0-1 0,0 1 0,-16 20 74,5 0 305,1-1 1,1 1-1,1 1 1,0 0-1,2 0 1,0 0-1,2 1 1,0 0-1,2 0 1,-1 26 0,3-47-375,0 0 0,0 0 1,0 0-1,-1 0 1,1 1-1,1-1 1,-1 0-1,0 0 0,0 0 1,0 0-1,1 0 1,-1 0-1,0 0 1,1 0-1,-1 0 0,1 0 1,-1 0-1,1 0 1,0 0-1,-1 0 1,1-1-1,0 1 1,-1 0-1,1 0 0,0-1 1,0 1-1,0 0 1,0-1-1,0 1 1,0-1-1,0 1 0,0-1 1,0 1-1,0-1 1,0 0-1,0 0 1,0 1-1,2-1 0,-1 0 0,0-1-1,1 1 0,-1-1 1,0 1-1,0-1 0,0 0 1,0 0-1,0 0 0,0 0 0,0 0 1,-1 0-1,1-1 0,0 1 1,0 0-1,-1-1 0,1 0 1,-1 1-1,3-4 0,7-13-12,-1-1-1,-1 1 1,0-2 0,-1 1-1,-2-1 1,8-31-1,-15 54 11,1-1 0,-1 1 0,1-1 0,0 0 0,0 1 0,0-1 0,1 1 0,-1-1 0,0 1 0,1-1 0,-1 0 0,1 1 0,0-1 0,0 0 0,0 0 0,0 1 0,0-1 0,1 0 0,-1 0 0,1 0 0,-1-1 0,1 1 0,0 0 0,0 0 0,-1-1 0,1 1 0,0-1 0,0 0 0,1 1 0,-1-1 0,0 0 0,0 0 0,1-1 0,-1 1 0,0 0 0,5 0 0,-1 0 19,1 0 1,-1-1-1,0 1 1,0-1-1,1-1 1,-1 1-1,0-1 0,0 0 1,0 0-1,1-1 1,-1 0-1,-1 0 1,12-6-1,68-53-854,-90 87 417,-5-2 822,7-19-337,0 1-1,1-1 1,0 1 0,0-1-1,0 1 1,0 0-1,1 0 1,0 0 0,0-1-1,1 1 1,-1 0-1,1 0 1,2 11 0,-2-16-101,0-1 1,0 1-1,1-1 1,-1 1 0,0-1-1,0 0 1,1 1 0,-1-1-1,0 1 1,1-1-1,-1 0 1,0 1 0,1-1-1,-1 0 1,0 0 0,1 1-1,-1-1 1,1 0-1,-1 0 1,1 1 0,-1-1-1,1 0 1,-1 0 0,0 0-1,1 0 1,-1 0-1,1 0 1,-1 0 0,1 0-1,-1 0 1,1 0-1,-1 0 1,1 0 0,-1 0-1,1 0 1,-1 0 0,1 0-1,-1-1 1,1 1-1,-1 0 1,0 0 0,1-1-1,0 1 1,16-16-4626,-3-5-1973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9513,'0'0'2210,"13"63"-2530,8-43-3236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13068,'0'0'1837,"-11"1"-12,1 1-1402,-1 0-1,1 1 0,-1 0 0,1 0 1,-14 8-1,20-10-213,1 1 0,-1 0 0,1 0 0,0 0 0,0 0 0,0 1 0,0-1 0,0 1 0,0 0 0,1 0 0,-1 0 0,1 0 0,0 0 0,0 0 0,0 1 0,0-1 0,0 1 0,1-1 0,0 1 0,0 0 0,0 0 0,-1 4 0,2-7-199,0 0 1,1 0-1,-1 0 0,0 0 1,0 0-1,1 0 0,-1 0 1,0-1-1,1 1 1,-1 0-1,1 0 0,-1 0 1,1 0-1,0 0 0,-1-1 1,1 1-1,0 0 1,-1-1-1,1 1 0,0 0 1,0-1-1,0 1 1,0-1-1,0 0 0,-1 1 1,1-1-1,0 1 0,0-1 1,0 0-1,0 0 1,0 0-1,0 0 0,2 1 1,41 1 156,-34-3-127,4 1-439,1-2 0,-1 0 0,0 0 0,1-2 0,-1 1-1,15-8 1,81-39-2785,-98 44 3338,-12 6 1159,-14 30 2654,13-29-3923,1-1 0,0 0 0,-1 1 1,1-1-1,-1 1 0,1-1 0,0 1 0,0 0 1,-1-1-1,1 1 0,0-1 0,0 1 1,0 0-1,-1-1 0,1 1 0,0-1 0,0 1 1,0 0-1,0-1 0,0 1 0,0 0 0,0-1 1,1 1-1,-1-1 0,0 1 0,0 0 1,0-1-1,1 1 0,-1-1 0,0 1 0,1-1 1,-1 1-1,0-1 0,1 1 0,-1-1 0,0 1 1,2 0-1,27 3 414,36-15-1336,-48 7 147,-5 0-147,0 1 0,0 0 0,1 1-1,-1 0 1,0 1 0,1 0-1,19 2 1,-31 1 734,0 0 0,0-1 0,0 1-1,0 0 1,-1-1 0,1 1 0,0 0 0,-1 0 0,1 0 0,-1-1-1,0 1 1,0 0 0,0 0 0,0 0 0,0 0 0,0 0 0,0 0 0,0 0-1,-1 0 1,0 2 0,-2 3-5322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164 120 4612,'0'0'4405,"1"-10"-1299,1 5-2384,5-39 2130,-10 15 2740,2 29-5529,0-1 0,0 0 0,1 0 0,-1 1 0,0-1 0,0 1 0,0-1 0,0 1 0,0-1 0,0 1 0,0 0 0,0-1 0,0 1 0,0 0 0,0 0 0,0 0-1,0 0 1,0 0 0,0 0 0,-1 0 0,1 0 0,0 0 0,0 0 0,0 1 0,0-1 0,0 0 0,0 1 0,0-1 0,0 1 0,1-1 0,-1 1 0,-2 0-1,-31 21-297,20-10 224,1 1 0,0 1-1,-12 17 1,20-25 43,1 0 0,0 0-1,0 1 1,0-1 0,1 1 0,0 0-1,0 0 1,1 0 0,0 0 0,-2 13 0,4-20-31,0 1 1,0 0 0,0-1 0,0 1 0,0-1 0,0 1-1,0-1 1,1 1 0,-1-1 0,0 1 0,0-1 0,0 1-1,1-1 1,-1 1 0,0-1 0,0 1 0,1-1 0,-1 1-1,0-1 1,1 0 0,-1 1 0,1-1 0,-1 1 0,1-1-1,-1 0 1,0 0 0,1 1 0,-1-1 0,1 0 0,-1 0-1,1 0 1,0 1 0,-1-1 0,1 0 0,27-1 133,23-17 130,-20-1-291,-2-2 0,0-1 0,-2-1 0,0-1 0,-1-2 0,32-41 0,-68 102-1052,7-27 1094,-26 73-134,27-75 161,1 0 1,-1 0 0,1 0-1,1 0 1,-1 1 0,1-1-1,0 0 1,0 0 0,1 1-1,0-1 1,1 8 0,0-13-26,-1 0-1,0 1 1,0-1 0,1 0-1,-1 0 1,1 0 0,-1 0-1,1 0 1,-1 0 0,1 0 0,-1 0-1,1-1 1,0 1 0,0-1-1,-1 1 1,1-1 0,0 0 0,0 1-1,-1-1 1,1 0 0,0 0-1,0 0 1,0-1 0,2 1-1,47-9 176,-35 4-316,0-2 0,-1 0 0,0-1-1,-1-1 1,0 0 0,17-14 0,35-22-937,-78 86 745,8-33 338,1-1-1,0 1 1,1 0-1,-1-1 1,2 1 0,-1 0-1,1 1 1,0 8-1,2-16 0,1-1-1,0 1 0,0-1 1,-1 1-1,1-1 0,0 1 1,0-1-1,0 0 0,-1 0 1,1 0-1,0 0 0,0 0 1,0-1-1,0 1 0,-1 0 1,1-1-1,0 1 1,2-2-1,0-1-46,1 0 0,0 0 0,-1 0 0,0 0 0,1-1-1,-2 0 1,1 0 0,0 0 0,-1-1 0,0 1 0,1-1 0,-2 1 0,1-1 0,-1 0 0,4-11 0,-2 4 303,-1-1 1,0 0 0,-1 1-1,-1-1 1,1-22-1,-2 34-234,1 0-1,-1 0 0,1 0 1,-1 0-1,1 0 1,-1 1-1,1-1 0,-1 0 1,1 0-1,0 1 0,0-1 1,-1 0-1,1 1 0,0-1 1,0 0-1,0 1 1,0-1-1,0 1 0,0 0 1,0-1-1,0 1 0,0 0 1,0 0-1,0-1 0,0 1 1,0 0-1,0 0 1,0 0-1,0 0 0,1 0 1,43 0-433,-32 1 288,65-1-4490,-38 0-1783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9577,'0'0'12273,"4"13"-11696,0 0-496,0 0 0,-1 1 0,0-1 0,-1 1 0,-1-1 0,0 1 1,-1 0-1,0-1 0,-3 15 0,-26 92 64,22-93-90,7-26-23,2-10 3,9-39-633,-2-2 0,4-79 0,-13 139 570,0 10-8,0 0 0,2 0 1,0 0-1,7 32 0,-8-48 81,0-1 0,0 0-1,0 1 1,0-1 0,0 0-1,1 0 1,-1 0 0,1 0-1,0 0 1,0 0 0,0 0-1,1-1 1,-1 1-1,0-1 1,1 1 0,0-1-1,0 0 1,-1 0 0,1 0-1,0 0 1,0-1 0,1 1-1,-1-1 1,0 0 0,0 0-1,1 0 1,-1 0 0,1-1-1,-1 1 1,1-1 0,-1 0-1,1 0 1,-1 0 0,6-1-1,-4-1 59,-1 1 0,1-1 0,-1 0 0,1 0 0,-1-1 0,0 1 0,1-1 0,-1 0-1,-1 0 1,1 0 0,0-1 0,-1 1 0,0-1 0,0 0 0,0 0 0,0 0 0,0 0 0,-1-1 0,0 1 0,3-8-1,0-1 101,0 0-1,0-1 0,-1 0 0,-1 0 0,3-28 0,-6 34-409,1-45 887,-1 52-781,0 0 0,0 0 0,0 1 0,0-1 0,0 0 0,0 0 0,0 0 0,0 0 0,0 0 0,0 0 0,-1 0 0,1 0 0,0 0 0,-1 1 0,1-1 0,-1 0 0,1 0 0,-1 0 0,1 1 0,-1-1 0,1 0 0,-1 0 0,0 1 0,1-1 0,-1 1 0,0-1 0,0 1 0,0-1 0,1 1 0,-1-1 0,0 1 0,0 0 0,0-1-1,0 1 1,0 0 0,0 0 0,1-1 0,-1 1 0,0 0 0,0 0 0,0 0 0,0 0 0,-2 1 0,2 0-292,0-1 0,1 1 0,-1 0-1,0 0 1,0 0 0,0 0 0,1 0-1,-1 0 1,0 0 0,1 0 0,-1 0 0,1 0-1,-1 0 1,1 0 0,-1 0 0,1 0-1,0 1 1,0-1 0,0 0 0,0 0 0,0 0-1,0 1 1,0-1 0,0 0 0,0 0-1,1 3 1,-1 1-1807,0 14-5786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40 16912,'-8'-2'2034,"-2"0"-1686,1 0 0,-1 0 0,0 1 0,1 0 0,-1 1 0,0 0 0,0 1 0,-18 3 0,24-4-306,1 1 0,0 0 0,-1 0-1,1 0 1,0 1 0,0-1 0,0 1-1,0-1 1,0 1 0,0 0 0,0 0-1,0 1 1,1-1 0,-1 0 0,1 1-1,0 0 1,0-1 0,0 1-1,0 0 1,0 0 0,1 0 0,-1 0-1,1 1 1,0-1 0,0 0 0,0 1-1,0-1 1,0 0 0,1 1 0,0-1-1,0 6 1,0-8-28,0 0-1,1 0 1,-1 0-1,1 0 0,0 0 1,-1 0-1,1 0 1,0 0-1,0-1 1,-1 1-1,1 0 1,0-1-1,0 1 1,0 0-1,0-1 1,0 1-1,0-1 1,0 1-1,0-1 0,0 0 1,0 1-1,0-1 1,0 0-1,0 0 1,0 0-1,1 1 1,-1-1-1,0-1 1,0 1-1,2 0 1,39-3 305,-33 1-291,-1-1 1,1 0-1,-1 0 1,0-1 0,-1 0-1,1 0 1,-1-1-1,1 0 1,7-7-1,-10 8-48,0 0-1,-1-1 1,1 1-1,-1-1 1,0 0 0,-1 0-1,1 0 1,-1 0-1,0-1 1,-1 1-1,1-1 1,-1 0-1,0 1 1,1-8 0,-3 14 2,0-1 0,0 0 0,0 0 0,0 0 0,0 0 1,0 0-1,0 1 0,-1-1 0,1 0 0,0 0 1,0 0-1,0 0 0,0 0 0,0 0 0,0 1 1,-1-1-1,1 0 0,0 0 0,0 0 0,0 0 1,0 0-1,-1 0 0,1 0 0,0 0 0,0 0 0,0 0 1,0 0-1,-1 0 0,1 0 0,0 0 0,0 0 1,0 0-1,0 0 0,-1 0 0,1 0 0,0 0 1,0 0-1,0 0 0,0 0 0,0 0 0,-1 0 1,1-1-1,0 1 0,0 0 0,0 0 0,0 0 1,0 0-1,-1 0 0,1 0 0,0-1 0,0 1 0,0 0 1,0 0-1,0 0 0,0 0 0,0 0 0,0-1 1,0 1-1,0 0 0,0 0 0,0 0 0,0 0 1,0-1-1,0 1 0,0 0 0,-11 10-109,8-4 64,0-1 0,1 0 0,-1 1 0,1 0 0,0 0 0,1-1 0,-1 1 0,1 0 0,0 8 0,0-12-132,1 0-1,0-1 1,0 1 0,0 0-1,0 0 1,0 0-1,0-1 1,0 1 0,1 0-1,-1 0 1,1-1-1,-1 1 1,1 0 0,0 0-1,-1-1 1,1 1-1,0-1 1,0 1 0,0-1-1,0 1 1,1-1 0,-1 0-1,0 0 1,1 1-1,-1-1 1,0 0 0,1 0-1,-1 0 1,1 0-1,0-1 1,-1 1 0,1 0-1,0-1 1,2 1 0,19 1-4653,-2-2-2428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13004,'0'0'8189,"1"13"-7548,7 78 74,3-2 1,34 127-1,-44-213-686,2 6-23,-1-1 1,1 1-1,1-1 1,7 13-1,-11-20 12,1 0 0,-1 0 1,1 0-1,0 1 0,0-1 0,0 0 1,0 0-1,0 0 0,0 0 0,0 0 0,0-1 1,0 1-1,0 0 0,0 0 0,1-1 1,-1 1-1,0-1 0,0 1 0,1-1 1,-1 1-1,0-1 0,1 0 0,-1 0 0,0 0 1,1 1-1,-1-1 0,1-1 0,-1 1 1,0 0-1,1 0 0,-1 0 0,0-1 1,1 1-1,-1-1 0,0 1 0,0-1 0,1 1 1,-1-1-1,2-1 0,6-7 297,0 0-1,0-1 1,0-1-1,-2 1 1,1-1 0,-1 0-1,-1-1 1,0 0-1,7-19 1,-1 5-18,8-16 30,-2-1 0,-2 0 0,17-74 0,-29 92-2242,-1 1 1,1-38-1,-7 53-3818,-11 7-3823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84 168 9769,'0'0'1965,"-10"10"421,2-2-1846,-33 34 1723,38-39-1906,0 1 0,1 0 1,0-1-1,-1 1 0,1 0 0,0 0 1,1 0-1,-1 1 0,1-1 0,0 0 1,0 1-1,-1 7 0,3-11-320,-1 0-1,1 0 1,-1 0-1,1 0 1,-1 0-1,1-1 1,-1 1-1,1 0 1,0 0-1,0-1 1,-1 1-1,1 0 1,0-1 0,0 1-1,0-1 1,0 1-1,0-1 1,-1 1-1,1-1 1,0 0-1,0 1 1,0-1-1,0 0 1,0 0-1,0 0 1,0 0-1,0 0 1,0 0 0,0 0-1,1 0 1,-1 0-1,1 0 1,38-5 892,-31 1-841,0 0-1,0 0 1,-1-1-1,0 0 1,1 0-1,-2-1 1,1 0-1,-1 0 1,0-1-1,12-14 1,-10 9-143,0 0 1,0 0 0,-1 0-1,-1-1 1,-1-1 0,8-19-1,-11 26-193,-1-1 0,-1 0 0,0 0-1,0 0 1,0 0 0,-1 0 0,0 0 0,0 1-1,-3-11 1,3 16 174,0 1 0,-1-1 0,1 1 1,0-1-1,-1 1 0,0-1 0,1 1 0,-1 0 0,0-1 0,0 1 1,0 0-1,0 0 0,0 0 0,0-1 0,0 1 0,0 0 0,0 0 1,-1 1-1,1-1 0,-3-1 0,2 1 56,0 1 0,-1 0 0,1 0 0,0 0-1,-1 0 1,1 0 0,0 0 0,-1 1 0,1-1 0,0 1 0,-1 0 0,1 0 0,0-1-1,0 1 1,0 1 0,0-1 0,0 0 0,-3 2 0,-7 6 84,0 1-1,0-1 1,1 2 0,-17 19 0,22-23 59,1 0 0,0 0 0,0 0 0,0 1 0,1 0 1,0 0-1,0 0 0,1 0 0,-3 13 0,6-19-145,0-1 0,0 1 1,0 0-1,0-1 0,1 1 0,-1-1 0,0 1 1,1 0-1,0-1 0,-1 1 0,1-1 0,0 0 0,0 1 1,-1-1-1,1 0 0,0 1 0,0-1 0,1 0 1,-1 0-1,0 0 0,0 0 0,0 0 0,1 0 1,-1 0-1,1 0 0,-1-1 0,1 1 0,-1 0 0,1-1 1,-1 1-1,1-1 0,2 1 0,65 10-2535,-49-9 522,-11-1 1364,-1 0-98,0 0 0,0 0 0,0 1 1,0 1-1,9 3 0,-15-5 716,-1 0-1,1 0 0,0 0 0,0 0 1,-1 0-1,1 1 0,-1-1 1,1 1-1,-1-1 0,0 1 0,1-1 1,-1 1-1,0 0 0,0 0 0,0-1 1,0 1-1,0 0 0,-1 0 1,1 0-1,-1 0 0,1 0 0,-1 0 1,0 0-1,1 0 0,-1 4 0,-4 22 892,0-2-4813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10122,'0'0'8354,"-3"15"-7911,-22 104 2018,4 1 0,-6 185 0,27-303-2242,0-17 518,4-13-1326,1 0 0,2 1 0,0-1 0,2 1 0,16-33 0,-21 52 314,0 0 0,0 0 0,1 1 0,0 0 0,0 0 0,10-10 0,-14 16 257,0 0-1,0 0 1,0 0 0,0 0 0,1 0 0,-1 0-1,0 0 1,1 1 0,-1-1 0,0 0 0,1 1-1,-1-1 1,1 1 0,-1 0 0,1-1 0,-1 1-1,1 0 1,1 0 0,-2 1-1,1-1 1,-1 1-1,0-1 0,1 1 0,-1 0 1,0 0-1,0 0 0,1 0 1,-1 0-1,0 0 0,0 0 0,0 0 1,0 0-1,0 0 0,-1 1 1,1-1-1,0 0 0,0 1 0,-1-1 1,1 1-1,-1-1 0,1 3 1,2 4-157,-2-5 233,-1 0-1,1-1 1,0 1 0,0-1 0,0 0 0,0 1 0,1-1 0,-1 0 0,1 0-1,-1 0 1,3 3 0,-2-5 0,-1 0-1,0 0 0,1 0 0,-1 0 1,0 0-1,0 0 0,1 0 1,-1 0-1,0-1 0,1 1 1,-1 0-1,0-1 0,0 1 1,0-1-1,1 0 0,-1 1 1,0-1-1,0 0 0,0 0 1,0 1-1,0-1 0,0 0 1,0 0-1,-1 0 0,1 0 1,0 0-1,1-3 0,14-13-13,-5 7-194,0-1-1,-1 0 1,0-1-1,-1 0 1,-1-1 0,10-18-1,-18 33-410,0 0 0,0 0 0,1 0 0,-1 0 0,0 0 0,1 0 0,0 0 0,-1 0 0,1 0 0,0 0 0,0-1 0,0 1-1,0 0 1,0-1 0,0 1 0,1-1 0,-1 1 0,0-1 0,3 2 0,10 6-5487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76 10090,'0'0'2354,"-8"2"-480,3-1-1577,0 0 0,0 0 0,1 1 0,-1 0 1,0 0-1,1 0 0,0 1 0,-1 0 1,1-1-1,0 1 0,0 1 0,1-1 1,-1 0-1,1 1 0,-1 0 0,1 0 1,1 0-1,-1 0 0,0 1 0,1-1 0,0 1 1,0-1-1,0 1 0,1 0 0,-1-1 1,1 1-1,-1 9 0,3-13-247,-1 0 1,1 0-1,-1 1 0,1-1 0,-1 0 1,1 0-1,0 0 0,0 0 0,-1 0 1,1 0-1,0 0 0,0 0 1,0 0-1,0 0 0,0-1 0,0 1 1,1 0-1,-1-1 0,0 1 0,0-1 1,0 1-1,1-1 0,-1 1 1,0-1-1,1 0 0,-1 0 0,0 0 1,0 1-1,1-1 0,-1 0 0,0-1 1,1 1-1,-1 0 0,0 0 0,2-1 1,51-9 579,-39 4-729,-1-1 0,-1 0-1,1-1 1,-1-1 0,-1 0 0,13-11 0,31-39-4012,-58 64 2111,-2 1 2313,1 1-1,0 0 1,0 0-1,1 0 0,0 0 1,-2 10-1,44-4-834,-25-9-648,-12-3 1038,0 0 0,0 0 1,0 0-1,0 1 0,0-1 1,-1 1-1,1 0 0,0 0 0,-1 0 1,0 0-1,1 0 0,-1 1 1,0-1-1,0 1 0,0 0 1,0-1-1,-1 1 0,3 4 0,-2-1 194,0 1 0,-1-1-1,1 0 1,-1 1-1,0-1 1,-1 0 0,1 1-1,-2 11 1,-2 2 474,0-1 1,-1 0-1,-1 0 0,-1-1 1,-10 24-1,11-32-338,0 0-1,0-1 1,-1 1 0,-8 8-1,12-15-120,-1 0 1,1 0-1,-1 0 0,0 0 0,0-1 0,0 1 1,-1-1-1,1 0 0,0 0 0,-1 0 0,1 0 1,-1-1-1,0 1 0,-5 0 0,8-2-61,0 0-1,0-1 0,0 1 0,0 0 0,0-1 0,0 1 1,0-1-1,0 0 0,0 1 0,0-1 0,1 0 0,-1 1 1,0-1-1,0 0 0,1 0 0,-1 0 0,0 1 1,1-1-1,-1 0 0,1 0 0,-1 0 0,1 0 0,0 0 1,-1 0-1,1 0 0,0 0 0,0 0 0,0 0 0,-1-1 1,1 1-1,0 0 0,1 0 0,-1 0 0,0 0 1,0-2-1,4-44-1015,0 33 686,0 0 0,0 1 0,2-1 0,0 1 1,0 0-1,1 0 0,1 1 0,15-20 1,8-5 455,49-42 0,-51 53 482,-2-3 0,37-45 0,-57 56-521,-17 12-102,6 6-10,1 1-1,-1-1 1,1 1 0,-1 0 0,1 0 0,-1 0 0,1 0 0,-5 3 0,1 0 39,2 1 0,-1-1 0,0 1 1,1 0-1,0 0 0,0 1 0,1-1 1,-1 1-1,1 0 0,0 0 0,1 1 1,0-1-1,0 1 0,-4 13 0,6-18-42,0 1 0,0-1 0,1 1 0,-1-1 0,1 1 0,0-1-1,0 1 1,0 0 0,0-1 0,0 1 0,0-1 0,1 1 0,-1-1-1,1 1 1,0-1 0,0 1 0,0-1 0,0 1 0,0-1 0,0 0 0,1 0-1,-1 1 1,1-1 0,-1 0 0,1 0 0,0-1 0,0 1 0,0 0 0,0 0-1,0-1 1,0 0 0,0 1 0,1-1 0,-1 0 0,1 0 0,-1 0-1,0 0 1,1-1 0,0 1 0,-1-1 0,1 1 0,-1-1 0,4 0 0,26 2-3389,6-1-3763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2210,'0'0'14061,"54"5"-11562,-18-5-898,7 0-576,7 0-640,4-5-289,0-1-256,-1-1-2499,-16-2-1985,-7 0-4613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48 12236,'0'0'7527,"-2"12"-7250,-10 36 422,-30 80 0,3-11 1400,38-116-2055,1 0 0,-1 1 1,1-1-1,-1 0 0,1 1 0,0-1 1,-1 1-1,1-1 0,0 1 1,0-1-1,0 1 0,0-1 0,0 1 1,1-1-1,-1 1 0,0-1 0,1 0 1,-1 1-1,1 1 0,1-3-27,-1 1 0,0-1-1,0 0 1,1 1 0,-1-1 0,0 0-1,1 0 1,-1 0 0,0 0 0,1 0-1,-1 0 1,0 0 0,1-1 0,-1 1-1,0 0 1,1-1 0,-1 1 0,0-1-1,0 1 1,0-1 0,1 0 0,1-1-1,21-12 105,0-2 0,0 0-1,-1-2 1,23-24-1,2 1-77,187-168 561,-226 198-1170,-6 4-1728,-19 4-17988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2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97 12075,'0'0'4672,"-1"8"-2911,-4 28-821,5-35-919,0 0 1,1 1-1,-1-1 1,0 0-1,1 0 1,-1 0-1,1 0 1,-1 0-1,1 0 1,-1 0-1,1 0 1,-1 0-1,1-1 1,0 1-1,0 0 1,-1 0-1,1 0 1,0-1-1,0 1 1,0 0-1,0-1 1,0 1-1,0-1 1,0 1-1,0-1 1,0 0-1,0 1 1,0-1-1,0 0 1,2 0-1,33 4 203,-32-4-175,1 1-33,0-1-1,0 0 1,-1 0-1,1 0 1,0 0-1,0 0 1,-1-1-1,1 0 1,0 0-1,-1-1 1,1 1-1,-1-1 1,1 0-1,-1 0 1,0 0-1,0-1 0,0 1 1,0-1-1,4-4 1,31-32-402,-19 17-620,1 2 0,0 0 0,29-18 0,-68 66 2496,11-21-1271,1 0 0,0 0 1,0 0-1,1 1 0,0-1 0,0 1 1,0 1-1,1-1 0,0 0 0,1 1 1,0 0-1,1 0 0,-3 15 0,5-24-196,0 1 0,1 0 0,-1-1 0,0 1 0,1-1-1,-1 1 1,1-1 0,-1 1 0,1-1 0,-1 1 0,1-1-1,-1 1 1,1-1 0,-1 0 0,1 1 0,0-1 0,-1 0-1,1 1 1,-1-1 0,1 0 0,0 0 0,-1 0 0,1 1-1,0-1 1,0 0 0,-1 0 0,1 0 0,0 0 0,-1 0-1,1 0 1,0-1 0,-1 1 0,1 0 0,0 0 0,-1 0-1,1-1 1,0 1 0,-1 0 0,1-1 0,-1 1 0,2-1-1,28-11 947,-14-1-817,0-1 0,0 0 0,-2-1 0,23-28 0,0 0-85,-37 43-80,0 0-1,0 0 1,0 0-1,0 1 1,0-1-1,0 0 1,0 0-1,0 0 1,0 0-1,0 0 1,0 0 0,0 0-1,0 0 1,0 0-1,0 1 1,0-1-1,0 0 1,0 0-1,0 0 1,0 0-1,0 0 1,0 0 0,0 0-1,0 0 1,0 0-1,0 0 1,0 0-1,0 0 1,1 0-1,-1 0 1,0 1-1,0-1 1,0 0-1,0 0 1,0 0 0,0 0-1,0 0 1,0 0-1,0 0 1,1 0-1,-1 0 1,0 0-1,0 0 1,0 0-1,0 0 1,0 0 0,0 0-1,0 0 1,0 0-1,0 0 1,0 0-1,1-1 1,-6 20-197,-11 30 420,13-40-186,-19 67 1014,20-70-897,1 1-1,0-1 1,0 1 0,1-1 0,0 1-1,0 0 1,0-1 0,1 1 0,3 12-1,-3-17-122,0-1-1,0 1 0,1 0 0,-1-1 0,0 1 1,1-1-1,-1 1 0,1-1 0,0 0 1,0 0-1,-1 0 0,1 0 0,0 0 1,0 0-1,0 0 0,0 0 0,0-1 0,0 1 1,0-1-1,0 0 0,0 0 0,0 1 1,0-1-1,1 0 0,-1-1 0,3 1 1,2-1 15,-1 0 1,0 1 0,0-2-1,0 1 1,0-1 0,0 0 0,0 0-1,6-3 1,2-6-50,0 0 0,-1-1 0,0 0 0,-1-1 0,0 0 0,-1-1 0,0-1 0,-1 1 0,-1-2 0,13-28 0,-16 151-662,-25 22 1142,19-128-245,4-23 1708,3-9-1626,2-2-453,-2-1-1,-2 1 0,2-46 1,-1 75-4,-1 2 0,1-1 0,0 0 1,0 1-1,0 0 0,0 1 0,8-2 0,-9 2 63,26-5-246,0 1 0,0 1 0,58 1 0,-88 3 337,0 0 0,0 0 0,1 0 1,-1 0-1,0 0 0,1 0 0,-1 0 0,0 1 0,0-1 1,1 0-1,-1 1 0,0-1 0,0 1 0,0-1 1,0 1-1,1 0 0,-1 0 0,0-1 0,0 1 0,0 0 1,-1 0-1,1 0 0,0 0 0,0 0 0,0 0 0,-1 0 1,2 2-1,-2-1-6,1 1 0,-1 0 1,1 0-1,-1-1 0,0 1 0,0 0 1,0 0-1,0 0 0,0-1 0,-1 1 0,-1 5 1,-2 5 16,0-1 1,-1 0 0,-1 0-1,-8 12 1,-4 3 369,13-21-332,0 0-1,1 1 1,0-1 0,0 1-1,0 0 1,1 0 0,0 1 0,0-1-1,0 1 1,1-1 0,-1 12-1,3-19-43,1 1 0,0-1-1,-1 1 1,1-1-1,0 1 1,-1-1-1,1 1 1,0-1 0,0 0-1,-1 1 1,1-1-1,0 0 1,0 0 0,0 1-1,-1-1 1,1 0-1,0 0 1,0 0 0,0 0-1,0 0 1,0 0-1,-1 0 1,1-1 0,0 1-1,0 0 1,1-1-1,27-5 121,-17 0-104,0 0 1,-1-1 0,1-1 0,-2 0 0,1 0 0,-1-1 0,-1 0 0,11-13-1,-4 3-23,-1 0-1,-1-1 0,18-33 1,-25 26-115,-7 26 109,0 1 1,0-1 0,0 1-1,0-1 1,-1 0 0,1 1 0,0-1-1,0 1 1,-1-1 0,1 1 0,0-1-1,-1 1 1,1-1 0,0 1-1,-1-1 1,1 1 0,-1-1 0,1 1-1,0 0 1,-1-1 0,1 1-1,-1 0 1,1-1 0,-1 1 0,0 0-1,-1-1-2,1 1-1,-1 0 0,0 1 0,1-1 1,-1 0-1,1 0 0,-1 1 0,1-1 1,-1 1-1,1-1 0,-1 1 0,1-1 1,-1 1-1,1 0 0,0 0 0,-1 0 1,1 0-1,0 0 0,0 0 0,0 0 1,0 0-1,0 0 0,0 1 0,0-1 0,0 0 1,-1 3-1,0-1 40,0 0 0,0 1 1,0-1-1,1 1 0,-1 0 0,1-1 1,0 1-1,0 0 0,0 0 0,0 0 0,1 0 1,-1-1-1,1 1 0,1 5 0,-1-8-8,1 1-1,-1 0 0,1-1 0,0 1 1,0 0-1,-1-1 0,1 1 1,0-1-1,1 1 0,-1-1 0,0 0 1,0 1-1,0-1 0,1 0 0,-1 0 1,1 0-1,-1 0 0,1 0 0,-1 0 1,1 0-1,0-1 0,-1 1 1,1-1-1,0 1 0,0-1 0,-1 1 1,1-1-1,0 0 0,0 0 0,-1 0 1,4 0-1,7-1 61,1 0 1,-1 0-1,0-1 0,0 0 1,-1-1-1,1-1 0,0 0 1,-1 0-1,0-1 0,14-9 1,-3 1-84,0-1 1,-2-1 0,38-34-1,-41 27-157,-16 22 153,-1 0-1,0-1 1,0 1 0,0 0-1,0 0 1,0 0-1,0 0 1,0-1 0,0 1-1,-1 0 1,1 0 0,0 0-1,0-1 1,0 1 0,0 0-1,0 0 1,0 0-1,0 0 1,0 0 0,0-1-1,0 1 1,-1 0 0,1 0-1,0 0 1,0 0-1,0 0 1,0 0 0,0-1-1,-1 1 1,1 0 0,0 0-1,0 0 1,0 0-1,0 0 1,-1 0 0,1 0-1,0 0 1,0 0 0,0 0-1,-1 0 1,1 0 0,0 0-1,0 0 1,0 0-1,0 0 1,-1 0 0,1 0-1,0 0 1,0 0 0,0 0-1,0 0 1,-1 0-1,1 0 1,0 1 0,0-1-1,-1 0 1,-3 2-18,-1 0-1,0 0 1,1 0 0,-1 0-1,1 1 1,0 0 0,0 0-1,-4 3 1,0 0 122,1 1-1,0 0 1,0 0 0,1 0-1,0 0 1,0 1 0,0 0 0,1 1-1,0-1 1,1 1 0,0 0-1,1 0 1,-4 12 0,7-20-90,0-1-1,0 1 1,0-1 0,0 1 0,0-1 0,0 1-1,0-1 1,0 1 0,0-1 0,0 1-1,1-1 1,-1 0 0,0 1 0,0-1 0,0 1-1,1-1 1,-1 0 0,0 1 0,1-1 0,-1 1-1,0-1 1,1 0 0,-1 0 0,0 1-1,1-1 1,-1 0 0,1 0 0,-1 1 0,0-1-1,1 0 1,-1 0 0,2 0 0,21 2 187,26-11 53,-21-2-929,-1-1 1,0-2-1,-1-1 0,29-20 1,52-30-3534,-111 80 5914,-35 43 1406,31-49-2860,0 2 0,0-1 0,2 1-1,-1 0 1,1 1 0,1-1 0,0 1 0,0 0 0,1 1 0,-3 18 0,7-30-323,0 0 0,-1 0-1,1 0 1,0 0 0,0 0 0,0 0 0,0 1 0,0-1 0,1 0 0,-1 0 0,0 0 0,0 0 0,1 0 0,-1 0-1,1 0 1,-1 0 0,1 0 0,-1 0 0,1 0 0,-1-1 0,1 1 0,0 0 0,0 1 0,28 4-5380,29-8-7796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4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11400 5028 3107,'-36'1'8737,"-17"0"-1617,49-2-7001,-1 1-1,0-1 0,1 0 0,-1 0 1,1-1-1,-1 0 0,1 1 1,0-1-1,-5-3 0,-4-2 193,-1 0 1,1 1-1,-22-6 1,-22-10-106,10 2 155,-1 2 0,-1 2 0,-66-12 0,62 16-324,0-2-1,-87-36 1,82 24 147,0-2 0,2-3 0,-80-59 0,116 75-173,-1 1-1,0 1 1,-1 1-1,0 0 1,-34-11 0,-120-26-25,143 41 28,-6-3 19,0-2 0,1-1 0,-42-23 0,-103-65 60,121 64-83,-1 2 1,-130-50 0,-221-66 12,36 12-9,98 32 19,17 5-2,-560-236 1,459 193 0,5 3 32,-40-39 673,252 109-743,103 49 3,-1 1 0,-1 3 0,-1 1 0,-62-15-1,2 8 20,-120-48-1,-97-57 32,175 68-39,81 36-12,6 3 16,2-2 0,-83-51 0,53 25 16,-1 3 1,-182-68-1,-366-88-140,512 173 45,-225-88 1,-75-92 66,381 191 0,-1 3 0,-1 1 0,-92-18 0,126 31 0,-83-16-16,46 10-4,0-2 0,1-2 0,-68-28 0,-62-34 20,-87-42 0,185 74-9,-183-103-97,193 102 67,-105-84 0,134 93 34,-107-95-69,124 105 56,1-1 1,1 0-1,-29-47 1,51 71 17,-27-43 44,-41-50 0,57 81-32,0 1 1,-1 1 0,-1 0-1,0 1 1,0 0 0,-34-18-1,25 17-6,-6-2-6,-47-32 0,89 47-8611,6 0 2616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3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39 9001,'-11'3'1311,"0"0"0,1 0 0,-1 2 0,-18 9 1,19-9-805,1 0 1,0 1 0,1 1 0,0 0 0,-8 8 0,14-11-647,10-7 81,9-8 116,-11 7 0,-1-1 0,1 0 0,-1 0 0,0-1 0,-1 1 0,1-1 0,-1 0 0,-1-1 0,1 1-1,-1-1 1,0 1 0,4-15 0,-7 21-51,1-1 0,-1 1 0,0-1 0,0 1 0,0 0 0,0-1 0,0 1 1,0-1-1,0 1 0,0-1 0,0 1 0,-1-1 0,1 1 0,0 0 0,0-1 0,0 1 0,0-1 0,-1 1 0,1 0 0,0-1 0,0 1 0,-1-1 0,1 1 0,0 0 0,-1 0 0,1-1 0,0 1 0,-1 0 0,1-1 0,0 1 1,-1 0-1,1 0 0,-1 0 0,1-1 0,-21 2 14,17 0-30,-1 0 0,1 0 1,0 1-1,0 0 0,-1 0 0,1 0 0,-4 3 1,-34 44-21,40-46 27,0 0-1,0 0 1,1 0-1,-1 0 0,0 0 1,1 1-1,0-1 1,0 1-1,0-1 1,0 1-1,1-1 1,-1 1-1,1-1 0,0 1 1,0 6-1,1-9 1,0 0 0,0 0-1,0 0 1,1-1 0,-1 1-1,0 0 1,0-1 0,0 1-1,1 0 1,-1-1 0,0 1 0,1-1-1,-1 0 1,0 0 0,1 1-1,-1-1 1,0 0 0,1 0-1,-1 0 1,0 0 0,1-1-1,-1 1 1,0 0 0,3-1 0,34-8 134,-36 8-83,0 0 0,0-1 0,0 1 1,0-1-1,0 0 0,0 0 0,-1 0 0,1 0 0,0 0 0,-1 0 1,2-2-1,-3 3-29,0 1 0,0-1 0,0 1 1,1-1-1,-1 1 0,0-1 0,0 1 1,0-1-1,0 1 0,0-1 1,0 1-1,0-1 0,0 1 0,0-1 1,0 0-1,-1 1 0,1-1 0,0 1 1,0-1-1,0 1 0,-1 0 0,1-1 1,0 1-1,0-1 0,-1 1 0,1-1 1,0 1-1,-1 0 0,1-1 1,-1 1-1,1 0 0,0-1 0,-1 1 1,1 0-1,-1 0 0,1-1 0,-1 1 1,1 0-1,-1 0 0,1 0 0,-1 0 1,1-1-1,-1 1 0,1 0 0,-1 0 1,1 0-1,-1 0 0,1 0 1,-1 0-1,1 1 0,-1-1 0,1 0 1,-1 0-1,1 0 0,-1 1 0,0-1-22,1-1 0,0 1-1,0 0 1,0 0-1,0 0 1,-1 0-1,1 0 1,0 0 0,0 0-1,0 0 1,0 0-1,-1 0 1,1 0 0,0 0-1,0 0 1,0 0-1,0 0 1,-1 0 0,1 0-1,0 0 1,0 0-1,0 0 1,0 0 0,-1 0-1,1 0 1,0 1-1,0-1 1,0 0 0,0 0-1,0 0 1,-1 0-1,1 0 1,0 0 0,0 0-1,0 1 1,0-1-1,0 0 1,0 0-1,0 0 1,0 0 0,0 1-1,0-1 1,-1 0-1,1 0 1,0 0 0,0 0-1,0 1 1,0-1-1,0 0 1,0 0 0,0 0-1,0 0 1,0 1-1,0-1 1,0 0 0,1 0-1,-1 0 1,0 0-1,0 1 1,0-1 0,0 0-1,0 0 1,13 6-140,-10 0-7893,-3-1 3578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12300,'0'0'4900,"8"-7"-4734,23-17-93,1 2 0,44-24 0,-90 53 644,12-6-705,1 0 0,-1 0 0,1 1-1,-1-1 1,1 0 0,0 1 0,0-1 0,-1 1 0,1-1 0,0 1 0,0-1 0,1 1 0,-1 0 0,0 0 0,0-1 0,1 1-1,-1 0 1,1 0 0,-1 3 0,1-5 66,1-1-1,-1 1 1,0-1-1,0 1 1,0-1-1,1 1 0,-1 0 1,0-1-1,0 1 1,1-1-1,-1 1 1,0 0-1,1-1 1,-1 1-1,1 0 1,-1-1-1,0 1 1,1 0-1,-1 0 0,1 0 1,-1-1-1,1 1 1,-1 0-1,1 0 1,-1 0-1,1 0 1,-1 0-1,0 0 1,1 0-1,-1 0 1,1 0-1,-1 0 0,1 0 1,-1 0-1,1 0 1,-1 0-1,1 0 1,-1 0-1,1 1 1,-1-1-1,1 0 1,-1 0-1,0 1 1,1-1-1,-1 0 0,1 1 1,-19-15-30,10 11-7757,15 3 2638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 6694,'0'0'7810,"-2"-4"-7206,1 2-478,0 0 0,0 1 0,1-1 0,-1 1 1,0-1-1,0 0 0,0 1 0,-1 0 1,1-1-1,0 1 0,0 0 0,-1-1 0,-2-1 1,4 47-213,-11 173 81,11-117 24,-19 156-1,10-169 8,2 109-1,2-26-172,-3-6-16,4-54 161,-4-1-1,-30 149 0,27-220 19,7-26-9,0 1 1,1 0 0,0-1 0,1 1-1,1 0 1,0 24 0,25-71 1337,-22 31-1429,1-1-1,-1 0 1,-1 0 0,1 0-1,-1 0 1,1 0 0,0-7-1,0-8-9671,-2 14 4140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13549,'0'0'9481,"56"36"-9321,-41-28-64,-2-1-576,-2 0-2115,0-1-2306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1:5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6223 172 7623,'0'0'385,"13"-14"2553,-6 9 2612,-7 7-5541,0-1 1,0 1-1,0 0 1,-1 0-1,1-1 1,0 1-1,-1 0 1,0-1-1,1 1 1,-1 0-1,0-1 1,0 1-1,0-1 1,0 1-1,0-1 1,0 1-1,0-1 1,0 0-1,-1 0 1,1 1-1,0-1 1,-1 0-1,1 0 1,-1-1-1,1 1 1,-1 0-1,0 0 1,1-1-1,-1 1 1,0-1-1,0 1 1,1-1-1,-1 0 1,-2 1-1,-9 0 198,0-1-1,0 0 1,-25-3-1,4 0-345,-169 0 238,-209 7 368,286-2-419,-231-24 0,316 17-26,-434-16-174,90 8-17,-829-17-388,961 30 607,24 0-111,-442-17 58,239-7 174,7 0-160,267 8 148,61 4 3,0 4 0,-150 8 0,213 4-5,-54 15-1,61-12 345,-1-1 0,0-1 0,-36 2 0,64-4-1040,1 17-616,6-12-3749,-2-8 916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0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1495 1409,'0'0'417,"-3"8"53,-10 40-286,9-27 66,-2 0 0,-9 25 0,3-16 2134,1 1 1,-11 57-1,18-172-724,-4-569-266,22 377-1354,1-58 16,-14 310 106,-1-42 215,0 62-272,-1 1-1,1-1 0,-1 1 0,0-1 1,0 1-1,0 0 0,0 0 0,0-1 1,-1 1-1,1 0 0,-1 0 0,0 0 1,0 0-1,-4-4 0,-18-1 787,19 7-1013,13 2-1127,74 18 1147,11 0 65,-72-13 22,1-1 0,0-1 1,38 2-1,25-10-11,160-29 0,-122 14 14,1 7 21,0 7 0,163 13 0,-101-1-4,608-25 22,-180-25-6,-10 1 22,132-15 153,-448 36-125,171 3-34,-69 3-37,-83-22 56,-196 20-25,170-6 0,-279 23-29,-1 1 0,1-1 0,-1 0 0,1 1 0,-1 0 0,1-1 0,-1 1 1,1 0-1,-1-1 0,0 1 0,1 0 0,-1 0 0,0 0 0,0 0 0,0 0 0,0 1 1,0-1-1,0 0 0,0 0 0,0 1 0,0-1 0,-1 1 0,1-1 0,0 0 0,-1 1 1,1-1-1,-1 1 0,0 0 0,1-1 0,-1 1 0,0-1 0,0 1 0,0-1 0,-1 4 1,2 11 32,-2 0 0,-3 27 0,1-22-22,-5 101 0,10 190 0,38 94-2,-39-393-7,1-6 9,-2 0 0,1 0 0,-1 0 1,0 0-1,0 0 0,-2 10 0,-3-15-3,-1 0 0,1-1 0,-1 1 0,0-1 0,1-1 1,-1 1-1,0-1 0,-10 0 0,14 0-10,-80 2-6,0 5 0,-98 19-1,-163 52-29,135-28 16,-953 282-760,1135-324 797,-1007 268 10,902-255-44,-2-5 1,-136-2-1,-267-33-24,-573 17-370,656 10 1740,331-12-664,-204-33-1,323 37-828,0-1 1,0 0-1,0 1 0,1-1 0,-1 0 0,0 0 0,1-1 0,-1 1 0,1 0 1,-1-1-1,-2-2 0,4 3-150,0-1 1,-1 0-1,1 0 1,0 0-1,0 0 1,0 0-1,1 0 1,-1 0-1,0 0 1,1-1-1,-1 1 1,1 0-1,0 0 1,0-1 0,0 1-1,0 0 1,0 0-1,0 0 1,1-1-1,-1 1 1,1 0-1,0-2 1,8-26-7583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10762,'0'0'844,"-8"8"-572,2-2-245,0 1 1,0 0-1,1 0 1,0 0-1,1 1 0,0-1 1,0 1-1,0 0 1,1 0-1,0 1 0,1-1 1,0 1-1,0-1 1,-1 14-1,-4 81 218,8 142 0,27 106-222,-2-35-2,2 429 150,-28-735-188,1 0 0,-1-1 0,2 1 0,-1-1 0,2 1 0,-1-1 0,1 0 0,4 10 0,-5-17 17,0 1-1,-1-1 1,1 0 0,0 0 0,0 0-1,0 0 1,0-1 0,1 1 0,-1-1 0,0 1-1,1-1 1,-1 1 0,1-1 0,-1 0-1,1 0 1,0-1 0,-1 1 0,1-1-1,0 1 1,0-1 0,0 0 0,-1 0 0,1 0-1,0 0 1,0 0 0,-1-1 0,1 1-1,0-1 1,-1 0 0,1 1 0,4-4-1,18-4 223,-1-2 0,35-20 0,-34 17-173,1 0-1,30-10 1,21 4-11,1 2 1,123-9-1,47-8 18,112-57-41,122-21 18,-152 70-9,490-1 0,-695 50 184,211 39 0,-35-2 246,-215-35-200,110 24-1,-200-32 1778,3-1-2017,0 0 1,0 0 0,0 0 0,0 0-1,1 0 1,-1 0 0,0 0 0,0 0-1,0 0 1,0 0 0,0 0 0,0 0-1,0-1 1,1 1 0,-1 0 0,0-1 0,0 1-1,0-1 1,1 1 0,-1-1 0,0 1-1,1-1 1,-1 1 0,0-1 0,1 0-1,-1 1 1,1-1 0,-1 0 0,1 0-1,-1 1 1,1-1 0,-1 0 0,1 0-1,0 0 1,-1 0 0,1 0 0,0 1-1,0-1 1,0 0 0,0 0 0,0 0-1,0 0 1,0-1 0,-7-45-15,2-1 0,1-64 0,-2-30 5,-1 75-25,-4 1 0,-2 1-1,-2 0 1,-46-114 0,44 133-14,2-1 1,2 0-1,1-1 0,-7-83 1,6-197-151,13 328 152,-11 11 103,11-9-65,-1-1 1,-1 1-1,1 0 0,0-1 1,0 1-1,0-1 0,-1 0 1,1 0-1,-1 1 0,1-1 1,-1 0-1,1 0 0,-3 1 1,-25 1 72,0-1 0,0-2 0,-52-5 0,49 3-75,-779-93-5,249 23 2,-2 36 20,-193 69-25,383-9 158,172-20 344,106-4-378,1 4 1,-154 25-1,242-26-133,12-10-6070,16-14 867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1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3812,'-15'0'1565,"9"-1"-768,1 1 0,0 0 1,-1 1-1,1-1 0,-1 1 0,1 0 1,-8 2-1,11-2-708,0 1 0,0-1 0,0 1 1,0-1-1,0 1 0,0-1 0,1 1 1,-1 0-1,1 0 0,-1 0 0,1 0 1,0 0-1,-1 0 0,1 0 0,0 0 1,1 1-1,-1-1 0,0 0 0,1 1 1,-1 3-1,-8 47 2,3 1 0,2 98 0,0-14-33,2-98-56,-55 731 33,56-696 307,2-73-344,-1-1 0,1 1 1,0 0-1,0-1 0,0 1 0,0-1 0,0 1 1,0-1-1,0 1 0,0-1 0,1 0 1,-1 0-1,0 1 0,1-1 0,-1 0 1,1 0-1,-1 0 0,1-1 0,3 2 0,34 13-240,15-10 291,-1-3 1,83-6-1,-110 3-37,31-5 31,-1-3 0,-1-2-1,62-20 1,51-11 43,-117 33-54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2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7783,'-21'0'1040,"-3"2"7795,28 5-5595,14 7-3900,12 7 649,2-2-1,0-2 1,1 0 0,0-3 0,2 0 0,-1-2 0,65 12-1,-42-14-1,1-3 0,0-3 0,0-2 0,70-7 0,-77-1 17,0-3 0,55-16 0,40-8 11,-145 33-15,0 0-1,-1 1 1,1-1 0,0 1 0,-1-1 0,1 1-1,-1-1 1,1 1 0,-1 0 0,1-1 0,-1 1-1,0 0 1,1-1 0,-1 1 0,0 0 0,1 0-1,-1-1 1,0 1 0,0 0 0,1 0 0,-1-1-1,0 1 1,0 0 0,0 0 0,0 0 0,0-1-1,0 1 1,-1 1 0,1 35-18,0-28 15,-1 2-117,1 0 0,1 0 0,0 1 0,0-1 0,1 0 1,1 0-1,0-1 0,0 1 0,1 0 0,0-1 0,1 0 0,10 16 0,0 1 109,-1 1 0,-2 0 0,0 1 0,-2 1 0,-1-1 0,-2 1 0,4 33 0,-2 9 36,-2 137 1,-8-183-16,-2 0-1,0 0 1,-2-1 0,-13 44 0,-45 90 350,21-58 539,39-93-843,0 1 0,1 0 0,0 0 0,1 0 0,0 0 0,0 0 0,0 1 0,2 8 1,-1-15-69,0 0 1,1 1-1,-1-1 1,1 0 0,-1 0-1,1 0 1,0 0-1,0 0 1,0 0-1,1 0 1,-1 0 0,1-1-1,-1 1 1,1 0-1,0-1 1,0 1 0,0-1-1,1 0 1,-1 0-1,0 0 1,1 0 0,0 0-1,-1 0 1,1-1-1,4 3 1,-128-49 724,82 28-717,-2 2 0,0 1 0,0 2 0,-1 2 0,-81-8 0,-8 20 45,85 0 65,-1-1-1,1-3 1,-50-8 0,67 2-98,-1-2 1,1-1-1,1-1 0,0-1 0,-37-24 1,27 16-369,33 18-78,4 3 300,1 0 0,0 0 0,0 0 0,-1 0 0,1 0 0,0-1 0,-1 1 0,1 0 0,0 0 0,0 0 0,0 0 1,-1-1-1,1 1 0,0 0 0,0 0 0,0 0 0,-1-1 0,1 1 0,0 0 0,0 0 0,0-1 0,0 1 0,0 0 0,0-1 0,-1 1 1,1 0-1,0 0 0,0-1 0,0 1 0,0 0 0,0-1 0,0 1 0,0 0 0,0 0 0,0-1 0,0 1 0,1-1 0,-1-11-6156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30 149 5477,'0'0'651,"1"-12"-5,2-68 2236,-4 23 8671,-4 114-11483,2-1-1,5 60 0,-1-27-58,2-24 47,16 93 1,-17-147-53,0-4 170,0-9 10,2-23 182,0-40 130,-2-244-124,0 421-539,1-48-298,-3 1 0,-13 102 0,9-396 2145,7 179-1592,-2 34-82,0 0 0,0 0 0,-2 0 0,0 0 0,-6-30 1,7 46-15,0 0 0,0-1 0,0 1 0,0 0 1,0-1-1,0 1 0,0 0 0,0-1 1,0 1-1,0 0 0,0 0 0,-1-1 1,1 1-1,0 0 0,0 0 0,0-1 1,0 1-1,-1 0 0,1 0 0,0-1 1,0 1-1,-1 0 0,1 0 0,0 0 1,0-1-1,-1 1 0,1 0 0,0 0 1,-1 0-1,1 0 0,0 0 0,0 0 0,-1 0 1,1 0-1,0 0 0,-1 0 0,-6 10-173,-1 17 80,-3 33-138,2 1-1,4 0 1,2 84-1,2-144 184,1 0 1,0 0-1,1 1 0,-1-1 1,0 0-1,0 0 0,0 0 1,1 0-1,-1 0 0,0 0 1,1 0-1,-1 0 0,1 0 0,-1 0 1,1 0-1,0-1 0,-1 1 1,1 0-1,0 0 0,0 0 1,0-1-1,-1 1 0,2 0 1,-1-1 35,0 0 0,-1 0 1,1 0-1,0 0 1,-1 0-1,1 0 1,0 0-1,-1 0 1,1 0-1,0 0 1,-1-1-1,1 1 0,-1 0 1,1-1-1,0 1 1,-1 0-1,1-1 1,-1 1-1,1 0 1,-1-1-1,1 1 0,-1-1 1,1 1-1,-1-1 1,0 0-1,1 1 1,-1-1-1,0 1 1,1-1-1,-1 0 1,0 1-1,0-1 0,1 0 1,-1 1-1,0-1 1,0-1-1,7-20 160,-2 0 0,0-1-1,-2 0 1,1-29-1,-4-99 807,-2 69-938,-1 48-210,-2 30-124,-2 20 74,6-12 241,-8 29-15,1 1-1,1 0 1,-3 63-1,21-106-1326,-6-2 1334,-1-1-1,0 0 0,-1 0 1,0-1-1,-1 1 0,0 0 1,-1-1-1,-1-16 0,-1-29 1108,0 44-564,1 14-513,0 0 0,0 0 0,0 0 1,0 0-1,0 0 0,0 0 0,0 0 0,0 0 1,0 0-1,-1 0 0,1 0 0,0 0 0,0 1 1,0-1-1,0 0 0,0 0 0,0 0 0,0 0 1,0 0-1,0 0 0,0 0 0,0 0 0,0 0 1,0 0-1,0 0 0,0-1 0,0 1 0,0 0 1,-1 0-1,-8 67 5,-12 97 591,19-55-3521,3-97-3030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1287 13261,'0'0'1334,"7"-11"-464,15-20-249,2 2-1,1 0 0,1 1 1,1 2-1,33-24 0,174-119 175,-100 77-101,1032-698 2033,-1131 765-6226,-29 18 323,-25 13 114,1 2-3333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56 125 10922,'0'0'4458,"-8"-4"-2664,-1 2-1248,6 1-333,0 1 0,0-1 1,0 0-1,0 0 1,0 0-1,0 0 0,0-1 1,1 1-1,-1-1 1,0 0-1,-3-3 1,6 5-170,0 0 0,0-1 0,0 1 0,0 0 1,0-1-1,0 1 0,0 0 0,0 0 1,0-1-1,0 1 0,0 0 0,0-1 0,0 1 1,0 0-1,0 0 0,0-1 0,0 1 1,1 0-1,-1-1 0,0 1 0,0 0 0,0 0 1,0-1-1,1 1 0,-1 0 0,0 0 1,0 0-1,1-1 0,-1 1 0,0 0 0,0 0 1,1 0-1,-1 0 0,0 0 0,0-1 1,1 1-1,-1 0 0,0 0 0,1 0 0,-1 0 1,0 0-1,0 0 0,1 0 0,-1 0 1,0 0-1,1 0 0,20-5-340,-18 4 483,323-80-352,-321 80 163,0 0-1,0 0 1,0 0 0,0 1 0,0-1 0,10 2-1,-14-1-2,0 1 0,0-1-1,0 1 1,0-1 0,0 1-1,0-1 1,0 1 0,0 0-1,0-1 1,-1 1 0,1 0-1,0 0 1,0 0-1,0-1 1,-1 1 0,1 0-1,-1 0 1,1 0 0,-1 0-1,1 0 1,-1 0 0,1 1-1,-1-1 1,0 0 0,0 0-1,1 0 1,-1 0-1,0 0 1,0 0 0,0 1-1,0-1 1,-1 2 0,0 14 136,0 1 1,-2-1 0,0 1 0,-1-1 0,0 0-1,-9 20 1,-17 31-780,-3-4-3619,19-39-2903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98 11211,'10'-30'4171,"-5"17"-437,-6 20 222,-85 388-3929,85-370 386,9-36 265,17-48 443,-22 51-1075,14-38 40,-2-1-1,-2 0 1,-2-1-1,-3 0 0,-1-1 1,0-69-1,-21 167-149,-1 57 7,14-95 43,1 1 0,0-1-1,0 0 1,1 1 0,1-1 0,0 0 0,4 15-1,-5-24 14,0 0 0,-1-1-1,1 1 1,0 0 0,0 0 0,0-1-1,0 1 1,0-1 0,1 1-1,-1-1 1,0 0 0,1 1 0,-1-1-1,1 0 1,-1 0 0,1 0-1,0 0 1,-1 0 0,1 0 0,0 0-1,0-1 1,2 1 0,-1 0 11,1-1-1,-1 0 1,1 0 0,-1 0 0,1 0-1,-1-1 1,1 1 0,-1-1 0,1 0 0,-1 0-1,5-2 1,2-2 23,0 0-1,-1 0 1,0-1-1,1-1 0,-2 1 1,16-16-1,-14 10 12,0 0-1,-2-1 0,1 0 0,-1 0 1,-1-1-1,0 0 0,-1 0 1,7-27-1,-27 82-95,-22 49 1,23-65 51,2 1 0,1 1 1,1 0-1,2 0 0,0 0 0,-2 31 1,8-57-76,1 1 1,0 0 0,0-1 0,0 1 0,0 0 0,0-1 0,0 1 0,0 0 0,0-1 0,1 1-1,-1 0 1,1-1 0,-1 1 0,1 0 0,0-1 0,-1 1 0,1-1 0,0 1 0,0-1 0,0 0-1,0 1 1,0-1 0,1 0 0,-1 0 0,0 0 0,0 0 0,1 0 0,-1 0 0,1 0-1,-1 0 1,1 0 0,-1-1 0,1 1 0,0-1 0,-1 1 0,1-1 0,0 0 0,-1 1 0,1-1-1,0 0 1,-1 0 0,1 0 0,0 0 0,-1-1 0,1 1 0,0 0 0,-1-1 0,1 1 0,0-1-1,-1 1 1,1-1 0,-1 0 0,1 0 0,-1 0 0,1 0 0,-1 0 0,0 0 0,2-1-1,0-1-788,1 0 0,-1-1-1,0 1 1,-1 0 0,1-1-1,0 1 1,-1-1 0,0 0-1,0 0 1,3-8-1,6-21-8099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2:5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10154,'0'0'2792,"-3"9"-411,0 2-1503,1-7-436,1 1-1,0 0 0,-1 0 1,2 0-1,-1 0 0,1-1 1,-1 7-1,1-10-392,0-1 0,0 1 0,1-1 0,-1 1-1,0-1 1,0 1 0,0-1 0,0 1 0,0-1 0,1 1 0,-1-1 0,0 1 0,0-1-1,1 1 1,-1-1 0,0 1 0,1-1 0,-1 0 0,0 1 0,1-1 0,-1 1 0,1-1 0,-1 0-1,1 1 1,-1-1 0,1 0 0,-1 0 0,1 0 0,-1 1 0,1-1 0,-1 0 0,1 0-1,0 0 1,26-2 981,21-18 303,-41 15-1204,-1 1-1,1-1 0,-1 0 1,-1-1-1,1 1 0,-1-1 1,0 0-1,0-1 1,-1 1-1,0-1 0,0 0 1,0 0-1,-1 0 1,0-1-1,0 1 0,-1-1 1,0 1-1,-1-1 1,2-15-1,-7 20-45,-5 9-98,-6 11-69,4-2 85,2 0 0,0 1 0,1 0 0,1 0 0,0 1 0,1 0 0,1 0 0,0 1 0,2-1 0,-3 30 0,6-45-2,0-1 1,0 1-1,0-1 1,0 0 0,0 1-1,1-1 1,-1 1 0,1-1-1,-1 0 1,1 1-1,-1-1 1,1 0 0,0 0-1,0 1 1,-1-1 0,1 0-1,0 0 1,0 0-1,0 0 1,0 0 0,1 0-1,-1 0 1,1 0-1,2 1 9,-1-1 0,0 1-1,1-1 1,-1 0 0,1 0-1,-1-1 1,1 1-1,0-1 1,4 1 0,3-1-5,-1-1 0,0 0 1,1-1-1,-1 0 1,0 0-1,12-5 0,1-4-137,0-1 0,-1 0-1,34-28 1,-38 27 175,-18 13-30,0 0 0,0 1 1,0-1-1,0 0 0,0 1 0,0-1 0,0 0 1,0 0-1,0 1 0,0-1 0,0 0 0,1 0 1,-1 1-1,0-1 0,0 0 0,0 0 1,0 0-1,0 1 0,0-1 0,1 0 0,-1 0 1,0 0-1,0 1 0,0-1 0,0 0 0,1 0 1,-1 0-1,0 0 0,0 0 0,1 1 1,-1-1-1,0 0 0,0 0 0,1 0 0,-1 0 1,0 0-1,0 0 0,1 0 0,-1 0 0,0 0 1,0 0-1,1 0 0,-1 0 0,0 0 1,0 0-1,1 0 0,-1 0 0,0 0 0,0 0 1,1 0-1,-1-1 0,0 1 0,0 0 0,1 0 1,-1 0-1,0 0 0,0 0 0,0-1 1,0 1-1,1 0 0,-1 0 0,0-1 0,-10 34 546,1-2 96,9-30-647,0-1-1,0 1 1,0-1-1,0 1 1,0-1-1,1 1 1,-1 0-1,0-1 1,0 1-1,0-1 1,1 1 0,-1-1-1,0 1 1,0-1-1,1 1 1,-1-1-1,0 1 1,1-1-1,-1 0 1,1 1-1,-1-1 1,1 1-1,-1-1 1,1 0-1,-1 1 1,1-1-1,-1 0 1,1 0-1,-1 0 1,2 1-1,22-1 141,23-18-345,-37 12-413,0-1 1,0-1 0,-1 1 0,0-2-1,0 1 1,11-15 0,-15 16-685,-1 0 0,1 0 0,-1 0 0,-1-1 0,1 1 0,2-10-1,-7 19 1250,1-1-1,0 0 1,0 0-1,0 0 1,0 0-1,0 1 1,0-1-1,0 0 0,0 0 1,1 0-1,-1 0 1,0 1-1,1-1 1,-1 0-1,1 0 1,-1 0-1,1 0 0,-1 0 1,1 0-1,0 0 1,0 0-1,-1 0 1,1-1-1,0 1 0,0 0 1,0 0-1,0-1 1,0 1-1,0 0 1,0-1-1,0 1 1,2 0-1,1 0 43,0 0 0,-1 1 0,1-1 0,0 1-1,-1 0 1,1 0 0,-1 0 0,0 0 0,0 1 0,0 0 0,0-1 0,0 1 0,0 0 0,-1 0-1,0 1 1,1-1 0,-1 0 0,0 1 0,-1-1 0,1 1 0,-1 0 0,1 0 0,-1-1-1,0 1 1,0 5 0,3 11 804,-1 1 0,-1 0 0,-2 32 0,0-38-50,0 12 529,-1 0 0,-9 44 1,9-62-1007,-1 0 1,-1 0-1,0-1 1,0 1-1,0-1 1,-1 1-1,-1-1 1,1-1-1,-1 1 1,0 0-1,-11 11 1,15-19-258,1 1 0,0-1 0,0 1 1,-1-1-1,1 0 0,0 1 0,-1-1 0,1 1 0,-1-1 0,1 1 0,-1-1 1,1 0-1,-1 1 0,1-1 0,-1 0 0,1 0 0,-1 1 0,1-1 0,-1 0 1,1 0-1,-1 0 0,1 0 0,-1 0 0,0 0 0,1 1 0,-1-1 0,1 0 1,-1-1-1,1 1 0,-1 0 0,0 0 0,1 0 0,-1 0 0,1 0 0,-1-1 1,1 1-1,-1 0 0,1 0 0,-1-1 0,1 1 0,-1 0 0,1-1 0,-1 1 1,1 0-1,0-1 0,-1 1 0,1-1 0,0 1 0,-1-1 0,1 1 0,0-1 1,-1 1-1,1-1 0,0 1 0,0-1 0,0 1 0,-1-1 0,1 0 0,-5-39 91,5 35-116,-2-23-476,2 0 0,1 1 0,0-1 0,3 0 0,11-50 0,-12 66 327,1 1 0,1-1 0,0 1 1,0 0-1,1 0 0,1 1 0,-1 0 1,2 0-1,-1 0 0,2 1 0,-1 0 1,1 1-1,0-1 0,1 2 1,18-12-1,72-35-1742,-141 55 6690,36 1-4598,0 0 0,0 0 0,0 1 0,0-1-1,0 1 1,0 0 0,0 1 0,1-1 0,0 1 0,0 0 0,0 0 0,0 0 0,0 1 0,1-1 0,0 1 0,0 0 0,-3 6 0,5-9-182,0 1 1,0-1-1,0 1 0,0-1 1,1 1-1,-1 0 1,1-1-1,-1 1 1,1 0-1,0-1 0,0 1 1,0 0-1,1-1 1,-1 1-1,0 0 1,1-1-1,0 1 1,0-1-1,0 1 0,0-1 1,0 1-1,0-1 1,1 0-1,-1 1 1,1-1-1,-1 0 1,1 0-1,0 0 0,0 0 1,0 0-1,0-1 1,0 1-1,0-1 1,1 1-1,-1-1 1,0 0-1,4 2 0,0-1-729,1 1 0,0-1 0,0-1 0,0 1 0,0-1 0,0 0 0,0-1 0,9 0 0,30 1-9514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120 122 13677,'0'0'5568,"-8"-6"-3833,-27-18-897,34 24-836,0-1-1,0 1 1,0-1-1,0 1 1,0-1-1,0 1 1,0 0-1,0 0 1,0-1-1,0 1 1,-1 0-1,1 0 1,0 0 0,0 0-1,0 1 1,0-1-1,0 0 1,0 0-1,0 1 1,0-1-1,0 0 1,0 1-1,0-1 1,0 1-1,0-1 1,0 1 0,0 0-1,0-1 1,0 1-1,1 0 1,-1 0-1,0 0 1,-1 1-1,-14 34-178,13-29 179,-2 10-3,0-1-1,1 0 0,1 1 1,1 0-1,0 0 1,1 0-1,1 0 0,0 0 1,6 32-1,-6-47 4,0-1 1,1 1-1,-1 0 0,1-1 1,-1 1-1,1 0 0,0-1 1,-1 1-1,1-1 0,0 1 1,0-1-1,0 0 0,0 1 1,0-1-1,1 0 0,-1 0 0,0 0 1,1 0-1,-1 0 0,0 0 1,1 0-1,-1 0 0,1 0 1,0-1-1,-1 1 0,1-1 1,0 1-1,-1-1 0,1 1 1,0-1-1,-1 0 0,1 0 0,0 0 1,-1 0-1,1 0 0,0 0 1,0-1-1,-1 1 0,3-1 1,2-1 75,0 0 1,-1 0 0,1-1 0,-1 0 0,1 0 0,-1 0 0,0 0-1,0-1 1,8-8 0,5-8 173,-1 0-1,-1-2 1,0 0-1,-2 0 1,13-28-1,-19 33-223,0 0-1,-1-1 1,-1 0-1,-1 0 0,-1 0 1,0-1-1,-1 0 1,0-19-1,-16 91-5706,2-13 4002,7-19 711,1 0 0,1 37-1,4-44-1632,11-12-2105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77 210 9385,'13'-13'1194,"39"-48"6167,-50 58-6973,0 0 0,0 0 0,0-1 0,0 1 0,-1 0 0,1-1 1,-1 1-1,0-1 0,0 1 0,0-1 0,-1 0 0,1 0 0,-1 1 0,0-1 0,0 0 0,0 1 0,-1-7 0,1 9-368,-1 1-1,1-1 1,-1 1 0,1-1 0,-1 1-1,1-1 1,-1 1 0,0-1-1,1 1 1,-1 0 0,1-1 0,-1 1-1,0 0 1,1-1 0,-1 1-1,0 0 1,1 0 0,-1-1 0,0 1-1,0 0 1,1 0 0,-1 0 0,0 0-1,0 0 1,1 0 0,-1 0-1,0 1 1,1-1 0,-1 0 0,0 0-1,0 0 1,1 1 0,-1-1-1,1 0 1,-1 1 0,0-1 0,1 1-1,-2 0 1,-24 15-84,15-6 65,2 0 0,-1 0 1,1 1-1,1 0 1,0 1-1,0 0 1,1 0-1,1 1 0,0 0 1,1 0-1,0 0 1,1 1-1,1-1 1,-4 29-1,7-41 1,0 0 0,0 0-1,0 0 1,0 0 0,0 0 0,0 0 0,0 0-1,1-1 1,-1 1 0,0 0 0,1 0 0,-1 0 0,0 0-1,1 0 1,-1 0 0,1 0 0,0-1 0,-1 1-1,1 0 1,0 0 0,-1-1 0,1 1 0,0 0-1,0-1 1,-1 1 0,3 0 0,-1 0 6,0-1 1,0 1-1,0-1 1,1 0-1,-1 1 1,0-1-1,0 0 1,1 0-1,-1-1 0,0 1 1,4-1-1,2-1 21,1-1-1,0 0 0,-1-1 1,1 1-1,7-7 0,9-6-2,-2-2 1,0 0-1,-1-2 0,-1-1 0,-1 0 0,-1-1 1,-1-2-1,0 1 0,-2-2 0,20-40 1,-36 64-27,0 1 1,1 0-1,-1 0 1,0-1 0,0 1-1,1 0 1,-1 0-1,0-1 1,1 1 0,-1 0-1,0-1 1,0 1 0,0-1-1,1 1 1,-1 0-1,0-1 1,0 1 0,0 0-1,0-1 1,0 1 0,0-1-1,0 1 1,0-1-1,0 1 1,0 0 0,0-1-1,0 1 1,0-1 0,0 1-1,0 0 1,0-1-1,0 1 1,-1-1 0,1 1-1,0 0 1,0-1 0,-1 0-1,-14 14 42,-19 27 15,19-19-50,0 0 0,2 2 0,-14 30 0,23-44-5,0-1-1,1 1 1,1 0-1,-1 0 1,1 0 0,1 0-1,0 1 1,0-1-1,1 0 1,0 0-1,0 1 1,4 16-1,-3-22 0,0-1-1,0 0 1,0 1-1,0-1 1,1 0-1,-1 0 0,1 0 1,0 0-1,0 0 1,0 0-1,0-1 1,1 1-1,-1-1 1,1 1-1,-1-1 1,1 0-1,0 0 0,0 0 1,0 0-1,0-1 1,0 1-1,0-1 1,1 1-1,-1-1 1,0-1-1,1 1 0,-1 0 1,1-1-1,-1 1 1,0-1-1,1 0 1,-1 0-1,1-1 1,-1 1-1,7-2 0,0 0 24,-1-1-1,1 1 0,-1-2 0,0 1 0,0-1 0,0-1 0,0 1 0,-1-2 1,0 1-1,0-1 0,10-10 0,-12 12 7,-1-1 0,0 0-1,0-1 1,-1 1 0,1-1 0,-1 0-1,-1 0 1,1 0 0,-1-1 0,0 1 0,0-1-1,-1 0 1,0 0 0,0 0 0,-1 0-1,0 0 1,0 0 0,0-11 0,-1 18-32,0-1-1,-1 0 1,1 1 0,0-1 0,-1 0 0,1 1-1,0-1 1,-1 1 0,1-1 0,-1 1 0,1-1-1,-1 1 1,1-1 0,-1 1 0,1-1 0,-1 1-1,0 0 1,1-1 0,-1 1 0,1 0 0,-1 0-1,0-1 1,1 1 0,-1 0 0,0 0 0,0 0-1,1 0 1,-1 0 0,0 0 0,1 0 0,-1 0-1,0 0 1,1 0 0,-1 0 0,0 0 0,1 1-1,-1-1 1,0 0 0,-1 1 0,-28 13-161,20-6 155,0 1 0,1 0 0,0 1 0,-13 20 0,19-27-49,1 0 0,0 1 0,0-1 0,0 1 0,0-1-1,0 1 1,1 0 0,-1 0 0,1 0 0,0-1 0,1 1 0,-1 0 0,1 0 0,-1 0 0,1 0 0,0 0 0,1 0 0,-1 0 0,1 0-1,1 6 1,-1-9-162,1 1-1,0-1 1,-1 0-1,1 1 1,0-1 0,0 0-1,0 0 1,0 0-1,0 0 1,0-1-1,0 1 1,0 0-1,0-1 1,0 0-1,0 1 1,1-1-1,-1 0 1,0 0-1,0 0 1,0 0-1,3-1 1,50-6-7508,-16-5-2411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10154,'0'0'6203,"-10"1"-2712,-1 1-2811,1 0 1,0 1-1,0 0 1,0 1-1,-14 7 0,21-10-632,1 0 1,-1 0-1,0 1 0,1-1 0,-1 1 0,1 0 0,0 0 0,-1 0 0,1 0 0,0 0 0,0 1 1,0-1-1,1 0 0,-1 1 0,0 0 0,1-1 0,0 1 0,0 0 0,0 0 0,0 0 0,0-1 1,0 1-1,1 0 0,-1 0 0,1 0 0,0 0 0,0 0 0,0 4 0,1-5-179,0-1-1,0 1 1,-1 0 0,1-1-1,0 1 1,1 0-1,-1-1 1,0 1 0,0-1-1,1 0 1,-1 1-1,1-1 1,-1 0-1,1 0 1,-1 0 0,1 0-1,0 0 1,0 0-1,-1 0 1,5 0 0,44 13-2274,-33-11 1435,-9-1 389,48 16-1636,-54-17 2250,0-1 0,-1 1 0,1 0 1,0 0-1,0 0 0,0 0 0,-1 0 0,1 0 1,-1 0-1,1 1 0,-1-1 0,1 0 0,-1 1 1,0-1-1,0 1 0,0 0 0,0-1 0,0 1 1,0 0-1,0 0 0,0 0 0,-1 0 0,2 3 1,-3-4 111,1 1 0,0-1 0,-1 1-1,0-1 1,1 0 0,-1 1 0,0-1 0,1 0 0,-1 0 0,0 0 0,0 1 0,0-1 0,0 0 0,0 0 0,0 0 0,-1-1 0,1 1 0,0 0 0,0 0 0,-1-1 0,1 1 0,-2 0 0,-37 14 1216,32-13-985,-8 3-7,-40 11 861,19-11-3192,19-5-3184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184 359 7944,'0'0'16741,"-9"-5"-16474,7 3-264,0 1 1,0 0 0,-1-1-1,1 1 1,0 0 0,-1 0 0,0 0-1,1 0 1,-1 1 0,1-1-1,-1 1 1,0-1 0,1 1 0,-1 0-1,0 0 1,1 0 0,-1 1-1,0-1 1,1 0 0,-1 1-1,0 0 1,1 0 0,-1 0 0,1 0-1,-1 0 1,1 0 0,0 0-1,-1 1 1,1 0 0,0-1 0,0 1-1,0 0 1,0 0 0,1 0-1,-3 2 1,-7 8 85,0 0 1,0 1-1,1 1 1,-12 20-1,19-28-64,0-1 1,0 1-1,1 0 1,0-1-1,0 1 1,0 0-1,1 0 1,-1 1-1,1-1 1,1 0-1,-1 0 0,1 1 1,1-1-1,-1 0 1,2 6-1,-1-10-22,0 0-1,0 0 1,0 0 0,0 0-1,0-1 1,1 1-1,-1 0 1,1-1 0,-1 1-1,1-1 1,0 0-1,-1 0 1,1 1 0,0-1-1,0 0 1,0 0-1,0-1 1,0 1 0,0 0-1,0-1 1,0 1-1,0-1 1,0 0 0,0 1-1,1-1 1,-1 0-1,0-1 1,0 1 0,0 0-1,0 0 1,0-1-1,4-1 1,2 1 18,0-1 1,1 0-1,-1 0 0,0-1 1,0 0-1,-1-1 0,9-5 0,-4 1-3,-2 0 0,1-1 0,-2-1 0,1 0 0,-1 0 0,0-1 0,-1 0 0,8-14 0,-12 18 57,0 0 0,-1 0-1,0-1 1,0 0-1,0 1 1,-1-1 0,0 0-1,-1 0 1,0 0 0,0 0-1,0-1 1,-1 1 0,-1 0-1,1 0 1,-3-9-1,3 16-73,0 0-1,0 0 1,-1 0-1,1 0 1,0 0-1,-1 1 1,1-1-1,-1 0 1,0 0-1,1 0 1,-1 0-1,0 0 1,1 1-1,-1-1 1,0 0-1,0 1 1,1-1-1,-1 0 1,0 1-1,0-1 1,0 1-1,0 0 1,0-1-1,0 1 1,0 0-1,0-1 1,0 1-1,0 0 1,0 0-1,0 0 1,0 0-1,0 0 1,0 0-1,0 0 1,0 0-1,0 0 1,0 1-1,0-1 1,0 0-1,0 1 1,-1 0-1,-1 0-14,0 0 0,0 0 0,0 1 0,0-1-1,0 1 1,0 0 0,1 0 0,-1 0 0,1 0-1,-1 0 1,-3 5 0,2-1 24,1 1 0,-1 0-1,1-1 1,0 1 0,1 1 0,0-1 0,-3 15 0,5-21-7,-1 1 1,1-1 0,0 1 0,0-1 0,0 1 0,0-1 0,1 1 0,-1-1 0,0 1 0,1-1 0,-1 1 0,1-1-1,-1 1 1,1-1 0,0 1 0,-1-1 0,1 0 0,0 1 0,0-1 0,0 0 0,0 0 0,0 0 0,0 0 0,0 0-1,1 0 1,-1 0 0,0 0 0,1 0 0,-1 0 0,0-1 0,1 1 0,-1-1 0,1 1 0,-1-1 0,1 1-1,-1-1 1,1 0 0,-1 0 0,1 0 0,0 0 0,-1 0 0,1 0 0,1 0 0,3-1-3,0 1 0,1-1 0,-1 0-1,0 0 1,0-1 0,0 0 0,0 0 0,0 0 0,0-1 0,0 0 0,-1 0 0,1 0 0,-1-1-1,0 0 1,0 0 0,0 0 0,7-9 0,4-8-513,0 0 0,-2-1 0,15-29 1,-18 31 100,0 0 1,1 1-1,26-31 1,-22 34 245,0 2 192,-2-1 1,0 0-1,0-1 0,-2-1 1,0 0-1,17-34 1,-50 96 613,-37 58 0,29-54-161,-28 63 0,32-41-389,3 1-1,4 1 1,-13 105 0,33-194-415,21-106-2532,-8 79-1517,4 5-3310,-4 19 1368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24 314 8040,'0'0'2776,"6"-10"-177,112-160 4998,-92 138-6898,-10 13-53,0-1 0,25-43 0,-65 132 1158,-30 43-834,5 1 0,-64 226 0,112-335-633,-4 18-1547,5-19-462,5-12-257,20-60-12922,-14 38 7126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9769,'0'0'14254,"8"-3"-14142,24-9-96,-31 12-18,0 1 1,0-1 0,0 1-1,0 0 1,0-1-1,0 1 1,0 0 0,0 0-1,0-1 1,0 1-1,0 0 1,-1 0 0,1 0-1,0 0 1,-1 0-1,1 0 1,-1 0 0,1 0-1,-1 1 1,1-1-1,-1 0 1,1 2 0,10 15 11,-7-16 9,0 0 0,0 0 0,0-1-1,0 1 1,1-1 0,-1 0-1,0-1 1,1 1 0,-1-1-1,1 1 1,-1-1 0,1-1-1,-1 1 1,9-2 0,3-1 12,0-1 0,26-10 0,-21 6-32,-15 5-77,1 0 0,-1 0 0,1 1 0,0 0 0,-1 0 0,1 1 0,8-1 1,-12 9-652,-3-7 711,0 0 0,-1 1-1,1-1 1,0 1 0,0-1-1,0 0 1,0 1 0,0-1-1,0 0 1,0 1 0,0-1-1,0 0 1,0 1 0,0-1 0,1 0-1,-1 1 1,0-1 0,0 0-1,0 1 1,0-1 0,0 0-1,1 1 1,-1-1 0,0 0-1,0 1 1,1-1 0,-1 0-1,0 0 1,0 1 0,1-1-1,-1 0 1,0 0 0,1 0-1,-1 0 1,1 1 0,2-1-424,1 0 1,-1 0-1,1-1 1,-1 1 0,1-1-1,-1 0 1,0 0-1,1 0 1,-1 0-1,0 0 1,0-1 0,0 0-1,0 1 1,0-1-1,4-4 1,41-39-6057,-40 37 5026,20-23-3103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7143,'0'0'8167,"-6"9"-6255,-13 21-936,2 1 1,1 1-1,1 0 1,2 1-1,-13 46 1,19-49-853,0 1 1,3-1 0,-2 60 0,7-111-375,1 1 0,9-35 1,-2 5 37,-3 9-67,-3 13-160,2 0 0,9-33 0,-14 60 444,0 1 1,0-1 0,1 0 0,-1 0 0,0 1-1,0-1 1,1 0 0,-1 1 0,1-1 0,-1 0 0,0 1-1,1-1 1,-1 0 0,1 1 0,-1-1 0,1 1-1,0-1 1,-1 1 0,1-1 0,0 1 0,-1-1 0,1 1-1,0 0 1,-1-1 0,1 1 0,0 0 0,0 0-1,-1 0 1,1-1 0,0 1 0,0 0 0,-1 0 0,1 0-1,0 0 1,0 0 0,0 0 0,-1 1 0,1-1-1,1 0 1,31 20 951,-11-6-748,-14-12-164,0 0-1,0-1 1,0 0-1,0-1 1,0 0-1,0 0 1,0 0-1,0-1 1,0 0-1,0-1 1,0 0-1,0 0 1,12-6-1,-14 5-32,0 1-1,-1-1 0,1 0 1,-1 0-1,0-1 0,0 0 1,0 1-1,-1-2 0,0 1 1,1 0-1,-1-1 0,-1 0 0,1 0 1,-1 0-1,1 0 0,-2-1 1,1 1-1,2-9 0,-5 14-18,1 0 0,-1 0-1,0-1 1,0 1 0,0 0 0,0 0-1,1-1 1,-1 1 0,0 0-1,0 0 1,0-1 0,0 1 0,0 0-1,0-1 1,0 1 0,0 0-1,0 0 1,0-1 0,0 1-1,0 0 1,0-1 0,0 1 0,0 0-1,0 0 1,0-1 0,0 1-1,0 0 1,0 0 0,-1-1 0,1 1-1,0 0 1,0 0 0,0-1-1,0 1 1,-1 0 0,1 0 0,0 0-1,0-1 1,0 1 0,-1 0-1,1 0 1,0 0 0,0 0-1,-1 0 1,1-1 0,-1 1 0,-14 8-182,-16 21 112,20-14 287,0 0 0,2 1 1,-1 0-1,2 0 0,0 1 0,1 0 1,1 1-1,1-1 0,0 1 0,1 1 1,1-1-1,-1 33 0,3-49-204,1 0 0,0 1 0,1-1-1,-1 0 1,0 1 0,1-1 0,-1 0 0,1 0 0,0 1 0,-1-1-1,1 0 1,0 0 0,0 0 0,1 0 0,-1 0 0,0 0 0,1 0-1,-1-1 1,1 1 0,0 0 0,-1-1 0,1 1 0,0-1 0,0 0-1,0 1 1,0-1 0,0 0 0,0 0 0,0 0 0,1-1 0,-1 1-1,0 0 1,0-1 0,1 0 0,3 1 0,-1-1-29,1 0 1,-1 0-1,0-1 1,0 0-1,0 0 1,1 0-1,-1 0 1,0-1-1,0 0 1,0 0-1,-1 0 1,1 0-1,-1-1 1,1 0-1,5-5 1,17-20-193,-2-2 0,-1 0 0,30-51 0,-62 95 486,1 0-1,0 0 1,1 0 0,1 1-1,1 0 1,0 0 0,0 1-1,2-1 1,-2 18 0,4-32-326,0-1 1,0 1 0,0 0 0,0-1 0,0 1 0,0 0 0,0-1 0,0 1-1,0 0 1,0 0 0,0-1 0,0 1 0,0 0 0,1-1 0,-1 1-1,0-1 1,1 1 0,-1 0 0,0-1 0,1 1 0,-1-1 0,0 1-1,1-1 1,-1 1 0,1-1 0,-1 1 0,1-1 0,0 1 0,-1-1 0,1 0-1,-1 1 1,1-1 0,0 0 0,-1 0 0,1 1 0,0-1 0,-1 0-1,1 0 1,0 0 0,-1 0 0,1 0 0,0 0 0,-1 0 0,1 0-1,1 0 1,0-1-404,0 1 0,0-1 0,-1 0-1,1 1 1,0-1 0,0 0-1,-1 0 1,1-1 0,-1 1 0,1 0-1,-1 0 1,1-1 0,-1 1 0,0-1-1,2-2 1,9-21-6071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11531,'0'0'7687,"8"49"-10281,5-29-3460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59 374 14798,'0'0'5765,"-7"9"-3357,5-7-2206,-32 35 1466,32-36-1618,1 1 0,-1 0 0,1 0 0,0 0 0,0 0 1,-1 0-1,1 0 0,0 0 0,1 0 0,-1 1 1,0-1-1,1 0 0,-1 0 0,1 1 0,0-1 0,0 0 1,0 1-1,0-1 0,0 0 0,0 1 0,1 3 1,0-5-57,-1-1 1,1 1 0,0-1 0,-1 1-1,1-1 1,0 1 0,-1-1 0,1 1-1,0-1 1,0 0 0,0 1 0,-1-1-1,1 0 1,0 0 0,0 0 0,0 0-1,-1 1 1,1-1 0,0 0 0,0 0 0,0 0-1,0-1 1,0 1 0,-1 0 0,1 0-1,0 0 1,0-1 0,0 1 0,25-13-110,-7-8-48,-2-1 1,0-1-1,-1-1 1,-1 0-1,-2-1 1,17-40-1,-16 35 126,-11 24 26,44-100-100,-42 93 110,-1-1 0,0 0 0,-1 0 0,0 0 0,1-27 0,-4 41 3,0-1-1,0 1 1,0 0 0,0-1-1,0 1 1,0 0-1,0 0 1,0-1 0,0 1-1,0 0 1,0-1-1,0 1 1,0 0 0,-1 0-1,1-1 1,0 1 0,0 0-1,0-1 1,0 1-1,0 0 1,-1 0 0,1 0-1,0-1 1,0 1-1,0 0 1,-1 0 0,1 0-1,0-1 1,0 1 0,-1 0-1,1 0 1,0 0-1,0 0 1,-1 0 0,1 0-1,0-1 1,0 1-1,-1 0 1,0 0 0,-13 6 23,-11 14-4,25-19-20,-23 19 225,1 1-1,1 2 0,1 0 1,1 1-1,1 1 1,1 1-1,2 0 0,-16 35 1,29-57-238,1 1 1,-1-1 0,1 1 0,0-1-1,0 1 1,0 0 0,1-1-1,-1 1 1,1 0 0,0 0 0,1-1-1,-1 1 1,3 8 0,-2-11-143,0 1 1,1-1-1,-1 0 1,1 0-1,0 0 1,0 0-1,-1 0 1,1-1 0,0 1-1,1 0 1,-1-1-1,0 0 1,0 1-1,1-1 1,-1 0-1,0 0 1,1 0-1,-1 0 1,1-1 0,0 1-1,-1-1 1,1 0-1,-1 1 1,1-1-1,4-1 1,60 0-4303,-45 0 3982,-1 0 0,1 2-1,32 5 1,-51-6 457,-1 1 0,0-1 0,0 1 0,1 0 1,-1 0-1,0 0 0,0 0 0,0 0 0,0 1 0,0-1 0,-1 0 0,1 1 0,0 0 0,-1-1 0,3 4 1,7 21-4812,-10-19 1086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10634,'0'0'17056,"-5"7"-17819,-2 2 113,0 0 1,-1-1-1,0 0 1,0 0-1,-11 7 1,17-13 640,0 0 0,0 0 0,0 1 0,0-1 0,0 1 0,0-1 0,1 1 0,-1 0 0,1-1 0,0 1 0,0 0 0,0 0 0,0 0 0,0 0 0,1 0 0,-1 0-1,1 0 1,0 0 0,0 4 0,0-6 42,0 1-1,0 0 0,0 0 0,0-1 0,0 1 0,0 0 1,1 0-1,-1-1 0,1 1 0,-1 0 0,1-1 0,0 1 0,0-1 1,0 1-1,0-1 0,0 1 0,0-1 0,0 0 0,0 1 1,0-1-1,1 0 0,-1 0 0,1 0 0,-1 0 0,0 0 0,1 0 1,0 0-1,-1-1 0,1 1 0,0 0 0,-1-1 0,1 1 1,2-1-1,7 0-35,-1 0 0,1-1 0,-1-1 0,0 0 0,1 0 0,-1-1 0,0 0 0,0-1 1,-1 0-1,1 0 0,16-12 0,-14 9-44,-1 1 1,1 0 0,0 1-1,0 1 1,0 0 0,1 0-1,15-2 1,-28 6 70,1 0 0,-1 0 0,1 0 1,-1 0-1,1 0 0,-1 0 0,1 0 0,-1 0 0,1 0 0,-1 0 0,1 0 1,-1 0-1,1 0 0,-1 0 0,1 1 0,-1-1 0,1 0 0,-1 0 1,1 1-1,-1-1 0,0 0 0,1 1 0,-1-1 0,1 0 0,-1 1 1,0-1-1,1 1 0,-1-1 0,0 0 0,0 1 0,1-1 0,-1 1 1,0-1-1,0 1 0,0-1 0,0 1 0,1-1 0,-1 1 0,0-1 1,0 1-1,0 0 0,-4 29 1233,3-29-1188,0 1-1,0-1 0,1 1 1,-1-1-1,1 1 0,0-1 0,-1 1 1,1-1-1,0 1 0,0 0 0,0-1 1,0 1-1,0-1 0,0 1 0,0 0 1,0-1-1,1 1 0,-1-1 1,1 1-1,-1-1 0,1 1 0,-1-1 1,1 0-1,0 1 0,2 2 0,6-2-135,1 0-1,0 0 0,0-1 1,0 0-1,1-1 0,-1 0 1,0-1-1,18-2 0,8-6-3153,-6-4-3620,-12 0-1935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13068,'0'0'5221,"71"-14"-3587,-30 6-929,-4 1-449,4 2-801,-1 3-2562,-3 0-3363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66 11723,'-1'-11'1703,"-3"-31"27,4 41-1672,0 1 0,0-1 1,0 0-1,0 1 1,-1-1-1,1 1 0,0-1 1,0 1-1,0-1 1,-1 1-1,1-1 0,0 1 1,0-1-1,-1 1 1,1 0-1,0-1 0,-1 1 1,1-1-1,-1 1 1,1 0-1,-1-1 0,1 1 1,0 0-1,-1 0 1,1-1-1,-1 1 0,1 0 1,-1 0-1,1 0 0,-1 0 1,0-1-1,1 1 1,-1 0-1,1 0 0,-1 0 1,1 0-1,-1 0 1,1 0-1,-1 1 0,1-1 1,-1 0-1,1 0 1,-1 0-1,1 0 0,-1 1 1,1-1-1,-1 0 1,1 0-1,-1 1 0,1-1 1,-1 0-1,1 1 1,0-1-1,-1 0 0,1 1 1,-1-1-1,1 1 0,0-1 1,0 1-1,-1-1 1,1 1-1,0-1 0,0 1 1,-1 0-1,-6 12 223,0 1 0,1 0 0,0 1 0,1-1 0,1 1 0,-4 26 0,3-22-102,-3 23 263,2 0-1,1 0 0,3 0 1,1 1-1,7 66 0,-4-96-433,1 0 0,0 0 0,1-1 0,0 1 0,0-1 0,2 0 0,-1 0 0,2-1 0,13 20 0,-20-31-5,0 0 1,0 0-1,0 1 0,0-1 0,0 0 0,0 0 0,1 0 0,-1 0 1,0 0-1,0 0 0,0 1 0,0-1 0,0 0 0,1 0 1,-1 0-1,0 0 0,0 0 0,0 0 0,0 0 0,1 0 0,-1 0 1,0 0-1,0 0 0,0 0 0,1 0 0,-1 0 0,0 0 1,0 0-1,0 0 0,0 0 0,1 0 0,-1 0 0,0 0 0,0 0 1,0 0-1,0 0 0,1 0 0,-1-1 0,0 1 0,0 0 1,0 0-1,0 0 0,0 0 0,0 0 0,1 0 0,-1-1 0,0 1 1,0 0-1,0 0 0,0 0 0,0 0 0,0 0 0,0-1 1,0 1-1,0 0 0,0 0 0,0 0 0,0-1 0,4-18 121,-5-22-23,-4 5-316,-2-1 0,-1 2-1,-2-1 1,-1 1 0,-18-36-1,29 71 213,0 0-1,0 0 0,0 0 0,0 1 1,0-1-1,0 0 0,0 0 0,0 0 1,-1 1-1,1-1 0,0 0 0,0 0 1,0 0-1,0 0 0,0 0 0,-1 1 1,1-1-1,0 0 0,0 0 0,0 0 1,0 0-1,-1 0 0,1 0 0,0 0 1,0 0-1,0 0 0,-1 0 0,1 0 1,0 0-1,0 0 0,0 0 0,-1 0 1,1 0-1,0 0 0,0 0 0,0 0 1,-1 0-1,1 0 0,0 0 0,0 0 1,0 0-1,-1 0 0,1 0 0,0 0 1,0 0-1,0-1 0,0 1 0,-1 0 1,2 20-75,0-17 76,1 1 1,0-1 0,-1 0-1,2 0 1,-1 1-1,0-2 1,0 1-1,1 0 1,0 0 0,-1-1-1,1 0 1,0 1-1,0-1 1,0 0-1,1 0 1,-1-1 0,0 1-1,1-1 1,-1 1-1,1-1 1,-1 0 0,1-1-1,0 1 1,-1-1-1,1 1 1,7-1-1,-6 0 110,0 0-1,0 0 0,-1 0 0,1-1 0,0 0 0,0 0 0,-1 0 0,1 0 0,0-1 0,-1 0 0,1 0 0,-1 0 0,0 0 0,0-1 0,0 1 1,0-1-1,0 0 0,-1-1 0,1 1 0,3-5 0,-3 0 107,0 0-1,-1 0 1,-1 0 0,1 0 0,-1-1 0,0 1-1,-1-1 1,0 1 0,-1-1 0,0 1 0,0-11-1,0 15-189,-1 4-26,1 0 1,0 0-1,0 0 1,0 0-1,0 0 1,0 1-1,0-1 1,0 0-1,0 0 1,0 0-1,-1 0 1,1 0-1,0 0 1,0 0-1,0 0 0,0 0 1,0 1-1,0-1 1,-1 0-1,1 0 1,0 0-1,0 0 1,0 0-1,0 0 1,0 0-1,-1 0 1,1 0-1,0 0 0,0 0 1,0 0-1,0 0 1,0 0-1,-1 0 1,1 0-1,0 0 1,0 0-1,0-1 1,0 1-1,0 0 1,0 0-1,-1 0 1,1 0-1,0 0 0,0 0 1,0 0-1,0 0 1,0 0-1,0-1 1,0 1-1,-1 0 1,1 0-1,0 0 1,0 0-1,0 0 1,0 0-1,0-1 1,0 1-1,0 0 0,0 0 1,-8 13-195,1 7 163,1 2 0,1-1 1,1 1-1,1-1 0,1 1 1,1 0-1,3 41 0,-2-61 32,0 0 0,1 0-1,-1 0 1,0-1 0,1 1-1,-1 0 1,1 0 0,-1 0-1,1-1 1,0 1 0,0 0-1,0-1 1,0 1 0,0-1 0,0 1-1,0-1 1,1 1 0,-1-1-1,0 0 1,1 0 0,-1 1-1,1-1 1,-1 0 0,1 0-1,0-1 1,-1 1 0,1 0 0,0 0-1,0-1 1,0 1 0,-1-1-1,1 0 1,0 0 0,0 1-1,0-1 1,0 0 0,0 0-1,0-1 1,2 1 0,2-1 8,-1 0 1,1-1-1,-1 1 1,1-1-1,-1 0 1,1-1-1,-1 1 1,0-1-1,0 0 1,0 0-1,7-7 1,-5 3-202,1-1 1,-2 0 0,1 0 0,-1-1-1,0 1 1,-1-1 0,0-1 0,6-13 0,-8 14-1111,-1 0 1,0 1-1,0-1 0,0 0 1,-1 0-1,-1-10 1,0-15-8429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211 179 9353,'11'-10'2205,"-2"3"-1581,5-5 827,0 0 0,22-27 0,-33 36-1125,-1 1 0,0-1 0,1 0-1,-1 0 1,0-1 0,0 1 0,-1 0-1,1-1 1,-1 1 0,1-1 0,-1 1 0,0-1-1,0 0 1,-1 0 0,1 1 0,-1-1-1,0 0 1,0 0 0,0 1 0,-1-1 0,1 0-1,-2-6 1,1 9-285,-1 0 0,1 0 0,0 0 0,0 0 0,-1 0 0,1 0 0,0 0 0,-1 0 0,1 1 0,-1-1 0,1 1 0,-1-1 0,1 1 0,-1-1 0,1 1 0,-1 0 0,0 0 0,1 0 0,-1 0 0,1 0 0,-1 0 0,0 0 0,1 0 0,-1 1 0,1-1 0,-1 1 0,-1 0 0,-4 1-35,1-1 0,-1 1 0,1 1 1,0-1-1,-10 7 0,-5 6 72,1 2 1,0 0-1,1 1 0,1 1 0,1 1 1,-28 42-1,36-47 4,1-1-1,0 1 1,0 1-1,2-1 1,0 1-1,1 0 1,0 1 0,1-1-1,1 1 1,1 0-1,-1 28 1,4-41-86,-1-1 1,0 0-1,1 1 1,-1-1-1,1 0 1,0 0-1,0 0 1,1 0-1,-1 0 1,0 0-1,1 0 1,0 0-1,0 0 1,0 0-1,0-1 0,0 1 1,0-1-1,1 0 1,-1 1-1,1-1 1,5 3-1,-3-3 6,0 1-1,0-1 0,0 0 0,1-1 1,-1 1-1,1-1 0,-1 0 1,1-1-1,-1 1 0,1-1 0,0 0 1,8-1-1,-7 0 14,-1 0-1,1-1 1,0 0 0,-1 0 0,1 0-1,-1-1 1,1 0 0,-1 0 0,0 0-1,8-6 1,-11 6 4,0 1 0,0-1 0,0 0-1,0 0 1,-1 0 0,1 0 0,-1-1 0,0 1 0,0-1-1,0 1 1,0-1 0,0 0 0,-1 0 0,0 0 0,0 1 0,0-1-1,0 0 1,0-5 0,-1 8 2,0-1 0,0 0 0,-1 1 0,1-1 0,0 0 0,-1 1 0,1-1 0,-1 0 0,1 1 0,-1-1 0,0 1 0,0-1 0,0 1 0,0-1 0,0 1 0,0 0 0,0-1 0,0 1 0,0 0 0,-1 0 0,-2-2 0,1 1-16,-1 0 0,0 0 0,0 0 0,0 0 0,0 1 0,0-1 1,-1 1-1,-7-1 0,9 1-16,-1 1 0,1-1 1,0 1-1,0-1 0,0 1 1,-1 0-1,1 1 0,0-1 0,0 0 1,0 1-1,-1 0 0,1 0 1,0 0-1,0 0 0,0 0 1,0 1-1,1-1 0,-1 1 0,0-1 1,1 1-1,-1 0 0,1 0 1,-1 1-1,1-1 0,-3 4 1,5-5 5,-1-1 1,1 1 0,0 0 0,0-1-1,-1 1 1,1 0 0,0 0-1,0-1 1,0 1 0,0 0 0,0-1-1,0 1 1,0 0 0,0 0 0,0-1-1,0 1 1,1 0 0,-1-1 0,0 1-1,0 0 1,1-1 0,-1 1-1,0 0 1,1-1 0,-1 1 0,0-1-1,1 1 1,-1 0 0,1-1 0,-1 1-1,1-1 1,0 0 0,-1 1 0,1-1-1,-1 1 1,1-1 0,0 0-1,-1 0 1,1 1 0,0-1 0,-1 0-1,1 0 1,0 0 0,-1 1 0,1-1-1,0 0 1,0 0 0,-1 0 0,2-1-1,41-1-127,-39 1 136,12-2-225,1-1 0,-2-1-1,1-1 1,0 0 0,27-16 0,71-50-858,-102 64 1120,0 2-137,-7 11 98,-11 22 209,-23 33 435,17-37-381,3-9 118,0 0 1,2 1-1,0 0 0,0 0 1,2 1-1,0 0 0,-4 22 1,9-37-379,-1-1 0,1 0 0,0 1 0,0-1 0,0 1-1,0-1 1,0 0 0,0 1 0,1-1 0,-1 0 0,0 1 0,0-1 0,0 1 0,0-1 0,0 0 0,0 1 0,1-1 0,-1 0 0,0 1 0,0-1 0,1 0 0,-1 0 0,0 1 0,0-1 0,1 0 0,-1 1 0,0-1 0,1 0 0,-1 0 0,0 0 0,1 0 0,-1 1 0,0-1 0,2 0 0,15-2-56,17-15-1071,9-24-3877,-5-6-3940,-13 9-873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12588,'0'0'6433,"-4"9"-4314,-2 14-1852,1 1 0,1 0 0,2 0 0,0 0 0,2 29 0,0 14 720,2-67-862,0 1-1,0-1 1,0 0 0,0 0 0,1 0-1,-1 0 1,0-1 0,0 1-1,0-1 1,0 1 0,0-1-1,0 0 1,2 0 0,8-10-66,0 0 0,0-1 0,-2 0 1,1-1-1,-2 0 0,16-25 0,17-24 61,16-10 195,-58 71 26,-3 3-316,0-1-1,0 1 0,1 0 0,-1 0 1,0 0-1,1 0 0,-1 1 0,1-1 1,0 1-1,-1-1 0,1 1 1,0 0-1,-2 6 0,-2-1-1,-17 24-30,7-9 110,-38 42-1,51-11 218,2-1-731,1-52 267,10-33-7938,-4 16 2418,1-4-2776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14382,'0'0'7313,"-4"14"-6619,-16 38 406,-29 59 0,28-70-525,2 1-1,2 1 0,2 0 0,-12 56 1,26-74-433,9-35 92,10-41-359,4-106-1055,-22 156 1170,0 1 1,0 0-1,0-1 0,0 1 1,0 0-1,0-1 1,0 1-1,0 0 1,0-1-1,1 1 0,-1 0 1,0-1-1,0 1 1,0 0-1,0-1 1,1 1-1,-1 0 0,0 0 1,0-1-1,1 1 1,-1 0-1,0 0 1,1 0-1,-1-1 0,0 1 1,0 0-1,1 0 1,-1 0-1,0 0 1,1 0-1,-1 0 0,0-1 1,1 1-1,-1 0 1,0 0-1,1 0 1,-1 0-1,0 0 0,1 0 1,-1 0-1,1 1 1,-1-1-1,0 0 1,1 0-1,-1 0 0,0 0 1,0 0-1,1 0 1,-1 1-1,0-1 1,1 0-1,-1 0 0,0 0 1,0 1-1,1-1 1,-1 0-1,0 0 1,0 1-1,1-1 0,24 25 37,-5-5-40,-12-15 20,0-1-1,0-1 1,0 1-1,0-1 1,0 0 0,1-1-1,0 0 1,-1 0-1,1-1 1,0 0-1,0-1 1,-1 0-1,1 0 1,10-2-1,-14 2 20,0-1 0,1 0 0,-1-1-1,0 1 1,0-1 0,1 0-1,-1 0 1,-1-1 0,1 1 0,0-1-1,-1 0 1,1 0 0,-1-1-1,0 1 1,0-1 0,0 0 0,-1 0-1,1-1 1,-1 1 0,0-1-1,0 1 1,-1-1 0,4-9 0,-5 13-20,0-1 1,-1 0-1,1 1 1,-1-1-1,1 0 1,-1 1-1,0-1 1,1 0-1,-1 0 1,0 1-1,0-1 1,0 0-1,-1 0 1,1 1-1,0-1 1,-1 0 0,0-2-1,0 3-3,1 1 1,-1-1-1,1 0 0,-1 1 0,0-1 1,1 1-1,-1-1 0,0 1 0,0 0 1,1-1-1,-1 1 0,0 0 0,0-1 1,0 1-1,0 0 0,1 0 0,-1 0 1,0 0-1,0 0 0,0 0 0,0 0 1,1 0-1,-1 0 0,-1 0 0,-3 1 3,0 0 0,0 1 0,1 0-1,-1-1 1,1 1 0,0 1-1,-1-1 1,1 1 0,0 0-1,-6 5 1,1 0 46,0 0 1,1 0-1,1 1 0,-1 1 1,1-1-1,1 1 0,0 0 1,0 0-1,1 1 0,0 0 1,1-1-1,0 2 0,1-1 1,-3 12-1,6-22-76,0 1 0,0-1 1,0 0-1,0 0 0,0 0 1,0 1-1,1-1 0,-1 0 1,0 0-1,0 0 0,1 0 0,-1 1 1,1-1-1,-1 0 0,1 0 1,0 0-1,-1 0 0,1 0 0,0 0 1,0-1-1,-1 1 0,1 0 1,0 0-1,0 0 0,0-1 1,0 1-1,0 0 0,0-1 0,0 1 1,0-1-1,1 1 0,-1-1 1,0 0-1,2 1 0,2 0-722,0-1 1,0 1-1,0-1 0,0 0 0,0-1 1,0 1-1,7-2 0,16-8-5777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15022,'0'0'2696,"-9"0"0,-2 0-2098,3-1-301,0 1 0,-1 0-1,1 0 1,0 1-1,-1 0 1,1 0 0,0 1-1,0 0 1,0 0 0,0 1-1,1 0 1,-1 0-1,-9 7 1,64-34 2436,-47 23-2738,0 1-22,-15 1-23899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3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 9929,'0'0'18284,"-11"-3"-18156,1-1-101,7 3-18,-1-1-1,1 1 0,-1 0 0,1 0 1,-1 0-1,0 0 0,1 1 1,-1-1-1,0 1 0,0 0 0,0 0 1,1 1-1,-1-1 0,0 1 0,0 0 1,1 0-1,-1 0 0,1 0 0,-5 2 1,-3 3 9,4-3 24,0 0 1,0 0-1,0 1 1,1 0-1,-1 0 1,1 1-1,0 0 1,0 0-1,1 0 1,-9 11-1,14-15-41,0-1-1,0 1 1,0-1-1,0 0 1,0 1-1,0-1 1,0 1-1,0-1 0,0 1 1,0-1-1,0 0 1,0 1-1,1-1 1,-1 1-1,0-1 0,0 0 1,0 1-1,1-1 1,-1 0-1,0 1 1,1-1-1,-1 0 0,0 1 1,1-1-1,-1 0 1,0 0-1,1 1 1,-1-1-1,0 0 1,1 0-1,-1 0 0,1 0 1,-1 0-1,0 1 1,1-1-1,-1 0 1,1 0-1,-1 0 0,1 0 1,-1 0-1,0 0 1,1 0-1,0-1 1,26 2 32,-21-1-27,51-2-297,-38 0 4,1 1 0,-1 1 0,1 0 0,-1 2 0,0 0 0,24 6-1,-42-8 282,0 1-1,1-1 1,-1 0 0,0 1-1,1-1 1,-1 1-1,0-1 1,1 1-1,-1 0 1,0 0 0,0-1-1,0 1 1,0 0-1,0 0 1,0 0-1,0 0 1,0 0 0,0 1-1,0-1 1,0 0-1,-1 0 1,1 0-1,0 1 1,-1-1 0,1 2-1,-1-1 42,0 0-1,-1 0 1,1-1 0,-1 1 0,0 0-1,1-1 1,-1 1 0,0-1-1,0 1 1,0-1 0,0 1-1,0-1 1,0 0 0,-1 1-1,1-1 1,0 0 0,-2 1-1,-11 8 365,1-1 1,-1 0-1,-20 8 0,29-15-317,-28 15 550,6-2-111,-1-1-1,-1-2 1,0-1-1,-46 12 1,71-22-47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4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1080 8776,'-7'10'2242,"8"-9"-2145,-1 0-1,1 0 1,0 0-1,0 0 1,0 0-1,0-1 1,0 1-1,0 0 1,1-1-1,-1 1 1,0-1-1,0 1 1,0-1-1,0 1 1,1-1-1,-1 0 1,0 0-1,0 0 1,1 0-1,-1 0 1,0 0-1,2 0 1,35 1 684,-36-1-450,4 1-168,0 0-1,1 0 1,-1 0 0,0 0 0,10 5 0,-10-4-123,0 0 0,1 0 0,-1 0 0,1-1 0,11 1 0,22 0 136,0 1 0,-1 2 0,0 2 0,0 2 1,49 17-1,-30-11-23,0-4 0,1-2 0,80 3 0,33 4-23,36 3 73,322-12-1,-292-10-4,350-29 227,-448 21-407,-45 3 79,-8-1 544,0 4-1,94 7 0,-131 4-675,-33-3 14,1-1 0,0 0 0,0-2 0,0 0 0,0-1 0,0 0 0,0-2 0,21-5 0,39-10 27,-58 15 6,1-2 1,-2 0 0,1-1-1,20-9 1,-38 14-37,13-7 155,-15 8-136,0 0 0,0 0 0,0 0-1,0 0 1,0 0 0,-1 0 0,1 0-1,0 0 1,0 0 0,0 0 0,0 0-1,0-1 1,-1 1 0,1 0 0,0 0-1,0 0 1,0 0 0,0 0 0,0 0-1,0 0 1,0 0 0,-1 0 0,1 0-1,0 0 1,0 0 0,0-1 0,0 1 0,0 0-1,0 0 1,0 0 0,0 0 0,0 0-1,0 0 1,0-1 0,0 1 0,-1 0-1,1 0 1,0 0 0,0 0 0,0 0-1,0-1 1,0 1 0,0 0 0,0 0-1,0 0 1,0 0 0,1 0 0,-1 0-1,0-1 1,0 1 0,1-1 3,-1 1 1,1-1-1,0 0 1,-1 1-1,1-1 0,0 0 1,-1 0-1,1 1 1,-1-1-1,1 0 0,-1 0 1,0 0-1,1 0 1,-1 0-1,0 0 0,0 0 1,1 0-1,-1 0 1,0 0-1,0 1 0,0-1 1,0 0-1,0 0 1,-1-2-1,-1-27 10,-2 11-34,0 1 0,2-1 0,1 0 0,0 0 0,1 0-1,1 0 1,1 0 0,5-24 0,0-19-22,9-98 32,9-207-5,-24 327 32,-2-45 79,-1 82-88,-1 1 0,1-1-1,-1 1 1,1 0 0,-1-1-1,0 1 1,0 0 0,0 0 0,0 1-1,0-1 1,-3-1 0,-19-11-2,5 0-20,0 2-1,-2 0 1,1 1-1,-2 1 1,1 2-1,-1 0 1,-28-6-1,-10 1-260,-99-8 0,-11 14 182,-1 7-1,-291 38 1,139-2-65,-184 23-409,170-19 656,-369-5-1,663-34-90,17 0 17,-48-5 0,66 3-19,0-1 1,0 0-1,0 0 1,0-1-1,1 0 1,-1-1-1,1 1 1,0-2-1,-8-5 1,15 10 8,1 0 0,-1 0 0,0 0 0,1 0 0,-1 0 0,1 0 0,-1 0 0,1 0 0,-1 0 0,1 0 0,-1 0 0,1 0 0,-1 0 0,1 0 0,-1 1 0,1-1 0,-1 0 0,1 0 0,-1 1 0,1-1 0,0 0 0,-1 0 0,1 1 0,-1-1 0,1 1 0,0-1 0,-1 0 0,1 1 0,0-1 0,-1 1 0,1-1 0,0 1 0,0-1 0,0 1 0,-1-1 0,1 1 0,0-1 0,0 1 0,0-1 0,0 1 0,0-1 0,0 1 1,0 0-1,-8 31-33,7-26 31,-15 79-63,5 1 1,3 0-1,3 96 0,20 3-3472,-8-134 879,-6-12-485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99 11018,'0'0'2568,"-5"12"-2125,-1 7-296,1 0 0,0 0 0,2 0-1,0 0 1,0 36 0,-5 378 1307,2 168 316,5-575-1697,2-1-1,1 1 1,1 0-1,1-1 1,2 0-1,14 43 1,-20-66-71,1-1 0,-1 0 0,1 1 0,-1-1 0,1 0 0,0 1 0,-1-1 0,1 0 0,0 0 0,0 0 0,0 0 0,0 1 0,0-1 0,0-1 0,0 1 0,0 0 0,0 0 0,1 0 0,-1-1 1,0 1-1,1 0 0,-1-1 0,0 1 0,1-1 0,-1 0 0,1 1 0,-1-1 0,0 0 0,1 0 0,-1 0 0,1 0 0,-1 0 0,1 0 0,-1 0 0,1-1 0,-1 1 0,0 0 0,1-1 0,-1 1 0,0-1 0,1 1 1,1-2-1,6-4 19,-1 0 1,1-1-1,-1 1 1,-1-2-1,8-7 1,1-2-4,-7 10-101,-1 1 1,1-1 0,1 1 0,-1 1 0,1 0-1,0 0 1,0 1 0,0 0 0,0 1 0,1 0-1,20-3 1,-15 4-50,1 2 0,0 0-1,0 0 1,0 2 0,0 0 0,-1 1-1,20 5 1,8 5 24,84 10 1,-109-21 125,0-1 0,0-1 0,1-1 1,-1 0-1,0-1 0,0-1 0,22-7 1,53-14 263,-61 17-280,-1-2 1,0 0-1,0-3 0,34-16 0,-60 24-31,1-1 0,-1 0 0,0 0 0,0 0 1,0-1-1,-1 0 0,0 0 0,0 0 0,0-1 0,-1 0 0,0 0 0,0 0 0,-1 0 0,4-12 0,3-13 72,-2 0 0,6-43 0,1-6-74,76-452 446,-55 272 93,-31 226-294,-2-62-1,-3 96-207,0 0 0,-1 0-1,1 0 1,-1 0-1,1-1 1,-1 1-1,0 0 1,1 0-1,-1 0 1,0 0 0,0 0-1,0 1 1,0-1-1,0 0 1,0 0-1,0 0 1,0 1-1,0-1 1,0 1-1,0-1 1,0 1 0,-1-1-1,1 1 1,0-1-1,0 1 1,0 0-1,-1 0 1,1 0-1,0 0 1,-1 0 0,0 0-1,-52-1 77,41 1 48,-783 20 639,743-16-768,-29 2 49,0-3-1,-86-8 0,167 5-83,-1 1 0,1-1 0,0 0 0,0-1 0,-1 1 0,1 0 0,0 0 0,0 0 0,-1-1 0,1 1-1,0-1 1,0 1 0,0-1 0,0 1 0,0-1 0,0 0 0,0 1 0,0-1 0,0 0 0,0 0 0,0 0 0,0 0 0,0 0-1,0 0 1,1 0 0,-1 0 0,0 0 0,1 0 0,-1 0 0,1-1 0,0 1 0,-1 0 0,1 0 0,0 0 0,-1-1 0,1 1-1,0 0 1,0-1 0,0 1 0,0 0 0,1 0 0,-1-1 0,0 1 0,1-2 0,0-1-343,1-1 0,0 0 1,0 0-1,1 1 0,-1-1 0,1 1 1,0 0-1,0 0 0,6-6 0,20-17-5148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5364 12396,'0'0'849,"5"9"-353,-2-3-334,-2-3-76,0 1 0,1 0 0,-1-1 0,1 0 0,0 1 0,0-1 0,0 0 0,1 0 0,-1 0 0,1 0 0,-1 0 0,1-1 0,0 1 0,0-1 0,0 0 0,1 0 0,-1 0 0,0 0 0,1-1 0,-1 1 0,1-1 0,0 0 0,-1 0 0,8 1 0,-10-2-17,0-1 1,0 1-1,0-1 1,-1 1-1,1-1 1,0 0-1,0 1 1,0-1-1,0 0 1,-1 0-1,1 1 1,0-1 0,-1 0-1,1 0 1,-1 0-1,1 0 1,-1 0-1,1 0 1,-1 0-1,1 0 1,-1 0-1,0 0 1,0 0-1,0 0 1,1 0 0,-1 0-1,0-1 1,3-35 674,-3 34-670,4-512 461,8-210-40,4-330-1066,12-191-160,83-373 779,-106 1422 192,-5 196-206,0 0 0,0 0 1,0 1-1,0-1 0,0 0 1,0 0-1,0 0 0,0 0 1,0 0-1,0 1 0,0-1 0,-1 0 1,1 0-1,0 0 0,-1 0 1,1 1-1,0-1 0,-1 0 0,1 0 1,-1 1-1,1-1 0,-2-1 1,1 3-24,1-1 0,-1 1-1,1-1 1,-1 1 0,1-1 0,0 1 0,-1-1 0,1 1 0,0-1 0,-1 1 0,1-1 0,0 1 0,0 0 0,-1-1-1,1 1 1,0 0 0,0-1 0,0 1 0,0 0 0,0-1 0,0 1 0,0 0 0,0-1 0,0 1 0,0-1 0,0 2 0,1 4-237,0 0 1,0 0 0,0 0 0,0 0 0,1-1 0,0 1 0,0 0 0,1-1-1,0 1 1,3 4 0,13 34-5819,-18-35 2462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1 556 7944,'0'0'8258,"12"-11"-7212,221-228 1228,-127 90-2228,-26 32-33,-78 114-16,29-29-431,-31 31 423,1 1 0,-1-1 0,1 1 0,0-1 0,-1 1-1,1 0 1,0 0 0,0-1 0,-1 1 0,1 0 0,0 0 0,0 0 0,-1 0 0,1 0 0,0 0-1,0 0 1,-1 0 0,1 0 0,0 0 0,0 0 0,0 0 0,-1 0 0,1 1 0,0-1 0,-1 0-1,1 1 1,0-1 0,-1 0 0,1 1 0,0-1 0,-1 1 0,1-1 0,-1 1 0,1-1 0,0 1-1,-1 0 1,0-1 0,1 1 0,-1-1 0,1 1 0,-1 0 0,0 0 0,1-1 0,-1 1 0,0 0 0,0 0-1,0-1 1,0 1 0,1 0 0,-1 0 0,0 0 0,12 45 74,11 92 0,-3-19 137,-8-70-529,1 0 1,26 56-1,19 23-5636,-34-81 1038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28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11499,'0'0'4783,"-3"12"-3865,-16 98 630,4 1 1,0 205-1,15-313-1454,0 0 1,0 0 0,0 0-1,0 0 1,1 1 0,-1-1-1,1 0 1,0 0 0,0-1-1,0 1 1,0 0 0,1 0-1,-1 0 1,1-1 0,-1 1-1,1-1 1,0 1 0,3 2-1,-3-4-35,-1-1 0,1 1 0,0 0 0,-1-1 0,1 1 0,0-1 0,-1 0-1,1 1 1,0-1 0,0 0 0,0 0 0,-1 0 0,1 0 0,0-1 0,0 1 0,-1 0 0,1-1-1,0 1 1,-1-1 0,1 0 0,0 1 0,-1-1 0,1 0 0,-1 0 0,1 0 0,-1 0 0,1 0-1,-1-1 1,0 1 0,0 0 0,0-1 0,2-2 0,20-22 165,-1-2 1,-2 0 0,-1-2-1,-1 0 1,-2 0-1,0-2 1,-3 0-1,0-1 1,-3 0 0,0-1-1,-2 0 1,-2 0-1,-1 0 1,1-51-1,-6 84-197,2 41-3006,0-31 1912,4 19-4226,-1-10-1762,-1-4-3996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17168,'0'0'8969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19 527 9897,'0'0'1965,"1"-9"410,38-164 8375,-32 144-9803,-16 96-977,-3 0-1,-32 100 1,55-177-381,7-14 411,-4-8 93,-2-1 1,0 0-1,10-56 1,6 120 18,-24-28-116,0 1 0,0-1 0,1 0 0,-1 0 0,1-1 0,0 1 0,0-1 0,0 0 1,0 0-1,0-1 0,0 0 0,0 1 0,1-2 0,-1 1 0,0-1 0,1 1 0,-1-2 0,1 1 0,-1 0 0,0-1 0,0 0 0,1 0 1,8-4-1,-6 2-197,0-1 0,0 0 0,-1 0 1,1-1-1,-1 0 0,0 0 1,0-1-1,-1 1 0,0-1 1,0-1-1,0 1 0,-1-1 0,9-15 1,14-40-1452,-22 42-1145,-1 0 0,5-37 0,-4-43-4272,-6 33 7767,0 32 2519,11 42-1753,1 7-515,-7-7-527,-1 1-1,0 0 0,0 0 1,-1 0-1,0 0 0,0 0 1,-1 1-1,0-1 0,0 1 1,-1 0-1,0-1 0,-1 1 1,0 0-1,-2 17 0,-3 7 671,-1 1-1,-18 51 1,4-17-522,8-22-370,3 0 0,1 0 0,-2 78 0,10-123 3,5-42 2013,6-20-1903,-4 0 0,2-90 0,-9 151-313,0 0-1,0 1 1,0-1-1,0 0 1,0 0-1,0 0 1,0 0-1,1 1 1,-1-1-1,0 0 1,0 0-1,0 0 1,0 0 0,0 0-1,1 0 1,-1 1-1,0-1 1,0 0-1,0 0 1,0 0-1,1 0 1,-1 0-1,0 0 1,0 0-1,0 0 1,1 0-1,-1 0 1,0 0 0,0 0-1,0 0 1,0 0-1,1 0 1,-1 0-1,0 0 1,0 0-1,0 0 1,1 0-1,-1 0 1,0 0-1,0 0 1,0-1-1,0 1 1,1 0-1,-1 0 1,0 0 0,0 0-1,0 0 1,0 0-1,0-1 1,1 1-1,-1 0 1,0 0-1,0 0 1,0 0-1,0-1 1,0 1-1,0 0 1,0 0-1,0 0 1,0 0 0,0-1-1,0 1 1,0 0-1,19 23-56,4 4 21,-18-24 48,0 0 0,0 0-1,0-1 1,1 1 0,-1-1-1,1-1 1,-1 1 0,1-1-1,0 0 1,-1 0 0,1 0-1,0-1 1,0 0 0,-1 0-1,1 0 1,0-1 0,0 0-1,-1 0 1,1-1-1,0 1 1,-1-1 0,0-1-1,6-2 1,-2 1 15,-1-1 1,1-1-1,-1 0 1,0 0-1,-1-1 0,1 1 1,-1-2-1,-1 1 0,1-1 1,-1 0-1,-1 0 0,8-14 1,-26 82 367,5-36-271,1 1 1,1-1 0,-6 48 0,10-8-2413,7-76-9494,-5-6 1608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16912,'-3'-9'4292,"-3"4"-1345,4 2 288,2 8-3267,11 8-32,-1 3-2146,-1-1-2979,-1-4-4292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17681,'0'0'4329,"-5"11"-2952,-7 24-913,2 1 0,1 0-1,1 0 1,2 1-1,-1 59 1,0 68-802,-2 80 233,9-244 135,0 1 0,0-1 0,0 1 1,0-1-1,0 0 0,0 1 1,0-1-1,0 1 0,0-1 0,0 1 1,0-1-1,0 1 0,0-1 0,0 0 1,0 1-1,0-1 0,1 1 0,-1-1 1,0 0-1,0 1 0,0-1 1,1 1-1,-1-1 0,0 0 0,1 1 1,-1-1-1,0 0 0,1 1 0,-1-1 1,0 0-1,1 0 0,-1 0 0,0 1 1,1-1-1,-1 0 0,1 0 1,-1 0-1,1 0 0,-1 1 0,0-1 1,1 0-1,0 0 0,21-12 1209,17-28-91,-20 15-1106,-1-2 0,-1 0-1,-1 0 1,-2-2 0,-1 0-1,-1 0 1,11-43-1,-11 9-5745,-8 1-5879</inkml:trace>
  <inkml:trace contextRef="#ctx0" brushRef="#br0" timeOffset="1">138 470 12107,'0'0'2883,"0"56"544,1-32-192,14-2-1088,4-1-1123,2-2-639,5-4-225,-2-2-1025,2-5-1697,0-3-1346,-1-5-1057,-5 0-1088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55 298 9385,'0'0'11867,"-7"10"-10890,5-7-919,-4 3 84,2 1-1,-1-1 0,1 1 0,0 0 1,0 1-1,1-1 0,-1 1 0,2-1 1,-1 1-1,-2 16 0,4-14-76,0 18 36,2-28-96,-1 1 0,0-1 0,0 1 0,1-1 0,-1 1 0,0-1 0,1 1 0,-1-1 0,1 1 0,-1-1-1,0 0 1,1 1 0,-1-1 0,1 0 0,-1 1 0,1-1 0,-1 0 0,1 1 0,0-1 0,-1 0 0,1 0 0,-1 0 0,1 0 0,0 0 0,-1 1 0,1-1 0,-1 0 0,1 0 0,0 0 0,-1-1 0,1 1 0,-1 0 0,1 0 0,0 0 0,-1 0-1,1 0 1,-1-1 0,1 1 0,-1 0 0,1-1 0,-1 1 0,1-1 0,4-1 22,-1 0 0,0-1 0,0 0 0,0 0 0,0 0-1,0 0 1,-1 0 0,1-1 0,-1 0 0,5-7 0,28-48-42,-25 39 17,10-25 1,-15 33-113,-13 46 196,4-17 97,0 0 0,0 0 0,2 0-1,0 1 1,3 24 0,-2-38-165,0-1-1,0 1 1,1 0 0,0-1-1,0 1 1,0-1-1,0 1 1,0-1 0,1 1-1,-1-1 1,1 0-1,0 0 1,0 0-1,0 0 1,1 0 0,-1 0-1,1 0 1,-1-1-1,1 1 1,0-1 0,0 0-1,0 0 1,0 0-1,0 0 1,1-1 0,-1 1-1,0-1 1,1 0-1,-1 0 1,1 0-1,5 1 1,-2-2 3,0 1-1,0-1 1,0-1-1,0 1 1,0-1 0,0-1-1,-1 1 1,1-1-1,-1 0 1,1-1-1,-1 1 1,9-6 0,-4 2-2,-2-1-1,1 0 1,-1-1 0,0 0 0,0-1 0,11-14 0,0-4 8,-2 0 0,-2-1-1,0-1 1,15-40 0,-24 52-18,5-8 13,-2 0 1,0 0-1,-2-1 0,-1 0 1,-1 0-1,4-47 0,-10 73-20,0 0-1,0-1 0,0 1 1,-1 0-1,1-1 0,0 1 0,0 0 1,-1-1-1,1 1 0,0 0 1,-1 0-1,1-1 0,0 1 1,-1 0-1,1 0 0,0-1 1,-1 1-1,1 0 0,-1 0 0,1 0 1,0 0-1,-1 0 0,1 0 1,-1 0-1,1 0 0,0 0 1,-1 0-1,1 0 0,-1 0 0,1 0 1,-1 0-1,1 0 0,0 0 1,-1 0-1,1 0 0,-1 0 1,1 1-1,0-1 0,-1 0 0,1 0 1,-1 1-1,-17 7-29,8 2 22,0-1 0,1 2 0,0-1-1,1 1 1,0 1 0,1 0 0,-10 20 0,2 1-15,-18 59 0,27-69 51,1-1-1,-3 35 0,7-48-17,0 1 0,1-1-1,0 0 1,1 1-1,0-1 1,0 0-1,1 1 1,6 15 0,-7-21 3,2-1 1,-1 1-1,0-1 1,1 0-1,-1 0 1,1 0-1,0 0 1,0 0 0,0-1-1,0 1 1,0-1-1,1 0 1,-1 0-1,1 0 1,0 0-1,-1-1 1,1 1 0,0-1-1,0 0 1,0 0-1,0-1 1,0 1-1,0-1 1,0 0 0,0 0-1,0 0 1,0 0-1,0-1 1,7-1-1,2-1 110,1 0-1,-1-1 1,0 0-1,0-1 1,0 0-1,-1-1 1,18-12-1,-8 3 5,-1 0 0,-1-2-1,23-24 1,-37 35-105,0 0 0,-1 0-1,0-1 1,0 1 0,-1-1-1,0 0 1,0-1 0,0 1-1,-1-1 1,0 1 0,-1-1-1,0 0 1,0 0 0,1-13-1,-3 20-24,0 1 0,0-1 0,0 1 0,0-1 0,0 1 0,0-1 0,0 1 0,0-1 0,0 0 0,-1 1 0,1-1 0,0 1-1,0-1 1,-1 1 0,1-1 0,0 1 0,-1 0 0,1-1 0,-1 1 0,1-1 0,0 1 0,-1 0 0,1-1 0,-1 1 0,1 0 0,-1-1-1,1 1 1,-1 0 0,1 0 0,-1 0 0,1-1 0,-2 1 0,-23 2-113,-23 18-68,34-11 172,0 2 0,1-1 0,0 2 0,-21 25 0,30-33 20,0 0-1,1 1 1,0-1 0,0 1 0,0 0-1,0 0 1,1 0 0,0 0 0,0 0-1,0 1 1,1-1 0,-1 1-1,1-1 1,1 1 0,-1-1 0,1 1-1,0-1 1,0 1 0,1 6 0,1-9-8,0 0 1,-1 1 0,1-1 0,1 0 0,-1 0 0,0 0-1,1 0 1,-1-1 0,1 1 0,0 0 0,0-1 0,0 0-1,0 0 1,0 0 0,1 0 0,-1-1 0,1 1 0,-1-1-1,1 0 1,-1 0 0,1 0 0,0 0 0,0 0 0,4-1-1,13 3-1013,1-1-1,37-2 1,-58-1 878,53-5-6246,-1-13-6919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43 14414,'6'-6'481,"13"-10"5180,-12 19-3116,-4 12-2136,-4-4-324,0 0 0,-1-1 0,0 1 0,-1-1 1,0 0-1,0 0 0,-1 0 0,-9 15 0,-50 78 687,43-73-361,-28 40-32,-74 84 0,262-355-7454,-109 155 5091,48-77-219,7-10 6968,-91 178-3105,-13 26-1389,2-12 468,2 1-1,3 0 0,-6 110 1,17-155-681,0 1 27,0 0 1,0-1-1,2 1 1,0-1-1,7 28 1,-4-34-234,-2-15-562,-3-18-493,-8-3 61,-1 0 0,-1 0-1,-2 1 1,0 0 0,-2 1 0,-22-31-1,0-3 4132,35 59-2875,1-1 0,0 1 0,-1 0 0,1-1 0,0 1 0,-1-1 0,1 1 0,0 0 0,0-1 0,0 1 0,0-1 0,-1 1 0,1-1 0,0 1 0,0-1 0,0 1 0,0 0 0,0-1 0,0 1 0,0-1 0,0 1 0,0-1 0,0 1 0,0-1 0,1 1 0,-1-1 1,0 1-1,0-1 0,0 1 0,0 0 0,1-1 0,-1 1 0,0-1 0,1 1 0,-1 0 0,0-1 0,1 1 0,-1 0 0,0-1 0,1 1 0,25-3 687,32 13-1232,-51-8 386,99 23-3507,-32-11-4265,-28-9-463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15 11050,'0'0'8248,"-12"-4"-5904,11 4-2303,-4-2 96,0 0-1,-1 0 1,1 1 0,0-1-1,-1 2 1,1-1-1,0 0 1,-1 1-1,1 0 1,-1 0 0,1 1-1,-1 0 1,1 0-1,0 0 1,-1 0-1,1 1 1,0 0 0,0 0-1,0 0 1,-9 6-1,5-1 111,0 1 0,0-1 0,1 2 0,-13 15 1,18-21-227,1 1 1,-1-1-1,1 1 1,0 0-1,0 0 1,0 0-1,0 0 1,1 0 0,0 0-1,0 1 1,0-1-1,0 0 1,1 1-1,-1-1 1,2 9-1,-1-12-33,1 0-1,-1 0 0,1 0 1,0 0-1,0 0 1,-1 0-1,1 0 0,0 0 1,0 0-1,0 0 0,0-1 1,0 1-1,0 0 1,0-1-1,0 1 0,1-1 1,-1 1-1,0-1 0,0 1 1,0-1-1,1 0 0,-1 0 1,0 1-1,0-1 1,1 0-1,-1 0 0,0 0 1,1-1-1,-1 1 0,0 0 1,0 0-1,0-1 1,3 0-1,2 0-97,0 0-1,-1-1 1,1 1 0,0-1 0,-1 0-1,8-4 1,0-5-19,0 0-1,0-1 0,-1-1 1,-1 0-1,0 0 0,18-29 1,-35 56 1114,5-10-905,0 0 0,-1 1 0,1-1-1,-1 0 1,0 0 0,0 0 0,-1-1 0,1 1-1,-1-1 1,1 1 0,-7 5 0,8-9-50,1 0-1,-1-1 1,0 1 0,0 0 0,1 0-1,-1-1 1,0 1 0,1-1 0,-1 1-1,0 0 1,1-1 0,-1 1 0,0-1-1,1 0 1,-1 1 0,1-1 0,-1 1-1,1-1 1,0 0 0,-1 1 0,1-1 0,0 0-1,-1 1 1,1-1 0,0 0 0,0 0-1,-1 1 1,1-1 0,0-1 0,0 1-17,0-1 0,-1 1 1,1 0-1,-1 0 1,1 0-1,-1 0 0,1-1 1,-1 1-1,0 0 1,1 0-1,-1 0 0,0 0 1,0 0-1,0 1 1,0-1-1,1 0 1,-1 0-1,-1 0 0,1 1 1,0-1-1,0 1 1,-2-2-1,13 10 134,5 4-472,-14-12 320,-1 0-1,0 0 1,1 0 0,-1 0-1,1 0 1,-1 0-1,0 0 1,1 0-1,-1-1 1,1 1 0,-1 0-1,0 0 1,1 0-1,-1-1 1,0 1 0,1 0-1,-1-1 1,0 1-1,0 0 1,1 0-1,-1-1 1,0 1 0,0-1-1,1 1 1,-1 0-1,0-1 1,0 1 0,0 0-1,0-1 1,0 1-1,0-1 1,1 1-1,-1 0 1,0-1 0,0 1-1,0-1 1,0 1-1,0-1 1,-1 1 0,1 0-1,0-1 1,0 1-1,0-1 1,0 1-1,0 0 1,-1-1 0,9-46-903,-8 47 972,-2 38 475,-8 9 114,-18 51-1,18-67-414,1 1 0,1 0-1,1 0 1,-3 63-1,10-89-258,-1 0 0,1 0 0,-1-1 0,0 1 0,0 0-1,-4 7 1,5-12-128,0 0 0,0 0 0,-1 0 0,1 0 0,-1 0 0,1-1 0,-1 1 0,1 0 0,-1 0 0,1-1 0,-1 1 0,0 0-1,0-1 1,1 1 0,-1 0 0,0-1 0,0 1 0,1-1 0,-1 1 0,0-1 0,0 0 0,0 1 0,0-1 0,0 0 0,0 0 0,0 1 0,0-1 0,0 0 0,0 0-1,0 0 1,0 0 0,0 0 0,0 0 0,1-1 0,-1 1 0,0 0 0,0 0 0,0-1 0,0 1 0,0-1 0,0 1 0,0-1 0,1 1 0,-1-1 0,0 1 0,0-1 0,0-1-1,-3-2-736,1 0-1,1-1 1,-1 0-1,1 0 1,0 1-1,0-1 1,0 0-1,1-1 0,0 1 1,0 0-1,0 0 1,0-1-1,1-7 1,0-13-4607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4644,'9'-5'2381,"35"-19"-433,-9 5 636,-1 0 0,-1-3 0,33-26 0,-65 47-2414,1 0 0,-1 0 0,0-1 0,1 1 0,-1 0 0,0-1 0,0 1 0,0-1 0,0 1 0,0-1 0,0 0 0,-1 1 0,1-1 0,0 0 0,-1-1 0,0 2-104,0 0 0,0 1 0,0-1 0,0 1 0,0-1 0,0 1 0,-1-1 1,1 1-1,0-1 0,0 1 0,-1-1 0,1 1 0,0 0 0,-1-1 0,1 1 0,-1-1 1,1 1-1,0 0 0,-1-1 0,1 1 0,-1 0 0,1-1 0,-1 1 0,1 0 0,-1 0 1,1 0-1,-1-1 0,1 1 0,-1 0 0,0 0 0,-3 0-17,1-1-1,-1 1 1,1 0 0,-1 0-1,1 1 1,-1-1 0,1 1-1,0 0 1,-1 0 0,1 0-1,0 0 1,0 0 0,-6 4-1,-2 2 46,1 1 0,0 0 0,1 0 0,-15 18 0,20-22-20,0 1 0,1-1 0,0 1 0,0 0 0,0 0 0,1 0 0,0 0 0,0 0 0,0 0 0,0 1 0,1-1 0,0 1 0,-1 6 0,2-11-74,1 0 1,-1 0 0,1 0-1,-1 1 1,1-1-1,0 0 1,-1 0 0,1 0-1,0 0 1,0 0-1,0-1 1,0 1 0,0 0-1,0 0 1,0 0-1,0-1 1,0 1 0,0-1-1,0 1 1,0-1-1,0 1 1,0-1 0,1 1-1,0-1 1,39 10-63,-29-7-30,0 0-18,0-1 31,-1 1 0,1 0 0,-1 1 1,14 7-1,-23-9 67,1-1 1,-1 1 0,1-1 0,-1 1-1,0 0 1,0 0 0,0 0 0,0 0-1,0 0 1,0 0 0,0 1-1,-1-1 1,1 1 0,-1-1 0,0 1-1,0 0 1,0-1 0,0 1 0,0 0-1,0 0 1,-1 0 0,1 5 0,-1 5 115,-1 0 1,-1 1 0,0-1-1,0 0 1,-1 0 0,-1 0 0,0 0-1,-1-1 1,-1 1 0,0-1-1,0 0 1,-1-1 0,0 0-1,-1 0 1,-1 0 0,0-1-1,-12 11 1,19-19-41,0 1 0,-1-1 0,1 0 0,0-1 0,-1 1 0,1 0 0,-1-1 1,1 1-1,-1-1 0,0 0 0,-3 1 0,5-2-60,1 0 0,-1 0 1,0 0-1,0 0 0,0 0 1,0 0-1,1-1 0,-1 1 0,0 0 1,0 0-1,0-1 0,1 1 1,-1-1-1,0 1 0,0 0 1,1-1-1,-1 0 0,1 1 0,-1-1 1,0 1-1,1-1 0,-1 0 1,1 1-1,-1-1 0,1 0 1,-1 0-1,1 1 0,0-1 0,-1 0 1,1 0-1,0 1 0,0-1 1,0 0-1,0 0 0,-1 0 1,1 0-1,0 0 0,0 1 0,0-1 1,1-2-1,-3-26-555,0 0-1,3 0 1,0 0 0,2 0-1,8-35 1,-8 48 394,1 1 0,0-1-1,2 1 1,0 0 0,0 1 0,1-1 0,1 2-1,1-1 1,0 1 0,0 0 0,14-14 0,-22 26 150,0 0 0,0 0 1,-1 0-1,1 0 0,1 0 1,-1 0-1,0 0 0,0 0 1,0 0-1,0 0 0,1 0 1,-1 1-1,0-1 0,1 1 1,-1-1-1,0 1 0,1-1 1,-1 1-1,1 0 0,-1 0 1,1-1-1,1 1 0,-2 1-11,0 1 1,0-1-1,0 0 0,0 0 0,0 0 0,0 1 0,0-1 0,0 0 0,-1 1 1,1-1-1,0 1 0,-1-1 0,1 1 0,-1 2 0,6 9 29,-5-10 18,1 0 0,0-1 0,0 1 0,0-1 1,0 1-1,1-1 0,-1 0 0,1 0 0,-1 0 0,1 0 1,0 0-1,-1 0 0,1-1 0,0 0 0,0 1 0,0-1 1,1 0-1,-1-1 0,0 1 0,0 0 0,0-1 0,1 0 1,-1 0-1,0 0 0,0 0 0,1 0 0,-1-1 0,5-1 1,4 1 148,0-2 1,-1 0 0,1 0 0,-1-1 0,0 0 0,17-10 0,25-25 353,-50 37-479,0-1 1,-1 1-1,1-1 1,-1 0-1,1 0 1,-1 0-1,0 0 1,0 0-1,-1 0 1,1-1-1,-1 1 1,0-1-1,1 1 1,-1-1-1,0-5 1,-1 8-39,0 1 0,0 0 1,-1-1-1,1 1 1,0 0-1,-1-1 0,1 1 1,0 0-1,-1-1 0,1 1 1,0 0-1,-1-1 0,1 1 1,-1 0-1,1 0 1,0 0-1,-1-1 0,1 1 1,-1 0-1,1 0 0,-1 0 1,1 0-1,-1 0 1,1 0-1,0 0 0,-1 0 1,1 0-1,-1 0 0,1 0 1,-1 0-1,1 0 1,-1 0-1,1 1 0,-1-1 1,1 0-1,0 0 0,-1 1 1,-19 6-29,12-2 31,0 0-1,1 1 1,-1 0-1,1 1 1,1-1 0,-1 1-1,1 1 1,-7 10 0,10-13 47,-1 1 0,2-1 0,-1 1 1,0-1-1,1 1 0,0 0 1,1 0-1,-1 0 0,1 0 1,0 0-1,0 0 0,1 0 1,1 12-1,-1-15-48,1 0-1,0 0 1,0-1 0,1 1-1,-1 0 1,0-1 0,1 1-1,0-1 1,-1 1 0,1-1 0,0 0-1,0 0 1,1 0 0,-1 0-1,0 0 1,1 0 0,-1-1-1,1 1 1,-1-1 0,1 1 0,0-1-1,0 0 1,-1 0 0,1 0-1,0-1 1,6 1 0,9 2-558,-1 0 0,1-2 1,22-1-1,-31 0-315,25-1-3580,-3-7-2696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15695,'0'0'6902,"-7"9"-6576,4-5-268,-4 3 0,1 1 0,0 0 0,0 0-1,1 0 1,0 1 0,1 0 0,0 0 0,0 0 0,1 0 0,0 0 0,-2 12 0,7-21-120,0 1 0,-1-1 0,1 0 0,-1 0-1,1 1 1,0-1 0,-1-1 0,1 1 0,0 0 0,-1 0 0,1 0 0,-1-1 0,1 1 0,-1-1 0,4-1 0,1-1-357,-1-1 1,1 0-1,-1 0 1,0 0-1,10-11 1,-12 11 270,1 0-1,-1 1 1,1-1 0,0 1 0,0 0 0,1 0-1,-1 0 1,1 0 0,7-2 0,-11 8 273,0 1 0,0-1 0,0 0 0,-1 1 0,1-1 0,-1 1 0,0 0 0,0-1 0,0 1 0,0-1 0,-1 5 0,-3 27 759,-11 44 1,1-2 228,13-71-1074,-30 157 446,27-146-272,-1-1 0,-1 0 0,0 0 0,-1-1-1,-1 0 1,0 0 0,-17 22 0,24-35-142,-1 0 0,0 0 0,0 0 0,0 0 0,0 0 0,0-1 0,0 1 0,0-1 1,-1 1-1,1-1 0,-1 0 0,1 0 0,-1 0 0,1 0 0,-1 0 0,1 0 0,-1-1 1,-3 1-1,5-1-61,-1-1 0,0 1 1,1 0-1,-1-1 0,1 1 1,-1-1-1,1 0 0,0 0 1,-1 1-1,1-1 0,0 0 1,0 0-1,-1 0 0,1 0 1,0 0-1,0 0 0,0-1 1,0 1-1,0 0 0,0-1 1,1 1-1,-1 0 0,0-1 1,1 1-1,-1-1 0,1 1 1,-1-1-1,1 1 0,0-1 1,0 1-1,-1-3 0,-2-19-235,1 0 0,0-1 0,2 1 0,1 0 0,0 0 0,2 0 0,1 0 0,1 0 0,0 1 0,13-32 0,-7 27-697,1 1 1,2 1-1,16-25 1,-12 24-2520,2 0-1,33-34 1,-12 20-6606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18193,'0'0'8462,"-10"10"-7731,2-1-650,0 1 0,1 0 0,0 1 0,0-1 0,1 1 0,0 1 0,1-1 0,1 1 0,0 0 0,-4 18 0,-24 280-70,69-433 224,7-66-1559,-45 200 1324,1 0 0,1-1 0,0 1 0,0 0 0,1-1 0,0 1 0,1-1 0,0 0 0,1 0 0,0 0 0,0 0 0,1-1 0,11 16 0,-15-22 10,1-1-1,0 1 1,0-1 0,0 1 0,1-1-1,-1 0 1,1 0 0,-1 0-1,1 0 1,0-1 0,-1 1 0,1-1-1,0 1 1,0-1 0,0 0-1,0 0 1,0 0 0,0-1-1,1 1 1,3-1 0,-3 0 6,0-1 0,1 0-1,-1 0 1,0 0 0,1 0 0,-1-1 0,0 1 0,0-1 0,0 0-1,0-1 1,-1 1 0,7-6 0,5-6 23,0 0-1,-2-1 1,0 0 0,22-34-1,-23 20-203,-24 52 130,2-8 115,2 0-1,0 1 1,1 0 0,0 1 0,1-1 0,1 1 0,1 0 0,0 1-1,-2 29 1,6-46-117,0 0 0,0-1 0,0 1 0,0-1 0,0 1 0,0-1 0,0 1 0,0 0 0,0-1 0,0 1 0,0-1 0,0 1 0,1-1 0,-1 1 0,0-1 0,0 1 0,1-1 0,-1 1 0,0-1 0,0 1 0,1-1 0,-1 1 0,1-1 0,-1 1 0,0-1 0,1 0 0,-1 1 0,1-1 0,-1 0 0,1 1 0,-1-1 0,1 0 0,-1 0 0,1 0 0,0 1 0,-1-1 0,1 0 0,-1 0 0,1 0 0,-1 0 0,1 0 0,-1 0 0,1 0 0,0 0 0,-1 0 0,1 0 0,-1 0 0,1 0-1,-1-1 1,1 1 0,-1 0 0,1 0 0,0-1 0,-1 1 0,0 0 0,1-1 0,-1 1 0,1 0 0,0-1 0,2-1-766,0 0-1,0 0 0,0 0 1,0-1-1,-1 1 0,1-1 0,0 1 1,2-5-1,10-20-7027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16752,'0'0'7463,"0"52"-7271,9-29-160,2 0-2082,4 0-3235,4-2-3843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110 100 14830,'0'0'9428,"-4"-9"-8094,-15-24-912,18 32-420,1 1 0,-1-1 0,0 0-1,0 1 1,1-1 0,-1 0 0,0 1 0,0-1 0,0 1-1,0 0 1,0-1 0,1 1 0,-1 0 0,0-1 0,0 1 0,0 0-1,0 0 1,0 0 0,0 0 0,0 0 0,0 0 0,0 0 0,0 0-1,0 0 1,0 0 0,0 1 0,0-1 0,0 0 0,0 1 0,0-1-1,0 1 1,0-1 0,1 1 0,-1-1 0,0 1 0,0 0 0,1-1-1,-1 1 1,0 0 0,1-1 0,-1 1 0,0 0 0,1 0-1,-1 0 1,1 0 0,-1 1 0,-22 38-121,17-24 122,1 0 1,1 0-1,1 0 0,0 0 1,1 1-1,0-1 0,2 29 1,0-44-3,0 0 0,0-1 0,0 1 0,0 0 1,1 0-1,-1 0 0,0 0 0,0 0 1,1 0-1,-1 0 0,1 0 0,-1-1 0,1 1 1,-1 0-1,1 0 0,-1 0 0,1-1 1,0 1-1,-1 0 0,1-1 0,0 1 0,-1-1 1,1 1-1,0-1 0,0 1 0,1 0 0,0-1 4,0 1 0,0-1 0,0 0 0,0 0 0,0 0 0,0 0 0,0-1 0,0 1 0,0 0 0,0-1 0,0 0 0,2 0 0,3-2 20,0-1 1,0 1 0,0-1-1,0 0 1,9-9 0,8-11-4,35-49 0,-37 45-20,33-34 0,-55 61-2,1 1 0,-1-1 1,0 1-1,1 0 0,-1-1 0,0 1 1,1-1-1,-1 1 0,1 0 1,-1-1-1,1 1 0,-1 0 1,1-1-1,-1 1 0,1 0 1,-1 0-1,1-1 0,0 1 1,-1 0-1,1 0 0,-1 0 1,1 0-1,-1 0 0,1 0 1,0 0-1,-1 0 0,1 0 1,-1 0-1,1 0 0,0 1 1,0-1-1,6 19 24,-9 45 29,1-44-44,20-33 76,24-35-52,-36 37-143,1 0-1,1 1 0,0 1 1,0 0-1,1 0 1,0 0-1,1 2 0,0-1 1,14-7-1,-25 15 107,0 0 0,1 0 0,-1 0 0,1 0 0,-1-1 0,0 1-1,1 0 1,-1 0 0,1 0 0,-1 0 0,0 0 0,1 0 0,-1 0 0,1 0 0,-1 0 0,1 1 0,-1-1 0,0 0 0,1 0-1,-1 0 1,0 0 0,1 0 0,-1 1 0,1-1 0,-1 0 0,0 0 0,1 1 0,-1-1 0,0 0 0,0 1 0,1-1-1,-1 0 1,0 1 0,1 0 0,3 19-178,-6 25-53,2-44 235,-9 42-511,6-32-110,0 0 0,1 1 0,-1 19 0,9-35-8524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10378,'0'0'12785,"-8"5"-10655,-2 1-1498,0 1-1,1 1 0,0-1 1,-11 12-1,17-15-540,0 0 0,-1 0 0,1 0 0,1 0 0,-1 0 0,1 1 0,-1-1 0,1 1 0,1 0 0,-1 0 0,1 0 0,-1 0 0,2 0 0,-2 9 0,2-12-101,1-1 0,-1 0 0,1 1 0,0-1-1,-1 0 1,1 0 0,0 1 0,0-1 0,0 0 0,0 0 0,0 0 0,0 0 0,0 0 0,0 0 0,0-1 0,1 1 0,-1 0 0,0 0-1,0-1 1,1 1 0,-1-1 0,0 1 0,1-1 0,-1 0 0,1 1 0,-1-1 0,1 0 0,-1 0 0,0 0 0,1 0 0,-1 0-1,1-1 1,1 1 0,53-7-613,-42 2 344,-1 0 0,-1-1 0,1-1 0,-1 0 0,16-12 1,35-18-62,-57 38 1136,-8 9-410,-7 9 50,5-11-282,1-4-56,0 1 0,0-1 1,0 1-1,0 0 1,1 0-1,0 0 1,0 1-1,1-1 0,-1 0 1,1 1-1,0-1 1,1 1-1,-1 9 1,2-14-94,0 0 0,0 0 0,1 0 0,-1 0 1,0 0-1,0-1 0,0 1 0,1 0 0,-1-1 1,0 1-1,0-1 0,1 1 0,-1-1 0,1 0 1,-1 1-1,0-1 0,1 0 0,-1 0 0,1 0 0,-1 0 1,0 0-1,1-1 0,-1 1 0,2-1 0,39-5-358,-20-1-391,0-2 1,0 0-1,28-17 1,-32 15 462,1 2 0,0 0 0,0 1 1,37-10-1,-55 18 313,-1 0 0,1 0 0,-1 0 0,1 1 0,-1-1 0,0 0 0,1 0 0,-1 0 0,1 1 0,-1-1-1,1 0 1,-1 1 0,0-1 0,1 0 0,-1 1 0,0-1 0,1 0 0,-1 1 0,0-1 0,1 1 0,-1-1 0,0 1 0,0-1 0,0 1 0,0-1 0,1 1 0,-1-1 0,0 1 0,0-1 0,0 1-1,0-1 1,0 1 0,0-1 0,0 1 0,0-1 0,0 1 0,0-1 0,0 1 0,-1-1 0,1 0 0,0 1 0,0-1 0,0 1 0,-1-1 0,1 1 0,0-1 0,-1 1 0,1 0 0,-12 33 667,10-29-535,-11 50 420,15-18-4243,1-29-1658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13196,'0'0'1762,"8"4"-224,4 2-1170,1-2 0,-1 0 0,0 0 0,1-1 0,0 0 0,0-2 0,0 1 0,18-1 0,125-8 1860,-113 4-1640,59-4 476,690-30 808,-30 45-5469,-21 1 1799,-1-33 8341,-235 8-3847,-501 16-2727,17 0 75,0 1-1,0 1 1,22 5-1,-38-6-75,0 1 0,0-1-1,0 1 1,-1 0 0,1 0-1,-1 1 1,1-1 0,3 4-1,-6-4-37,0-1 1,-1 1-1,1-1 0,-1 1 0,0 0 1,1-1-1,-1 1 0,0 0 0,0 0 0,0 0 1,0 0-1,-1 0 0,1 0 0,0 0 1,-1 0-1,1 1 0,-1-1 0,0 4 0,0-5-45,0 0 0,0 0-1,0 0 1,0 0-1,0 0 1,0 0-1,0 0 1,-1 0-1,1 0 1,0 0 0,-1 0-1,1 0 1,-1 0-1,1 0 1,-1-1-1,1 1 1,-1 0-1,0 0 1,1-1 0,-1 1-1,0 0 1,0-1-1,1 1 1,-1-1-1,0 1 1,0-1-1,0 1 1,0-1 0,-1 1-1,-32 3-5881,31-5 5266,-32 1-9225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133 226 6951,'5'-13'21,"19"-47"308,-3 15 1874,17-62 0,-45 135-2111,2 1 0,1 0 0,-1 30 0,14 147-97,-3-138-62,-3 1 1,-3 0-1,-15 118 0,-90 230 430,25-123 513,75-273-813,1-1 0,0 1 0,2 0 0,0 0 0,1 0 0,5 41 0,-3-56-64,0 1 0,1-1 0,-1 0 0,1 0 0,1 1-1,-1-1 1,1-1 0,0 1 0,1 0 0,-1-1-1,1 1 1,0-1 0,1 0 0,-1-1 0,1 1 0,0-1-1,0 0 1,0 0 0,1 0 0,-1-1 0,1 1-1,0-2 1,0 1 0,0 0 0,11 2 0,10 1 11,0-1 0,1-2 0,-1 0 0,1-2 0,-1-1 0,1-1 0,-1-1 1,28-6-1,221-62-11,-183 43-196,823-192-2085,-671 178 2232,447-17 1,351 73 57,-445 0 160,1697 83 1402,-1728-85-1437,-545-14-119,0 0 0,0-2 0,0 0 0,0-2 0,-1 0 0,0-2 0,23-9 0,-37 13-3,-1 0-1,1-1 1,-1 0 0,1 0 0,-1-1-1,0 1 1,-1-1 0,1 0-1,-1-1 1,0 1 0,0-1-1,-1 0 1,1-1 0,-1 1-1,-1-1 1,1 1 0,-1-1-1,-1 0 1,1 0 0,-1-1-1,0 1 1,-1 0 0,2-15 0,-4-4 51,0-1 1,-2 1-1,-2 0 1,0 1-1,-1-1 1,-12-29-1,-8-35 104,6-5-163,7 31 32,-30-90-1,38 138-33,-2-1 1,0 1-1,-1 0 0,-1 0 0,0 1 0,-1 1 0,-1-1 1,0 2-1,-1-1 0,-15-12 0,13 15 0,-1 2 0,0-1-1,0 2 1,0 0 0,-1 1-1,-1 1 1,1 0 0,-1 1 0,-30-5-1,-15 2 360,-88-1 0,62 5 13,-698-30 1485,18 2-1981,-247-96-1011,180 15 1125,-1389 5 143,2061 115-203,-222 40 1,209-22 45,154-22-86,-1 1-471,1-1 0,-1-1 0,1-2 1,-1 0-1,-38-5 0,21-9-3455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12 167 2594,'0'0'961,"0"-11"1426,-7-89 3073,2 46 2709,5 52-6109,35 182-1419,-13 218-1367,-22-392 357,-2 27-1633,1-33 1743,1 1 0,0 0 0,-1 0 0,1-1 0,0 1 0,-1 0 0,1 0 0,-1-1 0,1 1 0,-1 0 0,0-1 0,1 1 0,-1-1 0,0 1 0,1-1 0,-1 1 0,0-1 0,1 1 0,-1-1 0,-1 1 0,-11 0-5181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14 278 9577,'-2'-12'3022,"0"2"-2567,-1-1 605,1 0 0,0 0-1,0-21 1,2 28-865,0 1 0,0-1 0,1 0 0,0 0 0,-1 1 0,1-1 0,0 0 0,1 1 0,-1-1 0,1 1 0,-1 0 0,1-1 0,0 1 1,0 0-1,1 0 0,-1 0 0,5-4 0,9-5-76,1 1 1,0 0 0,0 1-1,1 1 1,0 1 0,1 1-1,33-10 1,-5 6-110,97-11 0,-127 20 37,1 0-204,0 0-1,0 2 1,33 2 0,-48-2 121,0 0 1,0 1-1,-1-1 1,1 1 0,0-1-1,0 1 1,0 0-1,-1 0 1,1 1-1,0-1 1,-1 0-1,1 1 1,-1 0-1,0-1 1,0 1-1,1 0 1,-1 0-1,0 0 1,0 0-1,-1 1 1,1-1-1,0 1 1,-1-1-1,0 1 1,1-1-1,-1 1 1,0 0-1,0-1 1,0 1-1,0 4 1,-1 2 85,0 1-1,0-1 1,-1 0-1,0 0 1,-1 1-1,0-1 1,0 0-1,-1 0 1,0-1-1,-1 1 1,0-1-1,-9 16 1,-8 7 1153,-45 53 0,43-57-468,-5 10 145,21-26-688,-1 0 0,0 0 1,-1-1-1,0-1 0,0 1 0,-1-1 1,0-1-1,-18 12 0,28-20-211,-1 1 0,1-1 0,-1 0 0,1 1 0,-1-1 0,1 0 0,-1 0 0,1 1-1,-1-1 1,1 0 0,-1 0 0,0 0 0,1 0 0,-1 0 0,1 0 0,-1 0 0,0 0 0,1 0-1,-1 0 1,1 0 0,-1 0 0,0 0 0,1-1 0,-1 1 0,1 0 0,-1 0 0,1-1 0,-1 1-1,1 0 1,-1-1 0,1 1 0,-1 0 0,1-1 0,-1 1 0,0-2 0,-1-23-1952,3 18 1035,0 1-1,1 0 1,-1 0-1,1-1 0,1 1 1,3-8-1,11-5-4502,1 1-2270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238 161 14061,'0'0'5136,"-10"3"-4106,-9 2-800,0 0 0,0 2 0,1 0 0,0 1 0,-31 19 0,42-22-192,0 0 1,1 0 0,0 0-1,0 1 1,0 0 0,1 1-1,0-1 1,0 1 0,1 0-1,0 0 1,0 0 0,0 1-1,1-1 1,0 1 0,1 0-1,-1 0 1,2 0-1,-2 8 1,2-14-36,1 0-1,0 0 1,-1 0-1,1 0 1,0 0-1,0 0 1,0 0-1,0 0 1,1 0-1,-1-1 1,0 1-1,1 0 1,0 0-1,-1 0 1,1 0 0,0-1-1,0 1 1,0 0-1,0-1 1,0 1-1,0 0 1,0-1-1,1 1 1,-1-1-1,2 2 1,0-2 0,0 0 0,0 0 0,0 0 1,0 0-1,0 0 0,0-1 0,0 1 0,0-1 0,0 0 1,0 0-1,0 0 0,0 0 0,0 0 0,4-2 1,5 0 11,-1-1 1,1-1 0,-1 0 0,0 0 0,-1-1 0,1-1 0,12-8-1,-2-3 8,0-1 0,-1-2 1,0 0-1,28-39 0,-39 46 4,0 0-1,-1 0 1,0-1 0,-1 0 0,-1-1 0,0 0 0,-1 0 0,-1 0 0,5-29 0,-12 28 304,-7 20 99,-12 22-177,11-5-177,1 1 0,1 0-1,1 1 1,1-1 0,1 2 0,1-1 0,1 1-1,1 0 1,1 33 0,1-56-77,1 1 1,0-1-1,0 0 0,0 1 0,0-1 1,0 1-1,0-1 0,0 1 0,1-1 1,-1 0-1,0 1 0,1-1 0,-1 0 1,1 1-1,-1-1 0,1 0 0,0 1 1,0-1-1,-1 0 0,1 0 0,0 0 1,0 0-1,0 0 0,0 0 1,0 0-1,1 0 0,-1 0 0,0-1 1,0 1-1,0 0 0,1-1 0,-1 1 1,0-1-1,1 1 0,-1-1 0,1 0 1,-1 1-1,0-1 0,1 0 0,1 0 1,1-1 6,0 1 0,0-1 0,0 0 0,0 0 0,0-1 0,0 1 0,-1-1 0,1 0 0,-1 0-1,1 0 1,-1 0 0,0-1 0,5-4 0,8-12-67,-1 0 0,-1-1-1,-1 0 1,-1-2 0,-1 1-1,-1-1 1,0-1-1,6-24 1,-10 31-251,-3 19-902,-1 17 889,-1 23 433,-1-33-59,0-1 34,0 0-1,0 0 0,1 0 0,0-1 0,2 10 0,-3-17-68,1 0 0,-1 1-1,0-1 1,1 0 0,-1 0 0,1 0-1,-1 0 1,1 0 0,0 0-1,-1 0 1,1 0 0,0 0-1,0 0 1,0 0 0,0 0-1,0-1 1,0 1 0,0 0-1,0-1 1,0 1 0,0 0 0,0-1-1,0 1 1,0-1 0,1 0-1,-1 1 1,0-1 0,0 0-1,0 0 1,1 0 0,-1 0-1,0 0 1,0 0 0,0 0 0,1 0-1,-1 0 1,0-1 0,0 1-1,0 0 1,1-1 0,-1 1-1,0-1 1,0 0 0,2 0-1,9-8 60,0 0-1,0-1 0,-1 0 0,0-1 1,0 0-1,-2-1 0,1 0 0,10-17 1,-10 14-78,20-30-1730,28-57 0,-55 96 1383,-1 50-160,-11 26 1228,5-45-336,1 1 0,2-1 0,1 35 0,0-58-416,0 0-1,1 1 0,-1-1 1,1 0-1,0 0 0,0 1 1,-1-1-1,1 0 0,1 0 0,-1 0 1,0 0-1,0 0 0,1 0 1,-1-1-1,1 1 0,-1 0 1,1-1-1,0 1 0,0-1 1,0 0-1,0 1 0,0-1 1,0 0-1,0 0 0,0 0 0,3 0 1,-3 0-442,1-1 0,-1 1 0,1-1 1,-1 0-1,1 0 0,-1 0 0,1 0 1,-1-1-1,1 1 0,-1 0 0,1-1 1,-1 0-1,0 0 0,1 0 0,-1 0 0,4-2 1,17-16-11204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12236,'0'0'2818,"7"50"-2337,-5-9-1,-2 13 1026,0 13-513,-2 9-33,-11 5-639,-4 5-129,-2-3-96,3-5-32,4-9-32,5-12-288,7-14-1153,0-13-1346,0-12-2562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45:4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15663,'0'0'48,"8"0"-16,129 7 260,1-6 1,0-6 0,-1-6-1,137-29 1,266-111-424,-164 40 1863,-303 93-1178,1 3-1,0 4 1,97-3 0,-107 13-1858,-1 4 0,73 11 0,-71-4-3442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10794,'0'0'15006,"9"5"-14845,-5-3-152,-1-1 0,0 1 0,1 0 0,-1-1 1,1 0-1,-1 0 0,1 0 0,0 0 0,-1-1 1,1 0-1,0 1 0,0-1 0,-1 0 0,1-1 1,0 1-1,-1-1 0,1 1 0,0-1 0,-1 0 1,1-1-1,-1 1 0,1-1 0,-1 1 0,0-1 1,1 0-1,-1 0 0,0 0 0,4-5 0,-1 3-20,-1 0 0,0 0 0,0 0 0,-1 0-1,1-1 1,-1 0 0,0 0 0,0 0-1,0-1 1,-1 1 0,0-1 0,0 0-1,-1 0 1,1 0 0,-1 0 0,0 0-1,-1 0 1,2-12 0,-3 17-13,0 1 0,0-1 1,0 0-1,0 0 0,0 1 0,0-1 0,0 0 0,0 0 1,-1 1-1,1-1 0,0 0 0,0 1 0,-1-1 1,1 0-1,-1 0 0,1 1 0,0-1 0,-1 1 1,1-1-1,-1 1 0,1-1 0,-1 0 0,1 1 0,-1 0 1,0-1-1,1 1 0,-1-1 0,-1 0 0,-23 3-973,20 0 836,-1 0-1,0 1 1,1 0-1,0 0 0,-1 0 1,-7 7-1,4-1 274,0 0-1,1 1 0,0 0 1,1 1-1,0-1 1,1 1-1,0 1 0,0-1 1,1 1-1,1 0 1,0 0-1,1 1 0,0-1 1,-2 21-1,5-32-107,0 0 0,0 0 1,1 0-1,-1 0 0,0 0 0,0 0 0,1 0 0,-1 0 0,1 0 0,-1 0 0,1 0 1,-1 0-1,1-1 0,-1 1 0,1 0 0,0 0 0,-1-1 0,1 1 0,0 0 0,0-1 0,0 1 1,0-1-1,-1 1 0,1-1 0,0 1 0,0-1 0,0 1 0,0-1 0,0 0 0,0 0 1,0 0-1,0 1 0,0-1 0,0 0 0,0 0 0,0 0 0,0 0 0,0-1 0,0 1 1,2 0-1,2-1 11,1 0 1,0 0-1,-1 0 1,1-1 0,0 0-1,6-3 1,14-10-135,-2-1 1,1-1-1,34-32 1,-30 24 11,44-29-1,-73 53 146,1 1 0,-1 0 0,1-1 0,-1 1 0,1 0 0,-1-1 0,1 1 0,-1 0 0,1 0 0,-1-1 0,1 1 0,0 0 0,-1 0 0,1 0-1,-1 0 1,1 0 0,0 0 0,-1 0 0,1 0 0,-1 0 0,1 0 0,0 0 0,-1 0 0,1 1 0,-1-1 0,1 0 0,-1 0 0,1 0 0,-1 1 0,1-1 0,-1 0 0,1 1 0,-1-1 0,1 0 0,-1 1 0,1-1-1,-1 1 1,0-1 0,1 1 0,-1-1 0,0 1 0,1-1 0,-1 1 0,0-1 0,0 1 0,1 0 0,-1-1 0,0 1 0,0-1 0,0 1 0,0-1 0,0 1 0,0 0 0,0-1 0,0 1 0,0 0 0,-1 50 965,0-32-1111,4-18 92,-1-1 1,0 1-1,0-1 1,1 0-1,-1 0 1,0 0-1,1 0 0,-1 0 1,0 0-1,1 0 1,1-2-1,5-1-151,0-1 0,0-1 0,-1 0 0,1 0 0,-1-1 0,8-7 0,-11 8-381,1 0 0,0 0 1,0 1-1,1 0 1,-1 0-1,1 1 0,0-1 1,-1 1-1,2 1 1,-1 0-1,14-3 1,-20 5 465,-1 0 0,1 0 0,0 0 1,-1 0-1,1 0 0,0 0 0,0 0 1,-1 0-1,1 1 0,0-1 1,-1 0-1,1 0 0,0 1 0,-1-1 1,1 0-1,-1 1 0,1-1 0,-1 1 1,1-1-1,-1 1 0,1-1 1,-1 1-1,1-1 0,-1 1 0,1 0 1,-1-1-1,0 1 0,1 0 1,-1-1-1,0 1 0,0 0 0,0-1 1,1 1-1,-1 0 0,0 1 0,-1 29-585,1-25-197,-3 16-4159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18802,'0'0'6886,"0"68"-6854,6-31-64,-1 1-576,3 1-1442,-5-2-1634,3-3-2177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13741,'0'0'8451,"6"10"-7928,7 28-205,-2 1 1,-1 0 0,8 70-1,-16-99-204,-2-7-86,1 3 6,0 1 0,0-1 0,1 0 0,0 0 0,0 0 0,3 7 0,-4-12-31,-1 0-1,1 0 0,0 0 1,0 0-1,-1 0 0,1-1 1,0 1-1,0 0 1,0 0-1,0-1 0,0 1 1,0-1-1,0 1 0,0-1 1,0 1-1,0-1 0,0 1 1,1-1-1,-1 0 0,0 0 1,0 0-1,0 0 0,0 0 1,0 0-1,1 0 1,-1 0-1,0 0 0,0 0 1,0 0-1,0-1 0,0 1 1,1-1-1,-1 1 0,0 0 1,0-1-1,0 0 0,0 1 1,0-1-1,-1 0 0,3-1 1,6-4-13,1 1 0,0 0 1,0 1-1,0 0 0,1 1 1,-1 0-1,22-3 0,-29 5 6,-1 1 1,0 0-1,0 0 0,0 0 1,0 0-1,0 0 0,0 1 1,0-1-1,0 1 0,0-1 1,0 1-1,0 0 0,0 0 0,0 0 1,0 0-1,-1 0 0,1 0 1,0 0-1,2 3 0,-3-2 5,0 0 0,1 1 0,-1 0 0,0-1 0,-1 1 0,1-1 0,0 1 0,-1 0-1,1-1 1,-1 1 0,0 0 0,0 0 0,0-1 0,0 1 0,-1 0 0,1 0 0,-1-1 0,1 1-1,-3 3 1,1 1 90,-1-1 0,-1 0 0,1-1 0,-1 1-1,0-1 1,0 1 0,-1-1 0,1 0 0,-1-1 0,0 1-1,-1-1 1,1 0 0,-1 0 0,1-1 0,-1 0-1,-12 5 1,13-6-79,1 0 0,-1 0-1,0-1 1,-1 0 0,1 0-1,0 0 1,0 0 0,0-1-1,0 0 1,-7-1 0,9 1-134,1-1 1,-1 1-1,1-1 0,-1 0 1,1 0-1,-1 0 1,1 0-1,0 0 1,0 0-1,-1-1 0,1 1 1,0-1-1,0 0 1,0 0-1,1 1 0,-1-1 1,0 0-1,1-1 1,-1 1-1,-1-4 1,0 1-891,0-1 1,1 0 0,0 0 0,0-1-1,0 1 1,0-10 0,1-10-4664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199 411 6983,'-55'21'714,"22"-7"708,0-2 0,-44 9 0,128-72-1865,12-3 592,1 4 0,143-85 0,-161 111-177,2 1 1,1 3 0,0 1 0,2 3-1,92-17 1,380-16 109,2 44 111,-485 5-142,38 3-27,0 4-1,-1 3 1,0 3 0,0 3-1,-2 4 1,0 3 0,-1 4 0,-2 2-1,-1 4 1,-1 3 0,-2 2 0,-2 4-1,-2 3 1,-2 2 0,-1 3-1,-4 2 1,89 103 0,-38-14-18,61 70 42,-133-171-43,2-2 0,1-1 1,49 34-1,-34-36 95,0-2 0,3-2 0,0-3 0,2-3 1,1-2-1,1-3 0,0-2 0,105 15 1,-26-16-53,2-5 0,257-14 0,-265-10-972,-1-9-1868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23 367 13164,'0'0'3615,"6"-9"-220,1-6-2360,0 0 0,0 0 0,-2-1 0,7-26 0,-7 18-845,-1 1 1,0-1-1,-1-29 0,-3 52-187,0 0-1,1 0 1,-1 0 0,0 0 0,0 0-1,0 0 1,0 0 0,0 0 0,0 0-1,0 1 1,-1-1 0,1 0-1,0 0 1,0 0 0,-1 0 0,1 0-1,-1 0 1,1 0 0,-1 1 0,1-1-1,-1 0 1,1 0 0,-1 1-1,1-1 1,-1 0 0,0 1 0,0-1-1,1 1 1,-1-1 0,0 1 0,0-1-1,0 1 1,0-1 0,1 1-1,-1 0 1,0-1 0,0 1 0,0 0-1,0 0 1,0 0 0,0 0 0,0 0-1,0 0 1,-2 0 0,1 1-13,0-1 1,0 1 0,0 0 0,0 0-1,0 0 1,0 0 0,1 0 0,-1 1-1,0-1 1,0 0 0,1 1 0,-1 0-1,1-1 1,-1 1 0,1 0-1,0-1 1,0 1 0,-2 4 0,-3 9-23,2 1 0,0-1 0,0 1 0,1-1 0,1 1 0,1 0 0,1 17 0,-1-26 32,1-1-1,1 1 0,-1-1 0,1 1 0,0-1 0,0 0 0,1 1 1,0-1-1,0 0 0,1 0 0,0 0 0,0 0 0,0 0 0,0-1 1,1 1-1,0-1 0,0 0 0,1 0 0,7 6 0,-9-9 2,1 0 1,-1 0-1,0 0 0,1-1 0,-1 1 0,1-1 0,0 0 0,-1 0 0,1 0 0,0 0 0,0-1 0,0 0 0,0 0 0,-1 0 0,1 0 0,0 0 1,4-2-1,-2 0 9,0 0 0,0 0-1,-1 0 1,1-1 0,-1 0 0,0 0 0,0-1 0,0 1 0,9-9 0,-2-2 22,1 0 0,-2-1 0,0 0 0,-1-1-1,0 0 1,7-19 0,-7 13 22,-2 0 0,-1-1 0,-1 0 0,0-1 0,-2 0 0,-1 1 0,-1-1 0,-1-32 0,-3 45-127,-5 20-65,-2 20-3,8-28 137,-11 91 57,12-82-90,-1-1 0,1 1 0,1-1 0,0 1 1,0-1-1,1 1 0,4 14 0,-5-22-200,0 0 0,0-1 0,0 1 0,0-1 0,0 1 0,0 0 0,0-1 0,1 0 0,-1 1 0,1-1 0,-1 0 0,1 0 0,-1 0 0,1 0 0,3 2 0,-4-3-91,0 1 1,0-1-1,0 0 1,0 0-1,0 1 1,0-1-1,0 0 1,0 0-1,0 0 1,0 0-1,0 0 1,0-1 0,0 1-1,0 0 1,-1 0-1,1-1 1,0 1-1,0 0 1,0-1-1,0 1 1,0-1-1,0 1 1,-1-1-1,1 1 1,0-1 0,0 0-1,-1 1 1,1-1-1,0 0 1,-1 0-1,1 0 1,-1 1-1,1-2 1,10-20-8423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10570,'0'0'6406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123 350 3844,'1'-10'3662,"1"1"-2974,1-11 2063,-1 0 0,0-28-1,-2 43-2073,-1-1-1,1 1 0,-1 0 0,0-1 0,0 1 0,-4-8 0,5 12-528,-1-1-1,0 1 1,1 0-1,-1-1 0,0 1 1,0 0-1,0-1 1,0 1-1,0 0 1,0 0-1,-1 0 1,1 0-1,0 0 1,0 0-1,-1 0 0,1 0 1,-1 1-1,1-1 1,0 1-1,-1-1 1,-2 0-1,2 1-108,-1 0 0,1 0 1,0 0-1,-1 1 0,1-1 0,-1 1 0,1-1 0,0 1 0,0 0 1,-1 0-1,1 0 0,0 0 0,0 1 0,0-1 0,0 0 0,0 1 1,0-1-1,0 1 0,1 0 0,-1 0 0,0 0 0,1-1 0,0 1 1,-1 1-1,1-1 0,0 0 0,0 0 0,0 0 0,-1 5 0,-4 8-110,1 1 0,1 0 0,-3 18 0,5-27 131,-4 22-179,2 0-1,1 0 1,0 1-1,4 41 0,-1-69 91,0 0-1,0-1 1,0 1-1,0 0 1,0 0-1,1-1 1,-1 1-1,1 0 0,-1-1 1,1 1-1,0 0 1,-1-1-1,1 1 1,0-1-1,0 1 1,0-1-1,0 1 1,1-1-1,1 2 0,-2-3 11,0 1 0,0-1 0,0 0 0,0 0 0,0 0 0,0 0 0,0 0 0,1 0 0,-1 0 0,0 0 0,0 0 0,0 0 0,0 0 0,0-1 0,0 1 0,0 0 0,0-1 0,0 1 0,0-1 0,0 1 0,0-1 0,1-1 0,5-3 0,-1 0 1,0-1-1,-1 0 1,1 0-1,-1 0 1,8-12-1,9-25 368,-1 0 0,-3-2 0,-1 0 0,-2-1 0,-3 0 0,-1-1 0,8-90 0,-17 118-433,-3 46 60,-5 51-7,6-74-9,-9 119-277,8-106-652,1 0 0,1 0 0,1 0 0,0 0 0,6 18 0,3-13-3873,5-10-1350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78 12524,'0'0'10548,"5"6"-10403,17 17 1787,-22-23-1907,-1-1 0,1 0 0,-1 1 0,1-1 0,-1 0 0,0 1 0,1-1 0,-1 1 0,0-1 0,1 1 0,-1-1 0,0 1 0,0-1 0,0 1 0,1 0-1,-1-1 1,0 1 0,0 0 0,0 0 0,0 0 0,0-1 0,0 1 0,1 0 0,-1 0 0,0 0 0,0 1 0,0-1 0,-1 0 0,0 0-108,1 1 0,-1-1 1,0 0-1,1 1 0,-1-1 0,1 1 1,-1-1-1,1 1 0,0-1 0,-1 1 0,1 0 1,0 0-1,-1 0 0,1 0 0,0 0 1,-2 2-1,-1 6-609,0 0-1,1 0 1,0 0 0,1 0-1,0 1 1,0-1 0,0 12 0,1-15 612,0-1 1,1 0 0,0 1 0,0-1 0,1 0-1,-1 0 1,1 1 0,0-1 0,1 0 0,-1 0-1,1 0 1,0 0 0,0 0 0,5 7-1,-6-11 98,1 1 0,0 0 0,0-1 0,0 0 0,0 1 0,0-1 0,0 0 0,0 0 0,0 0 0,0 0 0,0 0 0,1-1 0,-1 1 0,0-1 1,1 1-1,-1-1 0,0 0 0,1 0 0,-1 0 0,0 0 0,1-1 0,-1 1 0,0 0 0,1-1 0,-1 0 0,0 1 0,0-1 0,0 0 0,0 0 0,0 0 0,0-1 0,0 1 0,3-3 0,8-5 297,-1-1 1,-1 0 0,20-22 0,-23 24-296,124-154 3119,-132 162-3136,0-1 1,0 1 0,0 0-1,0 0 1,1-1 0,-1 1 0,0 0-1,0-1 1,0 1 0,0 0-1,1 0 1,-1 0 0,0-1-1,0 1 1,1 0 0,-1 0 0,0 0-1,0-1 1,1 1 0,-1 0-1,0 0 1,1 0 0,-1 0 0,0 0-1,0 0 1,1 0 0,-1-1-1,0 1 1,1 0 0,-1 0 0,0 0-1,1 0 1,-1 0 0,0 1-1,1-1 1,-1 0 0,0 0-1,0 0 1,1 0 0,-1 0 0,0 0-1,1 0 1,-1 1 0,0-1-1,0 0 1,1 0 0,-1 0 0,0 1-1,0-1 1,1 0 0,-1 0-1,0 1 1,5 24 257,-7 32 387,-9 29 1690,20-88-2119,7-15-134,0-1 0,0-1 1,20-32-1,-22 29-258,1 1-1,1 1 1,23-23-1,-39 43 147,0-1-1,1 1 0,-1 0 1,0-1-1,1 1 1,-1-1-1,0 1 0,1 0 1,-1 0-1,1-1 0,-1 1 1,1 0-1,-1 0 0,0-1 1,1 1-1,-1 0 1,1 0-1,-1 0 0,1 0 1,-1 0-1,1 0 0,-1 0 1,1 0-1,-1 0 1,1 0-1,0 0 0,-1 0 1,1 0-1,-1 0 0,0 0 1,1 0-1,-1 1 0,1-1 1,6 18-223,-6 37 461,-2-45-295,-2 63 315,2-62-3684,1-5-3751,4-24-2042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0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48 175 17072,'0'0'2616,"1"8"-321,3 27-346,-4-34-1904,0 0 0,1 0 0,-1 0 0,1 0 0,-1 0 0,1 0 0,-1 0 0,1 0 0,-1 0 0,1 0 0,0 0 0,0 0 0,0 0 0,-1-1 0,1 1 0,0 0 0,0-1 0,0 1 0,0 0 0,0-1 0,0 1 0,0-1 0,0 0 0,0 1 0,1-1 0,-1 0 0,0 0 0,0 1 0,0-1 0,0 0 0,0 0 0,1 0 0,-1-1 0,0 1 0,0 0 0,0 0 0,0 0 0,1-1 0,2 0 60,0 0-1,-1 0 1,1-1-1,-1 1 1,1-1-1,-1 0 1,1 1-1,5-6 1,-6 3-35,0 1 0,0-1 0,-1 0 0,1-1 0,-1 1 0,1 0 0,-2-1 0,1 1 0,0-1 0,-1 0 0,0 1 0,0-1 0,0 0 0,0 0 0,-1 0 0,0 0 0,0 1 0,0-1 0,-3-9 0,3 11-130,-1 1 1,1 0-1,-1-1 1,0 1-1,0 0 0,0 0 1,0 0-1,0 0 1,0 0-1,-1 0 1,1 0-1,-1 0 1,0 0-1,1 1 1,-1-1-1,0 0 1,0 1-1,0 0 1,0-1-1,0 1 1,0 0-1,0 0 1,0 0-1,-1 1 1,1-1-1,0 0 1,-1 1-1,1-1 1,0 1-1,-1 0 1,1 0-1,-1 0 1,1 0-1,0 0 1,-1 1-1,1-1 1,0 1-1,-1-1 1,1 1-1,0 0 1,-3 1-1,1 1-6,0-1-1,0 1 0,1-1 1,-1 1-1,1 0 1,0 0-1,0 1 1,0-1-1,0 1 0,0-1 1,1 1-1,0 0 1,0 0-1,0 0 1,0 0-1,0 0 0,1 0 1,-1 6-1,-4 8 85,2 1 0,-4 36-1,6-48 28,2 1 0,-1-1 0,1 1 0,0 0 0,1-1 0,0 1 0,0 0 0,1-1 0,4 14 0,-6-20-29,1 1 0,0 0 0,1 0 0,-1-1 0,0 1 0,0-1 0,1 1 0,-1-1 0,1 0 0,-1 1 0,1-1 0,0 0 0,-1 0 0,1 0 0,0 0 0,2 0 0,0 0-11,0 0-1,0 0 1,0-1 0,0 1 0,0-1 0,0 0-1,0 0 1,0-1 0,0 1 0,7-3-1,1-1 17,0 0-1,0-1 0,-1-1 0,1 1 0,-1-2 0,0 0 0,-1 0 0,0-1 0,11-10 0,80-89 44,-81 84-46,4-7 20,-20 22 1,1 1 1,1 1 0,0-1-1,-1 1 1,2 0 0,7-6-1,-18 53 1152,-7-1-722,8-31-277,0 1 0,1-1 1,0 1-1,0 0 0,0 11 1,4-21-180,-1-1 0,1 1 0,0 0 0,-1 0-1,1-1 1,0 1 0,-1-1 0,1 0 0,-1 1 0,1-1 0,-1 0 0,1 0 0,1-2 0,16-12-105,-2-2-1,0 0 0,16-22 1,22-22-771,-42 48 590,27-23-511,-38 34 734,0 1-1,0-1 1,0 1-1,0 0 1,0 0-1,1 0 1,-1 0 0,0 0-1,1 0 1,-1 1-1,1-1 1,-1 1 0,1 0-1,-1-1 1,1 1-1,-1 0 1,4 1-1,-5 0 43,0-1-1,0 1 1,1 0-1,-1 0 1,0 0-1,0 0 1,0 0-1,0 0 1,0 0-1,0 0 1,0 1-1,-1-1 1,1 0-1,0 1 1,-1-1-1,1 0 0,-1 1 1,1-1-1,-1 1 1,0-1-1,1 0 1,-1 1-1,0-1 1,0 1-1,0 1 1,0 50 89,-1-38-85,1-5-48,-2 44-1030,-4-19-2658,-3-13-2313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16752,'0'0'7927,"-12"-5"-6651,5 1-1142,4 3-121,1-1-1,-1 1 0,0 0 0,1-1 0,-1 1 0,0 0 0,0 1 0,0-1 0,1 0 0,-1 1 0,0 0 0,0-1 1,0 1-1,0 0 0,0 1 0,0-1 0,0 0 0,0 1 0,0 0 0,0-1 0,1 1 0,-1 0 0,0 1 1,1-1-1,-5 3 0,-10 11-209,1 0 0,1 1 1,0 0-1,1 1 0,-15 25 1,22-31 5,1 0 0,0 0 1,0 1-1,1 0 0,1 0 0,0 0 1,0 1-1,1-1 0,1 1 1,-1 17-1,3-28 57,0-1-1,1 1 1,-1-1 0,1 0 0,-1 1-1,1-1 1,0 0 0,-1 1 0,1-1-1,0 0 1,0 0 0,0 0 0,0 0-1,0 0 1,0 0 0,0 0 0,1 0-1,-1 0 1,0 0 0,0-1 0,1 1-1,-1 0 1,0-1 0,1 1 0,-1-1-1,1 0 1,-1 1 0,1-1 0,-1 0-1,1 0 1,-1 0 0,0 0 0,1 0-1,-1 0 1,4-1 0,5 1-210,-1-1 1,1 0 0,0-1-1,12-3 1,54-28-225,-64 26 754,1 1-1,0 0 1,0 1 0,1 0 0,-1 1-1,1 0 1,17-1 0,-30 5-139,-1 0-1,0 0 1,1 0 0,-1 0 0,1 0 0,-1 0-1,1 0 1,-1 0 0,1 0 0,-1 0 0,1 1-1,-1-1 1,1 0 0,-1 0 0,1 1 0,-1-1-1,0 0 1,1 0 0,-1 1 0,1-1-1,-1 0 1,0 1 0,1-1 0,-1 1 0,0-1-1,0 0 1,1 1 0,-1-1 0,0 1 0,0-1-1,0 1 1,1-1 0,-1 1 0,-1 23 1109,-16 21-124,-15 7-356,22-37-565,1 0 1,0 0 0,1 1-1,-11 30 1,19-45-137,-1-1 0,1 0 0,0 0 0,0 1 0,0-1 0,0 0 0,-1 0 1,1 1-1,0-1 0,0 0 0,0 0 0,0 1 0,0-1 0,0 0 0,0 0 1,0 1-1,0-1 0,0 0 0,0 1 0,0-1 0,0 0 0,0 1 0,0-1 1,0 0-1,0 0 0,0 1 0,0-1 0,0 0 0,0 1 0,0-1 0,1 0 1,-1 0-1,0 1 0,0-1 0,0 0 0,0 0 0,1 0 0,-1 1 0,0-1 1,0 0-1,1 0 0,-1 1 0,13-11-533,13-23-174,4-15-249,-2-1 1,29-70-1,-38 70 1962,-2-2-1,18-81 1,-37 149-261,2 0 0,0 0 0,1 0 0,4 22 0,18 83 549,-21-112-1114,1-1 0,0 1 0,0-1 0,1 0 0,10 16 1,-13-23-147,0 0 0,0-1 1,0 1-1,0-1 0,0 1 1,1 0-1,-1-1 0,0 0 1,1 1-1,-1-1 1,1 0-1,-1 0 0,1 0 1,0 0-1,-1 0 0,1 0 1,0 0-1,0-1 0,0 1 1,0-1-1,-1 1 0,1-1 1,0 0-1,0 1 1,0-1-1,0 0 0,0 0 1,0-1-1,0 1 0,0 0 1,0-1-1,0 1 0,-1-1 1,1 1-1,0-1 0,0 0 1,2-1-1,-2 0-81,1 0 0,-1-1 0,0 1 1,0-1-1,0 1 0,0-1 0,0 0 0,-1 0 0,1 0 0,-1 0 0,1 0 0,-1 0 0,0 0 0,-1-1 0,1 1 0,0-4 0,4-59-8762,-5 64 8161,1-47-12497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17072,'0'0'6759,"15"52"-7784,2-38-2243,-4 2-2721,0-3-5830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35 337 14542,'-3'9'1196,"-5"17"-171,1 1 1,1-1 0,2 1-1,1 0 1,0 0 0,3 33 0,0-58-994,0 0 1,0 1-1,0-1 1,0 0 0,1 1-1,-1-1 1,1 0-1,-1 0 1,1 0 0,0 1-1,0-1 1,0 0-1,0 0 1,1 0 0,-1 0-1,0-1 1,1 1-1,-1 0 1,1 0 0,0-1-1,-1 1 1,1-1-1,0 0 1,0 1 0,0-1-1,0 0 1,0 0-1,0 0 1,1 0-1,-1-1 1,3 2 0,-1-2-6,-1-1 0,1 1 1,-1 0-1,0-1 0,1 1 1,-1-1-1,0 0 0,1 0 1,-1-1-1,0 1 0,0-1 1,0 1-1,0-1 0,0 0 1,-1 0-1,1 0 0,0 0 1,-1-1-1,0 1 0,1-1 1,1-3-1,12-17 162,-1 0 1,-1-2-1,-1 0 0,-2 0 1,0-1-1,-2 0 1,10-42-1,-10 28 111,-3 0 0,-1 0 1,-2 0-1,-2-64 0,-2 98-293,0 0 0,0-1 0,0 1 0,0 0 0,-1 0 0,0 0-1,-1 0 1,1 0 0,-5-6 0,7 11-9,-1 0-1,0 0 1,0 0-1,0 0 1,0 0-1,1 0 1,-1 0-1,0 0 1,-1 1-1,1-1 1,0 0-1,0 0 1,0 1-1,0-1 1,0 1 0,-1-1-1,1 1 1,0 0-1,-3-1 1,2 1-12,0 1 1,0-1-1,0 1 0,1-1 1,-1 1-1,0 0 1,0 0-1,0-1 1,1 1-1,-1 0 1,0 1-1,1-1 1,-1 0-1,1 0 1,0 1-1,-1-1 0,-1 3 1,-7 9-52,0-1-1,0 1 1,2 1 0,0 0-1,0 0 1,1 1 0,1 0 0,0 0-1,1 0 1,1 0 0,1 1-1,-4 29 1,8-44 19,-1 0-1,0 0 1,1 0 0,-1 0-1,1 1 1,-1-1 0,1 0-1,-1 0 1,1 0 0,0 0-1,-1 0 1,1 0 0,0-1-1,0 1 1,0 0 0,0 0-1,0-1 1,0 1 0,0 0-1,0-1 1,0 1 0,0-1-1,0 1 1,0-1 0,0 0-1,1 1 1,-1-1 0,0 0-1,0 0 1,0 0 0,1 0-1,0 0 1,53 1-508,-37-2 342,-12 1 219,-1 0 1,0 0-1,0 1 1,0 0 0,1 0-1,-1 0 1,0 0-1,0 1 1,0 0 0,-1 0-1,1 0 1,0 1-1,-1-1 1,1 1 0,-1 0-1,0 1 1,7 6 0,-7-4-83,0 0 1,0-1 0,-1 2 0,0-1 0,0 0-1,0 1 1,-1-1 0,0 1 0,0 0 0,-1 0-1,0 0 1,0 13 0,1-8-3716,-2-3-2958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10666,'0'0'12001,"0"14"-11046,-2 25-481,0-6-272,1 0 0,1 0 0,2 1 0,8 45 0,-10-76-200,1 0-1,0-1 0,0 1 1,0-1-1,0 1 0,0-1 1,1 1-1,-1-1 0,1 0 1,-1 1-1,1-1 1,0 0-1,0 0 0,3 2 1,-4-4 2,1 1 0,-1 0 0,1-1 0,-1 1 0,1-1 0,-1 1 1,1-1-1,0 0 0,-1 1 0,1-1 0,-1 0 0,1 0 0,0 0 1,-1 0-1,1-1 0,0 1 0,-1 0 0,3-1 0,6-4 22,-1 0 0,1 0 0,-1 0 0,0-1-1,0-1 1,8-8 0,30-17-17,-43 30-29,1 0 0,0 0 0,0 1 0,0-1 0,0 2 0,0-1 0,0 0 1,0 1-1,8 0 0,-12 0 14,1 0 1,0 1-1,-1-1 0,1 0 1,-1 1-1,1-1 1,-1 1-1,1 0 0,-1-1 1,0 1-1,1 0 0,-1 0 1,0 0-1,0 0 1,1 0-1,-1 0 0,0 0 1,0 0-1,0 1 1,0-1-1,-1 0 0,1 1 1,0-1-1,0 1 1,-1-1-1,1 1 0,-1-1 1,1 1-1,-1-1 0,0 1 1,1-1-1,-1 1 1,0 2-1,-1 3 110,1 0-1,-1 0 1,0 0 0,0 0-1,-1 0 1,0-1 0,0 1-1,-1-1 1,0 1 0,0-1-1,0 0 1,-1 0 0,0 0-1,0-1 1,-1 1 0,1-1 0,-1 0-1,-7 5 1,6-4 2,-1-1-1,1 0 1,-2 0 0,1-1-1,0 0 1,-1 0 0,0 0-1,0-1 1,0 0 0,0-1 0,0 0-1,-1 0 1,1-1 0,-15 1-1,21-2-369,1-1 1,-1 1-1,1-1 0,-1 1 0,1-1 0,-1 0 0,1 0 0,0 0 1,-1 0-1,1 0 0,0 0 0,0 0 0,0 0 0,-1 0 0,1 0 0,0-1 1,0 1-1,1 0 0,-1-1 0,0 1 0,0-1 0,1 1 0,-1-1 1,1 1-1,-1-1 0,1 1 0,0-1 0,-1 1 0,1-1 0,0 0 0,0 1 1,0-1-1,0 0 0,1-2 0,-1-22-7146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6 229 16624,'0'0'6897,"11"-4"-4484,-3 1-1979,7-3 97,0 0 0,-1 0 0,22-14 0,-33 18-514,1 0 0,-1-1 0,0 1 0,1-1 0,-1 0 0,0 1 0,-1-2 0,1 1 0,0 0 0,-1 0 0,0-1 0,0 0 0,0 1 0,0-1 0,0 0 0,-1 0 0,0 0 0,0 0 0,0 0 0,1-8 0,-2 10-28,0-1 1,0 1 0,0 0 0,0-1 0,-1 1-1,1 0 1,-1 0 0,1-1 0,-1 1 0,0 0 0,0 0-1,0 0 1,0 0 0,0 0 0,0 0 0,0 0-1,-1 0 1,1 0 0,-1 1 0,0-1 0,-2-1-1,2 1-2,-1 1-1,1 0 0,-1 0 0,1 0 0,-1 1 0,0-1 0,0 1 0,1-1 0,-1 1 0,0 0 0,0 0 0,1 0 0,-1 1 0,0-1 0,0 1 0,1-1 0,-6 3 1,3-1-17,1 0 1,0 0 0,0 0 0,0 1 0,0-1 0,1 1 0,-1 0 0,1 0-1,-1 1 1,1-1 0,0 1 0,0 0 0,1-1 0,-1 1 0,1 1-1,0-1 1,0 0 0,0 0 0,0 1 0,-1 6 0,0 2 4,-1 1-1,2 0 1,0 1 0,1-1-1,0 20 1,1-32 21,0 1-1,1 0 1,-1 0-1,1 0 1,-1 0 0,1 0-1,0-1 1,0 1-1,0 0 1,1-1 0,-1 1-1,1 0 1,-1-1-1,1 0 1,0 1-1,0-1 1,0 0 0,0 0-1,0 0 1,0 0-1,1-1 1,-1 1 0,1-1-1,-1 1 1,1-1-1,0 0 1,-1 0-1,1 0 1,0 0 0,0 0-1,0-1 1,0 1-1,0-1 1,4 0 0,2 1-6,0-1 0,0 0 1,1-1-1,-1 0 0,0-1 1,0 1-1,0-2 0,0 1 1,16-8-1,-12 4 53,-2 0 1,1-1-1,-1 0 0,0 0 0,0-1 0,-1-1 0,0 0 0,-1 0 1,0-1-1,0 0 0,-1-1 0,0 0 0,-1 0 0,0 0 0,-1-1 1,0 0-1,-1 0 0,-1-1 0,1 0 0,-2 1 0,0-1 1,-1-1-1,2-25 0,-7 27 75,-5 13-236,-5 20-128,8-4 279,1 0 0,1 0 0,0 1-1,0 25 1,3-40-91,0-1 1,0 1-1,0-1 1,0 1-1,0-1 1,0 1-1,1-1 1,-1 0-1,1 1 1,0-1-1,0 0 1,0 1-1,0-1 1,0 0-1,0 0 0,0 0 1,1 0-1,-1 0 1,1 0-1,0 0 1,-1 0-1,1-1 1,0 1-1,0-1 1,0 1-1,0-1 1,1 0-1,-1 1 0,0-1 1,0-1-1,1 1 1,-1 0-1,0 0 1,1-1-1,-1 1 1,1-1-1,-1 0 1,1 0-1,-1 0 1,1 0-1,2-1 1,-3 1-432,-1 0 1,1 0-1,0-1 1,-1 1-1,1-1 1,-1 1-1,1-1 1,-1 1-1,1-1 1,-1 0-1,1 0 1,-1 0 0,0 0-1,1 0 1,-1 0-1,0 0 1,0 0-1,0-1 1,0 1-1,0 0 1,1-4-1,10-17-12771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99 7623,'0'-8'2290,"-1"-6"-2206,-1-53 9650,3 58-5412,3 44-4240,37 408-1417,-41-441 1332,0 0-1,0 0 0,0 0 1,1 0-1,-1 0 0,1 0 1,-1-1-1,1 1 0,0 0 1,0 0-1,-1-1 0,1 1 1,0 0-1,2 1 0,-2-2 2,-1-1-1,1 0 1,-1 1-1,1-1 0,-1 0 1,1 1-1,0-1 1,-1 0-1,1 0 1,0 0-1,-1 0 0,1 0 1,-1 0-1,1 0 1,0 0-1,-1 0 1,1 0-1,0 0 0,-1 0 1,1 0-1,0 0 1,-1-1-1,1 1 1,-1 0-1,1 0 1,-1-1-1,2 0 0,2-1-1,0-2 0,-1 1-1,1 0 1,-1-1-1,0 0 1,0 0 0,0 0-1,0 0 1,3-7-1,47-104 534,57-179-1,-114 396-928,-4-50 400,2-22 0,-2 55 0,8-85-1,0 1 0,0-1 1,-1 1-1,1 0 0,0-1 0,0 1 0,0 0 1,0 0-1,0-1 0,0 1 0,0 0 0,0-1 0,1 1 1,-1 0-1,0-1 0,0 1 0,1-1 0,-1 1 1,0 0-1,0-1 0,1 1 0,-1-1 0,1 1 0,-1-1 1,1 1-1,-1-1 0,1 1 0,-1-1 0,1 1 1,-1-1-1,1 0 0,-1 1 0,1-1 0,0 0 1,-1 1-1,2-1 0,0 0 5,0-1 0,0 1 0,0-1 0,-1 0 1,1 0-1,0 0 0,0 0 0,-1 0 0,1 0 0,0 0 0,-1-1 0,2-1 1,44-49 216,-46 50-210,155-223 1206,-156 226-1224,0-1-1,0 0 1,0 1-1,0-1 1,0 0-1,0 0 1,0 1-1,0-1 1,0 0-1,0 0 1,0 1-1,0-1 1,0 0-1,1 0 1,-1 1-1,0-1 1,0 0-1,0 0 1,0 1-1,1-1 1,-1 0-1,0 0 1,0 0-1,1 0 1,-1 1-1,0-1 1,0 0-1,1 0 1,-1 0-1,0 0 1,0 0-1,1 0 1,-1 0-1,0 0 1,0 0-1,1 0 1,-1 0-1,0 0 1,1 0-1,-1 0 1,0 0-1,0 0 1,1 0-1,-1 0 0,0 0 1,0 0-1,1 0 1,-1 0-1,0 0 1,0-1-1,1 1 1,-1 0-1,0 0 1,0 0-1,1 0 1,-1-1-1,0 1 1,0-1-1,0 33-303,0-28 323,-11 89-386,6-57-659,-1 45 1,6-80 863,0 1 0,0-1 0,0 1 0,0-1 0,0 1 0,1-1 0,-1 1 0,1-1 0,-1 0 0,1 1 0,-1-1 0,1 0 0,-1 1 0,1-1 0,0 0 0,0 0 0,0 1 0,0-1 0,0 0 0,0 0 0,0 0 0,0 0 0,2 1 0,-1-2-199,0 1 0,-1-1-1,1 1 1,-1-1 0,1 0 0,-1 0 0,1 0 0,0 0-1,-1 0 1,1 0 0,-1 0 0,1 0 0,-1-1-1,1 1 1,0-1 0,-1 1 0,0-1 0,1 1-1,-1-1 1,1 0 0,-1 0 0,0 0 0,3-1 0,18-20-7261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18802,'0'0'9064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12780,'0'0'3326,"1"-11"-86,-1 10-3114,3-68 4167,-3 66-4091,-1 1 0,1-1-1,0 0 1,-1 1 0,0-1 0,1 0-1,-1 1 1,0-1 0,-1 1 0,1-1-1,-3-3 1,4 5-163,-1 1 0,0-1 0,0 1-1,0-1 1,0 1 0,0-1 0,0 1-1,1-1 1,-1 1 0,0 0 0,0-1 0,0 1-1,0 0 1,0 0 0,0 0 0,0 0-1,0 0 1,0 0 0,-1 0 0,1 0 0,0 0-1,0 1 1,1-1 0,-1 0 0,0 1-1,0-1 1,0 1 0,0-1 0,0 1 0,0-1-1,0 1 1,0 0 0,-4 3-63,0 0 0,1 0-1,0 0 1,0 1 0,1 0 0,-1 0 0,1 0 0,0 0-1,0 0 1,0 0 0,1 1 0,0 0 0,0-1 0,-1 7-1,-3 10-65,1 0-1,-2 32 0,7-53 88,-1 13-93,0-1 0,1 1 0,2 23 0,-1-35 82,-1 0 0,0-1-1,0 1 1,1-1 0,-1 1-1,1 0 1,0-1 0,-1 1-1,1-1 1,0 0 0,0 1-1,0-1 1,0 0 0,0 1-1,0-1 1,0 0 0,2 2-1,-1-3 7,-1 1-1,1-1 0,-1 0 0,1 0 0,-1 0 0,1 0 1,-1 0-1,1 0 0,-1 0 0,0 0 0,1-1 1,-1 1-1,1-1 0,-1 1 0,0-1 0,1 1 0,-1-1 1,0 0-1,1 1 0,-1-1 0,0 0 0,0 0 1,0 0-1,1-2 0,6-4 38,0-1-1,-1 0 1,0-1 0,0 1 0,-1-1-1,0-1 1,-1 1 0,6-14 0,30-87 586,-38 101-507,44-168 1462,-48 232-1917,0-11-415,5 52 0,-2-83-95,0 1 0,1-1 0,0 0 0,1 0 1,0 0-1,1 0 0,1-1 0,7 14 0,8-2-4177,-2-13-1724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14990,'0'0'8429,"0"10"-7932,0-9-495,0 2 27,-1 1 1,1 0 0,1-1-1,-1 1 1,0 0-1,1-1 1,0 1 0,0 0-1,1 3 1,-1-5-12,1 0 0,-1-1 0,0 1 0,1-1 0,-1 1 0,1-1 0,-1 1 0,1-1 0,-1 0 0,1 0 0,0 0 1,0 0-1,0 0 0,0 0 0,0 0 0,0-1 0,0 1 0,0-1 0,0 1 0,0-1 0,0 0 0,0 0 0,4 0 0,3 0 137,1 0 0,0-1-1,-1 0 1,1 0-1,-1-1 1,0 0-1,17-7 1,-23 9-81,0-1 0,-1 0 0,0-1-1,1 1 1,-1 0 0,0-1 0,1 1 0,-1-1-1,0 0 1,0 0 0,0 0 0,0 0 0,-1 0 0,1 0-1,-1 0 1,1 0 0,-1-1 0,0 1 0,1-1-1,-1 1 1,-1-1 0,1 1 0,0-1 0,0 1 0,-1-1-1,0 0 1,1 0 0,-1 1 0,0-1 0,-1 0-1,1 1 1,-1-5 0,0 5-67,0 1 0,0-1-1,0 0 1,0 1 0,-1-1-1,1 1 1,-1 0 0,1-1-1,-1 1 1,1 0 0,-1 0-1,0 0 1,1 0 0,-1 0 0,0 0-1,0 0 1,0 1 0,0-1-1,0 1 1,0-1 0,0 1-1,0 0 1,0 0 0,1 0 0,-1 0-1,0 0 1,-4 1 0,-1-1-51,0 0 1,-1 1-1,1 0 0,0 0 1,0 1-1,-11 3 1,9 0-41,1 0 0,0 1 0,-1 0 0,2 1 0,-1-1 1,1 1-1,0 1 0,0-1 0,1 1 0,-6 11 0,8-15 64,1 1 0,0 0-1,0 0 1,1 0 0,0 1-1,0-1 1,0 1 0,0-1-1,1 1 1,0 0-1,0-1 1,1 1 0,-1 0-1,1 0 1,0-1 0,1 1-1,0 0 1,0 0 0,2 7-1,-2-11-114,0 0 0,1 0-1,-1 0 1,1 0-1,-1 0 1,1 0-1,0 0 1,0-1-1,0 1 1,0 0-1,0-1 1,0 0-1,0 0 1,0 1-1,1-1 1,-1-1 0,0 1-1,1 0 1,-1 0-1,1-1 1,3 1-1,56 0-6824,-25-4-1261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16335,'0'0'2141,"0"14"-966,0 54-679,3 1 1,18 103-1,-15-145-491,-4-14 5,0-1 0,1 0 0,1 0-1,0-1 1,11 22 0,-15-32 42,1 0-1,-1 0 1,1 0-1,-1 0 1,1 0-1,0 0 1,0 0-1,-1 0 1,1 0-1,0-1 1,0 1-1,0 0 1,0 0-1,0-1 1,0 1-1,0-1 1,0 1-1,0-1 1,0 1-1,0-1 1,1 1-1,-1-1 1,0 0-1,0 0 1,0 0 0,0 0-1,1 0 1,-1 0-1,0 0 1,0 0-1,0 0 1,0 0-1,1 0 1,-1-1-1,0 1 1,0-1-1,0 1 1,0-1-1,0 1 1,0-1-1,0 0 1,0 1-1,0-1 1,0 0-1,0 0 1,0 1-1,-1-1 1,1 0-1,0 0 1,0 0-1,0-2 1,5-5 463,0 0 0,-1 0-1,0-1 1,7-15 0,13-44-585,-4-2 0,-2 0-1,12-94 1,-29 153-226,-2 2-1352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14318,'0'0'6245,"58"43"-6052,-34-42-321,6-1-1858,6-1-1794,-1-16-2017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86 12011,'0'0'5478,"-10"-1"-4288,7 1-1159,-1 0 1,0 0-1,1 0 1,-1 0-1,0 0 1,1 1-1,-1 0 1,0 0-1,1 0 0,-1 0 1,1 1-1,0-1 1,-1 1-1,-2 2 1,1 0-27,0 0 1,0 0 0,1 1-1,0-1 1,0 1 0,0 0-1,0 1 1,1-1 0,-4 9 0,4-9 10,-20 46 581,22-48-509,0 0 1,0 1-1,0-1 0,0 1 0,0-1 0,1 1 0,0-1 0,0 1 0,0-1 0,0 1 0,0-1 0,1 1 0,0 3 1,0-7-81,-1 1 1,1 0 0,0-1 0,0 1 0,0-1-1,-1 1 1,1-1 0,0 1 0,0-1 0,0 0-1,0 1 1,0-1 0,0 0 0,0 0 0,0 0 0,0 1-1,0-1 1,-1 0 0,1 0 0,0-1 0,0 1-1,0 0 1,0 0 0,0 0 0,0-1 0,0 1-1,0 0 1,0-1 0,0 1 0,0-1 0,-1 1-1,1-1 1,1 0 0,29-18 119,-13 3-191,0-1 1,-2-1 0,26-35 0,21-23 1453,-62 74-1371,0 1 0,0-1 0,1 1 0,-1 0 0,0 0 0,1 0 0,-1 0 0,1 0 0,-1 0 0,1 0 0,-1 0 0,1 0 0,0 1 0,0-1 0,-1 1 0,4-1 0,-5 1-9,1 0-1,0 1 1,0-1-1,-1 0 1,1 1 0,0-1-1,-1 0 1,1 1-1,0-1 1,-1 1-1,1-1 1,-1 1-1,1-1 1,-1 1-1,1-1 1,-1 1-1,1 0 1,-1-1 0,1 1-1,-1 0 1,0-1-1,1 1 1,-1 0-1,0 0 1,0 1-1,2 8 50,0 0 1,-1 0-1,-1 0 0,0 15 0,-1-12-46,-4 77 1022,5-90-1025,0 1 0,0-1 0,1 0 0,-1 0 0,0 0 0,0 0 0,1 0 0,-1 1 0,0-1 0,0 0 0,1 0 0,-1 0 0,0 0 0,0 0 0,1 0 0,-1 0 0,0 0 0,1 0 0,-1 0 0,0 0 0,0 0 0,1 0 0,-1 0 0,0-1 0,0 1 0,1 0 0,-1 0 1,0 0-1,0 0 0,1 0 0,-1-1 0,0 1 0,0 0 0,0 0 0,1 0 0,-1-1 0,0 1 0,0 0 0,0 0 0,0 0 0,1-1 0,-1 1 0,0 0 0,0-1 0,12-11 229,19-25 221,-13 12-424,1 2 0,1 0 0,2 2 0,-1 0 1,49-34-1,-68 54-47,0 0 1,0 0 0,0-1 0,0 1 0,0 1 0,0-1 0,0 0-1,0 1 1,0-1 0,0 1 0,1-1 0,-1 1 0,0 0-1,0 0 1,5 0 0,-6 1 6,0-1 0,0 1 0,0 0 1,0-1-1,0 1 0,0 0 0,-1 0 0,1 0 0,0-1 0,0 1 1,0 0-1,-1 0 0,1 0 0,-1 0 0,1 0 0,-1 1 0,1-1 1,-1 0-1,1 0 0,-1 0 0,0 0 0,0 0 0,0 1 0,1-1 0,-1 0 1,0 0-1,0 0 0,-1 3 0,1 67-1300,3-75-3258,9-13-76,-3-6-1833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13965,'0'0'5664,"-10"12"-3806,-3 2-1539,-46 54 1337,55-63-1486,0 1 0,0-1 0,1 1 0,-1 0 0,1 1 0,1-1 0,-1 0 0,1 1 0,0 0 0,0-1 0,0 12-1,2-17-178,0 0 0,1 0 0,-1 1 0,1-1 0,-1 0-1,1 0 1,-1 0 0,1 0 0,0 0 0,0 0 0,-1 0-1,1-1 1,0 1 0,0 0 0,0 0 0,0-1 0,0 1 0,0 0-1,0-1 1,0 1 0,0-1 0,0 1 0,0-1 0,1 0-1,-1 1 1,0-1 0,0 0 0,0 0 0,0 0 0,1 0-1,1 0 1,49 0-564,-37 0 302,116 0 400,-130 0-91,-1 0 1,0 0 0,1 0-1,-1 0 1,0 1 0,1-1-1,-1 0 1,0 0 0,0 0-1,1 1 1,-1-1 0,0 0-1,0 0 1,1 1 0,-1-1-1,0 0 1,0 1 0,0-1 0,0 0-1,1 1 1,-1-1 0,0 0-1,0 1 1,0-1 0,0 0-1,0 1 1,0-1 0,0 0-1,0 1 1,0-1 0,0 0-1,0 1 1,0-1 0,0 0-1,0 1 1,0-1 0,-1 0 0,1 1-1,0-1 1,0 0 0,0 1-1,0-1 1,-1 0 0,1 0-1,0 1 1,0-1 0,-1 0-1,1 0 1,0 1 0,0-1-1,-1 0 1,1 0 0,0 0-1,-1 0 1,1 1 0,-15 18 570,-6 2-225,-43 34 0,53-47-995,-1 0 0,1-1 0,-17 7 0,19-12-2323,5-3-2348,4-7-1300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11 147 7719,'0'0'17943,"0"10"-17500,-5 56 361,2-34-371,1 0 0,2 38 0,0-68-428,0 0 0,0 1 0,1-1 0,-1 0 0,1 0-1,-1 0 1,1 1 0,0-1 0,0 0 0,0 0 0,0 0 0,0 0 0,0 0 0,0-1 0,1 1 0,-1 0 0,1-1-1,2 3 1,-3-3 2,1 0 0,0 0 0,-1-1 0,1 1 0,0-1 0,0 1 0,-1-1 0,1 0 0,0 0 0,0 0 0,-1 0 0,1 0 0,0 0 0,0 0 0,0 0 0,-1-1 0,1 1 0,2-1-1,2-2 8,0 1-1,0-1 0,-1 0 0,1-1 1,-1 1-1,0-1 0,0 0 0,0 0 1,0-1-1,-1 0 0,6-6 0,8-17-203,-2 0-1,0-1 0,-2 0 1,-2-1-1,0 0 0,8-40 1,-28 144-600,2-58 969,2 0 0,0 0 1,0 0-1,-1 34 1,5-50-172,0 1 1,0 0 0,0-1-1,0 1 1,0-1 0,0 1-1,0 0 1,0-1-1,0 1 1,0-1 0,1 1-1,-1 0 1,0-1 0,0 1-1,1-1 1,-1 1 0,0-1-1,1 1 1,-1-1 0,0 1-1,1-1 1,-1 1 0,1-1-1,-1 1 1,1-1 0,-1 0-1,1 1 1,-1-1 0,1 0-1,-1 1 1,1-1 0,0 0-1,24-4 196,21-24-31,3-16-579,-2-2 0,44-57 0,-75 86 406,-8 17 30,-6 11 46,-3 11 133,-17 35 9,14-48-85,0 1 1,1 0 0,0 0-1,1 0 1,0 0 0,-1 15-1,5-25-96,0 0-1,0 0 0,1 0 0,-1-1 0,0 1 0,0-1 0,0 1 1,0-1-1,0 0 0,0 0 0,0 0 0,2-2 0,9-7-9,-2-1 0,1-1 0,15-20 0,-21 23-119,1 0 1,1 0 0,0 1-1,0 0 1,0 0-1,1 1 1,0 0-1,18-10 1,-27 17 86,0 0 0,1 0 0,-1 0 0,0 0 0,1 0 0,-1-1 1,0 1-1,1 0 0,-1 0 0,0 0 0,1 0 0,-1 0 0,1 0 0,-1 0 0,0 0 0,1 1 0,-1-1 1,0 0-1,1 0 0,-1 0 0,0 0 0,1 0 0,-1 0 0,0 1 0,1-1 0,-1 0 0,0 0 1,0 1-1,1-1 0,-1 0 0,0 0 0,0 1 0,1-1 0,-1 0 0,0 1 0,0-1 0,0 0 0,0 0 1,1 1-1,-1-1 0,0 1 0,0-1 0,0 0 0,0 1 0,1 26 209,-9 24 432,7-50-596,1 0 0,-1 0 1,1 1-1,-1-1 0,1 1 0,0-1 0,0 0 0,0 1 0,-1-1 1,1 1-1,1-1 0,-1 0 0,0 1 0,0-1 0,0 0 0,1 1 1,-1-1-1,1 1 0,-1-1 0,1 0 0,1 3 0,-1-4-16,0 0 0,0 0 0,0 0 0,0 0-1,0 0 1,0 0 0,0 0 0,0 0 0,0-1-1,0 1 1,0 0 0,0 0 0,0-1 0,0 1 0,0-1-1,0 1 1,0-1 0,0 1 0,0-1 0,-1 0-1,2-1 1,57-55 332,-51 48-341,25-27-4,-24 24-73,0 1-1,1 0 0,0 1 0,1 0 0,1 0 0,-1 1 0,14-7 1,-25 15 49,1 1 0,-1 0-1,1 0 1,-1 0 0,1-1 0,-1 1 0,1 0 0,-1 0 0,1 0 0,-1 0 0,1 0 0,-1 0 0,1 0 0,-1 0 0,1 0 0,-1 0 0,1 0 0,-1 0-1,1 0 1,-1 0 0,1 0 0,-1 0 0,1 1 0,-1-1 0,1 0 0,-1 0 0,1 1 0,-1-1 0,0 0 0,1 0 0,-1 1 0,1-1 0,0 1 0,4 21-127,-12 29 88,-12 13-1020,-1-26-6456,11-31-1611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77 585 12844,'0'0'5830,"9"7"-2942,28 20-635,-36-26-2142,0 0 1,0-1 0,1 1 0,-1-1 0,1 1 0,-1-1 0,0 1 0,1-1 0,-1 0 0,1 0 0,-1 0 0,1 0 0,-1 0 0,0 0 0,1 0-1,-1 0 1,1 0 0,-1-1 0,1 1 0,-1-1 0,0 1 0,1-1 0,-1 0 0,0 1 0,0-1 0,1 0 0,-1 0 0,0 0 0,0 0 0,0 0-1,1-2 1,26-39 1582,-23 32-1503,2-1-84,-1-1 1,0 0-1,-1 0 0,6-22 1,-10 32-108,0 0 0,-1 1 1,1-1-1,-1 0 1,0 0-1,1 0 1,-1 0-1,0 0 1,0 0-1,0 0 0,-1 1 1,1-1-1,0 0 1,-1 0-1,1 0 1,-1 0-1,1 0 0,-1 1 1,0-1-1,0 0 1,0 1-1,0-1 1,0 0-1,0 1 0,0 0 1,-1-1-1,1 1 1,-1 0-1,1-1 1,-1 1-1,1 0 0,-1 0 1,1 0-1,-1 0 1,0 0-1,0 1 1,0-1-1,1 1 0,-1-1 1,0 1-1,0-1 1,-3 1-1,-1-1-92,-1 1 1,1 0-1,-1 1 0,1-1 0,-1 1 1,1 0-1,0 1 0,0 0 0,-1 0 1,1 0-1,0 0 0,1 1 0,-1 0 0,0 0 1,1 1-1,0 0 0,0 0 0,0 0 1,0 0-1,0 1 0,1 0 0,0 0 0,0 0 1,1 0-1,-1 1 0,1-1 0,-3 7 1,-1 3 60,0 0 1,1 1 0,1 0 0,0 0-1,1 1 1,1-1 0,0 1 0,1 0-1,1 25 1,1-40 30,0 0 0,0 0 0,0 0 0,0 0 0,0 0 0,1 0 0,-1 0 0,1 0 0,-1 0 0,1 0 0,0 0 0,0-1-1,0 1 1,0 0 0,0 0 0,0-1 0,0 1 0,1-1 0,-1 1 0,1-1 0,-1 1 0,3 1 0,-1-2 3,0 0 0,-1 0 0,1 0 0,0-1 0,0 1 0,0-1 0,0 1 0,-1-1 1,1 0-1,0 0 0,0-1 0,0 1 0,0 0 0,3-2 0,6-2 55,1 0 1,-1-1-1,0 0 0,0-1 1,19-12-1,7-11 87,0-2 0,61-66-1,-49 46 100,-49 50-251,-1 0 0,0 1 0,0-1 0,1 1 0,-1-1 0,1 0 0,-1 1-1,0-1 1,1 1 0,-1-1 0,1 1 0,-1 0 0,1-1 0,-1 1 0,1-1 0,0 1 0,-1 0 0,1-1-1,-1 1 1,1 0 0,0 0 0,-1 0 0,1-1 0,0 1 0,-1 0 0,1 0 0,0 0 0,-1 0 0,1 0-1,0 0 1,-1 0 0,1 0 0,0 0 0,-1 1 0,2-1 0,-2 27-80,-21 45 132,20-69-41,-3 7 126,1 0 1,0 0 0,1 1 0,0-1 0,0 18-1,16-34 201,4-11-218,-1-1 0,-1 0 0,22-32-1,-24 31-241,0 1-1,1 0 0,0 1 1,24-20-1,-38 37 114,-1-1 0,0 1-1,0 0 1,0 0 0,1 0 0,-1-1 0,0 1 0,0 0 0,0 0 0,1 0-1,-1 0 1,0 0 0,1-1 0,-1 1 0,0 0 0,0 0 0,1 0 0,-1 0-1,0 0 1,1 0 0,-1 0 0,0 0 0,0 0 0,1 0 0,-1 0 0,0 0-1,1 0 1,-1 0 0,0 0 0,0 1 0,1-1 0,-1 0 0,0 0 0,0 0 0,1 0-1,-1 0 1,0 1 0,0-1 0,1 0 0,-1 0 0,0 0 0,0 1 0,0-1-1,0 0 1,1 0 0,-1 1 0,3 19-186,-7 26 265,-5-1-46,5-29-13,0 1 0,2-1-1,-2 22 1,4-38-31,0 0 0,0 1 0,0-1 0,0 0 0,0 0 0,0 0 0,0 0 0,0 0 0,0 0 0,0 1 0,0-1 0,0 0 0,0 0 0,0 0 0,0 0 0,0 0 1,0 0-1,0 1 0,0-1 0,1 0 0,-1 0 0,0 0 0,0 0 0,0 0 0,0 0 0,0 0 0,0 0 0,0 1 0,0-1 0,0 0 0,1 0 0,-1 0 0,0 0 0,0 0 0,0 0 0,0 0 0,0 0 0,0 0 0,1 0 0,-1 0 0,0 0 0,0 0 0,0 0 0,0 0 0,0 0 0,0 0 0,1 0 1,-1 0-1,0 0 0,0 0 0,0 0 0,0 0 0,0 0 0,0 0 0,1 0 0,-1 0 0,0 0 0,0-1 0,0 1 0,0 0 0,11-9-959,8-14-771,1-11-3140,20-53-1,6-44-300,-11-4 4666,-5 1 4739,-11 44 1570,-41 216 1314,16-77-6084,1 54 1,5-79-1021,0-1 0,2 1 0,0-1 0,2 0 1,1 0-1,0 0 0,2-1 0,1 1 0,0-2 1,2 1-1,14 23 0,-66-100-10116,-29-20 485,37 42 3846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53 159 5669,'-24'-23'4933,"7"7"64,6 3-1090,11 5-639,0 2-962,11-1-929,15 0-544,13-2-64,8 3-257,5-1-320,4-2-128,0 2-32,-7-3-1409,-8-2-3620,-9-6-6822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8840,'0'0'8104,"-8"9"-6775,-1 0-1076,0 1-1,1 0 0,0 1 1,0 0-1,2 0 0,-1 0 1,1 1-1,1 0 0,0 0 1,1 1-1,0-1 0,1 1 1,0 0-1,-1 20 0,4-30-243,0-1 0,0 1-1,0 0 1,1-1 0,-1 1 0,1-1-1,-1 1 1,1-1 0,0 1 0,0-1-1,0 0 1,0 1 0,0-1 0,0 0-1,1 0 1,-1 0 0,1 0-1,2 3 1,-2-5-2,-1 1 1,0-1-1,1 1 0,-1-1 0,1 1 0,-1-1 0,0 0 0,1 0 1,-1 0-1,1 0 0,-1 0 0,1 0 0,-1 0 0,1 0 1,-1-1-1,1 1 0,-1-1 0,0 1 0,1-1 0,-1 1 0,0-1 1,1 0-1,-1 1 0,0-1 0,0 0 0,0 0 0,1 0 1,-1 0-1,0 0 0,0 0 0,-1-1 0,1 1 0,0 0 0,1-2 1,7-13 338,0-1 1,-1 1-1,-1-1 0,-1-1 1,7-26-1,-7 27-759,-12 88 262,3-51 94,1-1 0,2 1 0,0 21 0,0-39-35,1-1 0,-1 1 0,0 0 0,1 0 0,-1 0 0,1 0 0,0-1 0,-1 1 0,1 0 0,0-1 0,0 1 0,0 0 0,0-1 0,0 1 0,0-1 0,1 0 0,-1 1 0,1-1 0,-1 0-1,1 0 1,-1 0 0,1 0 0,-1 0 0,1 0 0,0 0 0,-1 0 0,1-1 0,0 1 0,0-1 0,0 1 0,2-1 0,1 0-347,-1 1 0,0-2 0,1 1 0,-1 0-1,1-1 1,-1 0 0,0 0 0,1 0 0,-1 0 0,0-1 0,0 0 0,7-4 0,24-18-4996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13997,'0'0'7378,"10"8"-6439,-3-3-737,-4-2-135,0 0 0,0-1 0,0 1 0,0-1 0,0 0 0,1 1 0,-1-2 0,1 1 0,-1 0 0,1-1 0,0 0 1,0 1-1,0-1 0,0-1 0,0 1 0,0-1 0,0 1 0,-1-1 0,8-1 0,-1-3 42,-1 0 0,0-1-1,0 0 1,0 0 0,-1-1-1,0 0 1,0-1 0,0 1-1,-1-2 1,0 1 0,0-1 0,-1 0-1,0 0 1,0-1 0,-1 0-1,0 0 1,-1 0 0,0 0-1,0-1 1,-1 0 0,-1 1-1,1-1 1,-1 0 0,0-11-1,-2 19-103,0 1-1,0-1 1,0 0-1,0 1 1,0-1-1,0 1 1,-1-1-1,1 0 1,-1 1-1,1-1 1,-1 1-1,0 0 1,1-1-1,-1 1 1,0-1-1,0 1 1,0 0-1,0-1 1,0 1-1,0 0 1,0 0-1,-1 0 1,-2-2-1,2 2-41,-1 0-1,0 0 1,1 1 0,-1-1-1,0 0 1,0 1 0,0 0 0,1 0-1,-1 0 1,0 0 0,0 0-1,-5 1 1,1 0-122,1 1-1,-1 0 1,0 0-1,1 1 1,0-1 0,-1 1-1,1 1 1,0-1-1,1 1 1,-1 0 0,-6 6-1,2 4 28,-1 1-1,2 1 0,0-1 1,1 1-1,0 1 0,2 0 0,0 0 1,0 0-1,2 1 0,0-1 1,1 1-1,1 0 0,0 30 1,2-46 146,0 0 0,0 0 1,0-1-1,0 1 0,0 0 1,0-1-1,0 1 0,1 0 1,-1 0-1,1-1 0,-1 1 1,1-1-1,0 1 0,-1 0 1,1-1-1,0 1 0,0-1 1,0 0-1,0 1 0,1-1 1,-1 0-1,0 1 0,0-1 1,1 0-1,-1 0 1,1 0-1,-1 0 0,1-1 1,-1 1-1,1 0 0,-1-1 1,1 1-1,0-1 0,-1 1 1,1-1-1,0 0 0,0 1 1,-1-1-1,1 0 0,0 0 1,0 0-1,-1-1 0,1 1 1,3-1-1,4-1 160,-1 0-1,1-1 1,0 0-1,-1 0 1,1-1-1,-1 0 1,12-9-1,19-18 168,-2-1 0,-1-3 0,-2-1 0,-1-1-1,40-60 1,-72 96-346,-1 0 0,1 1 1,-1-1-1,1 0 0,-1 0 0,1 1 0,0-1 0,-1 0 0,1 1 0,0-1 1,0 1-1,-1-1 0,1 1 0,0-1 0,0 1 0,0-1 0,-1 1 1,1 0-1,1-1 0,6 12-249,-7 34-84,-2-35 435,0 29-66,0-21-3,1 0 0,0-1 0,1 1 0,7 33-1,-8-50-12,1 0-1,-1 0 0,1 0 1,-1 0-1,1 0 0,-1 0 1,1 0-1,0 0 0,-1-1 0,1 1 1,0 0-1,0 0 0,-1-1 1,1 1-1,0-1 0,0 1 1,0-1-1,0 1 0,0-1 1,0 1-1,0-1 0,0 0 0,0 0 1,0 1-1,0-1 0,0 0 1,0 0-1,0 0 0,0 0 1,0 0-1,0 0 0,0 0 1,0-1-1,0 1 0,0 0 1,0-1-1,0 1 0,0 0 0,0-1 1,0 1-1,0-1 0,0 0 1,0 1-1,1-2 0,48-33 310,-42 29-293,-6 4-56,0 0 0,0 0 0,0 1 0,0-1 0,0 1 0,1-1 0,-1 1 0,0 0 0,1 0 0,-1 0 0,1 0 0,-1 1 0,1-1 0,0 1 0,-1-1 0,1 1 0,0 0 0,-1 0 0,1 0 0,4 1 0,-5 0-179,0 1-1,-1-1 1,1 0-1,-1 1 1,1-1-1,-1 1 1,0 0-1,1-1 1,-1 1 0,0 0-1,0 0 1,0 0-1,0 0 1,0 0-1,-1 0 1,1 0-1,-1 0 1,1 0 0,-1 0-1,0 0 1,0 0-1,0 1 1,0-1-1,0 0 1,0 2-1,0-1-739,0 11-1377,-1-8-4823,-4-5 2846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224 195 10698,'1'-3'738,"-1"0"-1,1 0 1,-1 0 0,0 0-1,0 0 1,0 0-1,0 0 1,-1-1 0,1 1-1,-1 0 1,0 0-1,0 1 1,0-1 0,0 0-1,-3-4 1,3 5-640,-1 0 0,0 0 0,1 1 1,-1-1-1,0 1 0,0-1 0,0 1 0,0-1 1,-1 1-1,1 0 0,0 0 0,0 0 1,-1 0-1,1 1 0,0-1 0,-1 1 0,1-1 1,-1 1-1,1 0 0,-1 0 0,1 0 0,0 0 1,-1 0-1,1 1 0,-1-1 0,1 1 0,0-1 1,-1 1-1,1 0 0,-4 2 0,-1 0-105,-1 1 0,2 1 0,-1-1 0,1 1 0,-1 0 0,1 0 0,0 1 0,1 0 0,0 0 0,0 0 0,-5 8 0,-3 7-24,1-1 1,-14 33-1,23-47-12,1 0-1,0 1 1,0-1-1,0 1 1,1-1-1,-1 13 1,2-19 32,0 1 1,0 0-1,0 0 0,0 0 1,0 0-1,0 0 1,0-1-1,0 1 0,1 0 1,-1 0-1,0 0 1,1-1-1,-1 1 0,0 0 1,1 0-1,-1-1 1,1 1-1,-1 0 0,1-1 1,0 1-1,-1-1 1,1 1-1,0 0 0,1-1 0,-1 1-1,1-1 0,-1 0 1,1 0-1,0 0 0,-1 0 1,1 0-1,-1 0 0,1 0 1,-1 0-1,1-1 0,-1 1 1,1-1-1,-1 1 0,1-1 1,-1 1-1,3-3 0,10-6-97,0 0 0,-1-1 0,0-1 0,-1-1-1,0 1 1,-1-2 0,0 0 0,15-24 0,18-20-94,-43 57 200,-1 0-1,0-1 1,0 1-1,0 0 1,1-1-1,-1 1 1,0 0-1,0-1 1,1 1 0,-1 0-1,0 0 1,1-1-1,-1 1 1,0 0-1,1 0 1,-1 0-1,0 0 1,1-1-1,-1 1 1,0 0-1,1 0 1,-1 0 0,1 0-1,-1 0 1,0 0-1,1 0 1,-1 0-1,0 0 1,1 0-1,-1 0 1,1 0-1,-1 0 1,0 1-1,1-1 1,-1 0 0,8 15-280,-2 28-211,-5-37 482,13 176 2391,-10 252-1,-5-421-2347,0-1 0,-1 0-1,0 0 1,-7 20 0,8-30-22,1-1 1,0 1-1,-1 0 0,1-1 0,-1 1 1,0-1-1,1 1 0,-1-1 1,0 1-1,0-1 0,0 1 0,0-1 1,0 0-1,0 1 0,0-1 0,-1 0 1,1 0-1,0 0 0,-1 0 0,1 0 1,-1 0-1,1-1 0,-1 1 0,1 0 1,-1-1-1,0 1 0,1-1 1,-1 1-1,0-1 0,1 0 0,-1 0 1,0 0-1,0 0 0,1 0 0,-1 0 1,0 0-1,1-1 0,-1 1 0,0-1 1,1 1-1,-1-1 0,1 1 0,-1-1 1,-2-2-1,0 0-3,1 0-1,0 0 1,0 0 0,0 0-1,0-1 1,0 1 0,1-1 0,0 0-1,-1 0 1,2 0 0,-1 0-1,0 0 1,1-1 0,0 1-1,0 0 1,0-1 0,0 1-1,0-6 1,0-8-26,0 0-1,1 1 1,2-23 0,2 18-55,0 0 1,2 0-1,0 0 1,1 1-1,1 0 1,19-33-1,80-116-265,-44 75 97,-60 91 230,28-43-96,-3-2 0,-1-1 0,25-69 0,-50 112 110,0 1 0,-1-1 0,0 0 0,0 0 1,0 0-1,-1-9 0,0 15-2,0 1-1,0-1 1,0 0 0,0 0 0,-1 0 0,1 1 0,0-1 0,0 0-1,0 0 1,-1 1 0,1-1 0,0 0 0,-1 1 0,1-1 0,-1 0-1,1 1 1,-1-1 0,1 0 0,-1 1 0,1-1 0,-1 1 0,0-1-1,1 1 1,-2-1 0,1 1-10,-1 0 0,1 0 0,0 0 0,-1 1 0,1-1 0,-1 0 0,1 1 1,0-1-1,-1 0 0,1 1 0,0 0 0,0-1 0,-1 1 0,1 0 0,0 0 0,0 0 0,0-1 0,0 1 0,-1 2 0,-9 7-14,2 0 0,0 1 0,0 0 0,1 1 0,0 0 0,1 0-1,0 1 1,1 0 0,0 0 0,-4 18 0,4-14 24,2 1 0,0 0 0,1 0 1,0 0-1,2 0 0,0 0 0,3 32 0,-2-48-18,1 0-1,-1 0 1,1 0-1,-1 0 1,1 0-1,0-1 1,0 1-1,0 0 1,0 0-1,0 0 1,0-1-1,1 1 1,-1-1-1,0 1 1,1-1-1,-1 1 1,1-1-1,0 0 1,-1 0 0,1 1-1,0-1 1,0-1-1,0 1 1,0 0-1,0 0 1,0-1-1,0 1 1,0-1-1,0 1 1,0-1-1,0 0 1,0 0-1,0 0 1,0 0-1,0 0 1,0-1-1,0 1 1,0 0-1,3-2 1,4 0-361,0 0-1,0-1 1,0 0-1,-1 0 1,1-1 0,-1 0-1,13-8 1,-8 2-2656,0-1 0,20-20 0,-9 1-6770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56 13741,'0'0'8360,"-8"3"-8387,4-2 27,0 1 1,1 0-1,-1 0 0,0 0 0,1 1 0,-1-1 1,1 1-1,0 0 0,0-1 0,0 2 1,0-1-1,1 0 0,-1 0 0,1 1 0,0-1 1,0 1-1,0 0 0,0 0 0,1 0 0,-1 0 1,1 0-1,0 0 0,0 0 0,0 6 1,40 10 207,-37-17-169,1 0 1,-1 0 0,0 0-1,0 1 1,-1-1-1,1 1 1,-1-1 0,0 1-1,0 0 1,0-1 0,0 1-1,0 6 1,1 53 572,-2-40-479,3 58 355,0 114 305,-4-186-731,-1-1 1,0 0-1,0 1 1,-1-1-1,0 0 1,0-1-1,-1 1 1,0 0-1,0-1 1,-1 0-1,0 0 1,0 0-1,-1-1 1,0 0-1,0 0 1,-11 8-1,16-13-83,1 0-1,-1-1 0,0 1 1,0-1-1,1 1 1,-1-1-1,0 1 0,0-1 1,0 1-1,0-1 0,0 0 1,0 1-1,0-1 1,0 0-1,1 0 0,-1 0 1,0 0-1,0 0 1,0 0-1,0 0 0,0 0 1,0 0-1,0 0 1,0-1-1,0 1 0,0 0 1,0-1-1,0 1 1,0 0-1,1-1 0,-1 1 1,0-1-1,-1 0 0,1-1-12,-1-1-1,1 1 0,0-1 0,0 1 0,0-1 0,0 1 0,0-1 1,0 1-1,1-1 0,-1 0 0,1-4 0,-1-11-106,1 1 1,4-30-1,0 23-27,1 0-1,1 0 0,1 1 1,2 0-1,15-32 0,70-110-67,-15 28 256,-75 130-6,2-4 10,0-1 0,-1 1 0,0-1 0,0 0 0,-2 0 0,5-23 0,-8 35-19,0-1 0,0 1 0,0 0 0,0 0 0,0 0 0,1-1 0,-1 1 0,0 0-1,0 0 1,0 0 0,0 0 0,0-1 0,0 1 0,0 0 0,0 0 0,0 0 0,0-1 0,-1 1 0,1 0 0,0 0 0,0 0 0,0-1 0,0 1 0,0 0-1,0 0 1,0 0 0,0 0 0,0 0 0,-1-1 0,1 1 0,0 0 0,0 0 0,0 0 0,0 0 0,-1 0 0,1 0 0,0-1 0,0 1 0,0 0 0,0 0-1,-1 0 1,1 0 0,0 0 0,0 0 0,0 0 0,-1 0 0,1 0 0,0 0 0,0 0 0,0 0 0,0 0 0,-1 0 0,1 0 0,-14 9-35,-11 17-122,16-15 178,0 1 0,1 0-1,1 1 1,-1 0-1,2 0 1,0 1-1,1-1 1,0 1-1,1 1 1,1-1-1,0 0 1,0 1 0,1 24-1,2-37-30,0 0 1,1-1-1,-1 1 0,1 0 1,0 0-1,-1 0 0,1 0 1,0-1-1,0 1 0,0 0 0,0-1 1,1 1-1,-1-1 0,0 1 1,1-1-1,-1 0 0,0 1 1,1-1-1,0 0 0,-1 0 1,1 0-1,0 0 0,0 0 0,-1-1 1,1 1-1,0 0 0,0-1 1,0 1-1,0-1 0,0 0 1,0 0-1,0 0 0,3 0 0,1 0-359,-1 0-1,1 0 0,0-1 0,-1 0 0,1 0 0,-1 0 1,0-1-1,1 1 0,-1-1 0,0-1 0,6-3 0,16-14-5389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13965,'0'0'5194,"0"11"-3725,-33 292 3741,33-294-5071,-2-2-80,2 0 0,-1 0 0,1 0-1,0 1 1,1-1 0,1 8 0,-2-14-55,1 0 1,-1 0 0,0-1-1,1 1 1,-1 0 0,0 0-1,1 0 1,-1-1 0,1 1-1,0 0 1,-1 0 0,1-1-1,-1 1 1,1 0 0,0-1-1,0 1 1,-1-1 0,1 1-1,0-1 1,0 1 0,1-1-1,0 1 8,0-1 0,0 0 0,0 0 0,0 0 0,-1 0 0,1-1 0,0 1 0,0 0 0,0-1 0,0 1 0,0-1 0,-1 0 0,1 1 0,3-3 0,45-33-13,-44 30-152,-1 1 1,2 0 0,-1 0-1,1 0 1,0 1 0,0 0-1,0 0 1,0 1 0,0 0 0,16-4-1,-23 7 144,1 0-1,-1 0 0,1 0 1,-1 0-1,1 0 1,-1 0-1,1 0 0,-1 1 1,1-1-1,-1 0 0,0 0 1,1 0-1,-1 0 0,1 1 1,-1-1-1,0 0 1,1 0-1,-1 1 0,0-1 1,1 0-1,-1 1 0,0-1 1,1 0-1,-1 1 0,0-1 1,0 1-1,1-1 1,-1 0-1,0 1 0,0-1 1,0 1-1,0-1 0,0 1 1,1 0-1,-1 24 16,-11 20 726,9-42-639,-23 36 1636,25-37-1640,-2-1 0,1 1 0,0-1 0,0 0 0,0 1 0,-1-1 0,1 0 0,-1 0 0,1 0 0,-1 0 0,1 0 0,-1 0 0,1 0 0,-1 0 0,0-1 0,0 1-1,1-1 1,-1 1 0,0-1 0,0 0 0,-2 1 0,3-2-62,0 0 1,0 0-1,1 0 0,-1 0 0,1 0 1,-1-1-1,0 1 0,1 0 0,0 0 1,-1 0-1,1 0 0,0-1 0,0 1 1,-1 0-1,1 0 0,0 0 0,0-1 0,0 1 1,1-2-1,2-13-894,6 8-4427,-23 7-4037,4-5 1926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48 13261,'0'0'5188,"0"-8"-2993,0 4-2312,-1-32 3340,1 36-3179,0 0 0,0 0-1,0 0 1,0 1 0,0-1-1,0 0 1,0 0 0,0 0 0,0 0-1,0 0 1,-1 0 0,1 0 0,0 0-1,0 0 1,0 0 0,0 0-1,0 0 1,0 0 0,0 0 0,0 0-1,0 0 1,0 1 0,0-1 0,0 0-1,-1 0 1,1 0 0,0 0-1,0 0 1,0 0 0,0 0 0,0 0-1,0 0 1,0 0 0,0 0 0,0 0-1,0 0 1,-1-1 0,1 1-1,0 0 1,0 0 0,0 0 0,0 0-1,0 0 1,0 0 0,0 0 0,0 0-1,0 0 1,0 0 0,-7 28 440,-4 53 461,3 1 0,3 104 0,5-184-937,-1 0 1,1 0 0,0 0-1,0-1 1,0 1-1,1 0 1,-1 0 0,0 0-1,1 0 1,-1 0 0,1 0-1,0 0 1,0 0-1,0-1 1,0 1 0,0 0-1,0-1 1,0 1 0,0-1-1,0 1 1,1-1-1,-1 1 1,1-1 0,-1 0-1,1 0 1,-1 0 0,4 2-1,-3-3 4,0 0 0,1 0 0,-1 0 0,0 0 0,1 0 0,-1 0 0,0-1-1,0 1 1,1-1 0,-1 0 0,0 0 0,0 1 0,0-1 0,0-1 0,0 1 0,0 0 0,0 0-1,0-1 1,0 1 0,-1-1 0,1 1 0,-1-1 0,1 0 0,1-2 0,64-89 77,-51 69-83,0 1-1,1 1 1,2 0 0,22-22-1,-40 44-10,-1-1 0,1 1 0,-1 0-1,1-1 1,-1 1 0,1 0 0,-1-1 0,1 1-1,-1 0 1,1-1 0,-1 1 0,1 0 0,-1 0-1,1 0 1,-1 0 0,1 0 0,0-1 0,-1 1-1,1 0 1,-1 0 0,1 0 0,0 0 0,-1 1-1,1-1 1,-1 0 0,1 0 0,0 0 0,-1 0-1,1 1 1,-1-1 0,1 0 0,-1 0 0,1 1-1,-1-1 1,1 0 0,-1 1 0,1-1 0,-1 1-1,0-1 1,1 1 0,-1-1 0,0 1 0,1-1-1,-1 1 1,0-1 0,1 1 0,-1-1 0,0 1 0,0-1-1,0 1 1,0-1 0,1 1 0,-1 0 0,0-1-1,0 1 1,0-1 0,0 1 0,0 0 0,-1-1-1,1 1 1,3 45-66,-3-42 64,0 16 24,-1-1 1,-5 32-1,4-44 4,1-1 0,-1 1 0,0-1 0,0 1 0,-1-1 0,0 0 0,0 0 0,0 0 0,-1-1 0,0 1 0,-6 6 1,9-11-369,6-6-6828,4-8 2629,-8 11 2878,7-12-5822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 14574,'0'0'10618,"-1"12"-10511,-13 173 709,14-185-809,0 1 0,0 0 0,0 0 0,0-1-1,-1 1 1,1 0 0,1 0 0,-1 0 0,0-1-1,0 1 1,0 0 0,0 0 0,0-1 0,1 1-1,-1 0 1,0 0 0,1-1 0,-1 1 0,0 0-1,1-1 1,-1 1 0,1-1 0,-1 1 0,1 0-1,0-1 1,-1 1 0,1-1 0,-1 1 0,1-1-1,0 0 1,-1 1 0,1-1 0,0 0 0,0 1-1,-1-1 1,1 0 0,0 0 0,0 0 0,-1 0-1,1 1 1,0-1 0,0 0 0,-1 0 0,2-1-1,1 1 49,-1-1 0,0 0 0,0 1 1,0-1-1,0 0 0,0 0 0,0-1 0,0 1 0,0 0 0,0-1 0,-1 1 0,1-1 0,0 1 0,1-3 0,10-16 41,-1 0 0,0-1 0,-1 0 0,-2-1 1,0 0-1,-1-1 0,9-45 0,-21 89-143,-5 23 205,3 1-1,1-1 0,2 65 0,3-107-150,0 0 1,0 0 0,0 0-1,0 0 1,1 0 0,-1 0-1,1 0 1,-1 0 0,1 0-1,0 0 1,0 0 0,0 0-1,0-1 1,0 1-1,0 0 1,0-1 0,1 1-1,2 2 1,-3-3-10,1-1 0,-1 1 1,0-1-1,1 1 0,-1-1 0,1 1 1,-1-1-1,1 0 0,-1 0 0,1 0 0,0 1 1,-1-2-1,1 1 0,-1 0 0,1 0 0,-1 0 1,1-1-1,-1 1 0,2-1 0,3-2-287,-1 1 0,0-1 0,1 0 0,-1 0 1,-1-1-1,1 1 0,0-1 0,-1 0 0,0 0 0,0-1 0,5-6 0,29-62-8221,-20 27 2030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16688,'0'0'3262,"-4"11"-833,3-8-2316,-60 179 5226,53-153-4970,1 0 0,2 0 0,1 1 0,-1 53 0,5-82-368,0 0 0,0 1 0,0-1-1,0 1 1,0-1 0,0 0 0,0 1 0,0-1 0,0 0-1,1 1 1,-1-1 0,0 0 0,1 0 0,-1 1 0,1-1-1,0 0 1,-1 0 0,1 0 0,0 1 0,0-1-1,0 0 1,0 0 0,-1 0 0,1-1 0,1 1 0,-1 0-1,0 0 1,0 0 0,0-1 0,0 1 0,1-1 0,-1 1-1,0-1 1,0 1 0,1-1 0,-1 0 0,0 1 0,1-1-1,-1 0 1,0 0 0,1 0 0,-1 0 0,1 0 0,-1-1-1,0 1 1,1 0 0,-1 0 0,0-1 0,2 0 0,5-2-53,0-1 0,0 1 1,-1-1-1,1-1 0,-1 1 0,9-9 1,-15 13 22,61-46-1570,-57 43 1488,0-1 0,1 2 0,0-1 0,0 0 0,0 1 0,0 0-1,0 1 1,0-1 0,11 0 0,-16 2 107,0 0 0,0 0 0,0 0 0,0 0-1,0 0 1,0 0 0,-1 1 0,1-1 0,0 0 0,0 0 0,0 1-1,-1-1 1,1 1 0,0-1 0,0 0 0,-1 1 0,1 0 0,0-1-1,-1 1 1,1-1 0,0 1 0,-1 0 0,1-1 0,-1 1 0,1 0-1,-1 0 1,0-1 0,1 1 0,-1 0 0,1 1 0,0 2 55,-1-1 1,1 1-1,-1-1 1,0 0 0,0 1-1,0-1 1,-1 1-1,0 4 1,-1 2 151,0-1 0,-1-1 0,0 1 0,-1 0 0,-7 14 0,4-13 54,-1 0 1,0-1-1,0 0 0,-1-1 1,-9 8-1,14-13-199,1 0 0,-1-1 0,1 0 0,-1 0 0,0 0 0,1 0 0,-1 0 0,0-1 1,0 0-1,0 0 0,0 0 0,-1 0 0,1-1 0,0 1 0,0-1 0,0 0 0,-8-1 0,10 0-186,0 0 0,0-1 0,0 1 0,0 0-1,0-1 1,1 1 0,-1-1 0,0 0 0,1 0 0,-1 1 0,1-1 0,0 0 0,0 0 0,-1 0 0,1-1 0,1 1 0,-1 0 0,0 0 0,0 0 0,1-1 0,-1 1-1,1 0 1,0-5 0,-1 0-1824,0-1 0,0 0-1,1 0 1,0 1 0,3-16-1,5 6-3876,5 4-182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2626,'10'0'2574,"14"1"-1970,-9 0 1118,0 0 1,0-1 0,0-1-1,0 0 1,21-5 0,-33 5-1347,0 0 1,1 0 0,-1 0 0,0-1-1,0 1 1,0-1 0,0 0 0,0 0-1,0 0 1,-1 0 0,1 0-1,0 0 1,-1-1 0,0 1 0,0-1-1,0 0 1,0 0 0,0 1 0,0-1-1,-1-1 1,1 1 0,-1 0-1,0 0 1,0 0 0,0-1 0,0 1-1,-1-1 1,1 1 0,-1 0 0,0-7-1,0 6-215,0 1 0,0-1-1,0 1 1,-1-1 0,1 1-1,-1-1 1,0 1 0,-2-7-1,2 9-164,0 0-1,1 0 1,-1 0-1,0 0 1,0 0 0,0 0-1,0 0 1,-1 0-1,1 1 1,0-1-1,0 0 1,0 1-1,-1-1 1,1 1-1,0-1 1,-1 1-1,1 0 1,0-1-1,-1 1 1,1 0-1,0 0 1,-1 0-1,1 0 1,0 0-1,-3 1 1,3-1-2,0 1 0,-1 0 0,1-1 0,0 1 0,-1 0 0,1 0 0,0 0 0,0 0 0,0 0 0,0 0 0,0 0 0,0 0 1,0 0-1,0 1 0,0-1 0,1 0 0,-1 0 0,0 1 0,1-1 0,-1 1 0,1-1 0,0 1 0,-1-1 0,1 1 0,0-1 0,0 0 0,0 1 1,0 2-1,0-1-74,-1-1 0,1 1 0,0-1 1,0 0-1,0 1 0,1-1 1,-1 1-1,0-1 0,1 0 0,0 1 1,-1-1-1,1 0 0,0 0 1,0 1-1,0-1 0,1 0 0,1 3 1,9 2 72,-1 0 1,1-1-1,1-1 1,-1 0 0,1-1-1,-1 0 1,1-1-1,0 0 1,24 1 0,-36-4 70,1-1 0,0 1 0,0-1 0,-1 0 0,1 0 0,0 0 0,-1 0 0,1 0 0,-1 0-1,1 0 1,-1 0 0,1-1 0,-1 1 0,0-1 0,0 1 0,0-1 0,0 1 0,0-1 0,0 0 0,0 1 0,0-1 0,-1 0 0,1 0 0,-1 1 0,1-1 0,-1-3 0,11-56 890,-10 56-838,1-20 174,-1 13-236,0 1 1,0-1-1,2 1 0,-1 0 1,7-18-1,-7 25-58,0 1 0,0-1 0,1 0 0,-1 1 0,1 0 0,0 0-1,0 0 1,0 0 0,0 0 0,1 0 0,-1 1 0,1-1 0,-1 1 0,1 0-1,0 0 1,0 1 0,0-1 0,0 1 0,5-1 0,92-16-528,-62 13-1659,-39 5 2115,11-3-1891,-13-2-3207,-15-3-1697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17168,'0'0'5221,"65"-18"-3299,-29 18-1698,5 0-736,-4 0-4133,-2 0-4900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134 228 12684,'0'0'9572,"-8"0"-9353,5 0-207,0 0 1,1 1-1,-1-1 1,1 0-1,-1 1 1,1-1-1,-1 1 1,1 0-1,-1 0 1,1 0-1,0 0 1,-1 0-1,1 0 1,0 1-1,0-1 1,0 1-1,0 0 1,-3 2-1,0 3 26,1 0 0,-1 0 0,1 0-1,1 0 1,-1 1 0,-2 9-1,-40 79 1234,58-109-759,0 1 1,24-18-1,-20 19-440,-12 10-21,-1-1 0,0 0 0,0 0 0,0 0 0,0 0 0,0-1 0,0 1 0,-1-1 0,1 1 0,-1-1 0,0 0 0,0 0 0,0 0 0,0-1 0,0 1-1,-1 0 1,1-1 0,-1 1 0,0-1 0,0 1 0,0-1 0,0-5 0,2-2-16,0 0 0,0 0 1,1 1-1,0-1 0,1 1 0,12-19 0,6-13 18,-4-25 6,-2 5-59,-15 59 37,-1 2-5,-8 12-353,5-9 200,1 0-1,-1-1 0,1 2 0,-1-1 1,1 0-1,0 0 0,0 0 0,0 1 1,0-1-1,0 0 0,1 1 0,-1-1 1,1 0-1,0 1 0,-1 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11723,'0'0'2114,"-34"54"320,6-15-416,-2 5-672,6 3-161,-2-2-256,5-3-353,6-7-384,4-5-224,2-11-128,3-5-961,6-6-673,-5-8-1024,-3-11-6599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138 417 6951,'0'0'7682,"4"-10"-4976,0 5-2265,15-37 2827,-18 40-2733,0-1 1,-1 0-1,1 0 1,-1 1-1,0-1 0,0 0 1,0 0-1,0 0 1,0 1-1,-1-4 0,-1 5-508,0 0 0,0 0 0,0 1 0,0-1 0,0 1 0,0 0 0,0-1 0,0 1 0,0 0 0,0 0 0,-1 1 0,1-1 0,0 0 0,0 1 0,0-1 0,0 1 0,0 0 0,0-1 0,-3 3 0,-6 5-47,1 1 1,-1 0 0,1 1-1,1 0 1,0 1 0,0 0 0,1 0-1,1 1 1,0 0 0,0 0-1,1 1 1,-8 24 0,14-36 13,-1 1 0,0 0 0,1 0 0,-1-1 0,1 1 0,-1 0 0,1 0 1,0-1-1,0 1 0,0 0 0,0 0 0,0 0 0,0 0 0,0-1 0,0 1 0,1 0 1,-1 0-1,1-1 0,1 4 0,-1-5 2,0 1 0,-1 0 0,1-1 0,0 1 0,0-1-1,0 0 1,0 1 0,0-1 0,0 0 0,0 0 0,0 1 0,0-1 0,0 0 0,0 0 0,0 0 0,1 0 0,-1 0 0,0 0 0,0-1 0,0 1-1,0 0 1,0-1 0,1 0 0,7-2 26,-1-1 0,0 0-1,-1 0 1,1 0-1,-1-1 1,10-9 0,5-7 201,-1-2 1,-1-1 0,-1-1-1,-1 0 1,-1-1-1,20-42 1,-18 28 55,-2-1-1,-2-1 1,19-84 0,-32 115-246,3-11-47,-5 20-64,-4 14-66,-7 32 99,-7 18 31,3 1 0,3 0 0,-7 125-1,19-186-74,0 0 0,0 0 0,0-1 0,0 1 0,0 0 0,1 0 0,-1 0 0,1 0-1,-1-1 1,1 1 0,0 0 0,0-1 0,0 1 0,0 0 0,0-1 0,0 1 0,2 1 0,-2-2-386,0 0 0,1 0 1,-1 0-1,0 0 1,1-1-1,-1 1 0,1-1 1,-1 1-1,0-1 0,1 0 1,-1 1-1,1-1 1,-1 0-1,3 0 0,2 0-5765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3812,'0'0'18695,"11"-1"-17468,-3 0-1031,-1 0 0,0 0 0,1-1 0,-1 1 0,0-2 0,0 1 0,0-1 0,0 0 0,-1-1 0,1 0 0,-1 0 0,0 0 0,0 0 0,-1-1 0,1 0 0,8-11 0,0 1 35,-1-1 1,-1 0 0,14-25 0,-23 35-192,0 0 1,0 0-1,0 0 1,-1 0-1,0-1 1,0 1 0,-1-1-1,1 1 1,-1-1-1,-1 0 1,0 0-1,0 1 1,-1-14-1,0 18-45,1 1-1,0 0 1,-1 0-1,1 0 1,-1 0 0,0 0-1,1 0 1,-1 0-1,0 0 1,0 0-1,0 0 1,1 0-1,-1 0 1,0 0-1,0 0 1,0 1-1,0-1 1,0 0-1,-1 1 1,1-1-1,0 1 1,0-1-1,0 1 1,0 0-1,-1 0 1,1-1 0,0 1-1,0 0 1,-1 0-1,1 0 1,0 0-1,0 0 1,-1 0-1,-1 1 1,-1 0-78,0-1 0,0 1 0,-1 0 1,1 1-1,0-1 0,0 1 0,1 0 0,-1 0 1,-4 3-1,-3 4-15,2 0 0,-1 1 1,1 0-1,1 1 0,0 0 0,0 0 1,1 1-1,-10 22 0,9-16 14,1 0 1,1 0-1,0 1 0,1 0 0,-3 28 0,7-43 84,1-1 0,-1 1 1,1 0-1,0-1 0,0 1 0,0-1 0,0 1 1,1 0-1,0-1 0,-1 1 0,1-1 0,1 1 1,1 4-1,-1-7 2,0 1 1,-1-1-1,2 1 0,-1-1 1,0 0-1,0 1 1,0-1-1,1-1 0,-1 1 1,0 0-1,1 0 1,-1-1-1,1 1 1,-1-1-1,0 0 0,1 0 1,-1 0-1,1 0 1,-1 0-1,3-1 0,9-1 44,-1 0-1,0 0 0,0-2 1,0 0-1,0 0 0,-1-1 1,1 0-1,-1-1 0,-1-1 0,1 0 1,19-16-1,8-9 300,61-66 0,-99 98-352,-1 0 0,0-1 1,0 1-1,0-1 1,0 1-1,1 0 0,-1-1 1,0 1-1,1 0 1,-1-1-1,0 1 0,0 0 1,1-1-1,-1 1 1,0 0-1,1 0 0,-1-1 1,1 1-1,-1 0 1,0 0-1,1 0 0,-1 0 1,1 0-1,-1-1 1,0 1-1,1 0 1,-1 0-1,1 0 0,-1 0 1,1 0-1,-1 0 1,0 0-1,1 0 0,-1 1 1,1-1-1,-1 0 1,1 0-1,-1 0 0,1 1 1,1 19 54,-15 45 270,10-51-351,3-12 42,-1 0 1,1 0-1,-1 0 1,1 0-1,0 0 1,0 0-1,0-1 0,0 1 1,0 0-1,1 0 1,-1 0-1,0 0 1,2 2-1,-2-3 5,1-1 0,-1 1 0,0-1 0,1 0 0,-1 1 0,1-1 0,-1 0-1,0 0 1,1 1 0,-1-1 0,1 0 0,-1 0 0,1 0 0,-1 0 0,1 0 0,-1 1 0,1-1 0,-1 0 0,1 0 0,-1 0 0,1 0-1,-1 0 1,1 0 0,-1-1 0,1 1 0,-1 0 0,1 0 0,-1 0 0,0 0 0,1-1 0,0 1 0,6-4 148,0 0 0,0 0 0,-1-1 1,11-9-1,-15 12-152,24-22 118,-20 16-129,1 1 0,1 0 0,-1 0 0,1 1 0,1 0 0,-1 0 0,1 1 0,0 0 0,0 0 0,17-5 0,-26 10-12,1 0 0,0 0 0,-1 1 0,1-1 0,-1 0 0,1 1-1,-1-1 1,1 0 0,-1 1 0,0-1 0,1 1 0,-1-1 0,1 1 0,-1-1 0,0 1-1,1-1 1,-1 1 0,0-1 0,0 1 0,1-1 0,-1 1 0,0-1 0,0 1 0,0 0 0,0-1-1,0 1 1,0-1 0,0 1 0,0 0 0,0-1 0,0 1 0,0 0 0,0 30 14,-1-23 3,1 7-207,0 22-606,0-14-4959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2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14670,'0'0'3555,"0"20"-2466,0 12 32,3 9-416,-3 8-673,2 5 64,-2 3-160,0-2-320,0-2-353,0-6 64,0-6-159,0-8 255,0-11-224,0-9-544,0-10-865,-5-20-7623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8456,'0'0'5936,"5"11"-5050,12 28-625,40 83 644,-48-105-615,0-1 1,2 0 0,-1-1-1,2 0 1,16 16 0,-26-29-167,0 0-1,0 0 1,0 0-1,1 0 1,-1 0 0,0-1-1,1 1 1,0-1 0,-1 0-1,1 1 1,0-1 0,-1-1-1,1 1 1,0 0-1,0-1 1,0 1 0,0-1-1,4 0 1,-4 0 62,-1-1 1,1 0-1,-1 0 1,0 0-1,1 0 0,-1 0 1,0 0-1,0-1 1,0 1-1,0-1 1,0 1-1,0-1 0,-1 0 1,1 0-1,0 0 1,-1 0-1,2-2 0,3-7 109,0 0-1,-1-1 1,-1 1 0,0-1-1,0 0 1,-1 0-1,1-16 1,0-3 91,-1 0-1,-2-38 1,-1 58-326,-1 1 0,0-1 0,0 1-1,-1 0 1,-1-1 0,0 1 0,0 0 0,-1 1-1,0-1 1,-8-12 0,11 21-64,1 0 0,-1 0 0,1-1 1,-1 1-1,0 0 0,1 0 0,-1 0 1,0 0-1,0 1 0,0-1 0,0 0 0,0 0 1,0 0-1,0 1 0,0-1 0,0 0 0,0 1 1,0-1-1,0 1 0,-1 0 0,1-1 0,0 1 1,0 0-1,0 0 0,-1-1 0,1 1 0,0 0 1,0 0-1,-1 1 0,0-1 0,0 1-58,1 0-1,0 0 1,0 0-1,0 0 1,0 0 0,0 0-1,0 0 1,0 1-1,0-1 1,0 0-1,1 1 1,-1-1 0,0 1-1,1-1 1,-1 1-1,1-1 1,0 1 0,-1-1-1,1 1 1,0-1-1,0 1 1,0 2-1,0 3-730,0 1-1,0-1 0,0 1 1,1 0-1,3 12 0,14 15-8345,-11-27 2424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14670,'0'9'2979,"0"2"-2046,-1 0 31,0 1 1,2-1-1,-1 0 0,5 22 0,-5-31-931,0-1 1,1 1-1,-1-1 0,1 1 0,-1-1 0,1 1 0,-1-1 0,1 1 0,0-1 1,0 0-1,0 0 0,0 1 0,0-1 0,0 0 0,0 0 0,0 0 0,0 0 1,0 0-1,1 0 0,-1 0 0,0-1 0,1 1 0,-1 0 0,0-1 0,1 1 0,-1-1 1,1 1-1,-1-1 0,1 0 0,-1 0 0,1 1 0,-1-1 0,1 0 0,-1 0 1,1-1-1,0 1 0,-1 0 0,1 0 0,-1-1 0,0 1 0,1-1 0,-1 1 1,1-1-1,-1 0 0,0 0 0,1 1 0,-1-1 0,2-2 0,3-1 56,0 0 0,-1-1 0,1 1 0,-1-1 0,0-1 0,0 1 0,-1-1 0,1 0 0,-1 0 0,-1 0 0,1-1 0,-1 1 0,0-1 0,3-9 0,2-8 135,-2-1 0,7-43 1,-15 97-280,0 1 0,2-1 0,6 51 1,-5-77 37,0 0 1,-1 0-1,1 0 1,0 0-1,1 0 1,-1-1-1,0 1 1,1 0-1,0-1 1,-1 1-1,1-1 1,0 0-1,0 0 1,0 1 0,1-1-1,-1 0 1,0-1-1,1 1 1,0 0-1,-1-1 1,1 0-1,0 1 1,0-1-1,-1 0 1,1 0-1,0-1 1,0 1-1,0 0 1,0-1-1,0 0 1,0 0-1,0 0 1,0 0-1,6-1 1,-6 0-425,0 0 0,0 1 1,0-2-1,0 1 0,0 0 0,-1 0 0,1-1 1,0 1-1,-1-1 0,1 0 0,-1 0 1,1 0-1,3-5 0,10-16-8223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15599,'0'14'1922,"20"181"4475,-12-138-5144,25 91 1,-32-143-1238,1-1-1,-1 0 1,1 0 0,0 0-1,0 0 1,1 0-1,-1-1 1,1 1 0,-1-1-1,1 1 1,0-1 0,7 6-1,-9-9-7,0 1 0,0-1 0,0 1 0,0-1 1,0 1-1,1-1 0,-1 1 0,0-1 0,0 0 0,0 0 0,1 1 0,-1-1 0,0 0 0,0 0 0,0 0 1,1-1-1,-1 1 0,0 0 0,2-1 0,-1 0 11,0 0-1,0 0 1,0 0 0,0-1 0,-1 1-1,1-1 1,0 1 0,-1-1 0,1 1-1,-1-1 1,1 0 0,-1 0-1,0 0 1,1-2 0,32-73 305,-28 59-317,1 1-1,1 0 1,1 0 0,13-19 0,-22 35-13,1 0 1,0-1-1,0 1 1,0 0 0,0 0-1,0-1 1,0 1 0,0 0-1,0 0 1,0 0-1,0 0 1,1 0 0,-1 0-1,0 1 1,1-1 0,-1 0-1,0 1 1,1-1-1,-1 1 1,1-1 0,-1 1-1,1 0 1,1-1-1,-2 2-6,0 0-1,0-1 1,0 1-1,0 0 1,0 0-1,0 0 1,0 0-1,0 0 1,0 0-1,0 0 1,-1 0-1,1 0 1,0 0-1,-1 0 0,1 0 1,-1 0-1,1 1 1,-1-1-1,1 0 1,-1 3-1,2 7-62,0-1 0,-1 1-1,0 0 1,-2 23 0,0-28 84,-1 1 0,0 0 0,0 0 0,-1-1-1,1 1 1,-6 7 0,5-9-6,0 1-1,1-1 1,-1 0-1,1 1 1,0 0 0,1-1-1,-1 1 1,0 9-1,32-13-322,-13-2 177,0-1 0,34-6 1,-46 7 43,0-2 1,0 1-1,0-1 1,0 0-1,0 0 1,0 0-1,-1 0 1,1-1-1,-1 0 1,0 0-1,0 0 1,0-1-1,0 1 1,4-5-1,-8 6-426,1 1 0,0-1-1,0 1 1,-1-1-1,1 1 1,-1-1 0,1 1-1,-1-1 1,0 1 0,1-1-1,-1 0 1,0 1 0,-1-4-1,1 3-655,0-10-7915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13613,'0'0'6566,"11"-60"-4356,4 43-640,2 1-1026,5 3-480,8 6-128,0 6-1025,5 1-1569,3 0-1731,1 10-3266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4837,'0'0'19431,"3"-4"-18534,-2 2-774,0 0 0,1 1-1,-1-1 1,1 0 0,-1 1 0,1-1 0,0 1-1,-1 0 1,1 0 0,0 0 0,0 0 0,0 0-1,0 0 1,0 0 0,0 0 0,0 1-1,0-1 1,1 1 0,-1-1 0,0 1 0,2 0-1,2-2-16,-1 0-1,0 0 0,0-1 1,0 0-1,0 1 0,-1-2 1,1 1-1,-1-1 0,1 1 1,-1-1-1,0 0 0,-1-1 0,5-5 1,-3 4-50,0-1 0,-1 0 0,0 0 1,0-1-1,0 1 0,-1-1 0,0 1 1,2-14-1,-4 20-59,-1 0-1,0 0 1,0-1 0,1 1 0,-1 0 0,0 0-1,0-1 1,-1 1 0,1 0 0,0 0 0,0-1-1,-1 1 1,1 0 0,0 0 0,-1 0-1,1-1 1,-1 1 0,0 0 0,1 0 0,-1 0-1,0 0 1,1 0 0,-1 0 0,0 0 0,0 0-1,0 1 1,0-1 0,0 0 0,0 0 0,0 1-1,0-1 1,-1 1 0,1-1 0,0 1-1,0-1 1,0 1 0,-1 0 0,1-1 0,0 1-1,0 0 1,-1 0 0,1 0 0,0 0 0,0 0-1,-1 0 1,0 1 0,-2-1-106,0 1 0,0-1-1,0 1 1,0 0 0,0 0 0,1 1 0,-1-1 0,1 1 0,-1 0-1,1-1 1,-1 2 0,1-1 0,0 0 0,-5 6 0,0 3 25,1 1 1,0 0-1,1 0 1,1 1 0,0-1-1,1 1 1,0 1 0,0-1-1,2 0 1,0 1 0,0 0-1,1 16 1,1-28 81,0-1 0,0 1 1,0 0-1,0-1 0,0 1 0,1-1 1,-1 1-1,1 0 0,-1-1 0,1 1 1,-1-1-1,1 1 0,0-1 0,0 1 1,0-1-1,0 0 0,0 1 0,0-1 1,0 0-1,0 0 0,0 0 0,1 0 1,-1 0-1,0 0 0,1 0 0,-1 0 1,1 0-1,-1-1 0,1 1 0,-1-1 0,1 1 1,0-1-1,-1 1 0,1-1 0,-1 0 1,1 0-1,0 0 0,-1 0 0,1 0 1,0 0-1,-1 0 0,3-1 0,3 0 9,0-1 0,0 1 0,0-1 0,0 0 0,0-1 0,-1 0 0,0 0 1,1 0-1,6-6 0,2-3-5,-1-1 1,0-1-1,-1 0 1,11-17-1,26-25 44,-50 55-52,0 1 0,0 0 1,0 0-1,0-1 0,0 1 0,1 0 0,-1 0 0,0 0 0,0 0 0,0-1 0,0 1 0,1 0 0,-1 0 1,0 0-1,0 0 0,1 0 0,-1 0 0,0 0 0,0-1 0,1 1 0,-1 0 0,0 0 0,0 0 0,1 0 1,-1 0-1,0 0 0,0 0 0,0 0 0,1 0 0,-1 0 0,0 0 0,0 1 0,1-1 0,-1 0 1,0 0-1,0 0 0,1 0 0,-1 0 0,0 0 0,0 0 0,1 1 0,3 12-153,-4 26 54,0-31 115,-1 20 11,0-18-15,0-1-1,1 1 0,1-1 1,-1 1-1,3 10 1,-2-19-2,-1-1 1,0 1-1,1-1 1,-1 1 0,1-1-1,-1 1 1,0-1-1,1 0 1,-1 1-1,1-1 1,0 0-1,-1 1 1,1-1 0,-1 0-1,1 1 1,0-1-1,-1 0 1,1 0-1,-1 0 1,1 0 0,0 0-1,-1 0 1,1 0-1,0 0 1,-1 0-1,1 0 1,-1 0-1,1 0 1,0 0 0,-1 0-1,1-1 1,0 1-1,20-8 214,-9 0-134,-1 0 1,-1-1-1,0 0 0,0-1 0,15-19 1,-17 18-178,1 1 1,1-1 0,0 2 0,0-1-1,22-14 1,-31 24 12,-1-1-1,1 1 1,-1-1 0,1 1-1,-1 0 1,1-1 0,-1 1-1,1 0 1,-1 0-1,1-1 1,-1 1 0,1 0-1,0 0 1,-1 0 0,1 0-1,-1 0 1,1 0-1,-1 0 1,1 0 0,0 0-1,-1 0 1,1 0 0,-1 0-1,1 0 1,0 0-1,-1 0 1,1 1 0,-1-1-1,1 0 1,-1 0 0,1 1-1,-1-1 1,1 0 0,-1 1-1,1-1 1,-1 1-1,0-1 1,1 1 0,-1-1-1,1 0 1,-1 1 0,0-1-1,1 1 1,-1-1-1,0 1 1,0 0 0,0-1-1,1 1 1,-1-1 0,0 1-1,0 0 1,1 38-5918,-2-28 1366,1 6-5345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64 8936,'0'0'13475,"-1"10"-12963,-8 54-360,2-13 642,-2 52 0,9-103-790,0 0 0,0 0-1,0 1 1,0-1-1,0 0 1,0 0 0,0 1-1,0-1 1,0 0 0,0 0-1,0 1 1,1-1-1,-1 0 1,0 0 0,0 0-1,0 1 1,0-1 0,0 0-1,0 0 1,1 0 0,-1 0-1,0 1 1,0-1-1,0 0 1,0 0 0,1 0-1,-1 0 1,0 0 0,0 0-1,1 0 1,-1 1-1,0-1 1,0 0 0,0 0-1,1 0 1,-1 0 0,0 0-1,0 0 1,1 0-1,-1 0 1,0 0 0,0 0-1,0 0 1,1 0 0,-1 0-1,0-1 1,0 1 0,1 0-1,-1 0 1,0 0-1,0 0 1,0 0 0,1 0-1,-1 0 1,0-1 0,0 1-1,0 0 1,0 0-1,1 0 1,-1 0 0,0-1-1,13-11 167,-3-5-122,0 0-1,-1-1 1,9-26-1,-13 29-59,0 0-1,2 1 0,0 0 1,0 1-1,1-1 0,14-16 1,-21 33-41,0 1 1,0-1 0,0 1 0,0-1-1,-1 1 1,1-1 0,-1 1-1,0 0 1,-1 5 0,-8 125 2086,9-133-2022,0-1 0,0 0 0,0 1 0,0-1 0,0 1 0,0-1 0,0 1 0,0-1 0,0 1 0,0-1 0,0 1 0,0-1 1,0 1-1,0-1 0,1 0 0,-1 1 0,0-1 0,0 1 0,1-1 0,-1 0 0,0 1 0,0-1 0,1 0 0,-1 1 0,0-1 0,1 0 1,-1 1-1,0-1 0,1 0 0,-1 0 0,1 1 0,-1-1 0,1 0 0,-1 0 0,0 0 0,1 0 0,0 1 0,20-9 452,17-23 114,-14 2-583,0-1 1,-2-1 0,-1-1 0,32-68-1,-57 143-662,-3-19 804,1 1-1,2-1 1,0 1-1,1 1 1,2-1-1,2 37 1,-1-60-126,1 0 1,-1-1 0,0 1 0,1 0-1,0 0 1,-1 0 0,1 0-1,0-1 1,0 1 0,0 0 0,0-1-1,1 1 1,-1 0 0,0-1 0,1 0-1,-1 1 1,1-1 0,-1 0 0,1 0-1,-1 0 1,1 0 0,0 0-1,3 2 1,-4-3-43,0 0 0,1 1-1,-1-1 1,0 0 0,1 0 0,-1 0-1,0 0 1,1 0 0,-1 0 0,0 0-1,1-1 1,-1 1 0,0 0 0,1-1-1,-1 1 1,0-1 0,0 1 0,0-1-1,1 0 1,-1 1 0,0-1 0,0 0-1,0 0 1,0 0 0,0 0 0,0 0-1,0 0 1,-1 0 0,1 0 0,0 0-1,-1 0 1,1 0 0,0-1 0,-1 1-1,1-2 1,2-7-1646,-1 0 0,0 0 0,0-1 0,-1 1 0,0 0 0,-2-15 0,1 23 1357,0-38-7816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3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14606,'0'0'9577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11627,'0'0'9801,"52"41"-9032,-24-23-257,4 4-287,2-3-161,1 3 0,-3-4-417,-2 0-864,-2-1-512,-6-5-577,-1-5-1506,-6-7-2850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31 180 11403,'0'0'9886,"3"9"-7579,-2-4-2077,0 1 0,0-1 1,0 0-1,-1 0 0,0 1 0,0-1 1,0 0-1,-1 1 0,-1 8 1,-20 57 1254,22-71-1483,-3 10 39,0-1-1,1 1 1,0 0 0,1-1-1,0 1 1,1 0 0,0 15 0,0-25-26,1 1 0,-1 0 1,0 0-1,0 0 1,1-1-1,-1 1 0,1 0 1,-1 0-1,0-1 1,1 1-1,-1 0 0,1-1 1,0 1-1,-1-1 1,1 1-1,-1-1 0,1 1 1,0-1-1,-1 1 1,1-1-1,0 1 0,0-1 1,-1 0-1,1 0 1,0 1-1,0-1 0,0 0 1,-1 0-1,1 0 1,0 0-1,0 0 0,0 0 1,0 0-1,-1 0 1,1 0-1,0 0 0,0 0 1,0-1-1,-1 1 1,1 0-1,0 0 1,1-1-1,1 0 107,1 0 0,0-1 0,0 1 0,-1-1 0,1 0 0,-1 0 0,7-4 0,5-7 43,-1-2 0,-1 1-1,-1-1 1,17-26 0,-23 32-119,-2 0 0,1 0 0,-1 0 0,0-1 0,-1 1 0,0-1 0,-1 0 0,0 0 0,-1 0 0,1-16 0,-2 25-51,0 0 0,0 0 0,-1 1 1,1-1-1,0 0 0,0 1 0,-1-1 1,1 0-1,0 1 0,-1-1 0,1 1 1,0-1-1,-1 0 0,1 1 0,-1-1 0,1 1 1,-1-1-1,1 1 0,-1 0 0,0-1 1,1 1-1,-1-1 0,0 1 0,1 0 1,-1 0-1,0-1 0,1 1 0,-1 0 1,0 0-1,1 0 0,-1 0 0,0 0 0,0 0 1,1 0-1,-1 0 0,0 0 0,1 0 1,-1 0-1,0 0 0,1 0 0,-1 1 1,0-1-1,1 0 0,-1 1 0,0-1 1,1 0-1,-1 1 0,0-1 0,1 1 1,-1-1-1,1 1 0,-1-1 0,1 1 0,-1-1 1,1 1-1,0-1 0,-1 1 0,1 0 1,0-1-1,-1 1 0,1 0 0,0-1 1,0 1-1,-1 1 0,1 0 7,-1 0-1,1 0 1,0 0-1,-1 1 1,1-1-1,0 0 1,1 0-1,-1 1 1,0-1 0,0 0-1,1 0 1,-1 0-1,1 0 1,0 0-1,0 0 1,0 0-1,0 0 1,0 0 0,0 0-1,0 0 1,3 3-1,-1-3 10,0 0-1,-1 0 0,1 0 1,0-1-1,0 1 0,1-1 1,-1 1-1,0-1 0,0 0 1,1 0-1,-1-1 0,7 2 1,-1-2 11,0 1 0,0-1 0,0-1 0,1 1 0,-1-2 0,0 1 0,0-1 0,0-1 0,-1 0 0,10-4 0,-8 2 3,-1 0-1,0-1 1,0-1 0,0 0-1,0 0 1,7-9-1,-13 13-13,0-1-1,0 1 0,0-1 0,-1 0 1,1 0-1,-1 0 0,0 0 1,0 0-1,0 0 0,0-1 0,-1 1 1,0-1-1,0 1 0,0-1 1,-1 0-1,1-6 0,-1 10-16,-1 0 0,1 0 0,0 0 0,-1 0 1,1 0-1,-1 0 0,1 0 0,-1 0 0,0 0 0,1 1 0,-1-1 0,0 0 0,1 0 0,-1 1 0,0-1 0,0 1 0,0-1 1,0 0-1,1 1 0,-1-1 0,0 1 0,0 0 0,0-1 0,0 1 0,0 0 0,0 0 0,0-1 0,0 1 0,0 0 0,0 0 1,0 0-1,-1 0 0,1 0 0,0 1 0,0-1 0,0 0 0,0 0 0,0 1 0,0-1 0,1 0 0,-3 2 0,-1-1-27,-1 0-1,0 1 0,1-1 1,-1 1-1,1 0 1,0 1-1,-8 4 0,5 0 27,1 0-1,-1 1 1,1 0 0,1 0-1,-1 0 1,-5 12-1,9-16 4,0 1 0,0-1-1,1 1 1,-1 0 0,1 0-1,0 0 1,0 0-1,1 0 1,-1 0 0,1 0-1,0 0 1,1 0 0,-1 0-1,3 7 1,-2-10-107,1 0 0,-1 0 0,1 0 0,0 0 0,-1-1 1,1 1-1,0 0 0,0-1 0,1 1 0,-1-1 0,0 0 0,0 0 0,1 0 1,-1 0-1,0 0 0,1 0 0,-1-1 0,1 1 0,-1-1 0,1 0 0,-1 0 0,1 0 1,0 0-1,3 0 0,6 0-1405,0-1 0,0 1 1,23-6-1,-24 3-189,0-1 0,-1-1 0,1 0 0,-1 0 0,0-1 0,0 0 0,-1 0 0,0-1 0,10-10 0,-13 12 1509,-1-1 0,0 1 0,0-2 0,-1 1-1,0 0 1,5-11 0,0-12 5326,-8-1 5414,-1 29-10363,-1 0 0,1 0 1,0 0-1,0 0 0,-1 1 0,1-1 1,-1 0-1,1 0 0,-1 1 1,1-1-1,-1 0 0,1 1 1,-1-1-1,0 0 0,1 1 1,-1-1-1,0 1 0,1-1 1,-1 1-1,0-1 0,0 1 1,0 0-1,1-1 0,-1 1 1,0 0-1,0 0 0,0-1 1,0 1-1,1 0 0,-1 0 0,0 0 1,0 0-1,0 0 0,0 0 1,0 1-1,0-1 0,1 0 1,-1 0-1,0 1 0,0-1 1,0 0-1,0 1 0,1-1 1,-2 1-1,-2 1-48,0-1 0,0 1 1,1 0-1,-1 0 0,0 0 0,1 1 0,0 0 1,-5 3-1,5-2-64,-1 0-1,1 1 1,-1-1 0,1 1 0,1 0 0,-1 0-1,1 0 1,0 0 0,0 0 0,0 0 0,1 0-1,-1 1 1,2-1 0,-1 1 0,0-1 0,1 1-1,1 10 1,0-14-63,-1-1 0,1 0 1,0 0-1,0 0 0,0 1 0,0-1 0,0 0 0,0-1 0,1 1 0,-1 0 0,0 0 1,0 0-1,1-1 0,-1 1 0,0 0 0,1-1 0,-1 1 0,1-1 0,-1 0 0,0 0 1,1 1-1,-1-1 0,1 0 0,-1 0 0,1 0 0,-1 0 0,1-1 0,-1 1 0,3-1 1,2 1 4,0-1 0,0 0 0,0-1 1,-1 1-1,12-5 0,-5-3-9,0 0 0,0 0-1,-1-1 1,-1 0 0,0-1 0,0 0 0,-1-1-1,0 0 1,-1-1 0,-1 1 0,0-1 0,0-1-1,-2 1 1,8-24 0,-29 57-533,-5 20 496,4 19 37,16-54 9,0 0 0,0-1 0,1 1 0,0 0 0,0 0 0,0 0 0,0-1 0,1 1 0,0 0 0,2 8 0,-2-12-6,0-1 1,0 1 0,0 0-1,0 0 1,0 0-1,0-1 1,0 1 0,0 0-1,0-1 1,0 1 0,0-1-1,1 0 1,-1 1-1,0-1 1,0 0 0,0 0-1,1 1 1,-1-1 0,0 0-1,1 0 1,-1 0-1,0-1 1,0 1 0,1 0-1,-1 0 1,0-1-1,2 0 1,32-14 157,-20 2-158,-1 0-1,0-1 1,-1-1 0,-1 0-1,0-1 1,-1-1 0,15-29-1,-41 84-1287,11-25 1389,-1 0 0,2 0 0,0 0 1,-2 20-1,6-33-99,-1 1 0,0-1 0,0 1 1,0-1-1,0 1 0,0-1 0,1 1 0,-1-1 1,0 0-1,0 1 0,1-1 0,-1 1 1,0-1-1,1 0 0,-1 1 0,0-1 0,1 1 1,-1-1-1,1 0 0,-1 0 0,1 1 1,-1-1-1,1 0 0,-1 0 0,0 0 0,1 1 1,-1-1-1,1 0 0,-1 0 0,1 0 0,0 0 1,-1 0-1,1 0 0,-1 0 0,1 0 1,-1 0-1,1 0 0,-1 0 0,1 0 0,-1-1 1,1 1-1,-1 0 0,1 0 0,-1 0 1,0-1-1,1 1 0,26-13 273,-12 0-264,-1 0 0,-1-1 0,0-1 0,0 0 0,-2-1 0,0 0 0,-1-1 0,14-30 0,-27 54-601,-20 54 386,21-54 10,0-1 0,1 1 0,-1 0 0,1-1 0,1 1 0,-1 0 0,1 0 0,1 0 0,1 9 0,-2-15-46,1 0 1,0 0 0,-1 0 0,1-1 0,0 1 0,-1 0 0,1-1 0,0 1 0,0 0 0,0-1-1,0 1 1,0-1 0,0 0 0,-1 1 0,1-1 0,0 0 0,0 1 0,0-1 0,0 0-1,0 0 1,0 0 0,0 0 0,0 0 0,1 0 0,-1 0 0,0 0 0,1-1 0,31-6-5997,-11-9 1613,2-6-784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83 6919,'3'-9'2001,"-1"0"1,0 0 0,-1-1 0,0 1 0,0-16 0,-1 25-1877,0-1 0,0 1 0,0 0 0,0-1 0,0 1 0,0-1 0,0 1-1,0 0 1,0-1 0,0 1 0,0-1 0,0 1 0,0 0 0,-1-1 0,1 1 0,0 0 0,0-1 0,0 1 0,-1 0 0,1-1 0,0 1 0,0 0 0,-1-1 0,1 1-1,0 0 1,-1 0 0,1-1 0,0 1 0,-1 0 0,1 0 0,0-1 0,-1 1 0,1 0 0,0 0 0,-1 0 0,1 0 0,-1 0 0,1 0 0,0 0 0,-1 0 0,1 0 0,-1 0-1,1 0 1,0 0 0,-1 0 0,1 0 0,-1 0 0,1 0 0,0 0 0,-1 0 0,1 0 0,0 1 0,-1-1 0,1 0 0,0 0 0,-1 1 0,0-1 0,-18 16 337,-5 36-371,23-50-332,0 1 1,0-1-1,0 0 1,1 1-1,-1-1 1,1 1-1,0-1 1,0 0-1,0 1 1,0-1-1,0 1 1,0-1-1,0 1 1,1-1-1,-1 0 1,1 1-1,0-1 1,0 0-1,0 1 1,2 2-1,19 3-3920,26-9 3518,-33 0 611,-11 1 179,0 1 0,1-1 0,-1 1 0,0 0 1,1 0-1,-1 0 0,0 0 0,0 1 0,0-1 1,0 1-1,0 0 0,4 4 0,-7-6-26,0 1 0,0 0-1,-1 0 1,1-1 0,0 1 0,0 0 0,-1 0-1,1 0 1,0 0 0,-1 0 0,1 0 0,-1 0-1,1 0 1,-1 1 0,0-1 0,0 0 0,1 0-1,-1 0 1,0 2 0,0-1 87,-1 0 0,1 0 1,-1 0-1,1-1 0,-1 1 0,0 0 0,0 0 1,0-1-1,0 1 0,0-1 0,0 1 0,0-1 1,0 1-1,-1-1 0,1 0 0,-3 2 0,-3 3 206,-1 0 0,0-1-1,0 0 1,0 0 0,-1-1-1,0 0 1,-14 4 0,14-5-1230,0-1 0,0 0 1,-1-1-1,-14 1 1,10-2-6056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13164,'0'0'3139,"3"-10"166,11-28-86,-10 35-568,-1 15-2099,-1 15-653,-7 300 1697,5-609-2333,1 282 707,0 0 0,0 0 0,0 0 1,0 0-1,0 0 0,0 0 0,0 0 0,0 1 0,0-1 1,0 0-1,0 1 0,0-1 0,0 1 0,0-1 0,0 1 0,-1-1 1,1 1-1,0 0 0,0-1 0,0 1 0,0 1 0,6 3 30,-1 1 0,1-1 0,1-1-1,-1 1 1,1-1 0,-1-1-1,1 1 1,0-1 0,0-1-1,1 1 1,-1-1 0,0-1 0,1 0-1,0 0 1,-1 0 0,1-1-1,11-2 1,-15 2 23,0 0-1,0-1 1,0 0-1,0 0 1,0-1 0,0 1-1,0-1 1,0 0-1,-1 0 1,1-1 0,-1 1-1,1-1 1,-1 0-1,0 0 1,0 0 0,0-1-1,-1 0 1,1 0-1,-1 0 1,0 0 0,0 0-1,0 0 1,0-1-1,-1 1 1,0-1 0,0 0-1,0 0 1,-1 0-1,2-9 1,-2 13-26,-1 0 1,0 0-1,0 0 0,1-1 1,-1 1-1,0 0 0,0 0 1,0-1-1,-1 1 0,1 0 1,0 0-1,0-1 0,-1 1 1,1 0-1,-1 0 0,1 0 1,-1 0-1,1 0 0,-1 0 1,0-1-1,1 1 0,-1 0 1,0 1-1,0-1 0,0 0 1,0 0-1,0 0 0,0 0 1,0 1-1,0-1 0,0 1 1,0-1-1,0 0 0,0 1 1,0 0-1,-1-1 0,1 1 1,0 0-1,0 0 0,-3-1 1,1 1-31,0 0 0,1 0 0,-1 1-1,0-1 1,1 0 0,-1 1 0,0 0 0,1-1 0,-1 1 0,1 0 0,-1 0 0,1 1 0,-1-1 0,1 1 0,0-1 0,0 1-1,-4 3 1,-1 5 22,0 1-1,1 0 0,0 1 0,0 0 0,2-1 0,-1 2 1,2-1-1,0 0 0,0 1 0,1-1 0,0 1 1,1 0-1,2 24 0,-1-35-57,0-1 0,1 1 0,-1-1 0,1 1 0,-1-1 0,1 0 0,-1 1 0,1-1 0,0 1 0,0-1 0,0 0 1,0 0-1,0 0 0,0 1 0,0-1 0,0 0 0,0 0 0,1 0 0,-1-1 0,0 1 0,1 0 0,-1 0 0,1-1 0,-1 1 0,1-1 0,-1 1 0,1-1 0,-1 0 1,1 1-1,-1-1 0,1 0 0,-1 0 0,1 0 0,-1 0 0,1 0 0,-1-1 0,1 1 0,-1 0 0,4-2 0,2 1-613,0-1 0,0 0-1,0-1 1,0 1 0,-1-1 0,1-1-1,6-4 1,20-18-4112,0-4-2685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10634,'0'0'6892,"-1"10"-4805,-22 119 623,8-56-544,-9 142 0,25-143-1833,14 88 1,-18-226-790,3 0 1,10-84-1,-7 115-136,1 1 1,1 0-1,2 0 0,2 1 0,1 0 0,21-49 1,-29 78 597,0 1 0,0 0 0,0-1 0,0 1 0,0 0-1,1 0 1,-1 1 0,1-1 0,0 0 0,-1 1 0,1 0 0,1 0 0,-1-1 0,0 2 0,0-1 0,1 0 0,-1 1 0,1 0 0,-1-1 0,1 1 0,0 1 0,0-1 0,-1 0 0,1 1 0,0 0 0,0 0 0,-1 0 0,7 1 0,-7 0 33,1 0-1,-1 0 1,0 1 0,0-1-1,0 1 1,0 0 0,0-1-1,0 1 1,0 1 0,0-1-1,-1 0 1,1 1 0,-1-1-1,0 1 1,1 0 0,-1 0-1,-1 0 1,1 0 0,0 0-1,-1 0 1,1 0 0,-1 0-1,0 1 1,0-1 0,0 0-1,-1 1 1,1-1 0,-1 1-1,0-1 1,0 5 0,-1-1-22,0 0 0,-1-1 0,1 1 0,-1-1 0,-1 0 0,1 1 0,-1-1 0,0 0 0,-1-1 0,1 1 0,-1 0 0,0-1 0,-1 0 0,-4 5 0,0-1-6,0 0 0,0 0 0,-1-1-1,-1 0 1,1-1 0,-18 9 0,0-9-1266,28-7 1025,-1 0 1,0 0-1,0-1 0,1 1 1,-1 0-1,0 0 0,0 0 0,1-1 1,-1 1-1,0 0 0,1-1 1,-1 1-1,0-1 0,1 1 0,-1 0 1,1-1-1,-1 0 0,0 1 1,1-1-1,-1 1 0,1-1 0,0 0 1,-1 1-1,1-1 0,0 0 1,-1 1-1,1-1 0,0 0 0,0 1 1,-1-1-1,1 0 0,0-1 1,-1-24-9135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16271,'0'0'1495,"0"13"657,-4 23-462,-11 44 1,7-46-877,2 1-1,1 0 1,-1 65-1,6-99-809,0-1 1,0 0-1,0 0 1,-1 1-1,1-1 0,0 0 1,0 1-1,0-1 0,0 0 1,0 1-1,0-1 0,0 0 1,0 0-1,0 1 0,0-1 1,1 0-1,-1 1 1,0-1-1,0 0 0,0 1 1,0-1-1,0 0 0,0 0 1,1 1-1,-1-1 0,0 0 1,0 0-1,0 0 0,1 1 1,-1-1-1,0 0 1,0 0-1,1 0 0,-1 1 1,0-1-1,0 0 0,1 0 1,-1 0-1,0 0 0,1 0 1,-1 0-1,10-11 221,5-24-30,-8-12-136,1-61 0,-5 56-2341,1 36-4447,0 22 6056,1 0 0,0-1-1,0 0 1,1 0 0,-1 0 0,1-1 0,0 0 0,0 0 0,1 0 0,-1-1 0,1 0 0,0 0 0,0-1 0,0 0 0,0 0 0,0-1 0,0 1 0,0-2 0,1 1 0,-1-1 0,13-1 0,-14 1 675,0-1 1,0 0 0,0 0 0,-1 0-1,1-1 1,0 0 0,-1 0 0,1 0-1,-1-1 1,0 0 0,0 0-1,6-4 1,-8 4 456,0 0 1,-1 0-1,1 0 0,0 0 0,-1 0 0,0 0 0,0 0 1,2-5-1,-2 4 508,0-1-1,-1 1 1,0 0 0,0-1 0,0 1 0,0-1 0,-1-8 0,0 12-902,0 0 1,0 0 0,0 0 0,0 0 0,0 0-1,0 0 1,-1 0 0,1 0 0,0 0 0,-1 0 0,1 0-1,0 0 1,-1 0 0,0 0 0,1 0 0,-1 1 0,1-1-1,-1 0 1,0 0 0,1 1 0,-1-1 0,0 0-1,0 1 1,0-1 0,0 1 0,1-1 0,-1 1 0,0 0-1,0-1 1,0 1 0,0 0 0,0-1 0,0 1 0,0 0-1,0 0 1,0 0 0,0 0 0,0 0 0,0 0 0,0 0-1,0 0 1,0 1 0,0-1 0,0 0 0,-1 1-1,-2 0-58,0 0 0,1 0 0,-1 0-1,0 1 1,1-1 0,-1 1-1,1 0 1,0 0 0,-1 0-1,-4 5 1,3-1 208,-1 1 1,1 0-1,0 0 0,0 1 1,1-1-1,0 1 0,1 0 1,0 0-1,0 1 0,0-1 1,1 0-1,1 1 0,-1 0 1,0 16-1,2-23-197,0-1 1,0 0 0,0 1-1,0-1 1,1 1-1,-1-1 1,0 0-1,0 1 1,1-1 0,-1 0-1,1 1 1,-1-1-1,1 0 1,0 0-1,-1 1 1,1-1 0,0 0-1,0 0 1,0 0-1,0 0 1,0 0-1,0 0 1,0 0 0,0 0-1,2 0 1,-1 0 25,1 0-1,-1 0 1,1-1 0,-1 1 0,1-1-1,-1 0 1,1 0 0,0 0 0,-1 0 0,1 0-1,-1 0 1,5-2 0,1 1 50,-1-1 1,0-1-1,1 0 0,-1 0 0,0 0 1,0-1-1,-1 0 0,9-6 0,-8 3-76,-1 0 0,1-1 1,-2 0-1,1 0 0,8-16 0,-6 9-356,-7 14-741,-5 13-1232,-6 45 1838,10-55 382,0-1-1,-1 1 1,1 0-1,0-1 1,0 1-1,0 0 0,0-1 1,0 1-1,0 0 1,0-1-1,1 1 1,-1 0-1,1-1 1,-1 1-1,1-1 1,-1 1-1,1-1 0,0 1 1,0-1-1,0 1 1,0-1-1,0 0 1,0 1-1,0-1 1,0 0-1,1 0 1,-1 0-1,0 0 0,3 1 1,1-1-600,-1 0-1,0-1 1,1 0 0,-1 0-1,0 0 1,1-1 0,-1 0-1,0 1 1,7-3 0,18-14-4311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7527,'0'0'6032,"-9"0"-4104,4 0-1800,1 0 1,-1 1 0,1-1-1,0 1 1,-1 0 0,1 0 0,0 1-1,-1-1 1,1 1 0,0 0-1,0 0 1,-5 5 0,1-1 172,0 0 0,0 1 1,1 0-1,0 1 0,-10 14 0,16-21-222,-23 37 1580,23-37-1632,0 1 0,0 0 0,0-1-1,1 1 1,-1-1 0,0 1 0,1 0 0,-1 0-1,1-1 1,-1 1 0,1 0 0,0 0 0,0 0-1,0 0 1,0-1 0,0 1 0,0 0 0,0 0 0,1 0-1,0 2 1,5-3-167,0 1-1,0-2 1,1 1-1,-1-1 1,0 0 0,0 0-1,12-2 1,-13 1-194,43-4-1393,-35 2 1647,0 1 1,0 1-1,1 0 0,-1 1 0,0 1 1,19 2-1,-30-3 168,-1 1 0,0-1 0,0 0 0,0 1 0,0-1 0,0 1 0,0-1 0,0 1 0,0 0 0,0-1 0,0 1 0,0 0 0,-1 0 0,1-1 0,0 1 0,0 0 0,-1 0 0,1 0 0,0 0 0,-1 0 0,1 0 0,-1 0 0,0 0 0,1 1 0,-1-1 0,0 0 0,0 0 0,1 0 0,-1 0 0,0 0 0,0 1 0,0-1 0,0 0 0,-1 0 0,1 0 0,0 0 0,0 0 0,-1 0 0,1 1 0,0-1 0,-1 0 0,0 0 0,1 0 0,-1 0 0,1 0 0,-1-1 0,-1 3 0,-2 3 261,0 1-1,0-1 1,-1 0-1,0-1 1,-10 10-1,5-7-279,1-1 0,-1 0 0,-1-1 0,-15 8 1,21-12-605,1 0 1,-1-1 0,1 0 0,-1 0-1,0 0 1,1 0 0,-1-1 0,-9 0-1,0-5-4584,5-11-3471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43 120 12460,'0'0'3470,"10"-3"528,-8 2-3831,56-26 4657,-55 25-4683,0 1-1,0-1 0,-1 0 1,1 0-1,-1 0 0,1 0 1,-1-1-1,0 1 0,0-1 1,0 1-1,0-1 0,-1 0 1,1 1-1,-1-1 0,1 0 1,-1 0-1,0 0 0,0 0 1,0 0-1,0-7 0,-1 9-151,0 0-1,-1 0 1,1 0-1,0 0 0,-1 0 1,1 0-1,-1 0 1,1 0-1,-1 0 0,0 0 1,1 0-1,-1 1 1,0-1-1,0 0 0,1 0 1,-1 1-1,0-1 1,0 0-1,0 1 0,0-1 1,0 1-1,0-1 1,0 1-1,0 0 0,0-1 1,0 1-1,0 0 1,0 0-1,-1-1 0,1 1 1,0 0-1,0 0 1,0 0-1,0 1 0,0-1 1,0 0-1,0 0 1,-2 1-1,-2 0-114,-1-1 1,1 1-1,-1 1 1,1-1-1,0 1 0,0 0 1,-5 3-1,4-2 107,1 1-1,0 0 1,0 1-1,0-1 1,0 1 0,1 0-1,-1 0 1,1 0-1,1 1 1,-1 0-1,1-1 1,0 1 0,0 0-1,1 1 1,0-1-1,0 0 1,0 1 0,1-1-1,0 1 1,0-1-1,0 10 1,2-14 24,0-1 0,0 1 0,0-1 0,0 0 0,0 1 1,0-1-1,0 0 0,0 0 0,0 0 0,0 0 0,1 0 0,-1 0 0,1 0 0,-1 0 0,0-1 0,1 1 1,-1 0-1,1-1 0,-1 1 0,1-1 0,0 0 0,-1 1 0,1-1 0,-1 0 0,1 0 0,0 0 1,-1 0-1,1 0 0,0-1 0,1 0 0,57-6 131,-42 1-202,0 0 0,-1-2 0,0 0 0,25-17 0,-27 16 41,1-1 0,0 2 0,0 0 0,1 2-1,18-7 1,-34 14 33,-1-1 0,1 0 1,-1 1-1,1-1 0,-1 1 0,1-1 0,-1 0 0,1 1 1,-1-1-1,1 1 0,-1-1 0,0 1 0,1-1 0,-1 1 1,0 0-1,1-1 0,-1 1 0,0-1 0,0 1 0,0 0 0,0-1 1,1 1-1,-1 0 0,0-1 0,0 1 0,0 0 0,0-1 1,0 1-1,0 0 0,-1-1 0,1 1 0,0-1 0,0 1 1,0 0-1,-1-1 0,1 2 0,-6 28 331,2-18-259,1-7-13,1 1 0,0-1 1,0 1-1,0 0 0,1 0 1,0 0-1,0 0 0,0 0 1,1 0-1,0 0 1,0 0-1,2 8 0,-2-13-52,1-1-1,0 1 1,0-1-1,-1 1 1,1-1-1,0 1 1,0-1-1,0 1 1,-1-1-1,1 0 1,0 1-1,0-1 1,0 0-1,0 0 1,0 0 0,0 0-1,-1 0 1,1 0-1,0 0 1,0 0-1,0 0 1,0 0-1,0 0 1,0 0-1,0-1 1,0 1-1,-1 0 1,1-1-1,0 1 1,0-1-1,0 1 1,-1-1-1,2 0 1,27-17 212,-14 5-607,0 0 0,-1-2 0,20-24-1,-27 29-1085,0 0 0,-1 0 0,-1-1 0,7-15 0,1-19-7641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40 209 17777,'-4'9'3101,"-4"14"-1710,2-1 0,0 1-1,1 0 1,-2 32-1,5-23-1220,1 1-1,1 0 1,3-1 0,0 1-1,10 41 1,-8-39-184,-2-12-183,2-46-254,7-188-809,-12 225 1473,0-2-95,0 0 0,0 0 0,1 0 0,1 0 0,0 0 0,3 11 1,-3-19-104,-1-1 1,1 0-1,0 0 1,-1 1 0,1-1-1,1 0 1,-1 0 0,0-1-1,1 1 1,-1 0 0,1-1-1,0 0 1,0 1-1,0-1 1,0 0 0,0-1-1,1 1 1,-1-1 0,1 1-1,-1-1 1,1 0 0,-1 0-1,1 0 1,7 0-1,-6 0 15,0-1 0,0 0 0,0 0-1,0 0 1,0-1 0,0 0-1,0 0 1,-1 0 0,1 0-1,0-1 1,0 1 0,-1-1-1,1-1 1,-1 1 0,1-1-1,-1 1 1,0-1 0,0 0-1,0-1 1,-1 1 0,1-1-1,3-4 1,-3 2-21,1-1 0,-1 0 1,0 0-1,0 0 0,-1 0 0,0 0 1,0-1-1,-1 1 0,0-1 0,0 0 0,-1 0 1,0 0-1,0-10 0,-1 17-18,1 0-1,-1 0 1,0 1-1,0-1 1,0 0 0,0 0-1,0 0 1,0 1 0,0-1-1,0 0 1,0 0 0,0 0-1,0 1 1,0-1-1,0 0 1,0 0 0,-1 1-1,1-1 1,0 0 0,-1 0-1,1 1 1,-1-1 0,1 0-1,-1 1 1,1-1-1,-1 1 1,1-1 0,-1 0-1,1 1 1,-1-1 0,0 1-1,1 0 1,-1-1 0,0 1-1,1 0 1,-1-1-1,0 1 1,0 0 0,1-1-1,-1 1 1,0 0 0,0 0-1,0 0 1,1 0 0,-1 0-1,0 0 1,0 0-1,0 0 1,1 0 0,-1 0-1,0 1 1,0-1 0,1 0-1,-1 1 1,0-1-1,-1 1 1,-1 1-14,0 0 0,0 0 1,0 0-1,0 0 0,0 0 0,0 1 0,0 0 1,1-1-1,-1 1 0,-3 6 0,4-4 51,-1 0-1,1 0 1,0 0 0,0 1-1,0-1 1,1 1-1,0-1 1,0 1-1,0-1 1,1 1 0,0-1-1,0 10 1,1-12-14,-1-1-1,1 0 1,0 0 0,0 0 0,0 0-1,0 0 1,0 0 0,0 0 0,0-1 0,1 1-1,-1 0 1,1 0 0,-1-1 0,1 1 0,-1-1-1,1 0 1,0 1 0,0-1 0,0 0 0,0 0-1,0 0 1,0 0 0,0-1 0,0 1 0,0 0-1,0-1 1,1 0 0,-1 1 0,0-1-1,0 0 1,0 0 0,1 0 0,1-1 0,4 1-1,-1-1 1,0-1-1,1 1 1,-1-1 0,0 0-1,0-1 1,0 0 0,0 0-1,-1 0 1,1-1-1,11-9 1,-13 10-44,-1-1 1,1 1-1,-1-1 1,0-1-1,0 1 1,0 0-1,0-1 1,-1 0-1,0 0 0,0 0 1,0 0-1,0-1 1,-1 1-1,0-1 1,2-7-1,-4 12 9,0 0-1,0 1 1,0-1 0,0 0-1,0 0 1,0 1-1,0-1 1,0 0 0,0 1-1,0-1 1,0 0 0,0 0-1,-1 1 1,1-1-1,0 0 1,-1 1 0,1-1-1,0 0 1,-1 1-1,1-1 1,-1 1 0,1-1-1,-1 1 1,1-1 0,-1 1-1,1-1 1,-1 1-1,0-1 1,1 1 0,-1 0-1,1-1 1,-1 1 0,0 0-1,0 0 1,1-1-1,-1 1 1,0 0 0,1 0-1,-1 0 1,0 0 0,0 0-1,1 0 1,-1 0-1,0 0 1,0 0 0,1 0-1,-1 0 1,0 1 0,-1-1-1,-1 1-13,-1 0-1,0 0 1,1 0-1,-1 0 1,1 1-1,-1-1 1,1 1-1,-5 3 1,2 0 24,1 0 0,0 0 1,1 1-1,-1 0 0,1-1 0,-4 9 1,7-14 10,1 1 1,-1 0 0,1 0-1,-1 0 1,1-1 0,-1 1 0,1 0-1,-1 0 1,1 0 0,0 0-1,0 0 1,-1 0 0,1 0 0,0 0-1,0 0 1,0 0 0,0 0 0,0 0-1,0 0 1,0 0 0,1 0-1,-1 0 1,0 0 0,0 0 0,1 0-1,-1 0 1,1 0 0,-1-1-1,1 1 1,-1 0 0,1 0 0,-1 0-1,1-1 1,0 1 0,-1 0-1,1-1 1,0 1 0,0 0 0,0-1-1,-1 1 1,1-1 0,0 1-1,0-1 1,0 0 0,0 1 0,0-1-1,0 0 1,0 0 0,0 1 0,0-1-1,0 0 1,2 0 0,8 1-154,0-1 0,0 0 0,0-1 0,0 0 0,0-1 0,0 0 0,0 0 0,0-1 0,-1-1 0,1 0 0,-1 0 1,0-1-1,0 0 0,-1-1 0,1 0 0,12-12 0,-21 17 187,0 0 0,0-1 0,-1 1 0,1 0 1,-1-1-1,1 1 0,-1 0 0,0-1 0,1 1 0,-1-1 1,0 1-1,0-1 0,0 1 0,0-1 0,0 1 0,-1-1 1,1 1-1,0-1 0,-1 1 0,1 0 0,-1-1 0,1 1 0,-1 0 1,0-1-1,1 1 0,-1 0 0,0 0 0,0-1 0,0 1 1,-2-2-1,-10-24-998,13 26 953,0 0 0,0 0 0,0-1 0,0 1 1,0 0-1,0 0 0,0 0 0,0 0 0,0 0 0,1 0 1,-1 0-1,0 0 0,1-1 0,-1 1 0,1 0 0,-1 0 0,1 1 1,0-1-1,-1 0 0,1 0 0,0 0 0,0 0 0,0 0 1,1-1-1,10-6 4,0 0 0,1 1 1,25-10-1,25-16 44,-46 22-149,0-1-1,-1-1 1,-1-1-1,0 0 1,-1-1-1,-1 0 1,0-2-1,-1 1 0,0-1 1,-2-1-1,17-37 1,-25 50 258,-1-1-1,1 1 1,-1-1 0,0 1 0,0-1 0,0-10-1,-1 15-124,0 1 0,0-1-1,0 0 1,0 0-1,0 0 1,0 0 0,-1 1-1,1-1 1,0 0 0,0 0-1,-1 0 1,1 1 0,0-1-1,-1 0 1,1 0-1,-1 1 1,1-1 0,-1 0-1,1 1 1,-1-1 0,1 1-1,-1-1 1,0 0-1,1 1 1,-1 0 0,0-1-1,1 1 1,-1-1 0,0 1-1,0 0 1,1-1-1,-1 1 1,0 0 0,0 0-1,0 0 1,0 0 0,1-1-1,-1 1 1,0 0 0,0 1-1,0-1 1,0 0-1,1 0 1,-1 0 0,0 0-1,0 1 1,0-1 0,1 0-1,-1 1 1,0-1-1,0 0 1,0 2 0,-4 0 14,1 1 1,-1 1 0,1-1-1,0 1 1,0-1-1,0 1 1,1 0-1,-1 0 1,1 1 0,0-1-1,0 1 1,1 0-1,-1 0 1,1-1 0,-3 11-1,-1 4 222,0 0 0,-6 40 0,8-33-100,2 1 0,1-1 0,2 35 0,-1-53-140,1 0 1,0-1-1,0 1 0,1-1 0,0 1 0,0-1 0,1 0 0,0 0 0,0 0 0,1 0 0,0-1 0,0 1 0,0-1 0,1 0 0,0 0 0,8 7 0,-13-12-36,1 0 1,1 0-1,-1-1 0,0 1 1,0 0-1,0 0 0,0-1 1,0 1-1,1-1 0,-1 1 1,0-1-1,0 0 0,1 1 1,-1-1-1,0 0 0,1 0 1,1 0-1,-3 0-24,1 0-1,-1 0 1,1-1-1,0 1 0,-1 0 1,1-1-1,-1 1 1,1 0-1,-1-1 1,0 1-1,1-1 1,-1 1-1,1-1 1,-1 1-1,0-1 1,1 1-1,-1-1 1,0 1-1,1-1 1,-1 1-1,0-1 1,0 0-1,0 1 1,0-1-1,1 0 1,-1-3-170,0 1 1,0 0 0,0-1-1,0 1 1,0-1 0,-1 1-1,0 0 1,1-1-1,-1 1 1,0 0 0,-1-1-1,-1-2 1,-14-21-1157,-1 1 0,-2 1 0,-35-36-1,-21-27 2656,75 88-1193,1 0 0,0 0 0,0-1-1,0 1 1,-1 0 0,1 0 0,0 0 0,0 0-1,0-1 1,0 1 0,-1 0 0,1 0 0,0 0-1,0-1 1,0 1 0,0 0 0,0 0-1,0-1 1,0 1 0,0 0 0,0 0 0,-1-1-1,1 1 1,0 0 0,0 0 0,0-1 0,1 1-1,-1 0 1,0 0 0,0-1 0,0 1 0,0 0-1,0 0 1,0-1 0,0 1 0,0 0-1,0 0 1,0-1 0,1 1 0,-1 0 0,0 0-1,0 0 1,0-1 0,1 1 0,-1 0 0,0 0-1,0 0 1,0 0 0,1 0 0,-1-1-1,0 1 1,1 0 0,21 0 1282,33 13-2209,-49-12 1093,19 2-5128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 19058,'-3'-7'2562,"3"4"-672,3 3-1537,7 0-578,5 4-1536,-2 2-5734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10282,'0'0'12620,"43"71"-11275,-37-35-576,1-1-513,-3 1-160,-2-2-64,-2-1 0,0-3 0,0 0-64,0-3-737,0-3-2145,-2-6-3172,-9-5-6022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38 13421,'0'0'3075,"-1"10"-2344,1-10-719,-3 20 340,2 0 1,0-1-1,2 23 0,-1-36-368,0-1-1,1 1 0,0 0 1,0-1-1,1 1 0,-1-1 1,1 0-1,0 1 0,1-1 1,-1 0-1,1 0 1,0-1-1,0 1 0,1 0 1,-1-1-1,1 0 0,0 0 1,5 5-1,-8-9-16,0 1 0,0-1 0,0 1 0,0-1 0,-1 0 0,1 1 1,0-1-1,0 0 0,0 0 0,0 1 0,0-1 0,0 0 0,0 0 0,0 0 0,0 0 0,0 0 0,0 0 0,0 0 0,0-1 0,0 1 0,-1 0 1,1 0-1,0-1 0,0 1 0,0-1 0,0 1 0,0-1 0,-1 1 0,1-1 0,0 1 0,0-1 0,-1 0 0,1 1 0,0-1 0,-1 0 1,1 0-1,-1 1 0,1-1 0,-1 0 0,1 0 0,-1 0 0,0 0 0,1 0 0,-1 1 0,0-3 0,14-51-1635,-12 44 1269,4-26-151,4-14 226,-7 38 1323,-2 17 1358,-1 0-2184,0-1-1,0 1 1,0 0-1,0-1 1,1 1-1,0-1 1,0 1-1,0 0 0,1-1 1,-1 0-1,1 1 1,4 5-1,-4-7-138,0-1 0,1 0 0,-1 0 0,1 0-1,0-1 1,-1 1 0,1-1 0,0 1 0,0-1-1,0 0 1,0 0 0,0 0 0,0-1 0,0 1 0,0-1-1,0 1 1,0-1 0,0 0 0,1 0 0,3-1-1,4 0 33,0 0-1,0-1 1,0 0-1,0-1 0,-1-1 1,1 1-1,-1-1 1,16-10-1,8-6-15,34-27-1,-29 19 21,-38 28-76,-1-1-1,0 1 0,1 0 0,-1-1 0,0 1 0,1 0 1,-1 0-1,0-1 0,1 1 0,-1 0 0,0 0 0,1 0 0,-1 0 1,0-1-1,1 1 0,-1 0 0,1 0 0,-1 0 0,1 0 0,-1 0 1,0 0-1,1 0 0,-1 0 0,1 0 0,-1 0 0,0 0 0,1 1 1,-1-1-1,1 0 0,-1 0 0,0 0 0,1 0 0,-1 1 1,3 15 175,-15 39 828,5-23-180,7-31-810,0-1 0,0 1-1,1-1 1,-1 1-1,0-1 1,1 1-1,-1-1 1,1 1-1,-1-1 1,0 1-1,1-1 1,-1 0 0,1 1-1,-1-1 1,1 0-1,-1 0 1,1 1-1,-1-1 1,1 0-1,-1 0 1,1 0-1,0 1 1,-1-1 0,1 0-1,-1 0 1,1 0-1,-1 0 1,1 0-1,0 0 1,-1 0-1,1 0 1,-1 0 0,1-1-1,-1 1 1,1 0-1,0 0 1,-1 0-1,1-1 1,-1 1-1,1-1 1,25-9 317,-12 0-200,0-1 0,0-1 0,19-22 1,-19 20-556,0 0 0,22-17 1,-36 31 387,1-1 0,0 1 0,-1-1 0,1 1 0,0-1 1,-1 1-1,1 0 0,0-1 0,0 1 0,0 0 0,-1-1 0,1 1 1,0 0-1,0 0 0,0 0 0,0 0 0,0 0 0,-1 0 0,1 0 1,0 0-1,0 0 0,0 0 0,0 0 0,-1 1 0,1-1 1,0 0-1,0 1 0,0-1 0,-1 0 0,1 1 0,0-1 0,0 1 1,-1-1-1,1 1 0,-1 0 0,1-1 0,0 1 0,-1 0 1,1-1-1,-1 1 0,1 0 0,-1 0 0,1 0 0,16 47 356,-7-15 251,-8-31-485,0 1-1,0 0 1,0 0 0,0-1 0,0 1 0,0-1 0,1 1 0,0-1 0,-1 0 0,1 0-1,0 0 1,0-1 0,0 1 0,0-1 0,0 1 0,0-1 0,1 0 0,-1 0 0,0-1 0,0 1-1,1-1 1,-1 1 0,4-1 0,-5 0-121,0-1-1,-1 1 1,1 0 0,-1-1-1,1 1 1,-1-1-1,1 1 1,-1-1 0,1 0-1,-1 1 1,0-1 0,1 0-1,-1 0 1,0 0-1,0 0 1,0 0 0,1 0-1,-1-1 1,0 1-1,0-2 1,0 1-368,1-1 1,-2 1-1,1-1 0,0 1 1,0-1-1,-1 0 0,0 0 0,1 1 1,-1-1-1,0 0 0,0 0 1,-1 1-1,1-1 0,-1 0 0,0-3 1,-10-25-7834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5637,'0'0'12268,"62"12"-10570,-27-14-289,12-12-544,2-1-65,3-5-383,-4-1-225,-1 1-128,-10 2 32,-7 1-256,-7 1-1409,-16 2-1891,-7 1-3426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1 131 897,'0'0'21588,"56"-27"-19858,-12 9-353,5 1-768,9 2-353,2 2-192,-2 2-32,-10 3-1601,-5 0-2980,-9-5-5156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12812,'0'0'13629,"0"13"-13277,0 4-331,-1-1 0,0 0-1,-2 0 1,0 0 0,0 0-1,-2-1 1,-9 24 0,0-6-288,6-12-222,-1-1 1,-1 0-1,-16 24 1,29-54-4181,10-30 412,21-40-3367,-6-2 4500,-7 20 4312,2 2 3456,-17 88 99,4 30-4143,-6-23 634,14 112 4385,6-51-7037,-23-92 635,2 3-901,-3-1-2554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2626,'0'0'20724,"75"-24"-20660,-45 24-64,0 0-1089,-4 0-3043,0-3-6117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62 10025,'0'0'2803,"1"-11"576,1-1-2120,0-8 217,-1 1 3829,-7 101-4611,3-60-590,1 0 1,1 0 0,0 0-1,6 37 1,-5-57-97,0 0 1,0-1-1,1 1 0,-1 0 0,1-1 1,-1 1-1,1-1 0,-1 1 0,1-1 0,0 1 1,0-1-1,0 1 0,0-1 0,0 0 1,0 0-1,0 1 0,0-1 0,0 0 1,0 0-1,1 0 0,-1 0 0,1 0 1,-1-1-1,0 1 0,1 0 0,-1-1 0,1 1 1,0 0-1,-1-1 0,1 0 0,-1 1 1,1-1-1,0 0 0,-1 0 0,1 0 1,0 0-1,-1 0 0,1-1 0,0 1 1,2-1-1,2-1 38,0 0-1,0 0 1,-1-1 0,1 0 0,0 0-1,-1 0 1,0-1 0,1 1 0,5-7 0,9-11 56,34-46 1,1 0-20,-43 58-333,-6 17 149,-5 34 147,-2-38-48,0 1 0,1-1 1,0 1-1,0 0 0,1-1 1,-1 1-1,1 0 0,2 6 0,-2-10-125,0-1-1,0 1 0,0 0 0,0-1 0,0 1 0,0 0 0,0-1 1,0 1-1,0-1 0,0 0 0,0 1 0,1-1 0,-1 0 0,0 0 1,0 0-1,0 0 0,0 0 0,1 0 0,-1 0 0,0 0 0,0 0 1,0 0-1,0-1 0,1 1 0,0-1 0,29-15-6109,-6-4-788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121 191 11819,'0'0'7164,"-11"6"-5685,1 0-1185,0 0 0,1 0 0,0 1 0,1 0 0,0 1 0,-13 14 0,18-18-141,-1 0-1,1 0 1,0 1 0,0-1 0,0 1-1,1 0 1,-1 0 0,1 0-1,0 0 1,1 1 0,-1-1-1,1 0 1,0 1 0,1-1 0,-1 0-1,1 1 1,0-1 0,1 10-1,0-14-144,-1 1-1,1-1 0,0 0 0,-1 0 0,1 0 0,0 0 0,0 0 0,0 0 1,0 0-1,0 0 0,0 0 0,0 0 0,0-1 0,0 1 0,0 0 0,1-1 1,-1 1-1,0-1 0,0 1 0,1-1 0,-1 1 0,0-1 0,1 0 0,-1 0 1,0 0-1,1 0 0,-1 0 0,0 0 0,1 0 0,1 0 0,42-10 215,-32 3-48,0 0-1,-1 0 0,0-2 0,-1 1 0,1-2 0,-2 1 0,1-2 0,-2 1 0,1-1 0,9-15 0,1-5 266,0-1-1,26-59 1,-41 81-418,-1-1 0,0 1 1,-1-1-1,0 1 0,0-1 1,-1 0-1,1-17 0,-15 33-378,4 7 270,0 0 1,0 1-1,2 0 1,-1 1-1,2-1 1,0 1-1,0 0 1,2 0-1,0 0 1,0 1-1,1-1 1,1 1-1,0 0 1,2 17-1,-1-28-117,1 0-1,-1-1 0,1 1 1,0 0-1,0-1 0,0 1 1,0-1-1,1 1 0,-1-1 0,1 0 1,0 0-1,0 0 0,0 0 1,0 0-1,1 0 0,-1 0 0,1-1 1,0 1-1,0-1 0,0 0 1,0 1-1,4 1 0,-2-2-774,0 0-1,0 0 0,0 0 1,1-1-1,-1 0 1,0 0-1,1 0 0,-1-1 1,8 1-1,15-2-10001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15471,'0'0'4964,"-7"72"-3170,7-29-577,0 3-608,0 3-257,0 2-160,0-3-128,2-5-32,1-7 32,-1-4-96,2-10-832,2-5-962,-3-7-384,1-10-897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3619,'0'0'18482,"58"17"-16464,-23-26-929,8-5-32,4-3-256,-3-2-257,3-3-256,-6 2-192,-9 1-31,-2 1-226,-12 0-896,-3 4-832,-13-2-1891,-2 0-1889,-11-2-4197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12268,'0'0'12555,"80"-40"-11305,-42 28-546,3 3-383,0 2-289,-4 2-449,-2 5-1665,-3 0-2690,-7 0-3428</inkml:trace>
  <inkml:trace contextRef="#ctx0" brushRef="#br0" timeOffset="1">720 319 17136,'0'0'7399,"-15"60"-7111,15-31-191,0 3-33,4 0-96,7-2-609,0-2-1569,-4-4-1057,-1-4-1634,-4-7-3170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50 13132,'11'-4'2648,"17"-7"-571,1 2 0,0 2 0,49-8 0,1 12-1000,-77 3-1074,-1 0 1,1 0-1,0 0 0,0 0 0,0 0 1,0 0-1,0 0 0,0 1 0,-1-1 0,1 1 1,0-1-1,0 1 0,-1 0 0,1-1 1,0 1-1,-1 0 0,1 0 0,-1 0 1,1 1-1,-1-1 0,1 0 0,-1 1 0,0-1 1,0 0-1,0 1 0,1-1 0,-1 1 1,-1 0-1,1-1 0,0 1 0,0 0 1,-1 0-1,1-1 0,-1 1 0,1 0 0,-1 0 1,0 0-1,0 0 0,0 0 0,0-1 1,0 4-1,-1 0 11,-1 1 0,1 0 0,-1-1 1,-1 0-1,1 1 0,-1-1 0,1 0 0,-1 0 1,-1 0-1,1-1 0,-1 1 0,-5 4 0,-10 9 228,0-2 0,-2 0 0,1-2 0,-2 0 0,-44 20 0,90-43-588,1 0 0,-1 1-1,27-4 1,-44 10 332,-1 0 0,1 1-1,0 0 1,0 1 0,0-1 0,0 1 0,0 1 0,0-1 0,0 1 0,0 0 0,0 1 0,0 0 0,0 0 0,-1 0 0,1 1 0,-1 0 0,12 7 0,-15-8 12,-1 1 0,1-1 0,-1 1 1,0 0-1,1 0 0,-1 0 0,0 0 1,-1 0-1,1 1 0,-1-1 1,1 1-1,-1-1 0,0 1 0,0-1 1,-1 1-1,1 0 0,-1-1 0,1 1 1,-1 0-1,0-1 0,-1 1 0,1 0 1,-1-1-1,1 1 0,-1-1 1,0 1-1,0-1 0,-3 6 0,0-1 167,0-1-1,-1 1 0,1 0 0,-2-1 1,1 0-1,-1 0 0,0-1 0,0 0 0,-1 0 1,-12 9-1,-6 1 183,0-1-1,-1-2 1,-1 0 0,-28 8-1,39-15-340,0-1 1,-1-1-1,1-1 0,-1 0 0,1-1 0,-1-1 0,0-1 0,-25-2 0,40 2-180,0-1-1,0 1 0,0-1 0,0 1 1,0-1-1,0 0 0,0 0 0,0 0 1,0 0-1,1 0 0,-1 0 0,0-1 1,1 1-1,-1 0 0,-2-4 0,2 3-431,1-1 0,-1 1-1,1 0 1,0-1 0,0 0 0,0 1-1,0-1 1,0 0 0,1 1 0,-1-5-1,0-16-6535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9001,'0'0'7270,"60"40"-9992,-34-28-3844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13389,'0'0'3133,"9"0"-1659,-2-1-1217,0-1 1,0 1-1,1-2 1,-1 1-1,-1-1 1,1 0 0,0 0-1,-1-1 1,1 0-1,-1 0 1,0 0-1,0-1 1,-1 0 0,6-6-1,16-17 1035,34-47 0,-57 70-1205,36-48 1043,51-87 1,-80 119-982,0 0 0,-1-1 0,-2 0 0,0 0 0,-1-1 1,-1 0-1,4-40 0,-12 47-234,-7 20-560,-9 25-451,9-6 927,1 1 0,1 1 0,0-1 0,2 1-1,-2 27 1,0 128 234,7-173-66,1 0 1,0 1-1,0-1 1,0 0-1,1 1 0,0-1 1,6 11-1,-8-17 19,1 0 0,-1 1 0,1-1 0,0 0 0,0 0 0,0 0 0,0 0-1,0 1 1,0-1 0,0-1 0,0 1 0,0 0 0,0 0 0,1 0 0,-1 0 0,0-1 0,0 1 0,3 0-1,-2-1 36,-1 0 0,1 0 0,0 0 0,-1-1 0,1 1 0,-1 0 0,1-1 0,-1 1 0,1-1 0,-1 0 0,1 0 0,-1 1 0,1-1-1,-1 0 1,0 0 0,1 0 0,-1 0 0,0-1 0,0 1 0,0 0 0,1-2 0,8-10 55,-1-1-1,0 0 1,-1-1 0,0 0 0,-1-1 0,-1 1-1,-1-1 1,0 0 0,-1 0 0,-1-1-1,0 1 1,-1-1 0,-1 0 0,0 0-1,-4-31 1,0 43-482,0 12 92,0 11 73,3-13 172,0 0 0,0 1 0,0-1 0,1 0 0,0 0 0,0 0 0,0 0 0,0 0 0,1 0 0,0 0 0,0-1 0,0 1 0,6 7 0,-5-9 37,0 0 1,0-1 0,0 1 0,0-1 0,0 0 0,1 0 0,-1 0 0,1 0 0,-1-1 0,1 0-1,0 1 1,0-1 0,-1-1 0,1 1 0,0 0 0,0-1 0,0 0 0,7 0 0,-4-1 65,0 1 0,0-2 0,0 1 0,0-1 0,0 0 0,0 0 0,0-1 0,-1 0 0,1 0 0,-1-1 0,0 1 0,0-1 0,0-1 0,-1 1 0,7-7 0,-9 8-38,1-1 0,-1 0 0,1 1 0,-1-1-1,-1 0 1,1-1 0,0 1 0,-1-1 0,0 1 0,0-1 0,0 1 0,-1-1-1,1 0 1,-1 0 0,0 0 0,-1 0 0,1 0 0,-1 0 0,0 0 0,0 0-1,-1 0 1,-1-8 0,2 12-32,-1 0 0,1-1 0,-1 1 0,1 0 0,-1-1 0,0 1 1,1 0-1,-1 0 0,0-1 0,0 1 0,0 0 0,0 0 0,0 0 0,0 0 0,0 0 0,0 0 0,0 1 0,-1-1 0,1 0 0,0 0 0,-1 1 0,1-1 0,0 1 0,-1-1 0,1 1 0,0 0 0,-1 0 1,1-1-1,-1 1 0,1 0 0,-1 0 0,1 0 0,-1 1 0,1-1 0,0 0 0,-1 0 0,1 1 0,-1-1 0,1 1 0,0-1 0,-1 1 0,1 0 0,0-1 0,-3 3 0,-2 0-39,0 1 0,0-1 0,1 1 0,-1 0 0,1 1 0,0 0 0,0 0-1,-4 5 1,2-1-49,1 1-1,1-1 0,0 1 1,0 0-1,1 0 0,0 1 1,1-1-1,0 1 0,0 0 1,2 0-1,-1 0 0,1 0 1,1 17-1,0-27-101,0 1 0,0-1 0,1 1 0,-1-1 0,0 1 0,1-1 1,0 1-1,-1-1 0,1 0 0,0 1 0,-1-1 0,1 0 0,0 1 0,0-1 0,0 0 0,0 0 0,0 0 0,1 0 0,-1 0 0,0 0 0,0 0 0,3 1 0,33 5-7570,-7-7-537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 13100,'0'0'11563,"-11"-2"-11387,5 1-168,3 0-7,1 1-1,-1-1 1,1 0 0,-1 1-1,1 0 1,-1 0 0,1 0-1,-1 0 1,1 0 0,-1 0 0,1 1-1,-1-1 1,1 1 0,-1 0-1,1-1 1,-1 1 0,1 1-1,0-1 1,-1 0 0,1 0-1,0 1 1,0-1 0,0 1-1,0 0 1,0-1 0,1 1-1,-3 3 1,-2 3 23,1 0 0,0 0 0,0 1 0,0 0 0,1 0 0,1 0 0,0 0 0,0 1 0,1-1 0,0 1 0,-1 14 0,3-23-19,1-1-1,-1 1 1,1-1-1,-1 1 1,1-1-1,-1 1 1,1-1-1,0 1 1,-1-1-1,1 0 1,0 1-1,0-1 1,-1 0-1,1 0 1,0 1-1,0-1 1,-1 0-1,1 0 1,0 0-1,0 0 1,-1 0-1,1 0 1,0 0-1,1 0 1,26-1 55,-23 1-35,76-10-25,-68 7-34,0 1 1,0 0-1,0 1 1,0 0-1,0 1 1,21 2-1,-34-2 37,1 0 1,-1 1-1,1-1 0,-1 0 1,0 0-1,1 1 1,-1-1-1,1 0 0,-1 1 1,0-1-1,1 0 0,-1 1 1,0-1-1,1 0 0,-1 1 1,0-1-1,1 1 0,-1-1 1,0 1-1,0-1 0,0 1 1,0-1-1,1 1 1,-1-1-1,0 1 0,0-1 1,0 1-1,0-1 0,0 1 1,0-1-1,0 1 0,0-1 1,0 1-1,-1-1 0,1 1 1,0-1-1,0 1 0,0-1 1,0 1-1,-1-1 1,1 1-1,0-1 0,-1 0 1,1 1-1,0-1 0,-1 1 1,1-1-1,0 0 0,-1 1 1,-18 21 704,6-11-425,-1-1 0,0 0 1,0-1-1,-1 0 0,0-1 1,-1-1-1,1-1 1,-2 0-1,1-1 0,0 0 1,-22 2-1,38-7-418,-1 0-1,0 0 1,1 0 0,-1 0-1,0 0 1,1 0 0,-1 0-1,0 0 1,0 0-1,1 0 1,-1 0 0,0-1-1,1 1 1,-1 0 0,1 0-1,-1-1 1,0 1 0,1 0-1,-1-1 1,1 1-1,-1-1 1,0 1 0,1-1-1,-1 1 1,1-1 0,0 1-1,-1-1 1,1 1-1,-1-1 1,1 0 0,0 1-1,-1-1 1,1 0 0,0 1-1,0-1 1,0 0-1,0 1 1,-1-2 0,8-27-7852,7 6 1565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13068,'0'0'13741,"-9"3"-13559,1 0-174,1 1 0,0-1 0,-1 2 0,2-1 0,-1 0 0,0 1 0,-9 10 0,13-12-13,0-1 0,0 1 1,1 0-1,-1 0 1,1 0-1,0 0 0,0 0 1,0 1-1,0-1 0,1 0 1,-1 1-1,1 0 0,0-1 1,0 1-1,0 0 1,1 0-1,-1-1 0,1 1 1,0 0-1,0 0 0,0 0 1,2 5-1,-2-8-14,1 0 0,0 0-1,0 0 1,0 0 0,0 0 0,0 0-1,0 0 1,0 0 0,0-1 0,0 1-1,0-1 1,0 1 0,1-1 0,-1 1-1,0-1 1,0 1 0,0-1 0,1 0-1,-1 0 1,0 0 0,1 0 0,1 0-1,37 1-186,-32-1 129,24-1-118,-21-1 173,0 1-1,-1 1 1,1 0 0,0 0-1,0 1 1,-1 1 0,16 3-1,-26-5 27,1 1 0,0-1 0,-1 0 0,1 1 0,-1-1 0,1 0 0,0 1 0,-1-1 0,1 1 0,-1-1 0,1 1 0,-1-1 0,0 1 0,1-1 0,-1 1 0,0 0-1,1-1 1,-1 1 0,0-1 0,1 1 0,-1 0 0,0-1 0,0 1 0,0 0 0,0 0 0,0-1 0,0 1 0,0 0 0,0-1 0,0 1 0,0 0 0,0-1 0,0 1-1,0 0 1,-1-1 0,1 1 0,0 0 0,0-1 0,-1 1 0,1-1 0,0 1 0,-1 0 0,1-1 0,-1 1 0,1-1 0,-1 1 0,1-1 0,-1 1 0,1-1 0,-1 0-1,1 1 1,-2 0 0,-32 24 743,11-10-555,-48 27 922,65-39-1369,-1 1 1,0-1 0,0-1 0,0 0 0,0 0-1,0 0 1,-1 0 0,-8-1 0,16-1 104,-1 0-1,1 0 1,0 0 0,0 0 0,-1 0 0,1 0-1,0 0 1,-1 0 0,1 0 0,0 0 0,0 0-1,-1 0 1,1 0 0,0 0 0,0-1 0,0 1 0,-1 0-1,1 0 1,0 0 0,0 0 0,0-1 0,-1 1-1,1 0 1,0 0 0,0 0 0,0-1 0,0 1-1,0 0 1,-1 0 0,1-1 0,0 1 0,0 0-1,0 0 1,0-1 0,0 1 0,0 0 0,0 0 0,0-1-1,0 1 1,0 0 0,0 0 0,0-1 0,0 1-1,0 0 1,0 0 0,1-1 0,-1-2-1018,0-11-5985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8840,'0'0'14393,"9"4"-12690,-7-2-1599,1 0 0,0 0 1,-1-1-1,1 0 1,0 1-1,0-1 1,0 0-1,0 0 0,0-1 1,0 1-1,0-1 1,0 1-1,1-1 1,-1 0-1,0 0 1,0-1-1,0 1 0,0 0 1,0-1-1,0 0 1,0 0-1,0 0 1,0 0-1,0 0 0,0-1 1,-1 1-1,1-1 1,0 0-1,-1 0 1,1 0-1,2-3 0,15-12 376,0-1-1,-2-1 1,26-34-1,-38 45-400,0 0 0,0-1 1,-1 0-1,0 0 0,-1 0 0,0-1 0,0 0 0,-1 0 1,0 0-1,-1 0 0,0 0 0,0-10 0,-2 19-88,1 0-1,-1 0 1,0 0-1,0 0 1,0 0-1,0 0 1,0 1-1,0-1 1,0 0-1,0 0 1,0 0-1,0 0 0,0 0 1,-1 0-1,1 0 1,0 1-1,-1-1 1,1 0-1,-1 0 1,1 0-1,-1 1 1,1-1-1,-1 0 1,1 1-1,-1-1 1,0 0-1,1 1 1,-1-1-1,0 1 1,0-1-1,1 1 1,-1-1-1,0 1 1,0-1-1,0 1 1,0 0-1,1 0 1,-1-1-1,0 1 1,0 0-1,0 0 0,0 0 1,0 0-1,0 0 1,0 0-1,0 0 1,1 0-1,-1 0 1,0 1-1,0-1 1,0 0-1,0 1 1,0-1-1,1 0 1,-1 1-1,0-1 1,0 1-1,1-1 1,-1 1-1,-1 0 1,-4 3-108,1 0 0,-1 0 0,1 0 0,-1 1 0,1 0 0,-7 8 1,7-6 107,0 1 0,0 0 0,0 1 0,1-1 0,1 1 0,-1-1 0,1 1 0,1 0 0,-1 1 1,2-1-1,-2 16 0,3-23 6,1-1 1,-1 0 0,1 0-1,-1 0 1,1 0-1,0 0 1,-1 0 0,1 0-1,0 0 1,0 0-1,0 0 1,0 0 0,0 0-1,0-1 1,0 1 0,0 0-1,0-1 1,0 1-1,0-1 1,0 1 0,0-1-1,1 1 1,-1-1-1,0 0 1,0 0 0,1 1-1,-1-1 1,0 0-1,0 0 1,0 0 0,2-1-1,51 0 46,-46 1-36,203-24 36,-209 24 10,1-1-1,0 1 1,-1-1 0,1 1 0,0-1-1,-1 0 1,1 0 0,-1 0 0,1-1-1,-1 1 1,0-1 0,0 1 0,1-1-1,-1 0 1,0 1 0,0-1 0,-1 0-1,1-1 1,0 1 0,-1 0 0,1 0-1,-1-1 1,1 1 0,-1-1 0,0 1-1,1-5 1,0-4 212,-1 1-1,0 0 1,-1 0 0,0-1-1,-3-18 1,2 21-245,-1-10-15,-2 1 1,0-1-1,-9-23 0,-7-29-117,21 69-83,1 1 0,0-1 0,-1 1 0,1-1 0,0 1 0,0 0 0,-1 0 0,1 0 0,0 0 0,0 0 0,0 0 0,2 1 0,41 4-2083,-20-1-1335,0-2 0,26 0 0,-4-5-7069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9065,'0'0'15449,"-12"0"-14963,6 0-484,1 1-1,-1-1 1,1 1 0,-1 0 0,1 0 0,-1 0 0,1 1 0,0 0-1,0 0 1,0 0 0,0 1 0,0-1 0,0 1 0,1 1 0,-1-1-1,1 1 1,0-1 0,0 1 0,0 0 0,0 1 0,1-1 0,-3 5-1,-1 0-187,1 1 0,0-1-1,0 1 1,1 0-1,1 1 1,-1-1 0,2 1-1,0 0 1,0 0-1,1 0 1,-2 12 0,5-22 68,-1 1 1,1-1 0,-1 1 0,1-1 0,0 0 0,-1 1-1,1-1 1,0 0 0,0 0 0,0 1 0,0-1 0,0 0-1,0 0 1,0 0 0,0 0 0,1 0 0,-1 0 0,0-1-1,1 1 1,-1 0 0,0-1 0,1 1 0,-1-1 0,1 1 0,-1-1-1,1 0 1,-1 1 0,3-1 0,54 6-593,-43-5 456,-3 0 103,68 10-175,-74-10 331,0 0 0,0 1 0,0-1 0,0 2 0,0-1 0,-1 1 0,1-1 0,-1 2 0,11 6 0,-16-9 74,1 0-1,0 0 1,0-1-1,0 1 1,-1 0-1,1 0 1,0 0 0,-1 0-1,1 0 1,-1 0-1,0 0 1,1 1-1,-1-1 1,0 0 0,1 0-1,-1 0 1,0 0-1,0 0 1,0 1-1,0-1 1,0 0-1,0 0 1,0 0 0,0 0-1,-1 0 1,1 1-1,0-1 1,-1 0-1,1 0 1,-1 0 0,1 0-1,-1 0 1,0 0-1,1 0 1,-1 0-1,0 0 1,0-1-1,-1 2 1,-39 30 2139,34-27-2119,-28 17 359,0-1 0,-2-1 0,0-2 0,-41 13 0,77-30-561,0-1-1,0 1 1,0-1-1,0 1 0,0-1 1,0 0-1,-1 0 1,1 1-1,0-1 1,0 0-1,0 0 0,0 0 1,0 0-1,-1 0 1,1 0-1,0-1 1,0 1-1,0 0 1,0-1-1,0 1 0,0 0 1,0-1-1,-2 0 1,2-1-300,1 1 1,-1-1 0,1 0-1,-1 1 1,1-1-1,0 1 1,0-1 0,-1 0-1,1 1 1,0-1-1,1 0 1,-1 1 0,0-1-1,0 1 1,1-1 0,0-2-1,10-30-6158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8808,'0'0'9273,"0"12"-8723,0 40-380,5 177 3236,-2-190-2479,2 0-1,1 0 0,21 71 1,-27-109-896,0 0 1,1 0 0,-1 0 0,0 0 0,1 1 0,-1-1 0,0 0-1,1 0 1,-1 0 0,1 0 0,0 0 0,-1-1 0,1 1 0,0 0-1,-1 0 1,1 0 0,0 0 0,0-1 0,0 1 0,0 0 0,0-1-1,1 2 1,-1-3 16,0 1 0,-1-1 0,1 1 0,0-1 0,0 1 0,-1-1 0,1 1 0,-1-1 0,1 0-1,0 1 1,-1-1 0,1 0 0,-1 0 0,0 1 0,1-1 0,-1 0 0,1 0 0,-1 0 0,0 1 0,0-1-1,1-1 1,9-55 781,-11 36-779,0 0 1,-2 0-1,0 1 0,-8-26 0,8 35-117,0 0-1,-1 0 1,-1 0 0,0 1 0,0 0-1,-1 0 1,0 0 0,-1 1 0,-10-12 0,10 20-54,6 13-72,7 15-65,-4-23 267,1-1 0,-1 1 0,0-1 0,1 0 0,0 0 0,-1-1 0,1 1 0,0 0 0,0-1-1,1 0 1,-1 1 0,1-1 0,-1-1 0,1 1 0,-1 0 0,8 1 0,-4-2 24,0 0 1,0 0 0,-1-1-1,1 0 1,0 0-1,0 0 1,0-1-1,-1 0 1,9-3 0,3-1 39,-1-2 0,0 0 0,0 0 0,0-2 0,-1 0 0,20-16 0,-7 4-43,34-34 1,-56 48-29,-1 1-1,0-1 1,0 0 0,0-1-1,-1 1 1,0-1 0,-1 0 0,1 0-1,-2-1 1,6-15 0,-9 24-3,0-1 0,1 0 0,-1 0 1,0 0-1,0 0 0,0 0 0,0 0 0,0 0 1,0 0-1,0 1 0,0-1 0,0 0 1,0 0-1,0 0 0,0 0 0,-1 0 0,1 0 1,0 0-1,-1 1 0,1-1 0,-1 0 0,1 0 1,-1 1-1,1-1 0,-1 0 0,0 0 1,1 1-1,-2-2 0,0 1-18,0 1-1,0-1 1,1 1-1,-1 0 1,0-1-1,0 1 1,0 0 0,0 0-1,0 0 1,1 0-1,-1 0 1,0 1-1,-3 0 1,-2 0-75,0 1 1,0 1-1,0 0 0,0 0 1,0 0-1,-9 7 1,7-1 71,0 0 1,0 1 0,1 0 0,1 0 0,-1 1 0,2 0 0,0 0 0,0 0 0,1 1-1,0 0 1,1 0 0,0 1 0,1-1 0,1 1 0,0 0 0,1-1 0,0 1 0,0 0-1,2 0 1,0 0 0,2 12 0,-3-22 17,1 0-1,0 0 1,0 0-1,0 0 1,0 0-1,0 0 1,1 0-1,-1-1 1,1 1-1,-1-1 1,1 1-1,0-1 1,0 1-1,0-1 1,1 0-1,-1 0 1,0 0-1,1 0 1,-1-1-1,1 1 1,0-1-1,0 1 1,-1-1-1,1 0 1,0 0-1,0 0 1,0 0-1,0-1 1,0 1-1,0-1 1,0 0-1,0 0 1,1 0-1,3-1 1,1 0 11,-1 0 0,1-1 0,-1-1 0,1 1 1,-1-1-1,0 0 0,0-1 0,0 1 0,-1-1 0,1-1 1,-1 1-1,9-9 0,13-18 167,-1 0 0,-2-2 1,-1 0-1,-2-2 0,-1 0 0,-2-2 1,-1 0-1,-2-1 0,-2-1 0,19-79 0,-25 70-211,-9 35-229,-10 30-124,-3 15 209,1 2 1,-17 67-1,26-81 171,0 0-1,2 0 1,0 0 0,1 1-1,2-1 1,4 37 0,-5-55 12,0 1 1,0-1 0,0 0 0,1 1 0,-1-1 0,1 0 0,0 1 0,-1-1 0,1 0 0,0 0 0,0 0-1,1 0 1,-1 0 0,0 0 0,1 0 0,-1 0 0,1 0 0,-1 0 0,1-1 0,0 1 0,0-1 0,0 1-1,0-1 1,0 0 0,0 0 0,0 0 0,0 0 0,1 0 0,-1 0 0,0-1 0,0 1 0,1-1 0,-1 1-1,1-1 1,-1 0 0,0 0 0,1 0 0,-1 0 0,0-1 0,1 1 0,-1-1 0,0 1 0,4-2 0,4-2 35,0 0 1,0-1-1,0 0 1,-1 0-1,1-1 1,-1-1 0,0 1-1,7-9 1,6-7 61,-1 0-1,-2-2 1,0 0 0,-1-1 0,27-52 0,-35 56-67,0 0 1,-2 0 0,0-1-1,-2 0 1,0 0 0,-1-1-1,-2 0 1,2-33 0,-5 56-39,1-1 0,-1 0 0,0 1 0,0-1 0,0 1 0,0-1-1,0 1 1,0-1 0,0 0 0,0 1 0,0-1 0,0 1 0,0-1 0,0 0 0,0 1 0,0-1 0,-1 1 0,1-1 0,0 1 0,0-1 0,-1 1 0,1-1-1,0 1 1,-1-1 0,1 1 0,-1-1 0,1 1 0,0-1 0,-1 1 0,1 0 0,-1-1 0,1 1 0,-1 0 0,1-1 0,-1 1 0,0 0 0,1 0 0,-1 0-1,1 0 1,-1-1 0,1 1 0,-1 0 0,0 0 0,1 0 0,-1 0 0,1 0 0,-1 0 0,0 0 0,1 0 0,-1 1 0,1-1 0,-1 0 0,1 0 0,-1 0-1,1 1 1,-1-1 0,0 0 0,1 1 0,-1-1 0,1 0 0,0 1 0,-1-1 0,1 0 0,-1 2 0,-31 29-317,17-7 310,0 0 0,2 1 0,1 1 0,-11 32 0,17-42 19,2 1-1,-1 0 1,2 1-1,0-1 1,2 1 0,0-1-1,0 1 1,3 18 0,-2-32 9,1 1 0,0 0 1,1 0-1,-1-1 1,1 1-1,-1-1 1,2 1-1,-1-1 0,0 0 1,1 0-1,-1 0 1,1 0-1,1 0 1,-1 0-1,0-1 1,1 0-1,-1 0 0,1 0 1,0 0-1,0 0 1,6 2-1,-2-1-421,1-1 1,-1 0-1,1 0 1,0-1-1,0 0 0,0 0 1,0-1-1,1-1 1,-1 1-1,11-2 0,4-4-5627,-8-10-4501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14125,'0'1'311,"0"1"0,0-1-1,0 0 1,0 1 0,0-1 0,0 0-1,0 1 1,0-1 0,0 0-1,1 0 1,-1 1 0,1-1-1,-1 0 1,1 0 0,-1 0 0,1 1-1,0-1 1,0 0 0,-1 0-1,1 0 1,0 0 0,0 0-1,2 1 1,-1-1-76,0-1 0,1 1 0,-1-1 0,1 0 0,-1 1 0,1-1 0,-1 0 0,1 0 0,-1-1 0,1 1 0,-1-1 0,5 0 0,2-2 76,0 0 0,0-1 0,0 0 1,0-1-1,-1 0 0,0 0 0,0 0 1,0-1-1,-1-1 0,10-9 0,-6 6-30,-1-1 0,0-1 0,-1 0 0,0-1 0,13-25-1,-21 36-266,0 0 0,0-1 0,0 1 0,0 0 0,0-1 0,-1 1 0,1 0 0,-1-1-1,0 1 1,0-1 0,0 1 0,0 0 0,0-1 0,0 1 0,0-1 0,-1 1 0,1 0-1,-1-1 1,0 1 0,0 0 0,0-1 0,0 1 0,0 0 0,0 0 0,0 0-1,-1 0 1,1 0 0,-1 0 0,0 1 0,1-1 0,-1 0 0,0 1 0,0-1 0,0 1-1,-4-3 1,3 3-92,0 0 0,0 0 0,0-1 1,-1 2-1,1-1 0,0 0 0,0 1 0,-1-1 0,1 1 0,-1 0 0,1 0 0,0 1 0,-1-1 0,1 0 0,0 1 0,0 0 0,-1 0 0,1 0 0,0 0 0,0 1 0,0-1 0,0 1 1,0 0-1,1 0 0,-5 3 0,-2 6-2,0 0 0,1 0-1,1 1 1,0 0 0,0 0 0,1 1 0,1 0 0,0 0 0,1 1 0,0-1 0,1 1 0,1 0 0,0 0 0,1-1 0,0 19-1,1-31 80,0 1 0,1 0-1,-1-1 1,0 1 0,1-1-1,-1 1 1,1-1-1,0 1 1,-1-1 0,1 0-1,0 1 1,0-1-1,0 0 1,0 1 0,0-1-1,0 0 1,0 0 0,1 0-1,-1 0 1,0 0-1,0 0 1,1 0 0,-1-1-1,1 1 1,-1 0-1,1-1 1,-1 1 0,1-1-1,-1 0 1,1 1 0,-1-1-1,1 0 1,0 0-1,-1 0 1,1 0 0,-1 0-1,1 0 1,0-1-1,2 0 1,4 1 17,1-2 1,-1 1-1,1-1 0,-1-1 1,0 1-1,12-7 0,14-10 16,-1-2 0,43-36 0,1-1 0,-77 57-34,1 1 0,-1-1 0,1 1 0,-1-1 0,1 1 0,-1-1 0,1 1 0,-1-1 0,1 1 0,0 0 0,-1-1 0,1 1 0,0 0 0,-1 0 0,1-1 0,0 1 0,-1 0 0,1 0 0,0 0 0,0 0 0,-1 0-1,1 0 1,0 0 0,0 0 0,-1 0 0,1 0 0,0 0 0,-1 1 0,1-1 0,0 0 0,-1 0 0,1 1 0,0-1 0,-1 0 0,1 1 0,0-1 0,-1 1 0,1-1 0,-1 1 0,1-1 0,-1 1 0,1-1 0,-1 1 0,1-1 0,-1 1 0,0 0-1,1-1 1,-1 1 0,0 0 0,0-1 0,1 1 0,-1 0 0,0 0 0,0-1 0,0 1 0,0 0 0,0-1 0,0 2 0,-1 55 223,0-41-156,-3 17 20,3-27-69,0 0 0,0 1 0,0-1 0,1 1 0,0-1 0,1 0 0,-1 1 0,3 9 0,-3-15-2,1 0-1,0 0 1,-1 0-1,1-1 1,0 1 0,-1 0-1,1-1 1,0 1-1,0 0 1,0-1-1,0 1 1,0-1-1,-1 1 1,1-1-1,0 0 1,0 1-1,0-1 1,0 0-1,0 0 1,0 1-1,0-1 1,0 0 0,0 0-1,0 0 1,0 0-1,0 0 1,1-1-1,-1 1 1,0 0-1,-1 0 1,1-1-1,2 0 1,31-15 575,2-14-491,0-2 0,37-44 0,-37 37-93,-35 38-14,0 0-1,-1 0 1,1 0-1,0 0 1,0 0-1,0 0 1,0 0-1,0 0 1,0 1-1,0-1 1,0 0 0,0 0-1,1 1 1,-1-1-1,0 1 1,0-1-1,1 1 1,-1 0-1,0-1 1,0 1-1,3 0 1,-3 1-5,-1-1-1,1 1 1,-1 0-1,1 0 1,-1-1-1,1 1 1,-1 0-1,1 0 1,-1 0 0,0 0-1,0-1 1,1 1-1,-1 0 1,0 0-1,0 0 1,0 0-1,0 0 1,0 0 0,0 0-1,0 0 1,0 0-1,-1 1 1,-13 62-460,10-52 56,-7 17-800,1-12-4743,4-11-4321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84 11883,'2'-9'2755,"0"-10"-2113,1 0 4675,-2 51-2906,-13 184-2376,0-2-16,11-213 6,1 1 0,0-1 0,0 1 0,0-1 0,0 1 0,0-1 0,0 1 0,1-1 0,-1 1 0,0-1 0,1 1 0,-1-1-1,1 1 1,0-1 0,-1 0 0,1 1 0,0-1 0,2 2 0,-3-2 18,1-1 0,0 0 0,0 0 0,-1 0 0,1 0 0,0 0 0,0 0 0,-1 0 0,1 0 0,0 0-1,0 0 1,-1 0 0,1-1 0,0 1 0,0 0 0,-1-1 0,1 1 0,0 0 0,-1-1 0,1 1 0,0-1 0,-1 1-1,1-1 1,-1 1 0,2-1 0,38-47 2268,-38 45-2203,59-88 1047,-3-3 0,71-161 0,-123 237-2483,-8 9-3270,-6 4-3196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17264,'0'0'6951,"56"17"-6791,-41-12-160,6-2-1890,-8-1-2178,0-2-1761,-2 0-5702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79 12684,'0'0'6604,"-11"-1"-4357,0-1-1844,3 0-206,0 0 0,0 1 0,0 1 0,0-1 0,-9 2 0,14-1-184,0 1 0,1-1 0,-1 1 0,0 0 0,0-1 0,1 1 0,-1 1 0,1-1 0,-1 0 0,1 1 0,0-1 0,-1 1 0,1 0 0,0 0 0,0-1 0,0 1 0,0 1 0,0-1 0,1 0 0,-3 5 0,-1 0 66,1 1-1,1 0 1,-1 0 0,1 1 0,1-1-1,0 0 1,0 1 0,0 0-1,1-1 1,1 1 0,0 11 0,0-19-70,0 0 0,1 0 0,-1 0 0,1 0 0,-1 0 0,1 0 0,-1-1 0,1 1 0,0 0 0,-1 0-1,1-1 1,0 1 0,0 0 0,-1-1 0,1 1 0,0-1 0,0 1 0,0-1 0,0 1 0,0-1 0,0 0 0,0 1 0,0-1 0,0 0 0,0 0 0,0 0 0,0 0 0,0 0 0,0 0 0,0 0 0,0 0 0,0 0 0,0 0 0,0 0 0,0-1 0,0 1 0,-1 0 0,3-2 0,41-13 543,-17-4-225,0-1 1,-1-1-1,37-38 1,21-18 615,-84 77-947,0-1 1,0 1-1,1 0 1,-1-1-1,0 1 1,0 0 0,1-1-1,-1 1 1,0 0-1,1-1 1,-1 1-1,0 0 1,1 0-1,-1-1 1,0 1 0,1 0-1,-1 0 1,0 0-1,1 0 1,-1 0-1,1-1 1,-1 1 0,0 0-1,1 0 1,-1 0-1,1 0 1,-1 0-1,1 0 1,-1 0-1,0 0 1,1 0 0,-1 1-1,1-1 1,-1 0-1,0 0 1,1 0-1,-1 0 1,0 1-1,1-1 1,-1 0 0,0 0-1,1 0 1,-1 1-1,0-1 1,1 0-1,-1 1 1,1 25-15,-17 33 123,12-47-50,0-5-11,1 1-1,0 0 0,1 0 0,-1 0 0,2 0 0,-1 0 0,0 11 0,17-27 518,2-4-328,-1-2 1,0 0-1,21-25 1,-26 25-236,1 1 1,1 1-1,0 0 1,1 0-1,0 1 1,20-10-1,-34 20-6,1 1-1,-1-1 1,1 1-1,0 0 0,-1-1 1,1 1-1,-1 0 1,1 0-1,0-1 0,-1 1 1,1 0-1,0 0 0,-1 0 1,1 0-1,0 0 1,-1 0-1,1 0 0,0 0 1,-1 0-1,1 0 1,0 0-1,-1 0 0,1 1 1,0-1-1,-1 0 1,1 0-1,-1 1 0,1-1 1,0 1-1,-1-1 0,1 0 1,-1 1-1,1-1 1,0 1-1,0 1-2,-1 0 0,1 0-1,0 0 1,-1 0 0,1 0 0,-1 0 0,0 0 0,1 0-1,-1 1 1,0-1 0,-1 3 0,-11 66 369,9-61-126,2 4 121,4-13-2304,11-18-6021,-10 11 4986,7-9-5107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78 299 13741,'0'0'1463,"-8"7"416,3-3-1751,-36 35 2151,38-37-2183,1 1 0,-1 0 0,1 0-1,0 0 1,0 1 0,1-1 0,-1 0 0,1 1-1,0-1 1,-1 1 0,1 0 0,1-1-1,-1 1 1,1 0 0,-1 7 0,2-11-100,-1 1 1,1 0 0,-1 0 0,1-1-1,-1 1 1,1 0 0,0-1 0,-1 1-1,1-1 1,0 1 0,-1-1 0,1 1-1,0-1 1,0 1 0,0-1 0,-1 0-1,1 0 1,0 1 0,0-1 0,0 0-1,0 0 1,0 0 0,-1 0 0,1 0-1,0 0 1,0 0 0,0 0 0,0 0-1,0 0 1,0 0 0,0-1 0,0 1 0,33-10-211,-26 4 144,0 0-1,-1-1 0,1 1 0,-1-2 1,-1 1-1,1-1 0,-1 0 0,-1 0 1,0-1-1,0 0 0,0 0 0,-1 0 1,0 0-1,-1-1 0,0 1 1,-1-1-1,0 0 0,0 0 0,0-13 1,-3 30 73,-1 1 1,0-1 0,0 1 0,0-1-1,-1 0 1,-6 14 0,-9 24 818,15-34-526,1 1-1,0-1 0,1 1 1,0-1-1,1 1 1,1 18-1,-1-27-255,1 0-1,-1 0 1,1 0 0,0 0 0,0 0-1,0 0 1,0 0 0,0-1-1,0 1 1,1 0 0,0-1 0,-1 1-1,1-1 1,0 0 0,0 1 0,0-1-1,0 0 1,1 0 0,-1-1-1,1 1 1,-1 0 0,1-1 0,-1 1-1,1-1 1,0 0 0,0 0 0,0 0-1,-1 0 1,1-1 0,4 1 0,-1 0 101,-1-1 1,1 1-1,-1-2 1,1 1-1,-1 0 1,1-1-1,-1 0 1,1-1-1,-1 1 1,0-1-1,0 0 1,0 0-1,0 0 1,8-6-1,-5 2-13,1 0 1,-2-1-1,1 0 0,-1-1 0,0 1 0,-1-1 0,8-12 1,4-12 69,-1-1 0,-1-1 0,14-48 0,-26 72-129,5-15-344,0-2 0,-2 1 0,-1-1 0,-1 0 0,1-43 0,-5 69 258,-1 1 0,0-1 0,0 0-1,0 1 1,0-1 0,0 0 0,0 1 0,0-1 0,0 0-1,0 1 1,0-1 0,0 1 0,0-1 0,0 0-1,-1 1 1,1-1 0,0 0 0,0 1 0,-1-1 0,1 1-1,0-1 1,-1 1 0,1-1 0,-1 1 0,1-1 0,0 1-1,-1-1 1,1 1 0,-1 0 0,0-1 0,1 1 0,-2-1-1,-16 12-229,-15 31 175,25-29 117,1 1 1,0 0 0,0 0-1,1 1 1,1 0-1,1 0 1,0 0-1,1 1 1,1-1-1,0 1 1,1-1 0,0 1-1,2 0 1,3 25-1,-4-36-44,1-1 0,1 1-1,-1-1 1,0 0 0,1 1-1,0-1 1,0 0 0,0 0-1,1 0 1,-1-1 0,1 1 0,0 0-1,0-1 1,0 0 0,0 0-1,1 0 1,-1 0 0,1 0-1,0-1 1,0 1 0,0-1 0,7 3-1,-6-4 2,0 0 1,-1 0-1,1-1 0,0 0 0,0 0 0,0 0 1,0 0-1,0 0 0,-1-1 0,1 0 0,0 0 0,0-1 1,-1 1-1,1-1 0,-1 0 0,1 0 0,-1 0 1,0-1-1,0 0 0,0 0 0,4-3 0,22-22 182,-2-1 1,-1-1-1,-2-1 0,-1-1 0,26-46 0,-39 57-72,-19 27-76,-20 33-98,24-31 73,0 0 0,1 0 1,0 1-1,0-1 0,1 1 1,0 0-1,1 0 1,0 0-1,0 0 0,1 0 1,1 10-1,-1-16-84,1 1-1,-1-1 1,1 0 0,0 0-1,0 0 1,0 0-1,1 0 1,-1 0 0,1 0-1,-1 0 1,1 0 0,0-1-1,0 1 1,0-1-1,1 1 1,-1-1 0,0 0-1,1 0 1,0 0 0,-1 0-1,1 0 1,0-1 0,0 1-1,0-1 1,0 0-1,0 0 1,0 0 0,1 0-1,-1 0 1,0-1 0,0 0-1,5 1 1,19-3-4454,-2-12-4297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11115,'0'0'7313,"3"-8"-4436,11-26-741,-9 31-129,-2 14-1467,-2 14-146,-2-8-199,-1-1 0,0 1 0,-2-1-1,-5 17 1,5-17 104,0 0-1,0 0 1,2 0-1,-1 18 1,16-43 21,13-18-142,31-48 1,-40 52-186,0 0 1,1 1 0,1 1 0,26-21 0,-45 42 2,0-1 0,1 1 0,-1-1 1,0 1-1,1-1 0,-1 1 1,1-1-1,-1 1 0,1 0 1,-1-1-1,1 1 0,-1 0 1,1-1-1,-1 1 0,1 0 0,0 0 1,-1 0-1,1-1 0,-1 1 1,1 0-1,0 0 0,-1 0 1,1 0-1,0 0 0,-1 0 1,1 0-1,-1 0 0,1 0 0,0 1 1,-1-1-1,1 0 0,-1 0 1,1 0-1,-1 1 0,1-1 1,-1 0-1,1 1 0,-1-1 0,2 1 1,-1 1-22,-1 0 1,1 0-1,0 1 1,-1-1-1,1 0 1,-1 0-1,0 1 1,0-1-1,0 0 1,0 0-1,0 3 1,-13 63-394,9-55 421,-3 7 28,1 0-1,1 0 0,1 1 1,-3 37-1,7-57-47,0-1 1,0 0-1,0 1 0,0-1 1,-1 0-1,1 1 0,0-1 0,0 0 1,0 1-1,0-1 0,0 0 1,0 1-1,1-1 0,-1 0 1,0 1-1,0-1 0,0 0 1,0 1-1,0-1 0,0 0 1,1 1-1,-1-1 0,0 0 1,0 1-1,0-1 0,1 0 1,-1 0-1,0 1 0,0-1 1,1 0-1,-1 0 0,0 0 0,0 1 1,1-1-1,-1 0 0,0 0 1,1 0-1,-1 0 0,0 0 1,1 0-1,-1 0 0,0 0 1,1 0-1,0 0 0,16-11-1116,14-24-2156,10-37-6448,-20 26 1815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9001,'0'0'11237,"-2"8"-8963,-15 51 231,-9 69 0,15-45-1644,0 131 0,11-140-253,17-142-352,5-118-2524,-22 185 2256,0 0 0,0 0 0,0 0 0,0 0 0,0 1 0,0-1 0,0 0 0,0 0 0,0 0 0,0 0 0,1 0 0,-1 0 0,0 1 0,1-1 0,-1 0 1,0 0-1,1 0 0,-1 1 0,1-1 0,-1 0 0,1 1 0,0-1 0,-1 0 0,1 1 0,0-1 0,-1 1 0,1-1 0,0 1 0,0-1 0,0 1 0,-1-1 0,1 1 0,0 0 0,0 0 1,0-1-1,0 1 0,0 0 0,0 0 0,-1 0 0,1 0 0,2 0 0,3 2 6,0 0 0,0 0 0,0 0-1,0 1 1,9 4 0,-10-3 43,0-1-1,1-1 0,0 1 1,0-1-1,11 3 0,-8-5 67,1 1 0,0-1 0,-1-1 0,1 0 0,-1 0-1,1-1 1,14-4 0,-21 5-69,0 0-1,0 0 1,0 0-1,0-1 1,-1 1-1,1-1 1,-1 1-1,1-1 0,-1 0 1,0 0-1,1 0 1,-1 0-1,0-1 1,0 1-1,-1 0 1,1-1-1,0 0 1,-1 1-1,0-1 1,1 0-1,-1 0 1,0 1-1,0-1 1,-1 0-1,1 0 1,-1 0-1,1 0 1,-1-3-1,0 5-37,0 1-1,0-1 0,0 1 1,0 0-1,0-1 1,0 1-1,0-1 1,0 1-1,0-1 1,0 1-1,0 0 1,0-1-1,-1 1 1,1-1-1,0 1 0,0 0 1,0-1-1,0 1 1,-1 0-1,1-1 1,0 1-1,-1 0 1,1-1-1,0 1 1,0 0-1,-1 0 1,1-1-1,0 1 0,-1 0 1,1 0-1,-1 0 1,1-1-1,0 1 1,-1 0-1,1 0 1,-1 0-1,-17 6-229,-12 19-5,24-17 252,2 1-1,-1 0 1,1 0-1,1 0 1,0 0-1,0 1 1,1-1-1,0 1 1,0 0-1,1-1 0,0 21 1,2-29 0,-1 0-1,0 0 1,0 0 0,1 0-1,-1 0 1,1 0 0,-1 0-1,1 1 1,-1-1 0,1 0-1,0-1 1,0 1 0,-1 0-1,1 0 1,0 0 0,0 0-1,0-1 1,0 1 0,0 0-1,0-1 1,0 1 0,0-1 0,0 1-1,0-1 1,0 1 0,1-1-1,-1 0 1,0 1 0,0-1-1,0 0 1,0 0 0,1 0-1,-1 0 1,0 0 0,2-1-1,47-5 546,-23-5-457,-1-1 1,0-1-1,-1-1 0,0-1 0,27-23 1,-21 16-80,-4 1-4,22-13-36,-51 51-436,-34 50 442,29-58 81,1 1 0,0-1-1,0 1 1,1 1-1,1-1 1,0 1-1,0-1 1,1 1-1,0 0 1,-2 17-1,6-27-60,-1-1 0,0 1 0,1 0 0,-1-1 0,1 1 0,-1 0-1,1-1 1,-1 1 0,1-1 0,-1 1 0,1-1 0,0 1 0,-1-1-1,1 1 1,-1-1 0,1 0 0,0 1 0,0-1 0,-1 0 0,1 0 0,0 1-1,0-1 1,-1 0 0,1 0 0,0 0 0,0 0 0,-1 0 0,1 0-1,0 0 1,0 0 0,-1 0 0,1 0 0,0-1 0,0 1 0,-1 0-1,1 0 1,0-1 0,-1 1 0,1-1 0,1 0 0,32-12 193,-20 3-212,0 0 1,-1-1-1,14-14 1,1-11-2097,-26 33 1354,0-1-1,0 1 0,-1-1 1,1 0-1,-1 1 0,0-1 1,0 0-1,1-5 0,-2-12-7306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20339,'0'0'8841,"62"-25"-12717,-38 11-3235,2-4-10025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5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21396,'0'0'7976,"30"-25"-26490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106 239 2691,'0'0'5957,"0"-9"-3560,0 2-1658,-1-25 783,-5 2 4374,2 28-2551,1 9-2619,-1 10-894,2 1 198,1-9-5,0 1 0,1 0 1,0 0-1,1-1 0,2 16 0,-3-25-26,0 1-1,0-1 1,0 0-1,0 1 1,0-1-1,0 0 1,1 1 0,-1-1-1,0 0 1,0 1-1,0-1 1,0 0-1,0 0 1,1 1-1,-1-1 1,0 0 0,0 1-1,0-1 1,1 0-1,-1 0 1,0 0-1,1 1 1,-1-1-1,0 0 1,0 0 0,1 0-1,-1 0 1,0 1-1,1-1 1,-1 0-1,0 0 1,1 0 0,-1 0-1,0 0 1,1 0-1,-1 0 1,0 0-1,1 0 1,-1 0-1,11-12 120,3-17 254,-11 20-130,-1 0-1,0-1 0,0 1 1,-1 0-1,0-1 0,-1 1 1,0-1-1,0 1 0,-4-18 0,4 26-241,0 1-1,0 0 0,0-1 0,0 1 1,0 0-1,0-1 0,0 1 0,0 0 1,-1-1-1,1 1 0,0 0 0,0-1 0,0 1 1,0 0-1,-1 0 0,1-1 0,0 1 1,0 0-1,-1 0 0,1 0 0,0-1 1,0 1-1,-1 0 0,1 0 0,0 0 0,-1 0 1,1-1-1,0 1 0,-1 0 0,1 0 1,0 0-1,-1 0 0,1 0 0,0 0 1,-1 0-1,1 0 0,-10 10-253,-2 19-78,8-14 326,1 0 0,1 0-1,1 0 1,-1 19-1,23-82 136,-18 36-55,-1 0 1,0 0 0,-1 0 0,0-16-1,-1 27-74,0 1-1,0 0 1,0 0-1,0 0 1,0-1-1,0 1 0,0 0 1,0 0-1,0 0 1,0 0-1,0-1 1,0 1-1,0 0 1,-1 0-1,1 0 0,0 0 1,0-1-1,0 1 1,0 0-1,0 0 1,0 0-1,-1 0 1,1 0-1,0 0 0,0 0 1,0-1-1,0 1 1,-1 0-1,1 0 1,0 0-1,0 0 1,0 0-1,0 0 1,-1 0-1,1 0 0,0 0 1,0 0-1,0 0 1,-1 0-1,1 0 1,0 0-1,0 0 1,0 0-1,0 0 0,-1 0 1,1 0-1,0 0 1,0 0-1,0 1 1,0-1-1,-1 0 1,1 0-1,0 0 1,0 0-1,0 0 0,0 0 1,0 0-1,-1 1 1,1-1-1,0 0 1,0 0-1,0 0 1,0 0-1,0 1 0,0-1 1,0 0-1,0 0 1,0 1-1,-10 11-153,7-1 137,0 1 0,1 0 0,0 0 0,0 24 0,9-43 325,2-10 94,1-31 482,-10 47-879,1 0 0,-1 0 0,0 0 0,1 0 0,-1 0 0,0 0 0,0 0 0,0 0 0,0 0 0,0 0 0,0 0 0,0 0 0,0 0 0,-1 0 0,1 0 0,0 0 0,0 0 0,-1 0 0,1 0 0,-1 0 0,1 0 0,-1 0 0,1 0 0,-1 0 0,0 1 0,1-1 0,-1 0 0,0 0 0,0 1 0,1-1 0,-1 0 0,0 1 0,0-1 0,0 1 0,0-1 0,0 1 0,0 0 0,0-1 0,0 1 0,-1 0 0,0 0-31,1 1 1,0 0 0,0-1 0,0 1-1,0 0 1,-1 0 0,1 0-1,0 0 1,0 0 0,1 0 0,-1 0-1,0 1 1,0-1 0,0 0-1,1 0 1,-1 1 0,1-1 0,-1 2-1,-13 34-184,11-27 185,0-2 12,0 0-1,1 0 0,0 1 0,1-1 1,-1 1-1,1 8 0,27-60 30,-21 32-62,-1-2 0,-1 1 0,0 0 0,-1 0 0,0-1 0,-1 0 0,0-21 0,-1 34 39,0 0 1,0 0-1,0 0 0,0 0 1,0 1-1,0-1 0,0 0 1,0 0-1,-1 0 0,1 0 1,0 1-1,0-1 0,0 0 1,0 0-1,0 0 0,0 0 1,0 0-1,-1 0 0,1 1 1,0-1-1,0 0 1,0 0-1,0 0 0,0 0 1,-1 0-1,1 0 0,0 0 1,0 0-1,0 0 0,0 0 1,-1 0-1,1 0 0,0 0 1,0 0-1,0 0 0,0 0 1,-1 0-1,1 0 0,0 0 1,0 0-1,0 0 0,0 0 1,-1 0-1,1 0 0,0 0 1,0 0-1,0 0 1,0 0-1,0 0 0,-1 0 1,1-1-1,0 1 0,0 0 1,0 0-1,0 0 0,0 0 1,0 0-1,-1-1 0,1 1 1,0 0-1,0 0 0,0 0 1,0 0-1,0 0 0,0-1 1,0 1-1,0 0 0,-10 13-346,3 4 292,1 1 0,0 1 0,2-1-1,0 1 1,1 0 0,0 0 0,2 0 0,1 20 0,5-22-11,7-18-1,-9 0 81,-1-1 0,0 0 0,1 0 0,-1 0 0,0 0 0,0 0 1,0-1-1,0 1 0,2-5 0,1-3 42,-1 0 0,0-1 0,-1 0 1,0 0-1,0 0 0,-1 0 0,-1-1 0,0 1 1,0 0-1,-1-1 0,-1 1 0,0 0 0,0-1 0,-5-16 1,6 27-61,0 0 0,0 0 0,0 1 0,0-1 0,0 0 0,-1 1 0,1-1 0,0 0 0,0 1 0,-1-1 0,1 0 0,0 1 0,-1-1 0,1 0 0,-1 1 0,1-1 0,-1 1 0,1-1 0,-1 1 0,1-1 0,-1 1 0,0-1 0,1 1 0,-1 0 0,1-1 0,-1 1 0,0 0 0,1 0 0,-1-1 0,0 1 0,0 0 0,1 0 0,-1 0 0,0 0 0,1 0 0,-1 0 0,0 0 0,0 0 0,1 0 0,-1 0 0,0 0 0,1 0 0,-1 1 0,0-1 0,0 0 0,1 1 0,-1-1 0,1 0 0,-1 1 0,0-1 0,1 1 0,-1-1 0,1 1 0,-1-1 0,1 1 0,-1-1 0,0 2 0,-2 1-40,0 1-1,1 0 1,-1 0 0,1 0-1,0 0 1,0 0 0,-2 7-1,0 6 32,0 1 0,0-1 0,2 0 0,0 1 0,1-1 0,2 33 0,-1-49 18,0 0 0,0-1 0,0 1 0,1 0 0,-1 0-1,0 0 1,0-1 0,1 1 0,-1 0 0,0-1 0,1 1 0,-1 0 0,0-1 0,1 1 0,-1 0 0,1-1 0,0 1 0,-1-1 0,1 1 0,-1 0-1,1-1 1,0 0 0,-1 1 0,1-1 0,0 1 0,-1-1 0,1 0 0,0 0 0,0 1 0,0-1 0,-1 0 0,1 0 0,0 0 0,0 0-1,-1 0 1,1 0 0,0 0 0,0 0 0,0 0 0,-1 0 0,1 0 0,0-1 0,0 1 0,-1 0 0,1 0 0,0-1 0,0 1 0,-1-1-1,2 1 1,1-2 16,-1 0-1,1 1 0,0-1 0,-1 0 1,1 0-1,-1 0 0,1 0 0,-1-1 1,0 1-1,0-1 0,2-3 0,4-11 133,-2 0 0,0 0 0,0 0 0,-2-1 0,3-19 0,-6 30-130,1 0 0,-2 0 0,1 0 0,-1 0 0,0 0 0,-1 0 0,0 0 0,0 0-1,0 0 1,-1 1 0,0-1 0,0 0 0,-1 1 0,0-1 0,0 1 0,-4-7-1,6 12-32,0-1-1,0 1 0,0-1 1,0 1-1,0-1 0,0 1 1,0 0-1,-1 0 0,1-1 1,0 1-1,-1 0 0,1 0 1,-1 0-1,1 0 0,-1 1 1,0-1-1,1 0 0,-1 1 1,0-1-1,1 1 0,-1-1 1,0 1-1,0 0 0,1 0 1,-1 0-1,0 0 0,0 0 1,0 0-1,1 0 0,-1 1 1,0-1-1,1 1 0,-1-1 1,0 1-1,1 0 0,-1-1 1,0 1-1,1 0 0,-1 0 1,1 0-1,0 0 0,-1 1 1,1-1-1,0 0 0,0 0 0,-1 1 1,1-1-1,0 1 0,0-1 1,0 3-1,-4 4-34,1 0-1,0 0 1,0 0-1,1 1 1,0 0 0,0-1-1,1 1 1,-2 15-1,3-15 52,1 0-1,0 0 1,0-1 0,1 1-1,0 0 1,0-1 0,1 1-1,0 0 1,1-1-1,4 12 1,-5-17-1,0 0 0,0 0 0,0 0 0,1-1 0,-1 1 0,0-1 1,1 1-1,0-1 0,-1 0 0,1 0 0,0 0 0,0-1 0,0 1 0,1-1 0,-1 1 0,0-1 0,0 0 0,1 0 0,-1-1 0,1 1 1,-1-1-1,0 1 0,1-1 0,-1 0 0,1-1 0,-1 1 0,1 0 0,-1-1 0,6-2 0,-4 2 39,1-1-1,-1 0 0,0 0 1,-1-1-1,1 1 0,0-1 1,-1 0-1,1 0 1,-1-1-1,0 0 0,0 1 1,0-1-1,-1 0 1,1-1-1,-1 1 0,0-1 1,0 1-1,-1-1 0,1 0 1,-1 0-1,0 0 1,0-1-1,-1 1 0,0 0 1,0-1-1,0 1 1,0 0-1,-1-7 0,1 8-87,-1 0 0,0 0 0,0 0 0,0 0 0,0 0 0,-1 0 0,0 0-1,1 0 1,-1 0 0,-1 0 0,1 0 0,-1 1 0,1-1 0,-1 0 0,0 1 0,0 0-1,-1-1 1,1 1 0,-1 0 0,1 0 0,-1 0 0,0 1 0,0-1 0,-1 0 0,1 1-1,0 0 1,-1 0 0,1 0 0,-1 0 0,0 1 0,1 0 0,-1-1 0,0 1 0,0 0-1,0 1 1,0-1 0,0 1 0,-4 0 0,4 0-241,1 0 0,0 1 0,-1 0 1,1 0-1,-1 0 0,1 0 0,0 0 0,0 1 0,0-1 0,0 1 1,0 0-1,0 0 0,0 0 0,1 0 0,-1 0 0,1 1 0,-1-1 1,-3 6-1,-1 2-1490,0 1 0,1-1 1,0 1-1,-5 12 0,-2 17-6365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10090,'0'0'6080,"2"5"-5221,4 5 68,1-13 431,5-30 1980,-11 28-3018,0 0 0,0-1 0,0 1-1,-1-1 1,1 1 0,-1-1 0,-1 0 0,1 1 0,-1-1-1,0 1 1,0 0 0,-1-1 0,-2-5 0,4 11-330,0-1 1,0 1 0,0 0-1,0-1 1,-1 1-1,1 0 1,0 0 0,0-1-1,0 1 1,-1 0-1,1-1 1,0 1 0,0 0-1,-1 0 1,1 0 0,0-1-1,-1 1 1,1 0-1,0 0 1,0 0 0,-1 0-1,1 0 1,0 0-1,-1-1 1,1 1 0,0 0-1,-1 0 1,1 0 0,-1 0-1,1 0 1,0 0-1,-1 0 1,1 0 0,0 1-1,-1-1 1,1 0 0,0 0-1,-1 0 1,1 0-1,0 0 1,0 0 0,-1 1-1,1-1 1,-1 0-1,-5 21-277,3 29-448,3-48 616,0 3 35,0-1 0,1 0 0,0 1 1,-1-1-1,1 0 0,1 0 0,2 8 1,-4-11 109,1 0 0,-1 0 0,1-1 0,-1 1 0,1 0 0,-1-1 0,1 1 0,-1 0 0,1-1 0,0 1 1,-1 0-1,1-1 0,0 1 0,-1-1 0,1 1 0,0-1 0,0 0 0,0 1 0,-1-1 0,1 0 0,0 0 0,0 1 0,0-1 1,0 0-1,0 0 0,0 0 0,-1 0 0,1 0 0,0 0 0,0 0 0,0-1 0,0 1 0,0 0 0,-1 0 0,1-1 0,0 1 1,0 0-1,0-1 0,-1 1 0,1-1 0,0 1 0,0-1 0,-1 1 0,1-1 0,0 1 0,-1-1 0,1-1 0,1 0 210,0-1 0,-1 0-1,1 0 1,-1 0-1,0 0 1,0 0-1,0 0 1,-1 0 0,1 0-1,0 0 1,-1 0-1,0 0 1,0-7-1,-3-42 135,3 51-383,0 1 1,0-1-1,0 1 1,0-1-1,0 1 1,0 0-1,0-1 1,0 1-1,0-1 1,0 1 0,-1-1-1,1 1 1,0-1-1,0 1 1,0 0-1,-1-1 1,1 1-1,0-1 1,0 1-1,-1 0 1,1-1-1,0 1 1,-1 0-1,1-1 1,0 1-1,-1 0 1,1 0-1,0-1 1,-1 1-1,1 0 1,-1 0-1,1 0 1,-1-1-1,1 1 1,-1 0-1,-9 12-699,9-11 694,1-1 1,-1 1 0,1 0 0,0 0-1,-1 0 1,1-1 0,0 1-1,0 0 1,0 0 0,0 0 0,0 0-1,0 0 1,0 0 0,0-1 0,0 1-1,0 0 1,0 0 0,0 0-1,1 0 1,-1 0 0,0-1 0,1 1-1,-1 0 1,1 0 0,-1 0 0,1-1-1,-1 1 1,1 0 0,-1-1-1,1 1 1,-1 0 0,1-1 0,0 1-1,0-1 1,-1 1 0,1-1 0,0 0-1,0 1 1,-1-1 0,1 0 0,0 1-1,0-1 1,0 0 0,0 0-1,0 0 1,-1 0 0,3 0 0,1 0 60,1 0 1,-1-1-1,1 0 1,-1 0-1,0 0 1,1 0-1,-1-1 1,0 1-1,0-1 1,0 0-1,0-1 1,-1 1-1,1-1 0,-1 0 1,1 1-1,-1-1 1,0-1-1,0 1 1,0 0-1,0-1 1,-1 0-1,0 1 1,1-1-1,-1 0 1,0 0-1,-1 0 1,1-1-1,-1 1 1,0 0-1,0 0 1,0-1-1,-1 1 1,1-1-1,-1 1 1,0-1-1,-1 1 1,1 0-1,-1-1 1,1 1-1,-3-7 1,3 10-59,-1 1 1,1-1 0,0 1 0,0-1 0,0 0-1,-1 1 1,1-1 0,0 1 0,-1-1-1,1 1 1,0-1 0,-1 1 0,1-1 0,-1 1-1,1-1 1,-1 1 0,1 0 0,-1-1-1,1 1 1,-1 0 0,1-1 0,-1 1 0,1 0-1,-1 0 1,1 0 0,-1-1 0,0 1-1,1 0 1,-1 0 0,0 0 0,1 0 0,-1 0-1,1 0 1,-1 0 0,0 0 0,1 0-1,-1 1 1,1-1 0,-1 0 0,0 0 0,1 0-1,-1 1 1,1-1 0,-1 0 0,1 1-1,-1-1 1,1 0 0,-1 1 0,1-1 0,-1 1-1,-1 1-158,-1-1 0,1 1-1,0 0 1,0 0 0,0 0-1,1 0 1,-1 0 0,0 0-1,1 0 1,-3 4 0,-2 32-3214,6-37 3083,0 0 0,0 0-1,0 0 1,1 1-1,-1-1 1,0 0 0,0 0-1,1 0 1,-1 0-1,0 0 1,1 0 0,0 0-1,-1 0 1,1 0-1,-1 0 1,1 0 0,0 0-1,0 0 1,-1-1-1,1 1 1,0 0 0,0 0-1,0-1 1,0 1-1,0-1 1,0 1 0,0-1-1,0 1 1,0-1-1,1 1 1,21 0-9172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52 266 17040,'0'0'705,"-48"34"-545,44-32 513,14-6-834,14-12 322,0-4 63,10-5-128,5-6-64,6-1-64,-2-1-256,1 0-737,-2-3-801,-7 1-2082,-5-1-4035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17617,'0'0'1900,"9"4"-2108,1 0 207,0-1 1,0-1-1,1 0 1,-1 0 0,0-1-1,1 0 1,-1-1-1,0 0 1,1-1-1,17-2 1,5-2-442,1 1 1,39 2 0,-71 2 438,-1 0 1,1 0-1,-1 0 1,1 1-1,-1-1 1,0 0-1,1 1 1,-1-1-1,0 1 1,1-1-1,-1 1 1,0 0-1,0 0 1,1-1-1,-1 1 1,0 0-1,0 0 1,0 0-1,0 0 1,0 0-1,0 1 1,0-1-1,0 2 1,1 0-6,-1 1 0,1 0 1,-1 0-1,0 0 0,0-1 0,0 1 0,-1 0 1,0 7-1,0 6 92,-1 1 0,-7 32 0,-4 4 55,-33 92-1,11-67-6596,20-57-5463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17489,'0'0'4163,"2"9"-4237,17 44 106,3 0 1,29 52 0,-8-18 2,-43-86-50,2 4-53,0 0 0,0 0 1,1 0-1,0-1 0,0 1 0,0-1 0,0 1 0,1-1 0,5 5 0,-8-33-2900,-2 7 1323,-1 0 0,-1 0 0,0 0 0,-1 0 0,-13-31-1,-6-13-5379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9033,'1'-24'705,"0"8"260,2 34 423,1-1-1087,1 1 0,1-1-1,1 0 1,0-1 0,1 1-1,0-2 1,2 1-1,-1-1 1,2 0 0,0-1-1,1 0 1,1-1-1,0-1 1,0 0 0,21 14-1,-31-24-233,-1 0-1,1-1 1,0 1 0,-1-1-1,1 0 1,0 0-1,0 0 1,0 0-1,-1 0 1,1-1 0,0 1-1,0-1 1,0 0-1,0 0 1,0 0-1,6-1 1,-7 0 58,0 0 0,-1 0 0,1 0 0,-1 0 0,1-1-1,-1 1 1,1-1 0,-1 1 0,1-1 0,-1 1 0,0-1 0,0 0 0,0 0 0,0 0 0,0 1 0,-1-1 0,1 0 0,0 0-1,-1 0 1,1 0 0,-1 0 0,0 0 0,0 0 0,0-4 0,3-17 276,-1-1-1,-1 0 1,-2 0 0,0 1 0,-1-1-1,-2 1 1,0-1 0,-1 1 0,-2 0-1,0 1 1,-1-1 0,-2 2 0,0-1-1,-14-21 1,24 43-404,0-1-1,-1 1 1,1-1 0,0 0 0,0 1-1,-1-1 1,1 1 0,0-1-1,-1 1 1,1-1 0,-1 1 0,1-1-1,-1 1 1,1-1 0,-1 1-1,1 0 1,-1-1 0,1 1 0,-1 0-1,1-1 1,-1 1 0,0 0-1,1 0 1,-1 0 0,1 0 0,-1-1-1,0 1 1,1 0 0,-2 0-1,-1 17-429,10 32-1245,17 5-3040,-3-21-2095,-5-15-1104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11627,'0'0'-769,"-1"0"737,1 14 385,0 7-193,0 9 737,5 9 448,3 12 96,-3 4-31,1 3-610,-2-5-383,-4-3-289,0-12-96,0-11-32,0-12 64,0-10-384,0-10-4709,0-18-64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17040,'0'0'1559,"0"8"-134,0-1-1256,6 48 1860,-6-54-1987,0 1-1,0 0 1,1-1 0,-1 1 0,1-1 0,-1 1 0,1 0 0,0-1 0,0 1 0,0-1 0,0 0 0,0 1-1,0-1 1,0 0 0,0 0 0,0 1 0,0-1 0,1 0 0,-1 0 0,1 0 0,-1 0 0,0-1 0,1 1 0,-1 0-1,1-1 1,0 1 0,-1-1 0,1 1 0,0-1 0,1 0 0,-1 0-19,-1-1 1,0 1-1,1-1 0,-1 0 1,1 1-1,-1-1 0,0 0 1,0 0-1,1 0 0,-1 0 1,0 0-1,0 0 1,0-1-1,0 1 0,0 0 1,0-1-1,-1 1 0,1 0 1,0-1-1,-1 1 0,1-1 1,-1 1-1,1-1 1,-1-1-1,10-42 1085,-4-122 251,-6 167-1373,2 15-175,1 0 0,0 0 0,1-1-1,0 1 1,1-1 0,1 0 0,0 0-1,1-1 1,1 0 0,10 15-1,-15-25-118,0 0-1,0 0 1,0-1-1,1 1 1,-1-1-1,1 1 1,0-1-1,-1 0 1,1 0-1,4 1 1,-7-3 58,0 1-1,0-1 1,0 0 0,0 1 0,0-1 0,0 0-1,0 0 1,1 0 0,-1 0 0,0 0-1,0 0 1,0 0 0,0 0 0,0 0-1,0-1 1,0 1 0,0 0 0,0 0 0,0-1-1,0 1 1,0-1 0,0 1 0,-1-1-1,1 1 1,0-1 0,0 0 0,0 0 0,-1 1-1,1-1 1,0 0 0,-1 0 0,1 0-1,0 1 1,-1-1 0,1 0 0,-1 0-1,0 0 1,1 0 0,-1 0 0,0 0 0,1 0-1,-1 0 1,0 0 0,0-2 0,1-19-7651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13677,'0'0'4356,"1"11"-3091,4 12-471,1 0 0,1 0-1,14 30 1,-16-41-690,1 1 0,1-1 0,0 0 0,0 0 0,1-1 0,1 0 0,0 0 0,13 11 0,-21-21-100,-1 0 0,1 0 1,-1-1-1,1 1 0,0 0 0,-1-1 1,1 1-1,-1-1 0,1 1 1,0-1-1,0 1 0,-1-1 0,1 1 1,0-1-1,0 0 0,0 1 0,0-1 1,-1 0-1,1 0 0,0 1 0,0-1 1,0 0-1,0 0 0,0 0 1,0 0-1,-1 0 0,1 0 0,0-1 1,0 1-1,0 0 0,0 0 0,0-1 1,-1 1-1,1 0 0,0-1 1,0 1-1,0-1 0,-1 1 0,1-1 1,0 1-1,-1-1 0,1 1 0,0-1 1,-1 0-1,1 0 0,-1 1 0,1-1 1,-1 0-1,1 0 0,-1 1 1,0-1-1,1 0 0,-1 0 0,0 0 1,0 0-1,0 0 0,1 1 0,-1-2 1,1-9 71,1 0 1,-1 0-1,-2-20 1,1 19-101,-3-37 45,-3-1 0,-2 1 1,-2 0-1,-22-64 0,38 173-640,2-28 779,2-1 1,18 41-1,-25-64-164,1 0 0,0-1 1,0 0-1,0 0 0,1 0 1,0-1-1,1 1 0,-1-1 1,1 0-1,0-1 0,1 0 1,-1 0-1,1 0 0,0 0 1,8 3-1,21-2-4843,-23-6-673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17264,'0'0'1105,"4"8"-341,152 352 3266,-152-352-2886,-5-11-410,-10-30-150,-20-53-537,19 56-196,2 0-1,0-1 1,2-1-1,2 1 1,0-1-1,2 0 1,1-43-1,3 73 121,1-1-1,0 0 1,0 0-1,0 1 1,0-1-1,0 1 1,1-1-1,-1 1 1,0 0-1,1-1 1,0 1-1,0 0 1,0 0-1,0 0 1,0 0-1,0 1 1,0-1-1,0 0 1,1 1-1,-1 0 1,1-1-1,-1 1 1,1 0-1,0 0 1,-1 1-1,1-1 1,0 0-1,-1 1 1,1 0-1,0 0 1,0-1-1,0 2 1,-1-1-1,1 0 1,0 0-1,0 1 1,4 1-1,-5 0 21,-1-1 0,1 0 0,-1 1 0,1 0-1,-1-1 1,0 1 0,0 0 0,0-1 0,0 1 0,0 0-1,0 0 1,0 0 0,-1 0 0,1 0 0,-1 0-1,1 0 1,-1 0 0,0 0 0,0 0 0,0 0-1,0 4 1,-3 46 276,3-51-257,-4 16 168,0-1 1,0 0-1,-2 0 0,0 0 1,0 0-1,-2-1 0,0 0 1,0-1-1,-17 21 0,4-18-1685,21-17 1315,-1 0 0,1 0-1,-1 0 1,1 0 0,-1 0-1,1 0 1,-1 0-1,1 0 1,0 0 0,-1 0-1,1 0 1,-1-1 0,1 1-1,-1 0 1,1 0 0,0-1-1,-1 1 1,1 0-1,-1 0 1,1-1 0,0 1-1,-1 0 1,1-1 0,0 1-1,0-1 1,-1 1-1,1 0 1,0-1 0,0 1-1,0-1 1,-1 1 0,1-1-1,0 1 1,0 0-1,0-1 1,0 1 0,0-1-1,0 1 1,0-1 0,0 1-1,0-1 1,0 1-1,0-1 1,0 1 0,0-1-1,0 1 1,1 0 0,-1-2-1,0-19-6688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4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11979,'0'0'10335,"4"10"-9005,-3-9-1227,2 8 188,1 0 0,1 0 0,-1 0 0,9 11 0,-12-19-277,0 0-1,-1 0 1,1 0 0,0 1 0,0-1 0,0 0-1,0 0 1,0-1 0,0 1 0,0 0 0,0 0-1,0 0 1,0-1 0,0 1 0,0 0-1,1-1 1,-1 1 0,0-1 0,1 0 0,-1 1-1,0-1 1,0 0 0,1 0 0,-1 0 0,1 0-1,-1 0 1,0 0 0,1 0 0,-1 0-1,0 0 1,0-1 0,1 1 0,-1 0 0,0-1-1,1 0 1,-1 1 0,0-1 0,0 0 0,0 1-1,0-1 1,0 0 0,0 0 0,0 0-1,0 0 1,0 0 0,0 0 0,0 0 0,-1 0-1,2-2 1,4-6 43,0-1-1,-1 0 0,8-17 1,11-22-37,-23 49-62,1-1 1,-1 1-1,0 0 1,1 0-1,-1 0 1,0 0-1,1 0 1,-1 0-1,0 1 1,1-1-1,-1 0 0,0 1 1,1-1-1,-1 1 1,0-1-1,0 1 1,0 0-1,1-1 1,-1 1-1,0 0 1,0 0-1,1 1 1,24 10-403,-23-13 353,0 0 0,-1 0 0,1 0 0,-1-1 0,1 1 0,-1 0 0,1-1 0,-1 0 0,0 1 1,0-1-1,0 0 0,0 0 0,0 0 0,0-1 0,0 1 0,-1 0 0,1-1 0,-1 1 0,0-1 0,0 1 0,0-1 0,0 0 0,0 1 0,0-5 0,4-7-2359,-1 0-1,-1 0 1,3-23 0,-6-2-5825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2 181 10922,'0'0'3561,"0"10"-2573,-1-7-946,1 5 84,-1 0-1,1 1 1,0-1-1,1 1 1,0-1-1,0 0 1,1 1-1,0-1 0,1 0 1,-1 0-1,5 8 1,19 37-1812,-19-37 153,0 0 0,1-1 0,0 0 0,1 0 0,1-1 0,21 25 0,-30-38 1618,0-1 1,-1 1 0,1 0 0,-1 0 0,1 0-1,0-1 1,-1 1 0,1 0 0,0-1-1,0 1 1,0-1 0,0 1 0,-1-1-1,1 1 1,0-1 0,0 0 0,0 1 0,0-1-1,0 0 1,0 0 0,0 0 0,0 1-1,0-1 1,0 0 0,0 0 0,0-1-1,0 1 1,0 0 0,0 0 0,0 0 0,0-1-1,0 1 1,0 0 0,0-1 0,-1 1-1,1-1 1,0 1 0,0-1 0,0 1-1,0-1 1,-1 0 0,1 1 0,0-1 0,-1 0-1,1 0 1,-1 0 0,1 1 0,0-1-1,-1 0 1,0 0 0,1 0 0,-1 0-1,0 0 1,1 0 0,-1 0 0,0-1 0,3-9 1124,-1 1 0,0-1 0,-1 0 0,0-12 0,-1 15-1414,2-37 961,-2 0 0,-1 0-1,-3 0 1,-2 0 0,-2 1-1,-1 0 1,-16-43 0,23 172-1547,6-63 830,1-1 1,1 0 0,1 0-1,1 0 1,1-1 0,0 0-1,2-1 1,0 0 0,1 0-1,1-2 1,1 1 0,25 24-1,-37-40-19,1 0 0,-1 0 0,1 0 0,-1 0 0,1 0 0,0 0 0,0-1 0,0 1 0,0-1 0,0 0 0,0 0 0,0 0 0,0 0 0,5 0 0,-10-20 588,-1 14-780,-1 0-1,1 1 1,-1-1 0,-1 1 0,1 0-1,0 1 1,-1-1 0,0 1 0,-8-5-1,-57-26-1595,39 20 1601,5 3 180,18 8 214,0 0 0,1 0 0,-1 0 0,1-1 1,-1-1-1,1 1 0,0-1 0,1 0 0,-10-10 0,15 15-176,1-1 0,0 0 0,0 0 0,0 1-1,-1-1 1,1 0 0,0 1 0,0-1 0,0 0-1,0 1 1,0-1 0,1 0 0,-1 0 0,0 1 0,0-1-1,0 0 1,0 1 0,1-1 0,-1 0 0,0 1-1,1-1 1,-1 1 0,1-1 0,-1 1 0,0-1 0,1 0-1,-1 1 1,1 0 0,0-1 0,-1 1 0,1-1-1,-1 1 1,1 0 0,-1-1 0,1 1 0,0 0 0,-1-1-1,1 1 1,0 0 0,0 0 0,38-14-334,-27 10 446,12-5-862,0 0 0,-1-2 1,32-20-1,-14-1-4838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92 612 9929,'0'0'4922,"5"-9"-2856,0-5-1483,0 0 0,-1 0 1,0 0-1,-2-1 0,1 1 0,-2-1 0,0 0 0,-1-23 0,0-19 545,-3 1-1,-10-61 1,10 98-871,-1 0 1,-1 1-1,-1-1 1,0 1-1,-1 0 1,-1 1-1,-1 0 1,-1 0-1,-22-30 1,32 46-264,-1 0 1,1 1 0,0-1-1,-1 1 1,1-1 0,0 0-1,-1 1 1,1-1 0,-1 1-1,1-1 1,-1 1 0,1 0-1,-1-1 1,1 1 0,-1-1-1,1 1 1,-1 0 0,0-1-1,1 1 1,-1 0 0,0 0-1,1-1 1,-1 1 0,0 0-1,1 0 1,-1 0 0,-1 0-1,3 17-377,14 30 83,10 13 252,4 11 23,3-2 0,56 87 0,-84-150-150,0 0-1,1 0 0,0-1 1,0 0-1,0 0 1,1 0-1,0 0 1,10 5-1,-15-9 13,1 0 0,-1 0 0,1-1 0,-1 1 0,1 0 0,-1-1 0,1 0 0,0 1 0,-1-1 0,1 0 0,0 0 0,-1 1 0,1-1 0,0-1 0,0 1 0,-1 0 0,1 0 0,0-1 0,-1 1 0,1-1 0,-1 1 0,1-1 0,0 0 0,-1 1 0,0-1 0,1 0 0,-1 0 0,1 0 0,-1 0 0,0 0-1,0-1 1,1 1 0,-1 0 0,0-1 0,0 1 0,0 0 0,-1-1 0,1 1 0,0-1 0,0-2 0,3-4-962,-2 1-1,1-1 0,-1 1 1,0-1-1,-1 0 0,2-10 1,-2-19-4005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52 322 5637,'-5'-9'3369,"2"3"-2397,-17-31 1589,-1 18 2613,18 55-2580,4-24-2499,1-1-1,0 0 1,0 0-1,1 0 1,1 0-1,0 0 1,0 0-1,1-1 1,9 13-1,-14-22-73,0 0 0,0-1 0,1 1 0,-1-1 0,0 1 0,1 0 0,-1-1 0,1 1 0,-1-1 0,0 0 0,1 1 0,-1-1 0,1 1 0,0-1 0,-1 0 0,1 1 0,-1-1 0,1 0 0,0 1 0,-1-1 0,1 0-1,-1 0 1,1 0 0,0 0 0,-1 1 0,1-1 0,0 0 0,-1 0 0,1 0 0,0-1 0,-1 1 0,1 0 0,0 0 0,-1 0 0,1 0 0,0 0 0,-1-1 0,1 1 0,-1 0 0,1-1 0,-1 1 0,1 0 0,-1-1 0,1 1 0,-1-1 0,1 1 0,-1-1 0,1 1 0,-1-1 0,1 1 0,-1-1 0,0 1 0,1-1 0,-1 0 0,0 1 0,0-1 0,0 1-1,1-2 1,19-47 1263,-17 38-1253,5-8-22,-3 4 25,0 1 0,2 0-1,10-17 1,-16 28-74,1 1 0,-1-1 1,1 1-1,0 0 0,0 0 0,0 0 0,0 0 0,0 0 1,1 0-1,-1 0 0,1 0 0,-1 1 0,1 0 1,-1-1-1,1 1 0,0 0 0,-1 0 0,1 0 1,0 1-1,0-1 0,0 1 0,0 0 0,4-1 0,-5 2 84,0 0 0,0 0 0,-1 1 0,1-1 0,0 0 0,0 1 0,-1-1 0,1 1 0,-1-1 0,1 1 0,-1 0 0,0-1 0,0 1 0,1 0 0,-1 0 0,-1 0 0,1 0 0,0 0 0,0 0 0,-1 0 0,1 0 0,-1 1 0,0-1 0,1 3 1287,-9-17 873,-13-22-1885,3 0-1,-22-52 1,40 85-385,0 0 0,-1 0 0,1 0 0,0 1 0,0-1 0,0 0 0,0 0 0,0 0 0,0 0 0,0 0 0,1 0 0,-1 0 0,0 0 0,0 0 0,1 0 0,-1 0 0,1 0 0,-1 1 0,0-1 0,1 0 0,0 0 0,-1 0 0,1 1 0,-1-1 0,1 0 0,0 1 0,1-2-1,31-19-4402,-29 19 3824,-1 0 1,1 1-1,-1-1 1,1 0-1,-1-1 0,0 1 1,0-1-1,0 1 1,0-1-1,0 0 0,0 0 1,-1 0-1,4-7 0,-5 0-9828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15054,'0'0'5638,"56"-31"-6471,-26 21-1313,6 1-2306,1 0-4581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35 17136,'0'0'5077,"0"9"-4127,-8 337-645,11-331-1656,1-14-1365,6-24-632,-5-10-533,-1-61 1,-8-34 4514,-7 46 3286,4 36 2767,12 78-6184,2-1 0,1 0-1,1-1 1,1 0 0,23 45-1,-24-55-71,2 0-1,25 36 1,-31-49-665,1-1 1,0 0-1,0 0 1,13 10-1,-16-14-378,0 0 1,0 0-1,0 0 0,1-1 0,-1 1 1,1-1-1,-1 0 0,1 0 0,-1 0 0,1-1 1,7 1-1</inkml:trace>
  <inkml:trace contextRef="#ctx0" brushRef="#br0" timeOffset="1">0 258 12940,'0'0'9321,"38"-52"-8744,1 30-417,8-5-96,9-6-737,0-6-4356,0-5-7719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0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444 127 6951,'0'0'5365,"-9"-8"-4410,-1-2-895,5 4 215,0 1-1,0-1 1,-1 1 0,1 1 0,-1-1 0,0 1 0,-1 0 0,1 0 0,-1 0-1,1 1 1,-1 0 0,0 1 0,0-1 0,0 1 0,-9-1 0,3 4-216,0 0 1,0 1-1,0 0 1,0 1-1,1 0 1,-1 1-1,1 1 1,0 0-1,0 0 1,0 1-1,1 1 0,0 0 1,0 0-1,1 1 1,0 1-1,-10 10 1,9-8-56,1 0 0,1 1 0,0 0 0,1 0 0,0 1 0,1 0 0,0 1 0,1 0 0,0-1 0,2 2 0,-1-1 0,2 1 0,-4 25 0,3 9-11,2 0 0,2 0-1,2 0 1,3-1-1,19 89 1,-18-115 3,0 0 0,2-1 1,1 0-1,0-1 0,2 0 0,0 0 0,1-1 1,1 0-1,1-1 0,0-1 0,1 0 0,1-1 1,1-1-1,34 25 0,-29-26-53,1 0 1,0-2-1,0 0 0,2-1 1,-1-2-1,1-1 0,0 0 1,1-2-1,-1-1 0,1-1 1,1-2-1,26 0 0,-44-2 56,-1-2-1,1 1 0,-1-1 0,0-1 1,1 0-1,-1 0 0,-1 0 0,1-1 1,0 0-1,-1 0 0,0-1 0,0 0 1,0-1-1,-1 1 0,0-1 0,0 0 1,8-11-1,9-13 152,-1-1 0,29-54 0,-45 73-72,45-80 441,52-128 0,-90 185-500,-1 0 1,-2 0 0,-1-1 0,-2-1-1,-1 1 1,-2-1 0,-1-51 0,-4 79-48,-1 0 1,0 0 0,0 1-1,0-1 1,-1 0 0,-1 1-1,1 0 1,-1-1 0,-1 2-1,1-1 1,-2 0 0,1 1-1,-1 0 1,0 0 0,0 1-1,-1-1 1,1 1 0,-1 1-1,-16-10 1,1 1 13,-2 1 0,1 1 0,-2 2 0,0 0 1,-41-10-1,44 15-11,-1 1 0,0 1 0,0 0 0,1 2 0,-1 1 0,0 1 0,0 1 0,0 1 0,1 0 1,-1 2-1,-22 8 0,44-13-116,-23 5-1561,10-12-4046,8-12-3269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12620,'0'0'4570,"-2"-10"-2296,0 5-1988,1 3-238,0 0 1,0 0-1,0 1 0,1-1 0,-1 0 0,1 0 0,-1 0 0,1 1 0,0-1 0,0 0 0,0 0 0,0 0 1,0 0-1,0 0 0,0 0 0,0 0 0,1 1 0,-1-1 0,1 0 0,0 0 0,-1 0 0,1 1 1,0-1-1,0 0 0,0 1 0,0-1 0,0 1 0,0-1 0,1 1 0,-1 0 0,1-1 0,-1 1 0,0 0 1,4-2-1,15-7 304,1 2 0,0 0 0,0 1 0,0 1 0,1 1 0,29-3 1,-6 4-125,1 1 0,49 5 0,-83-2-255,1 2-1,0-1 1,0 2-1,-1 0 0,0 0 1,1 1-1,11 6 1,-21-9 11,-1 0 0,1 0-1,-1 0 1,1 1 0,-1 0 0,0-1 0,0 1 0,1 0 0,-1 0 0,-1 0 0,1 0-1,0 0 1,0 1 0,-1-1 0,1 0 0,-1 1 0,0 0 0,0-1 0,0 1 0,0-1-1,0 1 1,0 0 0,-1 0 0,1 0 0,-1-1 0,0 1 0,0 0 0,0 0 0,0 0-1,-1-1 1,1 1 0,-1 0 0,1 0 0,-1-1 0,0 1 0,0 0 0,0-1 0,-2 4-1,-7 9 62,1 0-1,-2-1 0,0 0 0,-1-1 0,0 0 0,-27 21 0,-30 33 139,60-56-134,0 1 1,1-1-1,-9 16 1,15-24-54,1 0 1,-1 0-1,1 1 1,0-1-1,0 0 1,0 1-1,0-1 1,0 0-1,1 1 1,0-1-1,-1 1 1,1-1-1,1 1 1,-1-1-1,0 1 1,1-1-1,0 0 1,-1 1-1,3 3 1,-2-5-65,0-1 0,1 1 0,-1 0 1,1-1-1,-1 1 0,1-1 0,-1 0 1,1 0-1,0 1 0,0-1 0,-1 0 0,1-1 1,0 1-1,0 0 0,0 0 0,0-1 1,0 1-1,0-1 0,0 0 0,4 1 1,48-1-2681,-37 0 1415,21-3-2575,3-8-1681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484 188 7143,'-2'-8'1014,"-2"-11"-184,-1 0 0,-1 1 1,0-1-1,-2 1 0,-12-22 0,19 37-791,-1 0 1,0 0-1,0 0 0,0 0 0,0 1 1,0-1-1,0 0 0,-1 1 1,1 0-1,-1 0 0,0 0 0,1 0 1,-1 0-1,0 0 0,0 1 0,0-1 1,-1 1-1,1 0 0,0 0 0,0 0 1,-1 0-1,1 1 0,0-1 1,-1 1-1,1 0 0,-1 0 0,1 0 1,0 0-1,-1 1 0,1-1 0,-1 1 1,1 0-1,0 0 0,0 0 0,0 1 1,0-1-1,-1 1 0,2-1 1,-1 1-1,0 0 0,-3 3 0,-17 12-31,1 2 0,0 0 0,2 1 0,0 1-1,1 1 1,1 1 0,2 0 0,0 2 0,1 0-1,2 0 1,0 1 0,-15 46 0,12-18-2,2 0 0,2 1 0,3 1 1,2-1-1,1 91 0,7-116-70,1 0 1,1-1-1,1 1 0,2-1 0,1 0 0,1 0 1,2-1-1,0-1 0,2 1 0,1-2 0,25 39 1,-28-51 6,0 0 0,1 0 1,0-1-1,1-1 0,1 0 0,0-1 1,0 0-1,1-1 0,1 0 1,-1-1-1,2-1 0,-1 0 1,1-1-1,0-1 0,1 0 1,-1-2-1,1 0 0,0 0 1,0-2-1,0 0 0,18 0 1,-19-4 68,0 1 0,-1-2 0,0 0 1,1-1-1,-1-1 0,0 0 0,-1-1 0,0-1 1,0 0-1,0-1 0,-1 0 0,0-1 1,0-1-1,-1 0 0,0 0 0,19-24 1,-4 2 319,-2 0 1,-2-2 0,-1 0 0,-1-1 0,22-55-1,-21 39 25,-4 0 0,-1-2 1,-3 1-1,-2-2 0,-2 0 0,-3 0 0,-2-1 0,-3-80 0,-3 117-345,-1-1 1,-1 0-1,0 1 0,-2 0 1,0 0-1,-1 0 1,0 0-1,-12-19 0,13 28-91,0 0-1,-1 1 0,0-1 0,0 2 1,-1-1-1,0 1 0,0 0 1,-1 0-1,0 0 0,0 1 0,-1 1 1,0 0-1,0 0 0,0 0 1,0 1-1,-17-5 0,11 5-211,0 1-1,-1 1 1,1 0-1,-1 1 1,1 1-1,0 0 1,-30 5-1,4 4-603,-62 20 1,26-5-30,39-16-795,3-7-1366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1161 7751,'6'-8'278,"216"-304"5906,110-174-5059,-268 390-896,-41 62-350,-4 3-195,2 0 0,1 2 0,1 0-1,2 2 1,34-31 0,-57 56-89,1 0 1,0 0-1,1 0 1,-1 0-1,0 0 0,0 1 1,1-1-1,-1 1 1,1 0-1,-1 0 1,1 0-1,0 1 0,4-1 1,-5 1-4598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1705 9513,'10'-16'443,"365"-553"4969,-97 156-4295,-196 282-1011,110-159-540,-156 242-341,2 1 0,2 3 0,77-68 1,-111 107 182,0 0 0,1 0 1,-1 1-1,1-1 0,9-2 1,-3 3-3792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2024 5317,'0'0'982,"11"-9"401,25-25-114,-1-1-1,42-57 1,141-204 1460,282-376-379,36 31-2010,-399 498-1258,-42 59-4133,-70 66 487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2113 6182,'15'-18'1842,"193"-262"3459,287-501-1879,-423 664-3417,63-98-595,290-352 0,-396 535-1025,54-47 0,-51 56-2047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2463 4708,'12'-8'630,"10"-8"91,0-2-1,-1 0 0,-1-2 0,0 0 0,24-34 1,87-136 1553,-80 113-1588,868-1237 1632,-856 1226-2298,-61 85-20,209-284-421,-145 204-23,101-97 1,-163 176 389,8-8-562,1-1 1,1 2-1,0 0 0,30-18 0,-43 28 477,17-4-1231,-17 5 1281,-1 0 1,1 0 0,-1 0-1,0 0 1,1 0 0,-1 0-1,1 0 1,-1 1-1,0-1 1,1 0 0,-1 0-1,0 1 1,1-1 0,-1 0-1,0 0 1,1 1 0,-1-1-1,0 0 1,1 1 0,-1-1-1,0 0 1,0 1 0,0-1-1,1 1 1,-1-1-1,0 0 1,0 1 0,0-1-1,0 1 1,0-1 0,0 1-1,0-1 1,0 0 0,0 1-1,0-1 1,0 1 0,0-1-1,0 1 1,0-1-1,0 0 1,0 1 0,0-1-1,-1 1 1,1-1 0,0 1-1,-9 40-3861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2210 5958,'15'-11'560,"24"-26"547,-1-1-1,-3-2 0,57-81 1,323-502 3381,354-496-5485,-613 928-4416,-129 162 2092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2090 6342,'0'0'224,"101"-93"2275,-27-8-834,16-30 801,14-26-768,10-22-481,10-8-672,-1-5-289,-7 8-128,-4 9-64,-6 19 32,-9 17-192,-15 20-480,-9 21-930,-13 21-992,-10 16-961,-14 20-1122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1737 6470,'8'4'304,"-5"-2"-259,1 0-1,-1 0 0,1 0 0,-1-1 0,1 1 0,0-1 1,0 0-1,0 0 0,-1-1 0,1 1 0,0-1 0,0 1 1,0-1-1,0-1 0,0 1 0,0 0 0,0-1 0,0 0 1,-1 0-1,1 0 0,0 0 0,0-1 0,-1 1 0,1-1 0,-1 0 1,0 0-1,1-1 0,-1 1 0,0 0 0,0-1 0,-1 0 1,6-5-1,30-35 1229,-2-1 0,-1-1 1,31-56-1,-32 47-515,229-369 2126,27-43-2061,-190 320-3090,131-145-1,-215 272 1076,1 0 1,1 2-1,26-21 0,-17 23-2395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1612 13549,'0'0'-1313,"54"44"800,-13-74 417,10-27 256,10-20 801,6-25-416,10-18-97,7-14-192,4-6-96,3-6-96,-5-2-64,0 6-352,-4 9-481,-5 9-288,-6 10-576,-6 12-513,-9 16-1634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81 158 13933,'0'0'4719,"-8"-1"-3112,-25-1-785,34 2-815,-1 0 1,0 0-1,0 0 0,1 0 0,-1 1 0,0-1 0,0 0 0,0 0 1,1 0-1,-1 0 0,0 1 0,0-1 0,0 0 0,0 0 1,1 0-1,-1 1 0,0-1 0,0 0 0,0 0 0,0 1 0,0-1 1,0 0-1,0 0 0,1 1 0,-1-1 0,0 0 0,0 1 0,0-1 1,0 0-1,0 0 0,0 1 0,0-1 0,-1 0 0,1 0 0,0 1 1,0-1-1,0 0 0,0 0 0,0 1 0,0-1 0,0 0 1,-1 0-1,1 1 0,0-1 0,0 0 0,0 0 0,0 0 0,-1 1 1,1-1-1,0 0 0,0 0 0,-1 0 0,1 0 0,0 0 0,0 1 1,0-1-1,-1 0 0,1 0 0,6 1 100,1 0 1,-1 0-1,1-1 1,0 0-1,-1 0 1,1-1-1,-1 0 0,1 0 1,-1 0-1,1-1 1,-1 0-1,0 0 1,0-1-1,0 1 1,0-2-1,0 1 0,6-5 1,-9 6-34,1 0 1,-1 0-1,1-1 1,-1 0-1,0 0 1,0 0-1,0 0 1,-1 0-1,1 0 1,-1-1-1,0 0 1,0 1-1,0-1 1,0 0-1,0 0 1,-1 0-1,0 0 1,0 0-1,0 0 1,0 0-1,-1 0 1,1 0-1,-1-1 1,0 1-1,0 0 1,-1 0-1,-1-9 1,1 11-65,0 0 1,0 1-1,0-1 1,0 0-1,0 0 1,-1 0-1,1 1 1,-1-1-1,1 1 1,-1-1-1,1 1 0,-1-1 1,0 1-1,0 0 1,0 0-1,0 0 1,0 0-1,0 0 1,0 1-1,0-1 1,0 0-1,0 1 1,0 0-1,0-1 1,0 1-1,-1 0 1,1 0-1,0 0 1,-3 1-1,0-1-28,0 1 0,1-1 0,-1 1 0,0 0 0,1 0 0,-1 1 0,1 0 0,0-1 0,-1 1 0,1 1 0,0-1 0,-6 5 0,1 2-7,1 0 0,0 0 0,1 0 0,0 1-1,1 0 1,0 0 0,0 1 0,1 0 0,0 0 0,1 0 0,0 1 0,1-1 0,0 1 0,1 0 0,1 0-1,-1 0 1,2 0 0,0 0 0,2 15 0,-2-25-115,1 1 0,-1-1 0,1 0 0,0 0 1,0 0-1,0 0 0,0 0 0,0 0 0,0 0 0,0-1 0,1 1 0,-1 0 0,1-1 0,-1 1 0,1-1 0,0 1 1,0-1-1,-1 0 0,5 3 0,-1-3-157,-1 1-1,1-1 1,-1 1 0,1-1 0,0-1 0,-1 1-1,1-1 1,0 0 0,5 0 0,1-1-484,1 0 1,0-1 0,-1-1 0,0 0 0,0 0-1,22-10 1,21-19-3320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2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47 284 7911,'-3'-8'1773,"-30"-89"5049,33 97-6800,0 0 1,0 0-1,0 0 0,0 0 0,0 0 0,0 0 0,0 0 0,0 0 1,0 1-1,0-1 0,0 0 0,0 0 0,0 0 0,0 0 0,0 0 1,0 0-1,0 0 0,0 0 0,-1 0 0,1 0 0,0 1 0,0-1 1,0 0-1,0 0 0,0 0 0,0 0 0,0 0 0,0 0 0,0 0 0,0 0 1,0 0-1,-1 0 0,1 0 0,0 0 0,0 0 0,0 0 0,0 0 1,0 0-1,0 0 0,0 0 0,0 0 0,0 0 0,-1 0 0,1 0 1,0 0-1,0 0 0,0 0 0,0 0 0,0 0 0,0 0 0,0 0 1,0 0-1,0 0 0,-1 0 0,1 0 0,0 0 0,0 0 0,0 0 1,0 0-1,0-1 0,0 1 0,0 0 0,0 0 0,-3 16 363,0 19-430,3 152 1150,0-183-1089,1 1 0,-1-1 0,1 1 0,1-1-1,-1 0 1,1 0 0,2 6 0,-4-9-16,0-1 0,0 1 0,1-1 0,-1 1 0,0 0 0,1-1 0,-1 1 0,0-1 0,1 1 0,-1-1-1,1 1 1,-1-1 0,1 1 0,-1-1 0,1 0 0,-1 1 0,1-1 0,-1 0 0,1 1 0,0-1 0,-1 0 0,1 0-1,-1 1 1,1-1 0,0 0 0,-1 0 0,1 0 0,0 0 0,-1 0 0,1 0 0,0 0 0,-1 0 0,1 0 0,0 0 0,-1 0-1,1-1 1,-1 1 0,1 0 0,0 0 0,-1-1 0,1 1 0,-1 0 0,1-1 0,-1 1 0,1 0 0,-1-1 0,1 1-1,-1-1 1,1 1 0,-1-1 0,1 1 0,-1-1 0,0 1 0,1-1 0,-1 0 0,0 1 0,0-1 0,1 1 0,-1-2-1,6-10 113,0 1 0,-1-1 0,-1 0 0,0-1 0,0 1 0,-1-1 0,-1 1 0,2-15 0,1-106 1939,-6 91-1573,1 34-496,-1 26-207,1-1 170,-1-4 46,1 0-1,0 0 1,1 0-1,0 0 1,1 0-1,1 0 1,0 0 0,0 0-1,10 21 1,-13-33 4,0-1 0,1 1-1,-1 0 1,1 0 0,-1 0 0,1 0 0,-1-1 0,1 1 0,-1 0 0,1-1 0,0 1 0,0 0 0,-1-1 0,1 1-1,0-1 1,0 1 0,0-1 0,-1 1 0,1-1 0,0 0 0,0 1 0,0-1 0,0 0 0,0 0 0,0 1-1,0-1 1,1 0 0,-1-1 9,1 1 0,-1-1 0,1 0 0,-1 0 0,0 0 0,0 1-1,0-1 1,1 0 0,-1-1 0,0 1 0,0 0 0,0 0 0,0 0 0,-1 0-1,2-2 1,22-54 241,-24 57-244,8-31 74,-1 0 0,-1-1-1,-2 0 1,-1 0 0,-2-39 0,-1 69-72,0-1 0,0 1 1,-1-1-1,1 1 0,-1-1 1,1 1-1,-1 0 0,0-1 1,0 1-1,0 0 1,0-1-1,0 1 0,-1 0 1,1 0-1,0 0 0,-1 0 1,-3-3-1,4 5-10,1-1 1,-1 1-1,0-1 0,0 1 1,0 0-1,0 0 0,0-1 1,0 1-1,0 0 0,0 0 1,0 0-1,0 0 0,0 0 1,0 0-1,0 0 0,0 0 0,0 0 1,0 1-1,0-1 0,0 0 1,0 1-1,0-1 0,0 0 1,1 1-1,-1-1 0,0 1 1,0 0-1,0-1 0,1 1 1,-1 0-1,0-1 0,0 1 1,1 0-1,-1 0 0,1-1 1,-1 1-1,1 0 0,-1 0 1,1 0-1,0 0 0,-1 0 0,1 0 1,0 0-1,-1 2 0,-2 7 20,-1 0 0,2 1 0,-1-1-1,2 1 1,-1 0 0,1-1-1,1 13 1,0-20-68,0 0-1,1 1 1,-1-1-1,1 0 1,-1 0-1,1 1 1,0-1 0,0 0-1,0 0 1,1 0-1,-1 0 1,3 3-1,-2-5-80,-1 0-1,0 0 1,0 0 0,0 0-1,1 0 1,-1 0-1,0 0 1,1-1-1,-1 1 1,1 0 0,-1-1-1,1 0 1,-1 1-1,1-1 1,-1 0-1,1 0 1,-1 1 0,1-1-1,0 0 1,-1-1-1,1 1 1,-1 0-1,1 0 1,-1-1 0,1 1-1,2-2 1,16-12-3660,-4-14-2049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2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30 179 9097,'0'0'3923,"-5"10"-3090,-15 32-59,19-41-715,1 1 0,-1 0 0,0 0-1,1 0 1,-1-1 0,1 1 0,0 0-1,-1 0 1,1 0 0,0 0 0,0 0 0,0 0-1,1-1 1,-1 1 0,0 0 0,1 0 0,-1 0-1,1 0 1,0-1 0,-1 1 0,1 0-1,0-1 1,0 1 0,0 0 0,0-1 0,0 1-1,1-1 1,-1 0 0,0 1 0,1-1 0,-1 0-1,1 0 1,-1 0 0,1 0 0,0 0-1,-1 0 1,1 0 0,0-1 0,0 1 0,-1 0-1,1-1 1,3 1 0,2 0 113,0 1-1,0-1 1,0-1-1,0 1 1,0-1 0,-1 0-1,1-1 1,0 0 0,13-3-1,-10 0 38,1-1-1,-1 0 1,0-1 0,0 0-1,0 0 1,-1-1-1,0-1 1,-1 1 0,0-2-1,13-14 1,-17 18-70,1-1 1,-1 0-1,0 0 0,0-1 1,-1 1-1,0-1 1,0 1-1,-1-1 0,1 0 1,-2 0-1,1 0 1,-1-1-1,0 1 0,0 0 1,-1 0-1,0-1 1,0 1-1,-2-9 1,1 12-144,0 1 0,0-1 0,-1 0 0,0 1 0,1-1 0,-1 1 1,0 0-1,-1 0 0,1 0 0,-1 0 0,1 0 0,-1 0 0,0 0 0,0 1 1,0 0-1,0-1 0,-1 1 0,1 0 0,0 1 0,-1-1 0,0 0 1,1 1-1,-1 0 0,0 0 0,-7-1 0,5 1-17,0 1 0,1-1 0,-1 1 0,0 0 0,1 0-1,-1 1 1,0 0 0,1 0 0,-1 0 0,1 1 0,-1-1 0,1 1 0,0 1 0,0-1-1,0 1 1,0 0 0,-5 3 0,1 2 8,1 1 0,0-1 0,0 1 0,1 1 0,0-1 0,0 1 0,1 0 0,1 1 0,0-1 0,0 1 0,1 0 0,0 1 0,1-1 0,0 0 0,-1 19 0,4-29 1,-1 0 0,1 0 1,0 0-1,0 0 0,0 0 0,0 0 0,1 0 1,-1 0-1,0 0 0,0 0 0,1 0 0,-1 0 1,0 0-1,1 0 0,-1 0 0,1 0 1,-1 0-1,1 0 0,0-1 0,-1 1 0,1 0 1,0 0-1,-1-1 0,1 1 0,0 0 0,1 0 1,0 0-10,0 0 1,1-1 0,-1 1 0,0 0-1,0-1 1,1 0 0,-1 1 0,0-1-1,1 0 1,-1 0 0,3-1 0,3 0 4,-1 0 1,1-1 0,-1 0 0,0 0 0,0-1 0,12-5 0,-8 1 55,1 0 0,-2-1 0,1 0 1,11-12-1,-18 17-8,-1-1 0,-1 1 0,1-1 0,0 0 0,-1 0 1,0 0-1,0 0 0,0 0 0,0 0 0,-1 0 0,0-1 0,0 1 1,0-1-1,0 1 0,0-9 0,-1 12-36,0 1 0,0-1 0,0 0 0,0 1 0,-1-1 0,1 1 0,0-1 0,0 1 0,0-1 0,0 1 0,-1-1-1,1 1 1,0-1 0,-1 1 0,1-1 0,0 1 0,-1 0 0,1-1 0,0 1 0,-1-1 0,1 1 0,-1 0 0,1-1 0,-1 1 0,1 0 0,-1 0 0,1-1 0,-1 1 0,1 0 0,-1 0 0,1 0 0,-1 0 0,1 0 0,-1 0 0,1 0 0,-1 0 0,0 0 0,1 0-1,-1 0 1,1 0 0,-1 0 0,1 0 0,-1 0 0,1 0 0,-1 1 0,1-1 0,-1 0 0,1 0 0,-1 1 0,1-1 0,-1 0 0,1 1 0,-1 0 0,-28 19-253,22-10 247,0-1 1,1 2 0,0-1 0,-6 15-1,10-22-121,1 1-1,-1-1 1,1 1-1,0 0 1,0-1-1,0 1 1,0 0 0,1 0-1,0 0 1,-1 0-1,1-1 1,1 1-1,-1 0 1,1 0-1,-1 0 1,1 0-1,2 4 1,-2-7-117,0 1 0,0-1 0,0 0 0,1 0 0,-1 0-1,1 0 1,-1 0 0,0 0 0,1 0 0,-1 0 0,1-1 0,0 1 0,-1-1 0,1 1 0,0-1 0,-1 1 0,1-1 0,0 0 0,3 0 0,36-5-6402,-6-13-1224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11307,'0'0'3139,"-17"-21"-3075,19 24-2435,3 1-1216,1-4-2371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12684,'0'0'8136,"94"-18"-7624,-27 4 33,13 1-289,10-3-192,5 2-64,-5 0-512,-3 1-1058,-16 2-224,-16-3-127,-20 0-65,-24-4-3107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1 8808,'0'0'3582,"-9"1"-1078,-3 2-1634,0 0 0,0 1 1,0 0-1,1 1 0,-18 10 0,-31 25-347,3 4-581,-228 193 709,282-234-647,-1 0-21,1-1-1,0 1 0,0 0 0,1 0 1,-1 1-1,0-1 0,1 0 0,0 1 1,0 0-1,0-1 0,-2 8 1,4-10 2,0 0 0,1-1 0,-1 1 1,1 0-1,-1-1 0,1 1 0,0 0 1,-1-1-1,1 1 0,-1-1 1,1 1-1,0-1 0,0 1 0,-1-1 1,1 0-1,0 1 0,0-1 0,-1 0 1,1 1-1,0-1 0,0 0 1,0 0-1,-1 0 0,1 0 0,0 0 1,0 0-1,0 0 0,0 0 0,1 0 1,35 0 22,-31 0-7,27 0 85,287-3-1691,-107-7-4980,-145 3 1530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19250,'0'0'1890,"0"55"-2691,0-17 929,0 7-96,0 5-800,0 0-898,0-7-448,0-8-1025,0-10-1153,0-10-801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12236,'0'10'224,"1"12"-31,2 1 0,1-1 1,0 1-1,2-1 0,0 0 0,2-1 1,0 0-1,16 29 0,3 0-24,3-2 1,48 62-1,-72-102-19,0-1-1,0 0 0,1-1 0,13 11 1,-19-17-21,0 1 1,-1 0-1,1 0 1,0 0-1,0-1 1,0 1-1,1-1 1,-1 1-1,0-1 1,0 1-1,0-1 1,0 1-1,0-1 1,1 0-1,-1 0 1,0 0-1,0 1 1,0-1-1,1-1 1,-1 1-1,0 0 1,0 0-1,0 0 1,1 0-1,-1-1 1,0 1-1,0-1 1,0 1-1,0-1 1,0 1-1,0-1 1,0 0-1,0 1 1,0-1-1,0 0 1,0 0-1,0 0 1,0 0-1,0 0 1,-1 1-1,1-2 1,0 1-1,-1 0 1,1 0-1,-1 0 1,1-2-1,8-21 469,-1-1 0,-1 0 0,-2 0-1,0 0 1,-2-1 0,0 1-1,-3-41 1,0 48-587,-1 0 1,-1-1-1,-1 1 0,-1 0 0,0 0 1,-1 1-1,-1-1 0,-1 1 0,0 0 1,-2 1-1,-12-20 0,11 29-3420,9 20 305,7 24-2330,7-6-972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41 16752,'0'0'4329,"-4"12"-4185,3-10-127,-16 50 67,16-50-80,0 0 0,1 0 0,-1 0 0,1 0 0,-1 0 0,1 0 0,0 1 0,0-1 0,0 0 0,0 0-1,0 0 1,1 0 0,-1 0 0,1 0 0,-1 0 0,1 0 0,0 0 0,0 0 0,0 0 0,0 0 0,0 0 0,0 0 0,0-1-1,1 1 1,1 2 0,-1-3 22,0 0-1,0 0 1,0 0-1,0 0 1,0 0-1,0 0 0,0-1 1,1 1-1,-1-1 1,0 1-1,0-1 1,0 0-1,1 0 1,-1 0-1,0 0 1,0 0-1,1 0 0,-1-1 1,0 1-1,0-1 1,0 0-1,0 1 1,4-3-1,-3 0 82,1 1 0,0-1 0,-1 0-1,0-1 1,0 1 0,0-1 0,0 1 0,0-1 0,-1 0 0,0 0-1,3-4 1,1-7 127,0 0-1,-1 0 1,-1-1-1,0 1 1,2-28-1,-7 60-528,1 0 0,1-1-1,0 1 1,1-1 0,0 1 0,6 19-1,-6-30 81,0 0 0,1 0 0,-1-1 0,1 1 0,0 0-1,1-1 1,-1 0 0,1 0 0,7 8 0,-8-10-110,1-1 0,-1 1 0,1-1 0,-1 0 0,1 0 0,0 0 0,0 0 0,0 0 0,0-1 0,0 0 0,0 0 0,0 0 0,0 0 0,0-1 0,0 1 0,6-2 1,9-3-3088,-5-15-2070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5990,'0'0'4511,"0"14"-2846,1 69 15,4 0 1,4 0-1,21 91 0,-30-172-1656,0-1 0,0 1 0,0-1 0,0 1 0,1-1 0,-1 1 0,1-1 0,-1 1-1,1-1 1,0 0 0,-1 1 0,1-1 0,0 0 0,0 1 0,0-1 0,0 0 0,0 0 0,0 0 0,0 0 0,1 0-1,-1 0 1,0 0 0,1 0 0,-1-1 0,0 1 0,2 0 0,-1-1 59,0 0 0,0-1 1,0 1-1,0-1 0,0 1 0,-1-1 1,1 0-1,0 1 0,0-1 0,-1 0 1,1 0-1,0 0 0,-1-1 0,1 1 1,-1 0-1,1-1 0,0-1 0,9-8 192,-2-2-1,1 1 0,12-25 0,-8 6-339,-1-1 0,-2 0 0,-1-1 1,-2 0-1,-1-1 0,-1 1 1,0-48-1,-8 129-466,-1-11 784,2 0-1,5 54 1,-2-78-582,0 1 0,1-1 1,1 0-1,5 12 1,-5-15-464,0-1 1,1 0 0,1-1-1,-1 1 1,1-1-1,9 9 1,14 11-6080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3876,'0'0'2594,"2"-8"81,1-3-1418,5-20 1671,-6 9 7893,0 35-9764,22 233-259,-13-93-699,-8-190 157,1-1 1,2 2-1,14-48 0,-17 69-192,7-27-70,-4 12 11,1-1 1,2 1-1,22-52 1,-30 81-27,-1 0-1,0 0 1,1 1 0,-1-1 0,1 0-1,-1 0 1,1 0 0,-1 0 0,1 1-1,0-1 1,-1 0 0,1 0 0,0 1 0,-1-1-1,1 1 1,0-1 0,0 1 0,0-1-1,0 1 1,0-1 0,0 1 0,-1 0-1,1-1 1,0 1 0,0 0 0,0 0 0,0 0-1,0 0 1,0 0 0,0 0 0,0 0-1,0 0 1,0 0 0,0 0 0,0 0-1,0 1 1,0-1 0,0 0 0,0 1 0,0-1-1,0 1 1,-1-1 0,1 1 0,0-1-1,0 1 1,0 0 0,-1-1 0,1 1-1,0 0 1,0 1 0,1 0-104,1 1 0,-1 0 0,0 0-1,0 0 1,0 0 0,0 0 0,-1 0 0,0 0 0,1 0 0,-1 1-1,0-1 1,0 1 0,0 5 0,-2-5 75,0 0 0,0 0 0,0 0 0,-1 0 1,1-1-1,-1 1 0,0 0 0,0-1 0,0 1 0,-1-1 0,1 0 0,-1 0 0,0 0 1,0 0-1,0 0 0,0 0 0,0-1 0,-1 0 0,-7 4 0,-7 5-151,-1-1 0,-28 11 0,44-20-48,-25 8-1289,11-9-4571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8936,'0'0'6193,"-11"3"-3492,0 2-2314,0 0 1,-1 0-1,2 1 0,-1 0 0,1 1 1,0 0-1,0 1 0,1 0 0,0 1 1,1 0-1,-1 0 0,-12 21 0,20-30-379,-2 4 44,-1 0 1,1 1-1,-1 0 0,1-1 1,1 1-1,-1 0 0,1 1 1,0-1-1,0 0 0,0 1 0,1-1 1,-1 1-1,1-1 0,1 1 1,-1 0-1,1 7 0,1-12-65,0 0-1,0 0 0,0 0 1,0 0-1,0 0 1,0 0-1,0 0 1,1 0-1,-1 0 1,0-1-1,0 1 0,1 0 1,-1-1-1,0 1 1,1-1-1,-1 1 1,1-1-1,-1 0 1,1 0-1,-1 1 0,1-1 1,-1 0-1,1 0 1,1-1-1,38-2-373,18-19-584,-51 18 897,0 0 1,1 0-1,-1 1 1,1 0 0,0 1-1,-1 0 1,17-1-1,-24 3 75,-1 0 0,1 1 0,-1-1-1,1 1 1,-1-1 0,1 1 0,-1-1-1,0 1 1,1-1 0,-1 1 0,0-1-1,1 1 1,-1 0 0,0-1 0,0 1 0,0-1-1,1 1 1,-1 0 0,0-1 0,0 1-1,0 0 1,0-1 0,0 1 0,0-1-1,0 1 1,0 0 0,-1-1 0,1 1-1,0 0 1,0-1 0,0 1 0,-1 0-1,-6 24 360,1-13-107,0 0 0,-1-1 0,-1 1 0,0-1 0,-10 11 0,14-18-240,0 0-1,0 1 1,0-2 0,-1 1-1,1 0 1,-1-1 0,0 0-1,0 0 1,0 0 0,0-1-1,-1 1 1,1-1 0,-1-1-1,-9 3 1,14-4-208,0 0 0,0 0 0,0 0-1,0 0 1,0 0 0,0 0 0,0 0 0,0 0 0,0-1 0,0 1 0,0 0-1,0-1 1,0 1 0,0-1 0,0 1 0,0-1 0,0 1 0,0-1 0,0 0-1,1 1 1,-1-1 0,0 0 0,0 0 0,1 0 0,-1 1 0,0-1 0,1 0-1,-1-2 1,-6-20-6056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10346,'0'0'9059,"0"10"-8680,1 9 15,-2-6-164,2 0 0,0 0 0,0 0 1,6 23-1,-6-34-208,0 1 0,0 0 0,0-1 0,0 1 0,0-1 0,0 1 0,1-1 0,-1 1 0,1-1 0,0 0 0,0 0 0,-1 0 0,2 0 0,-1 0 0,0 0 0,0 0 0,0-1 0,1 1 0,-1-1 0,1 0 0,-1 0 0,1 0 0,0 0 0,-1 0 0,1 0 0,0-1 0,-1 1 0,1-1 0,5 0 0,-1 0 107,0-2 0,0 1 0,0-1 0,0 0 0,-1 0 1,1-1-1,-1 0 0,1 0 0,-1-1 0,0 0 0,0 0 0,0 0 0,-1-1 0,1 0 1,-1 0-1,7-9 0,19-15 147,-29 28-487,-1 0 0,1 0-1,-1 1 1,1-1-1,-1 0 1,1 1-1,0-1 1,-1 1-1,1 0 1,0 0-1,-1-1 1,1 1-1,0 0 1,-1 0 0,1 1-1,0-1 1,-1 0-1,1 1 1,0-1-1,-1 1 1,3 0-1,-2 0-106,0-1-1,0 1 1,0-1-1,0 1 1,0-1-1,0 0 1,1 0-1,-1 0 1,0 0-1,0 0 1,0 0 0,0-1-1,0 1 1,1-1-1,1 0 1,-1-1-362,1 0 0,-2-1 1,1 1-1,0 0 1,0-1-1,-1 0 1,1 0-1,-1 0 0,3-5 1,4-13-5348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5445,'0'0'6118,"-4"67"-6054,4-32-64,-2 5-705,2 0-288,-4 0-96,4-3 417,0 2 287,-3-4 161,3-6-416,0-2-1763,0-3-2113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4036,'0'0'4468,"8"-9"-1174,8-7-2381,-2 0 1,0-1-1,-1-1 1,-1 0-1,-1-1 1,0 0-1,-1 0 0,12-37 1,-11 3-674,-2 0 0,2-93 1,-10 443 693,-1-290-897,1 0 0,0 0 0,0 0 0,0 0 0,1-1 0,0 1 0,1 0 0,0-1 0,0 1 0,0-1 0,1 0 0,-1 0 0,1 0 0,10 10 0,-23-26-204,0 0 0,0-1 0,1 0 0,-9-17 0,-5-5-87,2 5 416,10 17 70,1-1 0,0 0 0,1-1 0,0 0 0,1 0 0,1-1 0,-9-25 0,15 38-199,0 0 1,1 0-1,-1 0 0,1 0 1,-1 0-1,1 0 1,-1 0-1,1 0 0,0 1 1,-1-1-1,1 0 0,0 0 1,-1 1-1,1-1 0,0 1 1,0-1-1,0 0 1,0 1-1,0 0 0,0-1 1,0 1-1,0-1 0,0 1 1,0 0-1,0 0 1,0 0-1,0 0 0,0-1 1,0 1-1,0 0 0,0 1 1,0-1-1,0 0 1,1 0-1,47 2-320,-45-2 361,72 13-554,11 0-5141,-45-13-764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8040,'0'0'5301,"-1"13"-4196,-1 77 465,-3 24 850,17 175 1,-12-287-2393,2 14 194,0 0 0,1 0 1,0 0-1,2 0 0,7 19 0,-12-34-191,0-1 0,0 0 0,1 1 0,-1-1 0,0 0-1,0 1 1,0-1 0,0 0 0,1 0 0,-1 1 0,0-1-1,0 0 1,0 0 0,1 1 0,-1-1 0,0 0 0,1 0 0,-1 0-1,0 1 1,0-1 0,1 0 0,-1 0 0,0 0 0,1 0-1,-1 0 1,0 0 0,1 0 0,-1 0 0,0 0 0,1 0-1,-1 0 1,0 0 0,1 0 0,-1 0 0,0 0 0,1 0 0,-1 0-1,0 0 1,1 0 0,-1 0 0,0 0 0,1-1 0,-1 1-1,0 0 1,0 0 0,1 0 0,-1-1 0,0 1 0,0 0-1,1 0 1,-1-1 0,0 1 0,0 0 0,0 0 0,1-1 0,-1 1-1,9-18 1415,-1-8-1283,-1 1 1,-2-1-1,-1 0 0,0-1 0,-2 1 0,-2-1 0,0 1 0,-1-1 0,-2 1 0,-9-42 0,4 53-819,6 28-6,5 29 142,-2-39 510,0-1 1,0 1 0,0 0 0,0 0 0,1 0-1,-1-1 1,1 1 0,-1-1 0,1 1 0,0-1-1,0 0 1,0 0 0,0 1 0,1-1 0,-1-1-1,1 1 1,-1 0 0,1-1 0,-1 1 0,1-1-1,0 0 1,0 0 0,0 0 0,0 0 0,0 0-1,-1-1 1,1 1 0,0-1 0,1 0 0,2 0-1,-2 0 95,0-1 0,0 1 0,0-1 0,0 0 0,0-1 0,0 1 0,0 0 0,0-1 1,-1 0-1,1 0 0,0 0 0,-1-1 0,0 1 0,0-1 0,0 0 0,0 1 0,0-2 0,0 1 0,-1 0 0,1 0 0,2-7 0,0-2-2,0-1 0,-1 0 0,0-1 1,2-25-1,-4 28-653,-3 18 505,-2 7 6,1-1 0,1 1-1,0 17 1,1-28 63,0-1-1,0 0 1,0 0-1,0 0 0,1 0 1,-1 1-1,1-1 1,-1 0-1,1 0 1,0 0-1,0 0 1,-1 0-1,1 0 1,1 0-1,-1-1 1,0 1-1,0 0 1,1 0-1,-1-1 1,1 1-1,-1-1 0,1 1 1,0-1-1,0 0 1,-1 0-1,1 0 1,0 0-1,4 2 1,5-2 59,-1 0 1,1-1 0,0 0-1,-1 0 1,1-1-1,0-1 1,-1 0 0,0 0-1,1-1 1,-1 0-1,0-1 1,0 0 0,-1 0-1,1-1 1,-1-1-1,0 0 1,0 0 0,-1 0-1,0-1 1,0 0-1,10-12 1,-5-5-2084,-12 22 1638,-1 0 0,1 1 0,-1-1 0,0 0 1,0 0-1,0 0 0,0 1 0,0-1 0,0 0 0,0 0 1,-1 1-1,1-1 0,-1 0 0,1 1 0,-1-1 0,0 0 1,1 1-1,-1-1 0,0 1 0,0-1 0,0 1 1,0 0-1,-1-1 0,1 1 0,0 0 0,0 0 0,-1 0 1,1-1-1,-3 0 0,-6-5-7966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7399,'0'0'13581,"60"-2"-13869,-36 8-3172,0-2-3875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4:5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7335,'0'0'11819,"35"57"-10954,-20-17 512,-2 5-352,0 5-672,-1-1-289,-5 0-32,2-5-1025,-3-4-1506,-6-3-1857,0-9-1890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5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14446,'1'-12'1825,"-1"6"-1573,1 0-1,0 0 1,0 1-1,0-1 0,0 0 1,1 0-1,0 1 1,0-1-1,1 1 0,0 0 1,0 0-1,0 0 0,0 0 1,1 0-1,-1 0 1,1 1-1,1 0 0,-1 0 1,1 0-1,-1 0 1,10-5-1,1 2 76,-1 0 0,2 0 1,-1 2-1,1 0 0,0 0 0,0 2 1,0 0-1,0 1 0,29-1 0,-33 3-291,0 0 0,0 1 0,-1 0 0,1 1 0,0 0 0,-1 1 0,0 0 0,1 1 0,-1 0 0,-1 1 0,1 0 0,-1 0 0,0 2 0,12 7 0,-19-12-44,0 0 1,-1 1 0,1-1-1,0 1 1,-1-1 0,1 1 0,-1 0-1,0 0 1,0 0 0,0 0 0,0 0-1,0 0 1,-1 0 0,0 1 0,1-1-1,-1 1 1,-1-1 0,1 1 0,0-1-1,-1 1 1,0 0 0,1-1-1,-1 1 1,-1 0 0,1-1 0,-1 1-1,1-1 1,-1 1 0,0-1 0,0 1-1,-1-1 1,1 1 0,-1-1 0,1 0-1,-1 0 1,0 0 0,-4 5-1,-8 7-35,0-1-1,0-1 1,-1 0-1,-1-1 1,-27 15-1,26-16 37,54-8-1130,-3-3 706,0 1 0,37 8 0,-62-8 404,-1 0 0,0 1 0,0 0 0,0 0 0,0 1 0,-1 0 0,1 1 0,-1 0 0,0 0 0,0 0 0,0 1 0,0 0 0,-1 0 0,10 11 0,-14-14 8,-1 0 0,1 0 0,-1 1 1,1-1-1,-1 1 0,0-1 0,0 1 0,0 0 0,0-1 0,-1 1 0,1 0 0,-1-1 0,1 1 0,-1 0 0,0 0 0,0 0 0,0-1 0,-1 1 0,0 5 0,-1-3 102,0-1 0,0 1-1,0-1 1,-1 1 0,1-1 0,-1 0-1,0 0 1,0-1 0,-1 1-1,-5 4 1,-6 5 537,-1-2 0,-1 0 0,0 0 0,-24 10-1,8-6-1,0-1-1,-2-1 1,0-2-1,0-1 1,-1-2-1,0-1 1,0-2-1,-57 0 1,90-5-690,0 0 0,0 0 1,0-1-1,0 1 1,0-1-1,0 0 0,0 0 1,1 0-1,-1 0 0,0 0 1,0-1-1,1 1 0,-1-1 1,1 0-1,-1 0 1,1 0-1,-4-3 0,2 0-959,1-1 0,-1 1-1,1 0 1,0-1 0,1 1 0,-1-1-1,-2-10 1,-3-15-7590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8:3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163 137 1345,'0'0'7346,"-6"11"-6850,1-2-306,-26 46 1033,10-12 2425,24-42-3518,-1 0 1,1-1-1,0 1 0,-1-1 0,1 0 1,0 0-1,0 0 0,0 0 0,-1 0 1,1-1-1,0 1 0,0-1 0,-1 0 1,4-1-1,-3 1-149,-3 0 20,1 1 0,0-1 0,0 1 0,-1 0 1,1-1-1,0 0 0,-1 1 0,1-1 0,0 1 1,-1-1-1,1 0 0,-1 1 0,1-1 0,-1 0 1,1 0-1,-1 1 0,0-1 0,1 0 0,-1 0 1,0 0-1,0 1 0,1-1 0,-1 0 0,0-2 1,-5 3 220,5 0-218,0 1 1,0-1-1,0 0 0,-1 0 0,1 0 0,0 0 0,0 0 0,0 0 1,0 0-1,-1 1 0,1-1 0,0 0 0,0 0 0,0 0 0,-1 0 1,1 0-1,0 0 0,0 0 0,0 0 0,-1 0 0,1 0 0,0 0 0,0 0 1,0 0-1,-1 0 0,1 0 0,0 0 0,0-1 0,0 1 0,-1 0 1,1 0-1,0 0 0,0 0 0,0 0 0,0 0 0,-1 0 0,1-1 1,0 1-1,0 0 0,0 0 0,0 0 0,0 0 0,-1-1 0,1 1 0,0 0 1,0 0-1,0 0 0,0-1 0,0 1 0,0 0 0,0-1 0,0-58 386,0 59-395,0-1 0,0 1 0,0 0-1,-1 0 1,1 0 0,0-1 0,0 1 0,0 0 0,0 0 0,0 0-1,0-1 1,-1 1 0,1 0 0,0 0 0,0 0 0,0 0-1,-1 0 1,1-1 0,0 1 0,0 0 0,0 0 0,-1 0-1,1 0 1,0 0 0,0 0 0,-1 0 0,1 0 0,0 0-1,0 0 1,-1 0 0,1 0 0,0 0 0,0 0 0,-1 0 0,1 0-1,0 0 1,0 0 0,0 0 0,-1 0 0,1 0 0,0 0-1,0 1 1,-1-1 0,1 0 0,0 0 0,0 0 0,0 0-1,0 0 1,-1 1 0,-11 7-185,-21 36 107,30-41 100,1 0-1,1 0 1,-1 0-1,0 0 1,1 1 0,0-1-1,-1 1 1,1-1 0,1 1-1,-1-1 1,0 1 0,1 6-1,1-9-21,-1-1 1,1 1-1,0-1 0,0 0 1,0 1-1,0-1 0,0 0 1,0 1-1,0-1 0,0 0 0,0 0 1,0 0-1,0 0 0,0 0 1,0 0-1,0 0 0,0 0 1,0-1-1,0 1 0,0 0 1,0-1-1,0 1 0,0 0 0,1-2 1,14-7-12,1-2 0,-2 0 0,0-1 0,0 0 0,-1-2 0,0 1 0,-2-2 0,14-17 0,-24 29 6,0 0 1,0 0 0,0 0-1,-1 0 1,1-1 0,-1 1-1,0-1 1,1 1 0,-1-5-1,-1 7 5,1 1 0,-1 0-1,0-1 1,0 1-1,0 0 1,0-1 0,0 1-1,0-1 1,0 1-1,0 0 1,0-1 0,-1 1-1,1-1 1,0 1-1,0 0 1,0-1 0,0 1-1,0 0 1,-1-1-1,1 1 1,0 0 0,0-1-1,-1 1 1,1 0-1,0 0 1,0-1-1,-1 1 1,1 0 0,0 0-1,-1-1 1,-18 7-258,6 4 495,0 0 0,1 1-1,1 0 1,-1 0-1,2 1 1,0 1-1,-16 25 1,26-38-215,-1 1-1,1-1 1,-1 1 0,1 0-1,-1-1 1,1 1 0,0-1-1,-1 1 1,1 0 0,0-1-1,-1 1 1,1 0 0,0 0-1,0-1 1,0 1 0,-1 0-1,1 0 1,0-1 0,0 1 0,0 0-1,0 0 1,1-1 0,-1 1-1,0 1 1,15-7 126,19-20 7,-29 19-143,0 0 0,-1 0 0,1-1 0,-1 1 0,0-1 1,-1 0-1,0 0 0,0 0 0,0-1 0,-1 1 0,2-11 0,-4 17-14,0 0 1,0 0-1,0 1 0,0-1 0,0 0 1,0 0-1,0 0 0,0 1 0,0-1 1,-1 0-1,1 0 0,0 0 0,-1 1 0,1-1 1,0 0-1,-1 1 0,1-1 0,-1 0 1,1 1-1,-1-1 0,1 0 0,-1 1 1,0-1-1,1 1 0,-1-1 0,0 1 0,1-1 1,-1 1-1,0 0 0,0-1 0,1 1 1,-1 0-1,0 0 0,0-1 0,0 1 0,1 0 1,-1 0-1,0 0 0,0 0 0,0 0 1,0 0-1,1 0 0,-1 0 0,0 1 1,0-1-1,0 0 0,1 0 0,-1 1 0,0-1 1,0 1-1,-5 0-38,0 1-1,0 0 1,1 0 0,-1 1 0,1 0 0,-5 3-1,-4 4 196,0 0 0,1 1 0,0 1 0,1 0 0,1 1 0,0 0 0,0 1 0,1 0 0,1 0-1,1 1 1,-11 23 0,19-37-151,0-1 0,0 0 0,0 0 0,0 0 0,0 0 0,0 0 0,0 1 0,0-1 0,0 0 0,0 0 0,0 0 0,0 0 0,0 0 0,0 1 0,0-1 0,0 0 0,0 0 0,0 0 0,0 0 0,0 0 0,0 1 0,0-1 0,0 0 0,1 0 0,-1 0 0,0 0 0,0 0 0,0 0 1,0 0-1,0 1 0,0-1 0,0 0 0,1 0 0,-1 0 0,0 0 0,0 0 0,0 0 0,0 0 0,0 0 0,0 0 0,1 0 0,-1 0 0,0 0 0,0 0 0,0 0 0,0 0 0,0 0 0,1 0 0,-1 0 0,0 0 0,13-3 13,11-8 69,-9-1-87,-1 0-1,-1 0 1,0-2-1,0 0 1,-1 0-1,-1-1 1,-1 0-1,0-1 1,-1 0-1,-1-1 1,0 0-1,-1 0 1,5-21-1,-11 35-30,0 0 1,-1 0-1,1-1 0,-1 1 0,0 0 0,0 0 0,0 0 1,-1-6-1,1 8-8,-1 0 0,1 0-1,0 0 1,0 1 0,-1-1 0,1 0 0,0 0 0,-1 1 0,1-1 0,-1 0 0,1 1 0,-1-1 0,1 0 0,-1 1 0,0-1-1,1 1 1,-1-1 0,0 1 0,1-1 0,-1 1 0,0 0 0,-1-1 0,0 1-35,0 0 0,-1 0 1,1 1-1,0-1 0,0 0 0,-1 1 1,1 0-1,0 0 0,0-1 0,0 1 0,0 1 1,0-1-1,0 0 0,0 0 0,0 1 1,1-1-1,-1 1 0,0-1 0,1 1 1,-1 0-1,1 0 0,-2 3 0,-4 3-90,2 0 0,-1 0-1,1 0 1,0 1 0,1 0-1,0 0 1,0 0 0,1 0-1,0 1 1,-2 12-1,7-5-2994,12-14-1319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5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10 149 8616,'0'0'5392,"-4"3"-5664,4-3 269,-1 0 1,1 0 0,0 0 0,-1 1 0,1-1 0,0 0-1,-1 0 1,1 1 0,0-1 0,0 0 0,-1 1 0,1-1-1,0 0 1,0 1 0,-1-1 0,1 0 0,0 1 0,0-1-1,0 0 1,0 1 0,0-1 0,0 1 0,-1-1 0,1 0-1,0 1 1,0-1 0,0 1 0,0-1 0,0 0-1,0 1 1,1-1 0,-1 1 0,0-1 0,0 0 0,0 1-1,0-1 1,0 0 0,1 1 0,-1-1 0,0 0 0,0 1-1,0-1 1,1 0 0,-1 1 0,0-1 0,1 0 0,-1 0-1,0 1 1,1-1 0,-1 0 0,0 0 0,1 1 0,-1-1-1,1 0 1,38 13-39,59 1 213,-92-14-135,42 8 212,-1 2 1,82 27-1,-89-23-198,1-2 0,1-1 0,0-3 0,53 5 0,13-12 14,194-23 0,106-44-26,-170 24-10,-27 6-26,355-43 31,-264 57-30,494-20 14,-648 46-23,187 29 0,142 56-12,-394-74 17,1-4-1,108 1 1,170-18-1,-206-1 5,277 24-1,-172 1-3,-257-17-3,-1-1-1,0 0 0,1 1 1,-1 0-1,1 0 0,-1 0 1,0 0-1,0 0 0,1 1 1,-1-1-1,0 1 0,0 0 1,-1 0-1,1 0 1,0 0-1,-1 1 0,1-1 1,-1 1-1,0 0 0,1-1 1,1 4-1,-3-3-513,0 1 1,0-1-1,0 0 1,0 1-1,0-1 0,-1 0 1,1 1-1,-1 4 0,0 3-5739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6:3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5285,'0'0'6310,"-6"4"-5766,-21 13 124,21-16-380,19-5-544,75 24 144,-42-21 58,64-9 1,-83 6 49,0 0 0,1 2 0,0 1 0,-1 2 0,1 0 0,-1 2 0,37 8 0,22 10 23,1-3-1,107 7 1,179-11 21,361-60-121,-494 24 71,-138 16 16,-1 4-1,1 4 0,-1 5 1,135 27-1,-80-9 20,1-6 0,231-1 0,986-52 156,-1124 22-192,169-15-5,25 14 92,-312 14-50,-63 8-4815,-55-9 3487,-3 0-689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2:5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11339,'0'0'6198,"-12"10"-3684,-130 113 1516,141-122-4041,1-1-1,-1 0 0,1 1 1,-1-1-1,1 0 0,-1 1 0,1-1 1,-1 1-1,1-1 0,0 1 0,-1-1 1,1 1-1,0-1 0,-1 1 1,1 0-1,0-1 0,0 1 0,-1-1 1,1 1-1,0 0 0,0-1 0,0 1 1,0-1-1,0 1 0,0 0 1,0-1-1,0 1 0,0 0 0,0-1 1,1 1-1,-1 0 0,20 7-169,48-8-28,-49-1 30,-18 1 183,13 0-176,0 0-1,0 2 1,26 4 0,-38-5 140,1-1 0,-1 1 1,0 0-1,1 0 1,-1 0-1,0 0 1,0 1-1,1-1 1,-1 1-1,0-1 0,0 1 1,-1-1-1,3 3 1,-3-2 31,0-1 0,-1 1 0,1-1 1,-1 0-1,1 1 0,-1-1 0,0 1 1,1-1-1,-1 1 0,0-1 0,0 1 0,0-1 1,0 1-1,0-1 0,0 1 0,-1-1 1,1 1-1,0-1 0,-1 1 0,1-1 1,-1 1-1,0-1 0,1 0 0,-2 2 0,-3 4 132,1-1 0,-1 1-1,-1-1 1,1 0-1,-1-1 1,0 1 0,0-1-1,-1-1 1,-8 6-1,-67 35 454,42-30-849,13-11-3380,18-7-2484,6-11-5766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2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84 8072,'0'0'4580,"-4"1"-4511,-7 5-17,11 0 48,27 6 185,43 0 218,56-11-359,240-31 0,-135 6-96,1461-43 1580,-1650 67-1607,0 3-1,42 7 0,-65-6-106,0 0-1,-1 2 1,1 0-1,-1 0 1,0 2-1,28 16 1,-30-19-3768,-14-9 378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74 10186,'0'0'3010,"-42"-56"-1408,42 38-737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8584,'0'0'2509,"8"-5"-2386,2-1-88,1 0 0,0 1 0,0 0 0,0 1-1,0 0 1,1 1 0,-1 0 0,13-1 0,-18 3-80,-1 0 0,0 1 0,1-1 0,-1 1 0,1 0-1,-1 0 1,1 1 0,-1 0 0,1 0 0,-1 0 0,0 0 0,1 1 0,-1 0 0,0 0 0,0 0 0,0 1-1,-1 0 1,1 0 0,0 0 0,-1 0 0,7 8 0,-10-9 39,0-1 1,0 1-1,0-1 0,0 1 1,-1 0-1,1 0 0,-1-1 0,1 1 1,-1 0-1,0 0 0,1 0 1,-1-1-1,0 1 0,0 0 1,-1 0-1,1 0 0,0 0 1,0-1-1,-1 1 0,1 0 0,-1 0 1,0-1-1,0 1 0,1 0 1,-1-1-1,0 1 0,0-1 1,0 1-1,-1-1 0,1 1 1,0-1-1,-2 1 0,-3 5-538,-1-1-1,1 0 1,-1-1 0,-1 0-1,-9 6 1,-7 1-4426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11627,'-9'3'726,"-29"11"-173,36-14-484,0 1-1,0-1 1,0 1-1,0 0 1,1 0-1,-1 0 1,0 0-1,0 0 1,0 0-1,1 0 1,-1 1 0,1-1-1,-1 1 1,1-1-1,-1 1 1,1 0-1,0-1 1,0 1-1,0 0 1,0 0-1,-1 2 1,4-2-4,1 0 0,-1 1 0,1-1 0,0 0 0,0 0 0,0 0 0,0-1 0,0 1 0,0-1 0,0 0 0,0 0 1,1 0-1,-1 0 0,6 0 0,-5 0 42,34 8 299,1-3 0,0-1-1,0-1 1,1-3-1,-1-1 1,1-2 0,76-14-1,76-32-1482,-8-20-5991,-144 51 2429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11851,'0'0'5178,"12"4"-5124,7 3-21,0 1 1,0 1-1,-1 1 0,0 0 1,-1 1-1,31 26 1,-44-33-40,0-1 1,0 1 0,0 0-1,-1-1 1,1 2 0,-1-1-1,0 0 1,-1 1 0,1-1-1,-1 1 1,0 0 0,0 0 0,0 0-1,-1 0 1,1 0 0,-1 0-1,0 0 1,-1 0 0,0 1-1,1-1 1,-2 0 0,1 0-1,0 1 1,-1-1 0,0 0 0,-1 0-1,1 0 1,-1 0 0,0 0-1,0 0 1,0 0 0,-1-1-1,1 1 1,-1-1 0,-4 5 0,-22 27-169,-1-2 1,-2-1 0,-61 49 0,-45 20-5194,108-83 483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14638,'0'0'2915,"-2"11"-3081,-41 175 650,28-138-349,2 1 0,3 1 0,2 0 0,-2 53 0,10-102-126,0 0 1,-1 0-1,1 0 1,0 0-1,0 0 1,1 0-1,-1 0 0,0 0 1,0 1-1,0-1 1,1 0-1,-1 0 1,0 0-1,1 0 1,-1 0-1,1-1 1,-1 1-1,1 0 1,0 0-1,-1 0 1,1 0-1,0 0 1,0-1-1,-1 1 1,1 0-1,0-1 1,0 1-1,0-1 1,0 1-1,0-1 1,1 1-1,1 0 82,-1-1 0,1 0 0,0 0 0,-1-1 0,1 1 0,0-1 0,-1 1 0,1-1 0,0 0 0,-1 0-1,1 0 1,2-1 0,9-6 533,0 0 1,0-1-1,16-13 0,38-39-83,-3-3 1,-2-3-1,-4-2 0,79-119 1,-137 186-1215,-7 22-4409,-16 28-4239,11-22 1756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18129,'0'0'2563,"-17"69"-1699,12-41-287,-5 0-513,10-1-64,0-6-737,0-2-1056,6-8-546,5-7-191,4-4-641,-6-4-384,6-14-4453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7719,'0'0'12866,"-2"11"-12476,-15 51 302,-28 70 1,-12 37-460,49-141-757,2 0-1,1 1 1,1 0-1,1 33 1,2-51-657,1-6 240,0-1 1,0 0-1,0 0 0,1 0 1,-1 1-1,1-1 1,0 0-1,2 6 0,1-1-4450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2723,'0'0'12604,"-3"12"-10309,-17 66 673,2-11-2316,2 0-1,3 1 0,-3 71 0,15-112-598,2-8-2,-2 0-1,0 1 1,-1-1 0,-1 0 0,-11 36 0,14-56-43,0 1-1,0 0 1,0 0-1,0 0 1,0-1-1,0 1 1,0 0-1,0 0 1,0 0 0,0-1-1,0 1 1,0 0-1,0 0 1,0 0-1,0-1 1,0 1 0,0 0-1,0 0 1,0 0-1,0 0 1,0-1-1,-1 1 1,1 0-1,0 0 1,0 0 0,0 0-1,0-1 1,0 1-1,-1 0 1,1 0-1,0 0 1,0 0 0,0 0-1,-1 0 1,1 0-1,0 0 1,0 0-1,0 0 1,0 0-1,-1-1 1,1 1 0,0 0-1,0 0 1,0 0-1,-1 0 1,1 1-1,0-1 1,0 0 0,0 0-1,-1 0 1,1 0-1,0 0 1,0 0-1,0 0 1,-1 0-1,1 0 1,0 0 0,0 0-1,0 1 1,0-1-1,0 0 1,-1 0-1,1 0 1,0 0 0,0 0-1,0 1 1,0-1-1,-5-17 178,3-5-335,1 0 0,1 0-1,0 0 1,8-37 0,-6 45 62,1 1 0,1 0 0,0 0 0,1 0 0,0 0 0,1 1 0,0 0 0,14-20 0,-17 29 71,0 0 0,0 0-1,1 0 1,-1 0 0,1 1-1,-1-1 1,1 1 0,0 0-1,0 0 1,0 0 0,0 1-1,0-1 1,0 1 0,0 0-1,0 0 1,1 1 0,-1-1-1,0 1 1,1 0-1,-1 0 1,0 0 0,1 1-1,-1-1 1,0 1 0,0 0-1,1 0 1,7 4 0,-8-3-2,0-1 0,1 1 1,-1 0-1,0 1 0,0-1 1,0 1-1,0 0 0,-1 0 1,1 0-1,-1 0 0,0 1 0,1-1 1,-2 1-1,1 0 0,0 0 1,-1 0-1,0 0 0,0 0 1,0 1-1,0-1 0,-1 0 1,1 1-1,-1 0 0,0-1 1,0 6-1,-1-5 61,-1 31 725,1-35-740,0 0 0,0 0 0,0 0 0,0 0 0,0 0-1,0 0 1,-1-1 0,1 1 0,0 0 0,0 0 0,-1 0 0,1 0 0,0 0 0,-1 0 0,1-1 0,-1 1 0,0 0 0,1 0 0,-1-1 0,1 1 0,-1 0 0,0-1 0,1 1 0,-1 0 0,0-1 0,0 1 0,0-1 0,-1 1 0,2-34 1959,0-67-1837,0 99-164,0 0 0,1 0-1,-1 0 1,0 0 0,1 1 0,-1-1 0,1 0-1,-1 0 1,1 1 0,0-1 0,-1 0 0,1 1-1,-1-1 1,1 1 0,0-1 0,0 1 0,-1-1-1,1 1 1,0-1 0,0 1 0,0 0 0,0-1-1,-1 1 1,1 0 0,0 0 0,0 0-1,0 0 1,0 0 0,0-1 0,0 2 0,-1-1-1,1 0 1,0 0 0,0 0 0,1 1 0,42 5-235,-36-4 257,5 0-117,0 0-1,0-1 1,0 0-1,0-1 1,0 0-1,13-3 1,-24 3 122,1-1-1,0 0 1,0 1 0,-1-1 0,1 0-1,0 0 1,-1 0 0,1-1 0,-1 1-1,0-1 1,1 1 0,-1-1 0,0 0-1,0 0 1,0 0 0,0 0 0,0 0-1,0 0 1,-1-1 0,1 1 0,-1 0-1,0-1 1,1 0 0,-1 1 0,0-1-1,0 0 1,-1 1 0,1-1 0,-1 0-1,1 0 1,-1 1 0,0-1 0,0-3-1,0 5-13,0 0 0,0 0 0,0 0 0,0 0 0,-1 1 0,1-1 0,0 0 0,0 0 0,-1 0 0,1 1 0,0-1 0,-1 0 0,1 0 0,-1 1 0,1-1 0,-1 0 0,1 1 0,-1-1 0,1 0-1,-1 1 1,0-1 0,1 1 0,-1-1 0,0 1 0,1-1 0,-1 1 0,0 0 0,0-1 0,0 1 0,1 0 0,-1 0 0,0-1 0,0 1 0,0 0 0,0 0 0,1 0 0,-1 0 0,0 0 0,0 0 0,0 0 0,0 1 0,1-1-1,-1 0 1,0 0 0,0 1 0,0-1 0,0 1 0,-3 0-43,1 0 0,0 0 0,0 0-1,0 0 1,0 1 0,0 0 0,1-1 0,-1 1-1,0 0 1,1 1 0,-4 2 0,2 1-18,0 0-1,1 0 1,0 0 0,0 0 0,0 0 0,1 1-1,0-1 1,0 1 0,1 0 0,-2 13 0,3-18-147,0 0 1,0 0-1,0 1 1,0-1-1,1 0 1,-1 0-1,1 0 1,-1 0-1,1 0 1,0 1-1,0-1 1,0 0 0,0-1-1,0 1 1,1 0-1,-1 0 1,0 0-1,1-1 1,-1 1-1,1-1 1,0 1-1,-1-1 1,1 0-1,0 1 1,0-1-1,0 0 1,0 0 0,0 0-1,0-1 1,0 1-1,0 0 1,1-1-1,-1 0 1,0 1-1,0-1 1,3 0-1,22 1-4712,6-1-2423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129 143 7751,'0'0'8488,"-11"2"-7222,3 0-1018,0 1 0,1-1 0,-1 1 0,1 0 0,0 1 0,0 0 0,0 0 0,1 0 0,-7 6 1,9-7-158,1 0 0,0 0 0,0 0 0,0 1 0,0-1 0,0 1 0,1-1 0,-1 1 0,1 0 0,0 0 0,1 0 0,-1 1 0,1-1 1,-1 0-1,1 1 0,0-1 0,1 0 0,-1 1 0,1-1 0,0 10 0,1-13-87,-1 1 1,1-1-1,0 1 0,-1-1 1,1 0-1,0 1 1,0-1-1,0 0 0,0 1 1,0-1-1,0 0 0,0 0 1,1 0-1,-1 0 0,0 0 1,1 0-1,-1 0 0,0-1 1,1 1-1,-1 0 1,1-1-1,-1 1 0,1-1 1,0 1-1,-1-1 0,1 0 1,-1 0-1,1 0 0,0 0 1,-1 0-1,1 0 0,-1 0 1,3-1-1,3 1 28,0-1-1,1 0 1,-1 0-1,0 0 0,0-1 1,9-4-1,-3-1-4,-1-1 0,0 0 0,0-1 0,-1 0 0,-1-1-1,1 0 1,-2 0 0,1-1 0,-1-1 0,9-15 0,-8 11 11,0-1 1,-1 0 0,-1-1-1,0 0 1,-1-1 0,8-37-1,-18 50 44,-6 10-91,-7 10-106,8-3 166,0 1 1,0 0-1,1 0 1,1 0-1,0 1 1,1 0-1,0 0 1,1 0-1,-4 24 1,7-30-192,0-1 1,1 0-1,0 1 1,0-1-1,0 1 0,1-1 1,0 1-1,0-1 0,0 0 1,4 9-1,-3-11-318,-1-1 0,1 0 0,0 1-1,0-1 1,1 0 0,-1 0 0,1-1-1,-1 1 1,1 0 0,0-1 0,0 0 0,0 1-1,0-1 1,0 0 0,1-1 0,-1 1-1,1-1 1,6 3 0,13 0-9498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97 12620,'0'0'11894,"-9"-3"-11675,6 2-221,-1 1 0,0-1 0,1 1 0,-1-1 0,0 1 0,0 0 0,1 1 0,-1-1 0,0 1 0,1-1 0,-1 1 0,0 0 0,1 1 0,-1-1 0,1 1 0,-1-1 0,1 1 0,0 0 0,0 0 0,0 0 0,0 1 0,0-1 0,0 1 0,1-1 0,-1 1 0,1 0 0,0 0 0,0 0 0,0 1 0,0-1 0,-1 4 0,-2 1-1,1-1 0,1 1 1,-1 1-1,1-1 0,1 0 1,-1 1-1,1 0 0,1-1 1,0 1-1,0 0 0,1 0 1,0 0-1,2 13 0,-2-21 6,1 0 0,-1 0 0,1 0 0,-1 0 0,1 0 0,0 0 0,-1 0 0,1 0 0,0-1 0,0 1 0,0 0-1,0 0 1,-1-1 0,1 1 0,0 0 0,0-1 0,0 1 0,1-1 0,-1 0 0,0 1 0,0-1 0,0 0 0,0 1 0,0-1 0,0 0-1,0 0 1,1 0 0,-1 0 0,0 0 0,0 0 0,0-1 0,0 1 0,0 0 0,1 0 0,1-2 0,1 1 31,1 0 0,0-1 0,0 0 1,-1 0-1,1 0 0,-1 0 0,5-4 0,2-2 60,0-1 1,-1-1-1,-1 1 0,1-1 0,-2-1 0,1 0 0,-2 0 0,1-1 0,-2 0 1,1 0-1,-2 0 0,1-1 0,-2 0 0,0 0 0,0 0 0,-1 0 0,-1-1 1,1-14-1,-3 27-94,0 0 1,0 0 0,0 0-1,0 0 1,0-1 0,0 1-1,0 0 1,0 0 0,-1 0 0,1 0-1,0 0 1,-1 0 0,1-1-1,-1 1 1,1 0 0,-1 0-1,1 0 1,-1 0 0,0 1-1,0-1 1,1 0 0,-1 0-1,0 0 1,0 0 0,0 1-1,0-1 1,0 0 0,0 1-1,0-1 1,0 1 0,0-1-1,0 1 1,0 0 0,0-1 0,0 1-1,-1 0 1,1 0 0,0 0-1,0 0 1,0 0 0,0 0-1,-2 0 1,0 1-17,0-1 0,0 1 1,0 0-1,0 0 0,0 0 0,0 0 0,0 1 0,0-1 1,1 1-1,-1-1 0,1 1 0,-1 0 0,1 0 0,-5 5 0,-1 4-3,1 0-1,0 1 0,1 0 0,0 0 0,-5 14 1,9-19 23,-1-1 1,1 1-1,1-1 1,-1 1-1,1 0 1,0 0 0,1 0-1,0-1 1,0 1-1,0 0 1,3 13-1,-2-18 0,0-1 0,-1 0-1,1 0 1,1 0 0,-1 0-1,0 0 1,0 0 0,0 0-1,0 0 1,1 0 0,-1 0-1,0-1 1,1 1 0,-1-1-1,1 1 1,-1-1 0,1 1-1,-1-1 1,1 0 0,-1 0-1,1 0 1,-1 0 0,1 0 0,-1 0-1,1 0 1,-1 0 0,1 0-1,-1-1 1,2 0 0,45-13 473,-37 8-397,-1-1 1,0 0 0,0-1-1,-1 0 1,0 0 0,0-1-1,-1 0 1,10-15-1,-12 16-134,-1 0-1,0 0 0,-1 0 1,1 0-1,-2-1 0,1 1 1,-1-1-1,0 0 0,-1 0 0,0-1 1,1-13-1,-26 57-489,15-22 572,1 0 1,1 1-1,0 0 1,0 0 0,2 0-1,-1 1 1,2 0 0,0-1-1,0 1 1,0 16 0,4-29-28,-1 1 0,0-1 0,0 1 0,1-1 0,-1 0 0,1 1 0,0-1 1,-1 0-1,1 1 0,0-1 0,0 0 0,-1 0 0,1 1 0,0-1 0,0 0 1,1 0-1,-1 0 0,0 0 0,0 0 0,0-1 0,1 1 0,-1 0 1,0-1-1,1 1 0,-1 0 0,1-1 0,-1 0 0,0 1 0,1-1 0,-1 0 1,1 0-1,-1 1 0,1-1 0,-1-1 0,1 1 0,-1 0 0,1 0 1,-1 0-1,3-1 0,4 0 21,-1 0 1,1-1-1,0 0 1,-1 0-1,1 0 1,10-6-1,-11 4-29,1 0 0,0-1 0,-1 0 0,0 0 0,0-1 0,-1 1 0,0-2 0,0 1 0,0-1 0,0 0 0,-1 0 0,-1 0 0,1-1 0,-1 0 0,0 0 0,-1 0 0,0 0 0,0 0 0,-1-1 0,0 1 0,2-13 0,-4 21-3,0 0 1,0-1-1,0 1 1,0 0-1,0-1 1,0 1-1,0-1 1,0 1 0,0 0-1,0-1 1,0 1-1,0-1 1,0 1-1,0 0 1,0-1-1,-1 1 1,1 0 0,0-1-1,0 1 1,0 0-1,0-1 1,-1 1-1,1 0 1,0-1-1,0 1 1,-1 0-1,1 0 1,0-1 0,-1 1-1,1 0 1,0 0-1,-1-1 1,1 1-1,0 0 1,-1 0-1,1 0 1,0 0 0,-1 0-1,1-1 1,-1 1-1,1 0 1,0 0-1,-1 0 1,1 0-1,0 0 1,-1 0 0,1 0-1,-1 1 1,1-1-1,0 0 1,-1 0-1,1 0 1,0 0-1,-1 0 1,1 0 0,-1 1-1,1-1 1,0 0-1,0 0 1,-1 1-1,1-1 1,0 0-1,-1 1 1,-19 18-171,14-12 190,2 0 0,-1 0 0,1 1-1,0 0 1,0-1 0,1 1 0,0 1 0,0-1 0,1 0 0,0 1 0,0-1 0,1 1 0,0 11 0,2-18-9,-1-1 0,0 1 0,1-1 0,-1 0 0,1 0 0,0 1 0,0-1 0,-1 0-1,1 0 1,0 0 0,0 0 0,0 0 0,0 0 0,0 0 0,0 0 0,0 0 0,0 0 0,1-1 0,-1 1 0,0 0 0,0-1 0,1 1 0,-1-1 0,0 0 0,1 1 0,-1-1 0,2 0 0,44 3 65,-35-4-53,94-7-451,-77 4 198,0 1 0,57 3 0,-89-1 332,1-1-1,0 1 1,0-1-1,1 1 1,-1-1 0,0 0-1,1 0 1,-1 0 0,1 0-1,-1 0 1,1 0-1,0 0 1,0 0 0,0 0-1,-2-5 1,-21-52 2222,15 35-1813,0 4-569,5 13-159,1 1 0,0 0 0,1-1 0,-1 0 0,1 0 0,0 0 0,0-7 0,19 15-4268,38 24-2064,-29-11 2831,4 1-1888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49 14958,'0'0'3625,"-7"11"-2210,-21 33-898,28-43-514,-1 1-1,0-1 0,0 0 0,1 1 0,-1-1 0,1 0 1,-1 1-1,1-1 0,0 1 0,0-1 0,-1 1 0,1-1 1,0 1-1,0-1 0,0 1 0,1 0 0,-1-1 0,0 0 1,1 1-1,-1-1 0,1 1 0,-1-1 0,1 1 0,-1-1 1,1 0-1,0 1 0,0-1 0,0 0 0,0 0 1,0 0-1,0 0 0,0 1 0,0-2 0,0 1 0,0 0 1,1 0-1,-1 0 0,0 0 0,1-1 0,-1 1 0,1-1 1,-1 1-1,3 0 0,4 1 113,1 1 0,-1-2 0,1 1-1,-1-1 1,14 0 0,-18-1 36,-1 0 0,1 0-1,-1 0 1,1-1 0,-1 1 0,1-1 0,-1 0-1,0 0 1,1 0 0,-1-1 0,0 1-1,0-1 1,0 0 0,0 0 0,0 0 0,0 0-1,0 0 1,-1 0 0,1-1 0,2-3-1,-2 2-23,-1 0 0,0-1 0,0 1-1,0 0 1,-1-1 0,1 1 0,-1-1-1,0 0 1,-1 1 0,1-1 0,-1 0-1,0 0 1,0 1 0,0-1 0,-1-5-1,0 7-144,1 1-1,-1-1 0,1 1 1,-1-1-1,0 0 0,0 1 1,-1 0-1,1-1 0,0 1 0,-1 0 1,1 0-1,-1 0 0,0 0 1,0 0-1,0 0 0,0 0 1,0 0-1,0 1 0,0-1 1,0 1-1,-1 0 0,1-1 0,-1 1 1,-3-1-1,0 0-518,0 1-1,0-1 1,0 1 0,-1 1 0,1-1-1,0 1 1,0 0 0,0 0-1,-10 2 1,2 4-3125,6 3-2151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7:4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16624,'0'0'982,"10"8"-747,-3-2-111,0-1 0,1 0 0,-1 0 0,1-1 0,0 0 0,0 0 0,0-1 0,1 0 0,-1-1 0,1 0 0,0 0 0,11 1 0,132 6 988,223-15 0,154-49-1014,807-225 879,-1231 258-1194,-60 16-3714,-40 4-131,-4-4-1672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3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538 246 3555,'0'0'913,"0"-8"144,2-41 1054,-9 22 706,6 27-2754,1-1-1,-1 1 1,1-1 0,-1 1 0,0 0 0,1-1 0,-1 1 0,1 0 0,-1 0 0,0-1 0,1 1 0,-1 0 0,1 0 0,-1 0 0,0 0 0,1 0 0,-1 0-1,0 0 1,1 0 0,-1 0 0,0 0 0,1 0 0,-1 0 0,1 1 0,-1-1 0,0 0 0,1 0 0,-1 1 0,1-1 0,-1 0 0,1 1 0,-1-1-1,1 0 1,-1 1 0,1-1 0,-1 1 0,0 0 0,-3 4-57,0 1 0,0 0 0,1 0 0,-1 0 1,1 1-1,1-1 0,-1 1 0,1 0 0,0 0 0,1-1 0,-1 9 0,-2-1 71,-68 366-61,51-232-19,-45 256 27,55-354-23,-110 459-50,-55 97-20,175-605 45,0 0 1,1 0-1,-1 0 1,1 0-1,0 0 1,-1 0-1,1 1 1,0-1-1,0 0 1,0 0 0,0 0-1,0 1 1,0-1-1,0 0 1,0 0-1,0 0 1,0 0-1,1 2 1,13-12 69,31-47 516,-33 41-527,-7 8-41,1 1 1,0 0-1,1 0 1,0 0-1,0 0 0,0 1 1,0 1-1,11-6 0,-15 8-56,1 1-1,-1 0 0,1 0 0,0 0 1,-1 0-1,1 0 0,0 1 1,0 0-1,0 0 0,-1 0 0,1 0 1,0 0-1,0 1 0,0 0 0,-1-1 1,1 1-1,0 1 0,-1-1 1,1 1-1,-1-1 0,5 3 0,52 37 29,-44-29 32,-1 0 0,2-2-1,0 0 1,0-1 0,0-1 0,1 0 0,1-1 0,19 4 0,-9-6 29,0-2 0,0-1 0,0-1 0,1-1 0,30-5 0,147-32 324,13-1-138,142 25-146,15-3 5,4-28-61,465-25 15,-559 66-33,399 11 25,-671-7-27,643 19 605,-656-21-589,1 1-1,-1 0 1,1-1-1,-1 0 1,0 1-1,0-1 1,1 0 0,-1 0-1,0 0 1,0-1-1,0 1 1,0 0-1,0-1 1,0 0 0,0 1-1,-1-1 1,1 0-1,-1 0 1,1 0-1,-1 0 1,1 0-1,-1 0 1,0 0 0,0 0-1,0 0 1,0-1-1,-1 1 1,1 0-1,-1-1 1,1 1-1,-1-1 1,0 1 0,0 0-1,0-1 1,0-2-1,0-12 59,-1 0 0,0 1 0,-7-31 1,-107-406-82,-8 20-160,3 10-1608,88 326 1558,4-1 0,-15-106 0,42 196 297,-1-1 0,1 0 0,-1 1 0,-1 0 0,1-1 0,-2 1 0,-5-12 0,7 17-54,0 0-1,0 1 0,-1-1 1,1 1-1,-1-1 1,1 1-1,-1 0 0,0 0 1,0 0-1,0 0 1,0 1-1,0-1 1,0 1-1,0 0 0,-1 0 1,1 0-1,0 0 1,-1 0-1,1 1 0,-1 0 1,-6 0-1,-174-2 211,-264-14-59,-408-29-157,549 49-51,13 0 178,-293-33-1,-379-34 936,950 63-1122,-43-4-983,57 4 935,0 0-1,0-1 1,0 1 0,0-1 0,0 0-1,0 0 1,0 0 0,0 0-1,1 0 1,-1 0 0,0 0 0,1 0-1,-1-1 1,1 1 0,0-1 0,-1 1-1,1-1 1,0 0 0,0 1 0,0-1-1,0 0 1,0 0 0,0 0-1,0-2 1,-3-23-4430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1666,'0'0'6673,"0"-14"-5317,1 25-1286,1 0 0,0 0 1,1-1-1,0 1 0,0-1 1,1 1-1,9 15 0,-7-13-70,0 0 0,-1 0-1,0 0 1,4 23-1,-7-23 10,-2-6-17,1 0 0,-1 0 0,2 0 0,-1 0 1,1 0-1,0 0 0,0-1 0,1 1 0,6 10 1,-9-17-15,1 1 1,-1-1 0,1 1 0,-1-1 0,1 0-1,-1 1 1,1-1 0,0 0 0,-1 0 0,1 0-1,-1 1 1,1-1 0,0 0 0,-1 0 0,1 0-1,0 0 1,-1 0 0,1 0 0,-1 0 0,1 0-1,0 0 1,-1 0 0,1-1 0,0 1 0,-1 0-1,1 0 1,-1-1 0,1 1 0,-1 0-1,1 0 1,-1-1 0,1 1 0,-1-1 0,1 1-1,-1-1 1,1 1 0,-1-1 0,1 1 0,0-1-1,10-23-2530,-11 14 540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2434,'0'0'6604,"-10"11"-5243,8-8-1361,-15 15-18,1 2 1,1 0-1,1 0 0,0 1 0,-16 37 0,-18 62-848,24-62 878,-19 65-1,24-48 59,2 1 1,4 0-1,4 1 1,-1 94-1,11 15-202,-29 757-536,1-390 1620,32 1-1009,1-102-32,-5 812 249,31-748-405,1 32-984,-33-369 1632,-36 285 0,10-266 396,0 327-1,24-510-2166,0-34-2758,0-6-1276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9:4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13997,'0'0'438,"12"0"-497,134 3 369,149 22 0,-189-13 14,1-5 1,0-4-1,-1-5 1,125-19-1,446-20-13,-208 22-301,-313 7 67,666-31 817,-822 43-605,-35 1 917,26 0-1897,0 1 0,0-1 0,0 2 0,0-1 0,-9 5 0,-9 3-2268,-6 0-2839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18161,'0'0'4543,"-2"10"-4463,-3 38-18,2 64 0,3-94-55,1 1 1,1-1-1,1 0 0,0 0 0,1 0 0,1-1 1,9 22-1,-13-37 27,-1-1-1,1 1 1,-1-1 0,1 1 0,0 0 0,0-1-1,0 0 1,0 1 0,0-1 0,0 1 0,0-1-1,0 0 1,0 0 0,0 0 0,1 0 0,-1 0-1,1 0 1,-1 0 0,0 0 0,1 0-1,0-1 1,-1 1 0,1 0 0,-1-1 0,1 0-1,0 1 1,-1-1 0,1 0 0,0 0 0,-1 0-1,1 0 1,0 0 0,-1 0 0,1 0 0,0-1-1,-1 1 1,1 0 0,0-1 0,-1 0 0,1 1-1,-1-1 1,1 0 0,-1 0 0,1 0 0,-1 0-1,0 0 1,2-2 0,5-3 326,-1-1 0,0 0 0,0-1 0,-1 0 0,0 0 0,8-14 0,-3 0-118,0 0-1,-1-2 1,-1 1-1,-1-1 1,-1 0-1,4-30 1,-5-27-3646,-6 82 2897,0 1 0,0 0 0,0 0 0,0 0 0,0 0 0,1 0 0,-1-1 1,0 1-1,1 0 0,-1 0 0,1-1 0,0 1 0,0 0 0,0-1 0,0 1 0,0 0 1,0-1-1,0 1 0,0-1 0,2 2 0,11 5-6396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162 151 15503,'-9'7'555,"-14"8"445,2 1 1,-29 27-1,45-39-878,0 1-1,0 0 1,0 1-1,1-1 1,-1 1-1,1-1 1,1 1-1,-1 1 0,1-1 1,0 0-1,0 1 1,1-1-1,0 1 1,0 0-1,1 0 1,-2 13-1,3-20-124,0 1-1,0-1 1,0 1-1,1-1 1,-1 0 0,0 1-1,0-1 1,0 1-1,0-1 1,1 1 0,-1-1-1,0 0 1,0 1 0,1-1-1,-1 1 1,0-1-1,1 0 1,-1 1 0,1-1-1,-1 0 1,0 0-1,1 1 1,-1-1 0,1 0-1,-1 0 1,0 0-1,1 1 1,-1-1 0,1 0-1,-1 0 1,1 0-1,-1 0 1,2 0 0,22-3 117,19-15 170,-9-5-212,18-11-3,-48 32-95,-1 1 0,0-1-1,1 1 1,-1 0 0,1 0 0,0 0 0,-1 0 0,1 1 0,0-1 0,-1 1 0,1 0 0,0 0 0,4 1 0,-6 0-4,0 0 0,0 0 0,0 1-1,0-1 1,0 1 0,-1-1 0,1 1 0,-1-1 0,1 1 0,-1 0 0,1 0 0,-1-1 0,0 1 0,0 0 0,0 0 0,0 1 0,0-1 0,-1 0 0,1 0 0,0 0 0,-1 0-1,0 1 1,1-1 0,-1 2 0,4 62 1,-4-62 30,-1 28 238,0 0 0,-2 0 0,-14 59 0,12-73-71,0 0 0,-2-1 0,0 0-1,0 0 1,-2-1 0,0 0 0,-1-1 0,-15 19 0,23-31-169,-1-1 0,1 1 1,0-1-1,0 0 0,-1 0 1,0 0-1,1 0 0,-1-1 1,-4 3-1,6-3-62,0-1 0,0 0 0,-1 0 0,1 1 0,0-1 0,0 0 0,0 0 0,0 0 0,0 0 0,0 0 0,0 0 0,0 0 0,0-1 0,-1 1 0,1 0 0,0 0-1,0-1 1,0 1 0,-1-2 0,-1 0-96,1 0 1,0 0-1,0 0 0,1-1 0,-1 1 0,0-1 0,1 0 0,0 1 0,-1-1 0,1 0 0,0 0 0,1 1 0,-1-1 1,0 0-1,1 0 0,-1 0 0,1 0 0,0-5 0,1-10 66,0 1 1,1-1-1,1 0 1,0 0-1,1 1 0,2 0 1,-1 0-1,2 0 1,0 1-1,1 0 1,1 0-1,10-15 0,21-25 2001,82-90-1,-106 128-1513,17-18 254,50-59 64,-76 86-674,-1 0-1,0-1 1,-1 1-1,1-1 1,-2 0-1,1-1 1,-2 1 0,5-17-1,-8 26-37,0 1 0,0-1-1,0 1 1,1-1 0,-1 1 0,0 0 0,0-1-1,0 1 1,0-1 0,0 1 0,0-1 0,-1 1-1,1-1 1,0 1 0,0-1 0,0 1 0,0-1-1,0 1 1,-1 0 0,1-1 0,0 1 0,0-1-1,-1 1 1,1 0 0,0-1 0,-1 1 0,1 0-1,0-1 1,-1 1 0,1 0 0,0-1 0,-1 1-1,1 0 1,-1 0 0,-19 2-244,15-1 192,1 1-1,-1 0 0,1 1 1,-1-1-1,1 1 0,-8 6 1,-2 7 28,1 0 0,1 1 0,0 0 0,1 1 0,-10 22-1,17-31 27,0 1-1,1-1 0,-1 1 0,2 0 1,-1 0-1,2 0 0,-1 0 0,1 0 1,1 0-1,0 0 0,0 1 0,3 16 1,-2-24-20,1 1 0,-1-1 0,1 0 0,0 0 0,0 0 0,0 0 0,0 0 0,0-1 0,0 1 0,1-1 0,-1 1 0,1-1 0,0 0 0,0 0 0,0 0 1,0-1-1,0 1 0,0 0 0,0-1 0,1 0 0,5 2 0,5 0-1596,0 0 1,0 0-1,29 1 1,-9-4-4660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18674,'0'0'8456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8040,'0'0'11611,"0"12"-11435,0 42 622,0 156-436,-1-140 5450,7-105-5740,-3 0 1,0 0 0,-3 0 0,0 0-1,-3 0 1,-1-1 0,-9-40 0,12 76-86,1 0 0,0 0 0,0 0 1,0 0-1,0 0 0,0 1 1,0-1-1,0 0 0,0 0 0,0 0 1,0 0-1,-1 0 0,1 0 1,0 0-1,0 0 0,0 0 1,0 0-1,0 0 0,0 0 0,0 0 1,-1 0-1,1 0 0,0 0 1,0 0-1,0 0 0,0 0 0,0 0 1,0 0-1,0 0 0,0 0 1,-1 0-1,1 0 0,0 0 0,0-1 1,0 1-1,0 0 0,0 0 1,0 0-1,0 0 0,0 0 1,0 0-1,0 0 0,-1 0 0,1 0 1,0 0-1,0-1 0,0 1 1,0 0-1,0 0 0,0 0 0,0 0 1,0 0-1,0 0 0,0 0 1,-2 18-268,1-14 244,1-1 0,0 1-1,0 0 1,1-1-1,-1 1 1,1-1 0,0 1-1,0 0 1,0-1 0,0 0-1,3 5 1,-2-5 25,-1-1 1,1 0-1,0 0 1,1 0-1,-1 0 0,0 0 1,1-1-1,-1 1 1,1-1-1,-1 1 1,1-1-1,-1 0 0,1 0 1,0 0-1,0 0 1,0-1-1,0 1 0,4 0 1,-1-2 19,-1 1 0,0-1 0,0 0 0,0 0 0,0 0 0,-1 0 0,1-1-1,0 0 1,-1 0 0,6-3 0,0-1 63,0-1 0,-1 0 0,0 0 0,0 0 0,-1-1 0,0-1 0,-1 1 0,13-19-1,-2 2 222,-18 25-298,0 0-1,0 0 1,0-1-1,0 1 1,0 0 0,0 0-1,0 0 1,0 0-1,0 0 1,0 0-1,1-1 1,-1 1-1,0 0 1,0 0 0,0 0-1,0 0 1,0 0-1,1 0 1,-1 0-1,0 0 1,0 0-1,0-1 1,0 1 0,1 0-1,-1 0 1,0 0-1,0 0 1,0 0-1,0 0 1,1 0-1,-1 0 1,0 0 0,0 0-1,0 0 1,0 0-1,1 0 1,-1 1-1,0-1 1,0 0-1,0 0 1,0 0 0,0 0-1,1 0 1,-1 0-1,0 0 1,0 0-1,0 0 1,0 1-1,0-1 1,0 0 0,1 0-1,-1 0 1,0 0-1,0 0 1,0 1-1,0-1 1,-2 45-744,0-33 805,-5 55-50,2 86-1,5-151 9,0 0-1,0 0 1,0 0-1,0 1 1,0-1-1,1 0 1,-1 0-1,1 0 1,-1 0-1,1 0 1,0 0-1,0 0 1,0 0-1,0 0 0,0 0 1,0-1-1,1 1 1,-1 0-1,0-1 1,1 1-1,0-1 1,-1 1-1,1-1 1,0 0-1,0 0 1,-1 0-1,1 0 1,0 0-1,0 0 1,0 0-1,0-1 1,0 1-1,1-1 1,2 1-1,-2-1 32,1 0-1,0 0 0,-1-1 1,1 1-1,-1-1 1,1 0-1,-1 0 0,0 0 1,1 0-1,-1-1 0,0 0 1,0 1-1,0-1 1,0 0-1,0 0 0,0-1 1,0 1-1,-1-1 0,1 1 1,2-5-1,1-2-22,-1 1 0,0-1 0,-1 0 1,0 0-1,0 0 0,-1-1 0,0 1 0,-1-1 0,0 0 0,-1 0 0,0 1 0,0-1 1,-1-15-1,-14 62-808,4-13 792,8-18 29,0 1 0,0 0 0,1 0-1,0-1 1,0 1 0,1 0 0,0 0 0,0 0-1,1 0 1,1 8 0,-2-13-118,1 0 1,0 0-1,0 0 0,0 0 0,0 0 1,0-1-1,0 1 0,0 0 0,1-1 1,-1 1-1,1 0 0,-1-1 0,1 0 1,2 2-1,-1-1-398,0 0 0,0-1 0,0 0 0,0 0 0,0 0 0,1 0 0,-1 0 0,0-1 0,1 1 0,-1-1 0,5 0 0,11 0-6534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79 6758,'0'0'7132,"2"-8"-4025,0 3-2415,9-33 2046,-12 12 2064,0 25-4749,0 1 0,0 0 0,0 0 0,-1 0 0,1 0 0,0 0 0,0 0 0,0 0 0,0 1 0,-1-1 0,1 0-1,0 0 1,0 1 0,0-1 0,0 1 0,0-1 0,0 1 0,0 0 0,0-1 0,0 1 0,0 0 0,0 0 0,-1 1 0,-4 5-103,-1 2 1,2-1 0,-1 0 0,1 1-1,0 0 1,0 1 0,1-1-1,1 1 1,0-1 0,0 1-1,1 0 1,0 0 0,0 1 0,1-1-1,1 0 1,1 18 0,-1-26-97,0 0 0,0 0 0,0 0 0,0 0 0,1 0 0,-1 0 0,1 0 0,-1 0 0,1 0 0,0-1 0,-1 1 0,1 0 0,0 0 0,0-1 0,1 1 0,-1-1 0,0 1 0,0-1 0,1 1 0,-1-1 0,1 0 0,-1 0 0,1 0 0,0 0 0,-1 0 0,4 2 0,1-1-1230,0 0 0,1-1-1,-1 0 1,0 0-1,1 0 1,-1 0-1,8-1 1,15 0-8660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12940,'0'0'8595,"6"11"-8296,1 4-158,0 0 1,-2 1-1,1 0 1,-2 0-1,0 0 1,-1 0-1,1 30 1,-5 51 486,0-53 126,4 53-1,-3-96-734,0 0 0,0-1 0,0 1 1,0 0-1,1 0 0,-1-1 0,0 1 0,0 0 0,0-1 0,1 1 0,-1 0 1,0-1-1,1 1 0,-1-1 0,1 1 0,-1 0 0,0-1 0,1 1 0,-1-1 1,1 1-1,0-1 0,-1 0 0,1 1 0,-1-1 0,1 1 0,0-1 0,-1 0 1,1 0-1,1 1 0,22-6 924,20-24 791,-20 7-1513,0-2 0,-2 0 0,-1-2 0,-1 0 0,-1-1 0,-1-1 0,-2-1 0,0 0 0,11-33 0,-23 48 724,-4 5-4946,0 9 3643,-1 0 1,1 0 0,-1 0-1,1-1 1,-1 1 0,1 0 0,-1 0-1,1 0 1,-1 0 0,1 0-1,-1 0 1,1 1 0,-1-1-1,1 0 1,-1 0 0,1 0 0,-1 0-1,1 0 1,-1 1 0,1-1-1,0 0 1,-1 0 0,1 1-1,-1-1 1,1 0 0,0 1 0,-1-1-1,1 1 1,0-1 0,-1 0-1,1 1 1,0-1 0,-1 1-1,1-1 1,0 1 0,0 0 0,-20 16-10758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8232,'0'0'18038,"8"-1"-17194,3-1-746,0-1 0,-1-1 0,1 0 1,-1 0-1,13-8 0,29-11-383,-51 22 248,-1 1 1,1-1-1,-1 1 1,1 0-1,-1 0 1,1-1 0,0 1-1,-1 0 1,1 0-1,0 0 1,-1 0-1,1 0 1,-1 0-1,1 0 1,0 0-1,-1 0 1,1 0-1,0 0 1,-1 0-1,1 0 1,0 0-1,-1 1 1,1-1-1,-1 0 1,1 0-1,-1 1 1,1-1-1,0 0 1,-1 1-1,1-1 1,-1 1-1,1-1 1,-1 1-1,0-1 1,1 1-1,-1-1 1,0 1-1,1-1 1,-1 1-1,0-1 1,1 1-1,-1 0 1,0 0-1,1 32-10,-2-20 130,21-42 894,-16 21-733,0-1 0,-1 0-1,0 0 1,-1 0-1,0 0 1,-1-1-1,1-10 1,34 20-5150,25 11-5963,-36-10 5365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 12876,'0'0'5317,"-10"-2"-3641,-31-3-619,38 5-989,1 0-1,0 1 0,0-1 0,0 1 1,0-1-1,0 1 0,0 0 0,0 0 1,0 0-1,0 0 0,0 0 0,0 0 1,0 0-1,1 1 0,-1-1 0,0 1 1,1-1-1,-1 1 0,1 0 0,0-1 1,-1 1-1,1 0 0,0 0 0,0 0 1,0 0-1,0 3 0,-1-1 69,0 0-1,1 0 1,0 0 0,0 0-1,0 0 1,1 0 0,-1 1-1,1-1 1,0 0-1,0 1 1,1 4 0,0-8-95,0 0 1,-1 1-1,1-1 1,1 0 0,-1 0-1,0 0 1,0 0-1,0 0 1,1 0-1,-1 0 1,0 0 0,1 0-1,-1-1 1,1 1-1,-1-1 1,1 1-1,-1-1 1,1 1 0,-1-1-1,1 0 1,-1 0-1,1 1 1,0-1-1,-1 0 1,1-1 0,-1 1-1,3-1 1,1 1 98,0 0 1,0-1-1,0 0 1,0 0-1,-1 0 1,1 0 0,0-1-1,4-2 1,-5 2-57,0-1 1,0 0 0,-1 1-1,1-1 1,-1 0 0,1-1-1,-1 1 1,0-1 0,-1 1-1,1-1 1,0 0 0,-1 0-1,0 0 1,0 0-1,0 0 1,-1-1 0,1 1-1,-1 0 1,0-1 0,1-7-1,-3 11-87,1 1-1,0 0 0,-1-1 0,1 1 0,0 0 1,-1-1-1,1 1 0,0 0 0,-1-1 0,1 1 1,-1 0-1,1 0 0,-1-1 0,1 1 1,-1 0-1,1 0 0,-1 0 0,1 0 0,-1 0 1,1-1-1,-1 1 0,1 0 0,-1 0 0,1 0 1,-1 1-1,1-1 0,-1 0 0,1 0 0,-1 0 1,1 0-1,-1 0 0,1 1 0,-1-1 0,1 0 1,0 0-1,-1 1 0,-20 7-240,19-6 222,0 0 26,0-1 1,0 0-1,0 0 1,1 1-1,-1-1 1,0 1-1,1 0 1,0-1 0,-1 1-1,1 0 1,0 0-1,0 0 1,0 0-1,0 0 1,0 0-1,0 0 1,0 0-1,0 3 1,29-7-919,-21 1-2916,-2 0-3555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4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15407,'0'0'10041,"9"7"-17178,30 18 3154,-38-24 3757,0-1-1,0 0 1,-1 1-1,1-1 1,0 0-1,0 1 1,0-1-1,-1 0 1,1 0-1,0 0 1,0 0-1,0 0 1,0 0-1,0 0 1,-1 0-1,1 0 1,0 0-1,0 0 1,0-1-1,-1 1 1,1 0-1,0 0 1,0-1-1,0 1 1,-1-1-1,1 1 1,0-1-1,-1 1 1,1-1-1,0 1 1,-1-1-1,1 1 1,-1-1-1,1 0 1,-1 0-1,1 1 1,-1-1-1,0 0 1,1 1-1,0-3 1,4-14-390,-4 4 11618,-4 30-5611,1 2-7691,5-19-2222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50 9097,'0'0'3875,"2"-8"-2188,-1 5-2112,6-30 4075,-3 28-1180,-3 25-1663,-5 70-358,-28 151-1,3-33-95,8 333-365,12-142-3,-41 410-7,9-193-1216,41-610 1075,-2 40 225,2-45-197,-1 1-1,1-1 1,0 1 0,0-1 0,0 1 0,1 0 0,-1-1 0,0 1 0,0-1 0,1 1 0,-1-1 0,1 1 0,-1-1-1,1 0 1,0 1 0,0-1 0,0 0 0,-1 1 0,1-1 0,0 0 0,1 0 0,0 1 0,8-2-2748,0-8-1676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12300,'0'0'2242,"11"-2"-2157,120-9-28,1 6 0,231 21 0,340-15 685,-341-11-69,529 11-450,88 0-179,-201-29 464,-66 1-82,-55 23-1750,-692 3-5536,18-2-672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12716,'0'0'4906,"8"2"-4783,279 90 787,-130-37-918,-146-52 13,-2-1-5,-1 1 0,1 0 1,-1 0-1,0 1 0,12 8 0,-18-11-3,-1 0-1,0 0 0,0 0 0,1 0 0,-1 0 1,0 0-1,0 1 0,0-1 0,0 0 1,-1 1-1,1-1 0,0 1 0,0-1 0,-1 1 1,1 0-1,-1-1 0,0 1 0,1-1 1,-1 1-1,0 0 0,0-1 0,0 1 0,0 0 1,0-1-1,0 1 0,-1 0 0,1-1 1,0 1-1,-1-1 0,1 1 0,-1 0 0,0-1 1,0 0-1,1 1 0,-1-1 0,-2 3 1,-11 14 116,0-1 1,-1 0 0,-1-2 0,-35 28 0,10-8-70,-34 33-159,-60 53 441,39-51-4097,75-60-1600,7-8-4825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11691,'0'0'5675,"9"-8"-4020,164-155 2116,77-116-3058,-249 279-719,-1-1 1,0 1-1,0-1 1,0 1-1,0-1 1,1 1-1,-1 0 1,0-1-1,1 1 1,-1-1-1,0 1 1,1-1-1,-1 1 1,0 0-1,1-1 1,-1 1-1,1 0 1,-1-1-1,0 1 1,1 0-1,-1 0 1,1 0-1,-1-1 1,1 1-1,-1 0 1,1 0-1,-1 0 1,1 0-1,-1 0 1,1 0-1,-1 0 1,1 0-1,-1 0 1,1 0-1,0 0 1,-1 0-1,1 0 1,-1 0-1,1 0 1,-1 1-1,1-1 1,-1 0-1,0 0 1,1 1-1,-1-1 1,1 0-1,-1 1 1,1-1-1,-1 0 1,0 1-1,1-1 1,-1 1-1,0-1 1,1 0-1,-1 2 1,8 33-583,-5-17 656,5 9-26,0 0 0,2-1 0,1 0 0,20 35 0,-24-50-277,1-1 0,0 1 0,0-1 0,19 16 0,-20-20-377,1 0-1,0 0 0,0-1 1,0 0-1,1-1 0,0 0 0,12 4 1,-4-4-4914,-2-3-5439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5285,'0'0'15599,"69"51"-15343,-39-24-160,-4-1-32,4-3 0,-4-2-288,-5-4-737,-2-8-192,-3-7-288,-1-2-289,-5-3-1953,5-13-3204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11243,'0'0'9390,"-10"11"-9225,-12 21 86,1 1 0,2 1 0,1 1 0,-15 40 0,29-63-418,-108 271 231,72-160-7141,35-98 372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53 14125,'0'0'6492,"-5"10"-6268,1-4-187,3-4-24,-1 1-1,1 0 1,-1-1 0,1 1-1,0 0 1,0 0 0,0 0 0,1 0-1,-2 3 1,3-5-2,-1 1 0,0-1 0,0 0 0,1 1 0,-1-1 0,1 0 0,-1 0 1,1 0-1,-1 1 0,1-1 0,0 0 0,-1 0 0,1 0 0,0 0 0,0 0 0,0 0 0,0 0 0,0-1 0,0 1 0,0 0 0,0 0 1,0-1-1,0 1 0,1-1 0,-1 1 0,0-1 0,0 1 0,1-1 0,-1 0 0,2 1 0,2 0 65,0 0 0,-1 0 0,1 0 0,0-1 0,-1 1 0,1-1 0,0 0 1,0 0-1,-1-1 0,1 0 0,0 0 0,-1 0 0,1 0 0,-1-1 0,1 1 0,-1-1 0,0 0 0,6-4 0,-7 4-53,0-1-1,0 1 1,0-1 0,-1 0-1,1 1 1,-1-1 0,0 0 0,0 0-1,0-1 1,0 1 0,-1 0-1,1-1 1,-1 1 0,0-1 0,0 1-1,0-1 1,-1 0 0,1 1-1,-1-1 1,0 0 0,0 1 0,0-1-1,0 0 1,-2-6 0,2 9-54,0 0 0,-1-1 0,1 1 0,-1 0 0,1-1 0,-1 1 0,0 0 0,1-1 0,-1 1 0,0 0 0,0 0 0,0 0 0,0 0 0,0 0 0,0 0 0,0 0 0,0 0 0,0 1 0,-1-1 0,1 0 0,0 1 0,0-1 0,-1 1 0,1-1 0,0 1 0,-1-1 0,1 1 0,-1 0 0,1 0 0,0 0 0,-1 0 0,1 0 0,-1 0 0,1 0 0,-1 0 0,-1 1 0,-1 0-10,0-1 1,0 1-1,0 0 1,0 1-1,0-1 1,0 1-1,0-1 0,1 1 1,-1 0-1,0 1 1,-3 2-1,0 1 123,1 1-1,0 0 0,1 0 1,-1 0-1,1 0 1,1 1-1,-1 0 1,1 0-1,1 0 0,-1 1 1,2-1-1,-1 1 1,1 0-1,0-1 0,0 12 1,2-19-74,0 1 0,1-1 0,-1 0 0,1 0 1,-1 1-1,1-1 0,-1 0 0,1 0 0,0 0 0,0 0 0,0 0 1,0 0-1,0 0 0,0 0 0,0 0 0,0 0 0,0 0 0,0-1 1,0 1-1,0 0 0,0-1 0,1 1 0,-1-1 0,0 1 1,1-1-1,-1 0 0,0 0 0,1 1 0,-1-1 0,0 0 0,1 0 1,-1 0-1,2-1 0,56 0 238,-51 0-198,24-4-31,-1-2 0,1-2 0,-1 0 1,-1-2-1,42-21 0,21-7-1140,-92 39 1112,-1 0 0,0-1 0,0 1 0,0 0 0,0 0 0,0 0 0,0 0 0,1 0 0,-1 0 0,0-1 0,0 1 0,0 0 0,0 0 0,1 0 0,-1 0 0,0 0 0,0 0 0,0 0 0,1 0 0,-1 0 0,0 0 0,0 0 0,0 0 0,1 0 0,-1 0 0,0 0 0,0 0 0,0 0 0,0 0 0,1 0 0,-1 0 0,0 0 0,0 0 0,0 1 0,0-1 0,1 0 0,-1 0 0,0 0 0,0 0 0,0 0 0,0 0-1,0 0 1,1 1 0,-1-1 0,0 0 0,0 0 0,0 0 0,0 0 0,0 1 0,0-1 0,0 0 0,0 0 0,0 1 0,-6 12 96,-14 12 521,16-20-493,1-2 58,0 0 1,0 0 0,0 0-1,0 1 1,1-1-1,0 1 1,0 0-1,0-1 1,0 1 0,0 0-1,1 0 1,0 0-1,-2 6 1,5-9-146,0 0 0,1-1 0,-1 1 1,0 0-1,0-1 0,0 0 0,0 1 0,1-1 0,-1 0 1,0 0-1,0 0 0,1 0 0,3-2 0,-5 2-2,20-3 73,-1-1 0,0-1 0,30-12 0,35-8-1094,-79 24 823,50-9-2772,-52 10 2471,0-1 1,0 1-1,0 0 0,0 0 0,0 0 0,0 1 0,0-1 0,0 1 0,0 0 0,6 3 0,-8-3 277,0 1 1,-1 0-1,1 0 1,-1 0-1,0 0 0,1 0 1,-1 0-1,0 0 0,0 0 1,0 1-1,-1-1 0,2 4 1,6 13-7863,-3-15 2605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31 3940,'0'0'6502,"9"-4"-3603,5-1-1900,10-4 212,2-3 3700,-77 44-626,-25 29-4156,45-35 406,-297 258-706,313-273-1780,12-15-3517,14-26-3879,-9 23 9372,12-23-5994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10250,'0'0'11947,"86"63"-11114,-23-33-321,10 2-191,9 1-225,12 0-32,-6-4-1121,-10-4-2178,-18-9-3812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33 6726,'0'0'12412,"-4"-7"-11899,-12-13-282,9 15-91,11 20 1,4-1-26,1-1-1,1 0 1,0-1-1,0 0 1,1-1-1,0 0 1,15 11-1,5 6-106,76 66 56,44 45 5,-101-89 20,2-4-1,89 62 1,-31-25 339,-79-56-368,-3 2-1,0 0 1,-2 2-1,26 40 1,39 45 53,19 3 2,34 38 64,37 31 22,-5-6-194,-97-87-858,-4 2 1,100 172-1,-29-53-902,-138-206 1782,-1 0 53,-5-6 7,0 0 1,0-1-1,1 1 0,0-1 0,0 1 0,0-1 0,0 0 0,0 0 0,0-1 0,6 5 0,-8-7 344,20 42-22,-20-40-449,0 0 1,0 0-1,0 1 1,0-1-1,1 0 1,-1 0-1,1 0 1,-1 0-1,1-1 1,0 1 0,-1 0-1,1-1 1,0 1-1,0-1 1,0 0-1,1 1 1,-1-1-1,4 1 1,17 1-4894,-20-3 110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14478,'0'0'4548,"36"-57"-3075,-7 28-576,7-7-416,11-7-97,-3-4-192,7-3-160,-10 6-32,-9 5-416,-10 10-769,-11 6-1057,-11 12-1538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59 13357,'0'0'6475,"0"-9"-5274,1-29-523,2 27-434,-1 13-268,2 13-228,-6 12 260,-1-1-1,0 0 0,-2 0 1,-1-1-1,-2 1 0,-14 34 1,-76 144 383,90-178-264,8-26-127,0 0 0,1 1 0,-1-1 0,0 0 0,0 1 0,0-1 0,1 0 0,-1 0 0,0 1 0,0-1 0,1 0 0,-1 0 0,0 0 0,1 1 0,-1-1 1,0 0-1,1 0 0,-1 0 0,0 0 0,1 0 0,-1 1 0,0-1 0,1 0 0,-1 0 0,0 0 0,1 0 0,-1 0 0,0 0 0,1 0 0,-1 0 0,0-1 0,1 1 0,-1 0 0,0 0 0,1 0 0,0 0 0,44-22 88,-39 18-15,18-10-43,0 1 1,1 1-1,1 2 1,-1 0-1,48-11 1,-51 18-2644,-1 0 0,30 1 0,-30 2-6184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18706,'0'0'3267,"-18"53"-2531,6-16 193,1 7-256,0 2-417,9-4-160,2-5-96,0-4-512,0-7-1666,4-6-1346,0-9-1184,-4-6-961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12780,'0'0'2653,"2"-11"-448,-1 5-1957,0 0 0,1 1 0,-1-1-1,1 1 1,0-1 0,1 1 0,-1 0 0,1-1 0,0 1 0,0 1-1,1-1 1,0 0 0,-1 1 0,2 0 0,-1 0 0,0 0 0,1 0-1,-1 1 1,1-1 0,7-2 0,3-2 9,0 1 0,1 0 1,0 1-1,0 1 0,1 0 0,0 1 0,-1 1 1,1 1-1,0 0 0,34 2 0,-49 0-263,0 0 0,0 0 0,-1 0 0,1 0 0,0 0 0,-1 0 0,1 1 0,0-1 0,0 1 0,-1-1 0,1 1 0,-1-1 0,1 1 0,0 0 0,-1 0 0,0 0 0,1 0 0,-1 0 0,1 0 0,-1 0 0,0 1 0,0-1 0,0 0 0,0 1 0,0-1 0,0 1 0,0-1 0,0 1 0,0-1 0,-1 1 0,1 0 0,-1-1 0,1 1 0,-1 0 1,0-1-1,0 1 0,1 0 0,-1 0 0,0-1 0,-1 1 0,1 0 0,-1 3 0,0 1 15,-1 0 1,0 0 0,0 0 0,0-1 0,-1 1 0,0 0 0,0-1 0,0 0 0,-1 0 0,0 0 0,-4 5-1,-10 6-33,0-1-1,0 0 1,-1-2-1,-39 21 1,57-33-243,24-1-1404,-13 0 1450,0 0 1,0 1-1,0 1 0,-1 0 1,1 0-1,0 1 0,-1 0 1,1 0-1,-1 1 1,12 7-1,-18-9 235,-1-1 1,0 1-1,1 0 0,-1 0 1,0 0-1,0 0 1,0 0-1,0 0 0,0 1 1,-1-1-1,1 1 0,-1-1 1,0 1-1,1-1 0,-1 1 1,0 0-1,-1 0 0,1-1 1,0 1-1,-1 0 1,0 0-1,1 0 0,-1 0 1,0 0-1,-1 0 0,1 0 1,0 0-1,-1-1 0,1 1 1,-1 0-1,0 0 1,0 0-1,0-1 0,-1 1 1,1-1-1,-1 1 0,1-1 1,-1 1-1,-3 3 0,-5 7 598,0 0 0,-1-1 0,-1 0 0,-13 11 0,20-18-522,-1 0 1,0-1-1,0 0 0,0 0 0,0 0 1,0-1-1,-1 0 0,0 0 0,1-1 1,-1 1-1,-11 1 0,18-4-200,0 0 1,-1-1-1,1 1 1,0 0-1,0 0 0,-1 0 1,1 0-1,0 0 0,0-1 1,-1 1-1,1 0 1,0 0-1,0 0 0,0 0 1,0-1-1,-1 1 1,1 0-1,0 0 0,0-1 1,0 1-1,0 0 0,0 0 1,0-1-1,0 1 1,0 0-1,-1 0 0,1-1 1,0 1-1,0 0 1,0 0-1,0-1 0,0 1 1,0 0-1,1-1 0,-1 1 1,0 0-1,0 0 1,0-1-1,0 1 0,0 0 1,0 0-1,0-1 0,0 1 1,1 0-1,-1 0 1,0 0-1,0-1 0,0 1 1,1 0-1,-1 0 1,0 0-1,0 0 0,1-1 1,8-13-3405,8-5-2486,3-3-2408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14253,'0'0'8499,"0"10"-7986,-1 1-380,0-1-61,0 0-1,1 0 1,-1 0 0,2 0 0,0-1-1,2 15 1,-2-23-71,-1-1 0,1 1 0,-1-1 0,1 1 0,-1-1 0,1 1 0,-1-1 0,1 0 0,-1 1 1,1-1-1,0 0 0,-1 1 0,1-1 0,-1 0 0,1 0 0,0 1 0,0-1 0,-1 0 0,1 0 0,0 0 0,-1 0 0,1 0 0,0 0 0,-1 0 0,1 0 0,0 0 0,-1 0 1,1-1-1,0 1 0,-1 0 0,1 0 0,0-1 0,-1 1 0,1 0 0,1-1 0,21-15 356,-13 5-192,1-1-1,-2 0 1,0 0-1,0-1 1,10-21 0,-20 34-186,1 0 0,0 0 0,0 0 1,0 0-1,0-1 0,0 1 1,0 0-1,0 0 0,0 0 1,0 0-1,0-1 0,0 1 0,0 0 1,0 0-1,0 0 0,0-1 1,0 1-1,0 0 0,0 0 1,0 0-1,0 0 0,0-1 0,0 1 1,1 0-1,-1 0 0,0 0 1,0 0-1,0-1 0,0 1 1,0 0-1,0 0 0,1 0 0,-1 0 1,0 0-1,0 0 0,0-1 1,0 1-1,0 0 0,1 0 1,-1 0-1,0 0 0,0 0 0,0 0 1,1 0-1,-1 0 0,0 0 1,0 0-1,0 0 0,0 0 1,1 0-1,-1 0 0,0 0 0,0 0 1,0 0-1,1 0 0,-1 0 1,0 0-1,0 0 0,0 0 1,0 1-1,1-1 0,-1 0 0,0 0 1,3 18-660,-2 33-36,-1-47 559,0 3-258,0 0 1,1 0-1,0 0 0,0 0 0,0 0 0,3 7 1,-4-13 147,1 1 1,-1-1 0,1 0 0,0 1-1,-1-1 1,1 0 0,0 0 0,0 0 0,0 0-1,0 0 1,0 0 0,0 0 0,0 0-1,0 0 1,0 0 0,0-1 0,0 1-1,1 0 1,-1-1 0,0 1 0,1-1 0,-1 1-1,0-1 1,1 0 0,-1 1 0,0-1-1,1 0 1,-1 0 0,1 0 0,-1 0 0,0 0-1,1 0 1,-1-1 0,0 1 0,1 0-1,-1-1 1,2 0 0,11-7-5468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162 214 13997,'0'0'4575,"-9"0"-3101,4 0-1412,0-1 1,0 1 0,0 0 0,0 1 0,0-1-1,0 1 1,0 0 0,0 0 0,0 1 0,1-1-1,-1 1 1,0 0 0,1 0 0,0 1-1,-1-1 1,1 1 0,0 0 0,0 0 0,1 0-1,-6 6 1,2 1-27,0-1-1,1 1 1,0 0 0,-8 19-1,12-25-32,0 0 0,1 1 0,-1-1-1,1 1 1,0-1 0,0 1-1,0-1 1,1 1 0,0-1 0,0 1-1,0 0 1,0-1 0,1 1-1,1 7 1,-1-11-3,-1 0 0,1-1 0,0 1 0,-1-1 0,1 1 0,0 0 0,-1-1 0,1 0 0,0 1 0,0-1 0,-1 1 0,1-1 0,0 0 0,0 0 0,0 1 0,0-1 0,0 0 0,-1 0 0,1 0 0,0 0 0,0 0 0,0 0 0,0 0 0,0 0 0,-1-1 0,1 1 0,0 0 0,0 0 0,0-1 0,0 1 0,-1 0 0,1-1 0,0 1 0,0-2 0,27-14 187,-12 1-37,-1-1 1,-1 0-1,-1-2 1,0 1-1,15-28 1,42-100 1241,-30 35-815,-52 135-624,2 1-1,1 0 1,1 0 0,1 1 0,2 0-1,-5 53 1,10-79-139,0 1 0,0-1 1,0 1-1,0-1 0,0 1 0,1 0 0,-1-1 1,0 1-1,1-1 0,-1 1 0,1-1 0,-1 0 1,1 1-1,0-1 0,0 1 0,0-1 0,0 0 1,0 0-1,0 1 0,0-1 0,0 0 0,0 0 1,0 0-1,1 0 0,-1-1 0,0 1 0,1 0 1,-1 0-1,0-1 0,1 1 0,-1-1 0,1 1 1,-1-1-1,1 0 0,-1 1 0,1-1 0,0 0 1,-1 0-1,1 0 0,2 0 0,14 0-5008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15791,'0'0'1436,"-10"8"443,2-2-1693,-47 44 2666,51-47-2693,1 1-1,0-1 1,0 1 0,0 0 0,0 0-1,0 1 1,1-1 0,0 0-1,0 1 1,0 0 0,1-1-1,-1 1 1,1 0 0,0 5 0,4-8-166,1-1 1,0 0 0,1 0 0,-1 0 0,0 0 0,0-1-1,0 0 1,0 0 0,1 0 0,7-1 0,-5 1-17,8 0-26,-6-1-135,0 1 1,0 0-1,0 1 1,-1 0-1,1 0 1,15 5-1,-21-5 143,-1 0 0,1 1-1,-1 0 1,1-1 0,-1 1 0,0 0-1,1 0 1,-1 0 0,0 0 0,0 1-1,0-1 1,-1 1 0,1-1 0,-1 1-1,1-1 1,-1 1 0,0 0 0,0 0-1,0 0 1,0-1 0,0 1 0,-1 0-1,0 0 1,1 5 0,-1 1 137,0 0 1,0 0-1,-1 0 0,0 0 1,-1-1-1,0 1 1,0 0-1,-1-1 0,0 1 1,0-1-1,-1 0 0,0 0 1,-6 8-1,2-5 62,0 0 0,0-1 0,-1 1 0,0-2 0,0 1 0,-1-2 0,-1 1 0,-13 8-1,23-16-154,-1 0-1,1 0 1,-1 0-1,1 0 1,-1 0-1,1-1 1,-1 1-1,1 0 1,-1-1-1,1 1 1,-1-1-1,0 0 0,1 1 1,-1-1-1,0 0 1,1 0-1,-1 0 1,0 0-1,1 0 1,-1-1-1,0 1 1,1 0-1,-2-2 0,1 1-49,1 0 0,0 0 0,0 0 0,0 0 0,0-1 0,0 1 0,0 0 0,1-1 0,-1 1 0,0-1 0,1 1 0,-1-1 0,1 1 0,-1-1 0,1 1 0,0-1 0,-1 1 0,1-1 0,0-1 0,0-5-66,0 1 0,1 0 0,0 0 0,0 0-1,0 0 1,1 1 0,0-1 0,0 0 0,7-11 0,18-22 82,65-70 1,-63 79 45,-1-2 0,45-70 0,-70 99 4,-1 0 0,0 0 0,0 0 0,0-1 0,-1 1-1,1 0 1,-1-1 0,0 1 0,-1 0 0,2-7 0,-3 10-8,1 1-1,0 0 1,-1-1 0,1 1-1,-1 0 1,1-1 0,0 1-1,-1 0 1,1 0 0,-1-1-1,1 1 1,-1 0 0,1 0-1,0 0 1,-1 0 0,1 0-1,-1 0 1,1 0 0,-1 0-1,1 0 1,-1 0 0,1 0-1,-1 0 1,1 0 0,-1 0-1,1 0 1,-1 0 0,1 0-1,0 1 1,-1-1 0,1 0-1,-1 0 1,1 1 0,0-1-1,-1 0 1,1 0 0,-1 1-1,-18 9-180,13-4 216,0 0-1,0 0 1,1 1 0,-1 0-1,1 0 1,1 0 0,0 1-1,0 0 1,0 0-1,1 0 1,0 0 0,1 0-1,-1 0 1,2 1 0,-1-1-1,1 1 1,1-1 0,-1 1-1,2 11 1,-1-18-36,1-1 0,-1 1 0,1 0-1,-1 0 1,1 0 0,0-1 0,0 1 0,0 0 0,0-1 0,0 1 0,0-1 0,0 1 0,0-1-1,1 0 1,-1 1 0,0-1 0,1 0 0,-1 0 0,1 0 0,0 0 0,-1 0 0,1 0 0,0-1-1,0 1 1,-1 0 0,1-1 0,0 0 0,0 1 0,0-1 0,-1 0 0,1 0 0,0 0 0,0 0-1,0 0 1,0 0 0,2-1 0,4 1 19,-1-1 1,0 0-1,1 0 0,-1-1 1,0 0-1,0 0 0,0-1 0,9-4 1,30-26-2079,-21 1-3958,-9 4-2182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13645,'0'0'9032,"66"-20"-6629,-36 17-994,7 1-640,4 2-545,0 0-224,-2 0-256,-3 0-2114,-16-2-4069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16720,'0'0'2039,"0"13"-1233,-11 429 4095,11-441-4964,1-1 0,-1 0 0,0 1 0,0-1 0,0 1 0,0-1 0,0 1 0,0-1 0,0 1 0,0-1 0,-1 1 0,1-1 0,0 1 0,0-1 0,0 1 0,0-1 0,-1 0 0,1 1 0,0-1 0,0 1 0,-1-1 0,1 0 0,0 1 0,-1-1 0,1 0 0,0 1 0,-1-1 0,1 0 0,0 0 0,-1 1 0,1-1 0,-1 0 0,-13-9-1075,-19-40 555,21 30 566,6 12 188,1-1 0,0 0 0,0 0 0,0 0 1,-3-10-1,8 16-108,-1 1 0,1 0 1,-1 0-1,1-1 0,-1 1 0,1-1 1,0 1-1,0 0 0,0-1 1,0 1-1,0-1 0,0 1 0,0 0 1,0-1-1,0 1 0,1 0 1,-1-1-1,0 1 0,1 0 1,-1-1-1,1 1 0,0 0 0,-1 0 1,1-1-1,0 1 0,0 0 1,0 0-1,0 0 0,0 0 0,0 0 1,0 0-1,0 0 0,0 1 1,0-1-1,1 0 0,-1 1 0,0-1 1,0 0-1,1 1 0,-1 0 1,1-1-1,-1 1 0,2 0 0,100-16 87,-67 12-2253,55-14-1,-35-1-3757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102 121 10698,'0'0'9220,"2"-8"-6861,2-3-1624,-2 7-422,-1 0 0,1-1-1,-1 1 1,0 0 0,0 0 0,-1-1 0,1 1-1,-1-7 1,-2 11-304,1-1 0,0 1 0,-1 0 0,1 0 0,0-1 0,-1 1 0,1 0 0,0 0 0,-1 0 0,1 1 0,0-1 0,0 0 0,-1 1 0,1-1 0,0 0 0,-1 1 0,1-1 0,-2 2 0,-4 4-75,-1 0 1,1 1-1,0 0 1,1 0-1,0 0 1,0 1-1,0-1 1,1 2-1,0-1 1,1 0-1,0 1 0,0 0 1,1 0-1,0 0 1,1 0-1,0 1 1,-2 13-1,4-18 4,-1-1 0,1 1 1,0-1-1,1 1 0,-1-1 0,1 1 0,0 0 0,0-1 0,0 0 0,0 1 1,1-1-1,4 8 0,-4-9 3,1 0 0,0-1-1,0 0 1,0 1 0,0-1 0,0 0 0,1 0 0,-1-1 0,0 1-1,1-1 1,-1 0 0,1 0 0,0 0 0,-1 0 0,1 0 0,4-1-1,21 4 51,-18-3 19,0 0-1,0 1 0,0 1 1,0-1-1,13 7 0,-22-8-20,0 0-1,1 0 1,-1 1 0,0-1-1,1 1 1,-1 0-1,0 0 1,0 0-1,0 0 1,-1 0 0,1 0-1,0 0 1,-1 0-1,1 1 1,-1-1 0,0 1-1,0-1 1,0 1-1,0-1 1,0 1-1,-1 0 1,1-1 0,-1 1-1,0 0 1,0 0-1,0 3 1,0 3 28,-2 1-1,1 0 1,-1-1 0,-1 1-1,0-1 1,0 1 0,-1-1-1,0 0 1,0-1 0,-10 15-1,11-18 76,1-1-1,-1 0 0,0 0 0,0-1 0,0 1 0,-1-1 0,1 1 0,-1-1 0,0 0 1,0-1-1,0 1 0,0 0 0,-1-1 0,1 0 0,0 0 0,-1-1 0,0 1 0,1-1 1,-1 0-1,0 0 0,0 0 0,0-1 0,-7 0 0,9-1-78,1 1 0,0-2-1,0 1 1,-1 0 0,1 0 0,0-1-1,0 1 1,0-1 0,0 1 0,0-1-1,1 0 1,-1 0 0,0 0 0,1 0-1,-1 0 1,1 0 0,0 0 0,0-1-1,0 1 1,0 0 0,0-1 0,0 1-1,1-1 1,-1 1 0,1 0 0,0-1 0,-1 0-1,2-4 1,-3-11-107,2-1 1,3-30-1,-2 42 96,1-5-12,0-1 0,1 0 0,1 1 0,0-1-1,1 1 1,0 0 0,1 0 0,0 1 0,9-14 0,13-12-31,39-44-1,-32 41 34,-33 39 11,-1-1 0,1 1 0,-1-1 1,0 0-1,0 0 0,1 0 0,-1 1 1,0-1-1,-1 0 0,1 0 0,0-1 0,0 1 1,-1 0-1,0 0 0,1 0 0,-1 0 1,0 0-1,0-4 0,0 6-1,0-1-1,-1 1 1,1-1-1,0 1 1,0-1-1,-1 1 1,1-1-1,0 1 1,-1-1-1,1 1 1,-1 0-1,1-1 1,0 1-1,-1-1 1,1 1-1,-1 0 1,1 0-1,-1-1 1,1 1-1,-1 0 1,0 0-1,1-1 1,-1 1-1,0 0 1,-25 4 5,22-3-4,0 1-1,1-1 0,-1 1 0,1 0 0,-1 0 0,1 1 0,0-1 1,0 1-1,0 0 0,0 0 0,0 0 0,1 0 0,-1 0 0,1 0 0,0 1 1,0-1-1,0 1 0,1-1 0,-1 1 0,1 0 0,0 0 0,0 0 1,0 0-1,0 5 0,1-8-8,1-1 0,0 1 0,-1 0 0,1-1 0,0 1 0,0 0 0,-1-1 0,1 0 0,0 1 1,0-1-1,0 1 0,0-1 0,0 0 0,0 0 0,0 1 0,0-1 0,0 0 0,0 0 0,0 0 0,0 0 0,0 0 0,1 0 1,32-1 15,-24 1 20,161-15 195,-79 4-173,-91 11-8,0-1-1,-1 1 0,1-1 0,-1 1 0,1-1 1,0 1-1,-1-1 0,1 1 0,-1-1 0,1 0 1,-1 1-1,0-1 0,1 0 0,-1 1 1,0-1-1,1 0 0,-1 0 0,0 1 0,0-1 1,1 0-1,-1 0 0,0 1 0,0-1 0,0 0 1,0 0-1,0 0 0,0 1 0,-1-1 0,1 0 1,0 0-1,0 1 0,0-1 0,-1 0 1,1 0-1,0 1 0,-1-1 0,1 0 0,-1 0 1,-14-32 641,-10 1-356,-10-15-1438,46 65-10496,8-6 6517,1-1-2252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133 321 16239,'0'0'5851,"-10"-1"-4447,9 1-1388,-2-1 3,-1 0 1,1 0 0,-1 1-1,1 0 1,0-1 0,-1 1-1,1 1 1,-1-1 0,1 0-1,-1 1 1,1 0-1,0-1 1,0 1 0,-1 1-1,1-1 1,0 0 0,0 1-1,0-1 1,0 1 0,0 0-1,0 0 1,1 0 0,-1 1-1,1-1 1,-1 1 0,1-1-1,-4 6 1,-19 44-106,24-49 77,-1 0 1,1 0 0,0 1 0,1-1-1,-1 0 1,1 1 0,-1-1-1,1 1 1,0-1 0,0 0 0,1 1-1,-1-1 1,1 0 0,-1 1 0,2 3-1,-1-6 8,0 0 1,0 0-1,0 0 0,0 0 0,0 0 0,1 0 0,-1 0 0,0 0 1,0 0-1,1 0 0,-1-1 0,0 1 0,1-1 0,-1 1 1,1-1-1,-1 1 0,1-1 0,-1 0 0,1 0 0,-1 0 0,1 0 1,-1 0-1,1 0 0,-1 0 0,1 0 0,-1 0 0,1-1 1,1 0-1,1 0 34,0 0-1,0 0 1,0 0 0,-1-1 0,1 0 0,0 1 0,-1-1 0,1-1 0,4-2 0,1-5 37,0-1 0,-1 1 1,0-1-1,-1 0 1,0-1-1,-1 0 1,0 0-1,-1 0 1,8-26-1,-19 67-2588,2-1 0,-1 52 0,5-79 2224,0 1 0,0 0 0,0-1 0,0 1 0,1-1 0,-1 1 0,0-1 0,1 1 0,-1-1 0,1 1 0,-1-1 0,1 1 0,0-1 0,0 1 0,0-1 0,0 0 0,0 0 0,0 1 0,0-1 0,0 0 0,0 0 0,0 0 0,1 0 0,-1 0 0,0 0 0,1-1 0,-1 1 0,1 0 0,-1-1 0,1 1 0,-1-1 0,1 1 0,-1-1 0,1 0 0,-1 0 0,1 0 0,0 0 0,-1 0 0,3 0 0,32-7-3591,-8-8 4156,-18 8 244,-1 0 0,0-1 1,-1-1-1,0 0 0,0 0 1,-1 0-1,0-1 0,0 0 0,-1 0 1,-1-1-1,0 0 0,0 0 1,-1 0-1,0 0 0,-1-1 1,-1 0-1,0 1 0,2-20 0,-4 30-472,0 1-1,0-1 1,0 1-1,0-1 0,0 0 1,0 1-1,0-1 0,0 1 1,0-1-1,0 1 1,0-1-1,-1 0 0,1 1 1,0-1-1,0 1 0,-1-1 1,1 1-1,0-1 0,-1 1 1,1-1-1,0 1 1,-1-1-1,1 1 0,0-1 1,-1 1-1,1 0 0,-1-1 1,1 1-1,-1 0 1,1-1-1,-1 1 0,1 0 1,-1 0-1,0 0 0,1-1 1,-1 1-1,1 0 1,-1 0-1,1 0 0,-1 0 1,0 0-1,1 0 0,-1 0 1,1 0-1,-1 0 1,0 0-1,1 0 0,-1 1 1,1-1-1,-1 0 0,1 0 1,-1 1-1,1-1 1,-2 1-1,-1 0 74,0 1 0,0-1 0,0 1 0,0 0 0,1 0-1,-1 1 1,0-1 0,-3 4 0,-1 4 232,1 0 1,-1 0-1,2 1 0,-1 0 0,2 0 0,-1 0 0,2 0 0,-1 1 1,1 0-1,1-1 0,0 1 0,1 0 0,0 14 0,1-25-337,0 0 0,1 0 1,-1 0-1,0 0 0,0 0 0,1-1 0,-1 1 0,1 0 0,-1 0 0,1-1 0,-1 1 1,1 0-1,-1 0 0,1-1 0,-1 1 0,1-1 0,0 1 0,0 0 0,-1-1 0,1 1 1,0-1-1,0 0 0,-1 1 0,1-1 0,0 0 0,0 1 0,0-1 0,0 0 0,0 0 1,0 0-1,-1 0 0,1 0 0,0 0 0,0 0 0,0 0 0,0 0 0,0 0 0,1 0 1,2-1 139,0 1 0,0-1 1,1 0-1,-1 0 0,0 0 1,0 0-1,5-3 0,2-4 110,-1 1 0,1-1 0,-2-1 0,1 0 0,-1 0-1,-1-1 1,0 0 0,8-12 0,50-93-16,-64 112-216,17-34 180,14-40 1,-28 62-344,0 0 0,0 0 0,-2-1 0,0 0 0,2-28 0,-6 49 47,0 0-1,0-1 1,-1 1-1,1 0 1,-1 0-1,0-1 0,-3 6 1,-3 7-67,-3 13 535,1 0-1,1 1 1,2 0-1,1 0 1,2 1-1,-1 55 1,5-83-357,1 1-1,-1 0 1,1 0 0,0 0-1,1-1 1,-1 1-1,1-1 1,0 1 0,0-1-1,0 1 1,1-1 0,0 0-1,5 7 1,-6-9-152,0 0 1,0 1-1,0-1 0,1 0 1,-1 0-1,1-1 0,-1 1 1,1 0-1,0-1 0,0 1 1,-1-1-1,1 0 0,0 0 1,0 0-1,0-1 0,0 1 1,0 0-1,0-1 0,1 0 1,-1 0-1,0 0 0,5-1 1,-7 1-134,0-1 1,0 1-1,0 0 0,0-1 1,0 1-1,-1-1 0,1 1 1,0-1-1,0 0 0,-1 1 1,1-1-1,0 0 0,-1 1 1,1-1-1,-1 0 0,1 0 1,-1 0-1,1 0 0,-1 1 1,0-1-1,1 0 1,-1 0-1,0 0 0,0 0 1,1 0-1,-1 0 0,0 0 1,0 0-1,0-1 0,0 1-172,4-22-7570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2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10154,'0'0'9881,"12"4"-8242,-4-1-1432,0 0 0,0 0 1,0-1-1,1 0 0,-1-1 1,1 0-1,-1 0 0,1-1 1,0 0-1,-1-1 0,1 0 1,-1 0-1,0 0 0,1-1 0,-1-1 1,0 1-1,15-8 0,-11 3 67,-1 0-1,1-1 1,-2 0-1,1-1 1,16-18-1,-22 22-191,0-1 0,-1 1 0,0-1 0,0 0 0,-1-1 0,1 1 0,-1-1 0,-1 1 0,1-1 0,-1 0 0,0 0 0,1-11 0,-3 17-105,0-1 0,0 1 0,0-1 1,0 1-1,-1 0 0,1-1 0,0 1 0,0-1 1,-1 1-1,1 0 0,-1 0 0,0-1 0,1 1 0,-1 0 1,0 0-1,0 0 0,1-1 0,-1 1 0,0 0 0,0 0 1,0 1-1,0-1 0,-1 0 0,1 0 0,0 0 1,0 1-1,0-1 0,-1 0 0,1 1 0,0-1 0,-1 1 1,1 0-1,0-1 0,-1 1 0,1 0 0,-1 0 0,1 0 1,0 0-1,-1 0 0,1 0 0,-1 0 0,0 1 0,-5-1-93,0 1-1,0 0 0,1 0 0,-1 1 0,0 0 0,1 0 0,-11 5 0,5 0 94,1 1-1,1 0 1,-1 0-1,1 1 0,1 0 1,0 1-1,-10 12 1,15-17 52,0 0 1,0 0 0,1 1-1,-1 0 1,1 0-1,1 0 1,-1 0 0,1 0-1,0 0 1,0 1 0,1-1-1,0 1 1,0-1 0,0 1-1,1-1 1,1 10-1,-1-14-27,1 1-1,0-1 0,0 1 0,0-1 0,0 0 1,0 0-1,1 1 0,-1-1 0,1 0 0,-1 0 0,1 0 1,0-1-1,0 1 0,0 0 0,0-1 0,0 1 0,0-1 1,0 1-1,0-1 0,1 0 0,-1 0 0,0 0 1,1 0-1,-1-1 0,5 1 0,6 2-153,1-1-1,0 0 1,21-2 0,-26 1-44,12-1-1577,1 0-1,-1-1 0,42-8 1,-1-14-8317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5125,'0'0'7799,"-13"8"-7548,10-1-146,1 0 0,0 0 1,0 1-1,0-1 0,1 0 0,0 1 0,0 9 1,-2 8 179,-12 119-239,6 0 0,13 176 0,16-57 1006,-8-179-524,4-1 1,50 151-1,-50-179-202,2-1 0,2-2-1,3 0 1,2-1 0,50 77-1,127 183 118,-178-273-421,1-1-1,55 62 0,75 57 45,-51-53 87,97 80-328,-80-76-344,-97-89 452,0-1 0,1-2 0,1 0-1,0-2 1,1-1 0,0-1 0,29 8-1,72 31 89,-17 8-10,-73-36-15,1-1 0,0-3 1,2-1-1,0-2 0,53 13 1,43 1 247,-60-11-102,146 14 0,-138-19-106,-64-9 180,1 0 0,33 1 0,-55-5 88,-1-23-6758,-5 2-3171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8904,'0'0'7656,"35"-53"-4453,-31 50 961,-4 11-3972,0 12-288,0 6 192,0 5-32,-4 4-64,-1 1-545,3-4-351,0-1-97,2-5 0,0-5 32,-4-5-32,2-3-1153,-3-6-2691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15887,'0'0'2851,"48"-3"-641,-18-4-545,6 1-479,-1-1-674,1 1-416,-5 0-96,-1 1-673,-6-2-1024,-3 1-962,-4-4-608,-8-2-769,-3-1-2370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13933,'0'0'9321,"69"-41"-8104,-37 31-480,4-2-513,5 1-192,0 2-192,0 2-1634,-6-2-1697,-1 3-1986,-8-2-4581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8040,'0'0'17355,"10"-10"-16539,142-156-586,-151 166-263,-1 0 0,0-1-1,0 1 1,0 0 0,0 0 0,0 0 0,0-1 0,0 1-1,0 0 1,0 0 0,1 0 0,-1-1 0,0 1 0,0 0-1,0 0 1,0 0 0,0 0 0,1 0 0,-1-1 0,0 1-1,0 0 1,0 0 0,1 0 0,-1 0 0,0 0 0,0 0-1,0 0 1,1 0 0,-1 0 0,0 0 0,0 0-1,1 0 1,-1 0 0,0 0 0,0 0 0,0 0 0,1 0-1,-1 0 1,0 0 0,0 0 0,0 0 0,1 0 0,-1 0-1,0 1 1,0-1 0,0 0 0,1 0 0,-1 0 0,0 0-1,0 0 1,0 1 0,0-1 0,0 0 0,1 0 0,-1 1-1,0 17-566,-8 27 477,8-44 51,-5 21-292,-3 14-521,6-10-4432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1482 8456,'0'0'5808,"10"-7"-5690,1051-793 1093,-230 189-1883,-803 593 648,-17 10-4,1 0-1,0 1 1,0 0 0,25-9-1,-49 17-3393,-5 5 353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53 11179,'0'0'8045,"-10"1"-7592,6-1-453,-1 0-1,1 1 0,-1 0 1,1 0-1,0 0 0,0 0 1,-1 1-1,1-1 0,0 1 1,0 0-1,0 0 0,1 1 1,-1-1-1,0 1 0,1 0 1,0 0-1,-1 0 0,1 0 1,1 0-1,-1 1 0,0 0 1,1-1-1,-4 9 0,0-3 5,2 1 0,-1 0-1,2 0 1,-1 0 0,1 0 0,1 1-1,0-1 1,0 1 0,0 14 0,2-24-7,0 0 1,0 0 0,0 0 0,0 0-1,0 0 1,0 0 0,0-1 0,0 1-1,0 0 1,1 0 0,-1 0 0,0 0-1,1-1 1,-1 1 0,0 0 0,1 0-1,-1-1 1,1 1 0,-1 0 0,1 0 0,0-1-1,-1 1 1,1-1 0,0 1 0,-1-1-1,1 1 1,0-1 0,0 1 0,-1-1-1,2 1 1,0-1-5,1 1-1,-1-1 0,0 0 1,0 0-1,1 0 1,-1-1-1,0 1 0,0 0 1,1-1-1,-1 0 1,4-1-1,2-1 25,1-1 0,-1-1 0,0 0 0,0 0 0,8-6 0,-3-2 224,1 0 1,-2-1 0,0-1-1,-1 0 1,0 0-1,-1-1 1,-1-1-1,-1 1 1,0-1 0,-1-1-1,6-21 1,-22 68-503,-3 6 231,2 1 0,1 0 0,2 0 0,-5 72 0,12-107 28,-1 0 0,1 0 0,0 1 0,0-1 0,0 0 0,0 0 0,0 0 0,1 0 0,-1 0 0,0 0 0,0 1 0,1-1 0,-1 0 0,1 0 0,-1 0 0,1 0 0,-1 0 0,1 0 0,0 0 1,-1-1-1,1 1 0,0 0 0,0 0 0,0 0 0,0-1 0,1 2 0,-1-2 29,1 0 1,-1 0-1,1 1 1,-1-1-1,1-1 1,-1 1-1,1 0 1,-1 0 0,1 0-1,-1-1 1,1 1-1,-1-1 1,1 1-1,-1-1 1,1 0-1,1-1 1,5-3 294,1-1 1,-1 0 0,0-1-1,11-12 1,-6 4-179,-1 1 0,0-2-1,-1 1 1,-1-1 0,-1-1 0,0 0-1,-1 0 1,-1-1 0,-1 0 0,0 0-1,-1-1 1,-1 1 0,2-30 0,-7 65-274,-1 0 1,-1 0-1,-6 22 0,-5 34 195,12-59-40,1-7-38,0 0 0,1 1 0,0-1 0,0 1 1,2 12-1,-2-19 8,1 0 1,-1 1 0,0-1 0,1 0-1,-1 0 1,1 0 0,0 0-1,-1 0 1,1 0 0,0 0-1,0 0 1,0 0 0,0 0 0,-1 0-1,1 0 1,0 0 0,1-1-1,-1 1 1,0 0 0,0-1-1,0 1 1,0-1 0,0 1 0,1-1-1,-1 0 1,0 1 0,0-1-1,1 0 1,-1 0 0,0 0-1,0 0 1,1 0 0,-1 0 0,0 0-1,0-1 1,1 1 0,-1 0-1,0-1 1,2 0 0,4-1 26,0-1 0,1-1 0,-2 1-1,1-1 1,0 0 0,-1-1 0,0 0 0,0 0 0,0 0 0,-1 0 0,7-8 0,50-70 137,-54 71-163,0 0 1,-2-1 0,1 0 0,5-19 0,-17 85-944,-2 17-1653,7-65 1786,1-1 0,-1 1 1,1 0-1,0-1 0,0 1 0,0-1 0,3 6 0,7 0-5096,7-8-1809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9993,'0'0'2942,"14"0"-2093,17-2-396,-1-2 1,0-2 0,0 0 0,45-17 0,226-104 436,-149 59-830,-147 66-85,0 0 0,1 0 0,-1 0 0,1 0 0,0 1 0,6-1-1,-11 2 18,0 0 0,0 0-1,-1 0 1,1 1-1,0-1 1,0 0 0,0 0-1,-1 1 1,1-1-1,0 0 1,0 1 0,-1-1-1,1 1 1,0-1-1,-1 1 1,1-1 0,0 1-1,-1-1 1,1 1-1,-1 0 1,1-1 0,-1 1-1,1 0 1,-1-1-1,0 1 1,1 0-1,-1 0 1,0-1 0,0 1-1,1 0 1,-1 0-1,0 0 1,0-1 0,0 1-1,0 0 1,0 0-1,0 0 1,0 0 0,0-1-1,0 1 1,0 0-1,-1 0 1,1 0 0,0-1-1,-1 1 1,1 0-1,0 0 1,-1 0 0,-6 19 89,0-1 0,-2 0 0,0-1 0,-1 0 0,0-1 0,-15 19 0,-4 8 19,2 2-1061,3 0 0,-27 76 0,37-90-2637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1 343 9449,'0'0'1169,"7"-11"-1057,8-8-68,0 0 0,1 1-1,22-20 1,-28 29-48,-1 1 0,1 1 0,1-1-1,0 2 1,0-1 0,0 2 0,1-1 0,-1 1 0,19-4 0,1 5 170,0 1 1,0 1 0,1 2 0,52 6 0,27 0-67,13-12 477,144-24 0,12-2 95,508 24-486,-245 18 232,-301-7-355,569-1-42,-681 6-106,200 40 0,47 5 159,482-64 275,-319-8-180,-245 19-152,681-21 94,88-27 207,256-19 122,-605 18-429,-658 47 17,89 0 169,-131 3-178,-1 1-1,0 0 1,0 1-1,0 0 1,0 1-1,-1 1 1,25 12-1,-30-11-133,8 6-546,-8-13-4360,-4-7-2688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2146,'0'0'-865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0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1057,'0'0'1281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1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89 4484,'0'0'-21,"-1"-10"437,0-2-90,-7-54 3421,8 66-3616,0 0-1,0 1 0,0-1 0,0 0 0,0 0 0,0 1 0,0-1 0,0 0 0,-1 0 0,1 1 0,0-1 1,0 0-1,0 0 0,0 0 0,-1 1 0,1-1 0,0 0 0,0 0 0,0 0 0,-1 0 0,1 0 0,0 1 1,0-1-1,-1 0 0,1 0 0,0 0 0,0 0 0,-1 0 0,1 0 0,0 0 0,0 0 0,-1 0 0,1 0 0,0 0 1,0 0-1,-1 0 0,1 0 0,0 0 0,0 0 0,-1 0 0,1 0 0,0 0 0,0 0 0,-1-1 0,1 1 1,0 0-1,0 0 0,0 0 0,-1 0 0,1-1 0,0 1 0,0 0 0,0 0 0,-1 0 0,1-1 0,0 1 1,0 0-1,0 0 0,0 0 0,0-1 0,0 1 0,0 0 0,-1-1 0,-7 23 3588,6 9-3603,2 0 1,0 0 0,2 0-1,2-1 1,7 34 0,4 39 743,-11-75-782,2-1 0,9 30-1,2 5 15,13 31 109,-21-70-106,0 1-1,7 41 0,-12-47-92,1 0 0,1-1 0,0 0 0,12 22-1,-8-18 35,-1 0-1,7 25 0,-7-22-25,1 1 0,1-2 0,1 0-1,1 0 1,32 40 0,-27-38 8,-6-11 10,-2 1-1,0 0 1,0 0-1,-1 1 1,-1 0 0,8 25-1,-13-33-14,1-1 0,-1 1 0,1-1 0,1 0 0,-1 0 0,11 12 0,-9-11 1,0 0 0,0 0 0,0 1 0,4 10 1,2 10 9,2-1 0,23 36 0,-26-51-22,0-1 1,1 0-1,1-1 1,-1 0-1,27 16 1,-19-13 16,89 53 226,-81-51-147,-15-9-104,1-1-1,0-1 0,0 0 0,21 3 0,40 16 85,-50-14-74,1-1 1,0-1 0,0-1 0,1-2 0,0-1-1,31 2 1,-39-4-4,27 5 27,66 19 0,-68-15-1,69 10 1,133-4 53,-151-12-5,-24-5-70,-70 0 102,-26-22-4004,3 5-2082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1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13741,'0'0'9390,"11"-10"-7377,-11 17-2186,0-16 450,0-16 1386,0 25-1631,-2 43-411,4-43 401,0-1 0,0 0 0,0 0 0,0-1 0,0 1 0,0 0 0,0-1 0,0 1 0,0-1 0,-1 0 0,1 1 0,0-1 0,-1 0 0,0 0 0,1 0 0,-1 0 0,0 0 0,0 0 0,0-1 0,0 1 0,-1 0 0,1 0 0,-1-1 0,1-3 0,2-6 315,0 0 1,-1 0 0,1-19-1,-3 30-338,0 1-1,0 0 1,0 0-1,0 0 1,0 0-1,0 0 1,0-1-1,1 1 1,-1 0-1,0 0 1,0 0-1,0 0 0,0-1 1,0 1-1,0 0 1,0 0-1,0 0 1,0 0-1,0-1 1,0 1-1,0 0 1,-1 0-1,1 0 1,0 0-1,0-1 1,0 1-1,0 0 1,0 0-1,0 0 1,0 0-1,0 0 1,0 0-1,-1-1 1,1 1-1,0 0 0,0 0 1,0 0-1,0 0 1,0 0-1,-1 0 1,1 0-1,0 0 1,0 0-1,0-1 1,0 1-1,-1 0 1,1 0-1,0 0 1,0 0-1,0 0 1,0 0-1,-1 0 1,1 0-1,0 0 1,0 0-1,0 0 1,0 1-1,-1-1 0,1 0 1,0 0-1,-11 12-224,-8 18-304,9-7 444,29-52 307,5-6-110,-20 31-77,15-16-187,-13 21-32,-3 12-2,-4-3 162,0 1 0,-1-1 0,1 0 0,-2 0-1,0 0 1,0 0 0,-1-1 0,0 1 0,-6 10 0,6-86 730,4 64-706,-2-32 7,-2 28-158,-6 21-246,9-11 359,-5 8-24,1-1 1,1 2-1,0-1 1,0 0-1,2 1 1,-1 0-1,0 24 1,4-43 135,0-1 0,1 1 0,0 0 0,1 0 0,-1-1 0,7-10-1,4-9 80,0-11-221,-11 31-153,-10 23-32,-48 131 126,73-187 191,-9 22-23,0 0 0,-2-1 0,1 1 1,-2-1-1,-1 0 0,0-1 0,1-19 1,-5 37-41,0 1 0,0 0 0,0 0 0,0 0 0,-1-1 0,1 1 0,0 0 0,0 0 0,0 0 0,0 0 0,-1 0 0,1-1 0,0 1 0,0 0 0,0 0 0,-1 0 0,1 0 0,0 0 0,0 0 0,0 0 0,-1 0 0,1 0 0,0 0 0,0 0 0,-1 0 0,1 0 0,0 0 0,0 0 0,0 0 0,-1 0 1,1 0-1,0 0 0,0 0 0,-1 0 0,1 0 0,0 0 0,0 1 0,0-1 0,-1 0 0,1 0 0,0 0 0,0 0 0,0 0 0,0 1 0,-1-1 0,1 0 0,0 0 0,0 0 0,0 1 0,0-1 0,0 0 0,0 0 0,0 0 0,0 1 0,-12 10-172,6-3 146,0 0-1,1 1 1,0 0 0,0 0 0,1 0 0,0 0-1,0 1 1,1 0 0,0 0 0,-2 19 0,20-57-2403,-10 2-1981,-4-1-4067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1:42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2396 160 6182,'-14'-1'165,"-38"-3"398,1-3-1,-96-25 0,39-4-264,38 11 412,-76-15 0,120 35-581,0 1 0,0 1 0,-1 1 0,1 1 0,0 2 0,-46 6 0,-45 20-31,-201 73 1,234-70 9,42-16 182,-362 132 1543,284-96-1779,-147 84 0,243-121-74,2 2 0,0 0 0,0 1 0,2 1 0,0 1 0,-34 39 0,49-51 1,1 0 0,0 0 0,0 0 0,0 1 0,1-1 0,-1 1 0,2 0 0,-1 0 0,1 0 0,0 0 0,0 0 0,1 1 0,0-1 0,0 0 0,1 1 0,0-1 0,0 1 0,1-1 0,0 0 0,0 1 0,1-1 0,0 0 0,0 0 0,0 0 0,1 0 0,0 0 0,1-1 0,-1 1 0,7 7 0,45 61-52,-25-37 141,-2 2 0,-1 1 0,37 78-1,-59-106-110,1 0 0,1 0 0,0-1-1,1 0 1,1 0 0,-1-1 0,2 0-1,-1 0 1,20 15 0,-13-15 30,0 0-1,1-1 1,0-1 0,0 0 0,1-1-1,30 8 1,64 16 101,1-4-1,1-6 1,165 11-1,-114-26-54,297-26-1,169-56 134,-478 49-184,-1-8-1,159-56 0,-88 11 158,250-128 1,-439 190 14,-1-1 1,-1-2 0,-1-2-1,50-43 1,-71 56-97,-1-1 0,0 0-1,0-1 1,-1 0 0,0 0 0,-1-1-1,0 0 1,-1 0 0,0-1-1,-1 1 1,-1-1 0,0 0 0,0-1-1,-1 1 1,-1-1 0,1-17 0,-3 19 30,-1 0 0,0 0 0,-1 0 1,0 0-1,0 1 0,-1-1 0,-1 1 0,0 0 1,-1 0-1,0 0 0,-9-15 0,4 12-27,-1 0 0,0 0 0,-1 1 0,0 0 0,-1 1 0,0 1 0,-17-11 0,-3 1-27,0 2-1,-2 2 1,0 1 0,0 1 0,-2 3-1,-57-14 1,-38 3-26,-254-10 0,92 12 29,-215-41-2388,369 46-1228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8360,'0'0'224,"-65"0"-544,46 0 224,-1 0-481,1 0-672,0 4-353,1 2 257,1 0-64,0 0-577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18 228 6342,'0'0'5050,"-17"-7"-5034,28 1 132,1 0-1,0 1 0,0 0 1,1 1-1,-1 0 1,1 1-1,0 1 1,21-2-1,110 3 1135,-73 3-1526,389 1 596,-407-6-277,-1-2-1,61-13 0,-60 8-25,108-7 0,-73 18 172,109 16 1,-89-6-134,189-6 0,106-32-22,-339 21-52,807-7 22,-844 14-35,359 28 15,26 1 0,297-59 16,275-33-26,-653 46-12,-35-25 40,-145 15-30,-105 22 21,1 1 0,0 3 0,0 2 0,-1 1 1,1 3-1,88 23 0,-121-26 102,200 40-757,-123-37 4058,-78-3-3503,4-1-4499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2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10186,'0'0'1468,"3"5"-1410,0-1-53,0 0-1,1-1 0,-1 1 1,1-1-1,0 0 1,0 0-1,0 0 0,1-1 1,-1 1-1,0-1 0,1 0 1,0-1-1,-1 1 0,1-1 1,6 1-1,94 16 67,-62-13 13,145 33 776,-115-21-473,1-3 1,126 8 0,820-47 993,-137-1-1444,29 68 162,-238-3 41,1-52-69,-450-4-27,405-40 120,-535 49 151,-94 8 1073,-35-7-1980,25-1-1773,-6-6-1607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9513,'0'0'9369,"-9"-4"-8729,6 3-628,0 0 0,1 0 0,-1 0 0,0 1 0,0-1-1,1 0 1,-1 1 0,0 0 0,0 0 0,0 0-1,0 0 1,0 0 0,-3 2 0,3-1 14,1 0 0,-1 1 0,1 0 0,0-1 1,0 1-1,0 0 0,0 0 0,0 0 0,0 0 0,0 1 0,1-1 0,-1 1 1,1-1-1,0 1 0,-1-1 0,1 1 0,0-1 0,-1 6 0,0-1 91,-1 1 0,1-1 0,1 1 0,-1 0 0,1-1 0,0 13 0,1-19-110,0 1-1,0 0 1,0-1-1,1 1 1,-1-1 0,0 1-1,1-1 1,-1 1-1,1-1 1,0 1-1,-1-1 1,1 1 0,0-1-1,0 0 1,0 1-1,0-1 1,0 0 0,0 0-1,0 0 1,1 0-1,-1 0 1,0 0 0,0 0-1,1 0 1,-1 0-1,1-1 1,-1 1-1,1 0 1,-1-1 0,1 0-1,-1 1 1,1-1-1,0 0 1,-1 0 0,1 1-1,2-2 1,11 1 39,1-1 0,0-1 0,30-7 1,-29 6-166,0 0 1,32-2-1,-49 4 113,1 1 0,-1 0-1,1 0 1,-1 0 0,1 0 0,-1 0-1,1 0 1,-1 0 0,1 0 0,-1 0 0,1 0-1,-1 0 1,1 1 0,-1-1 0,1 0 0,-1 0-1,1 0 1,-1 1 0,1-1 0,-1 0-1,1 1 1,-1-1 0,0 0 0,1 1 0,-1-1-1,1 0 1,-1 1 0,0-1 0,1 1 0,-1-1-1,0 1 1,0-1 0,0 1 0,1-1-1,-1 1 1,0-1 0,0 1 0,0 0 0,-9 21 144,-27 19 623,26-32-535,0-1 1,0 0 0,-1-1-1,0 0 1,0 0 0,0-1-1,-1-1 1,0 0 0,0 0-1,-1-1 1,1-1 0,-22 4-1,34-7-302,-1 0 0,1 0 1,0 0-1,-1 0 0,1 0 0,-1 0 0,1 0 0,0 0 0,-1 0 0,1 0 0,-1 0 0,1 0 0,0-1 0,-1 1 0,1 0 0,-1 0 0,1 0 0,0 0 1,-1-1-1,1 1 0,0 0 0,-1 0 0,1-1 0,0 1 0,0 0 0,-1-1 0,1 1 0,0 0 0,0-1 0,-1 1 0,1 0 0,0-1 0,0 1 0,0 0 1,0-1-1,0 1 0,-1-1 0,1 0 0,8-17-2562,20-16-1922,-3 9 194,5-1-1304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5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330 228 2498,'0'0'8520,"-4"-8"-7655,-2 0-431,4 5-252,0 1 0,0-1 0,1 1-1,-1-1 1,1 0 0,0 0 0,0 0-1,0 0 1,0 0 0,0 0 0,0 0-1,1 0 1,0 0 0,-1-4 0,1 6-108,1 2-85,0-1 0,1 1 0,-1-1 0,-1 1 0,1-1 0,0 1 0,0 0 0,0-1-1,0 1 1,0 0 0,-1 0 0,1 0 0,0 0 0,-1 0 0,1-1 0,0 1 0,-1 0 0,1 0-1,-1 0 1,0 1 0,1-1 0,-1 0 0,0 0 0,1 0 0,-1 0 0,0 0 0,0 2 0,4 37-278,-4-34 285,1 25-63,-2-1 0,-1 1 0,-1-1 0,-8 35 0,-39 118 235,18-70 223,-42 203 1051,61-239-997,3 1-1,0 91 1,-7 409-536,16-566 92,0-4 5,0 1 0,1-1 0,0 0 1,1 0-1,1 11 0,-1-17-1,-1 0 0,1 0 0,-1-1-1,1 1 1,0 0 0,0-1 0,0 1-1,0 0 1,0-1 0,0 0 0,0 1 0,1-1-1,-1 1 1,0-1 0,1 0 0,-1 0-1,1 0 1,-1 0 0,1 0 0,0 0-1,-1 0 1,1-1 0,0 1 0,0-1 0,-1 1-1,1-1 1,0 1 0,2-1 0,11 1 48,0-1 0,0 0 0,0-1 0,0 0 0,0-2 0,26-6 0,86-38 107,-25 9-174,-53 24-148,1 3-1,1 1 0,82-4 0,157 12 25,-82 3 73,-142-3 57,759 14 6,229 49-114,-319-25 120,411 21 446,-681-38-132,-281-4 126,61 2 404,-241-18-860,1 1 0,-1-1 1,1 0-1,-1-1 0,1 1 0,-1-1 0,0 1 0,0-1 0,0 0 1,0-1-1,0 1 0,0-1 0,-1 0 0,1 0 0,-1 0 1,0 0-1,0-1 0,0 1 0,0-1 0,0 1 0,-1-1 0,3-5 1,6-13-40,-1 0 0,-1 0 0,7-24 1,-9 25 23,25-80-125,-5-1-1,14-109 1,10-212-22,-31 236 133,36-165 41,-1 10 10,-52 321-8,0 5-79,-1 0 1,-1 0-1,-1 0 1,0-1 0,0 1-1,-5-19 1,4 33 68,0-1 1,0 1 0,0-1 0,0 1 0,-1 0 0,0-1 0,1 1 0,-1 0-1,0 0 1,0 0 0,0 1 0,0-1 0,0 0 0,0 1 0,-1-1-1,1 1 1,0 0 0,-1 0 0,1 0 0,-1 0 0,1 0 0,-1 0 0,0 1-1,-3-1 1,-9-1-62,0 0 0,-1 1 0,-18 2 0,14-1-21,-321 26-232,2 0 783,-68-27-553,-649 22-446,-93 30 164,192-75-421,584 11 645,-696 27 22,1027-11 75,-67 4-964,-157-10 0,254 2 553,-1 0 0,1-1 0,0-1 1,0 0-1,0-1 0,0 0 0,1-1 0,-17-8 0,-16-20-2851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3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10570,'0'0'6315,"9"4"-5845,28 14 64,-36-18-450,0 1 0,0-1 0,0 0 0,0 0 0,0 0 0,0 0 0,0 0 0,0 0 0,0 0 0,0 0 0,0 0 0,0 0 0,0-1 0,0 1 0,0 0 0,0-1 0,0 1 0,0-1 0,-1 1 0,1-1 0,0 1 1,0-1-1,0 0 0,0 1 0,-1-1 0,1 0 0,0 0 0,-1 1 0,1-1 0,-1 0 0,1 0 0,-1 0 0,1 0 0,-1 0 0,1 0 0,-1 0 0,0-2 0,11-37 2582,-11 38-2455,1-1-23,-1 1 0,0-1 0,0 0 0,0 1 0,0-1 0,0 0 0,0 1 0,-1-1 0,1 0 0,-1 1 0,-1-4 0,2 5-180,-1 0 0,1 1 0,-1-1 0,1 1 0,-1-1 0,1 0 1,-1 1-1,1-1 0,-1 1 0,1 0 0,-1-1 0,0 1 0,1-1 0,-1 1 0,0 0 0,1 0 0,-1-1 0,0 1 0,0 0 0,1 0 0,-1 0 0,0 0 0,0 0 0,1 0 0,-1 0 0,0 0 0,0 0 0,1 0 0,-1 0 1,0 0-1,0 1 0,1-1 0,-1 0 0,0 0 0,1 1 0,-1-1 0,0 0 0,1 1 0,-1-1 0,1 1 0,-1-1 0,1 1 0,-2 1 0,0 0-16,0 0 1,-1 1-1,1-1 0,0 1 0,1-1 1,-1 1-1,0 0 0,1 0 0,-1 0 0,1 0 1,0 0-1,0 0 0,0 0 0,1 0 1,-1 1-1,1 5 0,0 52-68,0-60 79,0 0 1,0 0-1,0 0 0,0-1 1,0 1-1,1 0 0,-1 0 1,0-1-1,1 1 1,-1 0-1,1-1 0,-1 1 1,0 0-1,1-1 0,0 1 1,-1 0-1,1-1 0,-1 1 1,1-1-1,0 1 0,-1-1 1,1 0-1,0 1 1,-1-1-1,1 1 0,0-1 1,1 0-1,28 1 231,-28-2-202,1 1-1,0-1 1,0 0 0,0 0-1,-1 0 1,1 0 0,0 0-1,-1 0 1,1-1-1,-1 1 1,1-1 0,-1 0-1,0 0 1,0 0-1,0 0 1,0 0 0,0 0-1,2-3 1,-4 4-7,1 0 0,-1 0 0,0-1 0,1 1 0,-1 0 1,0 0-1,0 0 0,0-1 0,0 1 0,0 0 0,0 0 0,0 0 0,0 0 1,-1-1-1,1 1 0,0 0 0,-1 0 0,1 0 0,-1 0 0,1 0 0,-1 0 1,0 0-1,1 0 0,-1 0 0,0 0 0,0 0 0,1 0 0,-1 0 0,0 1 1,0-1-1,0 0 0,0 0 0,0 1 0,0-1 0,0 1 0,0-1 0,-1 1 1,1 0-1,0-1 0,0 1 0,0 0 0,0 0 0,-1 0 0,1-1 1,-2 2-1,0-2-75,0 1 0,0 0 1,0 0-1,0 0 0,0 1 1,0-1-1,0 1 0,1-1 1,-1 1-1,0 0 0,0 0 0,0 0 1,1 1-1,-1-1 0,1 1 1,-1-1-1,-3 4 0,4-3 27,0 1-1,0 0 0,0 0 0,0 1 0,0-1 0,1 0 1,-1 1-1,1-1 0,0 1 0,-1 5 0,2-8 25,0-1-1,0 1 1,0-1 0,0 1-1,0-1 1,0 1-1,0-1 1,0 1 0,0-1-1,0 1 1,0-1-1,0 1 1,1-1 0,-1 1-1,0-1 1,0 1-1,1-1 1,-1 1-1,0-1 1,1 1 0,-1-1-1,0 0 1,1 1-1,-1-1 1,1 0 0,-1 1-1,1-1 1,1 1 5,0-1 0,-1 0 0,1 1 0,0-1 0,0 0 0,-1 0 0,1-1 1,0 1-1,-1 0 0,1 0 0,0-1 0,-1 1 0,4-2 0,0 0 34,1-1-1,-1 0 0,1 0 1,-1 0-1,0-1 0,0 0 1,-1 1-1,8-9 1,-10 10-2,-1 1-1,1-1 1,-1 0 0,1 0 0,-1 0 0,1 0 0,-1 0 0,0 0 0,0 0 0,0-1 0,0 1 0,0 0 0,-1-1 0,1 1 0,-1 0-1,1-1 1,-1 1 0,0-1 0,0 1 0,0-1 0,0 1 0,-1 0 0,1-1 0,-2-3 0,2 5-38,-1 0 0,0 0 0,0 0 0,1 0 0,-1 0 0,0 0 0,0 0 0,0 1 1,0-1-1,0 0 0,0 1 0,0-1 0,0 0 0,-1 1 0,1-1 0,0 1 0,0 0 0,0-1 0,-1 1 0,1 0 0,0 0 1,0 0-1,0 0 0,-1 0 0,1 0 0,0 0 0,0 0 0,-1 1 0,1-1 0,0 0 0,0 1 0,0-1 0,-1 1 0,0 0 1,-2 0-21,0 1 1,0 0 0,0 0-1,0 0 1,0 1 0,1-1 0,-1 1-1,-3 3 1,3-2-4,2-2 19,0-1 1,0 1-1,0 0 0,1 0 1,-1 0-1,0 0 0,1 1 1,-1-1-1,1 0 1,0 1-1,0-1 0,0 1 1,0-1-1,0 1 0,0-1 1,1 1-1,-1 0 0,1-1 1,0 1-1,0 0 1,0-1-1,0 4 0,2-6 10,1 1-1,-1-1 0,0 0 1,0 0-1,0 0 0,0 0 1,0-1-1,0 1 0,1-1 1,-1 1-1,0-1 0,0 0 1,0 0-1,2-1 0,3-2 17,-1 0 0,1-1 0,-1 0 0,0 0-1,-1 0 1,1-1 0,-1 0 0,5-6 0,-9 9-13,1 1 0,0 0 0,-1-1 0,1 1 0,-1-1 0,0 0 0,0 1 0,0-1 0,0 0 1,0 0-1,-1 1 0,1-1 0,-1 0 0,0 0 0,1 0 0,-2 0 0,1 0 0,0 0 0,0 1 0,-1-1 0,0 0 0,1 0 0,-1 0 1,0 1-1,-2-4 0,2 5-30,-1-1 0,0 0 0,0 1 0,0 0 0,0-1 0,0 1 0,0 0 0,-1 0 0,1 0 0,0 0-1,0 0 1,-1 1 0,1-1 0,-1 1 0,1 0 0,0-1 0,-1 1 0,1 0 0,-1 0 0,1 1 0,-1-1 0,1 0 0,0 1 0,-1-1 0,1 1 0,0 0 0,-1 0 0,1 0 0,0 0 0,0 0 0,0 1 0,0-1 0,0 1 0,0-1 0,0 1 0,1 0 0,-1-1 0,0 1 0,1 0 0,0 0 0,-1 0 0,1 0 0,0 0 0,0 1 0,0-1 0,0 0 0,0 3 0,1-3-40,0-1 1,1 0-1,-1 1 0,1-1 1,-1 1-1,1-1 1,-1 0-1,1 0 0,0 1 1,0-1-1,0 0 1,0 0-1,0 0 0,0 0 1,0 0-1,0 0 1,0 0-1,0 0 0,0 0 1,1-1-1,-1 1 1,0 0-1,1-1 0,-1 1 1,3 0-1,48 12-3768,-20-5-3920,-17 0-291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6054,'0'0'6470,"-8"-1"-5408,-25-1-314,32 2-696,0 1 1,0-1-1,0 0 1,0 1-1,0-1 1,0 1-1,0-1 1,0 1-1,0-1 1,0 1-1,0 0 1,0 0-1,0-1 1,1 1 0,-1 0-1,0 0 1,1 0-1,-1 0 1,1 0-1,-1 0 1,1 0-1,-1 0 1,1 0-1,-1 0 1,1 0-1,0 0 1,0 0 0,-1 0-1,1 2 1,0-3-16,0 1 1,0 0-1,-1 0 1,1 0-1,0-1 1,0 1-1,0 0 1,0 0-1,0 0 1,0-1-1,0 1 1,0 0-1,0 0 1,1-1-1,-1 1 1,0 0-1,0 0 1,1 0-1,-1-1 1,0 1-1,1 0 1,-1-1-1,1 1 1,-1 0-1,1-1 1,-1 1-1,1-1 1,0 1-1,-1-1 1,1 1-1,1 0 1,2-1-5,1 0 1,0 0-1,-1-1 1,1 1-1,0-1 1,-1 0-1,1-1 1,-1 1-1,8-4 1,-10 4 75,0-1 0,0 1 0,-1 0 0,1-1 0,0 1 0,-1-1 0,1 0 0,-1 1 0,0-1 0,0 0 0,0 0 0,0 0 0,0 0 0,0 0 0,0 0 0,0 0 0,-1 0 0,1 0 0,-1 0 1,0-1-1,1 1 0,-1 0 0,0-3 0,-1 4-99,1 1 0,0 0 0,0-1 0,0 1 0,-1-1 0,1 1 0,0 0 0,-1 0 0,1-1 0,0 1 0,-1 0 0,1-1 0,0 1 0,-1 0 0,1 0 0,0 0 0,-1-1 0,1 1-1,-1 0 1,1 0 0,-1 0 0,1 0 0,0 0 0,-1 0 0,1 0 0,-1 0 0,1 0 0,-1 0 0,1 0 0,0 0 0,-1 0 0,1 0 0,-1 0 0,1 0 0,0 1 0,-1-1 0,1 0 0,-1 0 0,1 0 0,0 1 0,-1-1 0,1 0 0,-20 10-2,18-7-8,0 0-1,0 0 1,0-1-1,0 1 0,1 1 1,-1-1-1,1 0 0,0 0 1,0 0-1,0 1 0,0-1 1,1 0-1,0 1 1,-1-1-1,1 1 0,0 3 1,2-6-8,0 0 1,0-1 0,0 1 0,0-1 0,0 0-1,0 0 1,0 0 0,0 0 0,0 0-1,0 0 1,0 0 0,0-1 0,0 1 0,-1-1-1,1 1 1,3-2 0,-3 1 44,1-1 0,-1 0 0,0 0 0,1 0 0,-1 0 0,0 0 1,0 0-1,0 0 0,0-1 0,-1 1 0,1-1 0,-1 1 0,1-1 0,-1 0 0,0 1 0,0-1 0,0 0 1,1-5-1,-3 8-30,1-1 1,-1 1-1,1 0 1,-1-1-1,1 1 1,0 0 0,-1 0-1,1 0 1,-1-1-1,1 1 1,-1 0 0,1 0-1,-1 0 1,1 0-1,-1 0 1,1 0-1,-1 0 1,1 0 0,-1 0-1,1 0 1,-1 0-1,1 0 1,-1 0-1,1 1 1,-1-1 0,1 0-1,-1 0 1,1 0-1,-1 1 1,1-1 0,-1 1-1,-17 7-47,15-6 40,0 1 0,0-1 0,0 1 0,0 0 0,1 0 0,-1 0 0,1 1 0,0-1 0,0 0 0,0 1 0,0 0 0,1-1 0,-1 1 0,1 0 0,0 0 0,0 0 0,1 0 0,-1 7 0,1-11-4,0 0 0,0 1 0,1-1 0,-1 0 0,0 1 0,1-1 0,-1 0-1,0 1 1,1-1 0,-1 0 0,1 0 0,-1 1 0,0-1 0,1 0 0,-1 0-1,1 0 1,-1 0 0,1 0 0,-1 0 0,1 1 0,-1-1 0,0 0-1,1 0 1,-1 0 0,1-1 0,-1 1 0,1 0 0,-1 0 0,1 0 0,-1 0-1,1 0 1,-1 0 0,0-1 0,1 1 0,-1 0 0,1 0 0,0-1-1,17-7 120,12-28 84,-29 34-146,0 0 0,0 1-1,0-1 1,0 0 0,0 0 0,0 0-1,0 0 1,-1 0 0,1 0 0,-1 0-1,0 0 1,1 0 0,-1 0 0,0 0-1,0-1 1,0 1 0,0 0 0,-1 0-1,0-3 1,0 4-45,1 1-1,-1-1 0,1 1 0,-1 0 1,0-1-1,0 1 0,1 0 0,-1 0 1,0-1-1,1 1 0,-1 0 1,0 0-1,0 0 0,1 0 0,-1 0 1,0 0-1,0 0 0,1 0 0,-1 1 1,0-1-1,0 0 0,1 0 0,-1 0 1,0 1-1,1-1 0,-1 0 1,0 1-1,1-1 0,-1 1 0,0 0 1,-21 12-15,18-10 12,-1 1 0,1-1 0,0 1 0,0 0 0,1 1 0,-1-1 0,1 0 0,0 1 0,0 0 0,0 0 0,1 0 0,-1 0 0,1 0 0,-2 10 0,5-15-21,-1 1 0,1-1 0,0 1 0,-1 0 0,1-1 1,0 1-1,-1-1 0,1 0 0,0 1 0,0-1 0,-1 1 0,1-1 0,0 0 0,0 0 0,0 0 1,0 1-1,-1-1 0,1 0 0,0 0 0,0 0 0,0 0 0,0 0 0,0 0 0,-1-1 1,1 1-1,0 0 0,0 0 0,0-1 0,-1 1 0,1 0 0,1-1 0,29-11-2438,-22-2-1651,-4-1-3086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9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2 12107,'0'0'8606,"10"-1"-6866,4 0-1373,-1 1 0,0 1 0,0 0 0,0 1 0,0 0 1,-1 1-1,1 0 0,19 9 0,-27-10-294,0 0 0,1 1 1,-1 0-1,-1 0 1,1 1-1,0-1 0,-1 1 1,1 0-1,-1 0 1,6 8-1,-8-9-92,-1 0-1,1 0 1,0 1-1,-1-1 1,0 0 0,0 1-1,0 0 1,0-1-1,0 1 1,-1-1 0,1 1-1,-1 0 1,0-1-1,0 1 1,-1 0 0,1-1-1,-1 1 1,-1 5-1,-1-1-100,0 0 0,0-1 0,-1 0 0,0 0 0,0 0 0,-1 0-1,0-1 1,0 1 0,0-1 0,-1-1 0,0 1 0,0-1-1,-9 6 1,-12 7-27,-58 30 0,45-28 271,25-13-102,12-6-9,0 0 0,1 0-1,-1 1 1,0-1 0,1 0-1,-1 1 1,1 0 0,-1 0-1,1 0 1,0 0 0,-1 0-1,-2 4 1,6-6 7,0 1 0,-1 0 0,1-1 0,0 1 0,-1-1 0,1 1 0,0-1 0,0 1 0,0-1 0,-1 0 0,1 1 0,0-1 0,0 0 0,0 0 0,0 0 1,0 1-1,-1-1 0,1 0 0,0 0 0,0 0 0,0 0 0,0-1 0,0 1 0,1 0 0,29-2 200,46-12 11,11-3-866,-28 13-7866,-40 4-1023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9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19699,'0'0'9961,"0"8"-21236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0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16976,'0'0'9673,"-13"54"-9032,2-19-449,-4 3-160,6 0 0,3-2-160,1-4-865,5-2-865,0-7-736,0-5-1058,0-8-1537,0-5-2850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0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13421,'0'0'6342,"2"-9"-3935,-1 7-2259,0-1-1,-1 0 0,1 1 1,0-1-1,0 1 0,0-1 1,1 1-1,-1-1 0,0 1 1,1 0-1,0 0 0,-1 0 1,1 0-1,3-3 0,-1 3-4,-1 0 0,1 0 0,0 1 0,0-1-1,1 1 1,-1 0 0,0 0 0,0 0 0,1 0-1,-1 1 1,7 0 0,10-2 201,0 2 1,0 0-1,0 2 1,0 0-1,29 8 0,-45-9-335,-1 0-1,1 0 1,-1 1-1,0-1 1,1 1-1,-1 0 0,0 1 1,0-1-1,0 1 1,0 0-1,-1-1 1,1 2-1,-1-1 0,1 0 1,-1 1-1,0 0 1,-1-1-1,1 1 0,-1 0 1,1 0-1,-1 1 1,-1-1-1,1 0 1,0 1-1,-1-1 0,0 1 1,0 0-1,0-1 1,-1 1-1,0 5 1,0-5-14,0-1 0,-1 0 0,0 0 0,0 0 0,0 0 0,0 0 0,-1 0 0,0-1 0,1 1 0,-1 0 0,-1-1 0,1 1 0,0-1 0,-1 0 0,0 0 0,0 0 0,0 0 0,0 0 0,0 0 0,-6 3 0,-6 3 72,-1 0 1,0-1-1,-23 8 0,36-15-50,1 4-217,12 0-34,22 4-258,-22-6 297,28 6-229,-28-7 397,0 0 1,1 0 0,-1 1-1,0 1 1,-1 0-1,1 0 1,0 1-1,-1 0 1,13 10-1,-20-13 11,0-1 0,-1 1 0,1 0-1,-1 0 1,1 0 0,-1 0 0,0 0-1,0 0 1,0 0 0,0 0 0,0 0-1,0 0 1,-1 1 0,1-1 0,-1 0-1,1 0 1,-1 1 0,0-1 0,0 0-1,0 1 1,0-1 0,-1 0 0,1 1-1,-1-1 1,1 0 0,-1 0 0,0 1-1,1-1 1,-1 0 0,0 0 0,-1 0-1,1 0 1,0 0 0,-1 0 0,-1 2-1,-3 3 143,-1 0-1,0 0 0,0-1 0,0 1 0,-1-2 0,1 1 1,-13 5-1,2-2 201,0-1 1,-1-1-1,-1 0 1,1-2-1,-1 0 1,0-1-1,0-1 1,0-1 0,0-1-1,0-1 1,-23-2-1,41 2-347,0 0 1,1 0-1,-1 0 0,0 0 1,1 0-1,-1 0 1,0 0-1,1-1 0,-1 1 1,1-1-1,-1 1 0,1-1 1,-1 0-1,1 0 0,-1 1 1,1-1-1,-1 0 0,1 0 1,0 0-1,0-1 0,-1 1 1,1 0-1,0 0 0,0-1 1,0 1-1,0 0 0,1-1 1,-1 1-1,0-1 0,1 0 1,-1 1-1,1-1 0,-1 1 1,1-1-1,0 0 1,-1 1-1,1-1 0,0 0 1,0-1-1,13-28-4221,12 5-5781,-5 11-4156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1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4708,'0'0'24023,"18"9"-30525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2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8232,'0'0'14296,"0"10"-13319,-15 126 1577,7-79-1814,7-56-729,1-1 1,0 1 0,0-1 0,0 1-1,0-1 1,0 1 0,0-1 0,0 1-1,0-1 1,0 1 0,0-1 0,0 0-1,0 1 1,0-1 0,0 1-1,0-1 1,0 1 0,0-1 0,1 1-1,-1-1 1,0 1 0,0-1 0,1 0-1,-1 1 1,0-1 0,1 1 0,-1-1-1,0 0 1,1 1 0,-1-1 0,0 0-1,1 0 1,-1 1 0,1-1-1,-1 0 1,0 0 0,1 0 0,0 1-1,22-8 572,20-23 32,-26 13-548,-1-1 1,27-39-1,-41 67-192,0 0 0,0 0-1,-1 1 1,-1-1-1,0 13 1,0-22 125,0 0-1,0 0 1,-1 0 0,2 0 0,-1 0 0,0-1 0,0 1 0,0 0 0,0 0-1,0 0 1,1 0 0,-1-1 0,0 1 0,1 0 0,-1 0 0,1 0 0,-1-1-1,1 1 1,-1 0 0,1-1 0,-1 1 0,1 0 0,0-1 0,-1 1 0,1-1-1,0 1 1,0-1 0,-1 1 0,1-1 0,0 0 0,1 1 0,1-1 14,-1 0 0,1 1 1,-1-1-1,1-1 0,0 1 1,-1 0-1,1-1 0,-1 1 1,1-1-1,3-1 0,5-3 41,0 1 0,-1-2 0,17-10 0,-18 9-46,0 1 0,0-1-1,0 0 1,-1-1-1,0 0 1,-1 0-1,0-1 1,0 0-1,7-12 1,-27 55-577,9-25 569,0 0 0,1 0 0,0 1 0,0-1 0,1 1-1,1-1 1,-1 12 0,2-20 8,1 0 0,-1 0 0,1-1 0,-1 1 0,1 0 0,-1-1 0,1 1 0,0 0 0,0-1 0,-1 1 0,1-1 0,0 1 0,0-1 0,-1 1 0,1-1 0,0 0 0,0 1 0,0-1 0,0 0 0,0 0-1,0 1 1,0-1 0,0 0 0,0 0 0,-1 0 0,1 0 0,0 0 0,0 0 0,0-1 0,1 1 0,33-5 226,-24 0-204,-1 0 0,0 0 1,-1-1-1,1 0 0,-1-1 1,-1 0-1,1-1 0,-1 0 1,9-12-1,2 1-13,-30 61-707,7-33 575,1-1-1,1 1 1,0 0 0,0-1-1,1 1 1,-1 18-1,2-26 29,0-1-1,0 1 0,0 0 0,1-1 1,-1 1-1,0 0 0,0-1 0,1 1 1,-1 0-1,0-1 0,1 1 0,-1 0 1,1-1-1,-1 1 0,1-1 0,-1 1 1,1-1-1,-1 1 0,1-1 0,0 0 1,-1 1-1,1-1 0,0 0 0,-1 1 0,1-1 1,0 0-1,-1 0 0,1 1 0,0-1 1,-1 0-1,1 0 0,0 0 0,0 0 1,-1 0-1,1 0 0,0 0 0,0 0 1,-1-1-1,1 1 0,0 0 0,-1 0 1,1 0-1,0-1 0,-1 1 0,1 0 1,0-1-1,-1 1 0,2-2 0,34-17-3077,-25 8 912,-1 0-1,0-1 0,-1 0 0,16-27 0,-3-1-2508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2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124 146 2530,'33'-101'5160,"-25"73"-448,-4 12 4074,-15 68-7910,0-6 178,-9 88 0,20-129-1022,-3 53 219,4 66 0,4-99-210,-5-25-39,0 0 0,0 1-1,0-1 1,0 1-1,0-1 1,0 1-1,0-1 1,1 0-1,-1 1 1,0-1-1,0 1 1,0-1 0,0 0-1,0 1 1,1-1-1,-1 0 1,0 1-1,0-1 1,1 0-1,-1 1 1,0-1 0,0 0-1,1 1 1,-1-1-1,0 0 1,1 0-1,-1 0 1,0 1-1,1-1 1,-1 0 0,1 0-1,-1 0 1,0 0-1,1 0 1,-1 1-1,1-1 1,-1 0-1,0 0 1,1 0 0,-1 0-1,1 0 1,-1 0-1,0 0 1,1-1-1,-1 1 1,1 0-1,-1 0 1,1 0-1,0-1-15,-1 0 0,1 0-1,-1 0 1,0 0-1,1 0 1,-1 0-1,0 0 1,1 0-1,-1-1 1,0 1 0,0 0-1,0 0 1,0 0-1,0 0 1,0 0-1,0 0 1,-1 0-1,1 0 1,0 0-1,-1 0 1,1-1 0,0 1-1,-1 0 1,1 1-1,-2-2 1,-15-28-1658,13 25 1189,-13-19-2420,-37-39 0,6 10 5463,48 53-2432,0-1 1,0 1-1,-1 0 0,1 0 0,0 0 0,0-1 0,0 1 0,0 0 0,0 0 0,-1 0 1,1-1-1,0 1 0,0 0 0,0 0 0,0-1 0,0 1 0,0 0 0,0 0 0,0-1 0,0 1 1,0 0-1,0 0 0,0-1 0,0 1 0,0 0 0,0-1 0,0 1 0,0 0 0,0 0 1,0-1-1,0 1 0,0 0 0,1 0 0,-1 0 0,0-1 0,0 1 0,0 0 0,1-1 0,12-3 1471,26 4-2081,-29 0 1096,47 3-14,-1-1-4788,-49-3-1524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58 2274,'0'0'4992,"6"-8"-519,18-26-208,-24 34-4067,0-1-1,1 1 0,-1 0 0,0-1 0,1 1 0,-1-1 0,0 1 1,0 0-1,1-1 0,-1 1 0,0-1 0,0 1 0,0-1 0,0 1 0,0-1 1,0 1-1,0-1 0,0 1 0,0-1 0,0 1 0,0-1 0,0 1 0,0-1 1,0 1-1,0-1 0,0 1 0,-1-1 0,-11-1 1839,-14 10-1354,17-4-670,-1 1-1,1 0 1,1 0 0,-1 1 0,1 0 0,0 1 0,0-1 0,1 2 0,0-1 0,0 1 0,1 0 0,-8 13-1,14-21-40,0 1 0,-1-1-1,1 1 1,0-1 0,0 1-1,0-1 1,0 1 0,0-1 0,0 1-1,0 0 1,0-1 0,0 1-1,0-1 1,0 1 0,0-1-1,0 1 1,0-1 0,0 1-1,0 0 1,1-1 0,-1 1-1,0-1 1,1 1 0,-1-1-1,0 1 1,0-1 0,1 0-1,-1 1 1,1-1 0,0 1-1,21 6-280,34-8 402,-47 1-118,29-4-60,42-1 178,-75 5-194,0 1 1,0-1 0,1 1-1,-1 0 1,0 0-1,0 0 1,0 1-1,0 0 1,-1 0-1,1 0 1,-1 1 0,7 3-1,-10-5 89,0 0 0,0 0 0,1 0-1,-1 0 1,0 1 0,0-1 0,0 0 0,0 0 0,-1 1 0,1-1-1,0 1 1,0-1 0,-1 1 0,1-1 0,-1 1 0,1-1 0,-1 1-1,0-1 1,0 1 0,0 0 0,0-1 0,0 3 0,0-1 19,-1 0-1,0 1 1,0-1 0,0 0 0,0 0 0,-1 0 0,0 0-1,1 0 1,-1 0 0,-3 3 0,-5 6 140,0-1 1,-1 0-1,-20 14 1,28-23-116,-5 6 8,0-2 1,-1 1-1,0-1 0,0-1 1,-1 0-1,0 0 0,0-1 1,0 0-1,0 0 0,-19 3 1,28-7-122,0 0-1,0 0 1,0 0 0,0 0 0,0 0 0,1 0 0,-1-1 0,0 1 0,0 0 0,0 0 0,0-1 0,0 1 0,0-1 0,0 1 0,1 0 0,-1-1 0,0 0 0,0 1 0,1-1 0,-1 1 0,0-1 0,1 0 0,-1 1 0,1-1 0,-1 0 0,1 0 0,-1 0 0,1 1 0,-1-1 0,1 0 0,0 0 0,-1 0 0,1 0 0,0 0 0,0-1 0,-1-40-5871,2 28 4347,3-24-2520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3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11050,'0'0'8841,"56"18"-14863,-32-3-1281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3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191 204 14510,'0'0'8877,"-12"-7"-8407,-37-19-486,47 26 12,0-1 1,0 1-1,-1 0 0,1 0 0,0 0 1,0 0-1,-1 0 0,1 1 0,0-1 1,0 1-1,-1-1 0,1 1 0,0 0 0,0 0 1,0 0-1,0 0 0,0 0 0,0 0 1,0 0-1,0 1 0,1-1 0,-1 1 0,0 0 1,1-1-1,-2 3 0,-4 2-5,1 0 115,-1 0-1,0 0 1,1 0-1,0 1 1,1 0-1,0 0 0,0 0 1,0 1-1,1 0 1,0 0-1,-4 11 1,8-18-93,0 0 0,0-1 0,0 1 1,0 0-1,0 0 0,0 0 1,1-1-1,-1 1 0,0 0 0,0 0 1,1-1-1,-1 1 0,0 0 0,1-1 1,-1 1-1,1 0 0,-1-1 1,1 1-1,-1 0 0,1-1 0,0 1 1,-1-1-1,1 1 0,0-1 0,-1 0 1,1 1-1,0-1 0,-1 0 1,1 1-1,0-1 0,0 0 0,-1 0 1,1 1-1,0-1 0,0 0 0,0 0 1,-1 0-1,1 0 0,0 0 0,0 0 1,0 0-1,-1-1 0,2 1 1,39-8 384,-29 3-331,1-2 0,-1 0-1,0 0 1,0-1 0,-1-1 0,0 0 0,-1 0 0,15-19-1,5-6-3,31-51-1,-47 65-31,-9 15-25,-1 0-1,0-1 1,0 1-1,0-1 0,-1 0 1,0 0-1,0 0 1,0-1-1,-1 1 0,3-12 1,-19 35-545,2 0 544,0 0 1,0 1 0,2 0 0,0 1-1,2 0 1,0 0 0,1 1-1,0 0 1,2 0 0,0 1 0,2-1-1,-2 32 1,5-50 1,0 0-1,0 0 0,0 0 1,0 0-1,0 0 0,1 0 1,-1 0-1,1 0 0,-1 0 1,1 0-1,0 0 1,0 0-1,0 0 0,0-1 1,0 1-1,0 0 0,0-1 1,1 1-1,-1-1 0,0 1 1,1-1-1,0 1 1,-1-1-1,1 0 0,0 0 1,-1 0-1,1 0 0,0 0 1,0 0-1,0 0 0,0-1 1,0 1-1,0-1 1,0 1-1,0-1 0,0 0 1,0 0-1,0 0 0,0 0 1,0 0-1,4-1 0,1 0 6,-1 0-1,1 0 1,-1-1-1,0 0 1,0 0-1,0-1 1,0 1-1,0-1 1,0-1-1,-1 1 1,1-1-1,7-6 1,-7 3-10,0 0 0,0 0 1,0 0-1,-1-1 0,0 0 1,-1 0-1,1 0 0,-2-1 1,1 1-1,-1-1 0,0 0 1,-1 0-1,0 0 0,-1 0 1,1-19-1,-1 27-9,-1 0 0,0 0 0,0 1 0,0-1 0,0 0 0,1 0 0,-1 0 0,0 0 0,-1 0 1,1 0-1,0 0 0,0 0 0,0 1 0,0-1 0,-1 0 0,1 0 0,0 0 0,-1 0 0,1 1 0,-1-1 0,1 0 0,-1 0 0,1 1 0,-1-1 0,0 0 0,1 1 0,-1-1 0,0 1 0,1-1 1,-1 1-1,0-1 0,0 1 0,0-1 0,1 1 0,-1 0 0,0-1 0,0 1 0,0 0 0,0 0 0,0 0 0,1-1 0,-1 1 0,0 0 0,0 0 0,0 0 0,0 1 0,0-1 0,0 0 1,0 0-1,0 0 0,1 1 0,-1-1 0,0 0 0,-1 1 0,-1 1-6,0-1 1,1 1-1,-1 0 1,0-1-1,1 1 1,0 0-1,-1 0 1,1 1-1,0-1 1,0 0 0,0 1-1,0-1 1,1 1-1,-1 0 1,-1 4-1,2-4 11,-1 0 0,1 0 0,1 0-1,-1 1 1,0-1 0,1 0 0,0 0 0,0 1 0,0-1-1,0 0 1,0 1 0,0-1 0,1 0 0,0 0 0,0 0-1,0 1 1,0-1 0,0 0 0,0 0 0,1 0 0,0-1-1,-1 1 1,1 0 0,0-1 0,1 1 0,-1-1 0,0 1-1,1-1 1,-1 0 0,1 0 0,-1 0 0,7 3 0,7 2-64,0-1 1,0 0 0,1-1 0,0-1-1,23 3 1,29 10-1543,-78-37 2700,1 0-1,2 0 1,-7-29 0,8 24-1059,2 1 1,-1-40 0,4 63-83,1 0 0,-1 0 0,0 0 0,0-1 0,1 1 0,-1 0 0,1 0 0,-1 0 0,1 0 0,-1 0 1,1 0-1,0 0 0,0 0 0,-1 0 0,1 0 0,0 0 0,0 0 0,0 0 0,0 0 0,0 1 0,0-1 0,0 1 0,0-1 0,0 0 0,1 1 0,-1 0 0,0-1 0,0 1 0,0 0 0,1-1 0,-1 1 0,0 0 0,2 0 0,51 1-3140,-41 0 1947,30 2-4209,6 0-4046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4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9993,'0'0'12818,"-5"8"-12412,1 0-314,0 1 1,0 0 0,1 0-1,0 0 1,1 0 0,0 0-1,0 0 1,1 1 0,1-1-1,-1 1 1,2 14 0,4 16-211,13 59 0,-15-84-96,0 11-2118,-2-7-3088,-1-11-137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6502,'0'0'14382,"62"32"-12557,-21-30-223,15-2-545,4 0-480,-1 0-385,-1-2-96,-7-2-128,-6-1-1057,-16 3-1153,-12 0-1122,-11-2-1344,-6-2-2563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11627,'0'0'7687,"52"-43"-5829,-22 32-705,7 0-288,3 2-417,1 3-320,0 2-63,0 4-642,-4 0-2562,-3 1-2947,-4 7-7943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5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13613,'0'0'2311,"0"9"492,0 1-2213,-1-5-36,1 0 1,0 0-1,0 0 1,1 0-1,-1 0 1,3 8-1,-2-11-476,0-1 0,-1 1 0,1 0 0,0-1 0,0 1 0,0-1 0,0 0 0,0 1 0,1-1 0,-1 0 0,0 0 0,0 0 0,1 0 0,-1 0 0,1 0 0,-1 0 0,1 0 0,-1 0 0,1-1 0,0 1 0,-1-1 0,1 1 0,0-1 0,-1 0 0,1 1 0,3-1 0,5 0-16,1-1 1,-1 0-1,1-1 0,-1 0 0,0 0 1,0-1-1,0-1 0,0 0 1,0 0-1,-1-1 0,10-5 0,-10 4-118,0 1-1,0 0 0,1 1 0,0 0 0,0 1 1,0 0-1,0 1 0,0-1 0,1 2 1,17-1-1,-27 2 45,0 1 0,0-1 0,1 1 0,-1 0 0,0 0 0,0-1 0,0 1 0,-1 0 0,1 0 0,0 0 0,0 0 0,0 0 0,-1 0 0,1 0 0,0 0 0,-1 0 0,1 0 0,-1 1 0,1-1 0,-1 0 0,0 0 0,1 0 0,-1 1 0,0-1 0,0 0 0,0 0 0,0 1 1,0 1-1,0 48 35,-1-38 44,0 75-1049,2-88 435,0 0 0,0 0 0,0 0 1,0 0-1,1 0 0,-1 0 0,0-1 0,0 1 0,0-1 0,0 1 0,0 0 0,0-1 0,0 0 0,0 1 0,0-1 1,0 0-1,0 1 0,0-1 0,1-1 0,17-16-10589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6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111 144 9801,'-8'5'5915,"-1"1"-4695,-54 37 3514,61-41-4644,0-1 1,-1 1 0,1 0-1,0 0 1,0 0 0,0 0 0,0 0-1,1 0 1,-1 0 0,1 0-1,-1 1 1,1-1 0,0 1-1,0-1 1,0 1 0,0-1 0,0 1-1,0 0 1,1-1 0,-1 1-1,1 0 1,0 0 0,0 3 0,1-5-88,0 0 1,0 0 0,1 0 0,-1 0 0,0-1 0,0 1 0,1 0 0,-1-1 0,0 1 0,1-1 0,-1 1-1,1-1 1,-1 1 0,0-1 0,1 0 0,-1 0 0,1 0 0,-1 0 0,1 0 0,1 0 0,34-4-113,-30 1 121,-1 0 0,1-1 0,-1 1 0,0-1 1,1-1-1,-2 1 0,1-1 0,0 0 0,7-9 0,41-55 24,-53 68-38,11-15 39,-1 0 0,-1 0 1,0-1-1,-1 0 1,-1-1-1,8-25 0,-35 60 849,9-3-835,1 0 0,0 1 0,1 0-1,0 1 1,1-1 0,1 1-1,1 1 1,0-1 0,1 1 0,1 0-1,0 0 1,1 0 0,1 29-1,2-45-38,-1 1 0,0-1 0,1 1 0,-1-1 0,1 0 0,0 1 0,0-1 0,-1 0 0,1 1 0,0-1 0,0 0 0,0 0 0,0 0 0,0 0 0,1 0 0,-1 0 0,0 0 0,0 0 0,1-1 0,-1 1 0,0 0 0,1-1 0,-1 1 0,1-1 0,-1 1 0,0-1 0,1 0 0,-1 0-1,1 0 1,-1 1 0,1-1 0,-1-1 0,1 1 0,-1 0 0,1 0 0,1-1 0,4 0 30,-1 0 0,0 0 0,0-1 1,0 1-1,0-1 0,0-1 0,9-4 0,-2-2-29,1-1 0,-2 0 0,0-1-1,0 0 1,-1-1 0,0 0 0,-1-1 0,0 0 0,-1 0 0,-1-1 0,11-23 0,-32 69-1,8-25-9,2 0 0,-1 1 1,1-1-1,0 1 0,1 0 1,0 0-1,0 0 0,0 0 1,1 0-1,1 1 0,-1-1 1,1 0-1,2 16 0,-1-23-71,0 1-1,-1-1 1,1 0 0,0 0-1,0 1 1,0-1-1,0 0 1,0 0-1,0 0 1,0 0 0,0 0-1,1 0 1,-1 0-1,0-1 1,1 1-1,-1 0 1,0-1-1,1 1 1,-1-1 0,1 1-1,-1-1 1,1 0-1,-1 1 1,1-1-1,-1 0 1,1 0-1,-1 0 1,1 0 0,-1 0-1,1-1 1,-1 1-1,2-1 1,2 0-793,-1 0 0,1 0 0,-1 0 0,1-1 0,-1 1 0,1-1 0,-1 0-1,0-1 1,5-3 0,15-16-7376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7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7 15214,'-6'9'1730,"-6"12"-768,1 0-1,0 1 1,2 0 0,0 0-1,2 1 1,-6 27 0,7-2-494,2 0 0,2 1 0,3-1 0,1 0 0,11 60 0,-19-141-3651,-2-5 1934,2-1 0,1 0 0,1-43 0,5 79 1414,0 1 1,0-1-1,0 0 0,0 0 0,0 1 0,1-1 0,-1 0 0,1 1 0,0-1 0,0 1 0,0 0 1,0 0-1,0 0 0,0 0 0,0 0 0,4-2 0,50-32 900,-33 23-1024,9-8 35,-2-1 0,28-26 0,-52 43-58,0 0-1,0-1 1,-1 0 0,1 0 0,-1-1-1,-1 1 1,1-1 0,-1 0-1,-1 0 1,1-1 0,-1 1-1,0-1 1,-1 1 0,0-1-1,0 0 1,1-9 0,-3 17-21,0 0 0,0-1 0,0 1 0,-1 0-1,1 0 1,0-1 0,0 1 0,0 0 0,0-1 0,0 1 0,0 0 0,0 0 0,-1-1 0,1 1 0,0 0 0,0 0 0,0-1-1,0 1 1,-1 0 0,1 0 0,0 0 0,0-1 0,-1 1 0,1 0 0,0 0 0,0 0 0,-1 0 0,1 0 0,0 0 0,-1 0-1,1-1 1,0 1 0,0 0 0,-1 0 0,1 0 0,0 0 0,-1 0 0,1 0 0,0 0 0,0 0 0,-1 1 0,1-1-1,0 0 1,-1 0 0,1 0 0,0 0 0,0 0 0,-1 0 0,1 0 0,0 1 0,0-1 0,-1 0 0,1 0 0,0 0 0,0 1-1,0-1 1,-1 0 0,1 0 0,0 1 0,0-1 0,0 1 0,-17 15-196,5 5 456,1 1-1,1 1 1,1 0-1,-11 42 1,-13 100 1562,23-99-215,-3 115 0,14-181-1618,-1 0 1,1 0-1,0 0 0,-1-1 1,1 1-1,-1 0 0,1-1 0,-1 1 1,1 0-1,-1-1 0,1 1 1,-1-1-1,1 1 0,-1-1 1,1 1-1,-1-1 0,0 1 0,1-1 1,-1 1-1,0-1 0,0 1 1,1-1-1,-1 0 0,0 1 1,0-1-1,0 1 0,0-1 0,1 0 1,-1-1-1,3-35-1885,-2-64 0,-2 66 275,1 0 1,7-43-1,-7 77 1645,0 0 0,0 1 1,0-1-1,0 0 1,0 1-1,0-1 1,0 0-1,1 1 1,-1-1-1,0 1 1,0-1-1,1 0 0,-1 1 1,0-1-1,1 1 1,-1-1-1,1 1 1,-1-1-1,1 1 1,-1-1-1,1 1 1,-1 0-1,1-1 0,-1 1 1,1 0-1,-1-1 1,1 1-1,0 0 1,-1 0-1,1-1 1,0 1-1,-1 0 1,1 0-1,0 0 0,-1 0 1,1 0-1,0 0 1,-1 0-1,1 0 1,0 0-1,-1 0 1,1 0-1,0 1 1,-1-1-1,1 0 0,-1 0 1,1 1-1,0-1 1,-1 0-1,2 2 1,33 23 1472,-25-17-1141,-4-4-238,0-1 0,1 0 0,0-1 0,-1 1 0,1-1 0,0 0 0,0-1 0,1 0 0,-1 0 0,0-1 0,0 1-1,0-2 1,0 1 0,9-2 0,-12 2-85,-1-1-1,0 1 0,0-1 0,1 0 1,-1 0-1,0 0 0,0 0 1,0-1-1,0 1 0,0-1 0,-1 0 1,1 0-1,0 0 0,-1 0 1,1 0-1,-1-1 0,0 1 0,0 0 1,0-1-1,0 0 0,0 0 0,-1 1 1,1-1-1,-1 0 0,1 0 1,-1-1-1,0 1 0,0 0 0,-1 0 1,1 0-1,-1-1 0,1-3 1,-1 6-39,0 1 1,0-1-1,0 0 1,-1 1-1,1-1 1,0 0 0,0 1-1,0-1 1,0 0-1,-1 1 1,1-1 0,0 1-1,0-1 1,-1 0-1,1 1 1,-1-1 0,1 1-1,0-1 1,-1 1-1,1-1 1,-1 1 0,1-1-1,-1 1 1,0 0-1,1-1 1,-1 1-1,1 0 1,-1 0 0,0-1-1,0 1 1,-26 1-271,22 0 246,1 0 0,-1 1-1,1-1 1,0 1 0,-1 0 0,1 1 0,0-1 0,0 1 0,-5 4 0,7-5 27,0 0 1,0 0-1,1 0 0,-1 0 0,1 0 0,-1 0 0,1 1 0,0-1 0,0 0 0,0 1 0,0-1 0,0 1 0,1 0 0,-1-1 0,1 1 1,-1-1-1,1 1 0,0 0 0,0-1 0,0 1 0,1 0 0,-1-1 0,1 1 0,-1-1 0,2 5 0,0-4-19,0-1-1,1 0 1,-1 1-1,0-1 1,1 0-1,-1 0 1,1-1-1,-1 1 1,1 0-1,0-1 1,0 0-1,0 0 1,0 0-1,0 0 1,0 0-1,0 0 1,0-1-1,0 1 1,0-1-1,1 0 1,2 0-1,17 1-50,-10 0 95,-1 0 0,1-1 1,-1 0-1,1-1 0,-1 0 0,23-6 1,-34 6 75,0 0 0,1 0 0,-1 0 0,0 0 0,0 0 0,1 0 0,-1 0 0,0-1 0,0 1 0,0 0 0,0-1 0,-1 1 0,1-1 0,0 1 0,-1-1 0,1 1 0,-1-1 0,1 1 0,-1-1 1,0 0-1,1-2 0,0-41 266,-2 33-224,1 12-233,6 27-241,-3-23 298,1-1-1,0 1 1,-1-1-1,1 0 0,0 0 1,0 0-1,1-1 1,-1 1-1,1-1 0,-1 0 1,1 0-1,0-1 1,-1 1-1,1-1 0,0 0 1,0 0-1,0-1 1,0 1-1,0-1 0,0 0 1,0-1-1,9-1 0,-8 2-74,-1-1 0,1 0-1,-1 0 1,0 0-1,1 0 1,-1-1-1,0 0 1,0 0-1,0-1 1,0 1-1,-1-1 1,1 0-1,-1 0 1,0-1-1,1 1 1,-1-1-1,-1 0 1,1 0-1,-1 0 1,6-9-1,-8 12 98,-1 0 0,1 0 0,0 0-1,-1 0 1,1 0 0,-1 0 0,0 0-1,1 0 1,-1-1 0,0 1 0,1 0-1,-1 0 1,0 0 0,0 0 0,0 0-1,0-1 1,0 1 0,-1 0 0,1 0-1,0 0 1,0 0 0,-1 0 0,1-1-1,-1 1 1,1 0 0,-1 0 0,1 0-1,-1 0 1,0 0 0,1 0 0,-1 1-1,0-1 1,0 0 0,0 0 0,1 0-1,-1 1 1,0-1 0,0 0 0,-1 0-1,0 1 29,0 0-1,1 0 1,-1 0 0,1 0-1,-1 0 1,1 0-1,-1 1 1,1-1-1,-1 0 1,1 1-1,-1-1 1,1 1-1,-1 0 1,1-1-1,-1 1 1,1 0 0,0 0-1,0 0 1,-1 0-1,1 0 1,0 0-1,0 0 1,0 0-1,0 1 1,0-1-1,0 0 1,1 1 0,-1-1-1,0 2 1,-1 1 102,0-1 1,1 1-1,-1-1 1,1 1 0,0 0-1,0-1 1,0 1-1,1 0 1,-1 0-1,1 0 1,0 4 0,0-6-93,1-1 0,-1 1 0,0-1 0,1 0 0,-1 1 0,1-1 1,0 0-1,-1 1 0,1-1 0,0 0 0,0 0 0,0 0 0,0 0 1,0 0-1,0 0 0,0 0 0,0 0 0,0 0 0,0 0 0,0 0 1,1-1-1,-1 1 0,0 0 0,1-1 0,-1 0 0,0 1 0,1-1 1,-1 1-1,1-1 0,-1 0 0,1 0 0,1 0 0,15 0-46,-1-1-1,1-1 0,-1 0 1,0-1-1,0-1 1,0 0-1,0-2 0,27-12 1,22-6-327,-65 24 363,-1-1 0,1 1 1,-1 0-1,0 0 0,1 0 0,-1 0 0,1 0 0,-1 0 0,1 0 0,-1 0 0,1 0 0,-1 0 0,0 0 0,1 0 0,-1 0 0,1 1 0,-1-1 0,1 0 0,-1 0 0,0 0 0,1 1 0,-1-1 0,0 0 1,1 0-1,-1 1 0,0-1 0,1 0 0,-1 1 0,0-1 0,1 0 0,-1 1 0,0-1 0,0 1 0,1-1 0,-1 0 0,0 1 0,0-1 0,0 1 0,0-1 0,0 1 0,0-1 0,0 0 0,0 1 0,0-1 1,0 1-1,0-1 0,0 1 0,0-1 0,0 1 0,0-1 0,0 0 0,0 1 0,0-1 0,-1 1 0,1-1 0,0 1 0,-12 41 934,5-19-496,7-22-513,-1-1 1,1 1-1,0-1 1,0 1-1,0-1 1,-1 1 0,1 0-1,0-1 1,0 1-1,0 0 1,0-1-1,0 1 1,0-1 0,0 1-1,0 0 1,0-1-1,0 1 1,0-1-1,1 1 1,-1 0 0,0-1-1,0 1 1,1-1-1,-1 1 1,0-1-1,1 1 1,-1-1 0,0 1-1,1-1 1,-1 1-1,1-1 1,-1 0-1,1 1 1,-1-1 0,1 1-1,-1-1 1,1 0-1,-1 0 1,1 1-1,-1-1 1,1 0 0,0 0-1,-1 0 1,1 0-1,-1 1 1,1-1-1,0 0 1,-1 0 0,1 0-1,-1 0 1,1 0-1,0-1 1,-1 1-1,1 0 1,-1 0 0,1 0-1,0 0 1,-1-1-1,1 1 1,-1 0-1,1-1 1,-1 1 0,1 0-1,-1-1 1,1 1-1,-1-1 1,1 0-1,39-28-10324,-38 28 9534,20-19-7426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8 9897,'46'-7'7577,"-40"7"-7015,0 0-1,0 0 1,0 1 0,0 0-1,0 0 1,6 2 0,-10-2-469,0 0-1,1-1 1,-1 1 0,0 0-1,0 0 1,0 0 0,0 1-1,-1-1 1,1 0 0,0 1-1,0 0 1,-1-1 0,1 1 0,-1 0-1,1 0 1,-1-1 0,0 1-1,0 0 1,0 0 0,0 0-1,0 1 1,0-1 0,-1 0 0,1 0-1,-1 0 1,1 1 0,-1-1-1,0 0 1,0 1 0,0-1-1,0 0 1,0 0 0,0 1-1,-1-1 1,1 0 0,-1 0 0,0 0-1,-1 4 1,-2 2 43,-1 1 0,1-1 1,-2-1-1,1 1 0,-1-1 0,0 0 0,0 0 0,-1-1 1,0 1-1,-14 8 0,10-7-89,1 2 0,0-1 1,-17 20-1,27-28-45,0-1 0,0 0 0,-1 0 0,1 0 0,0 1 0,0-1 0,0 0 0,0 0 1,0 1-1,0-1 0,0 0 0,0 0 0,0 1 0,0-1 0,0 0 0,0 0 0,0 0 0,0 1 0,0-1 0,0 0 0,1 0 0,-1 1 0,0-1 1,0 0-1,0 0 0,0 0 0,0 0 0,0 1 0,1-1 0,-1 0 0,0 0 0,0 0 0,0 0 0,1 1 0,-1-1 0,0 0 0,0 0 0,0 0 1,1 0-1,-1 0 0,0 0 0,0 0 0,0 0 0,1 0 0,-1 0 0,0 0 0,0 0 0,1 0 0,-1 0 0,0 0 0,0 0 0,1 0 0,-1 0 1,26 1 97,25-7-899,-49 5 671,1 0-294,0 0 0,-1 1 0,1-1 0,-1 0 0,1 0 0,-1-1-1,1 1 1,-1 0 0,0-1 0,1 1 0,-1-1 0,0 0 0,0 0 0,0 0 0,0 0 0,2-3 0,-1-10-5776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8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1276 394 10314,'0'0'14189,"73"-11"-13036,-40 11-224,5 0-480,1 0-353,-2 0-64,-3 0-2306,-10-5-5446</inkml:trace>
  <inkml:trace contextRef="#ctx0" brushRef="#br0" timeOffset="1">1 0 20692,'0'0'5060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9673,'0'0'10282,"2"11"-9460,4 39 314,-1 54 0,-5-63-877,2 0 1,2 0-1,17 77 1,-17-100-239,-4-15-19,1 0 1,-1 1 0,1-1-1,-1 0 1,1 0 0,0 0-1,0 0 1,1 0 0,-1-1 0,1 1-1,-1 0 1,1-1 0,0 1-1,0-1 1,2 4 0,-1-34 306,-6 12-328,0 0-1,0-1 0,-2 1 1,0 0-1,-1 1 0,0-1 0,-1 1 1,-1 1-1,-15-23 0,-8-19-380,32 50-266,10 7 260,15 9-71,-24-10 413,20 8-1121,0 0-1,0-2 1,34 5-1,29-3-6366,-40-8 383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58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10474,'0'0'13084,"-6"10"-12513,-3 8-179,1 1 0,1 0 0,0 1 0,1 0 0,1 0 0,-3 29 0,2 8 807,1 72-1,4-129-1183,1 1-1,0-1 0,0 1 0,0-1 0,0 1 0,0 0 1,0-1-1,0 1 0,0-1 0,1 1 0,-1-1 0,0 1 0,0-1 1,0 1-1,1-1 0,-1 1 0,0-1 0,0 1 0,1-1 1,-1 1-1,0-1 0,1 0 0,-1 1 0,1-1 0,-1 0 1,0 1-1,1-1 0,-1 0 0,1 1 0,-1-1 0,1 0 1,-1 0-1,1 0 0,-1 1 0,1-1 0,-1 0 0,2 0 1,23-8 566,26-27 180,-49 34-747,21-17 123,71-60 241,-84 68-406,0 1-1,-1-1 1,-1-1-1,0 0 1,0 0-1,10-21 0,-11 9-3217,-7 23 2908,0-1-1,0 0 0,0 1 0,0-1 0,0 1 0,-1-1 1,1 1-1,0-1 0,0 1 0,0-1 0,0 1 0,-1-1 1,1 1-1,0-1 0,0 1 0,-1-1 0,1 1 0,0-1 1,-1 1-1,1 0 0,0-1 0,-1 1 0,1-1 0,-1 1 1,1 0-1,-1 0 0,1-1 0,-1 1 0,1 0 0,-1 0 1,1-1-1,-1 1 0,1 0 0,-1 0 0,0 0 0,-12-1-8682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0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59 9225,'0'0'4041,"-2"9"-902,-4 31-865,6-37-2098,0 0 1,0 0-1,0 0 0,1 0 1,-1 0-1,1 0 0,0 0 1,0 0-1,0 0 0,0 0 1,1-1-1,-1 1 0,1 0 1,-1-1-1,1 1 0,0-1 1,0 0-1,0 0 0,0 0 1,0 0-1,1 0 0,-1 0 1,1 0-1,-1-1 1,1 1-1,3 1 0,2 1-149,0-1 0,0 1 0,1-1-1,-1-1 1,0 0 0,1 0 0,11 1-1,-14-2-53,-1-1-1,1 0 1,0 0-1,-1-1 1,1 0-1,-1 0 1,1 0-1,-1 0 1,1-1-1,-1 0 1,0 0-1,0 0 1,0-1-1,0 0 1,0 0-1,-1 0 1,1 0-1,-1-1 1,0 0-1,0 0 1,0 0-1,-1 0 1,1-1-1,-1 1 1,0-1-1,0 0 1,-1 0-1,1 0 1,-1 0-1,0 0 1,0-1-1,1-6 1,4-16 234,-14 37-19,-15 44 84,18-42-217,1 0 0,1 0 0,-1 1 0,2-1 0,-1 0 0,2 21 0,0-30-43,0 0-1,0 0 1,0 0-1,1 0 1,-1 0-1,1 0 1,0 0-1,0-1 1,-1 1-1,1 0 0,0 0 1,0 0-1,1-1 1,-1 1-1,0 0 1,1-1-1,-1 1 1,2 0-1,0-1 8,-1 1 1,0-2-1,1 1 1,-1 0-1,1 0 0,-1-1 1,1 0-1,0 1 1,-1-1-1,1 0 1,-1 0-1,1 0 0,-1-1 1,1 1-1,0-1 1,-1 1-1,1-1 0,3-1 1,2-2 21,1 0 1,-1 0 0,0-1 0,0 0-1,-1 0 1,0-1 0,1 0-1,-2 0 1,1-1 0,-1 0-1,8-10 1,2-6 115,0 0 0,17-37 0,-45 89-117,0 0 0,2 1 0,-10 49 0,20-77 3,-1 0 0,1 0 0,0 0 0,-1 0 0,1 1 0,0-1 0,0 0 0,0 0 0,1 0 0,-1 0 0,0 0 0,1 1 0,0-1 0,1 3 0,-2-4-25,1 0-1,0-1 0,-1 1 1,1 0-1,0-1 0,-1 1 1,1 0-1,0-1 0,0 0 1,-1 1-1,1-1 0,0 1 1,0-1-1,0 0 0,0 1 1,0-1-1,-1 0 0,1 0 1,0 0-1,0 0 0,0 0 1,0 0-1,2 0 0,1-1 6,0 0 0,0 0-1,1-1 1,-1 1-1,0-1 1,-1 0 0,1 0-1,0-1 1,0 1-1,-1-1 1,0 1 0,1-1-1,2-4 1,1-2-10,-1 1 1,0-1-1,0-1 0,-1 1 1,0-1-1,-1 0 1,0 0-1,3-11 1,10-26-60,-17 49-319,0-2 379,0 1-1,1-1 0,-1 1 1,0 0-1,0-1 1,0 1-1,0-1 0,0 1 1,0-1-1,0 1 1,0-1-1,-1 1 0,1-1 1,0 1-1,0 0 0,0-1 1,-1 1-1,1-1 1,0 1-1,0-1 0,-1 0 1,1 1-1,0-1 1,-1 1-1,1-1 0,-1 0 1,1 1-1,0-1 0,-2 1 1,5-2 101,1 1 0,-1 0-1,0-1 1,0 1 0,1 0 0,-1 1 0,0-1 0,0 1 0,0-1 0,0 1-1,0 0 1,1 0 0,-1 0 0,-1 0 0,6 4 0,-4-4-138,-1 0-1,0 1 1,0-1 0,0 1 0,-1 0-1,1 0 1,0 0 0,-1 0 0,1 0 0,-1 0-1,0 1 1,1-1 0,-1 1 0,-1 0 0,1-1-1,0 1 1,2 5 0,-4 0 22,0-1 1,0 0-1,-1 0 1,0 0 0,0 0-1,0 0 1,-1 0-1,0-1 1,-1 1-1,1 0 1,-1-1-1,0 0 1,-7 9-1,-10 27 109,19-37-81,1-5 74,16-55 946,-14 28-1038,-2 1 1,0-1 0,-2 1-1,-10-47 1,48 58-256,-13 7 55,0 1-1,1 1 1,-1 1 0,1 2-1,0 0 1,46 1-1,-69 2 185,0 0-1,0 0 1,-1 0-1,1 1 1,0-1-1,0 0 0,0 0 1,-1 1-1,1-1 1,0 1-1,0-1 1,-1 1-1,1-1 1,0 1-1,-1-1 1,1 1-1,-1-1 0,1 1 1,-1 0-1,1-1 1,-1 1-1,1 0 1,-1 0-1,0-1 1,1 1-1,-1 1 1,5 30-67,-6-23 78,1 0-1,-2 1 0,1-1 0,-5 15 0,-2-5 21,4-12-4,1 0 1,0 0-1,1 0 0,0 0 1,0 1-1,0-1 0,0 9 1,3-15-12,-1-1 1,0 1 0,1-1-1,-1 0 1,0 1 0,1-1 0,-1 1-1,0-1 1,1 0 0,-1 0-1,1 1 1,-1-1 0,1 0 0,-1 0-1,1 0 1,-1 1 0,1-1-1,-1 0 1,1 0 0,-1 0 0,1 0-1,-1 0 1,1 0 0,-1 0-1,1 0 1,-1 0 0,1 0 0,-1 0-1,1 0 1,-1-1 0,1 1-1,-1 0 1,1 0 0,-1-1 0,1 1-1,-1 0 1,1 0 0,-1-1 0,1 0-1,22-10 56,-10 0-47,-2 0 0,1 0 1,-2-1-1,0 0 0,0-1 0,-1 0 0,0-1 0,-1 0 0,10-25 0,-9 22-12,-9 21-38,0 1 0,0-1 0,1 1 0,-1-1 0,1 0 0,0 1 0,1-1 0,-1 0 0,1 0 0,0 0 0,0 0 0,0 0 0,0 0 0,1 0 0,0-1 0,4 6 0,-1-6 53,1 0 1,-1-1-1,1 0 1,0 0-1,0 0 1,0 0 0,0-1-1,0-1 1,0 1-1,0-1 1,0 0-1,0 0 1,0-1-1,9-2 1,-4 1 2,-1-1 1,-1 0 0,1-1-1,0 0 1,-1-1-1,0 0 1,0 0 0,11-8-1,-17 11-22,0-1 0,0 0 0,0 0 0,0 0-1,-1 0 1,1 0 0,-1-1 0,0 1 0,0-1 0,0 0 0,0 0-1,-1 0 1,1 0 0,-1-1 0,0 1 0,-1-1 0,1 1 0,-1-1-1,0 0 1,0 1 0,0-1 0,0-7 0,-2 11-16,1-1 0,-1 1 0,0 0 1,1 0-1,-1-1 0,0 1 0,0 0 0,0 0 1,0 0-1,0 0 0,0 0 0,0 0 0,0 0 1,-1 0-1,1 1 0,0-1 0,0 0 0,-1 1 1,1-1-1,0 1 0,-1-1 0,1 1 0,-1 0 0,1 0 1,0-1-1,-1 1 0,1 0 0,-1 0 0,1 0 1,-1 1-1,1-1 0,0 0 0,-1 1 0,-1 0 1,-4-1-14,0 1-1,0 1 1,0-1 0,0 1 0,-13 5 0,14-3 31,0 0 0,1 1-1,-1-1 1,1 1 0,0 0 0,0 0 0,0 1 0,1-1 0,0 1-1,0 0 1,0 0 0,1 0 0,0 1 0,-4 10 0,6-14 4,0 0 1,0 1 0,0-1-1,1 0 1,-1 1 0,1-1 0,0 1-1,0-1 1,0 0 0,0 1-1,1-1 1,-1 0 0,1 1 0,0-1-1,0 0 1,0 0 0,0 1-1,1-1 1,-1 0 0,1 0-1,0 0 1,0-1 0,0 1 0,0 0-1,0-1 1,1 1 0,-1-1-1,1 0 1,0 0 0,-1 0 0,6 2-1,2 2-171,1-1 0,-1-1 1,20 6-1,14-2-3542,-8-7-3203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0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14446,'-2'13'3715,"-11"10"-224,2 4-672,-4 9-1377,8-1-674,1 4-479,4-4-129,2-1-96,0-8-32,2 1-64,6-6-833,-3-6-929,-5-6-1377,0-2-1089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14670,'0'0'7239,"56"0"-4325,-21-6-1280,2 0-321,8-2-608,0-3-321,-4-1-320,4 0 0,-13 3-320,-6 0-1602,-8 3-1377,-6 1-1665,-10 0-2083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17424,'0'0'6759,"50"-5"-5414,-8 5-128,10 0-416,2 0-417,2 0-255,2 5-97,-4 1-1410,-2-2-1953,-7-4-3780,-4 0-8167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1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16560,'0'0'1761,"-11"52"930,9-20-994,-4-2-415,1 2-578,1-6-608,4-3-31,0-5-194,0-4-1312,0-8-1217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2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18 5701,'0'0'14062,"11"-4"-12082,5 0-1314,0 0 1,0 2-1,0 0 0,1 0 0,28 2 0,-40 0-549,0 1-1,0-1 1,-1 1-1,1 0 0,0 0 1,0 1-1,-1 0 1,1-1-1,-1 1 0,0 1 1,1-1-1,4 5 0,-7-5-112,0 0 0,0 0 0,-1 0 0,1 0-1,-1 1 1,0-1 0,1 0 0,-1 1 0,0-1-1,0 1 1,-1 0 0,1-1 0,0 1 0,-1 0 0,0-1-1,1 1 1,-1 0 0,0 0 0,-1-1 0,1 1-1,0 0 1,-1-1 0,0 1 0,-1 3 0,0 0 107,-1-1 0,0 0 1,0 0-1,0 0 1,-1 0-1,0 0 0,0-1 1,0 0-1,-1 0 1,1 0-1,-1 0 1,0-1-1,0 1 0,0-1 1,-1-1-1,1 1 1,-8 2-1,-18 12 275,38-17-831,0 0 0,0 0 0,0 1 0,0 0 0,14 4 0,-10-3 78,23 4-130,-15-3 431,0 0 0,36 13 1,-54-16 54,0 0 1,0 0 0,0 0 0,0 1 0,-1-1 0,1 1 0,0-1 0,0 0 0,0 1-1,0-1 1,-1 1 0,1 0 0,0-1 0,0 1 0,-1 0 0,1-1 0,-1 1-1,1 0 1,0 0 0,-1 0 0,1 0 0,-1-1 0,0 1 0,1 0 0,-1 0 0,0 0-1,1 1 1,-2 0 9,1-1-1,-1 0 1,1 1 0,-1-1-1,1 0 1,-1 1-1,0-1 1,0 0 0,1 0-1,-1 0 1,0 0-1,0 0 1,0 0 0,0 0-1,-3 2 1,-49 27 926,27-20-580,0-1 0,-1-1 0,0-1 0,0-2 0,-1-1 0,1-1 0,-50 0 0,72-3-548,0-1 1,-1 1-1,1-1 1,0 0-1,0 0 0,0 0 1,0-1-1,0 0 1,0 0-1,1 0 1,-1-1-1,-8-5 1,10 5-645,-1 0 0,1 0 1,0-1-1,0 1 1,1-1-1,-1 1 1,1-1-1,-1 0 1,-2-7-1,-4-20-9242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2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19282,'0'0'4420,"22"58"-2530,-14-26-545,-3 4-608,5-1-352,-6 2-257,5 3-32,-4-2-320,3 0-2019,-2-3-4291,-3-5-10057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7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3 2594,'-9'-3'13101,"13"6"-10611,6 7-3539,4 2 1286,1-1-1,0 0 0,1-1 1,28 14-1,-27-16-30,-1 1 0,1 1-1,-2 1 1,26 21-1,30 30-131,14 14 354,28 30 47,-98-92-416,155 123 1372,236 184-1373,-314-235-81,128 114 46,97 105-17,-209-195-3,-44-47 1,70 90-1,88 113-25,-15-18 2,-89-88 20,42 53 0,377 470 0,-9 15 5,-198-220 19,-257-368-27,50 94 1,117 267-1,-26-44-13,130 302-342,-198-391 336,47 124 18,-138-316 15,67 196-1,-110-289 1549,-13-53-1383,1 1-353,-1 1 1,1-1-1,0 1 1,-1-1-1,1 1 1,0-1-1,0 1 1,0 0-1,0-1 1,0 1-1,0-1 1,1 1-1,-1-1 1,1 1-1,-1-1 1,1 1-1,0 2 1,0-3-1307,1 7-4395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8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16528,'0'0'6246,"20"74"-5702,-20-44-224,0 2-127,2 5-129,2 0-160,-2 3 128,0 1 64,3-3-64,-1-1-32,-2-6-577,-2-7-1377,0-10-1889,0-8-2435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206 337 9353,'-8'-2'2925,"-2"-1"-2247,0 1 1,0 0-1,0 1 0,-16 0 0,22 1-554,0 0 1,0 1-1,0-1 0,0 1 0,0 0 1,0 0-1,0 1 0,0-1 1,0 1-1,1-1 0,-1 1 1,1 0-1,-1 1 0,1-1 1,0 1-1,-5 4 0,0 2 126,1 0-1,1 1 1,0-1-1,0 1 1,1 1 0,0-1-1,1 1 1,0-1-1,1 1 1,0 0-1,0 1 1,1-1 0,1 0-1,0 1 1,1 17-1,0-27-245,0 0-1,0 0 0,1-1 0,-1 1 1,0 0-1,1-1 0,0 1 1,-1 0-1,1-1 0,0 1 0,-1-1 1,1 1-1,0-1 0,0 1 1,0-1-1,1 0 0,-1 1 1,0-1-1,0 0 0,1 0 0,-1 0 1,1 0-1,-1 0 0,3 1 1,0-1 58,-1 0 0,1 0 1,0-1-1,-1 1 0,1-1 1,-1 0-1,1 0 0,0 0 1,-1-1-1,1 1 0,5-2 1,1-1 183,0-1-1,1 1 1,-1-2 0,-1 1 0,1-1 0,0-1 0,10-8 0,-6 1 11,0-1 0,0 0 1,-1-1-1,21-33 1,-28 39-234,-1-1 1,0 0 0,0 0-1,-1 0 1,0 0 0,-1-1 0,0 0-1,0 0 1,-1 1 0,0-15-1,-9 28-312,0 12 213,-1-1 0,2 2-1,0-1 1,1 1 0,0-1 0,1 1 0,1 0-1,1 1 1,0-1 0,1 30 0,1-44-16,0 0 1,0 0 0,0 0-1,0 0 1,0 0 0,0 0-1,1 0 1,-1 0-1,1 0 1,-1 0 0,1 0-1,0-1 1,0 1 0,0 0-1,0 0 1,0-1 0,0 1-1,0 0 1,1-1 0,-1 1-1,1-1 1,-1 0 0,1 1-1,-1-1 1,1 0-1,0 0 1,-1 0 0,1 0-1,0 0 1,0-1 0,0 1-1,0 0 1,0-1 0,0 1-1,3-1 1,0 0-29,-1 0 0,0 0 0,0-1 1,0 1-1,0-1 0,0 0 0,0 0 0,0-1 0,-1 1 1,1-1-1,0 0 0,-1 0 0,1 0 0,-1 0 0,1-1 1,-1 1-1,4-5 0,5-7-255,-1-1 1,-1 0 0,0-1-1,-1 0 1,0-1-1,-2 0 1,0 0-1,0-1 1,-2 0 0,4-22-1,0-6 985,-3 0 1,2-89-1,-10 132 1687,-1 8-1691,-3 10-448,1 39 155,2 0-1,2 1 1,10 75 0,28 38 167,-36-165-184,-2-5 104,-47-125 150,13 38-1812,22 62 699,7 16 184,20 21 229,-9-6 174,0 1 0,0-1-1,1-1 1,-1 1 0,1-1 0,0 0-1,0 0 1,0-1 0,0 1 0,0-2-1,1 1 1,-1-1 0,0 1-1,1-2 1,-1 1 0,1-1 0,0 0-1,-1 0 1,1-1 0,-1 0 0,1 0-1,7-3 1,-5 1 151,1 0 1,-1-2-1,0 1 0,0-1 1,0 0-1,-1-1 0,0 0 1,0 0-1,0-1 0,-1 0 1,0 0-1,-1-1 0,11-15 1,-7 7-11,-1-1 1,-1-1-1,-1 0 0,0 0 1,-1 0-1,-1-1 0,-1 1 1,-1-1-1,0 0 1,-2-1-1,0-25 0,-1 44-166,1 0 0,-1-1 0,0 1 0,0 0 0,0 0 0,0 0 0,0 0 0,0 0 0,-1-1 0,1 1 0,0 0 0,-1 0 0,1 0 0,0 0 0,-1 0 0,1 0 0,-1 0 0,0 0 0,1 0 0,-1 0 0,0 0 0,1 0 0,-1 1 0,0-1 0,0 0 0,0 0 0,0 1 0,0-1 0,-1 0 0,0 1-11,1 0 0,0 0 0,-1 1 0,1-1 0,0 1 0,-1-1 0,1 1-1,0-1 1,-1 1 0,1 0 0,0-1 0,0 1 0,0 0 0,0 0 0,0 0 0,0 0 0,0 0-1,0 0 1,0 0 0,0 0 0,0 1 0,1-1 0,-1 0 0,0 2 0,-8 14-6,0 1 0,2 0 0,0 1 0,1-1 0,1 1 0,1 0 0,1 1 0,0-1 0,1 0 0,1 1 0,3 29 0,-1-33 18,1 0 1,0-1-1,1 0 1,1 1-1,0-1 1,1-1-1,1 1 1,0-1-1,1 0 1,1 0-1,0 0 1,1-1-1,0-1 1,20 22-1,-25-31 7,-1 1 0,1 0 0,0-1-1,0 0 1,0 0 0,0 0 0,1-1 0,-1 1-1,1-1 1,0 0 0,0 0 0,7 1 0,-12-3 1,1 0 0,-1-1 0,0 1 1,1-1-1,-1 1 0,0 0 0,0-1 0,1 1 1,-1-1-1,0 1 0,0-1 0,1 1 0,-1-1 1,0 1-1,0-1 0,0 1 0,0-1 0,0 1 1,0-1-1,0 1 0,0-1 0,0 1 0,0-1 1,0 1-1,0-1 0,0 1 0,0-1 1,-1 1-1,1-1 0,0 1 0,0 0 0,-1-1 1,1 1-1,0-1 0,0 1 0,-1-1 0,1 1 1,-10-21 67,-15-14-357,-2 1 1,0 2-1,-50-45 1,44 44-258,90 33-88,23 11-561,-7 0-3130,1-6-8204,-74-6 12660,1 1 1,0 0-1,-1 0 0,1 0 1,-1 0-1,1-1 0,0 1 0,-1 0 1,1 0-1,-1-1 0,1 1 1,-1 0-1,1-1 0,-1 1 1,1-1-1,-1 1 0,0-1 1,1 1-1,-1-1 0,0 1 1,1-1-1,-1 1 0,0-1 1,1 1-1,-1-1 0,0 0 1,0 1-1,0-1 0,0 1 1,1-1-1,-1 0 0,0 1 1,0-1-1,0 1 0,0-1 1,0 0-1,-1 1 0,1-1 1,0 0-1,0 1 0,0-1 1,0 1-1,-1-1 0,1 1 1,0-1-1,-1 0 0,1 1 1,0-1-1,-1 1 0,1-1 0,-1 0 1,0-1 310,0 0 0,0 0 0,0 0 0,-1 0 0,1 0 0,0 0 0,-1 0-1,0 1 1,1-1 0,-1 0 0,0 1 0,0-1 0,0 1 0,-2-2 0,3 3-400,0 1 1,1-1-1,-1 0 0,0 0 1,1 0-1,-1 0 0,0 1 0,1-1 1,-1 0-1,0 1 0,1-1 0,-1 1 1,1-1-1,-1 0 0,1 1 1,-1-1-1,1 1 0,-1 0 0,1-1 1,-1 1-1,1-1 0,-1 1 1,1 0-1,0-1 0,0 1 0,-1 0 1,1-1-1,0 1 0,0 0 0,0-1 1,-1 1-1,1 0 0,0 0 1,0-1-1,0 1 0,1 0 0,-4 31 222,3-30-169,0 1-74,0 1 0,0-1 0,1 0-1,-1 1 1,0-1 0,1 1 0,0-1-1,0 0 1,0 0 0,0 1 0,1-1-1,-1 0 1,1 0 0,0 0 0,0 0-1,0-1 1,0 1 0,0-1 0,0 1-1,1-1 1,-1 1 0,6 2 0,-3-2 12,0-1 1,0 0 0,0-1-1,0 1 1,0-1-1,0 0 1,0-1 0,1 1-1,-1-1 1,0 0 0,0 0-1,1 0 1,-1-1 0,9-2-1,-7 1 37,0 0-1,0-1 0,-1 0 1,1 0-1,-1 0 0,0-1 1,0 0-1,0 0 0,0 0 1,-1-1-1,1 0 0,6-9 1,-4 5-74,0-1 1,-1-1-1,0 1 1,-1-1-1,0-1 1,5-15-1,-11 27-18,1 0 0,-1 0 0,0-1 0,0 1 0,0 0 0,0 0 0,1 0 0,-1-1 0,0 1 0,0 0 0,0 0 0,0-1 0,0 1 0,0 0 0,1 0 0,-1-1 0,0 1 0,0 0 0,0 0 0,0-1 0,0 1 0,0 0 0,0 0 0,0-1 0,0 1 0,0 0 0,0 0 0,-1-1 0,1 1 0,0 0 0,0 0 1,0-1-1,0 1 0,0 0 0,0 0 0,-1-1 0,1 1 0,0 0 0,0 0 0,0 0 0,0 0 0,-1-1 0,1 1 0,0 0 0,0 0 0,-1 0 0,1 0 0,0 0 0,0 0 0,0-1 0,-1 1 0,1 0 0,0 0 0,0 0 0,-1 0 0,1 0 0,0 0 0,-1 0 0,1 0 0,0 0 0,0 0 0,-1 0 0,1 0 0,0 0 0,0 1 0,-1-1 0,1 0 0,0 0 0,-17 12-436,13-7 500,1 0 1,0 0-1,0 0 1,0 1-1,0-1 1,1 1-1,0 0 1,0 0-1,0 0 1,1-1-1,0 2 1,0-1-1,1 0 1,-1 0-1,1 0 1,1 8-1,1-12-39,-1-1 0,0 1 0,1-1-1,-1 0 1,1 1 0,-1-1-1,1 0 1,0 0 0,-1 0 0,1 0-1,0 0 1,0 0 0,0-1-1,0 1 1,0-1 0,0 1 0,0-1-1,-1 0 1,2 1 0,-1-1-1,0 0 1,0 0 0,3-1 0,52-4 176,-25-4-216,0-2 0,0 0 0,40-22 1,16-6-1687,-87 39 1687,-1-1 1,1 1 0,0-1 0,0 1 0,0-1 0,0 1 0,0 0 0,0-1 0,0 1 0,0 0 0,0 0 0,0 0 0,0-1 0,0 1 0,-1 0 0,1 1 0,0-1-1,0 0 1,0 0 0,0 0 0,0 0 0,0 1 0,0-1 0,0 0 0,0 1 0,1 0 0,-1 20 774,-2-20-718,1 0 0,-1 0 0,1 0 0,0 0-1,-1 1 1,1-1 0,0 0 0,0 0 0,0 0-1,0 0 1,0 0 0,0 1 0,0-1 0,0 0-1,0 0 1,0 0 0,1 0 0,-1 0 0,0 1-1,1-1 1,-1 0 0,1 0 0,0 0 0,-1 0-1,1 0 1,0 0 0,-1-1 0,1 1 0,0 0-1,0 0 1,0 0 0,0-1 0,-1 1-1,1 0 1,0-1 0,1 1 0,-1-1 0,0 1-1,0-1 1,0 0 0,0 1 0,0-1 0,1 0-1,6 0-29,0 0-1,0 0 0,0-1 0,0 0 1,0-1-1,0 0 0,0 0 0,14-6 1,62-36-3478,-27 13-1205,-41 25 5209,-26 13 3172,-4 3-2456,13-9-1210,1-1 123,12 24-272,-6 11 317,-2 1 0,-1 0 0,-2-1 0,-3 37 1,1 0 31,0-52-95,0 0 1,-1 0-1,-1 0 0,-1 0 1,0-1-1,-2 1 0,0-1 1,-1-1-1,-1 1 1,-1-1-1,0 0 0,-2-1 1,0 0-1,-21 25 0,31-41-127,0 0-1,0 1 1,0-1-1,-1 0 1,1 0-1,0 0 1,0 0-1,-1 0 1,1 0-1,-1 0 1,1 0-1,-1-1 1,1 1-1,-1 0 1,1-1-1,-1 1 1,0-1-1,1 0 0,-1 0 1,0 1-1,1-1 1,-1 0-1,-2-1 1,2 0 1,1 1 0,-1-1 0,1 0 0,-1-1-1,1 1 1,-1 0 0,1 0 0,0-1 0,0 1 0,0 0 0,-1-1 0,1 1 0,1-1 0,-1 0 0,0 1 0,0-1-1,0-2 1,-3-8 12,1 0 0,0-1 0,1 1 1,-1-22-1,2 18-126,1 1-1,0-1 1,1 1 0,1 0 0,1 0 0,0-1 0,1 2 0,0-1 0,1 0 0,10-17 0,-7 17-891,0 2 0,1-1-1,1 1 1,0 1 0,1 0 0,13-12 0,16-10-6058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0 197 15887,'0'0'3139,"56"-7"-480,-20-10-1218,5-4-576,0-2-353,6 0-352,-6 0-128,-2 2-64,-9 4-768,-6 2-610,-11 3-255,-9 3-1731,-4 0-3298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77 11627,'0'0'10410,"52"-18"-9385,-15 8-256,4-2-609,2 1-96,2-1-993,-8 7-1505,3 0-2819,-5 2-3524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09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1 609,'0'0'18801,"3"51"-16751,3-26-512,-2-1-1218,1-1-192,5 1-160,-5-4-1537,1-4-1795,-4-1-1184,1-5-2370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0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13645,'0'0'2434,"6"-9"-250,-1 2-1861,1 0 0,0 1 0,1-1 0,0 1 0,0 1 0,0-1 1,0 1-1,1 0 0,0 1 0,0 0 0,0 0 0,0 1 0,1 0 0,-1 0 1,1 1-1,10-2 0,-3 1 8,0 0-1,1 2 1,0-1 0,28 3 0,-42-1-314,1 1 0,-1-1 0,1 1 0,-1 0 0,0 0-1,1 0 1,-1 1 0,0-1 0,0 1 0,0-1 0,0 1 0,5 4 0,-7-4-17,0-1 0,1 1 0,-1 0 0,0 0 0,0-1 0,0 1 0,0 0 0,-1 0 0,1 0 0,0 0 0,-1 0 0,1 1 0,-1-1 0,0 0 0,0 0 0,0 0 0,0 0 0,0 0 0,0 0 0,-1 0 0,1 1 0,-2 3 0,-2 3 181,-1 1 0,-1 0 0,0-1 0,0 0 0,-1-1 0,0 1 0,0-1 0,-1-1 0,0 1 1,0-1-1,-1-1 0,-14 9 0,98-25-2733,-68 9 2466,-1 0 0,1 1 0,-1 0 0,0 0 0,1 0 0,-1 1-1,11 2 1,-15-2 71,0 0 1,-1 0-1,1 0 0,-1 1 0,1-1 0,-1 0 0,1 1 0,-1-1 0,0 0 0,1 1 0,-1 0 0,0-1 1,0 1-1,0 0 0,0-1 0,0 1 0,-1 0 0,1 0 0,-1 0 0,1 0 0,-1 0 0,1 0 0,-1 0 1,0 0-1,0 0 0,0 0 0,0 0 0,-1 2 0,2 5 195,-1-1 0,-1 1 0,1 0 0,-1 0-1,-1 0 1,1-1 0,-2 1 0,1 0 0,-1-1 0,0 0 0,-1 0 0,0 0-1,0 0 1,-1 0 0,0-1 0,0 0 0,-1 0 0,0 0 0,0-1 0,0 0-1,-1 0 1,-11 7 0,10-7-44,0-1-1,0-1 1,0 1 0,-1-1-1,1-1 1,-1 0-1,0 0 1,0-1 0,0 0-1,0 0 1,0-1-1,-1 0 1,1-1 0,-16-1-1,23 1-278,0 0-1,1 0 1,-1-1-1,0 1 1,0-1-1,1 1 1,-1-1-1,0 0 1,1 0-1,-1 0 1,0 0-1,1 0 1,-1 0-1,1 0 1,-2-2-1,-11-24-5712,8 3-779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0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14189,'0'0'11211,"18"61"-10442,-6-28-289,-7 2-352,1-3-64,5 0-128,-2-8-1729,1-8-4902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7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3235,'0'0'678,"1"11"-384,22 107 2674,39 118 0,85 140 966,-122-314-3155,19 81-1,6 16-621,63 124 873,-24-44-587,-73-202-324,28 50 0,-28-59-84,-1 1 0,-2 0 1,15 45-1,-12-27-23,2 0-1,42 77 1,-3-7-9,-23-49 89,3-1 1,86 115-1,-106-161-64,1-1-1,33 29 1,23 24 151,-14 2-166,40 45-21,-2-2 214,-9-10-27,-15-25-119,-9-10 121,97 86-1,-14-27-45,146 112 141,203 50 365,-137-124-636,-136-71-12,35 14 783,-241-105-294,0-1 0,-1 2-1,20 13 1,-28-8 2474,-6-6-10316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13453,'0'0'8589,"1"9"-8258,5 100 541,-4-56-592,2 0 1,13 57 0,-12-66-1101,-5-25-7884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11659,'0'0'8104,"49"3"-6054,-16-7-417,8-3-384,2-4-416,4 2-352,0 0-289,-6 2-160,-6 1 0,-3 2-64,-10 1-705,-5 2-800,-6-1-1186,-9-1-832,-2-3-641,0-5-1313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9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1 191 15919,'0'0'5381,"28"-53"-3043,3 31-992,14 3-610,4-2-255,5 3-321,6 4-96,-1 1-224,3 4-1057,-12 4-1698,-3-4-3011,-6 1-6021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9641,'0'0'15668,"-2"11"-15363,-17 37-748,-1-2 0,-3 1 0,-46 69 0,50-86-1597,19-34-5509,1-15 951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211 249 12716,'-2'-5'568,"-1"1"0,0 1-1,0-1 1,0 0 0,0 1 0,-1-1-1,1 1 1,-1 0 0,-4-3 0,5 5-377,0-1 0,0 1 0,0-1 0,0 1 0,0 0 0,0 0 0,0 1 0,0-1 0,-1 1 0,1-1 0,-5 1 0,3 1-168,1-1-1,-1 1 0,1 1 1,-1-1-1,1 0 1,0 1-1,-1 0 1,1 0-1,0 1 0,0-1 1,1 1-1,-1-1 1,0 1-1,1 0 1,0 1-1,-1-1 0,1 1 1,1-1-1,-4 5 1,-32 58 202,36-61-169,-1 1 1,1-1 0,0 1 0,1 0-1,-1 0 1,1-1 0,0 1-1,1 0 1,0 0 0,0 9-1,0-15-52,0 1 0,1 0 0,-1-1 0,1 1 0,-1-1 0,0 1 0,1-1 0,-1 1 0,1-1 0,-1 1 0,1-1 0,0 1 0,-1-1 0,1 0 0,-1 1 0,1-1 0,0 0 0,-1 1 0,1-1 0,0 0 0,-1 0 0,1 0 0,0 0 0,-1 0 0,1 0 0,0 0 0,-1 0 0,1 0 0,0 0 0,0 0 0,-1 0 0,1 0 0,0 0 0,-1-1 0,1 1 0,1-1 0,26-9 302,-10-1-133,0-1 0,-1 0-1,-1-1 1,0-1 0,15-16 0,68-84-12,-98 111-147,121-172 1614,-150 222-1733,-37 79-1,57-105 186,0-1 0,2 1 0,0 0-1,1 1 1,1-1 0,1 1 0,0 22-1,3-42-74,0 0-1,0 0 1,0 0-1,0 0 1,0 0-1,0 0 0,0 0 1,1 0-1,-1 0 1,1 0-1,0 0 1,-1 0-1,1 0 1,0 0-1,0 0 0,0-1 1,0 1-1,1 0 1,-1-1-1,0 1 1,1-1-1,-1 0 1,1 1-1,-1-1 0,1 0 1,0 0-1,-1 0 1,1 0-1,0 0 1,0 0-1,0 0 1,0-1-1,0 1 0,0-1 1,0 1-1,0-1 1,0 0-1,0 0 1,0 0-1,0 0 0,0 0 1,0 0-1,4-2 1,1 1 58,0-1-1,1 0 1,-1 0 0,0-1 0,0 1 0,-1-2-1,1 1 1,-1-1 0,1 0 0,10-9 0,-9 5-37,-1 0 0,0-1 0,0 1 0,-1-1 0,0-1 0,-1 1 0,0-1 1,0 0-1,-1 0 0,0 0 0,-1-1 0,0 1 0,0-1 0,-2 0 0,1 0 1,-1 0-1,-1 0 0,0-12 0,0 22-38,0 0 0,0 0 0,0 1 0,0-1 0,0 0 0,0 0 0,-1 1 0,1-1 1,0 0-1,0 0 0,0 1 0,-1-1 0,1 0 0,0 1 0,-1-1 0,1 0 0,-1 1 0,1-1 0,-1 0 0,1 1 0,-1-1 0,1 1 0,-1-1 1,0 1-1,1-1 0,-1 1 0,0 0 0,1-1 0,-1 1 0,0 0 0,1-1 0,-1 1 0,0 0 0,0 0 0,1 0 0,-1 0 0,0 0 0,0 0 0,0 0 1,1 0-1,-1 0 0,0 0 0,0 0 0,1 0 0,-1 0 0,0 1 0,0-1 0,-3 1-20,1 1-1,0-1 1,1 1 0,-1-1-1,0 1 1,0 0 0,1 0-1,-1 1 1,1-1-1,-3 3 1,-2 4 18,1 0-1,0 0 1,0 1-1,1 0 1,1 0-1,0 0 1,0 0-1,-4 20 0,7-27 14,0 1 0,1-1-1,-1 1 1,1-1-1,0 1 1,0-1 0,0 1-1,0-1 1,0 0-1,1 1 1,0-1-1,0 1 1,0-1 0,0 0-1,0 1 1,1-1-1,-1 0 1,1 0-1,0 0 1,0 0 0,0-1-1,0 1 1,0 0-1,1-1 1,-1 1-1,1-1 1,0 0 0,0 0-1,-1 0 1,1 0-1,4 1 1,8 3 16,1-1 1,0 0-1,-1-2 0,2 1 1,31 1-1,87-6-315,-58-1-432,-68 2 685,25-3-148,-33 2 223,-1 1-1,1-1 1,0 1-1,-1-1 1,1 1 0,-1-1-1,1 1 1,0-1-1,-1 0 1,1 1-1,-1-1 1,0 0-1,1 0 1,-1 1 0,0-1-1,1 0 1,-1 0-1,0 0 1,0 1-1,0-1 1,1 0 0,-1 0-1,0 0 1,0 0-1,0 0 1,-1 1-1,1-1 1,0 0 0,0 0-1,0 0 1,-1 1-1,1-1 1,0 0-1,-1 0 1,1 0-1,0 1 1,-1-1 0,0 0-1,-8-18 373,-1 0-1,-15-19 1,-12-24-190,23 35-205,0 1-39,-19-53-1,38 78-2966,9 8 1074,14 10-1355,4 3-1795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8648,'0'0'6193,"0"9"-4138,0-4-1770,3 142 5037,0-106-5160,13 73 0,-13-103 848,-4-2-4601,0-9 3242,1 0 0,-1 0 1,0 0-1,0 0 0,0 0 1,1 0-1,-1 0 0,0 0 1,0-1-1,1 1 0,-1 0 1,0-1-1,0 1 0,1 0 1,-1-1-1,0 1 0,1-1 1,-1 1-1,1-1 0,-1 1 1,1-1-1,-1 0 1,0 0-1,-17-15-4803</inkml:trace>
  <inkml:trace contextRef="#ctx0" brushRef="#br0" timeOffset="1">1 193 11403,'0'0'7431,"65"-27"-6759,-35 18-223,2 0-321,-1-4-705,-6-2-4195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 8712,'0'0'12604,"2"10"-11755,-1-3-781,-1 1 1,0 0-1,0 0 1,0 0 0,-1-1-1,0 1 1,0 0-1,-1-1 1,0 1-1,-1-1 1,-4 11-1,1-3-30,5-11-21,-1 0-1,1 1 0,-1-1 1,0 0-1,0 0 1,0 0-1,-1 0 0,1 0 1,-1-1-1,0 1 0,0-1 1,-6 5-1,8-8-40,1 0-1,-1-1 1,1 1-1,-1-1 1,1 1 0,-1-1-1,1 0 1,-1 1 0,1-1-1,0 1 1,-1-1-1,1 0 1,0 1 0,0-1-1,0 0 1,-1 1 0,1-1-1,0 0 1,0 1 0,0-1-1,0 0 1,0 1-1,0-1 1,0 0 0,1-1-1,-1-27-638,0 22 471,4-39-527,0 28 748,-2 18 153,0 8 139,3 14-314,1 1 1,16 40 0,2 5 593,-28-74-488,-1 0-1,1 1 1,-1 0-1,0 0 0,-1 0 1,1 0-1,-1 1 1,-10-6-1,-71-45-337,77 49 276,-43-28-115,92 39 385,-14-3 116,124 20 1525,-86-20-7901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1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11627,'0'0'9449,"18"57"-8200,-8-25-256,-5 3-288,3 0-417,3-4-256,-3-4 64,7-8-704,-2-6-1763,-2-8-2850,0-5-7495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4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2871 9225,'1'-3'254,"1"-1"0,0 1 1,1 0-1,-1 0 0,0 0 1,1 1-1,5-6 0,4-4-94,24-29 395,2 2-1,63-50 1,95-56-214,-5 4-286,367-297 258,23 32 656,116 9-807,-548 317-276,378-228 138,-112 63 5,-279 169 27,77-43 445,253-184-1,-460 301 468,-17 15-996,-21 18-6362,22-27 1366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14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88 9449,'0'0'3998,"-9"-4"-2999,4 0-700,2 2-171,1 0 0,0 1 1,-1-1-1,1 0 0,0 1 0,-1 0 0,0 0 0,1 0 0,-1 0 0,0 0 0,0 0 0,-4 0 673,33 17 587,-10-11-1314,1-1 1,0-1-1,0-1 1,0 0-1,1-1 1,-1-1-1,0 0 0,0-2 1,0 0-1,1 0 1,17-7-1,19-7-215,-1-3 0,54-26 0,-158 127 1102,34-49-1511,2 1 0,-18 59 0,24-72-4484,1-8-5718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24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138 180 128,'0'0'16490,"-3"18"-14440,4-18-1905,0-1 0,1 1 0,-1-1 0,0 1 0,-1-1 0,1 1 0,0-1 0,0 0-1,0 1 1,0-1 0,0 0 0,-1 0 0,1 0 0,0 0 0,-1 0 0,1 1 0,0-1 0,-1 0 0,0 0-1,1 0 1,-1-1 0,1 1 0,-1 0 0,0 0 0,0 0 0,0 0 0,0 0 0,1 0 0,-1 0 0,-1 0-1,1-1 1,0-1 0,0 2-10,0 0 0,0-1-1,0 1 1,0 0 0,-1-1-1,1 1 1,0 0 0,-1-1-1,1 1 1,-1 0 0,1 0-1,-1-1 1,1 1 0,-1 0-1,0 0 1,0 0 0,0 0-1,1 0 1,-1 0 0,0 0-1,0 0 1,0 0 0,-1 0-1,1 1 1,0-1 0,0 0-1,0 1 1,0-1 0,-1 1-1,1-1 1,-3 0 0,1 1-149,0 0 1,0 0-1,0 0 1,0 0-1,0 0 1,-1 0 0,1 1-1,0 0 1,0 0-1,0 0 1,0 0-1,1 0 1,-5 2-1,5-1 6,0-1 0,1 0 0,0 1 0,-1-1-1,1 1 1,0 0 0,-1-1 0,1 1 0,0 0 0,0 0-1,1 0 1,-1 0 0,0 0 0,0 0 0,1 0-1,0 0 1,-1 0 0,1 0 0,0 0 0,0 0-1,0 3 1,24-11 195,-20 3-155,0 0 0,0 0 0,0 0 0,-1-1 0,1 0 0,-1 0 0,4-6 0,-5 8-25,-1 1 1,0 0-1,0-1 1,0 0-1,0 1 1,0-1-1,0 1 1,-1-1-1,1 0 1,-1 0-1,1 1 1,-1-1-1,1 0 1,-1 0-1,0 0 1,0 0-1,0 1 1,0-1-1,0 0 1,-1 0-1,1 0 1,0 0-1,-1 1 1,0-3-1,0 3-15,0 1 0,0-1-1,0 0 1,0 1 0,0-1 0,0 1 0,0-1-1,0 1 1,0-1 0,0 1 0,0 0-1,0 0 1,0-1 0,0 1 0,0 0-1,-1 0 1,1 0 0,0 0 0,0 0 0,0 1-1,0-1 1,0 0 0,0 0 0,0 1-1,0-1 1,-1 1 0,1-1 0,0 1-1,1-1 1,-1 1 0,0 0 0,0-1 0,0 1-1,0 0 1,0 0 0,1-1 0,-1 1-1,0 0 1,0 1 0,-30 35-133,27-31 141,0 0 0,1-1 0,0 2 0,0-1 0,0 0 0,1 0 0,0 1 0,0-1 0,-1 13 0,4-19 7,-1 0-1,1 1 1,-1-1-1,1 0 1,-1 1-1,1-1 1,-1 0-1,1 1 1,-1-1-1,1 0 1,0 0-1,-1 0 0,1 0 1,-1 0-1,1 0 1,0 1-1,-1-1 1,1 0-1,-1-1 1,1 1-1,0 0 1,-1 0-1,1 0 1,-1 0-1,1 0 1,-1-1-1,1 1 1,0 0-1,-1 0 0,1-1 1,-1 1-1,1 0 1,-1-1-1,1 0 1,20-9 135,-17 8-128,0-1 1,0 0-1,-1 1 1,1-1-1,-1-1 1,0 1-1,0 0 1,0-1-1,0 0 1,0 0-1,-1 0 1,0 0-1,0 0 1,0 0-1,0 0 1,-1-1-1,0 1 1,0-1-1,0 1 1,1-7-1,-3 10-20,1 1 1,0-1-1,-1 0 1,1 1-1,-1 0 0,1-1 1,-1 1-1,1-1 0,-1 1 1,1 0-1,-1-1 0,1 1 1,-1 0-1,1-1 1,-1 1-1,0 0 0,1 0 1,-1 0-1,1-1 0,-1 1 1,0 0-1,1 0 1,-1 0-1,0 0 0,1 0 1,-1 0-1,0 0 0,1 0 1,-1 1-1,1-1 1,-1 0-1,0 0 0,1 1 1,-1-1-1,0 1 0,-24 7-143,21-6 142,1 1 1,-1 0 0,1-1-1,0 1 1,0 0 0,0 1-1,1-1 1,-1 0 0,-2 6-1,5-9 6,-1 1-1,1 0 1,0-1-1,-1 1 1,1 0-1,0 0 1,0-1-1,0 1 1,0 0-1,-1-1 1,1 1-1,0 0 1,0 0-1,0-1 1,1 1-1,-1 0 1,0 0-1,0-1 1,0 1-1,0 0 1,1-1-1,-1 2 1,1-1-3,0-1 0,0 1 0,0 0 0,0-1 0,0 1 0,0-1 0,0 1 0,0-1 0,0 1 1,0-1-1,0 1 0,0-1 0,0 0 0,0 0 0,1 0 0,-1 0 0,0 0 0,0 0 0,2 0 1,9 0 19,0-1 0,-1 0 1,1-1-1,0 0 1,21-8-1,-28 9-15,0-1 0,-1 0 0,1 0 0,-1 0 1,0-1-1,0 0 0,0 0 0,0 0 0,0 0 0,0 0 0,-1-1 0,0 1 0,0-1 0,0 0 0,0 0 0,0 0 0,2-6 0,-5 10 1,0-1 0,1 0 0,-1 1 0,0-1 1,0 0-1,0 1 0,1-1 0,-1 0 0,0 0 0,0 1 0,0-1 1,0 0-1,0 0 0,0 1 0,0-1 0,-1 0 0,1 0 0,0 1 0,0-1 1,0 0-1,-1 1 0,1-1 0,0 0 0,-1 1 0,1-1 0,-1 0 0,1 1 1,-1-1-1,-22-8-13,-34 11-52,53-2 64,-4 1-17,0 1 0,0 0 0,0 0 0,0 1 0,-12 5 0,18-7 10,-1 0 0,1 0 0,-1 1 0,1-1 0,-1 1-1,1-1 1,0 1 0,0 0 0,0 0 0,0 0 0,0 0 0,0 0 0,0 1 0,1-1 0,-1 0 0,1 1-1,0-1 1,0 1 0,0-1 0,-1 4 0,2-5 3,1 0 1,-1 0-1,1-1 0,-1 1 1,1 0-1,-1 0 0,1-1 0,0 1 1,0 0-1,-1-1 0,1 1 1,0 0-1,0-1 0,0 1 0,-1-1 1,1 1-1,0-1 0,0 0 1,0 1-1,0-1 0,0 0 0,0 0 1,0 0-1,0 0 0,0 0 1,0 0-1,0 0 0,0 0 0,0 0 1,1 0-1,40-1 8,-37 1 5,6-1-5,1-1 0,0 0 0,-1-1 0,13-4 0,-20 6 3,0 0 0,-1 0 0,1-1-1,-1 1 1,0-1 0,1 0 0,-1 0-1,0 0 1,0 0 0,0-1 0,-1 1 0,1-1-1,0 0 1,-1 1 0,0-1 0,0 0-1,2-4 1,-3 7-3,-1-1 0,0 1 1,0-1-1,0 1 0,0-1 0,0 1 0,0-1 0,0 1 0,0-1 1,0 1-1,0-1 0,0 1 0,0-1 0,0 0 0,0 1 0,-1 0 0,1-1 1,0 1-1,0-1 0,0 1 0,-1-1 0,1 1 0,0-1 0,-1 1 1,1 0-1,0-1 0,-1 1 0,1 0 0,-1-1 0,1 1 0,0 0 1,-1-1-1,0 1 0,-25-6 24,-32 7-108,53-1 82,-4 0-55,1 1 0,-1 0-1,1 0 1,-1 1-1,1 0 1,0 0 0,0 1-1,0 0 1,0 1-1,1 0 1,-1 0 0,1 0-1,0 1 1,0 0 0,-7 7-1,14-12 31,-1 1 0,1-1 1,-1 1-1,1-1 0,0 0 0,-1 1 0,1-1 0,0 1 0,-1-1 0,1 1 0,0-1 1,0 1-1,0-1 0,-1 1 0,1-1 0,0 1 0,0 0 0,0-1 0,0 1 0,0-1 0,0 1 1,0-1-1,0 1 0,0-1 0,0 1 0,1-1 0,-1 1 0,0 0 0,0-1 0,0 1 1,1-1-1,-1 1 0,0-1 0,0 0 0,1 1 0,-1-1 0,0 1 0,1-1 0,0 1 1,28 7-182,35-10 262,-59 1-50,1 0 0,-1 0 1,1-1-1,-1 0 1,0 0-1,0 0 1,1 0-1,-2-1 1,1 0-1,0 0 1,0 0-1,-1-1 1,0 0-1,0 0 1,0 0-1,0 0 1,-1 0-1,1-1 0,-1 0 1,0 1-1,-1-1 1,1 0-1,-1-1 1,0 1-1,0 0 1,0-1-1,-1 1 1,0-1-1,0 1 1,0-11-1,-1 15-9,-1-1-1,0 0 1,1 1-1,-1-1 1,0 0-1,0 1 1,0-1-1,0 1 1,0-1-1,0 1 1,-1 0-1,1-1 1,0 1-1,-1 0 1,1 0-1,-1 0 1,1 0-1,-1 0 1,0 0-1,1 0 0,-1 1 1,0-1-1,1 1 1,-1-1-1,0 1 1,0 0-1,0-1 1,1 1-1,-1 0 1,0 0-1,-2 1 1,-68-1-149,67 0 149,-1 1 44,-1 0 0,1 0 0,0 1-1,0-1 1,-1 2 0,1-1 0,0 1 0,1-1 0,-1 2 0,-6 3 0,11-6-122,-1 0 0,1 1 0,-1-1 0,1 1 0,-1-1 0,1 1 0,0-1 0,0 1 0,0-1 0,0 1 1,0 0-1,0 0 0,0 0 0,1 0 0,-2 2 0,2-2-254,0-1 0,0 1 0,0 0 0,1-1 0,-1 1 0,0 0 0,1 0 0,-1-1 0,1 1 0,-1 0 0,1-1 0,0 1 0,0-1 0,0 1 0,0-1 0,0 1 0,0-1 0,0 0 0,0 0 0,2 2 0,8 8-6698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5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 5573,'0'0'12716,"78"31"-12299,-22-31 159,-2-1-352,4-8-192,-4 1 1,-1 0-578,-12 2-704,-11 2-289,-12 1-1697,-7 0-1153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0 13933,'0'0'6513,"10"6"-5456,16 7-345,-8-6-489,0 2-1,-1 0 1,-1 1-1,23 17 1,-37-25-236,1 0 1,-1 0-1,0 0 0,1 0 1,-1 0-1,0 0 1,0 1-1,0-1 1,-1 1-1,1-1 0,-1 1 1,1 0-1,-1 0 1,0 0-1,0 0 1,0 0-1,0 0 0,-1 0 1,1 0-1,-1 0 1,0 0-1,0 0 1,0 0-1,0 0 0,0 0 1,-1 0-1,1 0 1,-1 0-1,0 0 0,0 0 1,0 0-1,0 0 1,-1 0-1,1-1 1,-4 5-1,-10 12-189,-2-2 1,0 0-1,-1-1 1,0-1-1,-1-1 1,-1 0-1,-41 21 1,55-33-557,3-1-1012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4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206 36 14734,'0'0'6748,"-11"-8"-6428,4 3-314,5 3-10,0 0 1,1 0 0,-1 1-1,0-1 1,0 0 0,0 1-1,-1-1 1,1 1 0,0 0-1,0 0 1,-1 0-1,1 0 1,-1 0 0,1 0-1,-1 1 1,1-1 0,-1 1-1,1 0 1,-1 0 0,1 0-1,-1 0 1,1 0 0,-1 0-1,0 1 1,1-1 0,-1 1-1,1 0 1,0 0 0,-1-1-1,1 2 1,-4 1 0,-6 7 105,1 1 0,0 0 0,1 0 0,0 1 0,1 1 0,-14 23 0,20-29 8,-1-1 0,1 1-1,1-1 1,-1 1-1,1 0 1,0 0 0,1 0-1,0 1 1,0-1 0,0 0-1,1 0 1,0 1-1,0-1 1,1 0 0,0 0-1,4 14 1,-4-18-101,1 1 0,0-1-1,0 0 1,1 0 0,-1 0 0,1 0 0,-1 0 0,1 0-1,0-1 1,0 0 0,0 1 0,0-1 0,1 0-1,-1 0 1,1-1 0,-1 1 0,1-1 0,-1 0 0,1 0-1,0 0 1,0 0 0,-1 0 0,1-1 0,0 0-1,0 0 1,5 0 0,-3 0 42,0 0 1,0-1-1,0 1 0,0-1 1,0 0-1,-1-1 0,1 1 1,0-1-1,0-1 0,-1 1 1,1-1-1,-1 1 0,0-2 0,0 1 1,0 0-1,5-6 0,-7 5 41,1 0-1,-1 0 0,0-1 0,-1 1 1,1-1-1,-1 1 0,0-1 0,0 0 1,-1 0-1,1 0 0,-1 0 0,0 0 0,0 0 1,-1 0-1,0-1 0,1 1 0,-2 0 1,1 0-1,-1 0 0,0-1 0,0 1 1,0 0-1,0 0 0,-1 0 0,0 1 1,0-1-1,-1 0 0,1 1 0,-1-1 1,-4-4-1,4 4-153,-1 1-1,0 0 1,0-1 0,-1 1 0,1 1-1,-1-1 1,0 1 0,0 0 0,0 0 0,-1 0-1,1 1 1,0 0 0,-1 0 0,0 0-1,1 1 1,-1-1 0,-7 1 0,7 0-280,-16 1-666,22 0 838,0 0 1,-1 0-1,1 0 1,-1 1 0,1-1-1,-1 0 1,1 0-1,0 1 1,-1-1-1,1 0 1,0 0-1,-1 1 1,1-1 0,0 0-1,-1 1 1,1-1-1,0 0 1,0 1-1,-1-1 1,1 1-1,0-1 1,0 0-1,0 1 1,0-1 0,-1 1-1,1-1 1,0 1-1,0-1 1,0 1-1,0-1 1,0 0-1,0 1 1,0-1 0,0 1-1,0-1 1,0 1-1,1-1 1,-1 1-1,0-1 1,0 0-1,1 1 1,3 8-5778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6.7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10922,'0'0'2082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188 270 6726,'0'0'2259,"11"-10"912,-3 3-2240,-2 3-359,-1 0 1,0 0 0,0 0-1,0-1 1,-1 0 0,1 0-1,-1 0 1,0 0 0,-1-1-1,1 1 1,-1-1 0,5-12-1,-8 17-509,-1 0 0,1 0-1,0 0 1,0 0-1,-1 0 1,1 0 0,0 0-1,-1 1 1,1-1-1,-1 0 1,1 0 0,-1 0-1,1 1 1,-1-1-1,0 0 1,1 1 0,-1-1-1,0 0 1,0 1-1,0-1 1,1 1 0,-1-1-1,0 1 1,0 0 0,0-1-1,0 1 1,0 0-1,0 0 1,1-1 0,-1 1-1,0 0 1,0 0-1,0 0 1,0 0 0,0 0-1,0 0 1,0 0-1,0 1 1,0-1 0,-1 1-1,-45 6 201,37-2-279,0 1 1,0 0-1,0 0 1,0 1-1,1 1 1,1-1-1,-1 1 1,1 1-1,0-1 1,1 2-1,0-1 1,-7 13-1,3-3 11,1 0-1,0 1 0,1 0 1,2 0-1,-10 36 1,15-49 6,1 0 0,0 1 0,0-1 1,0 0-1,1 1 0,0-1 0,2 15 0,-2-21 0,1 1 1,0 0-1,-1-1 0,1 1 0,0 0 0,0-1 0,0 1 0,0-1 0,0 1 0,0-1 0,1 0 0,-1 1 0,0-1 0,1 0 0,-1 0 1,1 0-1,-1 0 0,1 0 0,0 0 0,-1-1 0,1 1 0,0 0 0,-1-1 0,1 1 0,0-1 0,0 0 0,0 0 0,-1 1 0,1-1 1,0 0-1,0-1 0,0 1 0,-1 0 0,1 0 0,3-2 0,5 0 55,0-1 1,0 0-1,0 0 1,0-1 0,-1-1-1,0 1 1,0-2-1,0 1 1,0-1-1,8-8 1,13-12 585,34-38 0,-39 36-209,0 0-1,-2-1 1,29-51 0,-43 65-383,-2 0-1,0-1 1,0-1-1,-2 1 1,0-1-1,0 1 0,-2-1 1,0-1-1,0-30 1,-3 47-84,1 0 0,-1 0 1,0 0-1,0 1 0,0-1 1,0 0-1,0 0 0,0 0 0,0 0 1,0 0-1,0 1 0,0-1 0,-1 0 1,1 0-1,0 0 0,0 0 1,-1 1-1,1-1 0,-1 0 0,1 0 1,-1 1-1,1-1 0,-1 0 1,1 1-1,-1-1 0,0 0 0,1 1 1,-1-1-1,0 1 0,1-1 0,-1 1 1,0 0-1,0-1 0,0 1 1,1 0-1,-1-1 0,-2 1 0,2 0-42,-1 1-1,1-1 1,-1 1-1,1-1 0,-1 1 1,1 0-1,-1 0 1,1 0-1,0 0 0,-1 0 1,1 0-1,0 0 1,0 0-1,0 0 0,0 1 1,0-1-1,0 0 1,0 1-1,-1 2 1,-3 6-621,0 0 1,1 1-1,1-1 1,0 1-1,-3 15 1,1 29-8108,5-30-432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7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99 226 12620,'0'0'7100,"9"-8"-5237,28-26-443,-36 32-1287,1 1 1,0-1-1,-1 1 0,1-1 1,-1 0-1,0 1 0,0-1 0,0 0 1,0 0-1,0 0 0,0 0 1,0 0-1,0 0 0,-1 0 0,1-1 1,-1 1-1,0-3 0,0 4-78,0 0-1,0 0 1,-1 0-1,1 0 1,-1 0-1,1 0 1,-1 0-1,1 0 1,-1 0-1,0 0 1,1 0-1,-1 0 1,0 0-1,0 0 1,0 1-1,0-1 1,0 0-1,1 0 1,-1 1-1,-1-1 1,1 1-1,-1-1 1,-3-1-42,1 1 1,-1-1-1,1 1 1,-1 0-1,0 1 1,0-1-1,1 1 0,-1 0 1,0 0-1,0 0 1,1 1-1,-7 1 1,6 0-21,0 0 0,0 1 0,1 0 0,-1 0 0,1 0 0,-1 0 0,1 0 0,0 1 0,0 0 0,1 0 0,-1 0 0,1 0 0,0 1 0,0-1 0,0 1 0,1 0 0,0 0 0,0-1 0,0 2 0,0-1 0,1 0 0,-1 0 0,2 0 0,-1 1 0,0-1 0,1 1 0,0-1 0,1 7 0,0-10 9,0-1-1,0 1 1,0-1 0,0 1 0,0-1 0,0 0 0,0 1-1,0-1 1,1 0 0,-1 0 0,1 0 0,-1 0-1,1 0 1,-1 0 0,1 0 0,-1-1 0,1 1-1,0 0 1,-1-1 0,1 1 0,0-1 0,0 0 0,-1 0-1,1 1 1,0-1 0,0 0 0,1-1 0,53-3 96,-44 0-69,0 0-1,0 0 1,-1-1-1,0-1 0,0 0 1,0 0-1,0-1 1,-1-1-1,-1 0 0,1 0 1,13-16-1,-7 6 160,-1-1 0,-1 0 0,-1 0 0,-1-2 0,13-26-1,-15 19 14,-11 28-202,1 1 1,0-1-1,0 0 1,-1 1-1,1-1 0,0 0 1,-1 0-1,1 0 1,0 1-1,-1-1 1,1 0-1,0 0 1,-1 0-1,1 0 1,0 0-1,-1 0 1,1 0-1,-1 0 1,1 0-1,0 0 1,-1 0-1,1 0 1,0 0-1,-1 0 1,1 0-1,0 0 1,-1 0-1,1 0 1,-1 0-1,1 0 1,0-1-1,-1 1 0,1 0 1,0 0-1,0 0 1,-1-1-1,1 1 1,0 0-1,-1 0 1,1-1-1,0 1 1,0 0-1,0-1 1,-1 1-1,1 0 1,0-1-1,0 1 1,0 0-1,0-1 1,0 1-1,-1 0 1,1-1-1,0 1 1,0-1-1,0 1 1,0 0-1,0-1 1,0 1-1,0 0 1,0-1-1,1 1 0,-1 0 1,0-1-1,0 1 1,0-1-1,0 1 1,-8 5-16,0 2 1,1-1-1,-1 1 1,1 0-1,1 1 1,-1-1-1,1 1 1,1 1-1,-6 9 1,1-1 21,1 1 1,1 0 0,-10 34 0,15-44 20,2 1 1,-1-1 0,1 0-1,0 0 1,1 15-1,9 5-1988,-8-27 1571,0 0 0,0 0-1,0 0 1,0 1 0,1-1 0,-1-1 0,0 1 0,0 0-1,1 0 1,-1 0 0,0-1 0,1 1 0,-1-1-1,0 1 1,1-1 0,-1 1 0,3-1 0,8 1-7223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7.6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9353,'0'0'640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52 108 1537,'1'0'610,"0"1"0,0 0 0,0-1 0,0 1 0,0-1 0,0 1 0,0-1 0,0 1 0,0-1-1,0 0 1,0 1 0,1-1 0,-1 0 0,0 0 0,0 0 0,0 0 0,0 0 0,1 0-1,-1 0 1,1-1 0,30-11 6935,-2-8-4173,-10 0-3464,-18 18 137,-1 1 0,0-1-1,0 1 1,0-1-1,0 0 1,0 1-1,0-1 1,0 0-1,-1 0 1,1 0-1,0 0 1,-1 0 0,0 0-1,1 0 1,-1-3-1,0 4-14,-1 1 0,1-1 0,0 0 0,0 0 1,-1 0-1,1 0 0,-1 0 0,1 0 0,-1 1 0,1-1 0,-1 0 0,1 0 0,-1 1 0,0-1 0,1 0 0,-1 1 0,0-1 1,1 1-1,-1-1 0,0 1 0,0-1 0,0 1 0,-1-1 0,-1 0-25,0 1-1,0-1 1,0 1-1,0-1 1,0 1-1,0 0 1,0 0 0,0 0-1,0 1 1,0-1-1,0 1 1,0 0-1,0 0 1,0 0 0,0 0-1,0 0 1,0 0-1,-4 4 1,-3 2-20,0 1 0,1 0 0,0 1-1,1 0 1,0 0 0,-8 12 0,13-18 12,0 1 1,1 0-1,-1 0 0,1 0 0,0 0 1,0 0-1,1 0 0,-1 0 1,1 1-1,0-1 0,0 0 0,0 1 1,1-1-1,-1 1 0,1-1 1,0 1-1,1-1 0,-1 1 0,2 8 1,0-12-16,-1 1 0,1-1 0,0 1 0,-1-1 0,1 0 0,0 1 0,0-1 0,0 0 0,0 0 1,0 0-1,0 0 0,0-1 0,0 1 0,0-1 0,0 1 0,0-1 0,0 0 0,1 1 0,-1-1 0,0 0 0,4-1 0,50-3-196,33-20-294,-72 18 452,1 1 0,0 0 0,0 1 0,0 1 1,23-1-1,-40 5 65,-1 0 0,1-1 0,0 1 0,-1 0 1,1-1-1,0 1 0,-1 0 0,1 0 0,-1 0 1,1-1-1,-1 1 0,0 0 0,1 0 0,-1 0 1,0 0-1,0 0 0,1 0 0,-1 0 0,0 0 0,0 0 1,0 0-1,0-1 0,0 1 0,0 0 0,-1 0 1,1 0-1,0 0 0,-1 1 0,1-1 40,1 0 0,-1 0 0,0-1 0,-1 1 0,1 0 0,0 0 0,0 0 1,0-1-1,0 1 0,-1 0 0,1 0 0,0 0 0,-1-1 0,1 1 0,0 0 0,-1-1 0,1 1 0,-1 0 0,1-1 0,-1 1 0,0 0 0,1-1 0,-1 1 0,0-1 0,1 1 0,-1-1 0,0 0 0,1 1 0,-1-1 0,0 0 0,0 1 1,1-1-1,-1 0 0,0 0 0,0 0 0,0 1 0,-1-1 0,0-44 753,2 37-755,0-125-144,1 131 75,-1 0-1,1 1 0,-1-1 0,1 0 0,-1 0 0,1 1 0,-1-1 0,1 0 0,0 1 0,-1-1 0,1 1 0,0-1 0,0 1 0,-1-1 0,1 1 0,0 0 0,0-1 0,0 1 0,0 0 0,-1-1 0,1 1 0,0 0 0,0 0 1,0 0-1,0 0 0,0 0 0,0 0 0,0 0 0,0 0 0,-1 0 0,1 0 0,1 1 0,39 4-1766,-36-4 1293,37 4-3966,-13-3-1577,11-2-7131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6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40 1 11755,'0'0'13485,"-9"63"-12941,1-33-127,6 0-289,-3 1-96,5-2 32,0 0-64,0-5-320,0-1-801,0-5-929,0-3-673,-4-8-1441,-7-2-4100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8.9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90 15471,'0'0'4548,"51"9"-1825,-16-9-770,8 0-1152,4 0-192,1-6-161,-3-1-256,-8-2-160,-3 2-32,-10-4-993,-5 1-704,-10-4-1762,-5-2-1666,-4-3-2755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9.3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16752,'0'0'6630,"63"-8"-5092,-22 8-481,6 0-481,13 5-384,-6 5-160,0 2-608,-7-2-1762,-8-2-4133,-13-4-5252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39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12075,'0'0'10154,"2"70"-9129,-2-42-833,0 3-160,0-1-384,0-3-1282,0-3-1697,0-6-961,-2-5-512,-9-6-1186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0.0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52 8872,'0'0'10474,"10"-9"-8338,-5 5-1894,0-1-1,0 1 1,1 1 0,-1-1 0,1 1 0,0-1 0,0 2 0,1-1 0,-1 1 0,0 0 0,1 0-1,-1 1 1,1-1 0,0 2 0,11-1 0,-9 1-139,0 0-1,-1 1 1,1 1-1,-1-1 1,1 1-1,-1 1 1,1-1 0,-1 2-1,0-1 1,13 8-1,-19-9-111,1-1-1,-1 1 0,0 0 1,1 0-1,-1 0 0,0 0 0,0 0 1,-1 0-1,1 1 0,0-1 1,-1 1-1,1-1 0,-1 1 1,0 0-1,0-1 0,0 1 1,0 0-1,0 0 0,-1-1 0,1 1 1,-1 0-1,0 0 0,0 0 1,0 0-1,0 0 0,0 0 1,-1 0-1,1 0 0,-1-1 1,0 1-1,0 0 0,0 0 0,0-1 1,0 1-1,-3 4 0,0-2 23,0 1 0,1-1-1,-2 0 1,1 0-1,-1-1 1,-7 7 0,-12 13 91,24-24-152,0 1 1,0-1-1,0 1 1,0-1-1,0 1 1,0-1-1,1 1 1,-1-1-1,0 1 1,0-1-1,1 0 1,-1 1-1,0-1 1,0 1 0,1-1-1,-1 0 1,0 1-1,1-1 1,-1 0-1,1 1 1,-1-1-1,1 0 1,-1 0-1,0 1 1,1-1-1,-1 0 1,1 0-1,-1 0 1,1 0 0,-1 0-1,1 0 1,-1 0-1,1 1 1,-1-1-1,2-1 1,29 10-885,-21-7 562,-6-1 345,-1 0 0,0 1 1,1-1-1,-1 0 0,0 1 1,0 0-1,0 0 0,0 0 1,0 0-1,0 1 0,0-1 1,-1 1-1,0-1 0,1 1 1,3 6-1,-6-8 26,1 1-1,-1 0 1,1-1 0,-1 1 0,0 0-1,0-1 1,0 1 0,0 0 0,0 0-1,0-1 1,0 1 0,-1 0 0,1-1-1,-1 1 1,1 0 0,-1-1-1,1 1 1,-1-1 0,0 1 0,0-1-1,0 1 1,0-1 0,0 1 0,0-1-1,0 0 1,0 0 0,-1 0 0,1 1-1,0-1 1,-1 0 0,1-1-1,-1 1 1,1 0 0,-1 0 0,-2 0-1,-9 6 229,0-1-1,0-1 1,0 0-1,-1-1 1,0-1-1,-26 4 1,-1-3 444,-44-1 1,80-3-680,0 0 1,-1 0-1,1-1 0,0 1 1,0-1-1,-1-1 0,1 1 0,0-1 1,0 1-1,0-1 0,1-1 0,-1 1 1,-7-6-1,9 6-328,1 0 0,0 0-1,0 0 1,0-1 0,1 1-1,-1 0 1,0-1 0,1 0 0,0 1-1,-2-6 1,2 4-767,0 0-1,0 0 0,0-1 1,1 1-1,-1 0 0,1-1 1,0 1-1,1-7 1,6-20-11119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0.4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0 18481,'0'0'5729,"-2"9"-4870,-7 25-587,2 1 1,1-1-1,-1 61 0,7-94-345,-1 1 1,1-1-1,0 1 0,0-1 0,0 0 0,1 1 1,-1-1-1,0 0 0,0 1 0,1-1 1,-1 0-1,1 1 0,-1-1 0,1 0 1,0 0-1,-1 0 0,1 0 0,0 1 1,0-1-1,0 0 0,0 0 0,0 0 0,0-1 1,0 1-1,0 0 0,0 0 0,0 0 1,0-1-1,1 1 0,-1-1 0,0 1 1,0-1-1,1 1 0,-1-1 0,0 0 0,1 0 1,-1 1-1,0-1 0,1 0 0,-1 0 1,1 0-1,1-1 0,1 0-358,0 0 0,0 0 1,0 0-1,0-1 0,0 0 0,0 0 0,-1 0 0,1 0 1,-1 0-1,0-1 0,1 1 0,-1-1 0,4-4 0,8-13-1696,-1 0-1,19-34 1,-1-12 3897,-39 81 3303,-11 27 973,-1 7-4292,15-37-1660,1-1 0,0 1 1,0 0-1,1 0 0,1 0 1,0 23-1,5-18-2283,3-9-3507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48.5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13 1986,'-4'0'705,"2"0"255,-1 0-1056,3-3-64,0 2 384,-2-2 33,2 2-129,0-1 0,0 0 128,-4 2-256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12556,'0'0'9011,"-1"8"-8829,-7 34-114,-1-2 1,-2 1-1,-17 39 1,13-40 78,2 1 1,1 1 0,-8 62-1,20-103-144,-1-1 0,1 1-1,0 0 1,0 0 0,-1 0-1,1 0 1,0-1 0,0 1-1,0 0 1,0 0 0,0 0-1,0 0 1,1 0 0,-1-1-1,0 1 1,0 0-1,0 0 1,1 0 0,-1-1-1,0 1 1,1 0 0,-1 0-1,1-1 1,-1 1 0,1 0-1,-1-1 1,1 1 0,0 0-1,-1-1 1,1 1 0,0-1-1,-1 1 1,1-1 0,1 1-1,0-1 26,0 0 0,0-1-1,0 1 1,0-1-1,0 1 1,0-1 0,0 0-1,0 0 1,0 1 0,-1-1-1,1-1 1,0 1 0,2-2-1,52-48 1020,27-37 531,119-163-1,-184 217-3310,-18 25-4355,-12 8-1247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1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5 2723,'-11'-4'8140,"18"3"-5698,-5 1-2433,1 1 1,-1-1 0,1 1-1,-1 0 1,0 0 0,1-1-1,-1 2 1,0-1 0,0 0-1,1 0 1,1 2 0,11 14 281,0-1 1,-1 2 0,-1 0-1,0 1 1,-2 0-1,0 0 1,10 26 0,-8-22-236,1 0 0,1-1 0,1-1 1,1 0-1,1-2 0,1 0 0,23 19 1,7 8-22,0 2-9,-3-4 19,-2 2 0,41 55 0,53 83 39,64 91 29,-100-98-80,5 6-7,-88-155-27,143 198-4,134 199 43,-75-96-34,85 140 24,-241-360-27,226 411-8,40 198 11,-302-652 3,168 407 22,-142-315-27,38 175-1,-56-169-3,201 992-1,-222-1060 2,103 722 45,-59-112-75,-34-375 46,-25-311-34,1 0 1,1 0 0,1 0 0,11 33 0,-15-61-7066,0-9 171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5.0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0 705,'0'0'4964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5.9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1215 2498,'0'0'871,"-10"3"202,3-2-722,-40 10 1138,8-9 3338,39-3-4741,0 1 0,1 0 0,-1 0 0,0 0 0,0 0 0,0-1 0,0 1 0,1 0 0,-1 0 0,0 0 0,0-1 0,0 1 0,0 0 0,0 0 0,0 0 0,0-1 0,0 1 0,0 0 0,0 0 0,0-1 0,0 1 0,0 0 0,0 0-1,0 0 1,0-1 0,0 1 0,0 0 0,0 0 0,0-1 0,0 1 0,0 0 0,0 0 0,0 0 0,0-1 0,-1 1 0,1 0 0,0 0 0,0 0 0,0 0 0,0-1 0,0 1 0,-1 0 0,1 0 0,0 0 0,0 0 0,0 0 0,-1-1 0,1 1 0,0 0 0,0 0 0,0 0 0,-1 0 0,1 0 0,0 0 0,0 0 0,-1 0 0,1 0-1,0 0 1,18-10 245,99-44 142,127-77 1,-19 7-1074,55-11 636,276-150-612,-165 81 416,-253 136 128,-69 32 255,-2-4-1,95-72 1,-147 96 435,-14 10-282,-11 7-1144,-28 9-6251,17-9-2639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8:58.4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37 3651,'-4'-4'641,"3"2"-289,-5-2-159,2-1 31,2 1 737,-1-1-513,-3 0 225,2 2 224,4 0-449,-5 2-448,5 5-3651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1.3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7976,'0'0'6379,"0"9"-6379,1 12 66,1 1 1,1-1-1,1 0 1,8 24-1,36 94 272,-36-104-309,15 30 7,57 100-1,1-1 279,-47-80-21,58 142 1346,-70-164-1110,46 82 0,2 4-477,-47-94-51,47 72 0,-66-113-3,80 157 34,-20-33-10,85 188-2,13 24 3,77 23-78,-149-233 110,194 254-1523,-205-291 935,4-4 1,148 128 0,-79-86 515,-98-84 231,3-3 0,92 62 0,-114-81 720,-33-28-678,-1-1 1,1 1-1,0-1 0,0-1 0,8 5 1,-13-8-289,-1-3-269,-1 1 0,1 0 0,0-1 0,-1 1 0,1 0 0,-1 0 0,1 0 0,-1-1 0,0 1 0,0 0 0,1 0 0,-1 0 0,0 0 0,0 0 0,0 0 0,-2-1 0,-1-2-962,-18-22-4465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2.9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50 3651,'0'0'8638,"-4"-5"-6134,4 5-2265,-1-2 84,0 0 0,0 0-1,0 0 1,0 1 0,0-1-1,0 0 1,0 1-1,-1-1 1,1 1 0,-1-1-1,1 1 1,-1 0 0,-3-2 1777,5 46 2288,0-32-3762,0-15 0,-4-12 228,1 13-649,-1 10-221,3-2-31,0 0-1,0 0 0,0 0 0,1 0 0,0 0 0,0 1 0,0-1 0,0 0 0,2 6 0,-2-9 37,1-1-1,-1 1 0,0-1 0,0 1 1,1-1-1,-1 0 0,1 1 0,0-1 1,-1 0-1,1 1 0,0-1 0,-1 0 1,1 0-1,0 0 0,0 0 0,0 0 1,0 0-1,0 0 0,0 0 0,1 0 1,-1 0-1,0 0 0,0-1 0,1 1 1,-1 0-1,0-1 0,1 0 0,-1 1 1,1-1-1,-1 1 0,0-1 0,1 0 1,-1 0-1,1 0 0,2 0 0,-3-1 43,1 0 0,0 0-1,-1-1 1,1 1 0,-1 0-1,0-1 1,1 1 0,-1-1 0,0 1-1,0-1 1,0 0 0,0 1-1,0-1 1,0 0 0,0 0-1,-1 0 1,1 1 0,-1-1 0,1 0-1,-1 0 1,0 0 0,0 0-1,0-4 1,4-49 757,-4 54-786,-9 16-285,8-8 66,-8 67-575,9-69 780,0 0 0,-1-1 0,2 1 0,-1-1 0,0 1 0,1-1 1,0 1-1,0-1 0,0 1 0,1-1 0,0 0 0,4 9 0,-6-12 4,1 0 0,0 0-1,0-1 1,-1 1 0,1 0-1,0 0 1,0 0 0,0-1-1,0 1 1,0-1 0,0 1-1,0 0 1,0-1 0,0 0-1,0 1 1,1-1-1,-1 0 1,0 1 0,0-1-1,0 0 1,0 0 0,1 0-1,-1 0 1,0 0 0,0 0-1,0-1 1,2 1 0,-1-1 10,1 0 0,-1-1 1,1 1-1,-1-1 0,1 0 1,-1 1-1,0-1 0,0 0 0,0 0 1,4-4-1,2-6 64,1-1 0,-2 1 0,8-17 0,-14 28-63,5-10 67,-1-1-1,0 0 0,0 0 1,-1 0-1,-1-1 1,0 1-1,2-24 0,-5 35-65,1 1-1,-1 0 0,0 0 1,0 0-1,0-1 1,0 1-1,0 0 0,-1 0 1,1 0-1,0-1 0,0 1 1,0 0-1,0 0 1,0-1-1,0 1 0,0 0 1,0 0-1,0 0 1,0 0-1,-1-1 0,1 1 1,0 0-1,0 0 0,0 0 1,0 0-1,-1-1 1,1 1-1,0 0 0,0 0 1,0 0-1,-1 0 0,1 0 1,0 0-1,0 0 1,0 0-1,-1 0 0,1 0 1,0 0-1,0 0 1,0 0-1,-1 0 0,1 0 1,0 0-1,0 0 0,-1 0 1,1 0-1,-14 6-8,-10 14-149,13-6 100,1 1-1,0 0 1,1 0-1,1 1 0,1 0 1,0 0-1,1 1 1,-4 18-1,42-106 546,-28 56-431,-2 7 15,1-1 1,-2 0 0,1 1-1,0-16 1,-15 55-339,4-12 163,6-8 95,0 0-1,1 0 1,-2 21 0,4-31-59,15-41 16,-11 30 97,0 2-30,-1 1-1,0 0 0,0-1 1,-1 1-1,0-1 0,-1 0 1,1 1-1,-1-1 0,-1 0 1,0 0-1,0 0 0,-1-9 1,1 16-20,0 1 0,0 0 1,0-1-1,-1 1 0,1 0 1,0 0-1,0 0 0,0-1 1,0 1-1,0 0 0,-1 0 0,1 0 1,0-1-1,0 1 0,0 0 1,-1 0-1,1 0 0,0 0 1,0-1-1,-1 1 0,1 0 0,0 0 1,0 0-1,-1 0 0,1 0 1,0 0-1,0 0 0,-1 0 1,1 0-1,0 0 0,0 0 0,-1 0 1,1 0-1,0 0 0,0 0 1,-1 0-1,1 0 0,0 0 1,0 0-1,-1 0 0,-12 10-141,-5 11-88,5 1 202,2 0-1,0 0 0,1 1 0,-9 34 0,32-144-430,-5 66 21,4-13-4574,-11 23-1448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1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50 15855,'0'0'4634,"3"-8"-2333,11-26-374,-14 34-1903,0 0 1,0 0 0,0-1-1,0 1 1,0 0 0,0-1-1,0 1 1,0 0-1,0 0 1,0-1 0,1 1-1,-1 0 1,0-1 0,0 1-1,0 0 1,0 0 0,0-1-1,1 1 1,-1 0-1,0 0 1,0 0 0,0-1-1,0 1 1,1 0 0,-1 0-1,0 0 1,0 0 0,1-1-1,-1 1 1,0 0-1,0 0 1,1 0 0,-1 0-1,0 0 1,1 0 0,-1 0-1,0 0 1,0 0 0,1 0-1,-1 0 1,0 0 0,1 0-1,-1 0 1,0 0-1,0 0 1,1 0 0,-1 0-1,0 0 1,0 0 0,1 0-1,-1 1 1,0-1 0,0 0-1,1 0 1,-1 0-1,0 0 1,0 1 0,0-1-1,1 0 1,-1 0 0,0 0-1,0 1 1,6 13-35,-6-13 80,35 159 173,-17-64-2856,-13-67-302,-3-9-3411,-2-16 256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5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64 15086,'0'0'6823,"75"0"-4805,-40-7-961,8-3-577,0-1-288,-3 1-96,-5 2-128,-7 5-256,-7 2-1153,-7 0-1122,-6-2-448,-8 0-896,-2-3-2884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5.9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78 16752,'0'0'8648,"49"-58"-8135,-23 48-321,6 2-224,3 6-641,1 2-1697,-1 0-2691,2 3-3363</inkml:trace>
  <inkml:trace contextRef="#ctx0" brushRef="#br0" timeOffset="1">544 143 18225,'0'0'6566,"7"74"-6501,-5-43-1,2-4-417,1 0-1056,-5-5-481,6-4-1185,-6-5-1217,0-8-2819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6.3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36 865,'0'0'14445,"12"-5"-12357,9-2-789,1 1 1,0 1-1,0 1 0,44-3 1,-40 6-824,-15 1-354,1-1 1,-1 1-1,19 3 1,-29-3-114,-1 1 1,1-1-1,0 0 1,0 1-1,-1-1 1,1 0-1,0 1 1,-1-1-1,1 1 1,-1-1-1,1 1 0,-1-1 1,1 1-1,-1 0 1,1-1-1,-1 1 1,1 0-1,-1-1 1,0 1-1,1 0 1,-1-1-1,0 1 1,0 0-1,1 0 1,-1-1-1,0 1 0,0 0 1,0 0-1,0 0 1,0-1-1,0 1 1,0 0-1,0 0 1,-1-1-1,1 1 1,0 0-1,0 0 1,-1-1-1,1 1 1,0 0-1,-1-1 0,1 1 1,-1 0-1,1-1 1,-1 2-1,-25 38 1165,21-32-899,4-8-267,-21 41 636,22-41-681,0 1 0,-1 0 0,1 0 0,-1-1 0,1 1 0,0 0 0,0 0 0,-1 0 0,1-1 0,0 1 0,0 0 0,0 0 0,0 0 0,0 0 0,0-1 0,0 1 0,0 0 0,0 0 0,1 0-1,-1-1 1,0 1 0,0 0 0,1 0 0,-1 0 0,1-1 0,-1 1 0,0 0 0,1-1 0,-1 1 0,1 0 0,0-1 0,-1 1 0,1-1 0,-1 1 0,1-1 0,0 1 0,-1-1 0,1 1 0,0-1 0,0 0 0,-1 1 0,1-1-1,0 0 1,0 0 0,0 1 0,1-1 0,6 1-56,-1 0 0,1 1-1,-1 1 1,1-1 0,-1 1-1,0 0 1,12 7-1,-18-9 95,0-1-1,1 1 0,-1 0 0,0 0 0,0 0 1,0 0-1,0 0 0,0 0 0,0 0 0,0 0 1,0 0-1,0 0 0,-1 0 0,1 1 1,0-1-1,-1 0 0,1 0 0,-1 1 0,1-1 1,-1 1-1,0-1 0,0 0 0,1 1 0,-1-1 1,0 1-1,0-1 0,0 1 0,-1-1 0,1 0 1,0 1-1,0-1 0,-1 1 0,1-1 0,-1 0 1,1 1-1,-1-1 0,0 0 0,1 0 0,-1 0 1,0 1-1,0-1 0,0 0 0,0 0 0,0 0 1,0 0-1,0 0 0,0-1 0,0 1 0,-3 1 1,-12 11 306,-1-2 1,0 0 0,-1-1 0,0 0 0,-1-2 0,0 0-1,0-1 1,0-1 0,-1-1 0,0-1 0,-41 4 0,60-8-389,0 0 1,0 0-1,0 0 0,0 0 1,0 0-1,0 0 0,0 0 1,0 0-1,0 0 1,0-1-1,1 1 0,-1 0 1,0-1-1,0 1 1,0 0-1,0-1 0,0 1 1,0-1-1,0 0 1,1 1-1,-1-1 0,0 0 1,1 1-1,-1-1 1,0 0-1,1 0 0,-1 0 1,1 0-1,-1 1 1,1-1-1,-1 0 0,1 0 1,0 0-1,-1 0 0,1-2 1,0 0-729,0-1-1,0 1 1,0-1 0,0 1 0,1 0 0,0-1-1,-1 1 1,1 0 0,1-1 0,1-3 0,10-17-7386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10826,'0'0'6438,"55"51"-6053,-33-44-257,0-4-513,3-2-2209,-5-1-1730,1 0-1025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7.0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 15214,'0'0'10117,"3"12"-9947,0 7-112,1 4-20,1 0-1,1 0 1,13 34 0,-18-55-77,-1 0 0,1-1 1,0 1-1,0-1 0,-1 1 1,1-1-1,0 0 0,0 1 0,0-1 1,0 0-1,1 1 0,-1-1 1,0 0-1,0 0 0,1 0 1,-1 0-1,1 0 0,-1-1 1,1 1-1,-1 0 0,1-1 1,-1 1-1,1-1 0,-1 1 1,1-1-1,0 0 0,-1 1 0,1-1 1,0 0-1,0 0 0,-1 0 1,1-1-1,0 1 0,-1 0 1,1-1-1,-1 1 0,1-1 1,0 1-1,-1-1 0,1 0 1,2-1-1,-1-1-303,1 1 0,0-1 0,-1 0 0,0-1 0,0 1 1,0-1-1,0 1 0,0-1 0,-1 0 0,1 0 0,-1 0 0,0 0 0,0 0 0,1-6 1,6-56-2651,-8-1 4174,-1 64-963,-7 59 5564,-1 1-5107,8-50-858,5 50 1379,7-33-2213,-11-23 642,1 1 0,-1-1 0,1 0 0,-1 0 0,1 0 0,-1 0 0,1 0 0,-1 0 0,1 0 0,0 0 0,-1-1 0,5 2 0,4-1-8370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9.9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35 1089,'-38'-22'13942,"29"11"-5046,38 10-8149,128 13-79,0-1-1277,-53-11-101,-104 2 726,1 1 0,-1-1 0,0 0 0,0 1 0,0-1 0,0 0 0,-1 1 0,1-1 0,-1 0 0,1 1 0,-1-1 0,0 0 0,-1 3 0,-14 22 289,-2-1 1,-24 29 0,-23 33-38,60-79-504,-42 76 629,44-75-1586,-1 0 0,1-1 0,1 2 0,-2 11 0,3-9-4978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7.8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4676,'0'0'-832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8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64 3107,'11'-18'1479,"1"-3"192,-4-3 9211,-8 24-10689,0 0-1,0 0 1,0 0-1,1 0 1,-1 0 0,0 0-1,0 0 1,0 0-1,0 0 1,0 0-1,0 0 1,1 0 0,-1 0-1,0 0 1,0 0-1,0 0 1,0 0-1,1 1 1734,-1-1-1733,5 11 2373,2 17-2547,8 38 580,6 37-955,-18-69-4310,-5-1-4016,1-26-1600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08.5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103 377 14221,'0'0'7848,"73"-12"-5798,-40 4-929,5-2-384,1 1-289,-4 0-256,-5 0-160,-4 4-32,-7 1-32,-2 1-576,-8-1-289,-7-1-961,-2-1-1633,-2-5-2019,-9-3-5700</inkml:trace>
  <inkml:trace contextRef="#ctx0" brushRef="#br0" timeOffset="1">0 81 16143,'0'0'9737,"81"-12"-8904,-40 4-352,0-1-321,5 2-96,-4 0-480,-5-2-1859,-7-2-3778,-8-7-7400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0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1 4805,'0'0'20718,"-61"100"-18577,3-3-1380,6-12-4176,56-95-7811,3-8 4296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3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13100,'0'0'9994,"2"9"-9829,17 81 26,-10-44-708,24 77 0,-23-98-3120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1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39 13229,'0'0'8904,"52"-18"-7783,-20 14-224,7 0-545,-2 3-256,-1-1-128,-8 0-2626,-4-6-4517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2.4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97 19 6854,'0'0'10218,"8"-5"-8638,-4 2-1466,-2 2 2,0 0 0,-1-1 1,1 1-1,0 0 1,0 1-1,-1-1 0,1 0 1,0 0-1,0 1 0,0-1 1,0 1-1,3-1 1,-4 2-33,0 0 1,0-1-1,0 1 1,-1 0 0,1 0-1,0 0 1,0 0-1,0 0 1,-1 0-1,1 0 1,0 0 0,-1 0-1,1 0 1,-1 0-1,1 0 1,-1 0 0,0 1-1,1-1 1,-1 0-1,0 0 1,0 0 0,0 1-1,0-1 1,0 0-1,0 0 1,0 1-1,0-1 1,-1 0 0,1 2-1,0 14 117,-1 0-1,-1 0 1,0 1-1,-1-1 1,-1 0-1,-1-1 1,0 1-1,-13 27 1,18-44-208,0 1 1,0-1 0,0 1 0,0-1 0,0 1-1,0-1 1,0 0 0,-1 1 0,1-1-1,0 1 1,0-1 0,0 0 0,-1 1 0,1-1-1,0 1 1,0-1 0,-1 0 0,1 1 0,0-1-1,-1 0 1,1 0 0,0 1 0,-1-1-1,1 0 1,0 0 0,-1 1 0,1-1 0,-1 0-1,1 0 1,0 0 0,-1 0 0,1 1 0,-1-1-1,1 0 1,-1 0 0,1 0 0,0 0-1,-1 0 1,1 0 0,-1 0 0,1 0 0,-1-1-1,1 1 1,-1 0 0,-10-23-1017,0-36-904,4 19 1245,6 34 496,6 26 104,-3-13 118,1-1 1,0 1 0,0-1 0,1 0 0,0 0-1,0-1 1,0 1 0,1-1 0,0 0 0,10 9-1,20 25 451,-68-52 58,10-8-442,0 0 0,-34-43 1,38 42 109,19 22-196,0 0 0,0 0-1,0 0 1,0 0 0,0 0 0,0 0 0,0 0-1,0 0 1,0 0 0,0 0 0,0-1 0,-1 1 0,1 0-1,0 0 1,0 0 0,0 0 0,0 0 0,0 0 0,0 0-1,0-1 1,0 1 0,0 0 0,0 0 0,0 0 0,0 0-1,0 0 1,0 0 0,0-1 0,0 1 0,0 0-1,0 0 1,1 0 0,-1 0 0,0 0 0,0 0 0,0 0-1,0 0 1,0-1 0,0 1 0,0 0 0,0 0 0,0 0-1,0 0 1,0 0 0,1 0 0,-1 0 0,0 0-1,0 0 1,0 0 0,0 0 0,0 0 0,0 0 0,0 0-1,1 0 1,-1 0 0,0 0 0,0 0 0,0 0 0,0 0-1,0 0 1,0 0 0,1 0 0,-1 0 0,0 0 0,0 0-1,16 0 161,16 7-220,-6 0-170,49 7 0,-31-11-5244,-24-3-2054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2.7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17168,'0'0'5990,"6"62"-5061,-4-38-577,2 1-256,1 0-64,3-1 32,-3-5-384,3-1-737,-3-4-224,5-5-97,-5-6-351,1-3-1090,-2-3-640,-1-12-1410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 10474,'0'0'6636,"-10"4"-5633,4-2-924,0 0 0,1 1 0,-1 0-1,1 0 1,-1 1 0,1-1 0,0 1 0,0 0-1,0 1 1,1-1 0,0 1 0,0 0 0,0 0-1,0 0 1,1 0 0,0 1 0,0 0 0,0-1-1,1 1 1,-3 7 0,4-11-59,0 0-1,1 0 1,-1 0 0,0 0-1,1 0 1,-1 0-1,1 0 1,0 0 0,0 0-1,0 0 1,0 0-1,0 0 1,0 0 0,0 0-1,1 0 1,-1 0 0,1 0-1,-1 0 1,1 0-1,0 0 1,0 0 0,0 0-1,0 0 1,0-1-1,2 3 1,-1-3 3,0 0-1,1 0 1,-1 0 0,0-1-1,1 1 1,-1-1-1,1 1 1,-1-1 0,1 0-1,0 0 1,-1 0 0,1 0-1,-1 0 1,1-1-1,-1 1 1,1-1 0,-1 0-1,0 0 1,1 1-1,-1-1 1,0-1 0,3 0-1,20-11 291,40-27-1,-51 30-312,0 1-1,0 0 0,1 0 1,0 2-1,1 0 0,0 0 1,0 2-1,29-7 1,-45 12-4,1 1 1,-1-1 0,1 0-1,-1 1 1,1-1 0,-1 0-1,1 1 1,-1-1 0,1 0-1,-1 1 1,1-1 0,-1 1-1,1-1 1,-1 1 0,0-1-1,1 1 1,-1-1 0,0 1-1,0-1 1,1 1 0,-1 0-1,0-1 1,0 1 0,0-1-1,0 1 1,0 0 0,0-1-1,0 1 1,0-1 0,0 1-1,0 0 1,0-1 0,0 1-1,0 0 1,0-1 0,-1 1-1,1-1 1,0 1 0,0-1-1,-1 1 1,1-1-1,-1 2 1,-11 34 483,10-31-106,2-5-322,0 1 0,0-1 1,-1 0-1,1 1 0,0-1 1,0 0-1,0 1 0,0-1 0,0 1 1,0-1-1,0 0 0,-1 1 1,1-1-1,0 0 0,0 1 1,1-1-1,-1 1 0,0-1 1,0 0-1,0 1 0,0-1 1,0 0-1,0 1 0,0-1 1,1 0-1,-1 1 0,0-1 1,0 0-1,0 1 0,1-1 1,-1 0-1,0 1 0,0-1 0,1 0 1,14-2 735,24-18-499,-33 17-128,118-59-45,-109 56-380,0 1 1,0 0-1,0 1 0,1 0 1,-1 1-1,27-1 1,-42 4 265,1 1 0,0-1 0,-1 0 1,1 0-1,-1 1 0,1-1 0,0 0 1,-1 1-1,1-1 0,-1 1 0,1-1 0,-1 1 1,1-1-1,-1 1 0,1-1 0,-1 1 1,0-1-1,1 1 0,-1 0 0,0-1 1,1 1-1,-1 0 0,0-1 0,0 1 1,0 0-1,1-1 0,-1 1 0,0 0 1,0-1-1,0 1 0,0 0 0,0 0 1,0-1-1,-1 1 0,1 0 0,0-1 1,0 1-1,0 0 0,-1-1 0,1 1 1,0 0-1,-1-1 0,1 1 0,-1 0 1,-15 32 643,11-25-507,3-6-98,-1 1 0,1-1 0,0 1 0,0 0 0,1 0 0,-1 0-1,1 0 1,-1 0 0,1 0 0,0 1 0,-1 3 0,2-6-1360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13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1 12588,'0'0'9801,"-2"63"-8712,9-34-352,3-1-449,1 3-160,2-1-192,0-3-1826,-2-7-2113,-3-5-4101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16159 1 3267,'0'0'3689,"0"9"-2499,0 6-1013,1-1 0,0 0 0,1-1-1,1 1 1,0 0 0,1 0 0,0-1-1,7 14 1,241 493 629,-225-450-720,-3 1-1,-3 1 1,-3 1-1,-3 1 0,8 125 1,-3 19 163,-1-33-144,-9 304 0,-15-392 185,-2 38 46,-5 0-1,-35 158 1,31-236-242,-2 0 0,-3-2 0,-2 0 1,-2-2-1,-3-1 0,-2-1 0,-2-1 0,-3-2 0,-1-1 0,-2-2 0,-3-2 1,-1-1-1,-2-3 0,-2-1 0,-1-2 0,-2-3 0,-1-1 0,-64 28 0,-584 237-1693,-26-72 1058,377-153 512,-589 46 0,-363-98-858,32-95 2324,1068 60-1497,-1200-131-647,264 22 1334,-467 13-898,854 65 825,-751-2-868,-3 78-7,1403-26 339,-626 36 831,533-19-442,-330 77 0,127 19-14,333-94-377,0 2-1,2 3 0,1 3 1,-64 44-1,108-64 18,1 0 0,0 1 0,0 1 0,2 0 0,-1 1 0,2 0 0,-17 26 0,23-31-13,0 0 0,0 0 1,1 1-1,1-1 0,0 1 0,0 0 0,0 0 0,2 0 0,-1 1 0,1-1 1,1 0-1,-1 1 0,2-1 0,2 20 0,-1-24-39,0 0-1,0 0 1,0 0-1,1-1 1,0 1-1,0 0 1,0-1 0,1 0-1,-1 0 1,1 0-1,1 0 1,-1-1-1,1 0 1,-1 1 0,1-2-1,0 1 1,1 0-1,-1-1 1,1 0-1,-1 0 1,1-1-1,0 0 1,0 0 0,11 2-1,11 2-138,1-1 0,-1-2 0,0-1 0,31-1 0,-9-3-1207,-1-3-1,0-1 0,0-3 1,88-27-1,-59 12-2952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11307,'-15'-13'1879,"14"7"82,35 13-986,-21-2-957,0 1 1,0 0-1,-1 1 1,0 0-1,0 1 1,-1 0-1,0 1 1,0 0-1,-1 1 1,0 0-1,-1 0 1,0 1-1,0 1 1,-1-1-1,-1 1 1,0 1-1,8 21 1,-8-16-350,0 0 0,-1 1 0,-1 0 0,-1 0 1,2 25-1,-5-27-727,-1 1 1,0-1-1,-1 0 1,-1 1-1,-7 32 1,-14 9-6235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12268,'0'0'3651,"-13"55"-2914,7-25 128,2 2-385,3 1-320,1-2-96,0 0-64,0-4 32,0-1-96,0-8-480,0-4-257,1-5-192,-1-5-993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61 5349,'0'0'6251,"-6"-8"-3106,-16-28-989,22 35-2092,-1 1-1,1 0 1,0 0-1,-1-1 1,1 1-1,0 0 0,0-1 1,-1 1-1,1 0 1,0-1-1,0 1 1,0 0-1,0-1 1,0 1-1,-1 0 1,1-1-1,0 1 0,0-1 1,0 1-1,0 0 1,0-1-1,0 1 1,0 0-1,0-1 1,0 1-1,0-1 1,0 1-1,1 0 0,-1-1 1,0 1-1,0 0 1,0-1-1,0 1 1,1 0-1,-1-1 1,0 1-1,0 0 0,0-1 1,1 1-1,-1 0 1,0 0-1,1-1 1,-1 1-1,0 0 1,1 0-1,-1-1 1,0 1-1,1 0 0,-1 0 1,19 0-336,-16 0 494,8 0-196,206 8 400,-194-5-687,1 0 0,-1 2-1,1 1 1,-2 0 0,1 2-1,42 20 1,-61-26 269,0 0-1,-1 0 1,1 0 0,-1 0 0,0 0-1,0 1 1,0-1 0,0 1 0,0 0-1,-1 0 1,1 0 0,-1 0-1,0 1 1,1-1 0,-2 1 0,1-1-1,0 1 1,-1 0 0,0-1 0,1 1-1,-1 0 1,-1 0 0,1 0-1,-1 0 1,1 0 0,-1 0 0,0 0-1,-1 0 1,1 0 0,-1 0 0,-2 7-1,0-1 227,-1-1 0,-1 0 0,1 0 0,-2 0 0,1-1-1,-1 0 1,0 0 0,-1 0 0,0-1 0,0 0 0,-13 10 0,-8 4 418,-1-1 0,-1-2 0,-48 23 1,63-34-433,0-1 0,-1-1 0,0 0 0,1-1 0,-2 0 0,1-1 0,0-1 0,0-1 0,-29-1 0,43-1-489,0 1 0,-1 0 0,1-1 0,0 0 0,-1 0-1,1 0 1,0 0 0,0 0 0,0 0 0,0 0 0,0-1-1,0 1 1,0-1 0,0 1 0,0-1 0,1 0 0,-1 0 0,1 0-1,-1 0 1,1 0 0,0 0 0,0 0 0,0 0 0,-1-4-1,1 4-17,1 1 1,-1-1-1,1 0 0,0 0 0,-1 1 0,1-1 0,0 0 0,0 0 0,1 1 0,-1-1 0,0 0 0,1 0 0,-1 1 0,1-1 0,-1 0 0,1 1 0,0-1 1,-1 0-1,1 1 0,0-1 0,0 1 0,0-1 0,1 1 0,-1 0 0,0 0 0,0-1 0,1 1 0,-1 0 0,1 0 0,-1 0 0,1 0 0,-1 0 0,3 0 0,22-8-6279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9097,'0'0'10943,"-12"-4"-10046,4 0-802,5 3-83,1-1 1,-1 1 0,0-1 0,0 1 0,0 0 0,0 0 0,0 1 0,0-1 0,0 0-1,0 1 1,0 0 0,0 0 0,0 0 0,0 0 0,0 0 0,0 1 0,0-1-1,0 1 1,0 0 0,0 0 0,0 0 0,0 0 0,0 0 0,-4 4 0,-9 7 319,1 1 1,-19 21 0,30-29-226,0 0 0,0 0-1,0 1 1,0 0 0,1-1 0,0 1-1,0 0 1,1 1 0,0-1 0,0 0-1,-2 8 1,4-13-98,0-1 0,0 1 0,0-1 0,0 1 0,0-1 1,0 1-1,0-1 0,0 1 0,0-1 0,0 1 0,0-1 0,1 1 0,-1-1 0,0 1 0,0-1 0,0 1 0,0-1 1,1 0-1,-1 1 0,0-1 0,1 1 0,-1-1 0,0 0 0,1 1 0,-1-1 0,0 0 0,1 1 0,-1-1 0,1 0 0,-1 1 1,1-1-1,-1 0 0,0 0 0,1 0 0,-1 1 0,1-1 0,0 0 0,26-3 252,25-17-40,-14-7-329,-1-1 0,0-2 0,32-35 0,-76 98-517,2-22 724,1 0-1,-1 0 0,2 1 0,0-1 0,0 1 0,1-1 0,-1 19 0,4-29-85,-1 0-1,1 0 0,0 0 1,-1 0-1,1 0 1,0 0-1,0-1 0,-1 1 1,1 0-1,0-1 0,0 1 1,0 0-1,0-1 1,0 1-1,0-1 0,0 0 1,0 1-1,0-1 0,0 0 1,0 1-1,0-1 1,1 0-1,-1 0 0,0 0 1,0 0-1,0 0 1,0 0-1,0 0 0,0-1 1,0 1-1,0 0 0,2-1 1,42-7 197,-22-1-601,0-1 0,-1 0 0,25-17-1,-29 16 176,1 0-1,1 1 1,0 1-1,36-11 1,-56 20 243,0 0 1,1 0-1,-1 0 1,0 0 0,0-1-1,1 1 1,-1 0-1,0 0 1,0 0 0,1 0-1,-1 0 1,0 0-1,0 0 1,1 0 0,-1 0-1,0 0 1,0 0-1,1 0 1,-1 0-1,0 0 1,0 1 0,1-1-1,-1 0 1,0 0-1,0 0 1,1 0 0,-1 0-1,0 0 1,0 1-1,0-1 1,1 0 0,-1 0-1,0 0 1,0 1-1,0-1 1,0 0 0,0 0-1,1 1 1,-1-1-1,0 0 1,0 0-1,0 0 1,0 1 0,0-1-1,0 1 1,-5 15 1037,-14 15 273,10-20-959,7-8-261,-1 0 1,0 0-1,1 0 1,0 1-1,0-1 0,0 1 1,0-1-1,0 1 0,1-1 1,-1 1-1,-1 6 0,5-9-102,-1 0 1,1-1-1,0 1 0,-1-1 0,1 1 0,-1-1 0,1 0 0,0 1 0,-1-1 0,1 0 0,0 0 0,-1 0 0,1-1 0,-1 1 0,1 0 0,0-1 0,1 0 0,13-4-319,1-1 1,-2-1 0,1 0-1,-1-1 1,23-16 0,41-20-1552,-79 44 1865,1-1 0,-1 1-1,0 0 1,0 0 0,0 0 0,0 0-1,0 0 1,1 0 0,-1-1 0,0 1-1,0 0 1,0 0 0,0 0 0,1 0-1,-1 0 1,0 0 0,0 0-1,0 0 1,1 0 0,-1 0 0,0 0-1,0 0 1,0 0 0,0 0 0,1 0-1,-1 0 1,0 0 0,0 0-1,0 0 1,1 0 0,-1 0 0,0 0-1,0 0 1,0 1 0,0-1 0,1 0-1,-1 0 1,0 0 0,0 0-1,0 0 1,0 0 0,0 1 0,1-1-1,-1 0 1,0 0 0,0 0 0,0 0-1,0 0 1,0 1 0,0-1 0,0 0-1,0 0 1,0 0 0,0 1-1,0-1 1,0 0 0,0 0 0,0 0-1,0 1 1,0-1 0,0 0 0,0 0-1,0 0 1,0 0 0,0 1-1,0-1 1,0 0 0,0 0 0,0 1-1,-9 19 1035,2-3 42,33-16-633,28-13-760,-46 9 1,1 1 0,-1 0 0,1 0 0,0 0 0,9 1 0,-17 1 309,-1 1-1,1-1 1,0 1-1,-1-1 1,1 1-1,-1 0 1,1-1 0,-1 1-1,1 0 1,-1-1-1,1 1 1,-1 0-1,0-1 1,1 1-1,-1 0 1,0 0-1,1 0 1,-1-1-1,0 1 1,0 0-1,0 0 1,0 0-1,0 0 1,0-1-1,0 1 1,0 0-1,0 0 1,-1 0-1,1 0 1,0-1-1,0 1 1,-1 0-1,1 0 1,0-1-1,-1 1 1,0 1-1,-12 34 518,13-35-536,-10 27 509,8-11-2461,7-10-6671,5-7 1917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42 262 7944,'0'0'15102,"-3"8"-14638,-8 19-61,6-18-320,1 1-1,0-1 1,0 1 0,1 0 0,0 0 0,-1 14-1,5-23-199,1-1 0,-1 1-1,1-1 1,-1 1-1,1-1 1,-1 0-1,1 0 1,-1 0 0,1 1-1,0-1 1,-1-1-1,1 1 1,-1 0-1,1 0 1,-1-1-1,1 1 1,-1-1 0,1 1-1,1-2 1,15-8-1251,0-1 0,-2-1 0,1 0 0,-1-1 0,20-23 0,-23 24 591,18-20-810,-1-1-1,26-38 1,13-27 4050,-43 61 728,-73 108 6572,2 12-7220,36-64-2484,1 1-1,1 0 1,1 0-1,0 1 1,2 0-1,0 0 1,-1 28-1,5-38-79,-1 32 213,1-42-211,0-1-1,0 1 0,0 0 0,0 0 1,0 0-1,0 0 0,0 0 0,1 0 1,-1 0-1,0 0 0,0 0 1,1-1-1,-1 1 0,1 0 0,-1 0 1,1 0-1,-1-1 0,1 1 0,-1 0 1,1 0-1,0-1 0,-1 1 0,1-1 1,0 1-1,0 0 0,-1-1 0,1 0 1,0 1-1,0-1 0,0 1 0,0-1 1,1 1-1,-2-29-1747,-4 16 1455,0-1 0,-1 0 0,0 1 0,-1 0 1,-1 0-1,0 0 0,0 1 0,-1 0 0,0 1 0,-11-11 0,-23-33 1186,73 51 759,36 10-1368,18 0-360,-30-8-4388,-53-3-535,-2-7-3379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12172,'0'0'12523,"43"-49"-21843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11627,'0'0'11760,"9"3"-10596,-2-1-1026,1 0 0,0-1-1,0 0 1,0-1-1,0 1 1,0-2 0,0 1-1,0-1 1,0 0 0,0-1-1,9-2 1,-11 2-112,0 0 0,1 0 0,-1 0 0,0-1 0,-1 0 0,1 0 0,0-1 0,-1 1-1,1-1 1,-1 0 0,0-1 0,-1 1 0,1-1 0,-1 0 0,0 0 0,4-7 0,-8 12-29,1-1-1,0 0 1,-1 0 0,1 0 0,0-1-1,-1 1 1,0 0 0,1 0 0,-1 0-1,0 0 1,1 0 0,-1-1 0,0 1-1,0 0 1,0 0 0,0 0 0,0-1 0,0 1-1,0 0 1,-1 0 0,1 0 0,0 0-1,-1-2 1,0 2-22,0 0 0,0 1-1,0-1 1,0 0 0,0 1 0,0-1-1,0 1 1,0-1 0,0 1 0,0 0 0,0-1-1,0 1 1,0 0 0,-1 0 0,1 0-1,0 0 1,0 0 0,0 0 0,-2 0-1,-2 0-65,-1 1 0,1 0 0,0 0-1,-1 1 1,1 0 0,0-1-1,0 2 1,-10 4 0,7 0 80,0-1-1,0 1 1,0 1 0,1-1 0,0 1-1,0 1 1,1-1 0,0 1-1,1 0 1,0 1 0,0-1 0,1 1-1,0 0 1,1 0 0,0 0 0,0 1-1,-1 13 1,4-22 14,1-1 0,-1 0 0,0 0 0,1 1 0,-1-1 0,1 0 0,-1 0 1,1 0-1,-1 0 0,1 0 0,0 1 0,-1-1 0,1 0 0,0-1 0,0 1 0,0 0 0,0 0 0,0 0 0,0 0 0,0-1 0,0 1 0,0 0 0,0-1 0,1 1 1,-1-1-1,0 1 0,0-1 0,1 0 0,-1 0 0,0 1 0,0-1 0,1 0 0,1 0 0,54 0 73,-43-1-64,35-4-581,68-15 0,-74 11 458,1 2-1,66-3 0,-117-2 4251,-7-15-3148,-34-88-302,48 115-709,0 0 0,0-1 1,1 1-1,-1 0 0,0-1 0,0 1 1,0 0-1,1-1 0,-1 1 1,0 0-1,0 0 0,1-1 1,-1 1-1,0 0 0,0 0 1,1 0-1,-1-1 0,0 1 0,1 0 1,-1 0-1,0 0 0,1 0 1,-1 0-1,0 0 0,1 0 1,-1-1-1,0 1 0,1 0 1,-1 0-1,0 0 0,1 0 0,-1 1 1,1-1-1,-1 0 0,0 0 1,1 0-1,-1 0 0,0 0 1,1 0-1,-1 0 0,0 1 1,0-1-1,1 0 0,-1 0 0,0 1 1,1-1-1,-1 0 0,0 1 1,22 6-1915,-9-2-64,1-1 0,-1 0 0,19 3 0,14-2-6693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55 13196,'0'0'11750,"-8"5"-11915,-24 17 138,24-10-304,15-7-5,18-3-116,-23-2 429,23 1-374,-6-2 88,-1 2 1,1 1-1,0 0 0,0 1 0,20 6 0,-35-7 309,1-1 1,-1 1-1,0 0 1,-1 0-1,1 0 1,0 0-1,0 1 0,-1-1 1,0 1-1,1 0 1,-1 0-1,0 0 1,-1 1-1,1-1 1,0 1-1,-1 0 0,0-1 1,0 1-1,0 0 1,0 0-1,-1 0 1,0 0-1,1 1 1,-2-1-1,1 0 1,0 1-1,-1-1 0,0 5 1,0 4 186,0 0 0,-1 0 0,-1 0 1,0-1-1,-1 1 0,-1-1 0,1 1 0,-2-1 1,-9 18-1,11-24-22,0 0 1,0-1-1,-1 1 1,0-1 0,0 1-1,-1-1 1,1-1-1,-1 1 1,0-1 0,0 1-1,-1-2 1,1 1-1,-1 0 1,0-1-1,0 0 1,0-1 0,0 1-1,0-1 1,-1 0-1,-8 1 1,13-2-145,-1-1 1,1 0-1,0 0 1,0 0-1,0 0 1,0 0-1,0-1 0,0 1 1,0 0-1,0-1 1,0 0-1,0 1 1,0-1-1,0 0 0,0 0 1,0 0-1,1 0 1,-1 0-1,0-1 0,1 1 1,-1 0-1,1-1 1,-1 0-1,-1-2 1,1 0-92,0 0 0,0 0 0,0-1 0,0 1 0,1-1 0,0 1 0,0-1 0,0 1 0,0-1 0,1-8 0,0 3-135,0 0 0,0 0 1,2 1-1,-1-1 0,1 0 0,0 1 0,1-1 0,0 1 0,1 0 0,7-15 0,-3 15 170,-1 0-1,1 1 1,0 0-1,1 0 0,0 0 1,0 1-1,1 1 1,19-11-1,5 2-33,52-17-1,-58 23-176,-1-1 1,-1-1-1,43-25 1,-66 35 253,-1-1 0,1 1 0,-1-1 1,0 0-1,0 0 0,0 0 0,0 0 0,0-1 1,0 1-1,0 0 0,-1-1 0,1 1 0,-1-1 0,2-3 1,-3 5-1,0 1 1,0-1 0,0 0 0,0 1 0,0-1 0,0 1-1,0-1 1,0 0 0,0 1 0,-1-1 0,1 1 0,0-1-1,0 0 1,0 1 0,-1-1 0,1 1 0,0-1 0,0 1-1,-1-1 1,1 1 0,-1-1 0,1 1 0,0-1 0,-1 1-1,0-1 1,-1 0 7,0 0 0,0 0 0,0 1 0,0-1 0,0 0 0,0 1 0,0 0 0,0-1 0,0 1 0,0 0 0,-3 0 0,-4 1 14,1 0-1,0 1 0,0 0 1,1 1-1,-1-1 0,0 1 1,1 1-1,0 0 0,-1 0 1,2 0-1,-1 1 0,-7 6 1,10-9 0,1 0 0,0 1 0,-1 0 1,1 0-1,0 0 0,1 0 1,-1 0-1,0 1 0,1-1 1,0 1-1,0 0 0,0-1 1,0 1-1,1 0 0,-1 0 0,1 0 1,0 0-1,0 1 0,1-1 1,-1 0-1,1 0 0,0 0 1,0 1-1,0-1 0,1 6 1,1-8-53,-1 0 1,0 0 0,0 0 0,1 0 0,-1-1 0,1 1 0,0 0 0,-1-1 0,1 1 0,0-1 0,0 1 0,0-1 0,0 0 0,0 0 0,0 0 0,1 0 0,-1 0 0,0-1 0,0 1 0,1-1 0,-1 1 0,0-1 0,5 0 0,56 0-2640,-63 0 2645,46-8-4511,-1-11-3176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105 155 6822,'0'0'15258,"-1"-9"-12792,-2-25-987,3 34-1463,0-1 1,0 1-1,0-1 1,0 1-1,0-1 1,-1 1-1,1-1 1,0 1-1,0-1 1,0 1-1,-1-1 1,1 1 0,0-1-1,0 1 1,-1 0-1,1-1 1,0 1-1,-1-1 1,1 1-1,-1 0 1,1-1-1,0 1 1,-1 0-1,1 0 1,-1-1-1,1 1 1,-1 0-1,1 0 1,-1 0 0,1 0-1,-1-1 1,1 1-1,-1 0 1,1 0-1,-1 0 1,1 0-1,-1 0 1,1 0-1,-1 0 1,1 1-1,-1-1 1,1 0-1,-1 0 1,1 0 0,-1 0-1,1 1 1,-1-1-1,1 0 1,0 0-1,-1 1 1,1-1-1,-1 0 1,1 1-1,0-1 1,-1 0-1,1 1 1,0-1-1,-1 1 1,-18 18-165,18-17 138,-41 61-77,40-58 85,-1-1 1,1 1-1,0-1 1,1 1-1,-1 0 0,1 0 1,0 0-1,0 0 1,0 0-1,1 0 1,0 0-1,0 8 1,0-12-4,1 0 1,-1-1 0,1 1-1,-1-1 1,1 1 0,-1 0-1,1-1 1,0 1 0,-1-1 0,1 1-1,0-1 1,-1 0 0,1 1-1,0-1 1,0 0 0,-1 1-1,1-1 1,0 0 0,0 0-1,-1 0 1,1 0 0,0 0 0,0 0-1,0 0 1,-1 0 0,1 0-1,0 0 1,0 0 0,1 0-1,26-5 44,3-8-54,1 0 0,-1-2 0,-1-2 0,49-35 0,-22 15-1,-46 32 18,-8 8 5,-12 18 20,-23 26 81,32-47-108,-25 42 518,26-42-507,-1 0 0,1 0 0,-1 1 0,1-1 0,0 0 0,-1 0 0,1 0 0,-1 1 0,1-1 1,0 0-1,-1 0 0,1 0 0,0 0 0,-1 0 0,1 0 0,0 0 0,-1-1 0,1 1 0,0 0 0,-1 0 0,1 0 0,-1-1 0,1 1 0,0 0 0,-1-1 0,1 1 0,-1 0 0,1-1 0,0 0 0,25-10 213,17-19-110,-30 20-218,-1 1 0,2 1 0,-1 0 0,1 0 0,0 2 0,30-11 0,-43 17 90,0 0-1,-1 0 0,1 0 0,0-1 0,0 1 1,-1 0-1,1 0 0,0 0 0,0 0 0,-1 1 1,1-1-1,0 0 0,0 0 0,-1 0 0,1 0 1,0 1-1,-1-1 0,1 0 0,0 1 0,-1-1 1,1 1-1,0-1 0,-1 1 0,1-1 0,-1 1 1,1-1-1,-1 1 0,1-1 0,-1 1 0,1 0 1,-1-1-1,0 1 0,1 0 0,-1-1 0,0 1 1,0 0-1,1-1 0,-1 1 0,0 0 0,0 0 1,0-1-1,0 1 0,0 0 0,0 0 0,0-1 1,0 1-1,0 0 0,0 0 0,-1-1 0,1 1 1,0 0-1,0 0 0,-1 0 0,-17 56 233,10-33 182,8-24-388,1 0 1,-1 0-1,1 1 1,-1-1 0,1 0-1,-1 0 1,1 0-1,-1 0 1,1 0-1,-1 1 1,1-1-1,-1 0 1,1 0-1,0 0 1,-1-1-1,1 1 1,-1 0-1,1 0 1,-1 0 0,1 0-1,-1 0 1,1-1-1,-1 1 1,1 0-1,-1 0 1,1-1-1,-1 1 1,1 0-1,-1-1 1,0 1-1,1-1 1,21-11 109,20-17-65,-30 19-273,1 0-1,0 1 1,0 0 0,1 1 0,1 1-1,-1 0 1,1 1 0,18-4-1,-33 10 201,1 0 0,-1 0 0,1 0-1,-1 1 1,1-1 0,-1 0 0,1 1-1,-1-1 1,1 0 0,-1 1 0,0-1 0,1 0-1,-1 1 1,0-1 0,1 1 0,-1-1 0,0 1-1,1-1 1,-1 1 0,0-1 0,0 1-1,0-1 1,1 1 0,-1-1 0,0 1 0,0-1-1,0 1 1,0 0 0,0-1 0,0 1 0,0-1-1,0 1 1,0-1 0,-1 1 0,1-1-1,0 1 1,0-1 0,0 1 0,-1-1 0,1 1-1,0-1 1,0 1 0,-1-1 0,1 1-1,-10 26 293,3-12-84,3-9-39,1 1-1,0-1 1,0 0-1,1 1 1,0 0-1,0-1 1,0 1-1,0 8 1,2-14-136,0-1 1,1 1-1,-1 0 0,0-1 1,1 1-1,-1 0 1,1-1-1,-1 1 1,1-1-1,-1 1 1,1-1-1,-1 1 1,1-1-1,-1 1 1,1-1-1,0 1 1,-1-1-1,1 0 0,0 1 1,-1-1-1,1 0 1,0 0-1,0 1 1,-1-1-1,1 0 1,0 0-1,-1 0 1,1 0-1,0 0 1,0 0-1,-1 0 0,1 0 1,0 0-1,0-1 1,-1 1-1,1 0 1,0 0-1,-1-1 1,1 1-1,0 0 1,1-2-1,34-12 744,4-10-454,-2-3 0,37-32-1,-12-2-3201,-88 94 2854,19-27 120,0 0 0,0 1 0,1 0 0,0 0 0,1 0 1,-1 1-1,1-1 0,1 1 0,-1 0 0,1 0 0,1 1 1,-3 11-1,6-20-74,0 1 0,0 0 0,0 0 0,0-1 0,0 1 0,1 0 0,-1-1 0,0 0 0,0 1 0,1-1 0,-1 1 0,0-1 0,0 0 0,1 0 1,-1 0-1,0 0 0,1 0 0,-1 0 0,0 0 0,0 0 0,1-1 0,1 0 0,1 1 18,6-1-16,-1-1 1,0-1-1,1 0 1,-1 0-1,0 0 1,0-1-1,-1-1 1,1 1-1,-1-2 1,13-9-1,11-10-99,30-31 0,-52 47 107,-5 5-8,0 1-1,-1-1 1,0 0 0,0-1 0,0 1 0,0-1-1,0 1 1,-1-1 0,0 0 0,0 0-1,2-7 1,-5 12 36,-15 19-118,10-13 108,0 0 0,0 0 0,1 0 0,0 1 0,1-1 0,-1 1 0,1 0 0,1 0 0,-3 10 0,4-15-22,1 1-1,0 0 0,-1 0 0,2 0 0,-1 0 0,0 0 0,0 0 0,1 0 0,0-1 1,0 1-1,-1 0 0,2 0 0,-1-1 0,0 1 0,0 0 0,1-1 0,-1 1 0,1-1 1,0 0-1,0 0 0,0 0 0,0 1 0,0-2 0,0 1 0,1 0 0,4 2 0,-1 0 14,0-1-1,0 0 1,0-1 0,0 1-1,0-1 1,1-1-1,-1 1 1,1-1-1,-1 0 1,8 0-1,-12-1-36,0 1-1,-1-1 1,1 0 0,0 0-1,0 0 1,0-1-1,0 1 1,0 0-1,0-1 1,0 1 0,-1-1-1,1 0 1,0 1-1,0-1 1,-1 0 0,1 0-1,0 0 1,-1 0-1,1-1 1,-1 1 0,0 0-1,1-1 1,-1 1-1,0-1 1,0 1-1,0-1 1,0 1 0,0-1-1,0 0 1,0 0-1,0 1 1,-1-1 0,1 0-1,-1 0 1,0 0-1,1 0 1,-1-2 0,-3-38-4943,-10 15-2244,-12-8-6466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17328,'0'0'1127,"-11"10"1366,8-7-2387,-7 7 733,-1 0-1,2 1 1,-11 15-1,16-21-696,1 0-1,0 0 1,1 0 0,-1 0-1,1 1 1,0-1-1,0 1 1,1-1-1,0 1 1,0 0 0,0-1-1,1 1 1,-1 0-1,2 6 1,-1-11-139,1 1 0,-1 0 1,1-1-1,-1 1 0,1-1 1,0 1-1,-1-1 0,1 0 1,0 1-1,0-1 0,0 0 1,0 0-1,0 1 0,1-1 1,-1 0-1,0 0 0,0 0 1,1 0-1,-1-1 0,1 1 1,-1 0-1,1 0 0,-1-1 1,1 1-1,-1-1 0,1 0 1,0 1-1,1-1 0,56 4-648,-37-4-103,-12 1 321,0 0 0,0 1 0,-1 0 0,1 0 0,16 7 0,-24-9 444,-1 1 0,1 0 0,0-1 0,0 1-1,-1 0 1,1 0 0,-1 0 0,1 0 0,-1 1-1,1-1 1,-1 0 0,0 0 0,1 1 0,-1-1-1,0 1 1,0-1 0,0 1 0,0 0 0,0-1-1,-1 1 1,1 0 0,0 0 0,-1-1 0,1 1-1,-1 0 1,0 0 0,0 0 0,0 0 0,1 0-1,-2-1 1,1 1 0,0 0 0,0 0 0,-1 0-1,1 0 1,-1-1 0,1 1 0,-2 2 0,0 0 194,-1 0 1,0-1-1,0 1 0,0 0 1,0-1-1,-1 0 1,1 0-1,-1 0 1,0 0-1,0 0 0,0-1 1,-7 3-1,-55 23 1787,61-26-1912,0-1 1,0 1-1,-1-1 0,1 1 1,-1-1-1,1-1 1,-1 1-1,1-1 1,-8-1-1,11 1-249,1 0-1,0-1 1,0 1-1,-1 0 1,1-1-1,0 0 1,0 1-1,0-1 1,0 0-1,0 1 1,0-1-1,0 0 1,0 0-1,0 0 1,0 0-1,-1-1 1,1 0-539,0 0 0,0 0 0,0-1 0,0 1 0,1 0 0,-1 0 0,1 0 0,0 0 0,-1-1 1,1 1-1,0 0 0,1-4 0,0-10-7845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94 14798,'0'0'7474,"9"-8"-6028,26-27-880,-33 34-556,-1-1-1,0 1 0,0 0 0,0 0 1,0-1-1,0 1 0,0 0 1,0-1-1,0 1 0,-1-1 0,1 1 1,0-1-1,-1 1 0,1-1 0,-1 0 1,0 1-1,0-1 0,1 0 1,-1 1-1,0-1 0,-1-2 0,1 3-13,-1 0-1,0 0 0,1 0 0,-1 0 0,0 0 1,0 0-1,0 1 0,0-1 0,0 0 0,0 0 1,0 1-1,0-1 0,0 1 0,0-1 0,0 1 1,0-1-1,-1 1 0,1 0 0,0 0 0,0-1 1,-2 1-1,-3-1-29,0 1 1,-1 0-1,1 0 1,0 0-1,0 1 1,0 0-1,-1 0 1,-7 3-1,7 0 91,0 0 0,0 0 0,1 1 0,0 0-1,0 0 1,0 1 0,0-1 0,-8 13-1,11-13 59,0-1 0,0 0 0,0 1-1,1 0 1,0-1 0,0 1-1,0 0 1,0 0 0,1 0-1,0 1 1,0-1 0,0 0 0,1 0-1,0 8 1,0-11-97,0-1 0,1 0 0,0 1 0,-1-1 0,1 1 0,0-1 0,-1 0 0,1 0 0,0 1 0,0-1 0,0 0 0,0 0 0,0 0 0,1 0 0,-1 0 0,0 0 0,0-1 0,1 1 0,-1 0 0,0 0 0,1-1-1,-1 1 1,1-1 0,-1 1 0,0-1 0,1 0 0,-1 0 0,3 1 0,50 1 181,-43-2-134,21-3-229,0 0 1,0-2 0,-1-2 0,0-1 0,0-1-1,49-22 1,-78 31 200,-5 4 62,-13 12 265,8-9-71,0 1 0,0 0 0,1 1 0,0-1 0,-6 12 0,13-20-285,0 1 0,0-1-1,0 0 1,0 1 0,0-1-1,0 0 1,0 1 0,0-1-1,0 0 1,1 1 0,-1-1-1,0 0 1,0 1-1,0-1 1,0 0 0,1 0-1,-1 1 1,0-1 0,0 0-1,1 0 1,-1 0 0,0 1-1,1-1 1,-1 0 0,0 0-1,0 0 1,1 0 0,-1 0-1,0 1 1,1-1 0,-1 0-1,0 0 1,1 0-1,-1 0 1,0 0 0,1 0-1,-1 0 1,0 0 0,1 0-1,-1 0 1,0 0 0,1-1-1,21 1 183,-19 0-148,16-3-139,-1 0-1,0-1 1,-1-1 0,1 0 0,20-10 0,-23 8-330,1 1 0,0 1 0,0 0 0,0 1 0,0 1 0,23-2 1,-39 6 422,1-1 0,-1 1 1,0-1-1,0 0 0,1 1 1,-1-1-1,0 1 1,0-1-1,0 1 0,0-1 1,1 1-1,-1-1 0,0 1 1,0-1-1,0 1 1,0-1-1,0 1 0,0-1 1,0 1-1,0-1 0,0 1 1,-1-1-1,1 1 1,0-1-1,0 1 0,0-1 1,0 0-1,-1 1 0,1-1 1,0 1-1,-1-1 1,1 0-1,0 1 0,-1-1 1,1 1-1,0-1 0,-1 1 1,-11 18 130,2-5-137,-15 19-3135,18-27-3229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77 8296,'-12'-21'5983,"14"-12"-3092,1 11 1287,-40 24-1909,16 5-2170,-1 0 1,1 1-1,1 1 1,0 1-1,0 0 1,1 2-1,-24 18 0,43-30-94,-1 1 0,1-1 0,0 0 0,-1 0 0,1 1 0,0-1-1,-1 0 1,1 1 0,0-1 0,0 0 0,-1 1 0,1-1 0,0 0-1,0 1 1,-1-1 0,1 0 0,0 1 0,0-1 0,0 1 0,0-1-1,0 0 1,0 1 0,0-1 0,0 1 0,0-1 0,0 1 0,0-1-1,0 0 1,0 1 0,0-1 0,0 1 0,14 5-70,29-6-432,-34 0 306,40-2-610,-33 1 698,0 0 0,1 1 0,-1 0 0,0 1 0,0 1 0,22 6 0,-37-8 104,0 0 0,0 0 1,0 0-1,0 1 0,1-1 0,-1 0 0,0 1 0,0-1 1,0 1-1,0-1 0,-1 1 0,1 0 0,0-1 0,0 1 1,0 0-1,0 0 0,-1-1 0,1 1 0,0 0 0,-1 0 1,1 0-1,0 0 0,-1 0 0,1 0 0,-1 0 0,0 0 1,1 0-1,-1 0 0,0 0 0,1 2 0,-2-1 65,0 0-1,0 0 0,0 0 1,0 0-1,0 0 0,0 0 1,-1-1-1,1 1 1,0-1-1,-1 1 0,0-1 1,1 1-1,-1-1 0,-2 2 1,-8 4 434,0 0 0,-1 0-1,-19 7 1,5-7 71,0 0-1,-1-2 0,0 0 1,0-2-1,-45-1 0,71-2-1205,6-2-450,0 2 1,0-1-1,1 0 1,-1 1-1,0 0 0,0-1 1,8 2-1,17-1-5170,0-7-2681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14830,'0'0'9385,"-36"66"-8424,25-43-417,2 3-287,1-4-161,3-6-32,5-2-64,0-3-449,0-7-800,0-17-14638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5509,'0'0'19218,"65"43"-28891,-46-30-1986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2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106 203 13869,'0'0'5963,"-9"9"-4858,-5 3-711,0 2 0,-22 29 0,32-38-311,0 1 0,1-1 0,0 1 0,0-1 0,0 1 0,0 0 0,1 0 0,0 1 0,1-1 0,-1 0-1,1 0 1,0 1 0,1-1 0,-1 1 0,2 7 0,-1-13-66,1 1 0,0 0 0,-1-1 1,1 1-1,0-1 0,0 1 0,0-1 0,0 1 0,0-1 0,1 0 0,-1 0 0,0 1 0,1-1 1,-1 0-1,0 0 0,1 0 0,0 0 0,-1 0 0,1-1 0,-1 1 0,1 0 0,0-1 0,-1 0 1,1 1-1,0-1 0,0 0 0,0 0 0,-1 1 0,1-1 0,0-1 0,0 1 0,3-1 0,2 1 34,1-1 0,-1 0-1,0 0 1,1-1-1,-1 0 1,13-5-1,-1-5-41,0 0 0,-1 0 0,-1-2-1,0 0 1,-1-1 0,0-1-1,-1 0 1,-1-1 0,-1 0-1,0-2 1,-1 1 0,-1-1 0,-1-1-1,-1 0 1,-1 0 0,0-1-1,-2 0 1,5-26 0,-10 45-2,-1 1 0,1-1 0,-1 1 0,0-1 1,1 1-1,-1-1 0,0 0 0,0 1 0,0-1 0,0 1 1,-1-1-1,1 0 0,0 1 0,-1-1 0,1 1 0,-1-1 0,1 1 1,-1-1-1,0 1 0,0 0 0,1-1 0,-1 1 0,0 0 1,0 0-1,0-1 0,0 1 0,-1 0 0,1 0 0,0 0 0,0 0 1,-1 0-1,1 1 0,-3-2 0,0 2-13,0-1-1,0 1 1,0 1 0,0-1-1,0 0 1,1 1 0,-1 0 0,0 0-1,0 0 1,0 1 0,1-1-1,-1 1 1,-4 2 0,-9 6 7,1 0 1,0 0-1,-24 22 1,34-27 8,0 0-1,1 1 1,0-1 0,0 1 0,0 0 0,1 0-1,-1 0 1,2 1 0,-1 0 0,1-1 0,0 1-1,-3 10 1,6-16-11,0 0 0,0 0-1,-1 0 1,1 0 0,1 0 0,-1 0-1,0 0 1,0 0 0,0 0 0,0-1-1,1 1 1,-1 0 0,0 0 0,1 0-1,-1 0 1,0-1 0,1 1 0,0 0-1,-1 0 1,1-1 0,-1 1 0,1 0-1,0-1 1,-1 1 0,1 0 0,0-1 0,0 1-1,-1-1 1,1 1 0,0-1 0,0 0-1,1 1 1,35 6-407,-23-6 115,12 3-487,73 15-1773,-89-16 2473,-1 0 0,1 0 0,-1 1 1,0 0-1,0 1 0,-1 0 0,16 12 0,-22-16 127,-1 0-1,0 0 1,1 1-1,-1-1 1,0 1-1,0-1 0,0 1 1,0-1-1,0 1 1,0 0-1,-1-1 1,1 1-1,0 0 0,-1 0 1,1 0-1,-1-1 1,0 1-1,0 0 1,1 0-1,-1 0 1,-1 0-1,1 0 0,0-1 1,0 1-1,-1 0 1,1 0-1,-1 0 1,1 0-1,-1-1 0,-1 3 1,0 0-341,0 0 0,-1 0 0,1 0 0,-1 0 0,0-1 0,-1 1 0,1-1 0,0 0 1,-1 0-1,-5 4 0,-7 2-6935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5509,'0'-2'521,"0"0"0,0 0 1,0 0-1,1-1 0,-1 1 0,1 0 0,0 0 0,-1 0 0,1 0 0,0 0 0,0 0 0,0 0 1,0 1-1,1-1 0,-1 0 0,0 0 0,1 1 0,0-1 0,1-1 0,1 0-174,0 1 0,1-1 0,-1 1 0,1-1 0,-1 1 0,1 1 1,9-4-1,3 2-197,0 1 0,0 0 1,34 1-1,-48 1-136,0 0 0,0 0 1,0 0-1,0 0 0,0 1 0,0-1 0,0 1 1,0 0-1,0 0 0,-1 0 0,1 0 1,0 1-1,0-1 0,-1 1 0,1 0 0,-1-1 1,1 1-1,-1 0 0,0 0 0,0 1 0,0-1 1,0 0-1,0 1 0,-1-1 0,1 1 1,-1 0-1,1-1 0,0 5 0,-1-2 86,0 0-1,0-1 1,-1 1 0,1 0-1,-1 0 1,-1-1-1,1 1 1,-1 0-1,0 0 1,0-1 0,0 1-1,0 0 1,-1-1-1,0 1 1,0-1 0,0 0-1,-4 6 1,6-10-94,-3 3 155,1 0-1,0 0 1,0 0 0,1 1-1,-1-1 1,1 1 0,-1-1-1,0 5 1,8 1 582,16-6-509,-10-4-170,1-1 0,-1 0 1,0-1-1,0 0 0,0-1 1,0-1-1,-1 1 0,0-2 1,0 0-1,0 0 0,0-1 1,-1 0-1,0-1 0,-1 0 1,0-1-1,0 0 0,-1 0 1,0-1-1,11-17 0,-18 26-25,0 0-1,0-1 0,0 1 1,-1-1-1,1 1 0,0-1 1,-1 1-1,1-1 1,-1 1-1,1-1 0,-1 1 1,0-1-1,0 0 0,0 1 1,0-1-1,0 0 0,0 1 1,0-1-1,0 0 1,-1 1-1,1-1 0,-1 1 1,1-1-1,-1 1 0,1-1 1,-1 1-1,0-1 1,0 1-1,0 0 0,0-1 1,0 1-1,0 0 0,0 0 1,0-1-1,-1 1 1,1 0-1,0 0 0,-1 1 1,1-1-1,0 0 0,-1 0 1,1 1-1,-1-1 0,1 1 1,-1-1-1,0 1 1,1-1-1,-1 1 0,0 0 1,1 0-1,-1 0 0,1 0 1,-1 0-1,0 0 1,1 1-1,-1-1 0,1 0 1,-1 1-1,0-1 0,1 1 1,-1 0-1,1-1 1,-2 2-1,2-1-46,0 0 0,-1 0 0,1 0 0,0 0 0,0 0 0,0 0 0,0 0 0,0 0 1,0 0-1,0 0 0,1 1 0,-1-1 0,0 0 0,1 1 0,-1-1 0,1 0 0,-1 1 0,1-1 0,0 1 0,-1-1 0,1 1 0,0-1 1,0 1-1,0-1 0,0 1 0,0-1 0,1 0 0,-1 1 0,0-1 0,2 3 0,-2-1-208,1 0-1,0 0 0,0 0 1,1 0-1,-1-1 1,0 1-1,1-1 1,0 1-1,-1-1 0,1 1 1,0-1-1,0 0 1,4 3-1,-2-3-516,-1 0-1,1 0 1,0-1 0,-1 1 0,1-1-1,0 0 1,0 0 0,0-1-1,0 1 1,4-1 0,17 1-6447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15086,'0'0'8552,"-38"54"-7463,25-30-288,-2 7-320,4-2-193,5 3-160,3-4-64,-1-3-32,4-6-448,0-5-930,7-9-832,8-5-1345,2-1-2915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15 118 12236,'0'0'5455,"10"1"-2700,4-2-2009,-1 0 0,0-1-1,0 0 1,0-1 0,24-9 0,-32 11-689,0-1 1,0 0-1,1 0 1,-1-1 0,-1 1-1,1-1 1,0 0-1,-1-1 1,1 1 0,-1-1-1,0 0 1,0 0-1,-1 0 1,1 0 0,-1-1-1,0 1 1,0-1-1,0 0 1,3-9 0,-6 14-61,0-1 1,0 1 0,0-1 0,1 0-1,-1 1 1,0-1 0,0 1 0,0-1-1,-1 0 1,1 1 0,0-1-1,0 1 1,0-1 0,0 1 0,0-1-1,-1 0 1,1 1 0,0-1 0,0 1-1,-1-1 1,1 1 0,-1-1 0,1 1-1,0-1 1,-1 1 0,1 0-1,-1-1 1,1 1 0,-1 0 0,1-1-1,-1 1 1,1 0 0,-1-1 0,1 1-1,-1 0 1,-1 0 0,-31-2-126,23 3 106,0 1 0,0 0 1,-1 1-1,-11 4 0,13-2 13,0 0 0,0 1-1,1 0 1,0 0 0,0 1-1,0 0 1,-7 8 0,12-10 14,-1-1 0,1 1 1,0 0-1,0 0 0,0 0 1,1 0-1,-1 0 0,1 0 1,1 1-1,-1-1 0,1 1 1,0 0-1,0-1 0,0 8 1,1-11 10,1 1-1,0-1 1,-1 1 0,1-1 0,0 1-1,0-1 1,0 0 0,0 1 0,1-1 0,-1 0-1,1 0 1,-1 0 0,1 0 0,0 0 0,0 0-1,0 0 1,0-1 0,0 1 0,0-1 0,0 1-1,0-1 1,1 0 0,-1 0 0,0 0 0,1 0-1,-1 0 1,1-1 0,-1 1 0,1-1 0,4 1-1,13 2 119,0-1-1,38-1 1,-43-1-149,-7 0-181,1-1 1,-1 1-1,1-1 0,-1-1 1,9-2-1,-14 4-182,-1-1 1,0 0 0,1 0-1,-1 0 1,0 0-1,0 0 1,0-1 0,0 1-1,0-1 1,0 1-1,0-1 1,-1 0 0,1 0-1,0 1 1,-1-1-1,0 0 1,1-1 0,-1 1-1,0 0 1,0 0-1,0 0 1,1-3 0,0-24-7818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15599,'0'0'7399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0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14990,'0'-1'12108,"0"-2"-9674,0 1-1153,7-2-961,6 1-255,2 2-65,-2 0-801,-7-3-2979,-6-4-7142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15791,'0'0'5541,"27"64"-4131,-24-25 287,-3 6-640,0-1-640,-9 1-225,-2-3-96,7-5-32,-2-5-32,6-6-128,0-4-897,0-8-641,0-9-1248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12332,'0'0'1655,"12"3"1281,12 2-1419,1-1 1,36 2-1,-53-5-1300,-1-1-1,1 0 1,-1 0-1,1-1 1,-1 0-1,1 0 1,-1-1-1,1 0 0,-1 0 1,0-1-1,0 0 1,0 0-1,0 0 1,10-8-1,-16 10-206,0 1 0,0-1 0,0 0 0,0 1 0,0-1 0,0 0 0,-1 1 0,1-1 0,0 0 1,0 0-1,-1 0 0,1 0 0,0 0 0,-1 0 0,1 0 0,-1 0 0,1 0 0,-1 0 0,0 0 0,1 0 0,-1 0 0,0 0 0,0 0 0,0-1 0,0 1 0,0 0 0,0 0 0,0 0 0,0 0 1,0 0-1,0 0 0,-1-1 0,1 1 0,0 0 0,-1 0 0,1 0 0,-1 0 0,1 0 0,-1 0 0,0 0 0,1 0 0,-1 1 0,0-1 0,0 0 0,0 0 0,1 0 0,-1 1 0,-2-2 0,-1-1-38,-1 1 0,0 0-1,0 0 1,1 0-1,-1 1 1,0-1-1,-1 1 1,1 0 0,-7 0-1,3 1 8,0 0 0,0 1 0,0 0 0,0 0-1,0 1 1,0 0 0,0 0 0,1 1 0,-1 0 0,1 1-1,-13 7 1,17-9 24,1 1-1,-1-1 0,0 1 1,1 0-1,0 0 0,0 1 1,0-1-1,0 1 1,0-1-1,1 1 0,-1 0 1,1 0-1,0 0 0,0 0 1,1 1-1,-1-1 1,1 0-1,0 1 0,0-1 1,1 1-1,-1-1 1,1 1-1,0-1 0,0 1 1,1 5-1,0-6 12,0-1 1,1 1-1,-1 0 0,1-1 0,0 1 1,0-1-1,0 0 0,1 1 1,-1-1-1,1 0 0,-1 0 0,1-1 1,0 1-1,0-1 0,0 1 0,1-1 1,-1 0-1,0 0 0,1 0 1,0-1-1,5 3 0,6 1-602,0 1-1,1-2 1,28 5 0,3-4-5108,3-4-5445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12268,'0'0'11221,"1"11"-10709,0 126 145,-1-136-649,-1 1-1,1-1 1,1 0 0,-1 0-1,0 1 1,0-1 0,0 0-1,1 0 1,-1 0-1,0 1 1,1-1 0,-1 0-1,1 0 1,0 0 0,-1 0-1,1 0 1,0 0 0,0 0-1,-1 0 1,1 0 0,0 0-1,0-1 1,0 1 0,0 0-1,0 0 1,2 0-1,0 0 28,0 0 0,0 0-1,0-1 1,0 0 0,0 1 0,0-1-1,0 0 1,0 0 0,0-1-1,6 0 1,3-2 57,0 0-1,-1-1 1,1 0 0,17-9-1,120-80-43,-149 92-57,0 1 0,0 0-1,1 0 1,-1-1-1,0 1 1,0 0-1,1 0 1,-1-1 0,0 1-1,0 0 1,1 0-1,-1 0 1,0 0 0,1-1-1,-1 1 1,0 0-1,1 0 1,-1 0 0,0 0-1,1 0 1,-1 0-1,0 0 1,1 0-1,-1 0 1,0 0 0,1 0-1,-1 0 1,0 0-1,1 0 1,-1 0 0,0 0-1,1 1 1,-1-1-1,0 0 1,0 0 0,1 0-1,-1 0 1,0 1-1,1-1 1,-1 0-1,0 0 1,0 1 0,0-1-1,1 0 1,-1 1-1,-1 20 93,-14 22 337,14-41-381,0 0 0,0-1 0,0 1 0,1 0 0,-1 0 0,1 0 0,-1 0 0,1-1 0,-1 1 0,1 0 0,0 0 0,0 0 1,0 0-1,0 0 0,1 2 0,-1-3-6,1 0 0,-1-1 1,0 1-1,1-1 0,-1 1 0,1 0 1,-1-1-1,1 1 0,-1-1 1,1 1-1,0-1 0,-1 0 1,1 1-1,-1-1 0,1 0 0,0 1 1,-1-1-1,1 0 0,0 0 1,0 0-1,-1 1 0,1-1 1,0 0-1,0 0 0,-1 0 0,2 0 1,5-1 49,-1 0 1,0 0 0,1-1 0,-1 0 0,0 0-1,0 0 1,9-5 0,19-12-92,-25 13-156,1 0-1,1 1 0,-1 0 1,1 1-1,-1 0 1,1 0-1,13-2 1,-24 6 153,1 0 0,-1 0 0,0 1 0,1-1 0,-1 0 0,1 0 0,-1 0 0,0 0 0,1 0 0,-1 0 0,0 1 0,0-1 0,1 0 0,-1 0 0,0 0 0,1 1 0,-1-1 0,0 0 0,0 0 0,1 1 0,-1-1 0,0 0 0,0 1 0,0-1 0,0 0 0,1 1 0,-1-1 0,0 0 0,0 1 0,0-1 0,0 0 0,0 1 0,0-1 0,0 0 0,0 1 0,0 22-34,-9 18 299,8-39-286,0 0 0,0 0-1,1 0 1,-1 0 0,1 0-1,-1 0 1,1 0 0,0 0 0,0 0-1,0 0 1,0 0 0,0 0-1,0 0 1,0 0 0,1 0 0,-1 0-1,2 3 1,11 1-3366,13-9-3860,-3-6-1924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5701,'0'0'9876,"-13"0"-5407,-10 0-2875,-1 1 1,-45 8-1,62-8-1466,0 1 1,0 0-1,0 0 1,0 0-1,0 1 1,0 0-1,0 0 1,1 0-1,-1 1 0,1 0 1,0 1-1,1-1 1,-1 1-1,1 0 1,-10 12-1,14-16-127,1 0-1,-1 0 1,0 0 0,1 0 0,-1 0-1,0 0 1,1 1 0,0-1-1,-1 0 1,1 1 0,0-1-1,-1 0 1,1 0 0,0 1-1,0-1 1,0 0 0,0 1-1,0-1 1,1 0 0,-1 1 0,0-1-1,0 0 1,1 1 0,0 1-1,1-2 7,-1 1-1,0-1 1,1 1 0,0-1-1,-1 0 1,1 1-1,0-1 1,-1 0 0,1 0-1,0-1 1,0 1 0,0 0-1,0-1 1,3 2-1,9 0 35,1 0 0,-1-1 0,25 0 0,-30-2-49,-4 2 7,1-2 0,-1 1 0,0-1-1,1 0 1,-1 0 0,0 0 0,0-1-1,0 1 1,0-1 0,0-1 0,-1 1-1,1-1 1,0 1 0,-1-1 0,0-1-1,0 1 1,0-1 0,0 1-1,0-1 1,-1 0 0,0 0 0,0-1-1,0 1 1,0-1 0,-1 0 0,1 1-1,-1-1 1,0 0 0,-1 0 0,1 0-1,-1-1 1,0 1 0,0-6 0,-1 10-21,0 0 0,-1 0 0,1 0 0,-1 0 0,1 1 0,0-1 0,-1 0 0,0 0 0,1 0 1,-1 0-1,0 1 0,1-1 0,-1 0 0,0 1 0,0-1 0,1 1 0,-1-1 0,0 1 0,0-1 0,0 1 1,0-1-1,0 1 0,0 0 0,0-1 0,0 1 0,0 0 0,0 0 0,0 0 0,0 0 0,0 0 0,0 0 0,0 0 1,-1 0-1,0 0-79,1 0 0,0 0 0,-1 0 1,1 0-1,0 0 0,-1 1 1,1-1-1,0 0 0,0 1 0,-1-1 1,1 1-1,0-1 0,0 1 0,-1-1 1,1 1-1,0 0 0,0 0 1,0 0-1,0 0 0,0-1 0,0 1 1,0 0-1,1 1 0,-1-1 0,0 0 1,-1 2-1,2-2-182,-1 1 0,1-1 1,0 0-1,0 0 0,-1 1 0,1-1 0,0 0 1,0 1-1,0-1 0,0 0 0,0 1 0,1-1 1,-1 0-1,0 1 0,1-1 0,-1 0 0,0 0 0,1 1 1,0-1-1,-1 0 0,1 0 0,0 0 0,-1 0 1,1 0-1,0 0 0,0 0 0,0 0 0,0 0 1,0 0-1,0 0 0,0-1 0,0 1 0,1 0 1,-1-1-1,0 1 0,0-1 0,0 1 0,1-1 1,-1 0-1,0 1 0,3-1 0,21 2-5530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211 113 11787,'0'0'4314,"-10"7"-2467,4-4-1641,0 0 1,1 0 0,0 1 0,0 0 0,0 0-1,0 0 1,1 1 0,-1 0 0,1 0 0,0 0-1,1 0 1,-1 0 0,1 1 0,0 0 0,1-1 0,-1 1-1,1 0 1,0 0 0,1 1 0,-1-1 0,1 0-1,0 9 1,2-3-271,1 1 0,0-1 0,1 0 0,1 1 0,0-2 0,0 1 0,1 0-1,1-1 1,8 14 0,-7-13 0,0 0 0,-1 1 0,-1-1 0,0 2 0,0-1 0,-2 0 0,5 24 0,-8-32 55,0 1-1,-1-1 0,1 1 1,-1-1-1,0 0 1,0 1-1,-1-1 1,1 0-1,-1 0 1,0 0-1,-1 0 0,1 0 1,-1-1-1,0 1 1,0-1-1,0 1 1,-1-1-1,0 0 1,-5 4-1,3-2 36,0-2 0,-1 1 1,0-1-1,0 0 0,0 0 0,0-1 0,-1 0 1,0 0-1,1 0 0,-1-1 0,0-1 0,-14 2 1,20-3 4,0 1 0,0-1 1,0 0-1,-1-1 1,1 1-1,0 0 0,0-1 1,0 1-1,0-1 1,-1 1-1,1-1 0,0 0 1,0 0-1,0 0 1,1 0-1,-1 0 1,0-1-1,0 1 0,1-1 1,-1 1-1,0-1 1,1 1-1,0-1 0,-1 0 1,1 0-1,0 0 1,0 1-1,0-1 0,0 0 1,0-1-1,0 1 1,1 0-1,-1 0 1,1 0-1,-1 0 0,1 0 1,0-1-1,0 1 1,0 0-1,0-3 0,1-6-165,-1 1 0,1-1 0,1 1-1,0-1 1,0 1 0,1-1-1,6-12 1,2-1-234,1 1 0,1 1 0,1 0-1,1 1 1,29-33 0,101-84 204,-12 12 1630,-131 123-1382,1 0 0,0 1 0,0-1 0,-1 0 0,0 0 0,0-1 0,0 1 0,0 0 0,0-1 0,0 1 0,-1-1 0,0 0 1,0 1-1,0-1 0,1-7 0,-2 10-74,-1 1 0,1 0 1,0-1-1,-1 1 0,1 0 1,0-1-1,-1 1 0,1 0 1,-1-1-1,1 1 0,0 0 0,-1 0 1,1-1-1,-1 1 0,1 0 1,-1 0-1,1 0 0,-1 0 1,1 0-1,-1 0 0,1 0 1,-1 0-1,1 0 0,-1 0 0,1 0 1,-1 0-1,1 0 0,-1 0 1,1 0-1,-1 0 0,1 1 1,-1-1-1,1 0 0,-1 0 1,1 0-1,-1 1 0,1-1 0,-1 1 1,-21 9-18,13-4 83,1 1 0,-1 0 0,1 0 0,0 1 0,1 0 0,0 0 0,0 1 0,1 0 0,0 0 0,1 1 0,0-1 0,0 1 0,1 0 0,0 1 0,1-1 0,0 1 0,1-1 0,0 1 0,1 0 0,-1 12 0,3-22-63,-1 1-1,0 0 1,0-1 0,1 1 0,-1-1-1,1 1 1,0-1 0,-1 1-1,1-1 1,0 1 0,0-1-1,0 0 1,0 1 0,0-1 0,0 0-1,0 0 1,0 0 0,1 0-1,-1 0 1,0 0 0,3 1-1,1 0 18,-1 0-1,1 0 1,-1-1-1,1 0 0,-1 0 1,1 0-1,8 0 0,-2 0 7,0-2 0,0 1-1,0-1 1,0-1-1,0 0 1,13-4-1,-11 1-23,-1-1-1,0-1 1,0 0-1,14-10 1,-21 14-7,-1 0 1,1-1 0,-1 0 0,0 0 0,0 0 0,0 0 0,-1-1 0,1 1-1,-1-1 1,0 0 0,0 0 0,3-9 0,-6 14 2,0 0 1,0 0-1,0-1 0,0 1 1,0 0-1,1 0 0,-1-1 1,0 1-1,0 0 1,0 0-1,0-1 0,0 1 1,0 0-1,0-1 0,0 1 1,0 0-1,0 0 1,0-1-1,0 1 0,0 0 1,0-1-1,0 1 0,-1 0 1,1 0-1,0-1 0,0 1 1,0 0-1,0 0 1,0-1-1,-1 1 0,1 0 1,0 0-1,0 0 0,0-1 1,-1 1-1,1 0 1,0 0-1,0 0 0,-1-1 1,-12 6 182,-11 14-18,21-15-140,0 0-1,1 0 0,-1 0 0,1 0 1,0 0-1,0 0 0,1 1 1,-1-1-1,1 0 0,0 1 1,0-1-1,1 1 0,-1 0 1,1-1-1,0 1 0,0-1 0,0 1 1,1 0-1,1 7 0,0-9-20,-1 0-1,0-1 1,1 1-1,-1 0 0,1 0 1,0-1-1,0 1 1,0-1-1,0 1 0,0-1 1,0 0-1,1 0 1,-1 0-1,1 0 0,0 0 1,0-1-1,-1 1 1,1-1-1,0 0 1,0 0-1,0 0 0,0 0 1,0 0-1,1 0 1,-1-1-1,0 0 0,0 0 1,6 0-1,19-6-2959,-6-15-4594,-5-3-1293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13741,'0'0'6887,"-4"57"-6823,16-34-2883,4 0-2178,1-2-3106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114 224 10346,'0'0'9475,"-9"1"-9346,5 0-6,-1 0 1,0 1 0,0-1 0,1 1 0,-1 0 0,1 0 0,0 0 0,0 1 0,0-1 0,0 1 0,0 0-1,0 0 1,1 1 0,-1-1 0,1 1 0,0-1 0,0 1 0,-3 6 0,5-9-83,1 0 1,0 0 0,0-1 0,-1 1-1,1 0 1,0 0 0,0 0-1,0 0 1,0 0 0,0 0 0,0 0-1,0 0 1,0 0 0,0 0-1,1-1 1,-1 1 0,0 0 0,1 0-1,0 1 1,-1-2 39,0 1-1,0-1 1,0 0-1,0 0 1,1 1 0,-1-1-1,0 0 1,0 0 0,0 1-1,0-1 1,0 0-1,0 1 1,0-1 0,0 0-1,0 0 1,0 1-1,0-1 1,0 0 0,0 1-1,0-1 1,0 0 0,0 1-1,0-1 1,0 0-1,0 0 1,0 1 0,0-1-1,0 0 1,-1 0-1,1 1 1,0-1 0,0 0-1,0 0 1,0 1 0,-1-1-1,1 0 1,-2 1-68,0 1 0,0-1 1,0 0-1,1 1 1,-1-1-1,0 1 0,1 0 1,-1-1-1,1 1 1,0 0-1,0 0 0,0 0 1,-1 0-1,2 0 1,-1 0-1,0 0 0,0 0 1,1 0-1,-1 1 1,1-1-1,0 0 0,-1 0 1,1 1-1,0-1 1,0 0-1,1 0 0,-1 0 1,0 1-1,1-1 0,-1 0 1,1 0-1,0 0 1,0 0-1,0 0 0,0 0 1,0 0-1,0 0 1,0 0-1,1 0 0,-1 0 1,1-1-1,-1 1 1,1-1-1,0 1 0,0-1 1,-1 0-1,1 1 1,0-1-1,0 0 0,0 0 1,0 0-1,0-1 1,1 1-1,-1 0 0,0-1 1,5 1-1,0-1 82,1 1 0,0-2 0,0 1 0,-1-1 0,1 0 0,-1-1 0,1 0 0,-1 0 0,1 0 0,-1-1 0,0 0 0,0-1 1,0 1-1,-1-1 0,1-1 0,-1 1 0,7-8 0,9-7-47,-1-1 1,-2-1 0,23-31 0,-27 31-48,-1 1 0,-1-2 1,13-27-1,-22 41-27,-1 0 1,1 0-1,-2 0 1,1 0-1,-1 0 1,0-1-1,-1 1 1,0-1-1,-1 1 1,1-1-1,-2 0 1,1 1-1,-3-10 1,3 17 10,0 1 0,0-1 1,-1 1-1,1-1 0,0 1 1,0 0-1,-1-1 1,1 1-1,0 0 0,-1-1 1,1 1-1,-1 0 1,1-1-1,0 1 0,-1 0 1,1 0-1,-1 0 0,1-1 1,-1 1-1,1 0 1,0 0-1,-1 0 0,1 0 1,-1 0-1,1 0 1,-1 0-1,1 0 0,-1 0 1,1 0-1,-1 0 0,1 0 1,-1 0-1,1 0 1,-1 0-1,1 1 0,-1-1 1,1 0-1,0 0 1,-1 0-1,0 1 0,-17 11-288,6 4 216,0 1-1,1 1 0,1 0 1,-14 35-1,20-45 131,1 0 0,0 1 0,1-1 1,0 1-1,0-1 0,1 1 0,0 0 0,1-1 0,-1 1 0,2 0 0,-1 0 1,1 0-1,5 16 0,-4-20-28,0-1 0,1 1-1,0-1 1,0 1 0,0-1 0,0 0 0,1 0 0,-1-1 0,1 1 0,0-1-1,0 1 1,1-1 0,-1-1 0,1 1 0,-1-1 0,1 1 0,0-1-1,0 0 1,0-1 0,0 0 0,0 1 0,0-1 0,0-1 0,7 1-1,-4 0 13,0-1 0,0 0 0,1 0 0,-1-1 0,0 0-1,0-1 1,0 1 0,0-2 0,0 1 0,0-1 0,0 0-1,-1-1 1,0 1 0,12-9 0,-17 10-21,3-1 2,0 0 1,-1-1 0,0 0-1,0 0 1,0 0-1,0 0 1,0 0-1,-1-1 1,0 1 0,0-1-1,0 0 1,4-10-1,-7 15-13,0-1-1,0 0 1,0 1-1,-1-1 1,1 0-1,0 1 1,0-1-1,0 1 1,0-1-1,-1 0 1,1 1-1,0-1 1,-1 1-1,1-1 1,0 0-1,-1 1 1,1-1-1,-1 1 1,1 0-1,-1-1 0,1 1 1,-1-1-1,1 1 1,-1 0-1,0-1 1,1 1-1,-1 0 1,1-1-1,-1 1 1,0 0-1,1 0 1,-1 0-1,0 0 1,1 0-1,-1 0 1,0 0-1,1 0 1,-2 0-1,-32 0-297,26 0 272,-1 1 29,1 0 0,0 1 0,0 0 0,0 0 0,0 1 1,0 0-1,-12 6 0,17-8 3,1 0 1,-1 1-1,1-1 1,0 0-1,0 1 0,0-1 1,0 1-1,0-1 0,0 1 1,0 0-1,0 0 1,1 0-1,-1 0 0,1 0 1,-1 1-1,1-1 0,0 0 1,0 1-1,0-1 0,0 0 1,1 1-1,-1-1 1,0 1-1,1 0 0,0-1 1,0 1-1,0-1 0,0 1 1,0 3-1,1-4 15,0 0 0,0 0 0,1 0 0,-1 0 0,0-1 0,1 1 0,-1 0 0,1-1 0,-1 1 0,1-1 0,0 0 0,0 1 0,0-1 0,0 0-1,0 0 1,0 0 0,3 1 0,44 13 161,-39-12-155,66 14-1082,-50-14-2011,-1-4-3688,-20-1-304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15919,'0'0'9545,"51"-44"-8584,-7 42-352,11 2-417,8 0-96,2 10-577,3-5-2337,1-5-5895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12844,'0'0'9620,"0"15"-8985,-23 237 807,1-52-514,21-186-802,1 1 102,-2 0 0,1-1 0,-2 1 0,-4 15 0,7-30-220,0 0 0,0 0 0,0 0 0,0 1 0,0-1 0,0 0 0,0 0 0,0 0 0,1 0 1,-1 0-1,0 1 0,0-1 0,0 0 0,0 0 0,-1 0 0,1 0 0,0 0 0,0 1 0,0-1 1,0 0-1,0 0 0,0 0 0,0 0 0,0 0 0,0 0 0,0 1 0,0-1 0,0 0 0,0 0 0,0 0 1,-1 0-1,1 0 0,0 0 0,0 0 0,0 0 0,0 0 0,0 0 0,0 1 0,-1-1 0,1 0 1,0 0-1,0 0 0,0 0 0,0 0 0,0 0 0,-1 0 0,1 0 0,0 0 0,0 0 0,0 0 0,0 0 1,0 0-1,0 0 0,-1 0 0,1 0 0,0 0 0,0 0 0,0-1 0,0 1 0,0 0 0,-1 0 1,1 0-1,-3-13 212,0-22-107,4-8-120,2-1-1,1 1 1,12-51-1,-10 70-76,1 0 1,1 1-1,0 0 0,2 0 1,1 1-1,1 0 0,17-24 1,-25 41 65,1-1 0,1 1 0,-1 0 0,1 1 1,0-1-1,0 1 0,0 0 0,0 1 0,1-1 0,-1 1 1,1 1-1,0-1 0,0 1 0,0 0 0,10-1 0,-14 3 8,0-1-1,1 1 1,-1-1-1,1 1 0,-1 0 1,0 0-1,1 1 1,-1-1-1,1 1 0,-1 0 1,0 0-1,0 0 1,1 0-1,-1 0 0,0 1 1,0-1-1,0 1 1,0 0-1,-1 0 0,1 0 1,0 0-1,-1 1 1,1-1-1,-1 1 0,0-1 1,0 1-1,0 0 0,0 0 1,0 0-1,-1 0 1,0 0-1,1 0 0,1 7 1,-3-7 5,1 0 1,0 0 0,-1 0-1,0 0 1,0 1-1,0-1 1,0 0 0,0 0-1,-1 0 1,1 1-1,-1-1 1,0 0 0,0 0-1,0 0 1,0 0-1,-1 0 1,1 0 0,-3 3-1,0-1 10,0 0 0,0 0 0,-1-1-1,0 1 1,0-1 0,0 0 0,0-1 0,-10 6-1,1-2 19,-1 0-1,1-2 1,-1 1-1,0-2 0,0 0 1,0-1-1,-17 1 1,29-4 114,-41-1-1452,32-8-2743,12 8 3656,0 0 0,0 0 0,0 0 0,0-1 0,0 1 1,0 0-1,0 0 0,0 0 0,1 0 0,-1 0 0,0 0 1,1 0-1,-1 0 0,1 0 0,-1 0 0,1 0 0,0 1 1,0-3-1,16-13-7654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55 9993,'0'0'10538,"-11"-5"-9689,-33-15 123,41 19-854,0 0 0,0 1 0,-1-1 0,1 1 0,0 0 0,0 0 0,0 1 0,0-1 0,0 0-1,0 1 1,0 0 0,0 0 0,0 0 0,0 0 0,1 0 0,-1 0 0,0 1 0,1-1 0,-1 1 0,1 0 0,-1 0 0,1 0 0,0 0 0,0 0 0,0 1 0,-3 2 0,2-1 37,-1 1 0,1-1 0,0 1 0,0 0 0,0 0 0,1 0 0,-1 0 0,1 0 0,0 0 0,1 1-1,0-1 1,-2 8 0,4-11-139,-1-1 0,1 1 0,-1 0-1,1-1 1,0 1 0,0-1 0,-1 1-1,1-1 1,0 1 0,0-1 0,0 0-1,1 1 1,-1-1 0,0 0 0,0 0-1,1 0 1,-1 0 0,1 0 0,-1 0-1,1 0 1,-1-1 0,1 1 0,-1 0-1,1-1 1,0 1 0,-1-1 0,1 0-1,0 0 1,0 1 0,-1-1 0,1 0-1,2-1 1,70 0 230,-62 0-222,56-10-193,-50 7-182,0 1 0,32-2 0,-60 9 1011,10-4-626,0 0 0,0 1 0,-1-1 0,1 0 0,0 1 0,-1-1 0,1 0 0,0 0 0,-1 1 0,1-1 0,0 0 0,-1 0 0,1 0 0,0 1 1,-1-1-1,1 0 0,-1 0 0,1 0 0,0 0 0,-1 0 0,1 0 0,-1 0 0,1 0 0,0 0 0,-1 0 0,1 0 0,-1 0 0,1 0 0,-1 0 0,1 0 0,0-1 0,-1 1 0,1 0 0,0 0 0,-1 0 0,1-1 0,0 1 0,-1 0 1,1 0-1,0-1 0,-1 1 0,1 0 0,0-1 0,-1 1 0,1 0 0,0-1 0,0 1 0,0 0 0,-1-1 0,1 1 0,0 0 0,0-1 0,0 1 0,0-1 0,0 1 0,0 0 0,0-1 0,0 1 0,0-1 0,0 1 0,0-1 1,0 1-1,0 0 0,0-1 0,0 1 0,0-1 0,0 1 0,1 0 0,-1-1 0,0-96-2954,1 96 2768,-1 0 0,1 1 1,0-1-1,0 0 0,-1 1 1,1-1-1,0 1 0,0-1 0,0 1 1,0 0-1,0-1 0,0 1 1,-1 0-1,1 0 0,0-1 1,0 1-1,0 0 0,0 0 0,0 0 1,0 0-1,0 0 0,0 0 1,0 1-1,0-1 0,0 0 1,0 0-1,1 1 0,30 5-2353,-29-5 2231,112 31-5907,-99-29 6499,-1 0 0,1-2-1,-1 0 1,1-1 0,26-2-1,-35 0 135,0 0 0,0 0 0,0-1 0,0 0 0,0 0 0,9-6-1,-13 7-215,0 1 0,-1-1 0,1 1 0,-1-1 0,0 0-1,0 0 1,1 0 0,-1 0 0,0 0 0,-1 0-1,1-1 1,0 1 0,-1-1 0,1 1 0,-1-1 0,0 0-1,1 1 1,-2-1 0,2-4 0,-39 9-434,27 1 391,1 0-1,-1 1 1,1 0-1,0 1 0,0-1 1,1 1-1,-11 8 1,16-10-236,1-1 1,-1 0 0,0 1 0,1-1 0,0 1 0,-1 0 0,1 0 0,0 0 0,0 0 0,1 0 0,-1 0-1,0 0 1,1 1 0,0-1 0,0 0 0,0 1 0,0-1 0,1 1 0,-1 0 0,1-1 0,0 1 0,1 6 0,-1-9-268,1 1 0,0-1 0,-1 0 0,1 0 1,0 0-1,0 0 0,0 0 0,0 0 0,0 0 1,0 0-1,0 0 0,0 0 0,0 0 0,0-1 1,0 1-1,0 0 0,1-1 0,-1 1 0,0-1 0,1 1 1,-1-1-1,0 0 0,1 0 0,-1 1 0,0-1 1,1 0-1,-1 0 0,0 0 0,3-1 0,18 1-6421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1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 14157,'0'0'3534,"-5"10"-3502,-19 47-12,22-51-21,0-1 0,1 0 0,0 0 1,0 1-1,1-1 0,-1 1 1,1-1-1,0 1 0,1-1 1,-1 0-1,3 11 0,-2-15-4,-1-1-1,1 1 1,-1 0-1,1-1 1,-1 1-1,1 0 1,-1-1-1,1 1 1,-1-1-1,1 1 1,0-1-1,-1 1 1,1-1 0,0 0-1,-1 1 1,1-1-1,0 0 1,0 1-1,0-1 1,-1 0-1,1 0 1,0 0-1,0 0 1,-1 0-1,1 0 1,0 0-1,0 0 1,0 0 0,-1 0-1,1 0 1,0 0-1,0 0 1,0-1-1,-1 1 1,1 0-1,0-1 1,0 1-1,-1-1 1,2 0-1,26-18-127,-17 6 29,-1-1 0,-1 0 1,0-1-1,-1 0 0,0 0 0,6-22 1,-12 28 492,-8 10 257,-7 14-229,8-7-348,-1 1 1,2-1-1,-1 1 0,1 0 1,1 1-1,0-1 1,0 0-1,1 1 0,0 0 1,0 0-1,1 0 1,0 12-1,1-21-73,0 0-54,0-1 1,0 1-1,0-1 1,0 1-1,-1 0 0,1-1 1,0 1-1,0 0 1,1-1-1,-1 1 1,0 0-1,0-1 0,0 1 1,0 0-1,0-1 1,1 1-1,-1-1 1,0 1-1,1 0 0,-1-1 1,0 1-1,1-1 1,-1 1-1,1-1 1,-1 1-1,0-1 0,1 1 1,0-1-1,-1 0 1,1 1-1,-1-1 1,1 0-1,-1 1 0,1-1 1,1 1-1,12-1-3775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51 4740,'2'-13'2973,"2"-21"3941,-2 30-3775,-1 21-993,-4 30-744,-1 0 0,-12 47 0,-2 15 590,13-72-1575,-5 73 570,19-159-144,-9 40-1015,-1 0-1,0 1 0,-1-1 1,0 0-1,0 1 0,-1-1 1,0 1-1,-1 0 0,0 0 1,-5-9-1,-8-9-838,-31-37 0,41 54 945,6 8 18,6 2 17,-1-1 1,1 2 0,-1-1 0,1 0-1,-1 1 1,0 0 0,8 4 0,15 6 69,68 13-2496,3-8-9612,-62-13 2540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3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37 10922,'0'0'8568,"-11"-2"-7185,-36-6-753,45 8-572,-1 0 0,1 0 0,0 1 0,-1-1 0,1 1 0,-1-1 0,1 1 0,0 0 0,0 0 0,-1 0 0,1 0 0,0 1 0,0-1 0,0 0 0,0 1 1,1-1-1,-1 1 0,0 0 0,0 0 0,1 0 0,0 0 0,-1 0 0,1 0 0,0 0 0,0 0 0,0 0 0,0 1 0,0-1 0,0 0 0,0 4 0,0-4 0,1 1 1,-1-1-1,0 1 0,1-1 1,0 1-1,-1 0 0,1-1 0,0 1 1,1-1-1,-1 1 0,0 0 1,1-1-1,-1 1 0,1-1 1,0 1-1,0-1 0,0 0 1,0 1-1,0-1 0,0 0 1,1 1-1,-1-1 0,1 0 1,0 0-1,3 3 0,0-3 13,1 1 0,-1-1 1,1 0-1,0 0 0,0-1 0,0 0 0,0 0 0,0 0 0,0-1 0,0 0 0,0 0 1,0-1-1,0 1 0,0-1 0,0 0 0,0-1 0,0 0 0,8-3 0,-10 4-9,0-1 0,0 0-1,0 0 1,0 0-1,0 0 1,-1-1-1,1 0 1,-1 1 0,1-1-1,-1-1 1,0 1-1,0 0 1,-1-1-1,1 1 1,-1-1 0,1 0-1,-1 0 1,0 0-1,-1 0 1,1 0-1,-1 0 1,1-1 0,-1 1-1,-1 0 1,2-8-1,-3 10-55,1 0-1,0 0 1,-1 0 0,1 0-1,-1 0 1,1 0-1,-1 0 1,0 0 0,0 1-1,0-1 1,0 0-1,0 0 1,0 1-1,-1-1 1,1 0 0,0 1-1,-1 0 1,1-1-1,-1 1 1,0 0 0,1 0-1,-1 0 1,0 0-1,0 0 1,0 0-1,0 0 1,0 0 0,0 1-1,0-1 1,-3 1-1,-32-6-2176,2 5-4770,30 1 5177,-10 0-6687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0 429 9385,'0'0'11066,"9"3"-9646,-3-1-1239,-1 0 0,1 0 0,0-1 0,0 0 0,-1 0 0,1 0 0,0-1-1,0 0 1,0 0 0,0 0 0,-1-1 0,1 0 0,0 0 0,0 0 0,-1-1-1,11-4 1,3-4 13,-1 0 0,-1-1 0,28-23 0,-40 30-175,0 0 0,0 0-1,-1 0 1,0-1-1,0 0 1,0 1-1,-1-2 1,0 1 0,1 0-1,-2-1 1,1 1-1,-1-1 1,0 0-1,0 0 1,0 1 0,-1-2-1,1-5 1,-2 11-23,0-1 0,0 1 0,0 0 0,0 0 1,0 0-1,0-1 0,0 1 0,0 0 0,-1 0 0,1 0 1,0 0-1,-1 0 0,1 0 0,-1-1 0,1 1 0,-1 0 1,0 0-1,1 1 0,-1-1 0,0 0 0,0 0 1,1 0-1,-1 0 0,0 1 0,0-1 0,0 0 0,0 1 1,0-1-1,0 0 0,0 1 0,0 0 0,-1-1 0,1 1 1,0 0-1,0-1 0,0 1 0,0 0 0,-1 0 1,1 0-1,0 0 0,0 0 0,0 0 0,0 0 0,-1 1 1,1-1-1,0 0 0,0 1 0,0-1 0,0 1 0,0-1 1,0 1-1,0-1 0,-1 2 0,-5 0-27,1 1-1,0 1 0,0-1 1,0 1-1,0 0 1,0 0-1,-9 10 1,7-3 28,0 0 1,0 1-1,1 0 1,0 0-1,-7 19 1,11-23 3,1-1 0,-1 1-1,1 0 1,1 0 0,0 0 0,0-1 0,0 1 0,1 0 0,0 0-1,2 16 1,-1-22 2,-1-1 0,1 1 0,-1-1 0,1 1-1,0-1 1,-1 0 0,1 1 0,0-1 0,0 0 0,0 0 0,0 1-1,0-1 1,0 0 0,0 0 0,1 0 0,-1 0 0,0 0 0,1-1-1,-1 1 1,0 0 0,3 0 0,0 1 9,1-1 0,-1 0-1,1 0 1,0-1 0,-1 1 0,1-1 0,6 0 0,0-1-58,1 0 0,-1-1 0,0 0 0,0-1 1,17-6-1,-12 0-702,0 0-1,0 0 1,-1-2 0,0 0 0,-1 0 0,-1-2 0,1 0 0,-2 0-1,0-1 1,-1 0 0,0-1 0,-1-1 0,11-23 0,-9 16 477,-1-2 0,-2 1 0,0-1 0,-2-1-1,-1 1 1,-1-1 0,-1-1 0,1-45 0,-5 72 330,1-1 1,-1 1-1,0 0 0,0-1 0,0 1 1,0 0-1,0-1 0,0 1 0,0 0 1,0-1-1,0 1 0,0 0 0,0-1 1,0 1-1,0-1 0,0 1 0,0 0 1,0-1-1,0 1 0,0 0 0,0-1 1,0 1-1,0 0 0,-1-1 0,1 1 1,0 0-1,0 0 0,0-1 0,-1 1 1,1 0-1,0-1 0,-1 1 0,1 0 1,0 0-1,0 0 0,-1-1 0,1 1 1,0 0-1,-1 0 0,1 0 0,0 0 1,-1 0-1,1-1 0,0 1 0,-1 0 1,1 0-1,-1 0 0,1 0 0,0 0 1,-1 0-1,-18 18 1021,-14 32-644,22-25-84,0 2 1,2 0-1,-12 54 0,-4 90 360,-9 37-1136,21-164 1204,17-62-542,0 1-1,2 0 1,0 0 0,1 1-1,0-1 1,2 1 0,17-26 0,-7 11-229,32-55 22,2-3 25,71-161 1,-135 276-2,-85 242 2058,82-222-1747,2 0 0,2 1 0,2 0 0,-3 70 1,12-117-357,-1 1 0,0-1 0,1 0 0,-1 0 1,0 0-1,1 0 0,-1 1 0,0-1 0,1 0 1,-1 0-1,0 0 0,1 0 0,-1 0 0,0 0 1,1 0-1,-1 0 0,0 0 0,1 0 0,-1 0 1,1-1-1,-1 1 0,0 0 0,1 0 1,-1 0-1,0 0 0,0 0 0,1-1 0,-1 1 1,0 0-1,1 0 0,-1-1 0,0 1 0,1-1 1,8-10 52,-1-2 0,0 1 0,-1-1-1,-1 0 1,0-1 0,8-24 0,-3 10-34,39-130-864,-17 47 288,-34 118 464,0 1 0,0 0 0,1 0 0,0-1 0,2 16 0,0 5 90,-3-25 0,1 1 1,0 0-1,1-1 1,-1 1-1,1 0 1,0-1-1,-1 1 1,2 0-1,-1-1 1,0 0-1,1 1 1,-1-1-1,1 0 0,0 1 1,0-1-1,4 4 1,-3-5 11,-1 0 1,1-1-1,-1 1 0,1 0 1,0-1-1,0 0 0,0 0 1,0 0-1,0 0 1,0 0-1,0-1 0,0 1 1,1-1-1,-1 0 0,0 0 1,0 0-1,0 0 0,0 0 1,0-1-1,5-1 0,-4 1-21,0 0-1,0-1 0,-1 1 0,1-1 0,0 0 0,-1 0 0,1-1 0,-1 1 0,1-1 1,-1 1-1,0-1 0,0 0 0,-1 0 0,6-8 0,20-38-102,-26 44 99,-20 37 30,12-23-149,0 0 0,1 1 0,0 0 0,1 0 0,0 0 0,0 0 0,1 1 0,1 0 0,0-1 0,-1 13 0,3-35-21170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14798,'5'5'5826,"8"7"-4453,35 27-6287,-39-33 3753,0-1 0,0 0 0,1 0 1,-1-1-1,17 5 0,49 7-1132,-9-3 4413,-64-13-1895,0 0-1,-1 0 1,1 1-1,-1-1 0,1 0 1,-1 1-1,1-1 1,-1 1-1,1 0 0,-1 0 1,1-1-1,-1 1 0,0 0 1,1 0-1,-1 0 1,0 0-1,0 1 0,0-1 1,0 0-1,0 0 1,0 1-1,0-1 0,0 0 1,-1 1-1,1-1 1,0 1-1,-1-1 0,1 1 1,-1-1-1,0 1 1,1 0-1,-1-1 0,0 1 1,0 0-1,0-1 1,0 1-1,0-1 0,-1 1 1,1 0-1,0-1 0,-1 1 1,1-1-1,-1 1 1,1-1-1,-1 1 0,0-1 1,0 0-1,0 1 1,-1 1-1,-6 9 421,0-1 1,-1 1-1,0-2 1,-14 14-1,19-20-619,-27 24 682,-21 20 29,48-44-707,0 0 0,1 0 0,0 0 0,-1 1 0,2-1 0,-1 1 0,1 0 0,-1 0 0,-2 9 0,5-13-27,0 0 0,0 0 0,0 0 0,-1 0 0,1 0 0,0 1 0,1-1 0,-1 0 0,0 0 0,0 0 0,0 0 0,1 0 0,-1 0 0,0 0 0,1 0 0,-1 0-1,1 0 1,0 0 0,-1 0 0,1 0 0,-1 0 0,1 0 0,0 0 0,1 0 0,29 13 63,-15-11-76,-1-1-1,29-1 1,-34-1-45,-6 1-336,9-1 401,1 0 1,-1-1-1,15-2 0,-26 3-226,0 0-1,0-1 0,0 1 0,0-1 1,0 0-1,-1 0 0,1 1 0,0-1 1,0 0-1,-1 0 0,1-1 0,-1 1 1,2-2-1,-2 2-118,-1 1 0,1-1 0,-1 0 0,1 0 1,-1 0-1,0 0 0,0 0 0,0 0 0,1 0 0,-1 0 0,0 0 1,0 0-1,0 0 0,0 0 0,0 0 0,-1 0 0,1 0 0,0 0 0,0 1 1,-1-1-1,1 0 0,0 0 0,-1 0 0,1 0 0,-1 0 0,1 1 0,-1-1 1,0-1-1,-13-11-8431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3683,'0'0'14190,"69"-13"-14062,-38 12-128,5-1-1089,-2 0-2082,-1-3-1313,-3-1-289</inkml:trace>
  <inkml:trace contextRef="#ctx0" brushRef="#br0" timeOffset="1">337 0 2242,'0'0'15791,"0"10"-14115,0 5-1222,-1 0 0,-1 0 0,0 0-1,-1-1 1,-1 1 0,-5 15 0,4-13-106,1 0-1,1 0 1,1 0 0,0 0 0,1 33 0,5-47-3653,0-10-2140,0-9-2418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1 159 192,'0'0'20766,"12"2"-18609,0 1-1866,0-1-1,1-1 1,-1 0-1,1-1 1,-1 0-1,0-1 1,1 0-1,-1-1 1,1 0-1,-1-1 1,19-7-1,-16 2-175,0 0 0,-1 0 0,22-18 0,-32 23-108,0 0 1,0-1-1,0 1 1,-1-1-1,1 0 1,-1 0-1,0 0 1,0 0-1,0 0 1,-1-1-1,0 0 1,0 1-1,0-1 1,0 0-1,-1 0 1,2-5-1,-3 9-16,0 0-1,0 0 1,0 0-1,0 1 1,0-1-1,0 0 1,0 0-1,-1 0 1,1 1-1,0-1 1,0 0-1,-1 0 1,1 1-1,0-1 1,-1 0-1,1 0 0,0 1 1,-1-1-1,1 1 1,-1-1-1,0 0 1,1 1-1,-1-1 1,1 1-1,-1-1 1,0 1-1,1-1 1,-1 1-1,0 0 1,0-1-1,1 1 1,-1 0-1,0-1 1,0 1-1,1 0 0,-1 0 1,0 0-1,0 0 1,0 0-1,1 0 1,-1 0-1,0 0 1,0 0-1,0 0 1,1 0-1,-1 1 1,0-1-1,0 0 1,1 1-1,-1-1 1,0 0-1,0 1 1,0 0-1,-5 1-26,0 0 0,1 1 0,-1 0-1,1 0 1,-10 8 0,6-4 38,1 1 0,-1 0 0,2 0 1,-1 1-1,1 0 0,1 0 0,-1 1 0,1 0 0,1 0 0,0 1 1,1-1-1,0 1 0,0 0 0,-3 22 0,6-32 1,1 0 0,0 0 0,1 0 0,-1 0 0,0 0 0,0 0 0,0 0 0,0 0 0,1 0-1,-1 0 1,0 0 0,1 0 0,-1 0 0,1 0 0,-1-1 0,1 1 0,0 0 0,-1 0 0,1-1 0,0 1 0,-1 0 0,1-1 0,0 1 0,0 0 0,0-1 0,-1 1 0,3 0-1,34 7 183,39-12 114,-59 1-371,-1-2 0,1 0 0,-1 0 1,0-2-1,-1 0 0,0-1 0,0 0 0,0-1 0,-1-1 1,15-14-1,-33 27 175,0 0 0,0 1 0,1-1 0,-1 1 0,1 0 0,-1 0 0,1 0 0,0 0 0,1 0 1,-1 1-1,1-1 0,-3 8 0,8-11-16,1 0 1,-1 0 0,1 0-1,-1-1 1,1 1 0,-1-1-1,1 0 1,0 0 0,-1 0-1,1 0 1,3-2-1,1 0-93,1 0-1,-1 0 0,0-1 1,0-1-1,14-7 0,-16 7-267,0 1 0,0 0-1,0 0 1,1 0 0,-1 1-1,1 0 1,-1 0 0,13-1-1,-19 6 101,0 0-1,-1 0 1,0 0-1,1 0 1,-1 0-1,0 0 0,0-1 1,0 1-1,-3 4 1,-15 37-3706,12-27-3179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4933,'0'0'16132,"-7"10"-15496,1-3-446,1 0 1,0 0-1,1 0 1,0 1-1,0 0 1,0 0-1,1 0 1,0 0-1,1 0 1,0 1-1,0-1 1,-1 14 0,1 22 881,-7 207 930,9-251-2030,0 0-1,0 0 0,0 0 0,0 0 1,0 0-1,0 0 0,0 0 0,0 0 0,0 0 1,0 0-1,1 0 0,-1 0 0,0 0 1,0-1-1,0 1 0,0 0 0,0 0 0,0 0 1,0 0-1,0 0 0,0 0 0,0 0 1,0 0-1,0 0 0,0 0 0,0 0 0,1 0 1,-1 0-1,0 0 0,0 0 0,0 0 1,0 0-1,0 0 0,0 0 0,0 0 0,0 0 1,0 0-1,0 0 0,0 0 0,0 0 1,1 0-1,-1 0 0,0 0 0,0 0 1,0 0-1,0 0 0,0 0 0,0 0 0,0 0 1,0 1-1,0-1 0,2-12-503,-11-12 505,6 17 31,1 1 0,0-1 0,0 0 0,0 0 0,-1-12 0,3 18 3,0 0 0,0 0 0,0 0 0,0-1 0,1 1 0,-1 0 0,0 0 0,0 0 0,1 0 0,-1 0 0,1 0 0,-1 0 0,1 0 0,0 0 0,-1 0 0,1 0 0,0 0 0,0 0 0,0 0 0,-1 0 0,1 1 0,0-1 0,0 0 0,0 1 0,0-1 0,0 1 0,0-1 0,0 1 0,1-1 0,-1 1 0,0 0 0,0-1 0,0 1 0,0 0 0,0 0 0,1 0 0,-1 0 0,0 0 0,2 1 0,26-1 478,45 8 0,-53-5-392,0-1 0,1 0 1,-1-2-1,26-2 1,-40 1-78,0 0 0,0-1 1,1 0-1,-2 0 0,1-1 1,0 0-1,0 0 0,-1 0 1,0-1-1,0 0 0,0-1 1,0 1-1,0-1 0,-1 0 0,0 0 1,7-9-1,-11 13-6,0-1 1,1 1-1,-1-1 1,0 1-1,0-1 1,0 1-1,0-1 0,0 0 1,0 0-1,-1 1 1,1-1-1,-1 0 1,1 0-1,-1 0 0,0 0 1,1 1-1,-1-1 1,0 0-1,0 0 0,-1-4 1,0 5-16,1 0 1,-1-1 0,0 1-1,0 0 1,0 0-1,0 0 1,0 0-1,-1 0 1,1 0 0,0 0-1,0 0 1,-1 0-1,1 1 1,0-1-1,-1 0 1,1 1 0,-1-1-1,1 1 1,-1 0-1,-1-1 1,-7 0-9,0-1 1,0 2-1,-1 0 0,1 0 1,0 1-1,-15 2 0,16 0 11,-1 0-1,1 0 0,0 1 1,0 0-1,0 1 0,1 0 1,-1 0-1,1 1 0,0 0 1,-10 10-1,15-13 19,-1 0-1,1 1 1,0-1 0,0 1-1,0 0 1,0-1 0,1 1 0,-1 0-1,1 1 1,0-1 0,0 0-1,1 1 1,-1-1 0,1 1-1,0-1 1,0 1 0,1 0 0,-1-1-1,1 1 1,0 0 0,0-1-1,1 1 1,-1 0 0,3 5-1,-1-6 20,0 0 0,0-1-1,1 1 1,0 0 0,0-1-1,0 0 1,0 0 0,0 0-1,1 0 1,-1 0-1,1-1 1,0 1 0,0-1-1,0 0 1,0 0 0,0-1-1,0 1 1,1-1 0,-1 0-1,0 0 1,7 1-1,13 1-789,-1 0-1,37-1 1,-59-2 685,0 0-99,-1 0 1,0 0-1,1 0 1,-1 0-1,1 0 1,-1 0-1,0 1 1,1-1 0,-1 0-1,1 0 1,-1 0-1,0 0 1,1-1-1,-1 1 1,1 0-1,-1 0 1,0 0-1,1 0 1,-1 0 0,1 0-1,-1-1 1,0 1-1,1 0 1,-1 0-1,0-1 1,1 1-1,-1 0 1,0 0-1,0-1 1,1 1 0,-1 0-1,0-1 1,0 1-1,1 0 1,-1-1-1,0 1 1,0 0-1,0-1 1,0 1-1,1-1 1,-1 1-1,0 0 1,0-1 0,0 1-1,0-1 1,0 1-1,0 0 1,0-1-1,0 1 1,0-1-1,-1 1 1,1 0-1,0-1 1,0-19-9537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17392,'0'0'5542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14286,'0'0'2167,"-11"9"-1286,-32 34 49,1 2 1,-35 52 0,-139 165-429,216-261-531,0-1 0,0 0 0,0 1 0,0-1 0,-1 0 0,1 1 0,0-1 0,0 0 0,0 1 0,0-1 0,-1 0 0,1 1 0,0-1 0,0 0 0,-1 0 0,1 1 0,0-1 0,0 0 0,-1 0 0,1 0 0,0 1 0,-1-1 0,1 0 0,0 0 0,-1 0 0,1 0 0,0 0 0,-1 1 0,1-1 0,0 0 0,-1 0 0,1 0 0,-1 0 0,1 0 0,0 0 0,-1 0 0,1 0 0,0-1 0,-1 1 0,1 0 0,0 0 0,-1 0 0,5-19-1729,17-30-1975,5 1-409,1-8-1122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57 2050,'5'-8'6550,"-1"-1"-5155,-3 6-1068,1 0 0,-1 0 0,1 0 0,-1 0 0,1 0 0,0 0 0,0 1 0,0-1 1,1 1-1,-1-1 0,1 1 0,-1 0 0,4-2 0,-5 4-266,-1 0 0,0 0 0,1 0 0,-1 0 0,0 0 0,0 0 0,1 1 0,-1-1 0,0 0 0,1 0 0,-1 0 0,0 1 0,0-1 0,1 0 0,-1 0 0,0 1 0,0-1 0,1 0 0,-1 0 0,0 1 0,0-1 0,0 0 1,0 1-1,1-1 0,-1 0 0,0 1 0,0-1 0,0 0 0,0 1 0,0-1 0,0 0 0,0 1 0,0-1 0,0 1 0,0-1 0,0 0 0,0 1 0,0-1 0,-1 0 0,1 1 0,0 22 540,0-19-336,-4 225 2389,-1 1-3728,-4-235-9127</inkml:trace>
  <inkml:trace contextRef="#ctx0" brushRef="#br0" timeOffset="1">25 318 8264,'0'0'5605,"-25"-57"-2882,25 48 1729,15 9-4068,12 0-224,2 5 97,7 3-193,7 3-32,2-7-1057,-1-4-2883,1 0-4324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3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9545,'8'1'1190,"43"4"-1135,1-2-1,-1-2 0,1-3 1,-1-2-1,92-19 0,-83 12 25,0 2 0,1 2-1,0 3 1,0 3 0,0 3 0,0 2-1,78 16 1,5 9 471,1-6 0,235 7 0,14-48-369,-40 0-90,-237 17-130,0-5 0,216-40-1,-284 35 3,0 2 0,1 2-1,59-1 1,-105 8-146,-1 0-303,0 0 1,0 0-1,0 0 0,0 0 1,0-1-1,0 1 0,0-1 1,-1 0-1,5-2 1,5-5-6733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14606,'0'0'224,"-25"53"737,14-13 64,-6 9 128,4 7-384,-7 6-193,5 2-287,-6-4-193,12-10 32,3-10-32,6-14-96,0-14-32,15-12-577,8-13-960,5-19-2147,-4-12-3747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12172,'0'0'704,"-23"49"289,4-10 320,1 6 737,1 3 128,4 2-704,2-1-802,1-1-319,8-6-65,2-4-128,0-5-64,12-9-544,-5-11-3908,8-10-5510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86 11179,'0'0'2589,"1"-9"325,-1 5-2582,0 0-1,0 0 0,0 1 1,0-1-1,-1 0 0,1 1 0,-1-1 1,0 1-1,0-1 0,0 1 0,-1-1 1,1 1-1,-4-6 0,3 7-224,0 0 0,0 1 0,0-1 0,0 0 0,0 1 0,-1-1 0,1 1 0,0 0 0,-1 0 0,1 0 0,-1 0 1,1 0-1,-1 0 0,1 1 0,-1-1 0,1 1 0,-1 0 0,0 0 0,1 0 0,-1 0 0,0 0 0,1 0 0,-1 1 0,1-1 0,-6 3 0,2-1-114,-1 1-1,1 0 1,0 0 0,0 0 0,1 1 0,-1 0 0,1 0 0,-1 0-1,1 1 1,1 0 0,-1 0 0,1 0 0,-1 1 0,2-1-1,-1 1 1,0 0 0,1 0 0,0 0 0,-2 8 0,1-3 16,-1 0 1,2 1-1,0-1 1,0 1 0,1 0-1,0 0 1,1 0 0,1-1-1,0 1 1,1 16-1,0-26 8,-1 0 0,1 0 0,-1 1-1,1-1 1,0 0 0,0 0-1,0 0 1,0 0 0,0 0-1,0 0 1,1 0 0,-1 0 0,1 0-1,-1-1 1,1 1 0,0 0-1,0-1 1,-1 0 0,1 1 0,0-1-1,3 1 1,-1 0 19,0-1-1,1 1 1,-1-1 0,1 0-1,-1-1 1,1 1 0,-1-1 0,1 0-1,-1 0 1,7-1 0,0-1 21,0 0 0,-1 0 1,1-1-1,0-1 0,-1 1 0,0-2 1,0 0-1,11-6 0,-13 6-40,-1 0-1,0-1 0,0 0 0,0 0 0,-1 0 1,0-1-1,0 0 0,-1 0 0,1 0 1,-2-1-1,1 0 0,-1 0 0,0 0 1,-1 0-1,0-1 0,0 1 0,-1-1 1,0 0-1,0 0 0,-1 0 0,0 0 1,-1 0-1,-1-13 0,1 21-85,-1-1 0,1 1 0,-1-1 1,1 1-1,-1 0 0,0-1 0,0 1 0,0 0 0,1-1 1,-1 1-1,0 0 0,-1 0 0,1 0 0,0 0 0,0 0 0,0 0 1,-1 0-1,1 0 0,0 0 0,-1 1 0,1-1 0,-1 0 1,1 1-1,-1 0 0,1-1 0,-1 1 0,1 0 0,-1-1 0,-2 1 1,-2 0-1349,-1-1 1,0 1-1,0 0 0,0 1 1,-11 1-1,0 5-4428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12139,'0'0'9796,"-1"8"-9641,-6 34 267,-2-1 0,-25 66 0,20-67 1,2 0 0,1 1 0,-6 52 0,16-92-401,1 1 0,0-1 0,0 1 1,0-1-1,0 0 0,0 1 1,0-1-1,0 1 0,0-1 0,0 1 1,1-1-1,-1 0 0,0 1 0,1-1 1,-1 0-1,1 1 0,0-1 0,-1 0 1,1 0-1,0 0 0,1 2 0,0-2 17,-1-1-1,0 1 1,0-1-1,0 0 1,0 0-1,0 1 0,1-1 1,-1 0-1,0 0 1,0 0-1,0 0 1,0-1-1,1 1 1,-1 0-1,0 0 0,0-1 1,0 1-1,0-1 1,0 1-1,1-1 1,9-5 238,0-1 0,-1 0 0,16-14 0,-21 17-301,181-172 203,-15 14-273,-167 159-639,10-10 2139,-13 8-3678,-8 3-5701,-12 2-1961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16976,'0'0'5830,"51"58"-5574,-25-44-288,0 2-1602,2 3-1537,-6-1-833,3 0-1281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206 155 7143,'0'0'5824,"-6"-9"-2541,2 1-2677,2 5-474,1 1 1,-1-1-1,1 0 0,-1 0 0,0 1 1,0-1-1,0 1 0,0 0 1,0 0-1,-1-1 0,1 1 1,-1 1-1,1-1 0,-1 0 1,0 1-1,0-1 0,1 1 1,-1 0-1,0 0 0,-6-1 1,4 1-61,0 1 1,0 0 0,1 0-1,-1 0 1,0 0 0,0 1-1,0 0 1,0 0 0,1 0 0,-1 1-1,1 0 1,-1 0 0,1 0-1,-1 0 1,1 1 0,-8 5-1,7-3 2,0 0-1,1 0 0,-1 1 0,1-1 0,0 1 0,1 0 1,-1 0-1,1 0 0,0 1 0,1-1 0,-3 12 1,3-14 14,1 0 1,0-1-1,0 2 1,0-1-1,1 0 1,-1 0-1,1 0 1,0 0-1,0 0 1,0 0-1,2 8 1,-1-11-68,0 1 1,0-1 0,0 1 0,0-1-1,1 0 1,-1 0 0,0 1 0,1-1-1,-1 0 1,1 0 0,-1 0-1,1 0 1,-1-1 0,1 1 0,-1 0-1,1-1 1,0 1 0,-1-1 0,1 1-1,0-1 1,0 0 0,0 0-1,-1 0 1,1 0 0,0 0 0,0 0-1,-1 0 1,3-1 0,7-1-24,0 0 0,0 0 0,-1-1 1,1-1-1,-1 1 0,0-2 0,0 0 1,0 0-1,0 0 0,-1-1 0,0-1 0,14-12 1,3-5-221,-1-1 0,36-47 0,-51 60 272,-5 7 2,-1 0 0,0 0 1,0 0-1,0-1 0,0 1 0,-1-1 1,0 0-1,0 0 0,-1 0 1,4-12-1,-32 57 871,19-27-903,0 0 0,2 0 0,-1 0 0,2 1 0,0 0 0,0 0 0,1 0 0,1 0 0,0 1 1,1-1-1,0 22 0,1-33-91,1 0 1,-1 0-1,1 0 1,-1 0-1,1-1 1,0 1-1,0 0 1,0-1 0,0 1-1,0 0 1,0-1-1,0 1 1,0-1-1,1 1 1,-1-1-1,1 0 1,-1 0 0,1 0-1,-1 0 1,1 0-1,0 0 1,-1 0-1,1 0 1,0 0-1,0-1 1,0 1-1,-1-1 1,1 1 0,0-1-1,0 0 1,0 0-1,3 0 1,0 0-665,0 0-1,-1-1 1,1 1 0,0-1-1,-1 0 1,1 0 0,-1-1 0,1 1-1,-1-1 1,0 0 0,0 0 0,6-4-1,22-22-9583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10282,'0'0'10564,"-6"9"-9709,-8 14-562,1 0 1,0 1-1,2 1 1,1 0 0,2 1-1,0 0 1,-7 44-1,6-3-42,2 0 0,3 71 0,15-434-811,-11 299 574,0 1 1,-1 0 0,1 0-1,0-1 1,1 1-1,-1 0 1,1 0 0,0-1-1,0 1 1,0 0 0,0-1-1,1 1 1,-1-1 0,1 0-1,0 1 1,0-1 0,0 0-1,0 0 1,1 0 0,-1 0-1,1-1 1,0 1-1,0-1 1,0 1 0,0-1-1,0 0 1,0 0 0,1 0-1,-1-1 1,0 1 0,1-1-1,0 0 1,-1 0 0,1 0-1,0 0 1,-1-1 0,1 1-1,6-1 1,0 0 0,1 1 1,0-2-1,0 1 0,0-1 1,-1-1-1,1 0 0,-1-1 1,1 0-1,-1 0 0,0-1 1,0 0-1,0-1 0,-1 0 1,0-1-1,0 0 0,0 0 1,-1-1-1,1 0 0,-2 0 1,1-1-1,-1 0 0,0-1 1,9-14-1,-16 23 4,1-1 0,-1 1 0,0 0 1,1 0-1,-1-1 0,0 1 0,1 0 0,-1-1 0,0 1 0,1 0 0,-1-1 0,0 1 0,0-1 0,1 1 0,-1-1 1,0 1-1,0 0 0,0-1 0,0 1 0,0-1 0,0 1 0,1-1 0,-1 1 0,0-1 0,0 1 0,0-1 1,0 1-1,-1-1 0,1 1 0,0 0 0,0-1 0,0 1 0,0-1 0,0 1 0,-1-1 0,1 1 0,0-1 1,0 1-1,-1 0 0,1-1 0,-19 13 501,8 1-391,0 1 0,1 0 0,1 0 0,0 1 0,2 0 0,-1 1 1,2 0-1,0 0 0,1 0 0,0 1 0,1-1 0,1 1 0,1 0 0,1 0 1,0 24-1,1-39-119,0 0 1,0-1 0,0 1-1,0 0 1,1 0 0,-1 0-1,1 0 1,-1-1-1,1 1 1,-1 0 0,1 0-1,0-1 1,0 1 0,0 0-1,0-1 1,0 1 0,0-1-1,1 1 1,-1-1 0,0 0-1,1 0 1,-1 1 0,1-1-1,-1 0 1,1 0-1,0 0 1,-1-1 0,1 1-1,0 0 1,-1-1 0,1 1-1,0-1 1,0 1 0,0-1-1,0 0 1,0 0 0,-1 0-1,1 0 1,0 0 0,0 0-1,0 0 1,0-1-1,1 0 1,3 0-106,-1-1 0,1 1-1,-1-1 1,0 0 0,0-1 0,0 1 0,0-1-1,0 0 1,-1 0 0,1-1 0,-1 1-1,0-1 1,6-6 0,-6 4-473,-1 0 1,1 0-1,-1-1 1,0 1 0,4-13-1,2-36-6565,-8 8-2103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15439,'0'0'7943,"2"52"-7238,9-41-481,6 1-544,-1 0-2403,-3 3-2113,4-1-1603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 16335,'-8'-1'2792,"-7"0"-1804,0 0-1,0 2 1,1-1-1,-1 2 1,0 0 0,-28 8-1,36-8-857,0 1 0,0-1 0,0 1 0,1 0 0,-1 1 0,1 0 0,0 0 0,0 0-1,1 1 1,-1 0 0,1 0 0,0 0 0,0 1 0,1 0 0,-1 0 0,1 0 0,-5 10 0,8-15-119,0 1 0,1-1 0,-1 1 1,0 0-1,0 0 0,1 0 0,-1-1 1,1 1-1,0 0 0,0 0 0,-1 0 0,1 0 1,0 0-1,0 0 0,1 0 0,-1-1 0,0 1 1,1 0-1,-1 0 0,1 0 0,-1 0 0,1-1 1,2 4-1,-2-3-39,1 0 1,0-1 0,0 1-1,0-1 1,0 0 0,0 0-1,0 1 1,1-1-1,-1-1 1,0 1 0,1 0-1,-1 0 1,0-1 0,1 1-1,-1-1 1,3 0-1,3 1-9,-1-1-1,1 0 1,0-1 0,-1 0-1,1 0 1,0-1-1,-1 1 1,0-2-1,1 1 1,12-7-1,30-24 203,58-27-1,-92 52-173,0 1-1,1 1 0,-1 0 0,2 1 0,-1 1 0,0 1 0,1 0 0,20 0 0,-37 3 0,-1 0 0,1 1 0,0-1 0,0 0 0,0 1 0,0-1 0,0 0 0,-1 1 0,1-1 0,0 1 0,0-1 0,-1 1 0,1 0 0,0-1 0,-1 1 0,1 0 0,0-1 0,-1 1 0,1 0 0,-1 0 0,0-1 0,1 1 0,-1 0-1,1 0 1,-1 0 0,0 0 0,0 0 0,0 0 0,1-1 0,-1 1 0,0 0 0,0 0 0,0 0 0,0 0 0,-1 0 0,1 0 0,0 0 0,0 0 0,0 0 0,-1-1 0,1 1 0,-1 2 0,-16 42-44,-21 11 383,27-42-154,1 1 1,0 0 0,1 0-1,1 1 1,-10 24-1,18-40-170,0 1 0,0-1 0,0 0-1,0 1 1,0-1 0,0 0 0,1 1-1,-1-1 1,0 0 0,0 0-1,0 1 1,0-1 0,0 0 0,1 0-1,-1 1 1,0-1 0,0 0 0,0 0-1,1 1 1,-1-1 0,0 0 0,0 0-1,1 0 1,-1 0 0,0 1-1,1-1 1,-1 0 0,0 0 0,0 0-1,1 0 1,-1 0 0,0 0 0,1 0-1,-1 0 1,0 0 0,1 0 0,-1 0-1,0 0 1,1 0 0,-1 0 0,0 0-1,0 0 1,1 0 0,-1 0-1,0 0 1,1-1 0,-1 1 0,1 0-1,18-5 207,2-6-403,0-1 0,0-1 0,-1-1 0,20-18 0,17-11-534,-38 29 498,-13 9 189,0 1 0,0-1-1,0 1 1,0 0 0,1 1 0,0-1 0,0 1 0,0 1-1,12-4 1,-19 22-51,-6-2 196,-1-1 0,0 0 0,-12 15 1,-14 26-985,19-15-3522,13-24-2519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4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64 145 11307,'-38'4'7573,"37"-4"-7369,-1 0 0,1 1 0,0-1 0,0 0-1,0 0 1,0 1 0,0-1 0,0 1 0,0-1-1,0 1 1,0 0 0,0-1 0,0 1 0,0 0-1,0 0 1,0-1 0,0 1 0,1 0 0,-1 0-1,0 0 1,1 0 0,-1 0 0,0 0 0,1 0-1,-1 0 1,1 1 0,0-1 0,-1 0 0,1 2-1,1-3-159,0 1-1,-1 0 1,1-1-1,0 1 1,0-1-1,0 1 0,0-1 1,0 1-1,0-1 1,0 0-1,0 1 1,1-1-1,-1 0 1,0 0-1,0 0 1,0 0-1,0 0 0,0 0 1,0 0-1,0 0 1,0 0-1,2-1 1,29-3 350,-18-1-362,0 0 0,-1-1 0,0-1 0,0 0 0,-1 0 0,0-2 0,0 1 0,-1-1 0,0-1 0,0 0 0,-1-1 0,-1 0 0,0 0 0,14-23 0,-19 14-76,-5 20 35,1 0 0,0-1 0,0 1 0,0 0-1,-1-1 1,1 1 0,0 0 0,-1 0 0,1 0-1,0-1 1,-1 1 0,1 0 0,0 0 0,-1 0-1,1-1 1,0 1 0,-1 0 0,1 0-1,0 0 1,-1 0 0,1 0 0,-1 0 0,1 0-1,0 0 1,-1 0 0,1 0 0,0 0 0,-1 0-1,1 0 1,-1 1 0,-3 0-30,1 0-1,-1 0 1,1 1 0,0-1-1,-1 1 1,1 0-1,0 0 1,-4 4 0,-7 7 27,0 0 0,1 1 0,1 1 0,-17 24 0,24-30 10,-1-1 0,2 1 0,-1 0 0,1 0 1,1 0-1,-1 0 0,2 1 0,-1 0 0,1-1 1,-1 16-1,3-24 3,0 0 0,0-1 0,0 1 0,1 0 0,-1 0 1,0-1-1,0 1 0,0 0 0,1-1 0,-1 1 0,0 0 1,1-1-1,-1 1 0,0-1 0,1 1 0,-1-1 0,1 1 1,-1 0-1,1-1 0,-1 0 0,1 1 0,0-1 0,-1 1 0,1-1 1,-1 0-1,1 1 0,0-1 0,-1 0 0,2 1 0,27 1 66,32-16-62,62-40-1476,-91 38 1170,1 1 1,1 1-1,57-14 0,-90 28 338,0-1-1,0 1 1,0-1 0,0 1 0,0 0-1,0-1 1,0 1 0,0 0 0,1 0-1,-1 0 1,0 0 0,0 0 0,0 0-1,0 0 1,0 0 0,1 0 0,-1 1 0,0-1-1,0 0 1,0 1 0,0-1 0,0 1-1,0-1 1,0 1 0,0 0 0,0-1-1,0 1 1,0 0 0,-1 0 0,1-1-1,0 1 1,0 0 0,-1 0 0,1 0-1,0 0 1,-1 0 0,1 0 0,0 1-1,-1 2 161,0-1-1,-1 1 1,1-1-1,0 1 1,-1-1-1,0 0 1,0 1-1,0-1 1,0 0-1,0 0 1,-1 0-1,-1 4 1,-5 6 249,5-7-273,-1 0 0,1 0 0,0 0 1,1 0-1,0 1 0,0-1 0,0 1 0,0-1 1,0 10-1,3-15-160,0 0 0,-1 0 1,1 0-1,0 0 0,0-1 0,0 1 1,0 0-1,0 0 0,0-1 1,0 1-1,1 0 0,-1-1 0,0 1 1,0-1-1,0 0 0,1 1 1,-1-1-1,0 0 0,0 0 0,1 0 1,-1 0-1,0 0 0,0 0 1,1 0-1,-1 0 0,0 0 0,0 0 1,3-2-1,41-5 184,-15-3-409,-2-1 0,47-26 0,4-3-722,-78 40 925,-1-1 0,1 1-1,-1-1 1,1 1 0,0-1 0,-1 1-1,1 0 1,-1-1 0,1 1 0,0 0-1,-1-1 1,1 1 0,0 0 0,-1 0 0,1 0-1,0 0 1,0 0 0,-1-1 0,1 1-1,0 1 1,-1-1 0,1 0 0,0 0-1,-1 0 1,1 0 0,0 0 0,0 1-1,-1-1 1,1 0 0,-1 0 0,1 1-1,0-1 1,-1 1 0,1-1 0,-1 0-1,1 1 1,0 0 0,-1 1 20,0 1-1,0-1 1,-1 0 0,1 0 0,0 0-1,-1 1 1,0-1 0,0 0-1,1 0 1,-1 0 0,-3 3 0,-43 66-467,44-67 200,-17 20-3283,4-3-3471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4:5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 7783,'0'0'3476,"-3"2"-3487,3-2 13,0 0 1,0 0-1,0 0 0,1 0 1,-1 0-1,0 0 0,0 0 0,0 0 1,1 0-1,-1 0 0,0 0 1,0 0-1,0 0 0,0 1 1,1-1-1,-1 0 0,0 0 1,0 0-1,0 0 0,0 0 1,0 1-1,0-1 0,1 0 1,-1 0-1,0 0 0,0 0 0,0 1 1,0-1-1,0 0 0,0 0 1,0 0-1,0 1 0,0-1 1,0 0-1,0 0 0,0 0 1,0 1-1,0-1 0,0 0 1,0 0-1,0 0 0,0 1 1,0-1-1,0 0 0,0 0 0,0 0 1,-1 0-1,1 1 0,0-1 1,0 0-1,0 0 0,0 0 1,0 0-1,0 0 0,-1 1 1,1-1-1,0 0 0,0 0 1,0 0-1,-1 0 0,35 1 361,46-11 51,-56 4-371,-1 1 0,1 1-1,0 1 1,0 1 0,1 1-1,-1 1 1,0 1 0,0 1 0,0 2-1,0 0 1,37 12 0,-19 2 31,1-2 0,1-2 0,0-2 0,0-2 0,1-2 0,85 5-1,755-9-137,-559-27 82,-64 1 2,248-9 1,-379 26 71,-82 5 1,89-12 0,-102-1-1079,-35 12 706,1 0 0,-1 0 1,0 0-1,1 0 1,-1-1-1,0 1 0,0 0 1,0-1-1,0 1 1,0 0-1,0-1 0,-1 1 1,2-3-1,0-12-6622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46 117 11531,'0'0'1174,"-10"0"-517,-1 1-1128,-14 1 3873,48-1-877,85-4-1802,131-21 0,103-36-6125,-233 37-1372,-81 13 2017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12620,'0'0'3651,"54"44"-2273,4-41-513,13-2-353,9-1-320,6 0-160,2-1 0,-4-8-704,-8-3-1314,-5-5-993,-13-6-865,-9-5-1505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8648,'0'0'4543,"8"-1"-4110,18 0-263,0 1 1,0 1 0,28 5-1,-43-4-140,0 0 0,0 1-1,0 0 1,-1 0 0,1 2-1,-1-1 1,0 1 0,0 1-1,0-1 1,12 11 0,-19-12-37,0-1 0,0 0 0,0 1 0,-1-1 0,1 1 0,-1 0 0,0 0 0,0 0 0,-1 0 0,1 0 0,-1 0 0,1 0 0,-2 1 0,1-1 0,0 0 0,-1 1 0,0-1 0,0 1 0,0-1 0,0 0 0,-1 1 0,1-1 0,-1 0 0,0 1 0,-1-1 0,-2 7 0,-5 10 207,0-1-1,-2 1 0,-23 33 0,25-40 9,-93 133 687,27-53-3354,39-52-3579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186 261 15310,'0'0'3914,"-9"-9"-2340,7 6-1482,-3-3-17,0 0 0,-1 1 1,1 0-1,-1 0 1,-9-6-1,12 9-80,1 1 0,0 0 0,0 0 0,-1 0 0,1 0 0,0 0 1,-1 0-1,1 1 0,-1-1 0,1 1 0,-1-1 0,0 1 0,1 0 0,-1 0 0,1 1 0,-1-1 0,1 0 1,-1 1-1,1-1 0,-1 1 0,1 0 0,0 0 0,-1 0 0,1 0 0,0 0 0,-3 2 0,-1 3 1,0 0 0,0 1 0,1 0 0,0-1 0,0 2-1,0-1 1,1 0 0,0 1 0,1 0 0,0 0 0,0 0 0,1 0-1,0 1 1,0-1 0,1 1 0,0-1 0,0 16 0,1-22 9,0 0 1,0-1-1,0 1 1,0-1 0,0 1-1,0-1 1,0 1-1,1-1 1,-1 1 0,1-1-1,-1 1 1,1-1-1,0 1 1,-1-1 0,1 1-1,0-1 1,0 0-1,0 0 1,0 1 0,0-1-1,0 0 1,0 0-1,3 1 1,-2 0 12,1-1-1,-1 0 1,1-1 0,0 1-1,-1 0 1,1-1 0,0 1-1,0-1 1,-1 0 0,1 0-1,0 0 1,4-1 0,3-1 29,-1 0 0,1 0 0,-1-1 1,0 0-1,0-1 0,0 0 0,10-7 1,7-7 103,0-1-1,-1-1 1,-2-2 0,0 0 0,-1-2 0,-1 0-1,-2-1 1,0-1 0,-2-1 0,-1-1 0,21-47-1,-29 40 924,-13 27-393,-10 19-589,4 3-49,1 0 0,1 1 0,0 1-1,1-1 1,0 1 0,2 0-1,0 1 1,0 0 0,2 0 0,0 0-1,1 1 1,0-1 0,2 1-1,0 29 1,2-43-25,-1-1-1,0 1 1,1 0-1,0 0 1,-1-1-1,2 1 1,-1 0-1,0-1 1,1 1-1,-1-1 1,1 1-1,0-1 1,0 0-1,1 0 1,-1 0-1,1 0 1,-1 0-1,1 0 1,0-1-1,0 0 1,0 1-1,0-1 1,0 0-1,1 0 1,-1-1-1,1 1 1,-1-1-1,1 1 1,0-1-1,-1 0 1,1-1-1,7 1 1,-3 0 5,0-1 1,0 0 0,0 0-1,0-1 1,0-1-1,0 1 1,-1-1 0,1 0-1,0-1 1,-1 0 0,0 0-1,1 0 1,-1-1-1,-1 0 1,8-6 0,-2 1-16,-1 0 0,-1-1 0,0 0 0,0-1 0,-1 0 0,0 0 0,-1-1 0,0 0 0,-1 0 0,-1-1 0,8-19 0,-21 60-138,3-16 125,1 0 1,0 1-1,1-1 1,0 1-1,1 16 1,1-26 12,0 0 0,0-1 0,1 1 0,-1 0 0,1-1 0,0 1 0,0-1 0,0 1 0,0-1 0,0 1 0,0-1 0,1 0 0,-1 1 0,1-1 0,0 0 0,-1 0 0,1 0 0,0 0 0,0-1 0,0 1 0,0 0 0,1-1 0,-1 1 0,0-1 0,1 0 0,-1 0 0,1 0 0,-1 0 0,1 0 0,4 0 0,3 1 7,0-1 0,0 0 0,0-1 0,0 0 0,0 0 0,0-1 0,0 0 1,-1-1-1,1 0 0,0-1 0,-1 0 0,1 0 0,-1-1 0,0 0 0,0-1 1,0 0-1,-1 0 0,0-1 0,0 0 0,0-1 0,-1 1 0,0-1 0,0-1 0,-1 1 1,0-1-1,0-1 0,-1 1 0,0-1 0,5-11 0,-9 18-9,0 0-1,0 0 0,0 0 0,-1 0 1,1-1-1,-1 1 0,1 0 1,-1 0-1,0-1 0,0 1 1,0 0-1,0-1 0,0-2 0,0 4-9,-1 1-1,1-1 0,0 0 0,-1 0 0,1 1 0,-1-1 0,1 0 0,-1 0 0,1 1 0,-1-1 0,1 0 0,-1 1 0,0-1 0,1 1 0,-1-1 0,0 1 1,1-1-1,-1 1 0,0-1 0,0 1 0,1 0 0,-1-1 0,-2 1 0,1 0-8,-1-1 0,0 1 1,1 0-1,-1 1 0,0-1 1,0 1-1,1-1 0,-1 1 0,0 0 1,1 0-1,-1 0 0,1 0 0,0 0 1,-1 0-1,1 1 0,0-1 1,-1 1-1,1 0 0,-3 3 0,-2 3 24,1 0 1,-1 0-1,2 0 0,-1 1 0,1 0 0,1 0 0,-6 15 0,8-21 3,1-1-1,0 1 0,0 0 1,0 0-1,1-1 0,-1 1 1,1 0-1,-1 0 0,1 0 1,0 0-1,0 0 0,0 0 0,1 0 1,-1-1-1,1 1 0,0 0 1,-1 0-1,1 0 0,0-1 1,1 1-1,-1 0 0,0-1 1,1 1-1,-1-1 0,1 0 1,0 1-1,0-1 0,0 0 0,0 0 1,4 3-1,4 0 39,0-1 0,1 0 0,-1 0 1,1-1-1,0-1 0,0 1 0,17 0 0,30-6-2108,-55 3 1517,0-1-1,1 0 0,-1 0 1,0 0-1,0 0 1,0-1-1,0 1 1,0-1-1,0 0 0,-1 1 1,1-2-1,2-1 1,10-19-6866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15567,'0'0'11435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2 127 13645,'0'0'13191,"0"12"-12871,0 27-92,-1-13-27,1-1 0,1 0-1,5 28 1,-6-50-186,1-1 0,0 0 0,0 0 0,0 1 0,1-1 0,-1 0 0,0 0 0,1 0 0,0 0 0,-1-1 0,1 1 0,0 0 0,0-1 1,0 1-1,0-1 0,0 0 0,0 1 0,0-1 0,0 0 0,1 0 0,-1 0 0,0-1 0,1 1 0,-1-1 0,1 1 0,-1-1 0,0 0 0,1 0 0,-1 0 1,1 0-1,3-1 0,2 1 66,1-1 0,-1-1 0,1 1 0,-1-1 0,0-1 0,0 0 0,0 0 0,8-5 0,6-5-39,0-1 0,-1-1-1,-1-1 1,0-1-1,-2-1 1,0 0-1,-1-1 1,0-1 0,-2-1-1,0 0 1,-2-1-1,0-1 1,17-44-1,-28 49-26,-10 18-927,-16 22-1890,0 29-5531,14-20 1243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8296,'0'0'6374,"8"-7"-2787,5-3-2250,-2-1 0,1-1-1,-2 0 1,16-23 0,-20 28-922,-1-1 1,-1 0-1,1-1 1,-1 1-1,-1-1 1,0 0-1,0 0 1,-1 0-1,0 0 1,0 0-1,0-11 1,-14 24-918,8-1 415,1 1 0,-1-1 0,1 1 0,-1 0 0,1 0-1,1 0 1,-1 0 0,1 0 0,-1 1 0,1-1 0,0 1 0,1-1 0,-3 8-1,2-1-23,0 0-1,0 1 1,1-1-1,1 22 0,0-31 94,0 1-1,1 0 0,-1-1 0,1 1 1,0-1-1,0 1 0,0-1 0,0 0 0,0 1 1,0-1-1,1 0 0,-1 0 0,1 0 0,0 0 1,-1 0-1,1 0 0,0 0 0,0 0 0,0-1 1,0 1-1,1-1 0,-1 0 0,0 1 0,1-1 1,-1 0-1,1 0 0,-1-1 0,1 1 0,-1 0 1,4-1-1,9 3-92,1-1 1,0-1-1,29-1 0,-26 0 170,-13 0 7,1 0-1,-1 0 0,1-1 1,-1 0-1,1 0 0,-1 0 1,0-1-1,1 0 0,-1 0 1,0-1-1,0 0 1,-1 0-1,1 0 0,7-6 1,-10 6 62,1-1-1,-1 0 1,0 0 0,0 0 0,0-1 0,0 1 0,-1-1 0,1 0 0,-1 1 0,-1-1 0,1 0 0,-1 0 0,1 0 0,-1 0 0,-1 0 0,1-1 0,-1 1 0,0-7-1,0 7-103,0-1 0,0 0-1,0 1 1,-1-1-1,0 0 1,0 0-1,0 1 1,-1-1-1,1 1 1,-1 0 0,-1-1-1,1 1 1,-1 0-1,0 0 1,0 0-1,-7-7 1,11 12-97,0-1 0,0 1 0,0-1 0,-1 1 0,1-1 0,0 1 0,0 0 0,0-1 0,0 1 0,0 0 0,0 0 0,-1 0 0,1 0 0,0-1 0,0 1 0,0 0 0,0 1 0,0-1 0,0 0 0,0 0 1,0 0-1,0 1 0,1-1 0,32 4-1358,64 2-4871,-32-7-1435,-55 0 5975,31 0-7922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16143,'0'0'6182,"-3"13"-4474,-4 15-1081,2 1-1,-2 43 0,6-64-608,1 0 1,-1 0-1,2 1 0,-1-1 1,1 0-1,0 1 1,1-1-1,0 0 0,0 0 1,1 0-1,0 0 1,0-1-1,1 1 0,0-1 1,8 12-1,-9-17-71,-1 0-1,1 0 0,0 0 1,1 0-1,-1 0 1,0-1-1,0 1 1,1-1-1,-1 0 1,1 0-1,-1 0 1,1 0-1,4-1 0,51 1-1177,-22-2 927,-37 1 341,1 0-1,-1 0 1,1 0-1,-1 0 0,1 0 1,-1 0-1,0 0 1,1 0-1,-1 0 0,1 0 1,-1 0-1,1 0 0,-1 0 1,1 0-1,-1 1 1,0-1-1,1 0 0,-1 0 1,1 1-1,-1-1 1,0 0-1,1 0 0,-1 1 1,0-1-1,1 0 1,-1 1-1,0-1 0,1 1 1,-1-1-1,0 0 1,0 1-1,0-1 0,1 1 1,-1-1-1,0 0 1,0 1-1,0-1 0,0 2 1,-10 18 1244,-23 14 17,16-20-790,-1-1 0,-36 21 1,46-30-473,1-1 1,-1 0-1,0 0 1,0 0-1,0-1 1,0 0 0,0 0-1,0-1 1,-1-1-1,-15 1 1,23-2-189,-1 1 0,1 0 0,0 0 1,-1-1-1,1 1 0,-1-1 0,1 0 0,0 1 1,-1-1-1,1 0 0,0 0 0,0 1 0,0-1 0,0 0 1,0 0-1,0 0 0,0-1 0,0 1 0,0 0 0,0 0 1,0 0-1,1-1 0,-2-2 0,1 2-645,0-1 1,1 0-1,-1 1 0,0-1 0,1 0 0,0 1 0,0-1 1,0 0-1,0 0 0,0 1 0,0-1 0,1-3 0,9-16-8577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13965,'0'0'13106,"0"7"-12967,0 0-141,-1-5 27,1 0 1,0-1-1,-1 1 0,1 0 1,0 0-1,0 0 0,0 0 1,0 0-1,0-1 0,1 1 1,-1 0-1,0 0 0,1 0 1,0-1-1,-1 1 0,1 0 1,0 0-1,0-1 0,0 1 1,0-1-1,0 1 0,0-1 1,0 1-1,1-1 0,-1 0 1,0 1-1,1-1 0,-1 0 1,1 0-1,-1 0 0,1 0 1,0 0-1,-1-1 0,1 1 1,0 0-1,0-1 0,2 1 1,9 0 15,1-1 0,-1-1 0,1 0 0,-1 0 0,0-2 0,1 1 0,-1-2 0,0 0 0,-1 0 0,14-7 0,-7 3 13,2 1 0,38-8 1,-59 15-47,1-1 1,0 1 0,0 0 0,-1 0 0,1 0 0,0 0-1,0 0 1,0 0 0,-1 0 0,1 0 0,0 0 0,0 0-1,0 0 1,-1 0 0,1 1 0,0-1 0,0 0-1,-1 1 1,1-1 0,0 0 0,-1 1 0,1-1 0,0 1-1,-1-1 1,1 1 0,-1-1 0,1 1 0,0 1 0,3 22 540,-5-22-514,1 0 0,0 0 1,0 0-1,0 1 0,0-1 0,1 0 0,-1 0 0,0 0 0,1 0 1,-1 0-1,1 0 0,0 0 0,0 0 0,0 0 0,0 0 1,0 0-1,0 0 0,3 2 0,1-1 15,-1-1 1,1 1-1,0-1 1,0 0-1,0-1 0,0 1 1,0-1-1,1 0 1,-1 0-1,0-1 0,1 1 1,-1-1-1,0 0 1,1-1-1,9-1 0,1-1-102,1 0 0,-1-2 0,27-10 0,-36 12-118,39-19-1844,-23 4-2384,-22 17 3959,-1 1 1,0-1-1,1 0 1,-1 1-1,0-1 1,0 0 0,0 1-1,0-1 1,1 0-1,-1 1 1,0-1-1,0 0 1,0 1-1,0-1 1,-1 0-1,1 1 1,0-1 0,0 0-1,0 1 1,0-1-1,-1 1 1,1-1-1,0 0 1,-1 1-1,1-1 1,0 1 0,-1-1-1,1 1 1,-1-1-1,1 1 1,-1-1-1,1 1 1,-1-1-1,1 1 1,-1 0-1,1-1 1,-2 0 0,-7-7-7047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10025,'0'0'13165,"46"19"-16528,-12 0-97,-4 1-896,5-6-4004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24 167 6502,'0'0'833,"-4"8"-780,-15 25-37,19-32 29,0 0 0,0 0 0,0-1 1,0 1-1,0 0 0,0 0 0,0-1 0,0 1 0,0 0 0,0 0 0,0-1 0,1 1 0,-1 0 0,0-1 0,1 1 0,-1 0 0,0-1 0,1 1 0,-1 0 0,1-1 0,-1 1 0,1-1 1,-1 1-1,1-1 0,0 1 0,-1-1 0,1 1 0,0-1 0,-1 0 0,1 1 0,0-1 0,-1 0 0,1 0 0,0 1 0,-1-1 0,1 0 0,1 0 0,30 9-177,-31-9 218,38 7 20,1-3 1,62 0-1,-74-4-53,1 0 1,-1 2 0,1 1-1,-1 1 1,0 2-1,44 14 1,99 41-19,-143-53-22,0-2 0,0-1 1,1-2-1,38 1 0,85-7 134,298-46 0,-196-11-155,-169 36 28,1 4 1,121-13-1,89 18 10,111-9 10,-400 23-39,704-52 446,-111 27-447,40-1 0,-131 4-42,-275 6-1,348 22 0,21 56 71,-435-42-24,673 50 28,-640-58 34,243 6 236,-139-15 19,348-6 383,-518-3-327,234-46-1,-363 52-389,-1 0 1,1 0-1,-1-1 0,0 0 1,0 0-1,8-4 0,-12 5-118,1-1 1,-1 1-1,1 0 0,-1 0 0,1-1 1,-1 1-1,0-1 0,0 1 0,0-1 1,0 0-1,0 1 0,0-1 0,0 0 1,0 0-1,-1 1 0,1-1 0,-1 0 1,1 0-1,-1 0 0,0 0 0,0 0 1,0-2-1,-2-27-3723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142 145 11659,'0'0'8301,"-10"-5"-6005,5 2-2052,-1 0 0,1 0 1,-1 1-1,0 0 1,0 0-1,1 1 0,-12-2 1,14 3-174,1 0 0,-1 0 1,0 1-1,0-1 0,1 1 1,-1 0-1,0 0 0,1 0 1,-1 0-1,1 0 1,-1 0-1,1 1 0,-1-1 1,1 1-1,0-1 0,0 1 1,0 0-1,0 0 0,0 0 1,0 0-1,1 1 0,-1-1 1,-2 5-1,2-4-17,0 0 0,0 1-1,0-1 1,0 0 0,1 1-1,0-1 1,-1 1 0,1-1-1,1 1 1,-1 0 0,0-1-1,1 1 1,0 0 0,0 0-1,0-1 1,1 5 0,-1-5-36,1-1 0,0 0 0,0 0 0,0 0 0,0 0 0,0 0 0,1 0 0,-1 0 0,0 0 0,1 0 0,0-1 0,-1 1 0,1-1 0,0 1 0,0-1 0,0 1 0,0-1 0,0 0 0,3 1 0,1 0-10,-1 0-1,1-1 1,0 1 0,-1-1-1,1-1 1,0 1-1,0-1 1,0 0 0,0-1-1,0 1 1,-1-1 0,1 0-1,0 0 1,-1-1-1,1 0 1,-1 0 0,1 0-1,-1-1 1,5-3 0,9-6-144,-1-2 1,-1 0 0,0-1 0,23-27 0,-32 33 128,0-1 0,-1 0-1,0 0 1,0-1 0,-1 0 0,0 0 0,-1 0 0,-1-1-1,6-19 1,-10 31 15,1-1 0,-1 0-1,0 1 1,0-1 0,1 0 0,-1 0 0,0 1-1,0-1 1,0 0 0,0 1 0,0-1-1,0 0 1,0 0 0,0 1 0,0-1 0,0 0-1,-1 0 1,1 1 0,0-1 0,0 0-1,-1 1 1,1-1 0,0 0 0,-1 1-1,1-1 1,-1 1 0,1-1 0,-1 1 0,1-1-1,-2 0 1,1 1-1,0 0-1,0 0 0,-1 0 1,1 0-1,0 0 1,-1 1-1,1-1 1,0 1-1,0-1 1,0 1-1,0-1 0,-1 1 1,1-1-1,0 1 1,-1 1-1,-38 36 157,32-28-23,2 1-1,-1 0 1,2 1-1,-1 0 1,2-1-1,-1 1 1,-2 13-1,7-21-98,-1 1 0,0-1-1,1 0 1,0 1 0,0-1-1,0 0 1,0 1 0,1-1-1,0 0 1,2 8 0,-2-10-34,0 1 1,0-1-1,0 0 1,1 0-1,-1 0 1,1 0-1,-1 0 1,1 0-1,0 0 1,0 0-1,0-1 1,0 1-1,0-1 1,0 0-1,0 1 1,1-1-1,-1 0 1,0 0-1,5 1 1,5 1-120,1-1 1,-1-1-1,0 1 0,0-2 1,1 0-1,-1 0 0,0-2 1,1 1-1,-1-1 0,0-1 1,0 0-1,0-1 0,-1 0 1,16-8-1,-2-1 16,0 0-1,-1-2 1,-1-1 0,-1-1-1,27-25 1,-47 54 1357,-2-10-1235,0 1-1,0-1 1,0 1 0,0-1 0,1 0 0,-1 1-1,1-1 1,-1 1 0,1-1 0,0 0 0,0 1-1,0-1 1,0 0 0,1 0 0,-1 0 0,0 0 0,1 0-1,3 3 1,5-3-95,1 0 1,-1-1-1,1 0 1,-1-1-1,1 0 0,0-1 1,-1 0-1,1-1 0,-1 0 1,0 0-1,1-1 0,-1-1 1,18-8-1,1-2-688,0-2 1,-1 0-1,32-26 0,-38 17 816,-24 22 391,-8 15 120,8-10-470,0-1-1,1 1 1,-1 0 0,1 0 0,0 0 0,0 0-1,0 0 1,0 0 0,0 0 0,0 0 0,0 0-1,1 1 1,-1-1 0,1 0 0,0 1 0,-1 2-1,2-4-81,-1 0 0,1 1-1,0-1 1,0 0 0,-1 0-1,1-1 1,0 1 0,0 0-1,0 0 1,0 0 0,0-1-1,0 1 1,0 0-1,0-1 1,0 1 0,0-1-1,1 1 1,-1-1 0,0 0-1,0 1 1,1-1 0,-1 0-1,0 0 1,0 0 0,0 0-1,1 0 1,-1 0 0,0 0-1,2-1 1,16-1-322,0 0 0,0-2 1,0-1-1,-1 0 0,0-1 1,0-1-1,-1 0 0,24-14 1,-40 20 409,-15 26 503,12-21-595,0 0 0,0-1-1,1 1 1,-1 0 0,1 0 0,0 0 0,0 0 0,0 1-1,1-1 1,-1 0 0,1 8 0,4 55 73,-2-44-79,1 16 64,1-1 325,-2 1 0,-1 0 1,-2-1-1,-9 58 0,9-88-338,0 0 0,-1 0-1,0 0 1,-1 0 0,0 0-1,0-1 1,-1 1-1,0-1 1,0 0 0,0 0-1,-1 0 1,0-1 0,0 0-1,-1 0 1,0 0-1,0-1 1,0 1 0,-1-1-1,0-1 1,0 1 0,0-1-1,0-1 1,-1 1-1,1-1 1,-1-1 0,0 1-1,-11 1 1,15-3-78,-1 0 0,0-1 0,1 1 0,-1-1 0,0 0 1,1-1-1,-1 1 0,0-1 0,1 0 0,-1 0 0,1 0 0,-1-1 0,1 1 0,0-1 0,-1 0 1,1 0-1,0-1 0,0 1 0,1-1 0,-1 0 0,0 0 0,1 0 0,0-1 0,0 1 1,0-1-1,0 1 0,0-1 0,1 0 0,0 0 0,-1-1 0,2 1 0,-1 0 0,0-1 0,-1-8 0,1 6-50,1 0 0,-1 0-1,2 0 1,-1 0-1,1-1 1,0 1 0,0 0-1,1 0 1,0 0-1,0 0 1,1 0-1,0 0 1,0 0 0,1 0-1,-1 1 1,2-1-1,-1 1 1,1 0 0,0 0-1,0 0 1,0 0-1,9-8 1,2 2 57,0 1 0,1 1 0,1 0-1,-1 0 1,2 2 0,33-12 0,116-23-2277,-102 28-702,12-3-3848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90 13997,'-4'-3'514,"0"1"0,-1 1 0,1-1 1,0 1-1,0-1 0,-1 1 0,1 0 0,-1 1 0,1-1 0,-1 1 0,1 0 0,-6 0 0,5 1-271,0 0-1,0 0 1,0 0 0,0 1-1,0 0 1,0 0 0,1 0-1,-1 0 1,1 1 0,-4 2-1,3-1-167,0 0 0,0 1 0,1-1 0,-1 1 1,1-1-1,0 1 0,1 1 0,-1-1 0,1 0 0,0 1 0,1 0 0,-1-1 0,1 1 0,0 0 0,0 1 0,1-1 0,0 0 0,0 6 0,0-10-62,1-1-1,0 0 1,0 0-1,0 0 0,0 0 1,0 0-1,1 0 0,-1 0 1,0 0-1,0 0 0,1 0 1,-1 0-1,0 0 1,1 0-1,-1 0 0,1 0 1,-1 0-1,1-1 0,0 1 1,-1 0-1,1 0 1,0-1-1,0 1 0,-1 0 1,1-1-1,0 1 0,0 0 1,1 0-1,1 0 32,-1-1 1,1 1-1,0-1 0,-1 0 1,1 1-1,-1-1 0,1 0 1,0-1-1,-1 1 0,1 0 1,3-2-1,3 0 59,0-1 1,0 0-1,0-1 0,0 0 1,14-8-1,2-7-45,-1 0-1,31-34 1,-44 42 15,0-1 0,-1 0 0,-1-1 0,0 0 0,-1-1 0,11-23 0,-23 47 1,-28 85 137,30-87-178,0 0 0,0 0 0,1 0-1,0 0 1,0 1 0,1-1 0,1 0-1,-1 0 1,1 0 0,3 13-1,-3-19-29,0 1 0,0-1 0,1 0 0,-1 0 0,1 0 0,-1 0 0,1 0 0,0 0 0,0 0 0,-1 0 0,1-1 0,1 1 0,-1-1 0,0 1 0,0-1 0,0 0 0,1 0 0,-1 0 0,1 0 0,-1 0 0,1-1 0,-1 1 0,1-1 0,-1 0 0,1 1 0,-1-1 0,1 0 0,0 0 0,-1-1 0,1 1 0,2-1 0,1 0-515,0 0 0,-1-1 0,1 1 0,-1-1 0,1 0 0,-1 0 0,0-1 0,0 0 0,0 0 0,0 0 0,0 0 0,8-8 0,13-20-6546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10090,'0'0'5530,"-1"12"-2204,-3 103 3250,5-95-6325,0-1 0,1 1 0,1 0 0,9 31 0,-9-45-207,-1 1-281,0 0 1,1 0-1,0 1 0,1-2 0,7 13 1,-10-18 195,-1 0 0,1-1 0,-1 1 1,1-1-1,-1 1 0,1-1 1,0 1-1,-1-1 0,1 1 1,0-1-1,-1 0 0,1 1 1,0-1-1,-1 0 0,1 0 1,0 0-1,0 1 0,-1-1 0,1 0 1,0 0-1,0 0 0,-1 0 1,1 0-1,0 0 0,0 0 1,0-1-1,1 0-8,0 0 1,0 0-1,0-1 1,-1 1-1,1-1 1,0 1-1,-1-1 1,1 0-1,-1 1 1,0-1-1,1 0 0,-1 0 1,1-4-1,14-27-261,-2-1 0,18-65-1,3-6 869,-36 129 1017,-7 26-1640,0-15 207,-4 53 0,11-73-685,0 0 0,1 1 0,1-1 0,0 0 0,1 0-1,5 18 1,3-10-3215,0-12-2039,1-9-3615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16528,'0'0'6486,"10"8"-4938,-2-2-1341,1-1 1,0 1-1,0-1 0,0-1 0,1 0 1,19 6-1,-26-9-159,0 0 0,0 0 0,0 0 0,0-1 0,1 1 1,-1-1-1,0 0 0,0 0 0,1 0 0,-1-1 0,0 1 0,0-1 0,0 0 0,0 1 0,0-1 0,1-1 0,-1 1 0,-1 0 0,1-1 1,0 1-1,0-1 0,-1 0 0,1 0 0,-1 0 0,1-1 0,-1 1 0,0 0 0,0-1 0,0 1 0,0-1 0,2-4 0,-3 6-49,-1 1 0,1-1 0,-1 0 0,0 1 0,1-1 0,-1 0 0,0 1 0,1-1 0,-1 0 0,0 1 0,0-1 0,0 0-1,0 1 1,1-1 0,-1 0 0,0 0 0,0 1 0,0-1 0,0 0 0,-1 0 0,1 1 0,0-1 0,0 0 0,0 1 0,-1-1-1,1 0 1,0 1 0,-1-1 0,1 0 0,-1 0 0,0 0-15,0 1 1,-1-1-1,1 1 0,0-1 1,0 1-1,-1 0 0,1 0 1,0 0-1,-1 0 0,1 0 0,0 0 1,-1 0-1,1 0 0,0 0 1,-2 1-1,-3 0-68,0 1 1,0 0-1,0 0 0,0 0 1,1 1-1,-9 5 0,8-4 73,1 1-1,-1 0 1,1 1-1,0-1 1,0 1-1,1 0 1,-1 0-1,1 0 1,1 1-1,-1-1 1,1 1-1,0 0 0,1 0 1,0 0-1,0 0 1,0 0-1,1 1 1,-1 8-1,2-16 15,0 1 0,0 0-1,0-1 1,1 1 0,-1 0 0,0-1-1,0 1 1,0 0 0,1-1-1,-1 1 1,0 0 0,0-1-1,1 1 1,-1-1 0,1 1 0,-1-1-1,1 1 1,-1-1 0,0 1-1,1-1 1,0 1 0,-1-1-1,1 0 1,-1 1 0,1-1 0,-1 0-1,1 1 1,0-1 0,0 0-1,26 2 106,-19-4-78,-1 1 1,1-1 0,-1 0-1,15-6 1,-1-3 32,-1-2 1,-1 0-1,23-20 1,-35 27 5,0 0 0,-1 0 0,1 0 0,-2-1 0,1 0 1,-1-1-1,0 1 0,0-1 0,-1 0 0,0 0 1,5-16-1,-3 8-169,6 20-48,1 4 230,1-2-27,-1 0 0,1-1 0,1-1 0,-1 0 0,27 3 0,20-5-2827,-54-3 1231,0 0 1,1 0-1,-1-1 1,0 0-1,10-4 1,17-14-11070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14061,'0'0'8216,"2"9"-8098,2 8-25,-1 0 0,-2 1 1,1-1-1,-2 0 1,0 1-1,-5 31 1,-27 120 991,21-120-871,-14 54 1164,24-101-1085,2-8-164,-1 0-1,1 0 0,0 0 1,0 0-1,1 0 1,0 1-1,0-1 0,0 1 1,1-1-1,3-5 1,5-13 1,21-62 17,-8 20-149,45-91 1,-67 154-17,0-1 1,-1 1-1,2 0 0,-1 0 0,0 0 0,0 1 0,1-1 0,0 1 1,-1-1-1,1 1 0,0 0 0,0 0 0,0 0 0,1 0 1,-1 0-1,0 1 0,1 0 0,-1-1 0,1 1 0,-1 1 1,1-1-1,0 0 0,-1 1 0,1 0 0,0 0 0,4 0 0,-5 1 0,0-1 0,0 1 0,0 0 0,0 1 0,0-1 0,0 0 0,0 1 0,0 0-1,0-1 1,-1 1 0,1 0 0,-1 1 0,1-1 0,-1 0 0,0 1 0,0-1 0,0 1 0,0 0-1,0-1 1,-1 1 0,1 0 0,-1 0 0,0 0 0,0 0 0,0 0 0,0 1 0,0-1-1,-1 0 1,1 4 0,-1-2 19,0 1 0,0-1 0,0 0 0,0 0 0,-1 0 0,0 0 0,0 0 0,-1 0 0,1 0 0,-1 0 0,0 0 0,0-1 0,-1 1 0,1-1 0,-1 0 0,0 1 0,0-1 0,0 0 0,-1-1 0,0 1 0,1-1 0,-1 1 0,0-1 0,-1 0 0,1 0 0,-1-1 0,1 0 0,-7 3 0,-2 1-55,0-1-1,-1-1 0,1 0 1,-1-1-1,0-1 0,0 0 1,0 0-1,0-2 0,-19 0 0,32 0-133,-1 0 1,1 0-1,0-1 0,0 1 0,-1 0 0,1-1 0,0 1 0,0 0 0,-1-1 0,1 0 0,0 1 0,0-1 0,0 0 0,0 1 0,0-1 0,0 0 0,0 0 0,0 0 1,0 0-1,0 0 0,1 0 0,-1 0 0,0 0 0,1 0 0,-1 0 0,0-2 0,0 0-660,1 0 1,-1 0-1,1 1 0,0-1 1,-1 0-1,1 0 0,1 0 1,-1 0-1,0 0 0,1 1 1,0-4-1,9-16-9332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85 137 8904,'0'0'3572,"8"-2"42,29-9-182,-36 11-3278,0 0-1,0 0 1,-1 0-1,1-1 0,0 1 1,0 0-1,-1 0 0,1 0 1,0-1-1,0 1 0,-1-1 1,1 1-1,0 0 0,-1-1 1,1 1-1,0-1 0,-1 1 1,1-1-1,-1 0 0,1 1 1,-1-1-1,1 1 0,-1-1 1,0 0-1,1 0 0,-1 1 1,0-1-1,1 0 1,-1 0-1,0 1 0,0-1 1,0-1-1,0 2-96,0-1 0,-1 0 0,1 1 0,0-1 0,-1 1 0,1-1 0,-1 1 0,1-1 0,-1 1 0,1-1 0,-1 1 0,1-1 0,-1 1 0,0 0 0,1-1 0,-1 1 0,0 0 0,1-1 0,-1 1 0,0 0 1,1 0-1,-1 0 0,0 0 0,-1 0 0,-4 0-64,0 1-1,0 0 1,0 0 0,0 1 0,0 0 0,0 0 0,0 1 0,0-1 0,1 1 0,0 0 0,-1 1 0,1-1 0,0 1 0,0 0 0,1 0 0,0 1 0,-1-1 0,1 1-1,1 0 1,-1 0 0,1 1 0,0-1 0,0 1 0,0-1 0,1 1 0,0 0 0,0 0 0,0 0 0,1 0 0,-1 12 0,2-17 12,0 0 0,0 0 0,0 0 0,0 1 0,0-1 0,1 0 0,-1 0 0,0 0 0,1 0 0,-1 0-1,1 0 1,0 0 0,-1 0 0,1 0 0,0 0 0,-1 0 0,1 0 0,0 0 0,0 0 0,0-1 0,0 1 0,0 0 0,0 0 0,0-1 0,0 1 0,0-1 0,2 1 0,1 1 14,1-1 0,-1 0-1,1-1 1,0 1 0,-1-1-1,1 0 1,7 0 0,2-2 17,0 0 0,-1 0 0,0-1 0,19-7 1,-7-2-20,0-1 1,-1-1 0,0-1 0,-1-1-1,27-26 1,-54 45-55,-1 1-1,1-1 0,0 1 0,0 0 1,1 0-1,-1 0 0,1 0 0,0 0 1,0 1-1,0 0 0,1-1 0,0 1 1,-4 9-1,33-37 390,-11 8-350,27-25 42,-41 37-74,1 1 0,0 0 0,0 0 0,0 0 1,1 1-1,-1-1 0,0 1 0,1-1 1,-1 1-1,1 0 0,-1 0 0,6 0 0,-6 2 10,0 0 0,0 0-1,0 0 1,0 0 0,-1 0-1,1 1 1,0-1 0,-1 1-1,1 0 1,3 3 0,14 8 51,-11-9-20,-1-1-1,0-1 1,1 0-1,-1 0 1,1-1-1,-1 1 1,1-2-1,0 0 0,0 0 1,-1 0-1,1-1 1,0 0-1,-1-1 1,12-3-1,-16 4 27,0-1 0,1 1 0,-1-1 0,0 0 0,0 0 0,0-1 0,0 1 0,0-1 0,-1 0 0,1 0-1,-1 0 1,0 0 0,0-1 0,0 1 0,0-1 0,0 0 0,-1 0 0,0 0 0,0 0 0,0 0 0,0 0 0,-1 0 0,1-1-1,-1 1 1,0-1 0,0 1 0,-1-1 0,1-6 0,-1 10-40,0-1 1,0 1-1,-1 0 1,1-1-1,0 1 0,0-1 1,-1 1-1,1 0 1,-1-1-1,1 1 0,-1 0 1,0 0-1,1 0 0,-1-1 1,0 1-1,0 0 1,0 0-1,0 0 0,0 0 1,0 0-1,0 0 0,0 0 1,0 1-1,0-1 1,-1 0-1,1 1 0,0-1 1,0 1-1,-1-1 1,1 1-1,-1-1 0,1 1 1,0 0-1,-1 0 0,1 0 1,0 0-1,-1 0 1,1 0-1,-1 0 0,1 0 1,0 0-1,-1 1 0,1-1 1,-2 1-1,-3 0-20,0 1 0,1-1 0,-1 1 1,0 0-1,1 1 0,-1-1 0,1 1 0,0 0 0,-6 5 0,4-2 18,1 1 1,0 0-1,0 0 0,1 1 1,0 0-1,0 0 0,1 0 0,0 0 1,1 1-1,-1 0 0,2-1 1,-1 1-1,1 0 0,0 0 0,1 1 1,0 15-1,1-23-64,0 1 1,0-1-1,1 0 0,-1 0 0,1 0 0,0 1 1,-1-1-1,1 0 0,0 0 0,0 0 1,0 0-1,1 0 0,-1-1 0,0 1 1,1 0-1,-1-1 0,1 1 0,0 0 1,-1-1-1,1 0 0,0 1 0,0-1 1,0 0-1,0 0 0,0 0 0,0 0 1,0-1-1,0 1 0,0 0 0,0-1 1,1 1-1,-1-1 0,0 0 0,0 0 1,1 0-1,-1 0 0,4-1 0,2 1-425,1-1-1,0 1 1,0-2 0,-1 1-1,1-1 1,-1-1-1,0 0 1,14-6-1,-10 2-693,-1 0-1,0-1 0,0 0 1,-1-1-1,12-12 0,13-20-4827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9993,'0'0'10501,"-5"10"-9481,-7 15-523,1 1 1,0 1 0,2-1 0,2 2 0,0-1 0,1 1-1,-2 49 1,12 26-519,-1-2-4004,-24-186 1169,21 84 2855,-21-73-168,19 69 180,1 1 0,-1-1 0,-1 0 0,1 0 0,-1 1 0,1-1 0,-1 1 0,-1 0 0,1 0 0,0 0 0,-1 0 0,-5-3 0,26 15-869,-1 0 1,2-1 0,-1 0-1,1-2 1,0 0-1,0-1 1,0 0-1,28 0 1,39-4 1106,-48-11 2940,-36 10-3001,0 1-1,-1-1 0,1 1 0,0-1 0,0 1 0,0-1 0,0 1 0,-1-1 0,1 0 0,0 0 0,-1 1 0,1-1 0,0 0 0,-1 0 0,1 0 1,-1 1-1,1-1 0,-1 0 0,0 0 0,1 0 0,-1 0 0,0 0 0,1 0 0,-1 0 0,0 0 0,0 0 0,0 0 0,0 0 0,0 0 0,0 0 0,0 0 1,-1 0-1,1 0 0,-1-2 0,0 2-117,0 1 1,-1-1-1,1 0 0,0 0 1,-1 0-1,1 1 1,-1-1-1,1 1 1,-1-1-1,0 1 0,1 0 1,-1 0-1,1-1 1,-1 1-1,0 0 1,1 0-1,-4 1 0,-28 3-35,28-2 12,1 0-1,0 0 1,-1 1-1,1 0 1,1 0-1,-1 0 0,0 0 1,1 0-1,-1 1 1,1 0-1,0-1 1,0 1-1,1 0 1,-1 1-1,1-1 1,0 0-1,0 1 0,-1 5 1,2-8 0,0 1 0,0-1 0,0 1 0,0-1 0,1 1 0,-1 0 0,1-1 0,0 1 0,0 0 0,0-1 0,0 1 1,0 0-1,0-1 0,1 1 0,-1 0 0,1-1 0,0 1 0,0-1 0,0 1 0,0-1 0,0 1 0,1-1 0,-1 0 0,1 0 0,-1 0 0,1 0 0,0 0 0,0 0 0,0 0 0,0 0 0,0-1 1,0 1-1,4 1 0,2 0 117,-1 0-1,1-1 1,-1-1 0,1 1 0,0-1 0,0 0 0,0-1 0,0 0 0,-1 0 0,1-1 0,0 0-1,0 0 1,14-4 0,-19 4-155,1 0 1,-1 0-1,1-1 0,-1 1 0,1-1 0,-1 0 1,0 0-1,0 0 0,0 0 0,0 0 0,0 0 1,-1-1-1,1 0 0,-1 1 0,1-1 0,-1 0 1,0 0-1,0-1 0,0 1 0,-1 0 1,1 0-1,-1-1 0,1 1 0,-1-1 0,-1 0 1,1 1-1,0-1 0,-1 0 0,0 1 0,1-1 1,-2-4-1,1 5-141,-1 0-1,0 0 1,0 0 0,0 0 0,-1 0 0,1 0-1,0 1 1,-1-1 0,0 0 0,0 1 0,0-1-1,0 1 1,0 0 0,0-1 0,-1 1 0,-3-2-1,-47-29-8498,43 28 5160,-11-6-9389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12940,'0'0'11371,"54"-9"-10987,-15 6-223,2 1-194,0-1-1952,1-2-2307,0-5-3684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6118,'0'0'9604,"12"-2"-8227,-1 0-1137,0 0 0,1-1 1,-1 0-1,-1-1 0,1 0 0,0-1 0,-1 0 1,0-1-1,0 0 0,-1-1 0,0 0 1,11-10-1,27-37 788,-44 50-864,0 0 1,0-1-1,-1 1 0,1-1 1,-1 0-1,-1 0 0,1 0 1,-1 0-1,1 0 0,-1 0 1,0-9-1,-1 14-150,0-1 0,0 0 0,0 1 0,0-1 0,0 1 0,0-1 0,0 0 0,0 1 0,0-1 0,0 1 0,0-1 0,0 1 0,-1-1 0,1 1 0,0-1 0,0 0 0,-1 1-1,1 0 1,0-1 0,-1 1 0,1-1 0,-1 1 0,1-1 0,0 1 0,-1 0 0,1-1 0,-1 1 0,1 0 0,-1-1 0,1 1 0,-1 0 0,0-1 0,-21 6-203,-18 23-179,30-17 434,0 0-1,1 0 1,1 0 0,-11 20-1,15-25-9,1 0-1,0 0 0,1 0 1,-1 1-1,1-1 1,0 1-1,1-1 0,-1 1 1,1 0-1,1 0 0,-1 10 1,2-16-40,-1 0 0,1 0-1,0 0 1,-1 0 0,1 0 0,0 0 0,-1 0 0,1-1 0,0 1 0,0 0 0,0 0 0,0-1-1,0 1 1,0 0 0,0-1 0,0 1 0,0-1 0,0 0 0,0 1 0,0-1 0,0 0-1,0 1 1,0-1 0,0 0 0,0 0 0,1 0 0,-1 0 0,0 0 0,0 0 0,0 0 0,0-1-1,0 1 1,0 0 0,0-1 0,0 1 0,2-1 0,43-15 784,-17-3-668,-2 0 0,0-2 0,-1-1 0,-2-2 0,0 0 0,-1-1 0,-2-1 0,-1-1 0,-1-1 0,-1-1 0,-1-1 0,-2 0 0,-1-1 0,12-39 0,-21 47-419,-13 29-323,-17 38 312,2 0 394,2 1 0,2 1 0,2 0 0,3 2 0,1 0 0,2 0 0,-4 57 0,-6 105 59,21-199-322,-1 0 0,0 0 1,-1 0-1,0 0 0,-1-1 0,0 1 0,-9 19 0,12-29 110,0-1-1,0 0 0,0 0 0,0 0 1,0 1-1,-1-1 0,1 0 0,0 0 1,0 0-1,0 0 0,0 1 0,0-1 1,-1 0-1,1 0 0,0 0 0,0 0 1,0 0-1,0 0 0,-1 1 0,1-1 0,0 0 1,0 0-1,-1 0 0,1 0 0,0 0 1,0 0-1,0 0 0,-1 0 0,1 0 1,0 0-1,0 0 0,0 0 0,-1 0 1,1 0-1,0 0 0,0 0 0,-1 0 0,1 0 1,0-1-1,0 1 0,0 0 0,0 0 1,-1 0-1,1 0 0,0 0 0,0 0 1,0-1-1,0 1 0,-1 0 0,1 0 1,0 0-1,0 0 0,0-1 0,0 1 0,0 0 1,0 0-1,0 0 0,-1-1 0,1 1 1,0 0-1,0 0 0,0-1 0,0 1 1,0 0-1,0 0 0,0 0 0,0-1 1,0 1-1,0 0 0,-1-19-2248,1 18 1956,-2-32-4663,0-8-1500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5573,'0'0'7421,"11"1"-4763,-6 0-2476,5 1 389,1-1 0,-1-1 1,0 1-1,0-1 0,1-1 0,-1 0 0,0-1 0,0 0 1,0 0-1,11-5 0,5-6 101,0-2-1,0-1 1,-2-1 0,0-1-1,-1-1 1,38-42 0,-46 45-595,-1-1 0,-1 0 0,-1-1 0,0-1 0,-1 0 0,-1-1 0,-1 0 0,-1 0 0,12-43 0,-20 62-110,1-1 1,-1 1-1,1-1 1,-1 1-1,0-1 1,0 1-1,1-1 1,-1 1-1,0-1 1,0 0-1,-1 1 0,1-1 1,0 1-1,0-1 1,-1 1-1,1-1 1,-2-1-1,2 3 10,-1 0-1,0 0 0,1 0 0,-1 0 1,0 0-1,1 0 0,-1 0 0,0 0 1,1 0-1,-1 1 0,0-1 0,1 0 1,-1 0-1,0 1 0,1-1 0,-1 0 1,1 1-1,-1-1 0,1 1 0,-1-1 1,1 1-1,-1-1 0,1 1 0,-1-1 1,0 2-1,-35 46-252,8 0 366,2 1 0,2 2 1,2 0-1,2 2 0,3 0 0,2 1 1,3 0-1,2 1 0,-5 79 0,14-117-4598,1-32 895,2-33-1521,3 10 1018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4644,'-51'11'-2178,"1"2"2082,3 1-961,4-2 224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6246,'0'0'10362,"6"-9"-7378,-1 1-2304,3-5 1447,0 1 1,21-24 0,-29 36-2043,-1 3-188,0 0 101,0 0 1,-1 0-1,1 0 1,-1 0-1,0-1 0,1 1 1,-1-1-1,-3 4 1,-4 5-2269,-7 3-10194,12-12 6565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15471,'0'0'8616,"-7"62"-8040,7-38-255,0 0-33,0-1-96,0-2-96,0 0-32,0-6-32,0-1-160,0-3-1089,0-5-1570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16047,'0'0'7511,"10"-4"-6203,-8 3-1279,1-1 46,1 0 0,0 0-1,0 0 1,0 0 0,0 1-1,0 0 1,1-1 0,-1 2-1,0-1 1,0 0-1,1 1 1,-1 0 0,0 0-1,1 0 1,-1 0 0,0 1-1,1 0 1,-1 0 0,0 0-1,0 0 1,0 1 0,0-1-1,0 1 1,0 0-1,4 3 1,-5-3-56,0 0 0,0 0 0,-1 0 0,1 0 1,-1 0-1,1 1 0,-1-1 0,0 1 0,0-1 0,0 1 0,0 0 0,0 0 0,-1 0 1,1 0-1,-1 0 0,0 0 0,0 0 0,0 1 0,0-1 0,-1 0 0,1 1 0,-1-1 1,0 0-1,0 1 0,0-1 0,0 0 0,0 1 0,-1-1 0,0 0 0,-1 6 0,-2-2 3,0 0-1,0 0 0,0-1 1,-1 1-1,0-1 1,0 0-1,0 0 0,-1-1 1,0 0-1,0 0 0,-1 0 1,-6 4-1,-71 39 294,120-45-256,-2-1-116,44-2-76,-74 0-161,1 0-1,-1 0 1,1-1-1,-1 0 1,0 0-1,1 0 0,-1-1 1,0 1-1,0-1 1,0 0-1,0 0 1,0-1-1,4-3 0,-7 6-49,0-1-1,-1 0 0,1 0 1,0 0-1,-1 0 0,1 0 1,0 0-1,-1 0 0,0 0 0,1 0 1,-1 0-1,1 0 0,-1 0 1,0 0-1,0 0 0,0 0 0,0 0 1,0 0-1,0-1 0,0 0 1,-1-12-6479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5445,'0'0'11051,"67"0"-11019,-39 0-1153,0 0-2883,-2 0-2915</inkml:trace>
  <inkml:trace contextRef="#ctx0" brushRef="#br0" timeOffset="1">331 0 10122,'0'0'14734,"-4"62"-14222,-7-33-320,7 2-96,1 0-64,3-4 64,-2-3-160,2-3-736,0-7-482,0-8-1216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12332,'0'0'11728,"9"7"-11306,32 23-113,-40-29-281,1 0 0,-1 0-1,1 0 1,0 0-1,0-1 1,0 1 0,-1 0-1,1-1 1,0 0-1,0 1 1,0-1 0,0 0-1,0 0 1,0 0-1,0 0 1,0 0 0,0-1-1,-1 1 1,1 0 0,0-1-1,0 0 1,0 1-1,0-1 1,-1 0 0,1 0-1,0 0 1,-1 0-1,1 0 1,-1 0 0,1 0-1,-1-1 1,1 1-1,-1-1 1,0 1 0,0-1-1,0 1 1,2-3-1,0-1 21,-1 0 0,1 0 0,0 0-1,-1-1 1,0 1 0,-1-1 0,1 1 0,-1-1-1,1-10 1,-2 15-76,0 1 1,0-1-1,0 1 0,0-1 0,-1 0 1,1 1-1,0-1 0,0 1 0,-1-1 1,1 1-1,0-1 0,-1 1 0,1-1 0,0 1 1,-1-1-1,1 1 0,-1-1 0,1 1 1,-1 0-1,1-1 0,-1 1 0,1 0 1,-1-1-1,0 1 0,1 0 0,-1 0 0,1 0 1,-1-1-1,0 1 0,1 0 0,-1 0 1,1 0-1,-1 0 0,0 0 0,1 0 1,-1 0-1,0 0 0,1 1 0,-1-1 0,1 0 1,-1 0-1,1 0 0,-1 1 0,0-1 1,1 0-1,-1 1 0,1-1 0,-1 0 1,1 1-1,-1-1 0,0 1 0,-29 19-247,25-15 278,0 1-1,1 0 1,0 1-1,0-1 1,1 1-1,-1-1 0,-2 10 1,6-15 6,-1 1 1,1-1 0,-1 0-1,1 1 1,-1-1-1,1 0 1,0 1-1,0-1 1,0 1 0,0-1-1,0 0 1,0 1-1,0-1 1,0 0 0,1 1-1,-1-1 1,0 0-1,1 1 1,-1-1-1,1 0 1,0 1 0,-1-1-1,1 0 1,0 0-1,0 0 1,-1 0-1,1 0 1,0 0 0,0 0-1,0 0 1,1 0-1,-1 0 1,0-1 0,0 1-1,0 0 1,1-1-1,-1 1 1,0-1-1,0 1 1,1-1 0,-1 1-1,0-1 1,1 0-1,-1 0 1,1 0-1,1 0 1,14 1-117,1-1 1,0-1-1,0-1 1,0 0-1,0-2 1,27-8-1,35-6-204,-79 18 317,-1 0-1,1 0 1,-1 0-1,1-1 1,-1 1 0,1 0-1,-1 0 1,1 0-1,-1 0 1,1 0-1,-1 1 1,1-1 0,-1 0-1,1 0 1,-1 0-1,1 0 1,-1 0-1,1 1 1,-1-1 0,1 0-1,-1 1 1,0-1-1,1 0 1,-1 1-1,1-1 1,-1 0 0,0 1-1,1-1 1,-1 0-1,0 1 1,1-1-1,-1 1 1,0-1 0,0 1-1,0-1 1,1 1-1,-1-1 1,0 1 0,0-1-1,0 1 1,0-1-1,0 1 1,0-1-1,0 2 1,-5 33 562,-2 7 68,7-41-626,0-1 0,0 1 1,0 0-1,0 0 1,0 0-1,0 0 1,1 0-1,-1 0 1,0-1-1,0 1 0,1 0 1,-1 0-1,0 0 1,1-1-1,-1 1 1,1 0-1,-1 0 1,1-1-1,-1 1 1,1 0-1,0-1 0,-1 1 1,1-1-1,0 1 1,-1-1-1,1 1 1,0-1-1,0 1 1,-1-1-1,1 0 0,0 1 1,0-1-1,1 0 1,8 1-25,-1-1 0,1-1 1,-1 1-1,0-1 0,1-1 1,-1 0-1,0 0 0,0-1 0,0 0 1,0-1-1,-1 0 0,1 0 1,-1-1-1,0 0 0,8-7 1,7-5-1469,-2-1 1,0 0 0,35-42-1,-44 45-25,0-1 0,-1-1-1,-1 0 1,0 0 0,-2-1-1,10-26 1,-15 35 1265,0 0 1,-1 0-1,-1-1 1,0 1-1,1-11 1,-2 20 359,0 0 0,-1 0 1,1-1-1,0 1 1,0 0-1,0 0 0,0-1 1,0 1-1,0 0 1,-1 0-1,1 0 0,0-1 1,0 1-1,0 0 1,0 0-1,-1 0 1,1 0-1,0-1 0,0 1 1,-1 0-1,1 0 1,0 0-1,0 0 0,-1 0 1,1 0-1,0 0 1,0 0-1,-1 0 0,1 0 1,0 0-1,0 0 1,-1 0-1,1 0 0,0 0 1,0 0-1,-1 0 1,1 0-1,0 0 0,0 0 1,-1 0-1,1 0 1,0 0-1,0 0 1,-1 1-1,1-1 0,0 0 1,0 0-1,0 0 1,-1 0-1,1 1 0,0-1 1,0 0-1,0 0 1,0 0-1,0 1 0,-1-1 1,1 0-1,-13 11 1492,7-3-1262,1 1 1,0-1-1,1 1 1,-1 0-1,2 0 1,-1 0-1,1 0 1,1 0-1,0 1 1,0 0 0,0 12-1,-1 20-96,5 56-1,-1-39-30,0-51 465,2-9 21,5-17 615,7-32-134,-14 49-1226,3-16 156,-4 13-121,1 0 1,0-1 0,1 1 0,-1 0 0,1 0-1,-1 0 1,1 0 0,4-6 0,-5 10 5,-1-1 0,1 1 0,0-1 0,-1 1 0,1-1 0,0 1 0,-1-1 0,1 1 0,0 0 0,0 0 0,-1-1 0,1 1 0,0 0 0,0 0 0,-1 0 0,1 0 0,0-1 0,0 1 0,0 0 0,1 1 0,24 12 316,-19-7-264,1-1 0,-1 0-1,1 0 1,0-1 0,0 0-1,1 0 1,-1-1-1,1 0 1,0 0 0,0-1-1,0 0 1,0-1 0,0 0-1,0 0 1,1-1 0,14-1-1,-23 0-51,1 1 0,-1 0 0,1-1 0,-1 1 0,0-1 0,1 0 0,-1 0 0,0 1 0,1-1 0,-1 0 0,0 0 0,0 0 0,0 0 0,0 0 0,0-1 0,0 1 0,0 0 0,0 0 0,0-1 0,-1 1 0,1 0 0,0-1 0,-1 1 0,1-1 0,-1 1 0,0-1 0,1 1 0,-1-1 0,0 1 0,0-1 0,0 1 0,0-1 0,0-2 0,-1 4-14,1 0 0,0-1 0,0 1 1,0-1-1,-1 1 0,1 0 1,0-1-1,-1 1 0,1 0 0,0-1 1,-1 1-1,1 0 0,0 0 0,-1-1 1,1 1-1,-1 0 0,1 0 0,-1 0 1,1-1-1,0 1 0,-1 0 0,1 0 1,-1 0-1,1 0 0,-1 0 0,1 0 1,-1 0-1,1 0 0,-1 0 1,1 0-1,0 0 0,-1 0 0,1 0 1,-1 1-1,1-1 0,-1 0 0,1 0 1,0 0-1,-1 1 0,1-1 0,-1 0 1,1 1-1,-20 11 19,19-11 10,0 1 1,1-1 0,-1 0-1,1 1 1,-1-1-1,1 1 1,0-1-1,-1 1 1,1-1 0,0 1-1,0-1 1,0 1-1,0-1 1,0 1-1,0-1 1,1 1 0,-1-1-1,0 0 1,1 1-1,-1-1 1,1 1-1,-1-1 1,1 0 0,0 1-1,0-1 1,0 0-1,-1 0 1,1 0-1,0 1 1,0-1 0,1 0-1,-1 0 1,0 0-1,0-1 1,0 1-1,1 0 1,-1 0 0,0-1-1,1 1 1,-1-1-1,1 1 1,-1-1-1,0 0 1,1 1 0,-1-1-1,3 0 1,10 3 32,0-1 1,0-1-1,26 0 0,-30-1-56,146-20-48,-153 21 96,-1 0 1,1 0 0,-1 0-1,1 0 1,-1 0 0,1 0 0,-1 1-1,0-1 1,0 1 0,1 0 0,-1 0-1,0 0 1,2 3 0,-1-2-51,0 0 0,0 0 0,0-1 0,0 1 0,1-1 0,-1 0 0,1 0 0,3 2 0,-7-4 26,17 3-2015,-16-3 1723,-1 0-1,0 0 0,1-1 1,-1 1-1,0 0 0,1 0 0,-1 0 1,0-1-1,1 1 0,-1 0 0,0 0 1,1-1-1,-1 1 0,0 0 1,0-1-1,1 1 0,-1 0 0,0-1 1,0 1-1,0 0 0,1-1 1,-1 1-1,0-1 0,0 1 0,0 0 1,0-1-1,0 1 0,0-1 1,0 1-1,0 0 0,0-1 0,0 1 1,0-1-1,0 1 0,0 0 1,0-1-1,0 1 0,-1-1 0,-2-16-12351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1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15471,'-6'0'6822,"12"11"-6534,5 1-192,-2-5-2178,-1-1-5124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3972,'0'0'11787,"-4"62"-10698,-1-26-352,1 0-449,2 6-192,2-1-96,0-3 64,0 1-32,0-4-352,0-6-449,-4-7-736,-1-9-289,-1-9-2370,-5-4-5093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13229,'0'0'4158,"3"-9"-1638,-2 6-2399,1 0 0,-1-1 1,0 1-1,1 0 0,0 0 1,0 0-1,0 0 0,0 1 1,0-1-1,0 1 0,1-1 0,-1 1 1,4-3-1,0 2-15,-1 0 0,1 0 0,0 1 0,0 0 1,0 0-1,0 1 0,0-1 0,11 0 0,16-2 52,0 1 0,0 2-1,34 3 1,-58-1-165,0-1 1,-1 2-1,1-1 0,0 1 1,0 0-1,-1 1 0,0 0 1,1 0-1,-1 1 0,0 0 1,0 1-1,-1-1 0,0 2 1,1-1-1,-2 1 0,9 8 1,-12-11-3,-1 0 0,0 0-1,0 0 1,0 1 0,0-1 0,0 1 0,-1-1 0,1 1 0,-1-1 0,0 1-1,0 0 1,-1 0 0,1 0 0,-1-1 0,0 1 0,0 0 0,0 0 0,0 0 0,0 0-1,-1-1 1,0 1 0,0 0 0,0-1 0,0 1 0,-1 0 0,1-1 0,-4 5-1,0-1 67,0 0 0,0 0 0,-1-1 0,0 0 0,0 0 0,0 0 0,-1-1-1,0 0 1,0 0 0,0-1 0,-9 4 0,-8 4 297,0-2 0,-45 13 0,17-16-7502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10378,'0'0'8632,"1"9"-6838,-1 3-1364,0-8-321,0 0 1,0 1-1,0-1 1,0 0-1,1 0 0,0 1 1,0-1-1,2 5 0,-2-7-74,0-1-1,0 0 0,0 1 0,0-1 0,0 0 0,1 1 0,-1-1 1,1 0-1,-1 0 0,0 0 0,1 0 0,0 0 0,-1-1 1,1 1-1,-1 0 0,1-1 0,2 1 0,39 9 35,-23-6-53,-15-2 128,0-1 1,1 0 0,-1 1 0,0-2-1,0 1 1,1-1 0,-1 1 0,0-1-1,0-1 1,1 1 0,-1-1 0,0 0-1,0 0 1,0-1 0,0 1 0,0-1-1,0 0 1,0 0 0,0-1 0,-1 0 0,1 0-1,-1 0 1,0 0 0,0 0 0,5-6-1,-9 8-201,1 1 0,-1-1 0,0 1 0,1-1 0,-1 0 0,0 1 0,1-1-1,-1 1 1,1 0 0,-1-1 0,1 1 0,-1-1 0,1 1 0,0 0 0,-1-1 0,1 1 0,-1 0-1,1 0 1,0-1 0,-1 1 0,1 0 0,0 0 0,-1 0 0,1 0 0,0 0 0,-1 0 0,1 0 0,-1 0-1,1 0 1,0 0 0,-1 0 0,1 0 0,0 0 0,-1 1 0,1-1 0,0 0 0,-1 0 0,1 1-1,-1-1 1,1 1 0,-1-1 0,1 0 0,-1 1 0,1-1 0,-1 1 0,1-1 0,-1 1 0,1-1-1,-1 1 1,0-1 0,1 1 0,-1 0 0,0-1 0,0 1 0,1 0 0,-1-1 0,0 1 0,0-1-1,0 2 1,1 0-238,-1-1-1,1 1 0,0-1 1,-1 1-1,1-1 0,0 1 0,0-1 1,0 0-1,0 1 0,0-1 1,0 0-1,1 0 0,-1 0 0,0 0 1,1 0-1,-1 0 0,0 0 0,1 0 1,-1-1-1,1 1 0,0 0 1,-1-1-1,1 1 0,-1-1 0,4 0 1,15 1-3869,3-1-288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70 118 6534,'5'-14'742,"2"-13"28,5-16 763,-1 10 2229,-55 173 1713,-6 79-1683,49-214-3716,-2 6 78,1 0 1,0 0 0,1 0-1,0 1 1,0-1 0,1 1 0,3 18-1,-3-29-105,1 1-1,0-1 0,-1 0 0,1 0 0,0 0 1,0 0-1,0 0 0,0 0 0,0 0 1,0 0-1,0 0 0,0 0 0,0 0 1,1-1-1,-1 1 0,0 0 0,1-1 1,-1 1-1,0-1 0,1 0 0,-1 1 0,0-1 1,1 0-1,-1 0 0,1 0 0,-1 0 1,0 0-1,1 0 0,-1 0 0,0 0 1,1-1-1,-1 1 0,3-1 0,2-1 114,0 1-1,0-1 1,-1 0-1,1-1 1,0 1-1,6-5 1,6-8-271,0-1-1,-2 0 1,0-1-1,0 0 1,-2-2 0,0 0-1,13-25 1,-14 24-767,0 8-867,-5 19 1010,2 34 862,-4-11-99,-5-27 26,0-1 0,1 0-1,-1 1 1,0-1 0,1 0-1,0 1 1,-1-1 0,1 0 0,0 0-1,0 0 1,0-1 0,0 1-1,1 0 1,-1-1 0,0 0 0,1 1-1,-1-1 1,1 0 0,-1 0-1,1 0 1,3 0 0,-1 0 79,0-1 1,-1 0-1,1-1 1,-1 1-1,1-1 1,-1 0-1,1 0 1,-1 0-1,1-1 1,-1 1-1,7-5 0,4-3 51,0 0 0,0-2 0,-2 1 0,1-2 0,18-20 0,-9 6 33,-2 0 1,27-46-1,-39 57-302,0 0-1,-2-1 1,0 1 0,0-2-1,-2 1 1,7-30-1,-15 42-863,-5 12 756,-9 13 283,5 1-55,1 1 0,1 0 0,1 0 0,0 1 0,2 0 0,1 0 0,1 1 0,1-1 0,2 1-1,0 0 1,1 0 0,5 48 0,-4-71-29,0-1-1,1 1 0,-1 0 1,0 0-1,0 0 0,1-1 1,-1 1-1,1 0 0,-1 0 0,1-1 1,0 1-1,0 0 0,0-1 1,0 1-1,0-1 0,0 1 1,0-1-1,0 0 0,1 1 1,-1-1-1,0 0 0,2 1 1,-1-2 8,0 1 1,-1-1 0,1 0 0,-1 0 0,1-1 0,-1 1 0,1 0 0,0 0 0,-1-1 0,1 1 0,-1-1 0,1 1 0,-1-1 0,0 0 0,1 0 0,-1 0-1,0 1 1,1-1 0,-1 0 0,0 0 0,0-1 0,0 1 0,0 0 0,0 0 0,1-2 0,7-8-11,1-1-1,-2-1 1,0 1 0,0-1 0,-2 0-1,1-1 1,-2 0 0,0 0-1,0 0 1,-1 0 0,-1-1 0,0 0-1,0-16 1,26 81-422,-28-49 439,-1-1 1,0 1-1,0 0 1,1-1-1,-1 1 1,0-1-1,1 1 1,-1 0-1,1-1 1,-1 1 0,1-1-1,-1 1 1,1-1-1,-1 1 1,1-1-1,-1 0 1,1 1-1,0-1 1,-1 0-1,1 1 1,0-1 0,-1 0-1,1 0 1,0 0-1,-1 1 1,1-1-1,0 0 1,0 0-1,-1 0 1,2 0-1,-1-1 1,0 0 0,-1 1 0,1-1 0,0 0 0,0 0 0,-1 1 0,1-1-1,0 0 1,-1 0 0,1 0 0,-1 0 0,1 0 0,-1 0 0,0 0 0,1 0 0,-1 0-1,0-2 1,1 1-35,0 0-1,-1-1 1,0 1-1,1 0 0,-1-1 1,0 1-1,0-1 1,0 1-1,0-1 0,-1 1 1,1 0-1,-1-1 1,1 1-1,-1 0 1,0-1-1,0 1 0,0 0 1,-2-4-1,0 5 2,1-1-1,0 1 1,-1-1 0,1 1-1,0 0 1,-1 0 0,1 1-1,-1-1 1,0 0-1,1 1 1,-1-1 0,0 1-1,1 0 1,-1 0 0,0 0-1,1 0 1,-1 1-1,0-1 1,1 1 0,-1-1-1,1 1 1,-1 0 0,1 0-1,-1 0 1,1 0-1,-1 1 1,1-1 0,0 1-1,0-1 1,0 1 0,0 0-1,0 0 1,0 0-1,0 0 1,1 0 0,-1 0-1,1 0 1,-1 1 0,-1 3-1,1-2 33,0-1-1,0 1 1,0 0-1,0-1 1,1 1-1,0 0 1,0 0-1,0 0 1,0 0-1,0 0 1,1 0-1,0 0 1,0 0-1,0 0 1,0 0-1,0 0 1,1 0-1,0 0 1,0 0-1,0 0 1,0 0-1,1-1 1,0 1-1,-1 0 1,1-1-1,4 5 1,1-1 43,1-1 1,0 0-1,1-1 1,-1 0-1,1 0 1,0-1-1,0 0 1,1 0-1,-1-1 1,1-1-1,0 1 1,14 0 0,4 1-1110,0-2 1,-1-1 0,38-4 0,-15-4-5496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0 416,'0'0'577,"-63"5"896,37 0-544,3 0-224,7 4-449,1 1-448,3 2-1281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11147,'0'0'12080,"1"11"-11567,0-3-447,2 20 153,1 0 1,0-1-1,3 0 1,11 35 0,-17-60-195,1 0 1,-1 0-1,0 0 1,0 0-1,1 0 1,0 0-1,-1 0 1,1-1-1,0 1 1,0-1 0,0 1-1,0-1 1,0 0-1,0 1 1,0-1-1,0 0 1,0 0-1,1-1 1,-1 1-1,0 0 1,1-1-1,-1 1 1,0-1 0,1 0-1,-1 0 1,1 0-1,-1 0 1,0 0-1,1-1 1,-1 1-1,0-1 1,1 1-1,-1-1 1,4-2-1,5-1 56,-1 0 0,1-1-1,-1-1 1,0 1-1,15-14 1,65-64-259,-14 12 132,-76 71 45,0 0 0,0-1 0,1 1 0,-1 0-1,0 0 1,0 0 0,1 0 0,-1 0 0,0 0 0,0 0 0,0 0 0,1 0 0,-1 0 0,0 0 0,0 0 0,1 0 0,-1 0 0,0 0 0,0 0 0,1 0 0,-1 1 0,0-1 0,0 0 0,0 0 0,1 0 0,-1 0 0,0 0 0,0 0 0,0 1 0,0-1 0,1 0 0,-1 0-1,0 0 1,0 1 0,0-1 0,0 0 0,0 0 0,0 0 0,1 1 0,-1-1 0,0 0 0,0 0 0,0 1 0,0-1 0,0 0 0,0 0 0,0 0 0,0 1 0,0-1 0,0 0 0,0 0 0,0 1 0,0-1 0,0 0 0,0 0 0,-1 1 0,1-1 0,0 0 0,0 0 0,0 0 0,0 1-1,0-1 1,0 0 0,-1 0 0,1 1 0,-3 19 64,-9 19-175,-5 24 330,12-18-5134,16-50-6428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6566,'0'0'11617,"0"10"-9770,-2 34-176,2-42-1622,0-1 1,1 1 0,-1 0 0,0-1 0,1 1 0,-1-1 0,1 1 0,0 0 0,-1-1 0,1 0 0,0 1 0,0-1 0,0 1 0,0-1 0,0 0 0,0 0 0,1 0 0,-1 1 0,0-1-1,1 0 1,-1-1 0,1 1 0,-1 0 0,1 0 0,-1-1 0,1 1 0,-1 0 0,1-1 0,0 0 0,-1 1 0,1-1 0,0 0 0,-1 0 0,1 0 0,0 0 0,-1 0 0,4-1-1,-2 1-23,-1 0 0,1 0-1,0 0 1,0 0-1,0-1 1,-1 0-1,1 1 1,0-1-1,0 0 1,-1 0-1,1 0 1,-1-1 0,1 1-1,-1-1 1,0 1-1,1-1 1,-1 0-1,0 0 1,0 0-1,2-2 1,-4 2-9,1 1 1,0-1-1,-1 1 0,1-1 1,0 1-1,-1-1 0,0 0 1,1 1-1,-1-1 0,0 0 1,0 1-1,0-1 0,0 0 1,0 1-1,-1-1 1,1 1-1,0-1 0,-1 0 1,1 1-1,-1-1 0,0 1 1,1-1-1,-1 1 0,0-1 1,0 1-1,0 0 0,0-1 1,0 1-1,0 0 0,0 0 1,0 0-1,-1-1 1,1 2-1,0-1 0,-1 0 1,1 0-1,-2-1 0,0 1-40,0 1 0,1-1 0,-1 0 0,0 1-1,0-1 1,1 1 0,-1 0 0,0 0 0,0 0-1,0 0 1,0 1 0,1-1 0,-1 1 0,0-1 0,1 1-1,-1 0 1,0 0 0,1 0 0,-1 1 0,1-1-1,-4 3 1,-1 2-23,-1 2-1,1-1 0,0 1 0,1 0 0,0 0 1,0 1-1,1 0 0,0 0 0,0 0 1,-6 19-1,6-12 72,0-1-1,2 1 1,-1 0 0,2 0-1,0 0 1,1 21 0,1-35-13,0 0 0,0 0 0,0 0 0,0 1 0,1-1 0,-1 0 1,1 0-1,-1 0 0,1 0 0,0 0 0,-1 0 0,1 0 0,0 0 0,1 0 1,-1-1-1,0 1 0,0 0 0,1-1 0,-1 1 0,1-1 0,-1 1 1,1-1-1,3 3 0,-1-3 15,-1 0-1,0 0 1,1 0 0,-1-1-1,1 1 1,0-1 0,-1 0 0,1 0-1,-1 0 1,1 0 0,-1 0-1,1-1 1,3-1 0,6-1-112,0-1 0,0-1 0,0 0-1,0-1 1,-1-1 0,16-11 0,107-97-1404,-135 115 1497,1 0 1,-1 0 0,0 0-1,0 0 1,0 0 0,0 0-1,0-1 1,1 1 0,-1 0-1,0 0 1,0 0 0,0 0-1,1 0 1,-1 0 0,0 0-1,0 0 1,0 0 0,0 0 0,1 0-1,-1 0 1,0 0 0,0 0-1,0 0 1,1 0 0,-1 0-1,0 0 1,0 0 0,0 1-1,0-1 1,1 0 0,-1 0-1,0 0 1,0 0 0,0 0-1,0 0 1,0 0 0,1 1-1,-1-1 1,0 0 0,0 0-1,0 0 1,0 0 0,0 1-1,0-1 1,0 0 0,0 0-1,0 0 1,0 0 0,0 1 0,0-1-1,0 0 1,0 0 0,0 0-1,0 1 1,0-1 0,0 0-1,1 21 325,-7 20 35,6-39-349,-2 3 65,1 0 0,0 0 1,0 0-1,0 0 0,0 0 0,1 0 1,0 0-1,0 6 0,1-10-69,-1 0 0,0-1-1,0 1 1,1 0 0,-1 0-1,1-1 1,-1 1 0,0 0-1,1-1 1,-1 1 0,1 0-1,0-1 1,-1 1 0,1-1-1,-1 1 1,1-1 0,0 1-1,0-1 1,-1 1 0,1-1-1,1 1 1,29-1 209,-20-4-337,1 0-1,-1 0 1,0-1-1,0 0 1,-1-1-1,18-13 1,-17 12 55,0 0 0,0 0 0,0 1 0,0 1 0,20-7 0,-30 12 71,0 0 1,-1 0-1,1 0 1,0 0-1,-1 0 1,1 0-1,0 1 1,-1-1-1,1 0 1,0 0-1,-1 1 1,1-1-1,0 0 1,-1 1-1,1-1 1,-1 1-1,1-1 1,-1 1-1,1-1 1,-1 1-1,1-1 1,-1 1-1,0 0 1,1-1-1,-1 1 1,0-1-1,1 1 1,-1 0-1,0-1 1,0 1-1,0 0 1,0-1-1,1 1 1,-1 0-1,0-1 1,0 1-1,0 0 1,-1 0-1,1-1 1,0 1-1,0 0 1,0-1-1,-1 2 1,-4 47 265,2-28-309,3-21-68,0 0 0,0 1 0,0-1 0,0 1 0,0-1 0,0 1 0,0-1 0,0 0 0,0 1-1,0-1 1,0 1 0,0-1 0,0 1 0,0-1 0,1 0 0,-1 1 0,0-1 0,0 1 0,0-1 0,1 0-1,-1 1 1,0-1 0,0 0 0,1 1 0,-1-1 0,0 0 0,1 0 0,-1 1 0,1-1 0,-1 0-1,0 0 1,1 1 0,-1-1 0,0 0 0,1 0 0,-1 0 0,1 0 0,-1 0 0,1 0 0,-1 0 0,0 0-1,1 0 1,19-8-6355,-3-9-2430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18417,'0'0'6193,"-5"9"-4816,-1 1-1311,0 0 0,1 0 0,1 1 0,0 0-1,0 0 1,1 0 0,1 0 0,-1 1 0,2-1 0,0 1-1,1 22 1,0-33-67,0-1 1,0 1-1,0 0 0,0-1 0,1 1 0,-1-1 0,0 1 0,0-1 0,1 1 1,-1-1-1,1 1 0,-1-1 0,0 1 0,1-1 0,-1 1 0,1-1 0,-1 1 1,1-1-1,-1 0 0,1 1 0,-1-1 0,1 0 0,-1 0 0,1 1 0,0-1 0,-1 0 1,1 0-1,-1 0 0,2 0 0,23-2-132,20-17-1074,10-19-332,25-14 3051,-78 78 95,-20 27-707,15-44-811,-1 0-1,1 0 1,0 0 0,1 0 0,0 0 0,-1 16-1,9-17-2686,2-11-6094,2-6-6512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14574,'0'0'7436,"0"8"-6833,-12 165 2198,5-107-1759,2 103 0,6-157-889,-2-10-1899,-9-29-1471,-21-19 135,-6-11 1282,31 48 2108,1-1 0,1 1 0,0-1 0,-3-10 0,7 19-206,0 0 0,0 1-1,0-1 1,0 1 0,0-1-1,1 1 1,-1-1 0,0 1-1,0-1 1,1 1 0,-1-1 0,0 1-1,1-1 1,-1 1 0,1 0-1,-1-1 1,0 1 0,1 0-1,-1-1 1,1 1 0,-1 0-1,1-1 1,-1 1 0,1 0-1,-1 0 1,1-1 0,-1 1-1,1 0 1,-1 0 0,1 0 0,0 0-1,-1 0 1,1 0 0,-1 0-1,1 0 1,0 0 0,28-2 260,-24 2 8,18 0-198,100-7 250,-43-10-6744,-31-1-4520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18834,'0'0'2893,"2"12"-1761,2 56-232,-3 1 1,-11 106-1,9-168-886,0-2-3,1 1 0,-1 0 0,1-1 0,0 1 0,1-1 0,1 8 0,-2-12-6,0-1 0,0 1 0,1-1-1,-1 1 1,0-1 0,0 1 0,1 0-1,-1-1 1,0 1 0,1-1-1,-1 0 1,1 1 0,-1-1 0,0 1-1,1-1 1,-1 0 0,1 1 0,-1-1-1,1 0 1,0 1 0,-1-1 0,1 0-1,-1 0 1,1 0 0,0 1 0,1-1 12,0-1 1,-1 1 0,1 0 0,0-1 0,0 1 0,-1-1 0,1 1-1,-1-1 1,1 0 0,0 1 0,-1-1 0,1 0 0,1-2 0,23-18 53,-1-1 1,-1-1-1,-1-1 1,-1-1 0,18-28-1,26-27 375,-37 44-27,-20 24-317,1 0 0,1 0 0,22-20 1,-27 29-1381,-16 15-11217,-7 1 590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15631,'0'0'6950,"50"43"-6757,-35-32-193,11 0-1538,-2-2-1889,-1-8-2403,1-1-5701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11211,'0'0'10821,"-11"1"-10549,5-1-225,0 1 0,0 0 0,0 0 0,0 0 0,0 1 0,1 0 0,-1 0 0,1 1 0,-1-1 1,1 1-1,0 0 0,0 1 0,0-1 0,0 1 0,1 0 0,-1 0 0,1 0 0,0 1 0,1 0 0,-1 0 0,-4 8 0,3-5 243,3-5-187,-1 0-1,1 0 1,0 0 0,1 1 0,-1-1 0,1 1 0,-1-1 0,1 1 0,0-1-1,0 1 1,1 0 0,-1 0 0,0 6 0,3-9-83,1 0 0,-1 0 0,0 0 0,0 0 0,0-1 0,1 1 0,-1-1 0,0 1 0,1-1 0,-1 0 0,0 0 0,1 0 0,-1 0 0,0 0 0,1-1 0,3 0 0,-5 1-8,17-4 17,-1-1-1,1 0 1,-1-1-1,0-1 1,20-11-1,-23 11-15,0 0-1,0 1 1,0 0-1,0 1 1,1 1-1,0 0 0,0 1 1,20-1-1,-35 4-8,1 0-1,-1 0 1,1 0-1,-1 0 0,0 0 1,1 0-1,-1 0 0,1 1 1,-1-1-1,1 0 1,-1 0-1,0 0 0,1 1 1,-1-1-1,0 0 1,1 0-1,-1 1 0,0-1 1,1 0-1,-1 1 1,0-1-1,1 1 0,-1-1 1,0 0-1,0 1 1,0-1-1,1 1 0,-1-1 1,0 0-1,0 1 1,0-1-1,0 1 0,0 0 1,0 22 216,1 1 111,-1-23-318,0-1 0,0 1 0,0-1 1,0 1-1,0-1 0,0 1 0,0-1 0,1 1 1,-1-1-1,0 1 0,1-1 0,-1 1 0,0-1 1,0 1-1,1-1 0,-1 0 0,1 1 0,-1-1 1,0 0-1,1 1 0,-1-1 0,1 0 0,-1 1 1,1-1-1,-1 0 0,1 0 0,-1 1 1,1-1-1,-1 0 0,1 0 0,0 0 0,18 0-10,-1-1-1,1 0 1,-1-1-1,21-6 1,-18 4-22,1 0 1,32-1 0,-54 6 41,0-1 0,1 0 0,-1 1 0,0-1 0,1 0 1,-1 1-1,0-1 0,0 1 0,0-1 0,1 1 0,-1-1 0,0 0 1,0 1-1,0-1 0,0 1 0,0-1 0,0 1 0,0-1 0,0 1 1,0-1-1,0 1 0,0-1 0,0 1 0,0-1 0,0 1 1,-1 0-1,1 2-5181,-5-3-2742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17392,'0'0'2873,"1"10"-1443,1 65 330,-3 0 0,-22 142 0,18-129-1034,5-88-719,0 1 0,0-1 1,0 1-1,0-1 0,0 1 0,0-1 0,0 1 1,0-1-1,0 1 0,0-1 0,0 1 1,0-1-1,0 1 0,1-1 0,-1 1 1,0-1-1,0 0 0,1 1 0,-1-1 0,0 1 1,0-1-1,1 0 0,-1 1 0,1-1 1,-1 0-1,0 1 0,1-1 0,-1 0 1,1 1-1,-1-1 0,0 0 0,1 0 0,-1 0 1,1 1-1,-1-1 0,2 0 0,20-7 251,20-22-14,-22 9-220,48-39 41,-63 56-90,0-1 0,0 1 0,1 0-1,-1 0 1,1 1 0,0-1-1,0 1 1,0 1 0,0-1 0,0 1-1,12-1 1,-17 3 13,1-1 0,-1 1 0,1 0-1,-1 0 1,0 0 0,1-1 0,-1 2 0,0-1 0,0 0-1,0 0 1,0 0 0,0 0 0,0 1 0,0-1 0,0 1 0,0-1-1,0 0 1,-1 1 0,1-1 0,-1 1 0,1 0 0,-1-1-1,1 1 1,-1-1 0,0 1 0,0 0 0,0-1 0,0 1-1,0-1 1,0 1 0,-1 1 0,1 6 18,0-1 0,0 0 0,-1 0 0,0 0 1,-3 9-1,-12 18 730,16-35-634,6-9 191,4-8-366,1 0 0,1 1 0,1 0 0,0 2 0,0-1 0,2 1 0,0 1 0,0 1 0,1 0 0,1 1-1,0 1 1,36-17 0,-47 25-631,31-13-1284,-24 3-2111,-13 12 3801,1 0 0,-1-1 0,0 1 1,0-1-1,0 1 0,0-1 0,0 1 0,0-1 1,1 1-1,-1 0 0,0-1 0,0 1 0,0-1 0,0 1 1,-1-1-1,1 1 0,0-1 0,0 1 0,0-1 1,0 1-1,0-1 0,-1 1 0,1 0 0,0-1 1,0 1-1,-1-1 0,1 1 0,-1-1 0,-14-11-12007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15631,'0'0'4836,"75"-22"-4451,-39 22-321,5 0-1089,7 0-2563,3 8-2593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16464,'-9'1'1099,"-6"3"-5,0 0 1,0 1-1,0 0 0,-26 15 0,36-18-958,1 0 0,0 1-1,-1 0 1,1-1 0,0 2-1,0-1 1,1 0 0,-1 1-1,1 0 1,-1 0 0,1 0-1,1 0 1,-1 0 0,0 0 0,1 1-1,0-1 1,0 1 0,0 0-1,1 0 1,0 0 0,-1 5-1,1-9-116,1 1-1,0-1 0,0 1 0,1-1 1,-1 1-1,0-1 0,0 1 0,1-1 1,-1 0-1,1 1 0,-1-1 0,1 0 1,-1 1-1,1-1 0,0 0 0,0 0 1,-1 0-1,1 1 0,0-1 0,0 0 1,0 0-1,1 0 0,-1-1 0,0 1 1,0 0-1,3 1 0,0 0 10,0-1-1,0 0 0,0 0 1,0 0-1,0-1 1,1 1-1,-1-1 1,0 0-1,7-1 0,0 0 6,0 0 0,0-1 1,0-1-1,-1 0 0,1 0 0,18-9 0,-11-1-60,0 0 0,0-1 0,-2-1 0,22-24 0,-8 9 258,-34 36-546,1 1 1,-1 0 0,1-1-1,1 1 1,-1 0 0,1 0 0,0 1-1,1-1 1,0 0 0,0 1-1,1-1 1,0 0 0,0 1 0,0-1-1,3 13 1,-2-17-222,0 0 0,0-1 0,0 1 0,1-1 0,-1 1 0,1-1 0,-1 1 1,1-1-1,0 0 0,0 0 0,0 0 0,0 0 0,0 0 0,1 0 0,-1 0 0,1-1 0,3 2 0,27 7-9852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0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8104,'0'0'-1079,"-6"8"1405,-19 26-262,24-34-69,1 1 1,-1-1-1,1 1 0,0-1 1,-1 1-1,1 0 0,0-1 1,-1 1-1,1 0 1,0-1-1,0 1 0,-1 0 1,1-1-1,0 1 0,0 0 1,0-1-1,0 1 0,0 0 1,0-1-1,0 1 0,0 0 1,0 0-1,1-1 0,-1 1 1,0 0-1,0-1 1,1 1-1,-1-1 0,0 1 1,1 0-1,-1-1 0,0 1 1,1-1-1,-1 1 0,1-1 1,-1 1-1,1-1 0,-1 1 1,1-1-1,-1 1 0,1-1 1,0 0-1,-1 1 1,1-1-1,1 0 0,30 8 160,-28-7-112,48 4 255,0-2 1,69-5-1,-25-1-243,238 11-32,-128 0 80,229-21 1,-356 6-55,0 4 0,0 4 0,0 3 0,0 3-1,89 21 1,2 1 50,285 14 0,-319-34-87,-47-1 922,150-8-1,-206-5-1138,-1-1 0,1-2 0,-1-1-1,-1-1 1,0-2 0,38-20 0,-20 5-2229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12780,'0'0'7832,"4"11"-6017,1 10-1382,0 1 1,-2-1 0,0 1 0,-2 0-1,0-1 1,-1 1 0,-6 42 0,5-60-423,-5 28 133,2-1 0,-1 32 0,5-62-138,0-1 1,0 1-1,0-1 1,0 1 0,0-1-1,0 1 1,1-1-1,-1 1 1,0-1-1,0 0 1,1 1 0,-1-1-1,0 1 1,0-1-1,1 0 1,-1 1 0,0-1-1,1 0 1,-1 1-1,1-1 1,-1 0 0,0 0-1,1 1 1,-1-1-1,1 0 1,-1 0 0,1 0-1,-1 0 1,1 0-1,-1 1 1,1-1-1,-1 0 1,1 0 0,-1 0-1,0 0 1,1 0-1,-1 0 1,1-1 0,-1 1-1,1 0 1,-1 0-1,1 0 1,-1 0 0,1 0-1,-1-1 1,0 1-1,1 0 1,-1 0-1,1-1 1,-1 0 0,26-12 169,318-255 283,-336 262-672,-4 3-260,0 0 0,-1 1 0,0-1 0,1 0 0,-1-1 0,0 1 0,-1 0 0,1-1 0,2-5 0,-7 6-4855,-14 2-3736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12748,'0'0'11179,"50"44"-10090,-25-44-833,3 0-224,1 0-1345,0-10-2243,-3-5-1504,2-5-2307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16239,'0'0'5905,"-6"13"-5670,-6 13-133,0 1 0,2 0 0,2 1 0,0 0 0,2 0 0,1 1 0,-2 44 0,7 52-2643,-1-124 2343,0-1-1,0 0 0,0 0 1,0 0-1,0 0 0,0 0 1,0 0-1,0 0 1,0-1-1,0 1 0,1 0 1,-1 0-1,0-1 0,0 1 1,0-1-1,0 1 0,0 0 1,1-1-1,-1 0 1,0 1-1,0-1 0,1 1 1,-2-2-1,-48-47-2024,34 31 3340,0-2-1,-18-28 0,34 48-1002,-1-1 0,1 0 0,-1 0-1,1 1 1,-1-1 0,1 0-1,-1 0 1,1 0 0,0 1 0,-1-1-1,1 0 1,0 0 0,0 0-1,0 0 1,0 0 0,0 0 0,0 0-1,0 1 1,0-1 0,0 0-1,0 0 1,0 0 0,1 0 0,-1 0-1,0 0 1,0 1 0,1-1-1,-1 0 1,1 0 0,-1 0-1,1 1 1,-1-1 0,1 0 0,-1 1-1,1-1 1,0 0 0,0 1-1,-1-1 1,1 1 0,0-1 0,0 1-1,-1-1 1,1 1 0,0 0-1,0-1 1,0 1 0,0 0 0,-1 0-1,1-1 1,0 1 0,0 0-1,0 0 1,0 0 0,1 0 0,10-1 202,0 0 0,1 1 0,16 2 0,-12-2-62,35 1-214,23-1-1533,-25-2-2963,-4-4-3723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15759,'11'0'1377,"9"-3"353,8-5 480,8 0-641,1 3-351,8-3-994,-4 5-256,0 0-1890,-9-6-2754,1-6-6247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2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16624,'0'0'1521,"0"13"-549,0 78 1056,-22 152 1,20-229-1792,-1 1 1,2-1 0,0 22-1,1-35-226,0-1-1,0 1 1,1-1-1,-1 1 0,0-1 1,0 1-1,1 0 1,-1-1-1,0 1 1,1-1-1,-1 1 1,1-1-1,-1 0 1,0 1-1,1-1 0,-1 1 1,1-1-1,-1 0 1,1 1-1,0-1 1,-1 0-1,1 0 1,-1 1-1,1-1 1,0 0-1,-1 0 0,1 0 1,-1 0-1,1 0 1,0 0-1,-1 0 1,1 0-1,-1 0 1,1 0-1,0 0 1,-1 0-1,1 0 1,1-1-1,26-8 767,-1-5-462,0-2 0,-1-1 0,-1-2-1,24-22 1,90-93 253,-124 119-313,64-70-191,-89 82-11850,9 3 10253,-16 0-10580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3 174 14670,'0'0'4335,"0"10"-2184,-1 1-1793,1-8-274,-1 1 0,1-1 0,0 1 0,0 0 0,0-1 0,0 1 0,0-1 0,1 1 0,0 0-1,-1-1 1,2 1 0,-1-1 0,0 0 0,1 1 0,-1-1 0,1 0 0,0 0 0,0 0 0,0 0 0,0 0 0,1 0 0,-1-1-1,1 1 1,0-1 0,-1 0 0,1 1 0,0-1 0,5 2 0,-3-2-78,0 0 0,0 0 0,0-1 0,0 0 0,1 0 0,-1 0 0,0-1 0,0 1 0,1-1 1,-1 0-1,0-1 0,0 1 0,0-1 0,1 0 0,-1-1 0,0 1 0,0-1 0,0 0 0,-1 0 0,1 0 0,0-1 0,-1 0 0,8-6 0,-1 1-14,-1-2 0,0 0 0,-1 0 0,0-1 0,0 0-1,-1 0 1,11-23 0,-12 14 36,-20 25 31,-19 27 233,26-25-164,0 0 0,1 1-1,0 0 1,0 0 0,1 0 0,0 1-1,0 0 1,1-1 0,0 1 0,1 0-1,0 1 1,0-1 0,0 13-1,2-21-119,1 1 0,-1-1 1,0 1-1,1-1 0,-1 0 0,1 1 0,0-1 0,-1 0 0,1 1 0,0-1 0,0 0 0,0 0 0,0 0 0,0 1 0,0-1 0,0 0 0,0 0 0,0-1 0,1 1 0,-1 0 0,0 0 0,1-1 0,-1 1 0,0 0 0,1-1 0,-1 1 0,1-1 0,-1 0 0,1 0 0,-1 1 0,1-1 0,-1 0 0,1 0 0,-1 0 0,1-1 0,-1 1 0,1 0 0,-1 0 0,2-1 0,4 0 30,-1 0 0,0-1 0,0 1 0,0-1 0,0 0 0,0-1 0,0 0-1,7-4 1,0-4-8,-1 0 0,0-2-1,-1 1 1,0-1 0,-1-1-1,-1 0 1,14-25 0,10-16-6,-32 55-104,-10 29-176,7-24 270,-1 4 11,-1 0-1,1 0 1,0 0-1,1 1 0,0-1 1,1 1-1,0 0 0,0-1 1,1 1-1,2 16 1,-2-24-23,1 0 1,0 0-1,0 0 0,0-1 1,0 1-1,0 0 1,1 0-1,-1-1 1,0 1-1,1-1 1,0 1-1,-1-1 0,1 0 1,0 0-1,-1 0 1,1 0-1,0 0 1,0 0-1,0 0 1,0 0-1,0-1 0,0 1 1,0-1-1,0 1 1,0-1-1,0 0 1,0 0-1,3 0 1,1 0 145,0 0 1,-1 0 0,1-1 0,0 1-1,-1-1 1,1-1 0,-1 1 0,1-1 0,7-3-1,-12 4-161,-1 1-1,1-1 0,0 1 0,0-1 1,0 1-1,0 0 0,-1-1 0,1 1 1,0 0-1,0-1 0,0 1 0,0 0 1,0 0-1,0 0 0,0 0 0,0 0 1,0 0-1,0 0 0,1 0 0,1 13-114,-18 27 211,12-32 3,2-7 154,6-40 1190,20-82-970,-25 117-463,2 0 1,-1 0-1,0 0 1,1 0-1,0 0 1,0 0-1,0 1 1,0-1-1,0 1 1,1-1-1,0 1 1,0 0-1,5-5 1,-2 4-5,1 1 0,-1 0 0,1 0 0,-1 1 0,1 0 0,0 0 0,13-2 0,-7 1-34,1 1 1,0 0-1,0 1 0,0 0 1,0 1-1,0 1 0,17 3 1,-28-4 9,1 1 0,-1 0 0,0 0 0,0 0 0,0 1 1,0-1-1,0 1 0,0-1 0,0 1 0,0 0 0,-1 0 0,1 0 1,-1 1-1,1-1 0,-1 0 0,0 1 0,0 0 0,0 0 0,0-1 1,-1 1-1,1 0 0,-1 0 0,0 0 0,1 1 0,-2-1 0,1 0 0,0 0 1,0 1-1,-1-1 0,0 0 0,0 1 0,0-1 0,0 0 0,0 1 1,-2 5-1,1-6 31,0 1 1,0-1 0,0 0 0,0 0-1,-1 0 1,1 0 0,-1 0 0,0-1-1,-4 6 1,4-6 18,1 0 0,-1 1 0,0-1 1,1 0-1,-1 1 0,1-1 0,0 1 0,0 0 0,0-1 1,0 1-1,0 0 0,0 4 0,3-7-1,-1 0 0,1 0 0,-1 0 0,1 0 0,0-1 0,-1 1-1,1 0 1,-1-1 0,1 0 0,-1 1 0,0-1 0,1 0 0,1-1 0,6-5-14,-1-1 1,-1-1-1,1 1 1,-1-1-1,-1 0 1,1-1-1,-2 1 1,1-1-1,-1-1 1,-1 1-1,0-1 1,0 1-1,-1-1 1,-1 0-1,0 0 1,0 0-1,-1-1 1,0-17-1,-1 28-11,-1 1-1,1 0 0,0-1 1,0 1-1,0 0 0,-1-1 1,1 1-1,0 0 1,0 0-1,-1-1 0,1 1 1,0 0-1,-1 0 0,1-1 1,0 1-1,-1 0 0,1 0 1,0 0-1,-1 0 1,1 0-1,0-1 0,-1 1 1,1 0-1,0 0 0,-1 0 1,1 0-1,-1 0 0,1 0 1,0 0-1,-1 0 1,1 0-1,0 0 0,-1 1 1,1-1-1,-1 0 0,1 0 1,0 0-1,-1 0 0,1 0 1,0 1-1,-1-1 1,1 0-1,0 0 0,0 1 1,-1-1-1,1 0 0,0 0 1,0 1-1,-1-1 0,1 0 1,0 1-1,0-1 0,0 0 1,-1 1-1,1-1 1,0 0-1,0 1 0,0-1 1,0 1-1,0-1 0,0 0 1,0 1-1,0-1 0,0 1 1,-1 1 14,1 1 1,0-1 0,0 1-1,0-1 1,0 0 0,0 1-1,0-1 1,1 1-1,-1-1 1,1 0 0,0 1-1,0-1 1,0 0 0,0 0-1,0 1 1,0-1 0,0 0-1,1 0 1,-1 0-1,3 2 1,-1-2 12,1 1-1,-1-1 1,0-1 0,1 1 0,-1 0-1,1-1 1,0 0 0,0 0-1,-1 0 1,1 0 0,0-1 0,5 1-1,12 1 4,0-1 0,1 0 0,-1-2-1,0-1 1,0 0 0,0-1 0,0-2-1,0 0 1,-1-1 0,0-1 0,0-1 0,-1-1-1,0 0 1,33-23 0,-50 31-33,0 0 0,0 0 0,-1-1 0,1 1 0,0 0 0,-1-1 0,1 1-1,-1-1 1,0 1 0,1-1 0,-1 0 0,0 0 0,0 0 0,0 0 0,0 1 0,0-1 0,-1 0 0,1 0 0,-1-1 0,1 1 0,-1 0 0,0 0 0,0 0 0,1 0 0,-2-4 0,1 5-9,-1 0 1,1 1-1,-1-1 1,1 0 0,-1 0-1,0 0 1,1 1 0,-1-1-1,0 0 1,1 1 0,-1-1-1,0 1 1,0-1 0,0 0-1,0 1 1,1 0-1,-1-1 1,0 1 0,0 0-1,-2-1 1,0 0-16,0 1-1,-1 0 1,1 0 0,0 0 0,0 0-1,-1 0 1,1 1 0,-6 1-1,3 0 31,1 0 1,-1 1-1,1-1 0,0 1 0,0 0 0,1 1 0,-1-1 0,0 1 0,1 0 1,0 0-1,0 0 0,0 1 0,1-1 0,0 1 0,-1 0 0,-3 10 0,3-7 95,0 0-1,1 0 1,0 1-1,0-1 1,1 1-1,0-1 0,0 1 1,1 0-1,1 0 1,0 14-1,1-19-68,0 1 0,0-1 0,1 0 0,0 0 0,0 0 0,0 0 0,0 0 0,1 0 0,-1 0 0,1-1 0,0 0 0,0 1 0,1-1 0,-1 0 0,0 0 0,1-1 0,0 1 0,0-1 0,0 0 0,0 0 0,0 0 0,0 0 0,0-1 0,0 0 0,8 2-1,5 1-677,0-1-1,1 0 1,-1-1-1,1-1 0,23-1 1,22-9-7496,9-16-9603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58 11435,'0'0'3432,"1"-9"-1430,5-24-229,-6 32-1702,-1 0 0,1 0-1,0 1 1,-1-1 0,1 0 0,0 0 0,-1 0 0,1 1 0,-1-1 0,1 0 0,-1 1 0,0-1 0,1 0 0,-1 1 0,0-1 0,1 1 0,-1-1 0,0 1-1,0-1 1,0 1 0,1 0 0,-1-1 0,0 1 0,0 0 0,0 0 0,0-1 0,0 1 0,1 0 0,-1 0 0,0 0 0,0 0 0,0 0 0,0 0 0,0 0-1,0 1 1,0-1 0,1 0 0,-1 0 0,0 1 0,-1 0 0,-3-1 250,-9 1-243,0 1 0,1 0 0,-1 1 0,0 1-1,1 0 1,0 1 0,0 0 0,0 1 0,1 0 0,0 1-1,0 1 1,0 0 0,1 0 0,0 1 0,-13 15 0,0 0 58,2 2 1,0 0 0,2 1 0,1 1 0,-21 42-1,27-44-130,2 2-1,0 0 0,2 0 1,1 1-1,1 0 0,1 0 1,2 0-1,1 1 0,1 0 1,4 44-1,-1-66-9,0 0 0,0-1 1,1 1-1,0-1 0,0 1 0,1-1 0,0 1 0,0-1 1,0 0-1,1 0 0,9 11 0,-11-16 38,0 1 0,1-1 0,-1 0 0,1 1 0,-1-1 0,1 0 0,0-1 0,0 1 0,0 0 0,0-1 0,0 0 0,0 0 0,0 1 0,0-2 1,0 1-1,1 0 0,-1-1 0,0 0 0,0 1 0,1-1 0,-1 0 0,0-1 0,1 1 0,-1-1 0,0 1 0,0-1 0,1 0 0,-1 0 0,0-1 0,4-1 0,0-1 145,0 0 0,-1-1 1,1 0-1,-1 0 0,0 0 0,0-1 1,0 0-1,-1 0 0,0-1 0,0 1 1,-1-1-1,0 0 0,4-9 0,-3 5-1,0-1 0,-1 1 0,0-1 0,0 0 0,-2 0 0,0 0 0,0 0 0,0-14 0,-2 24-176,-1-1 0,1 0 0,0 0 1,-1 1-1,0-1 0,0 1 1,0-1-1,0 1 0,0-1 1,0 1-1,-1-1 0,1 1 1,-1 0-1,0 0 0,0 0 1,1 0-1,-1 0 0,0 0 0,-1 0 1,-2-1-1,3 2-33,1 0-1,0 0 1,-1 1-1,1-1 1,0 0-1,-1 1 1,1 0-1,-1-1 1,1 1-1,-1 0 1,1 0-1,-1-1 1,1 1-1,-1 1 1,1-1-1,-1 0 1,1 0-1,-1 0 1,1 1-1,-1-1 1,1 1 0,0-1-1,-1 1 1,1 0-1,0-1 1,-1 1-1,1 0 1,0 0-1,0 0 1,-1 0-1,1 0 1,0 0-1,0 0 1,0 0-1,1 1 1,-1-1-1,-1 2 1,1-2-21,0 0 0,0 0 1,1 0-1,-1 0 0,0 0 1,1 0-1,-1 0 0,1 1 1,-1-1-1,1 0 0,0 0 1,0 0-1,-1 0 0,1 1 0,0-1 1,0 0-1,0 0 0,0 0 1,0 1-1,0-1 0,0 0 1,1 0-1,-1 0 0,0 0 1,1 1-1,-1-1 0,1 1 0,1-1 4,-1 0-1,1 0 0,-1 0 0,1 0 1,-1 0-1,1 0 0,0-1 1,-1 1-1,1-1 0,0 1 0,0-1 1,-1 1-1,1-1 0,0 0 0,0 0 1,1 0-1,7-1-16,-1 1 1,1-2-1,-1 1 0,0-1 1,18-6-1,-11 1 176,-1-1 1,0-1-1,0 0 1,-1-1-1,0 0 1,-1-1-1,14-15 0,-33 74 327,-3-20-632,1 0 0,1 1-1,2-1 1,-4 55 0,9-82 26,-1-1 1,1 1-1,0 0 1,0 0-1,0 0 1,1-1-1,-1 1 0,0 0 1,0 0-1,0-1 1,0 1-1,1 0 1,-1-1-1,0 1 1,1 0-1,-1 0 1,1-1-1,-1 1 1,0-1-1,1 1 1,0 0-1,-1-1 1,1 1-1,-1-1 1,1 1-1,0-1 1,-1 0-1,1 1 1,0-1-1,-1 0 1,1 1-1,0-1 1,-1 0-1,1 0 1,0 1-1,1-1 1,0 0-299,0 0 1,0-1 0,0 1 0,0-1 0,0 1 0,0-1 0,0 1 0,-1-1 0,1 0 0,0 0 0,0 0-1,-1 0 1,1 0 0,0 0 0,1-2 0,19-21-5279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12139,'0'0'8376,"-4"12"-6902,-7 18-774,1 0 1,2 0 0,-8 51-1,15-67-664,-1 0-8,0-1-1,2 1 1,0 0-1,0-1 1,1 1-1,1 0 0,0-1 1,7 23-1,-9-36-9,0 0 0,0 1 0,0-1 0,0 0 0,0 1 0,0-1 0,0 0 0,0 0 0,0 1 0,0-1 0,1 0 0,-1 1 0,0-1 0,0 0 0,0 0 0,1 1 0,-1-1 0,0 0 0,0 0 0,0 0 0,1 1 0,-1-1 0,0 0 0,1 0 0,-1 0 0,0 0 0,0 0 0,1 1 0,-1-1 0,0 0 0,1 0 0,-1 0 0,0 0 0,1 0 0,-1 0 0,0 0 0,1 0 0,-1 0 0,0 0 0,1 0 0,-1 0 0,0 0 0,0-1 0,1 1 0,-1 0 0,0 0 0,1 0 0,9-19 1065,0-25 125,-5 7-1092,-1-1 1,-2 0-1,-6-76 0,1 105-278,1 11-280,1 0 419,1-1 1,0 0 0,0 0 0,0 1-1,0-1 1,0 0 0,1 0-1,-1 0 1,0 1 0,0-1-1,1 0 1,-1 0 0,1 0 0,-1 0-1,2 2 1,2 1-88,1 0-1,-1-1 1,1 1 0,0-1-1,0 0 1,0 0 0,0-1-1,1 0 1,-1 0-1,1 0 1,-1 0 0,1-1-1,0 0 1,0 0 0,-1 0-1,1-1 1,8 0 0,-2 0-491,0 0-1,0-1 1,0-1 0,0 0 0,0 0 0,-1-1-1,19-7 1,-16 4 230,-1-1 0,0 0 0,0-1 0,-1 0 0,0-1 0,0 0 0,10-12 0,-29 30 1680,0 0 0,1 1 1,-10 19-1,10-16-1030,0 1 1,1 0-1,0 1 0,1-1 1,-3 18-1,7-30-267,-1 0 0,1 0 0,-1 0 0,1 0 0,0 0 0,0 0 0,0 0 0,0 1 0,0-1 0,1 0 0,-1 0 0,1 0 0,-1 0 0,1 0 0,0 0 0,0 0 0,0 0 0,0 0 0,0-1 0,0 1 0,0 0 0,0-1 0,1 1 0,-1 0 0,1-1 0,-1 0 0,1 1 0,3 1 0,-3-3 9,1 1 0,-1-1 1,1 0-1,-1 0 0,1 0 0,-1 0 0,0-1 0,1 1 0,-1-1 0,0 1 0,1-1 1,-1 0-1,0 0 0,0 0 0,1 0 0,-1 0 0,0-1 0,0 1 0,0 0 0,-1-1 1,1 0-1,0 1 0,-1-1 0,1 0 0,1-3 0,5-2 2,-2-1 0,1-1 0,-1 1 0,0-1 0,-1 0 0,0 0 0,0-1 0,-1 0 0,0 0 0,-1 0 0,0 0 0,3-20 0,-7 34-48,0 0-1,0 0 1,0-1-1,0 1 1,-1 0 0,1-1-1,-4 6 1,-8 22 73,11-27-33,2 0 0,-1 1 0,0-1 0,1 1-1,-1-1 1,1 1 0,1-1 0,-1 1 0,1-1 0,-1 1 0,1-1-1,0 1 1,1-1 0,-1 0 0,1 0 0,0 0 0,0 0 0,3 5-1,-2-6-50,1 1 0,0-1 0,-1 0 0,1 0 0,0 0 0,0-1-1,1 1 1,-1-1 0,0 0 0,1 0 0,0-1 0,-1 1 0,1-1-1,0 0 1,0 0 0,-1-1 0,7 1 0,31 0-2655,3-1-3037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17328,'0'0'3647,"0"10"-3327,-23 712 5862,11-926-3028,0 56-3895,14 154 563,0 0 0,0 0 1,1 0-1,-1 0 0,1 0 1,1 0-1,-1-1 1,1 0-1,0 0 0,0 0 1,0 0-1,1 0 1,0-1-1,5 5 0,-6-6 220,-1-1 0,1 1 1,-1 0-1,1-1 0,0 1 0,0-1 0,0 0 0,0-1 0,0 1 0,1-1 0,-1 0 1,0 0-1,1 0 0,-1 0 0,1-1 0,-1 1 0,1-1 0,-1-1 0,1 1 0,-1-1 1,1 1-1,-1-1 0,0 0 0,1-1 0,7-3 0,-4 0 68,0-1 1,-1 0-1,1-1 0,-1 0 1,-1 0-1,1 0 0,-1-1 1,0 0-1,-1 0 0,0-1 1,0 1-1,-1-1 0,0 0 1,-1-1-1,1 1 0,-2 0 1,0-1-1,0 0 0,0 1 1,-1-19-1,-18 89-980,13-45 888,1 0-1,0 0 1,1 0 0,1 1 0,0 22-1,2-36-58,-1 1-1,0-1 1,1 0-1,0 0 1,-1 0-1,1 0 1,0-1-1,1 1 1,-1 0-1,0 0 0,1-1 1,0 1-1,-1 0 1,1-1-1,0 0 1,0 1-1,1-1 1,-1 0-1,0 0 0,1 0 1,-1-1-1,1 1 1,0 0-1,-1-1 1,1 0-1,0 0 1,0 0-1,0 0 1,0 0-1,0 0 0,0-1 1,0 1-1,0-1 1,0 0-1,0 0 1,4 0-1,-6 0-226,0 0 0,0 0-1,0 0 1,-1 0 0,1 0-1,0 0 1,0 0 0,0 0-1,0 0 1,0-1 0,0 1 0,0 0-1,0-1 1,0 1 0,0 0-1,0-1 1,0 1 0,-1-1-1,1 1 1,0-1 0,0 0 0,-1 1-1,1-1 1,0 0 0,-1 0-1,1 1 1,-1-1 0,1 0 0,-1 0-1,1-1 1,6-19-9565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10122,'0'0'17552,"34"50"-21972,-16-38-801,5 1-2434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5:3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1032 294 9289,'-17'9'-246,"-20"11"295,0 1 0,2 2 1,0 2-1,-43 40 0,12 12-99,4 2 0,3 2 0,-49 94 1,71-116 34,-15 34 4,3 1 1,5 3-1,-36 114 0,-68 314 49,121-414 119,4 2 0,6 0 0,5 1 0,3 183 0,13-246-162,2-1 0,3 1 0,23 76 0,67 140-23,-69-197 6,4-1 1,2-3-1,4 0 0,76 96 1,-93-134-3,1-2 0,1 0-1,1-2 1,2 0 0,0-2 0,1-2 0,1 0 0,1-2 0,1-1-1,0-2 1,1-1 0,36 10 0,40 0-37,196 17 1,-25-6 117,-143-8-21,-35-6-70,127 9 1,-195-28-27,0-2 1,-1-1-1,1-1 1,0-2-1,-1-1 1,1-2-1,59-21 1,-47 9 125,0-2 1,-2-2-1,0-2 1,-2-2-1,-1-1 1,-1-3-1,-1-1 1,-2-1-1,52-62 1,-46 41 37,-2-3 0,-3-1 0,-2-2 0,-3-1 0,-3-2 0,31-89 0,-4-26-17,-8-3-1,49-368 1,-32-381-331,-63 295 233,-6 584 2,-1-1 0,-3 1 0,-2 0 0,-3 0 0,-33-92 0,36 121 38,-1 0 0,-1 1 0,-1 0 0,0 1 0,-2 0-1,0 1 1,-1 1 0,-1 0 0,-1 1 0,-1 1 0,0 1 0,-1 0 0,0 1-1,-42-21 1,26 20 153,-1 1-1,-1 2 0,0 2 0,-1 1 0,0 2 0,-58-3 1,-8 6 278,-122 10 0,-129 42 209,4 30-255,295-65-413,19-5-1,-246 69-1064,250-65 572,1 1 0,0 2 1,1 1-1,0 1 0,2 2 1,-36 29-1,-7 19-2599,3 7-3176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17585,'0'0'2514,"-8"1"-512,-10 2-1503,0 1 0,0 0-1,1 1 1,0 1 0,0 1 0,0 1 0,1 0 0,-19 12-1,35-19-521,-1-1 0,0 0 0,1 0 0,-1 1 0,1-1 0,-1 0 0,0 1 0,1-1 0,-1 1 0,1-1 0,-1 1 0,1-1 0,0 1 0,-1-1 0,1 1 0,-1-1 0,1 1 0,0 0 0,-1-1 0,1 1 0,0 0 0,0-1 0,0 1 0,-1 0 0,1-1 0,0 1 0,0 0 0,0-1 0,0 1 0,0 0 0,0-1 0,0 1 0,0 0 0,1-1 0,-1 1 0,0 0 0,0-1 0,1 1 0,-1 0 0,0-1 0,0 1 0,1-1 0,-1 1 0,1-1 0,-1 1 0,1 0 0,-1-1 0,1 0 0,-1 1 0,1-1 0,-1 1 0,1-1 0,-1 0 0,1 1 0,0-1 0,-1 0 0,1 0 0,0 1 0,-1-1 0,1 0 0,0 0 0,-1 0 0,1 0 0,0 0 0,52 10-2055,-48-9 1867,17 1-901,91 15-2756,-100-14 2952,-1 0 1,1 1 0,-1 0 0,0 1-1,0 1 1,16 9 0,-26-14 930,-1 0 0,1 0 0,-1-1 0,1 1 1,-1 0-1,0 1 0,1-1 0,-1 0 0,0 0 0,0 0 1,0 1-1,0-1 0,0 1 0,0-1 0,0 1 0,0-1 1,-1 1-1,1-1 0,-1 1 0,1 0 0,-1-1 0,1 1 1,-1 0-1,0-1 0,0 1 0,0 2 0,-1-1 346,0-1 0,0 1 0,-1-1 0,1 0 0,0 1 0,-1-1 0,0 0 0,0 0 0,1 0 0,-1 0 0,0 0 0,-1 0-1,1-1 1,-4 3 0,-55 27 6938,29-20-5244,32-11-2055,-9 4 471,0-1 0,-1-1 0,1 0 0,0 0 0,-1-1 0,0 0 0,-17 0 0,25-2-507,0 1 1,-1 0-1,1-1 1,0 0-1,0 1 1,-1-1-1,1 0 1,0 0 0,0 0-1,0-1 1,0 1-1,0 0 1,1-1-1,-1 1 1,-2-3-1,3 2-239,-1 0 0,1-1 0,-1 1 0,1-1 0,0 0 0,0 1 0,0-1-1,0 0 1,1 0 0,-1 1 0,1-1 0,0 0 0,0 0 0,0 0 0,0-3 0,1 3-287,-1 0 0,1 0 1,0 0-1,0 0 0,0 0 1,0 1-1,1-1 0,-1 1 0,1-1 1,-1 1-1,1-1 0,0 1 1,0 0-1,0 0 0,0 0 1,1 0-1,-1 0 0,1 0 1,-1 1-1,1-1 0,-1 1 0,6-2 1,25-15-5797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203 315 16239,'0'0'9791,"-9"-4"-9145,5 2-649,0 0 0,0 0 0,0 1 0,-1-1 0,1 1 0,0 0 0,0 0 0,-1 1 0,1-1 0,-1 1 0,1 0 0,0 0 0,-1 1 0,1-1 0,-1 1 0,1 0 0,0 0 0,0 1 0,0-1 0,-1 1 0,1 0 0,1 0 0,-1 0 0,-7 5 0,3 0-1,0 1-1,0-1 1,0 1-1,1 1 1,0 0-1,1 0 1,-6 10-1,9-15 5,1 1-1,0-1 0,0 1 1,0 0-1,0-1 0,1 1 1,0 0-1,0 0 0,0 0 1,1 0-1,0 0 1,0 0-1,0 0 0,0 0 1,1 0-1,-1-1 0,1 1 1,2 6-1,-1-9 8,-1 1 1,1-1-1,-1 1 1,1-1-1,0 0 0,0 0 1,0 0-1,0 0 0,0 0 1,1 0-1,-1 0 0,0-1 1,1 1-1,-1-1 1,1 0-1,0 0 0,-1 0 1,1 0-1,0 0 0,0 0 1,0-1-1,-1 0 0,1 1 1,0-1-1,0 0 1,0 0-1,0-1 0,0 1 1,-1 0-1,1-1 0,0 0 1,3-1-1,4 0 25,-1-1 1,1 0-1,-1-1 0,0 0 1,0 0-1,-1-1 0,1 0 1,9-9-1,0-3-1,-1 0 0,0-1 0,-2-1 0,0 0 0,-1-1 0,-1-1 0,17-36 0,-22 39-11,-1-1 0,0 1 0,-2-2 0,0 1 0,-1 0 0,0-1 0,-2 0 0,-1 0 0,-1-34 0,0 51-30,0 0 0,0 0-1,-1 1 1,1-1-1,-1 0 1,1 1-1,-1-1 1,0 0-1,0 1 1,0-1 0,0 1-1,-1 0 1,1-1-1,0 1 1,-1 0-1,0 0 1,0 0-1,1 0 1,-1 0 0,-1 0-1,1 0 1,0 1-1,0-1 1,0 1-1,-1-1 1,1 1-1,-1 0 1,1 0 0,-1 0-1,0 0 1,1 1-1,-1-1 1,-3 0-1,0 1-10,1 1-1,-1-1 0,1 1 0,-1 0 0,1 0 0,0 1 1,0-1-1,-1 1 0,1 0 0,0 1 0,1-1 0,-1 1 1,0 0-1,1 0 0,-1 0 0,-3 5 0,0 0 41,0 0 0,1 1 0,0 0 1,0 0-1,1 0 0,-7 14 0,11-17-16,-1 0 1,1-1 0,0 1 0,0 0 0,1 0 0,-1 0-1,1 0 1,1 0 0,-1 0 0,1 0 0,0 0 0,0 0-1,2 10 1,-1-13-19,1 0 0,-1 0 0,1 0 0,-1 0 1,1 0-1,0 0 0,0-1 0,0 1 0,1-1 0,-1 1 0,0-1 0,1 0 0,0 0 0,-1 0 0,1 0 0,0-1 0,6 4 0,63 20-587,-42-16 288,-21-7 247,0 2 0,0-1 1,0 2-1,-1-1 0,1 1 0,7 6 0,-13-8-3,0-1 0,0 1-1,-1 0 1,1 0 0,-1 0-1,0 0 1,0 0 0,0 1-1,0-1 1,0 0 0,-1 1-1,0 0 1,0-1-1,0 1 1,0 0 0,0 0-1,-1-1 1,1 6 0,-1 0-180,0 28-1558,-3-13-2450,-2-10-1774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14574,'0'0'4585,"9"-1"-1953,16 1-1572,1 0 0,-1 2 0,35 7 1,-33-4-804,1-2 0,0 0 0,43-2 0,-71-1-236,1 0-1,-1 0 0,0 0 1,1 0-1,-1 0 0,0 0 1,1 0-1,-1 0 0,0 0 0,0 0 1,1 0-1,-1 0 0,0-1 1,1 1-1,-1 0 0,0 0 1,1 0-1,-1 0 0,0 0 1,0-1-1,1 1 0,-1 0 1,0 0-1,0-1 0,0 1 1,1 0-1,-1 0 0,0 0 1,0-1-1,0 1 0,0 0 1,1-1-1,-1 1 0,0 0 0,0 0 1,0-1-1,0 1 0,0 0 1,0-1-1,0 1 0,0 0 1,0-1-1,0 1 0,0 0 1,0-1-1,0 1 0,0 0 1,0-1-1,0 1 0,-1 0 1,1 0-1,0-1 0,0 1 1,0 0-1,0 0 0,0-1 0,-1 1 1,1 0-1,0 0 0,0-1 1,-1 1-1,1 0 0,0 0 1,0 0-1,-1-1 0,1 1 1,-1 0-1,-17-14 34,6 11-93,0 0 0,-1 0 0,1 1 0,0 1 0,-1 0 0,0 1 0,1 0 0,-1 1 0,1 1 0,0 0 0,-16 4 0,22-4 33,1-1-1,-1 2 1,1-1 0,-1 0 0,1 1-1,0 0 1,0 0 0,0 1 0,1-1 0,-1 1-1,-6 7 1,9-8 0,0 0 1,0 1-1,0-1 0,0 1 1,1-1-1,-1 1 0,1-1 1,0 1-1,0 0 0,0 0 1,0 0-1,1 0 0,0-1 1,-1 1-1,1 0 0,1 0 1,-1 0-1,1 0 0,0 4 1,0-5-112,1 1 0,-1-1 1,0 1-1,1-1 1,0 0-1,0 1 0,0-1 1,0 0-1,0 0 1,0-1-1,1 1 0,0 0 1,-1-1-1,1 1 1,0-1-1,0 0 1,0 0-1,6 2 0,-1 0-841,0 0 1,1-1-1,-1-1 0,1 1 0,0-1 0,14 1 0,27-1-7199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62 19731,'0'0'2242,"0"-9"181,1 4-2199,-4-27 1214,3 31-1403,-1 0 0,1 0 0,-1 0 0,0 0 0,0 0 1,0 0-1,0 0 0,1 1 0,-1-1 0,0 0 0,0 0 0,-1 1 0,1-1 0,0 0 0,0 1 0,0 0 0,0-1 1,0 1-1,-1-1 0,1 1 0,0 0 0,0 0 0,-1 0 0,1 0 0,0 0 0,0 0 0,-1 0 0,1 0 0,0 0 1,-2 1-1,-3 1-38,1-1 0,-1 1-1,1 1 1,0-1 0,0 1 0,0-1 0,0 1 0,1 1 0,-1-1 0,1 1 0,0 0 0,0 0 0,0 0 0,0 0 0,1 1 0,-4 5 0,-8 13-72,-24 49 0,32-57 68,1-4 8,1 0-1,0 1 1,1 0-1,0 0 1,1 0-1,0 0 0,1 0 1,1 1-1,0-1 1,0 1-1,1-1 0,2 15 1,-1-24 3,0-1 1,0 0-1,0 0 0,0 1 1,0-1-1,1 0 1,-1 0-1,1-1 0,-1 1 1,1 0-1,0 0 0,0-1 1,0 1-1,0-1 1,0 0-1,0 1 0,0-1 1,0 0-1,0 0 1,1 0-1,-1-1 0,0 1 1,1 0-1,-1-1 0,1 0 1,-1 1-1,0-1 1,6 0-1,-2 0 64,0-1 0,0 1 0,-1-1 0,1 0 0,0 0 0,0 0 0,0-1 0,-1 0 0,1 0 0,9-6 0,-7 2 83,1-1-1,-1 0 0,-1 0 1,1-1-1,-1 0 0,-1 0 1,0-1-1,0 1 1,0-1-1,-1-1 0,-1 1 1,7-18-1,-7 14-105,0 0 1,-1 0-1,-1-1 0,0 1 0,0-1 1,-2 0-1,1 1 0,-2-1 1,-2-19-1,2 29-235,0 1 0,0-1 0,-1 0 1,1 1-1,-1-1 0,0 0 0,0 1 0,0 0 0,0 0 1,0-1-1,-1 1 0,0 1 0,1-1 0,-6-4 0,7 6-87,0 0 1,-1 1-1,1-1 0,0 0 0,-1 0 0,1 1 0,-1-1 0,1 1 1,-1-1-1,1 1 0,-1 0 0,0 0 0,1 0 0,-1 0 0,-2 0 0,2 0-158,0 1 0,1-1 0,-1 1 0,0 0 0,1-1 0,-1 1 0,1 0 0,-1 0 0,1 0 0,0 0 0,-1 1 0,1-1 0,0 0 0,0 0 0,-1 1 0,1-1 0,-1 2 0,-10 23-8213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10826,'0'0'13981,"-1"9"-13916,-18 140 358,-4 32-56,22-12 1165,23-294-614,41-135 0,-60 248-936,1 1-1,0-1 1,0 1 0,1 0 0,8-11-1,-12 20-24,0 0 1,0 0-1,1 0 0,-1 1 0,1-1 1,-1 0-1,1 1 0,-1-1 0,1 1 1,0 0-1,0-1 0,0 1 0,0 0 0,0 0 1,0 0-1,0 1 0,0-1 0,0 0 1,1 1-1,-1-1 0,0 1 0,0 0 1,0 0-1,1 0 0,-1 0 0,0 0 0,0 0 1,1 1-1,-1-1 0,0 1 0,0-1 1,0 1-1,0 0 0,0 0 0,3 2 1,4 2-6,-1 1 0,-1 0 0,1 0 1,-1 1-1,0 0 0,0 0 1,-1 0-1,7 12 0,-11-16 55,0 1-1,0 0 0,0-1 0,0 1 1,-1 0-1,1 0 0,-1 0 1,0 0-1,0 0 0,0 5 1,-1-7 19,0 0 0,0 0 1,-1-1-1,1 1 0,0 0 1,-1 0-1,1 0 0,-1-1 1,0 1-1,1 0 0,-1-1 1,0 1-1,0 0 0,0-1 1,0 1-1,-1-1 0,1 1 1,0-1-1,0 0 0,-1 0 1,1 1-1,-4 1 0,-5 2 275,0 0 1,0-1-1,0 0 0,-1-1 1,1 0-1,-1 0 1,-14 1-1,21-3-384,-1-1 0,1 1 0,0-1 0,-1 1 0,1-1 0,-1-1 0,1 1 0,0-1 0,-1 1 0,1-1 0,0 0 0,0-1 0,0 1 0,-1-1 0,1 0 0,1 0 0,-1 0 0,0 0-1,0-1 1,-5-5 0,8 7-371,0-1 0,0 1-1,0-1 1,0 0-1,0 0 1,1 0-1,-1 0 1,1 1-1,-1-1 1,1 0 0,-1 0-1,1-3 1,0 5-127,0-1 1,0 0 0,0 0-1,0 0 1,1 0 0,-1 0 0,0 0-1,0 1 1,1-1 0,-1 0-1,1 0 1,-1 0 0,0 1 0,1-1-1,0 0 1,-1 0 0,1 1-1,1-2 1,9-5-7833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18289,'0'0'7768,"2"12"-7614,5 127 388,-19 247 0,10-325 311,1-48 189,2-41-129,1-16-730,1 24-264,-2-1 1,-1 0-1,0 0 0,-2 0 0,0 0 0,-1 1 0,-9-32 0,11 50 45,1 0-1,-1 1 1,0-1 0,0 0 0,0 1 0,0-1 0,0 1 0,0-1 0,0 1-1,0 0 1,0-1 0,-1 1 0,1 0 0,0 0 0,-1 0 0,1 0 0,-4-1-1,5 2 21,-1 0 0,0 0 0,1 0 0,-1 1 0,0-1-1,1 0 1,-1 0 0,0 1 0,1-1 0,-1 1 0,0-1-1,1 0 1,-1 1 0,1-1 0,-1 1 0,1-1 0,-1 1-1,1 0 1,-1-1 0,1 1 0,0 0 0,-1-1 0,1 1-1,0 0 1,0-1 0,-1 1 0,1 0 0,0-1 0,0 1-1,0 0 1,0 0 0,0-1 0,0 1 0,0 0 0,0 0-1,0-1 1,0 1 0,0 0 0,1-1 0,-1 2-1,0 3 20,0-1-1,-1 1 0,1-1 0,1 1 0,-1-1 0,1 0 0,0 1 0,0-1 0,0 0 0,0 1 0,1-1 0,0 0 0,0 0 0,0 0 0,0 0 0,1-1 0,-1 1 0,1-1 0,0 1 0,0-1 0,0 0 0,1 0 0,-1 0 0,1-1 0,-1 1 1,1-1-1,0 0 0,0 0 0,0 0 0,0 0 0,0-1 0,1 0 0,5 2 0,-3-2 74,-1 1 1,1-1-1,-1 0 0,1 0 1,0-1-1,-1 0 0,1 0 1,0-1-1,-1 1 0,1-2 1,11-2-1,-14 2-24,0 0 1,0 0-1,0 0 1,-1-1-1,1 1 1,-1-1-1,0 0 0,1 0 1,-1 0-1,-1-1 1,1 1-1,0-1 0,-1 1 1,0-1-1,0 0 1,0 0-1,0 0 1,-1 0-1,2-5 0,1-2-42,-1 0 0,-1 0 0,0-1 0,0 1-1,0-19 1,-2 30-19,0 0 1,0 0-1,0 0 0,0 0 1,0 0-1,0-1 0,0 1 0,0 0 1,0 0-1,0 0 0,0 0 0,0-1 1,0 1-1,0 0 0,0 0 1,0 0-1,0 0 0,0 0 0,0-1 1,0 1-1,0 0 0,0 0 0,0 0 1,0 0-1,-1 0 0,1-1 1,0 1-1,0 0 0,0 0 0,0 0 1,0 0-1,0 0 0,0 0 1,-1 0-1,1 0 0,0-1 0,0 1 1,0 0-1,0 0 0,0 0 0,-1 0 1,1 0-1,0 0 0,0 0 1,0 0-1,0 0 0,-1 0 0,1 0 1,0 0-1,0 0 0,0 0 1,0 0-1,-1 0 0,1 0 0,0 0 1,0 0-1,0 0 0,0 1 0,0-1 1,-1 0-1,1 0 0,0 0 1,0 0-1,0 0 0,0 0 0,0 0 1,-14 15-292,-10 21 202,20-28 123,0 0 0,1 1-1,0 0 1,1-1 0,0 1 0,0 0 0,1 0 0,-1 10 0,2-17-15,0 0 0,0 1 0,0-1 0,0 0 0,1 1 0,-1-1 0,1 0 0,-1 1 0,1-1 0,0 0 1,0 0-1,0 0 0,0 0 0,0 0 0,1 0 0,-1 0 0,1 0 0,-1 0 0,1 0 0,-1-1 0,1 1 0,0-1 0,0 1 1,0-1-1,0 0 0,0 0 0,0 0 0,0 0 0,1 0 0,-1 0 0,0 0 0,0-1 0,1 1 0,3-1 0,5 2 15,0-1 0,0-1 0,1 0 0,-1-1 0,0 0 0,0 0 0,0-1 0,0-1 0,0 0 0,-1 0 0,14-7 0,3-4-63,0-2 0,43-33-1,-50 34 52,-20 15-23,0 0 1,1 0-1,-1 0 0,0 0 1,0-1-1,0 1 0,0 0 1,0 0-1,0 0 0,1 0 1,-1 0-1,0-1 0,0 1 1,0 0-1,1 0 1,-1 0-1,0 0 0,0 0 1,0 0-1,1 0 0,-1 0 1,0 0-1,0 0 0,0 0 1,1 0-1,-1 0 0,0 0 1,0 0-1,0 0 0,1 0 1,-1 0-1,0 0 0,0 0 1,0 0-1,1 0 1,-1 0-1,0 0 0,0 0 1,0 1-1,0-1 0,1 0 1,-1 0-1,0 0 0,0 0 1,0 0-1,0 1 0,0-1 1,1 0-1,-1 0 0,0 0 1,0 0-1,0 1 0,0-1 1,0 0-1,0 0 1,0 0-1,0 1 0,0-1 1,0 0-1,0 0 0,0 0 1,0 1-1,0-1 0,0 0 1,0 1-1,-2 23-20,-2 11 405,4-35-361,0 1 0,0 0 0,0 0 1,0-1-1,0 1 0,0 0 1,0-1-1,0 1 0,0 0 1,1-1-1,-1 1 0,0 0 1,0-1-1,1 1 0,-1 0 0,0-1 1,1 1-1,-1 0 0,0-1 1,1 1-1,-1-1 0,1 1 1,-1-1-1,1 1 0,-1-1 1,1 0-1,0 1 0,-1-1 0,1 1 1,-1-1-1,2 0 0,12 1 29,-1-1 0,1 0 1,-1-1-1,1-1 0,0 0 0,-1-1 0,0 0 0,0-1 0,25-12 0,-16 8-297,1 0 0,25-5 0,-48 13 249,0 0 0,0 0 0,0 0 0,0 0-1,1 0 1,-1 0 0,0 0 0,0 0 0,0 0-1,0 0 1,0 1 0,1-1 0,-1 0 0,0 0-1,0 0 1,0 0 0,0 0 0,0 0 0,1 0-1,-1 0 1,0 0 0,0 0 0,0 1-1,0-1 1,0 0 0,0 0 0,0 0 0,0 0-1,0 0 1,1 0 0,-1 1 0,0-1 0,0 0-1,0 0 1,0 0 0,0 0 0,0 0 0,0 1-1,0-1 1,0 0 0,0 0 0,0 0 0,0 0-1,0 1 1,0-1 0,0 0 0,0 0 0,0 0-1,0 0 1,-1 0 0,1 1 0,0-1-1,0 0 1,0 0 0,0 0 0,0 0 0,-7 17 166,-1 6 341,7-23-490,1 0-1,0 0 1,0 1 0,0-1-1,0 0 1,0 1-1,-1-1 1,1 1 0,0-1-1,0 0 1,0 1 0,0-1-1,0 0 1,0 1-1,0-1 1,0 0 0,0 1-1,1-1 1,-1 0 0,0 1-1,0-1 1,0 0 0,0 1-1,0-1 1,1 0-1,-1 1 1,0-1 0,0 0-1,0 1 1,1-1 0,-1 0-1,0 0 1,1 1-1,-1-1 1,0 0 0,0 0-1,1 0 1,-1 0 0,0 1-1,1-1 1,13 0 83,0 0 0,-1 0 1,1-2-1,0 0 0,-1 0 0,0-1 0,1-1 1,16-7-1,-11 5-630,1 0 0,31-5 1,-46 11 308,0-1 0,1 1 0,-1 0 0,0 0 0,1 0 0,7 2 0,-12-2 214,0 1 1,-1-1-1,1 1 1,0-1-1,0 1 1,0-1-1,-1 1 1,1-1 0,0 1-1,-1-1 1,1 1-1,-1 0 1,1 0-1,0-1 1,-1 1-1,0 0 1,1 0 0,-1 0-1,1-1 1,-1 1-1,0 0 1,0 0-1,1 0 1,-1 0-1,0 0 1,0 0-1,0 0 1,0-1 0,0 1-1,0 0 1,0 0-1,-1 0 1,1 0-1,0 0 1,0 0-1,-1 0 1,1-1-1,0 1 1,-1 0 0,1 0-1,-1 0 1,1-1-1,-1 1 1,1 0-1,-2 0 1,1 1-38,0 1 1,-1-1-1,1 0 0,-1 0 1,0 0-1,1 0 1,-1 0-1,0-1 0,0 1 1,0 0-1,0-1 0,-1 1 1,1-1-1,-4 2 1,-23 1-7295,14-6-1374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21076,'0'0'2562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15375,'0'0'10201,"1"10"-9854,1 20 0,-1 1 0,-4 31 0,0 26-3085,16-120-6001,-8 9 1772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10282,'0'0'8194,"9"4"-6352,-1-1-1448,1 0 0,-1-1 0,1 0 1,0-1-1,0 1 0,0-2 0,0 1 0,0-1 1,10-2-1,-16 2-292,0 0-1,0-1 1,0 1 0,0-1-1,0 0 1,0 0 0,0 0-1,0-1 1,-1 1 0,1-1-1,-1 1 1,1-1 0,-1 0-1,1 0 1,-1 0 0,0 0-1,0 0 1,0-1 0,0 1-1,0-1 1,-1 1 0,1-1-1,-1 1 1,1-1 0,-1 0-1,0 0 1,0 0 0,0 0-1,-1 0 1,1 0 0,-1 0-1,0 0 1,0 0 0,0-5-1,0 7-94,0 0 0,0-1 0,0 1-1,-1-1 1,1 1 0,-1 0 0,1-1 0,-1 1-1,1 0 1,-1-1 0,0 1 0,1 0 0,-1 0-1,0 0 1,0 0 0,0 0 0,0 0 0,0 0-1,0 0 1,0 0 0,-1 0 0,1 0-1,0 1 1,0-1 0,-1 0 0,1 1 0,0-1-1,-1 1 1,1 0 0,0-1 0,-1 1 0,1 0-1,-1 0 1,1 0 0,0 0 0,-1 0 0,1 0-1,-3 1 1,1-1-33,-1 0 0,0 0 0,0 1-1,1 0 1,-1 0 0,0 0 0,1 0 0,-1 0 0,1 1 0,-1 0-1,1 0 1,0 0 0,-6 4 0,4 0 47,-1 0 1,1 0 0,0 1-1,1 0 1,-1 0-1,2 0 1,-1 0 0,1 1-1,0-1 1,-4 16-1,7-21-5,-1 1-1,1 0 0,0 0 0,-1 0 0,2 0 0,-1-1 1,0 1-1,0 0 0,1 0 0,0 0 0,-1-1 0,1 1 0,0 0 1,0-1-1,1 1 0,-1-1 0,1 1 0,-1-1 0,1 1 0,0-1 1,-1 0-1,1 0 0,0 0 0,1 0 0,-1 0 0,0-1 1,0 1-1,1 0 0,-1-1 0,1 0 0,0 0 0,-1 0 0,4 1 1,4 2 35,-1-2 0,1 1 0,-1-1 0,1-1 0,0 1 0,15-1 0,-25-1 264,1-4-278,-1 1 0,1 0 1,0-1-1,0 1 0,0 0 0,0 0 0,1-1 0,-1 1 0,1 0 1,0 1-1,0-1 0,0 0 0,3-4 0,41-37-89,-14 13 75,-31 29-36,0 1 0,0-1 0,0 1 0,1 0 0,-1-1 0,0 1-1,1 0 1,-1 0 0,0 0 0,1 0 0,0 0 0,-1 0 0,1 1-1,-1-1 1,1 0 0,0 1 0,-1-1 0,1 1 0,0 0 0,0 0-1,-1-1 1,4 1 0,-4 1-3,1 0 0,-1 0 0,0 0 1,0-1-1,1 1 0,-1 0 0,0 0 0,0 1 0,0-1 0,0 0 0,0 0 0,0 0 1,-1 1-1,1-1 0,0 0 0,-1 1 0,1-1 0,-1 1 0,1-1 0,-1 1 0,0-1 1,1 1-1,-1-1 0,0 1 0,0 2 0,6 77 422,-4-79 509,2-8-409,4-9-86,-5 4-298,0-1-1,-1 0 0,0 1 1,-1-1-1,0-15 0,-1 23-120,0 0 0,-1 0 1,1-1-1,-1 1 0,0 0 0,0 0 0,0 0 0,-1 0 0,1 0 0,-1 1 0,0-1 0,0 0 0,-1 1 1,1-1-1,-1 1 0,1 0 0,-6-5 0,31 11 931,15 9-1047,-31-9 14,-1 0 0,1-1-1,0 1 1,0-2 0,0 1 0,0-1 0,0 0 0,0-1 0,0 1 0,0-1 0,0-1 0,13-1 0,-16 0 92,1 1 0,-1-1 0,1 0 0,-1 0 0,0 0 1,0 0-1,0-1 0,0 0 0,0 0 0,-1 0 0,1 0 0,-1 0 0,0-1 1,0 0-1,0 1 0,0-1 0,-1 0 0,0 0 0,1-1 0,1-4 1,-5 9-66,-22 61-435,22-56 518,-1 0-1,1 0 0,-1-1 1,1 1-1,1 0 0,-1 0 1,1 0-1,-1 0 1,2 0-1,-1 0 0,0 0 1,1 0-1,0 0 0,0 0 1,3 7-1,-1-10 9,-1 0-1,0 0 0,1 0 1,-1 0-1,1-1 0,0 1 1,0-1-1,0 0 1,-1 0-1,1 0 0,0 0 1,0-1-1,0 1 1,0-1-1,1 1 0,-1-1 1,0 0-1,0 0 1,3-1-1,3 0 26,-1 1 1,0-1-1,0-1 0,1 0 1,14-5-1,21-18 68,-35 19-112,1 0 1,0 0-1,0 1 0,13-4 0,-23 9-12,1 0-1,-1 1 0,1-1 0,-1 0 1,1 1-1,-1-1 0,1 1 0,-1-1 0,1 0 1,-1 1-1,0-1 0,1 1 0,-1-1 1,0 1-1,0 0 0,1-1 0,-1 1 1,0-1-1,0 1 0,0-1 0,1 1 0,-1 0 1,0-1-1,0 1 0,0-1 0,0 1 1,0 0-1,0-1 0,-1 1 0,1 0 0,0 1 26,0-1 0,0 0 0,0 1 0,0-1 0,1 0 0,-1 1 0,0-1 0,1 0 0,-1 1 0,1-1 0,-1 0 0,1 0-1,0 0 1,-1 1 0,1-1 0,1 1 0,4 0 29,-1 0 0,1-1 0,0 0 1,0 0-1,0 0 0,-1 0 0,1-1 0,0 0 0,0-1 0,8 0 0,59-14 74,-40 4-259,-22 7 20,1 0-1,-1 1 0,1 0 0,23-2 0,-35 5-98,0 1 230,0 0-1,0 0 1,0-1-1,0 1 1,0 0-1,1 0 1,-1 0-1,0 0 1,0-1-1,1 1 1,-1 0-1,0 0 1,1 0-1,-1-1 1,1 1-1,-1 0 1,1-1-1,-1 1 1,1 0-1,0-1 1,-1 1-1,1-1 1,0 1 0,-1-1-1,1 1 1,0-1-1,0 1 1,30 1 244,43-20-33,-54 12-423,-10 3-78,1 1-1,-1-1 0,1 2 0,0-1 0,-1 2 0,1-1 0,14 2 0,-24 0 284,-1-1 0,1 0 0,-1 1 0,1-1 0,-1 1 0,1-1 0,-1 1 0,1-1 0,-1 1 1,1-1-1,-1 1 0,1-1 0,-1 1 0,0 0 0,1-1 0,-1 1 0,0 0 0,0-1 0,0 1 0,1 0 0,-1-1 0,0 1 0,0 0 0,0-1 0,0 1 0,0 0 0,0-1 0,0 1 0,0 0 1,0-1-1,-1 1 0,1 0 0,0 0 17,-1 0 0,1 0 0,0 0 0,0-1 0,0 1 0,0 0 0,0 0 0,0 0 0,0 0 0,0-1 0,0 1 0,0 0 0,0 0 0,0 0 0,1-1 0,-1 1 0,0 0 0,1 0 0,-1-1 0,0 1 0,1 0 0,-1 0 0,1-1 0,-1 1 0,1-1 0,-1 1 0,1 0 0,0-1 0,-1 1 0,1-1 0,0 1 0,-1-1 0,1 0 0,0 1 0,0-1 0,-1 0 0,1 1 0,0-1 0,0 0 0,0 0 0,-1 0 0,1 0 0,1 0 0,2 0 73,6 0-2601,-9 0 2198,-1 0-1,1 0 1,-1 0 0,1 0 0,-1 0 0,1-1 0,-1 1-1,1 0 1,-1 0 0,0 0 0,1-1 0,-1 1 0,1 0-1,-1-1 1,0 1 0,1 0 0,-1-1 0,1 1-1,-1-1 1,0 1 0,0 0 0,1-1 0,-1 1 0,0-1-1,1 0 1,0-8-7699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21044,'-3'-5'2562,"3"0"129,0 1-1154,0 1-1344,7 3-482,2 0-1825,3 0-2882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1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9033,'6'3'43,"-1"0"0,1-1 0,-1 0 1,1 0-1,0 0 0,0-1 1,0 1-1,0-1 0,9 0 1,61-2 62,-34 0 267,-32 1-290,568-16 1142,198 1-1075,-500 17-65,786 21 1650,-364-21-1812,-113-4 90,-235 29-93,38 0 59,457-45-6,87 13-101,-449 12 3427,-489-9-5071,-6-5-2088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4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76 10346,'0'0'6005,"2"-10"-2785,1-2-2184,3-35 2716,-6 47-3694,0-1 0,0 1 0,-1-1 0,1 1 0,0 0-1,-1-1 1,1 1 0,0-1 0,-1 1 0,1 0 0,-1-1 0,1 1 0,-1 0 0,1 0 0,-1-1-1,1 1 1,-1 0 0,1 0 0,-1 0 0,1 0 0,-1-1 0,1 1 0,-1 0 0,1 0 0,-1 0-1,1 0 1,-1 0 0,0 0 0,1 0 0,-1 1 0,1-1 0,-1 0 0,1 0 0,-1 0-1,1 0 1,-1 1 0,1-1 0,-1 0 0,1 1 0,-1-1 0,1 0 0,-1 1 0,-24 12-231,10 0 112,2 0 0,-1 1 0,-21 29 1,29-34 49,0-1 0,1 1 0,0 0 0,0 1 0,1-1 0,0 1 0,1 0 0,-4 19 0,7-28 6,0-1 0,0 1 1,0 0-1,0-1 0,0 1 0,0-1 0,0 1 0,0 0 0,0-1 0,0 1 0,0 0 1,1-1-1,-1 1 0,0 0 0,0-1 0,1 1 0,-1-1 0,0 1 0,1-1 1,-1 1-1,1-1 0,-1 1 0,1-1 0,-1 1 0,1-1 0,-1 0 0,1 1 0,-1-1 1,1 0-1,0 1 0,25 1 7,24-15 163,62-59-74,-112 72-114,0 0 0,0 0 0,1 0 0,-1 0 0,0 0 0,0 0 0,1 0 0,-1 0 0,0 0 1,0 0-1,1 0 0,-1 0 0,0 0 0,0 0 0,0 0 0,1 0 0,-1 0 0,0 0 0,0 0 0,1 0 0,-1 0 0,0 0 0,0 1 0,0-1 0,1 0 0,-1 0 0,0 0 1,0 0-1,0 1 0,0-1 0,1 0 0,-1 0 0,0 0 0,0 0 0,0 1 0,0-1 0,0 0 0,0 0 0,0 1 0,0-1 0,1 0 0,-1 1 0,3 18-329,-2 31 401,-1-39-120,-3 62 506,-3 0 0,-3 0 0,-35 135 0,42-199-400,-1-1 1,0 0-1,-1 0 0,1 0 1,-1 0-1,-1 0 0,0-1 1,0 0-1,-8 9 0,12-14 17,-1 0-1,0-1 0,0 1 1,0 0-1,0-1 1,-1 0-1,1 1 1,0-1-1,-1 0 1,1 0-1,0 0 0,-1-1 1,1 1-1,-1-1 1,0 1-1,1-1 1,-1 0-1,1 0 0,-1 0 1,1 0-1,-1 0 1,1-1-1,-1 1 1,0-1-1,1 1 0,0-1 1,-1 0-1,1 0 1,-1 0-1,1-1 1,0 1-1,0 0 0,0-1 1,0 0-1,-3-2 1,-2-3-53,0 0 0,1 0 0,0 0 1,0-1-1,1 1 0,0-2 0,0 1 1,1 0-1,0-1 0,0 0 0,1 0 1,0 0-1,1 0 0,0 0 0,1-1 1,-2-16-1,3 17-20,0-1-1,0 0 1,0 0 0,1 0 0,1 0 0,0 1-1,0-1 1,1 0 0,0 1 0,1 0-1,0 0 1,0 0 0,1 0 0,0 1 0,12-16-1,-7 14 13,1 0 0,0 1 0,0 0 0,1 1 0,0 0 0,21-10 0,83-27-1629,-22 10-5613,-41 10-3693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20788,'0'0'4265,"0"11"-4308,-1 25 35,0-16 7,0 0-1,2 0 0,0 0 1,7 37-1,-8-55-6,1 0-1,-1 0 0,1-1 1,0 1-1,0 0 0,0 0 1,0-1-1,0 1 0,0-1 1,0 1-1,0-1 0,1 1 0,-1-1 1,1 1-1,-1-1 0,1 0 1,-1 0-1,1 0 0,0 0 1,-1 0-1,1 0 0,0-1 1,0 1-1,0 0 0,-1-1 1,1 0-1,0 1 0,0-1 1,0 0-1,0 0 0,0 0 1,0 0-1,0 0 0,0-1 0,0 1 1,0 0-1,0-1 0,-1 0 1,1 1-1,0-1 0,0 0 1,1-1-1,11-5 100,-1-1-1,0 0 1,0 0 0,15-15-1,-9 8 17,-17 14-91,-1-1 0,1 1-1,-1 0 1,1 0 0,0 0-1,-1 0 1,1 0 0,0 0-1,0 0 1,0 1 0,-1-1-1,1 1 1,0-1 0,0 1-1,0 0 1,0-1 0,0 1-1,0 0 1,0 1 0,3-1 0,-3 1-27,0 1 1,0-1 0,0 1 0,0 0-1,0-1 1,0 1 0,-1 0 0,1 0 0,-1 0-1,1 0 1,-1 0 0,0 0 0,0 1 0,2 3-1,-2-4 19,-1 0-1,1-1 1,0 1-1,0-1 0,1 1 1,-1-1-1,0 0 1,0 0-1,1 1 1,-1-1-1,1 0 0,-1 0 1,1 0-1,-1 0 1,1 0-1,-1-1 1,1 1-1,0 0 0,-1-1 1,1 0-1,0 1 1,0-1-1,0 0 1,-1 0-1,1 0 0,0 0 1,0 0-1,0 0 1,-1 0-1,1 0 1,3-2-1,7-1 85,0-1 0,-1-1 0,22-10 0,0-1 7,-31 15-252,0 0-1,0 0 1,1 1 0,-1-1-1,0 0 1,1 1-1,-1 0 1,1-1 0,-1 1-1,0 0 1,1 0 0,-1 1-1,1-1 1,-1 0 0,0 1-1,1-1 1,-1 1 0,0 0-1,1 0 1,-1 0-1,3 1 1,-4 1-311,1-1 0,0 0 0,-1 1 0,1-1 0,-1 1-1,0-1 1,0 1 0,0 0 0,0-1 0,-1 1 0,1 0 0,-1 0 0,0-1-1,1 1 1,-1 0 0,-1 5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14734,'0'0'3395,"52"60"-10954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95 11339,'0'0'11061,"-11"3"-10399,6-1-601,-1-1 0,0 1 0,1 1 0,-1-1 0,1 1 0,0 0 0,0 0 0,0 0 0,0 1 0,0-1 0,1 1 0,0 0 0,0 1 0,0-1 0,0 1 0,1 0-1,-1 0 1,1 0 0,1 0 0,-1 1 0,1-1 0,0 1 0,0-1 0,0 1 0,-1 11 0,2-15-54,1-1 0,0 1 0,0-1-1,0 1 1,0-1 0,0 1 0,0-1 0,0 0-1,0 1 1,0-1 0,1 1 0,-1-1-1,1 1 1,-1-1 0,1 0 0,-1 1-1,1-1 1,0 0 0,0 1 0,0-1 0,0 0-1,1 2 1,-1-3 8,1 1-1,-1-1 1,0 1 0,1-1 0,-1 1-1,1-1 1,-1 0 0,0 0-1,1 0 1,-1 0 0,1 0 0,-1 0-1,1 0 1,-1 0 0,0-1-1,1 1 1,-1-1 0,3 0-1,2-2 54,1 0 0,-1 0 0,0-1 0,0 0 0,0 0 0,0 0 0,-1-1 0,7-6 0,8-16 217,-1-1 0,-1-1 0,-2 0 0,22-55 0,-47 107-396,0 0 0,1 1 1,2 0-1,0 0 0,2 0 0,0 1 1,1 25-1,3-47 113,0-1 0,1 1 0,0-1 0,-1 1 0,1-1 0,0 1 0,0-1-1,0 0 1,1 0 0,-1 0 0,0 1 0,1-1 0,-1 0 0,1-1 0,0 1 0,0 0 0,0 0 0,0-1 0,0 1 0,0-1 0,0 0 0,0 1 0,1-1 0,-1 0 0,0 0 0,1-1 0,-1 1 0,1 0 0,-1-1 0,1 0-1,4 1 1,-1 0 18,1-1 0,-1 1 0,1-1 0,-1 0 0,1-1-1,-1 1 1,1-1 0,-1 0 0,1-1 0,-1 0-1,0 0 1,6-3 0,-6 2-10,-1 0 0,1-1 1,-1 1-1,0-1 0,0 0 0,0-1 0,-1 1 0,1-1 1,-1 0-1,0 0 0,-1 0 0,1-1 0,-1 1 0,0-1 1,0 0-1,-1 0 0,0 0 0,0 0 0,0 0 1,1-8-1,-4 13-21,1 0 0,0 0 0,0 0 0,0 0 1,-1 0-1,1 1 0,0-1 0,-1 0 0,1 0 0,-1 0 1,1 0-1,-1 1 0,1-1 0,-1 0 0,0 0 1,1 1-1,-1-1 0,0 1 0,1-1 0,-1 0 0,0 1 1,0 0-1,0-1 0,0 1 0,1-1 0,-1 1 1,0 0-1,0 0 0,0-1 0,0 1 0,0 0 0,0 0 1,0 0-1,0 0 0,0 0 0,0 0 0,0 0 1,0 0-1,1 1 0,-1-1 0,0 0 0,0 1 0,0-1 1,-1 1-1,-2 0-2,1 0 0,-1 0 0,1 0 0,0 1 0,0-1-1,0 1 1,0 0 0,0 0 0,0 0 0,0 0 0,1 0 0,-4 3 0,5-4 14,1 0 1,-1 0-1,0 0 0,0-1 1,1 1-1,-1 0 0,0 0 0,1 0 1,-1 0-1,1 0 0,0 0 1,-1 0-1,1 0 0,0 1 1,-1-1-1,1 0 0,0 0 0,0 0 1,0 0-1,0 0 0,0 0 1,0 1-1,0-1 0,1 0 1,-1 0-1,0 0 0,1 0 0,-1 0 1,0 0-1,1 0 0,-1 0 1,1 0-1,0 0 0,-1 0 0,1 0 1,0 0-1,0-1 0,-1 1 1,1 0-1,0 0 0,0-1 1,0 1-1,0-1 0,0 1 0,0 0 1,0-1-1,0 0 0,1 1 1,7 2 10,0-1 0,0 0 1,0-1-1,17 1 1,-16-1-11,313 2-872,-323-3 950,1 0 1,0 0-1,-1-1 0,1 1 1,-1 0-1,1-1 0,-1 1 1,1 0-1,-1-1 0,1 1 1,-1-1-1,1 1 0,-1 0 1,1-1-1,-1 0 0,0 1 1,1-1-1,-1 1 0,0-1 1,1 1-1,-1-1 0,0 0 0,0 1 1,0-1-1,0 1 0,1-1 1,-1 0-1,0 1 0,0-1 1,0 0-1,0 1 0,0-1 1,-1 1-1,1-1 0,0 0 1,0 1-1,0-1 0,0 0 1,-1 1-1,1-1 0,0 1 1,-1-2-1,-12-28 1169,-14-11-541,16 26-726,0-2 1,1 1-1,1-1 1,0-1 0,-8-27-1,22 44-1548,0 1 1,0 1-1,1-1 0,-1 1 0,11 2 0,12 3-4531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15182,'0'0'9641,"32"80"-8455,-31-42-354,-1 1-287,0 0-321,0-3-128,0-5-64,0-4-160,0-4-897,0-9-480,0-3-289,-5-10-320,-8-1-1025,-6-9-1345,-3-13-4645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10410,'0'0'16784,"82"-35"-15695,-43 31-385,8 2-447,-2 1-225,3 1-289,-6 0-1376,-7 1-1730,-5 4-2947,-11 3-3652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 17553,'0'0'5856,"-10"3"-5963,4-2 155,1 1 0,0-1 0,0 1-1,0 0 1,1 1 0,-1-1 0,0 1 0,1 0 0,0 0 0,0 0 0,0 1-1,0-1 1,0 1 0,0 0 0,1 0 0,0 1 0,0-1 0,0 1-1,1-1 1,-1 1 0,1 0 0,0 0 0,0 0 0,1 0 0,0 0-1,-1 0 1,2 0 0,-2 10 0,3-13-25,-1-1 0,0 1 0,1 0-1,-1-1 1,1 1 0,0 0 0,-1-1 0,1 1 0,0-1 0,0 1-1,0-1 1,0 1 0,0-1 0,0 0 0,1 0 0,-1 1 0,0-1 0,1 0-1,-1 0 1,1 0 0,-1 0 0,1 0 0,-1-1 0,1 1 0,0 0-1,-1-1 1,1 1 0,0-1 0,-1 0 0,1 0 0,0 1 0,0-1-1,-1 0 1,1 0 0,0-1 0,0 1 0,1-1 0,5 1 106,-1 0-1,0-1 1,0 0 0,0-1 0,0 0 0,0 0 0,-1 0 0,10-5 0,-5 0-32,-1 0 0,0 0 0,0-1 1,-1-1-1,0 0 0,0 0 0,-1 0 0,0-1 1,-1 0-1,0-1 0,-1 0 0,0 0 1,5-14-1,-9 6-215,-12 22-433,-16 23 179,22-20 394,0-1 0,0 1 0,1 0 0,0 0 0,0 0 0,0 1 0,1-1 0,0 1 0,0-1 1,1 1-1,-1 0 0,2 0 0,-1-1 0,1 11 0,0-15-8,1-1 1,0 0-1,0 0 1,0 1-1,0-1 1,0 0-1,0 0 0,0 0 1,0 0-1,0 0 1,0 0-1,1 0 1,-1-1-1,0 1 1,1 0-1,-1-1 0,0 1 1,1-1-1,-1 1 1,1-1-1,-1 1 1,1-1-1,-1 0 1,1 0-1,-1 0 0,1 0 1,-1 0-1,1 0 1,-1-1-1,1 1 1,1-1-1,4 1 80,0-1 0,0 0 0,0-1-1,0 0 1,10-4 0,-6 0-108,0-2 1,-1 0-1,1 0 1,-1-1-1,-1 0 1,0-1-1,0 0 0,-1 0 1,0-1-1,-1 0 1,0 0-1,9-23 1,-24 48-1309,4-9 1350,0 0 0,1 0 0,0 0 0,0 1 0,0-1 0,1 1 0,0 0 0,0-1 0,0 1 0,0 0 0,1 0 0,0 0 0,1 1 0,-1 11 0,2-17-3,0 0 0,0 0 0,0 1 0,0-1 1,0 0-1,0 0 0,0 0 0,1-1 0,-1 1 1,0 0-1,0 0 0,1-1 0,-1 1 1,1-1-1,-1 1 0,0-1 0,1 1 0,-1-1 1,1 0-1,-1 0 0,1 0 0,-1 0 0,1 0 1,-1 0-1,1 0 0,-1 0 0,1-1 1,-1 1-1,1 0 0,-1-1 0,2 0 0,46-15 861,-36 7-801,0 1 0,-1-2 0,19-17 0,22-18-425,-56 71-680,0-19 1007,1 1-1,0-1 1,1 1-1,0 0 0,0-1 1,1 1-1,-1 0 1,2 0-1,-1 0 1,3 10-1,-2-15-236,0 0 0,1 0-1,-1 0 1,1 0 0,0-1-1,-1 1 1,1-1-1,0 1 1,1-1 0,-1 0-1,0 1 1,1-1 0,-1 0-1,1-1 1,0 1 0,-1 0-1,1-1 1,0 0 0,0 1-1,0-1 1,0 0-1,0 0 1,0-1 0,1 1-1,-1-1 1,0 0 0,5 0-1,25 1-4836,-3-1-2200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 15759,'0'0'6022,"-8"-2"-4341,2 1-1686,-43-4 1751,48 4-1818,0 1 0,0 0 0,-1 0 0,1 0-1,0 0 1,0 1 0,0-1 0,-1 0 0,1 0 0,0 1-1,0-1 1,0 1 0,0-1 0,-1 1 0,1-1 0,0 1 0,0 0-1,0 0 1,0-1 0,1 1 0,-1 0 0,0 0 0,0 0-1,0 0 1,1 0 0,-1 0 0,0 0 0,1 0 0,-1 0-1,1 1 1,-1-1 0,1 0 0,0 0 0,-1 0 0,1 1 0,0 1-1,1-1-23,0 0-1,1-1 0,-1 1 0,1 0 1,-1-1-1,1 1 0,-1-1 1,1 0-1,0 1 0,0-1 1,0 0-1,0 0 0,0 0 0,0-1 1,0 1-1,0 0 0,0-1 1,0 1-1,4 0 0,5 2-51,18 6-163,60 9-1,-5-1 759,-85-17-414,1 0 1,0 0-1,0 0 0,-1 0 0,1 0 0,0 1 0,0-1 0,0 0 1,-1 0-1,1 1 0,0-1 0,0 0 0,0 0 0,0 1 1,-1-1-1,1 0 0,0 0 0,0 1 0,0-1 0,0 0 1,0 0-1,0 1 0,0-1 0,0 0 0,0 1 0,0-1 1,0 0-1,0 0 0,0 1 0,0-1 0,0 0 0,0 1 0,0-1 1,0 0-1,0 0 0,0 1 0,1-1 0,-1 0 0,0 0 1,0 1-1,0-1 0,0 0 0,1 0 0,-1 1 0,0-1 1,0 0-1,1 0 0,-1 0 0,0 0 0,0 1 0,1-1 1,-1 0-1,0 0 0,0 0 0,1 0 0,-1 0 0,0 0 1,1 0-1,-1 0 0,0 0 0,0 0 0,1 0 0,-1 0 0,0 0 1,1 0-1,-1 0 0,0 0 0,1 0 0,-21 9 1699,-23 0-31,-61 7 0,5-11-3411,97-5-628,11-6-8371,8 0 1356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121 288 9897,'0'0'14430,"-8"-3"-14222,5 2-200,0 0-1,0 0 1,0 1-1,0-1 0,0 1 1,0-1-1,0 1 1,0 0-1,0 0 1,0 0-1,0 0 1,0 1-1,0 0 1,1-1-1,-1 1 0,0 0 1,-4 2-1,3-1 24,0 1-1,1 0 1,-1 0-1,1 0 1,-1 0-1,1 0 1,0 1-1,0 0 0,0-1 1,1 1-1,-1 0 1,1 0-1,-3 7 1,4-8-18,-1-1 1,1 1-1,0 0 1,0 0-1,0 0 1,0 0-1,0 0 0,1 0 1,0 0-1,-1 0 1,1 0-1,0 0 1,0 0-1,1 0 1,-1 0-1,1 0 1,1 6-1,-1-7 0,0 0 0,1 0-1,-1 0 1,1-1 0,-1 1 0,1 0-1,0-1 1,0 1 0,-1-1 0,1 1 0,0-1-1,0 0 1,0 0 0,1 0 0,-1 0 0,0 0-1,0 0 1,3 0 0,5 0 25,-1 1 0,1-2 0,0 1 0,-1-1-1,1-1 1,-1 0 0,1 0 0,-1-1 0,0 0 0,13-4 0,-5-2-28,0 1 0,-1-2 1,0 0-1,0-1 0,-1-1 0,-1 0 0,0-1 1,0-1-1,-1 0 0,12-16 0,-15 18-78,-2 0 0,1-1 1,-2 0-1,0-1 0,0 0 0,-1 0 0,0 0 0,-1-1 0,-1 1 0,-1-1 0,1 0 1,-2-1-1,1-18 0,-3 29 12,0 1 1,0-1-1,0 1 1,-1-1-1,0 1 0,1-1 1,-2 1-1,1 0 1,0-1-1,0 1 1,-1 0-1,0 0 1,0 0-1,0 0 1,0 0-1,0 0 0,0 1 1,-1-1-1,1 1 1,-1-1-1,0 1 1,0 0-1,1 0 1,-2 0-1,1 1 0,0-1 1,0 1-1,0 0 1,-1-1-1,1 1 1,-1 1-1,1-1 1,0 0-1,-1 1 1,0 0-1,1 0 0,-6 0 1,-1 0 84,-1 1 0,0 0 0,0 0 0,1 1 0,-1 1 1,1-1-1,-1 2 0,1-1 0,0 2 0,0-1 0,-13 9 0,16-8 97,1 0 1,0 0-1,0 1 0,1 0 0,0 0 1,0 0-1,-6 9 0,9-13-120,1 0 0,0-1 0,0 1 0,1 0-1,-1 0 1,0-1 0,1 1 0,-1 0 0,1 0 0,-1 0 0,1 0 0,0 0 0,0 0-1,0 0 1,0-1 0,0 1 0,0 0 0,0 0 0,1 0 0,-1 0 0,1 0 0,-1 0-1,1-1 1,0 1 0,0 0 0,0 0 0,0-1 0,0 1 0,0-1 0,0 1 0,0-1 0,1 1-1,-1-1 1,1 0 0,-1 1 0,3 0 0,10 6-81,0 0-1,28 10 1,-29-13-68,0 0 0,-1 1 0,1 1 0,-1 0 0,14 11 0,-23-16 100,-1 1 0,1 0 0,0 0-1,-1 0 1,1 0 0,-1 0 0,0 1 0,0-1 0,0 1-1,0 0 1,-1-1 0,0 1 0,1 0 0,-2 0 0,1 0-1,0 0 1,-1 0 0,1 0 0,-1 0 0,0 0 0,-1 0 0,0 7-1,-8 8-2564,-1-11-2103,0-2-7572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 13741,'0'0'5637,"-11"1"-3202,5-1-2214,0 0 0,0 1 1,0-1-1,0 2 1,0-1-1,0 0 0,1 1 1,-1 0-1,1 1 0,-1-1 1,1 1-1,0 0 1,0 1-1,0-1 0,0 1 1,-6 6-1,5-5-101,1 0 0,1 1 0,-1-1 0,1 1 0,0 0 0,0 0 0,1 1-1,-1-1 1,1 1 0,1-1 0,-1 1 0,-1 12 0,4-19-111,0 1 0,1-1 1,-1 1-1,0-1 0,1 1 0,-1-1 0,1 1 1,-1-1-1,1 0 0,-1 1 0,1-1 0,-1 0 1,1 1-1,-1-1 0,1 0 0,0 1 0,-1-1 1,1 0-1,-1 0 0,1 0 0,0 0 0,-1 0 1,1 0-1,0 0 0,-1 0 0,1 0 0,-1 0 1,1 0-1,0 0 0,-1 0 0,1 0 0,0-1 1,-1 1-1,1 0 0,0-1 0,27-8 1027,-18 1-1048,-1-1 0,1 0 1,-1 0-1,0 0 0,-1-1 1,0-1-1,-1 1 0,0-1 1,-1 0-1,10-24 1,-16 41 72,0 0-553,0 0-1,0 1 1,0-1 0,1 0-1,0 0 1,0 1 0,3 6-1,-3-12 83,0 1 0,0-1 0,0 1 0,0-1 0,0 0-1,0 1 1,0-1 0,1 0 0,-1 0 0,0 0 0,1 0 0,-1 0-1,1 0 1,-1 0 0,1 0 0,0-1 0,-1 1 0,1-1 0,0 1-1,-1-1 1,1 0 0,0 1 0,0-1 0,-1 0 0,1 0 0,0 0-1,0 0 1,-1-1 0,1 1 0,3-1 0,14-4-4261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26 9577,'0'0'2728,"-10"-5"-2429,5 2-297,0 0-1,0 1 1,0-1 0,0 1 0,0 0-1,-1 1 1,1-1 0,-1 1-1,1 0 1,-1 1 0,1-1 0,-1 1-1,0 0 1,1 1 0,-1-1-1,1 1 1,-1 0 0,1 0 0,-1 1-1,1 0 1,0 0 0,0 0-1,-1 0 1,2 1 0,-1 0 0,0 0-1,-7 7 1,-7 11-1,1 0 0,0 1 0,2 1 0,1 1 1,1 0-1,1 1 0,1 0 0,1 1 0,2 0 0,0 1 0,2 0 0,1 0 1,1 1-1,1 0 0,2 0 0,0 0 0,2 0 0,4 31 0,-1-45-178,0 1 0,2-1 0,-1 0 0,2 0 0,0 0 0,0-1 0,1 1 0,1-2 0,18 24 0,-21-30 23,1 1 1,0-2-1,0 1 1,0-1-1,1 0 1,-1 0-1,1 0 1,14 5-1,-17-8 185,1 0 1,0-1-1,0 1 0,-1-1 0,1-1 0,0 1 1,0-1-1,0 1 0,0-2 0,0 1 0,0 0 0,0-1 1,-1 0-1,1 0 0,7-3 0,-6 2 106,-1-1 0,0 0 0,0-1 0,-1 1 0,1-1 0,-1 0 0,0 0 1,0 0-1,0-1 0,0 1 0,4-9 0,33-61 1294,-36 64-1298,8-17 116,-1 0 1,-2-1-1,-1 0 1,-1 0-1,-2-1 1,0 0 0,-2 0-1,-1 0 1,-2 0-1,0-1 1,-7-45-1,5 67-291,-1-1 0,0 0 0,0 1-1,-1 0 1,0 0 0,-1 0 0,-6-12-1,8 18-195,1-1 0,-1 1 0,1 0 0,-1 0 0,0 0 0,0 1 0,0-1 0,0 0 0,0 1 0,0-1 0,0 1 0,0-1 0,-1 1 0,1 0 0,-1 0 0,1 0 0,-1 0 0,1 1 0,-1-1 0,1 1 0,-1 0 0,0-1 0,1 1-1,-1 0 1,1 0 0,-1 1 0,0-1 0,1 0 0,-4 2 0,-11 7-3669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14670,'0'0'3571,"-8"15"-2994,-11 26 659,-24 74 1,34-87-527,1 1-1,1 0 1,2 0 0,-3 45-1,8-74-660,0 1 0,0 0-1,0 0 1,0-1-1,0 1 1,0 0-1,1 0 1,-1-1-1,0 1 1,0 0-1,0 0 1,1-1-1,-1 1 1,0 0-1,1-1 1,-1 1-1,1 0 1,-1-1 0,1 1-1,-1-1 1,1 1-1,-1 0 1,1-1-1,-1 0 1,1 1-1,0-1 1,-1 1-1,1-1 1,0 0-1,-1 1 1,2-1-1,1 1 89,-1-1 0,0 0 0,1 0 0,-1 0-1,1 0 1,-1-1 0,0 1 0,1-1 0,-1 1-1,4-2 1,1-1 104,0 0-1,0-1 1,0 1-1,0-2 0,11-8 1,35-45 308,75-109 0,-81 103-1113,-38 50-419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13581,'0'0'10986,"40"54"-10505,-20-50-385,6-3-609,-1-1-1537,-1 0-1793,-2-5-1731,3-9-3202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9769,'0'0'8563,"-12"0"-7565,5 0-822,0 0 1,0 0-1,-1 1 0,1 0 0,0 1 0,0-1 0,0 2 1,0-1-1,0 1 0,1 0 0,-1 0 0,1 0 0,0 1 1,-11 8-1,16-11-100,-44 43 1555,43-42-1598,0-1 0,1 1 0,-1-1 0,1 1 0,-1 0 0,1 0 0,0 0 0,0 0 0,-1 0 0,1 0-1,1 0 1,-1 0 0,0 0 0,1 0 0,-1 0 0,1 0 0,-1 1 0,1-1 0,0 0 0,0 0 0,0 1-1,0-1 1,1 0 0,0 4 0,2-5 94,0-1 1,1 1-1,-1-1 0,1 1 0,-1-1 1,0 0-1,1 0 0,-1 0 0,1-1 0,-1 1 1,5-2-1,11-5-47,0-1 1,0-1-1,-1 0 1,0-2-1,-1 0 0,20-17 1,22-13-121,-57 40 11,0 0 0,-1 0-1,1 0 1,0 0 0,0 0 0,0 0-1,0 1 1,0-1 0,-1 1 0,1-1-1,0 1 1,4-1 0,-6 1 20,1 1 0,-1-1 0,1 0 0,-1 0 0,0 0 0,1 1 0,-1-1 0,0 0 0,1 0 0,-1 1 0,1-1 0,-1 0 0,0 1 1,0-1-1,1 0 0,-1 1 0,0-1 0,0 1 0,1-1 0,-1 0 0,0 1 0,0-1 0,0 1 0,0-1 0,0 1 0,1-1 0,-1 1 0,0-1 0,0 1 0,0-1 0,0 0 0,-1 2 0,0 7-33,-1-1-1,0 1 0,0-1 0,-6 13 1,-1 9 307,10-29-246,0-1 1,-1 1-1,1-1 1,0 1-1,0-1 1,0 1-1,0-1 1,-1 1-1,1-1 1,0 0-1,0 0 1,0 1-1,0-1 1,0 0-1,0 0 1,0 0-1,0 0 1,0 0-1,0 0 1,0 0 0,0-1-1,0 1 1,0 0-1,0 0 1,0-1-1,0 0 1,31-6 243,38-17-132,-51 16-416,1 1 1,0 0 0,0 2-1,0 0 1,40-3 0,-60 8 287,1 0-1,-1 0 1,0 0 0,1 0 0,-1 0 0,1 0-1,-1 0 1,1 0 0,-1 0 0,0 0 0,1 0-1,-1 0 1,1 0 0,-1 1 0,1-1 0,-1 0-1,0 0 1,1 0 0,-1 1 0,0-1 0,1 0-1,-1 1 1,0-1 0,1 0 0,-1 0 0,0 1-1,0-1 1,1 1 0,-1-1 0,0 0 0,0 1-1,0-1 1,1 1 0,-1-1 0,0 0 0,0 1-1,0-1 1,0 1 0,0 0 0,-8 21 598,-21 18 748,29-39-1308,-9 11 493,7-8-5077,2-15-1879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12812,'0'0'16085,"-9"-3"-16123,6 1 36,0 1-1,0 0 0,0 0 1,0 0-1,0 1 1,0-1-1,0 1 0,-1 0 1,1 0-1,0 0 1,0 0-1,0 0 0,0 1 1,0-1-1,0 1 1,-1 0-1,2 0 0,-1 0 1,0 0-1,0 0 1,0 1-1,0-1 0,1 1 1,-1 0-1,1 0 1,-1 0-1,1 0 0,0 0 1,0 1-1,0-1 1,0 1-1,0-1 0,0 1 1,1 0-1,-1 0 1,1-1-1,0 1 0,-1 4 1,1-6 3,1-1-1,0 1 1,0-1 0,-1 1-1,1-1 1,0 1 0,0-1-1,0 1 1,0-1 0,0 1-1,0-1 1,0 1 0,0-1-1,0 1 1,0 0-1,0-1 1,0 1 0,0-1-1,1 1 1,-1-1 0,0 1-1,0-1 1,0 1 0,1-1-1,-1 0 1,0 1 0,1-1-1,-1 1 1,0-1 0,1 0-1,-1 1 1,0-1 0,1 0-1,-1 1 1,1-1 0,-1 0-1,1 1 1,0-1 0,28 2 161,31-16 88,-9-8-214,-39 16-117,1 0-1,0 1 1,0 0 0,0 1 0,0 0-1,1 1 1,15-1 0,-28 47-416,-1-42 517,1-1-1,-1 1 0,1-1 0,-1 0 1,0 1-1,1-1 0,-1 0 0,1 1 1,-1-1-1,1 0 0,0 0 0,-1 1 1,1-1-1,-1 0 0,1 0 0,-1 0 1,1 0-1,0 0 0,-1 1 0,1-1 1,-1 0-1,1 0 0,0-1 1,-1 1-1,1 0 0,-1 0 0,1 0 1,0 0-1,-1 0 0,1-1 0,-1 1 1,1-1-1,23-6 226,8-6-168,-21 8-135,-1 0-1,1 1 1,0 0 0,0 1-1,1 0 1,-1 1 0,14-1-1,-22 17-552,-3-13 617,0 1 0,0-1-1,0 1 1,1-1 0,-1 1 0,0-1-1,0 1 1,1-1 0,-1 1 0,1-1 0,-1 1-1,1-1 1,0 0 0,0 1 0,-1-1 0,1 0-1,2 2 1,1-2 40,1 0-1,0-1 0,0 1 1,-1-1-1,1 0 0,0-1 1,0 1-1,-1-1 0,1 0 1,0 0-1,5-2 0,55-25-483,-19 7-399,-39 19 708,-1-1 19,-1 1 1,1 1-1,-1-1 0,1 1 0,-1 0 1,9 0-1,-18 39-130,-9-19 858,12-18-669,-1 1-1,1-1 0,0 1 1,-1-1-1,1 1 0,0 0 0,0-1 1,0 1-1,0 0 0,1 0 1,-1 0-1,0 3 0,9-6-7950,2-4 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14382,'0'0'13388,"-49"60"-12619,40-47-577,3 2-128,3-3-64,3 0-384,-4-3-993,4-4-962,0-2-1985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2:5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9385,'0'0'15369,"9"7"-14098,-7-5-1197,3 2 83,0 0 0,0-1 0,0 1 0,0-1 0,0 0 1,1-1-1,-1 1 0,1-1 0,-1 0 0,1-1 0,0 1 0,0-1 1,11 1-1,-7-3-52,-1 1-1,1-1 1,-1-1 0,1 0 0,-1 0-1,1-1 1,-1 0 0,9-4 0,-16 6-114,1 0-1,-1-1 1,0 1 0,1 0 0,-1-1-1,0 1 1,0-1 0,0 0 0,0 0-1,0 0 1,0 0 0,-1 0 0,1 0-1,0 0 1,-1 0 0,0-1 0,0 1-1,1-1 1,-2 1 0,1-1 0,0 1-1,0-1 1,-1 1 0,1-1 0,-1 0-1,0 1 1,0-1 0,0 0 0,0 1-1,0-1 1,-1 0 0,1 1 0,-1-1-1,-1-3 1,1 4-65,0 1 0,0-1-1,0 0 1,-1 1 0,1-1 0,-1 1 0,1-1-1,-1 1 1,0 0 0,1 0 0,-1-1-1,0 1 1,0 1 0,0-1 0,0 0 0,0 0-1,0 1 1,0-1 0,0 1 0,0-1-1,0 1 1,0 0 0,0 0 0,0 0 0,0 0-1,-1 0 1,1 1 0,0-1 0,0 0 0,-3 2-1,-2-1 28,1 1-1,-1 0 1,1 0-1,-1 0 1,1 0 0,0 1-1,0 0 1,-8 6-1,9-5 99,0 1 0,1 0 0,0 0 0,0 0 1,0 0-1,1 1 0,-1-1 0,1 1 0,1 0 0,-1 0 0,1 0 0,-2 9 0,3-12-19,0 0 0,1 0 0,-1 0-1,1 0 1,0 0 0,0-1 0,0 1-1,0 0 1,1 0 0,-1 0 0,1 0 0,0 0-1,0-1 1,0 1 0,0 0 0,0-1-1,0 1 1,1 0 0,-1-1 0,1 0-1,0 1 1,0-1 0,0 0 0,0 0 0,0 0-1,0 0 1,0 0 0,5 2 0,2 1-79,1 0 0,0 0 0,0 0 1,20 5-1,-1-10-6905</inkml:trace>
  <inkml:trace contextRef="#ctx0" brushRef="#br0" timeOffset="1">17 0 22613,'0'0'5381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10570,'0'0'3310,"12"0"-2563,67-5-706,-1-4 1,92-23-1,-55 10-143,338-47-101,508-11 0,463 83 2098,236 15-1879,-564-95 77,-682 38 417,-281 29-510,1 6 0,190 18 0,-261-10-2263,-5-3-2045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15375,'0'0'6753,"4"6"-10031,-4-5 3195,1 1 0,0 0 1,0-1-1,0 1 0,0-1 0,0 1 1,1-1-1,-1 0 0,0 1 0,1-1 1,-1 0-1,1 0 0,-1 0 0,1 0 1,0 0-1,-1 0 0,1-1 0,0 1 1,0 0-1,-1-1 0,1 1 0,0-1 1,0 0-1,0 0 0,0 0 0,0 0 1,0 0-1,-1 0 0,1 0 0,0 0 1,0-1-1,0 1 0,0-1 0,-1 1 1,1-1-1,0 0 0,-1 0 1,1 0-1,0 0 0,-1 0 0,1 0 1,-1 0-1,1 0 0,-1-1 0,2-1 1,34-36-273,-13 11 4254,-37 96-3440,14-61-2594,6-6-2477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71 151 13036,'0'0'4522,"1"-8"-2344,4-45 1078,-5 53-3246,0-1-1,0 1 0,0 0 1,0 0-1,0 0 0,0 0 0,0 0 1,0-1-1,0 1 0,0 0 1,0 0-1,0 0 0,-1 0 0,1 0 1,0 0-1,0-1 0,0 1 1,0 0-1,0 0 0,0 0 0,0 0 1,0 0-1,0 0 0,-1 0 1,1 0-1,0 0 0,0-1 0,0 1 1,0 0-1,0 0 0,0 0 1,-1 0-1,1 0 0,0 0 0,0 0 1,0 0-1,0 0 0,0 0 1,-1 0-1,1 0 0,0 0 0,0 0 1,0 0-1,0 0 0,0 0 1,0 0-1,-1 0 0,1 0 0,0 0 1,0 1-1,0-1 0,0 0 1,0 0-1,-1 0 0,-10 8-33,-8 8-153,15-10 198,-1 0-1,1 0 1,0 1-1,0-1 1,1 1-1,0 0 1,0 0-1,0 0 1,1 0-1,0 1 1,1-1-1,-2 13 1,4-19-19,-1-1-1,1 1 1,-1 0 0,0-1 0,1 1-1,0-1 1,-1 1 0,1-1 0,-1 1-1,1-1 1,0 0 0,-1 1 0,1-1-1,0 0 1,-1 1 0,1-1 0,0 0-1,-1 0 1,1 0 0,0 1 0,0-1-1,-1 0 1,1 0 0,0 0-1,0 0 1,-1 0 0,1-1 0,0 1-1,0 0 1,1-1 0,29-5 168,-20 1-125,1-1-1,-1-1 1,0 0 0,0 0-1,-1-1 1,0-1-1,0 0 1,-1 0-1,9-12 1,-4 4 396,0-1 1,-2 0-1,-1-1 1,16-34-1,-49 84-579,-13 29-97,32-52 212,0 0 0,0 1 1,1-1-1,0 0 0,1 1 1,-1-1-1,1 10 0,2-17 25,-1-1-1,1 1 1,0 0-1,0-1 1,-1 1 0,1 0-1,0-1 1,0 1-1,0-1 1,0 0-1,-1 1 1,1-1 0,0 0-1,0 1 1,0-1-1,0 0 1,0 0 0,0 0-1,0 0 1,0 0-1,0 0 1,0 0-1,0 0 1,0 0 0,0 0-1,0 0 1,0-1-1,0 1 1,-1 0-1,3-1 1,30-9 152,-29 8-141,0 0-1,0-1 1,0 0 0,0 1-1,-1-1 1,1-1 0,-1 1-1,0 0 1,0-1 0,0 1-1,-1-1 1,1 0 0,-1 0 0,0 0-1,2-6 1,-4 10-14,0 0 0,0 0-1,0-1 1,-1 1 0,1 0 0,0 0 0,0-1 0,0 1-1,0 0 1,-1 0 0,1 0 0,0-1 0,0 1 0,-1 0-1,1 0 1,0 0 0,0 0 0,-1 0 0,1-1 0,0 1-1,-1 0 1,1 0 0,0 0 0,0 0 0,-1 0 0,1 0-1,0 0 1,-1 0 0,1 0 0,0 0 0,0 0 0,-1 0-1,1 0 1,0 0 0,-1 0 0,1 0 0,0 1-1,0-1 1,-1 0 0,1 0 0,0 0 0,0 0 0,-1 1-1,1-1 1,0 0 0,0 0 0,-1 1 0,-11 6-141,6-3 95,2-2 36,1 0 1,0 0-1,0 0 0,0 0 0,0 1 1,0 0-1,0-1 0,1 1 1,-1 0-1,1 0 0,0 0 0,0 1 1,0-1-1,0 0 0,1 1 1,-3 5-1,6-8 10,0 0 0,0 0 0,-1 0 0,1-1 0,0 1 0,0-1 0,0 1 0,0-1 0,0 0 0,-1 0 0,1 0 1,0 0-1,0 0 0,0 0 0,3-1 0,1 1 10,124-11 32,-79 6-28,-50 1 298,0 1 1,-1-1-1,1 0 0,-1 1 1,0-1-1,0 0 1,0 0-1,-1-6 1,-14-37 483,12 42-770,0-1 1,1-1-1,0 1 0,0 0 1,1 0-1,-1-1 0,1-6 1,24 17-3309,10 2-1152,-9-4-1492,13-2-9474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56 15375,'0'0'3192,"-11"-6"-1446,4 2-1697,1 1 0,-1 0 0,1 0 0,-1 0 0,0 1 0,0 0 0,0 1 0,0-1 0,-1 1 0,1 1 0,0-1 0,0 1 0,-1 0 0,1 1 0,0 0 1,0 0-1,0 1 0,0-1 0,0 2 0,-11 4 0,7-1 199,0 1 0,1 0 1,0 1-1,0 0 0,1 1 0,-12 14 1,17-19-143,1 0 1,-1 1 0,1-1 0,0 1 0,0 0 0,1 0 0,-1 0 0,1 1 0,0-1 0,0 0 0,1 1 0,0-1 0,0 1-1,0 0 1,1-1 0,-1 9 0,2-13-94,0 0 0,0 0 0,-1 0 0,1 0 0,0 0 0,0 0 0,0 0 0,0 0-1,0 0 1,0 0 0,0-1 0,0 1 0,1 0 0,-1-1 0,0 1 0,0-1 0,1 1 0,-1-1 0,0 0 0,0 0-1,1 1 1,-1-1 0,0 0 0,1 0 0,-1 0 0,0 0 0,1-1 0,-1 1 0,0 0 0,1 0 0,-1-1 0,0 1-1,2-2 1,48-13 685,-31 4-553,0-1 1,-1-1-1,-1 0 0,0-1 0,-1-1 0,-1-1 0,0 0 0,-1-1 0,0-1 0,22-38 0,-61 101-219,15-30-2,1 0 0,0 0 0,0 1 0,2 0 0,0 0 0,1 1 0,1 0 0,-4 29 0,8-44 86,0-1 1,0 0-1,0 0 0,0 0 0,0 1 0,0-1 0,0 0 0,1 0 0,-1 0 0,0 0 0,1 0 0,-1 0 0,1 1 0,-1-1 0,1 0 0,0 0 0,-1-1 0,1 1 0,0 0 0,0 0 0,0 0 0,-1 0 0,1-1 0,0 1 0,0 0 0,0-1 0,0 1 1,0-1-1,0 1 0,1-1 0,-1 1 0,0-1 0,0 0 0,0 1 0,0-1 0,1 0 0,-1 0 0,0 0 0,0 0 0,0 0 0,0 0 0,1-1 0,-1 1 0,0 0 0,2-1 0,4 0 90,0-1 1,-1 0-1,1 0 0,0-1 1,-1 1-1,10-7 0,0-1 1,0-2-1,0 0 1,-1-1-1,-1 0 1,0-1-1,-1-1 1,-1 0 0,0 0-1,-1-2 1,-1 1-1,12-26 1,-70 120-923,44-71 822,1-3 5,0 1 0,1-1 0,-1 1 0,1 0 0,0 0 0,0 0 0,0 0 0,1 0 0,0 0 0,0 1 0,0-1 0,1 0-1,0 1 1,0 8 0,1-13 11,0-1 0,0 1 0,0 0 0,-1-1 0,1 1 0,0 0-1,0-1 1,0 1 0,0-1 0,0 0 0,0 1 0,0-1 0,0 0 0,1 0-1,-1 1 1,0-1 0,0 0 0,0 0 0,0 0 0,0 0 0,0 0 0,2-1-1,25-3 389,-14-2-355,-1-1 0,0-1 0,0 1-1,-1-2 1,0 0 0,0 0 0,-1-1 0,0-1 0,-1 1 0,0-2 0,-1 1-1,11-19 1,-27 70-1122,-1-22 869,-10 35 366,15-18-3451,3-35 3090,0 1 0,1-1 1,-1 1-1,0-1 0,1 1 0,-1-1 0,0 1 0,1-1 0,-1 0 0,1 1 1,-1-1-1,1 0 0,-1 1 0,1-1 0,-1 0 0,1 0 0,-1 1 1,1-1-1,-1 0 0,1 0 0,-1 0 0,1 0 0,0 0 0,-1 0 1,1 0-1,-1 0 0,1 0 0,0 0 0,-1 0 0,2 0 0,20-4-4131,5-9-1542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4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29 9545,'0'0'395,"-9"2"64,1-1-374,0 0 0,1 1-1,-1 0 1,1 1 0,-1 0-1,1 0 1,0 0 0,0 1-1,0 0 1,1 0 0,-1 1-1,1 0 1,0 0 0,0 0-1,1 1 1,0 0 0,0 0 0,0 0-1,0 1 1,1-1 0,-6 14-1,5 6-70,0 1-1,2 0 0,1 0 1,1 0-1,2 0 0,0 0 1,10 50-1,-3-40-9,2 0-1,1-1 1,2 0-1,2 0 1,1-1-1,20 32 1,-10-26-94,1-1-1,2-1 1,1-1-1,47 43 1,-57-62-315,1-1 1,0-1 0,40 24-1,-51-36 236,-1 0 0,1 0 0,0-1-1,0 0 1,0-1 0,1 0 0,-1-1 0,1 0 0,0 0-1,0-1 1,-1-1 0,14 0 0,-20-1 136,1 0 0,-1 0 0,1 0 0,-1 0 0,0-1 0,0 1 0,1-1 0,-1 0 0,0-1 0,-1 1 0,1-1 0,0 1 0,-1-1 0,1 0 0,-1-1 0,3-3 0,0 0 163,-1-1 0,0 0 0,0 0 1,-1-1-1,0 1 0,-1-1 0,4-13 0,0-10 479,-1 0-1,-2-1 1,1-47 0,-2-9 775,-15-156 0,8 216-1335,-1 0 0,-1 0 0,-1 0-1,-2 1 1,-1 0 0,-1 1 0,-1 0 0,-1 1-1,-22-33 1,27 49-80,1 1 0,-1 0 1,-1 0-1,0 1 0,0 0 0,-1 0 0,1 1 0,-2 0 0,1 1 1,-1 0-1,0 1 0,0 0 0,0 1 0,-1 0 0,0 1 0,1 0 1,-1 1-1,0 0 0,-1 1 0,-13 0 0,0 2-499,0 1-1,1 1 0,-1 2 1,0 0-1,1 2 0,0 0 1,1 2-1,-33 16 0,32-13-2960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13229,'0'0'10852,"-11"3"-10008,-3 2-427,0-1 1,1 2-1,-23 12 0,30-15-252,-1 1 0,1 0-1,0 1 1,1-1 0,-1 1 0,1 0-1,0 1 1,0-1 0,0 1 0,1 0-1,-5 8 1,9-13-170,-1-1-1,1 0 1,0 1-1,0-1 1,0 0 0,0 1-1,0-1 1,0 0-1,0 1 1,0-1 0,0 0-1,-1 1 1,2-1-1,-1 1 1,0-1-1,0 0 1,0 1 0,0-1-1,0 0 1,0 1-1,0-1 1,0 0 0,0 1-1,1-1 1,-1 0-1,0 1 1,0-1 0,0 0-1,1 1 1,-1-1-1,0 0 1,1 0 0,-1 1-1,1-1 1,17 6-110,30-6-234,-37 0 100,3-1 73,1 1 1,-1 0-1,1 1 0,-1 1 1,1 0-1,-1 1 0,0 1 1,0 0-1,21 9 1,-34-12 194,0-1 1,0 1 0,-1 0-1,1-1 1,0 1 0,0 0 0,0-1-1,0 1 1,0 0 0,-1 0 0,1 0-1,0 0 1,-1 0 0,1-1 0,-1 1-1,1 0 1,-1 1 0,1-1 0,-1 0-1,0 0 1,1 0 0,-1 0 0,0 0-1,0 0 1,0 0 0,0 0 0,0 1-1,0-1 1,0 0 0,0 0 0,-1 0-1,1 0 1,0 0 0,-1 0-1,1 0 1,-1 0 0,1 0 0,-1 0-1,1 0 1,-1 0 0,1 0 0,-1 0-1,0 0 1,0-1 0,0 1 0,1 0-1,-1 0 1,-2 0 0,-2 4 221,-1 0 0,0-1 0,-1 0 0,1 0 0,-13 6-1,-3-2-48,-1 0-1,0-1 0,0-1 0,-28 3 1,-12-6-9845,54-3-15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44 11627,'0'0'2925,"3"-9"268,12-25 245,-12 33-26,-1 13-2826,-1 14-639,-3 13 398,-3-1 1,0 0 0,-21 69-1,-2 8-649,29-115 131,-1 1 0,-1 0-1,1 0 1,0-1 0,0 1-1,0 0 1,0 0 0,0-1-1,-1 1 1,1 0 0,0-1-1,-1 1 1,1 0 0,0-1 0,-1 1-1,1 0 1,-1-1 0,1 1-1,-1-1 1,1 1 0,-1-1-1,1 1 1,-1-1 0,0 1-1,1-1 1,-1 1 0,0-1 0,1 0-1,-1 0 1,0 1 0,0-1-1,1 0 1,-1 0 0,0 0-1,0 0 1,1 0 0,-1 0-1,0 0 1,-1 0 0,0 0-528,0-1 0,-1 0-1,1 0 1,0-1 0,0 1 0,0 0 0,0-1 0,0 1 0,0-1-1,0 1 1,1-1 0,-2-2 0,-16-17-4173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3395,'2'-8'6641,"-1"3"-6030,1-1 0,0 0 0,0 1 0,1-1 0,-1 1 0,1 0 0,0 0 0,1 0 0,-1 0 0,1 1 0,0-1 0,0 1 0,1 0 0,-1 0 0,1 0 0,0 1 0,0 0 0,0 0 0,0 0 0,1 0 0,9-3 0,-6 4-430,0 0-1,0 1 0,1 0 1,-1 1-1,0 0 0,0 0 1,1 1-1,-1 0 0,0 0 1,0 1-1,0 0 0,13 6 1,-18-6-188,-1-1 1,0 1-1,1 0 1,-1 0-1,0 0 1,0 0-1,-1 1 1,1 0-1,0-1 1,-1 1 0,1 0-1,-1 0 1,0 0-1,0 0 1,0 0-1,-1 1 1,1-1-1,-1 1 1,0-1-1,0 1 1,0-1-1,0 1 1,0 0 0,-1-1-1,0 1 1,0 0-1,0 0 1,0-1-1,0 1 1,-1 0-1,0-1 1,0 1-1,-2 6 1,0-2 18,0-1 0,-1 1 0,0-1 0,0 0 0,-1 0 0,1 0 0,-2-1 0,1 0 1,-1 0-1,0 0 0,-8 6 0,-8 5 497,-47 28 1,39-31-296,17-12-2767,14-15-19441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11659,'0'0'12999,"10"2"-11937,-4-1-954,-1-1 0,1 1-1,-1-1 1,1 0-1,-1-1 1,1 1 0,-1-1-1,1 0 1,-1-1 0,1 1-1,-1-1 1,0 0-1,0 0 1,0-1 0,0 0-1,0 0 1,-1 0 0,1 0-1,-1-1 1,0 1-1,0-1 1,0 0 0,-1 0-1,7-9 1,7-16 271,-16 28-371,-1 0 1,1 0-1,-1 0 1,1 0-1,0 0 1,-1-1 0,0 1-1,1 0 1,-1 0-1,0 0 1,1 0-1,-1 0 1,0-1-1,0 1 1,0 0-1,0 0 1,0 0 0,0 0-1,0-1 1,0 1-1,-1 0 1,1 0-1,0 0 1,-2-2-1,1 3-38,0 0-1,0 0 0,-1 0 0,1 0 0,0 0 1,0 0-1,-1 0 0,1 0 0,0 1 0,0-1 0,0 0 1,0 1-1,-1-1 0,1 1 0,0-1 0,0 1 0,0 0 1,0-1-1,0 1 0,0 0 0,0 0 0,1 0 1,-2 1-1,-21 21-174,18-17 179,1 0 1,-1 0 0,1 0-1,0 0 1,0 1 0,1-1 0,0 1-1,0 0 1,1 0 0,-1 0 0,2 0-1,-1 1 1,1-1 0,-1 11 0,3-16 12,-1-1 0,0 1 1,1-1-1,0 1 1,-1-1-1,1 1 1,0-1-1,0 0 1,0 1-1,0-1 0,0 0 1,0 0-1,0 0 1,0 0-1,0 0 1,1 0-1,-1 0 0,0 0 1,1 0-1,-1 0 1,3 0-1,37 16-271,-30-13 204,4 2 112,-1-1 0,1-1 0,0 0 0,0-1 0,0 0 0,23 0 0,-36-4 53,-1 1 0,0-1-1,1 0 1,-1 0 0,0 1 0,0-1-1,0 0 1,0 0 0,0 0 0,0-1-1,0 1 1,0 0 0,0 0 0,0 0 0,-1-1-1,1 1 1,0 0 0,-1-1 0,1 1-1,-1-1 1,0 1 0,1-1 0,-1 1-1,0-1 1,0 1 0,0-1 0,0-2-1,2-52 969,-2 50-833,0-4-201,0 1 0,-1 0 0,0-1 1,0 1-1,-1 0 0,-5-15 0,16 20-14337,9 9 10296,-14-4 1152,14 2-5906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 13164,'0'0'8766,"-9"-3"-6518,3 1-2160,1 0 1,-1 1-1,0-1 1,0 1 0,0 0-1,0 1 1,0-1-1,0 1 1,0 1 0,0-1-1,0 1 1,0 0 0,0 0-1,0 1 1,0-1-1,1 1 1,-1 1 0,1-1-1,-7 4 1,8-3-67,1-1-21,-1 0 0,1 0 1,0 0-1,-1 0 0,1 1 0,0-1 1,1 1-1,-1 0 0,0 0 0,1 0 1,-1 0-1,1 0 0,0 1 0,0-1 1,0 1-1,1-1 0,-1 1 0,1 0 0,0-1 1,-1 7-1,2-9-33,1 1 1,-1-1-1,1 0 0,0 0 0,-1 0 1,1 0-1,0 0 0,0 0 1,0 0-1,-1 0 0,1 0 1,0 0-1,0-1 0,0 1 1,1 0-1,-1-1 0,0 1 1,0-1-1,0 1 0,0-1 0,1 1 1,-1-1-1,0 0 0,0 0 1,1 0-1,0 1 0,44 5-872,-37-5 619,26 1-1026,-22-1 984,0-1 0,0 2-1,0-1 1,0 2 0,0 0 0,0 0 0,23 11-1,-36-14 378,1 0 0,0 0 0,-1 1 0,1-1-1,0 0 1,-1 1 0,1-1 0,-1 1 0,1-1-1,-1 0 1,1 1 0,-1-1 0,1 1 0,-1 0-1,1-1 1,-1 1 0,0-1 0,1 1 0,-1 0-1,0-1 1,1 1 0,-1 0 0,0-1 0,0 1-1,0 0 1,0-1 0,0 1 0,0 0 0,0-1-1,0 2 1,-16 13 1870,-35 6 876,49-21-2719,-21 7 151,0-2 1,-1 0-1,1-2 1,-43 1-1,65-4-551,0 0 211,1 0 0,0 0-1,0 1 1,0-1-1,0 0 1,-1 0-1,1 0 1,0 0-1,0 0 1,0 0-1,0 0 1,-1 0-1,1 0 1,0 0-1,0 0 1,0-1 0,0 1-1,-1 0 1,1 0-1,0 0 1,0 0-1,0 0 1,0 0-1,0 0 1,0 0-1,-1 0 1,1 0-1,0-1 1,0 1-1,0 0 1,0 0 0,0 0-1,0 0 1,0 0-1,0-1 1,-1 1-1,1 0 1,0 0-1,0 0 1,0 0-1,0 0 1,0-1-1,0 1 1,0 0-1,0 0 1,0 0 0,0 0-1,0-1 1,0 1-1,0 0 1,0 0-1,0-9-6133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8232,'0'21'8913,"0"43"-618,-1-22-8351,-1 1 0,-11 51 0,-28 99 963,54-231-551,1 1-1,2 0 0,35-58 0,-20 38-457,-13 19-128,-14 27 119,1-1 0,0 2-1,1-1 1,0 1 0,1 0-1,10-13 1,-17 23 99,1-1 1,-1 1-1,1-1 0,-1 0 0,1 1 1,-1-1-1,1 1 0,-1 0 0,1-1 1,0 1-1,-1-1 0,1 1 0,0 0 1,-1-1-1,1 1 0,0 0 0,-1 0 1,1 0-1,0-1 0,0 1 0,-1 0 1,1 0-1,0 0 0,0 0 0,-1 0 1,1 0-1,0 1 0,0-1 0,-1 0 1,1 0-1,0 0 0,-1 1 1,1-1-1,0 0 0,-1 1 0,1-1 1,-1 1-1,1-1 0,0 1 0,-1-1 1,1 1-1,-1-1 0,1 1 0,-1-1 1,1 1-1,-1-1 0,0 1 0,1 0 1,-1-1-1,0 1 0,0 0 0,1 0 1,-1-1-1,0 1 0,0 0 0,0-1 1,0 1-1,0 0 0,0 0 0,0-1 1,0 2-1,4 48-304,-4-49 308,0 3 22,-1 1 0,-1 0 0,1-1 0,-1 1 0,1 0-1,-2-1 1,1 0 0,0 0 0,-1 0 0,1 0 0,-1 0-1,0 0 1,-1 0 0,1-1 0,-1 0 0,1 0 0,-1 0 0,0 0-1,-5 3 1,2-2 27,0 1 0,0-1 0,-1 0 0,1-1-1,-1 1 1,0-2 0,0 1 0,0-1 0,0 0 0,-13 1-1,20-4-481,1 0-1,-1 0 0,1 0 0,0 0 0,-1 0 0,1 0 0,0 0 0,-1 0 0,1 0 0,0 0 0,0 0 1,0 0-1,0 0 0,0 0 0,0 0 0,0 0 0,0 0 0,0 0 0,1-1 0,-1 0-1044,2-15-7114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13389,'0'0'3048,"9"-1"635,-8 1-3651,18-1 1533,0-1-1,0-2 1,24-5-1,-37 7-1370,0 0 0,0-1 0,-1 1-1,1-1 1,0 0 0,-1-1 0,6-4-1,-9 6-185,0 1-1,0-1 0,0 0 0,-1 0 0,1 0 0,-1 0 0,1-1 0,-1 1 1,0 0-1,0-1 0,0 1 0,0-1 0,0 1 0,0-1 0,-1 1 1,1-1-1,-1 1 0,0-4 0,0 4-5,-1 1 0,1 0-1,-1 0 1,0 0 0,1 0 0,-1 0 0,0 0 0,0 0-1,0 0 1,1 0 0,-1 1 0,0-1 0,0 0 0,0 1 0,-1-1-1,1 0 1,0 1 0,0-1 0,0 1 0,0 0 0,0-1-1,-1 1 1,1 0 0,0 0 0,0-1 0,-1 1 0,1 0-1,0 0 1,0 1 0,-1-1 0,-1 0 0,-3 0-58,0 1 0,0-1 0,0 1-1,-1 0 1,-10 3 0,11-1 13,0 1-1,0 0 1,0 0-1,0 0 1,1 1-1,0-1 1,0 1-1,0 0 1,0 1-1,1-1 1,0 1-1,0 0 0,1 0 1,-1 0-1,1 1 1,1-1-1,-1 1 1,1 0-1,0-1 1,1 1-1,-1 0 1,1 0-1,1 0 1,-1 0-1,2 11 1,0-16-69,-1 0 0,1-1 1,0 1-1,0 0 1,0-1-1,0 1 0,0-1 1,0 0-1,0 1 0,0-1 1,1 0-1,-1 1 1,0-1-1,1 0 0,-1 0 1,1 0-1,-1-1 0,1 1 1,0 0-1,-1 0 1,1-1-1,0 1 0,0-1 1,-1 0-1,4 1 1,46 1-5182,-19-5-931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18578,'0'0'4110,"-9"10"-2289,-1 4-1531,0 0 0,0 0 0,2 1 0,0 0 0,0 1 0,2-1 0,0 2 0,0-1 0,2 0 0,0 1 0,-3 28 0,7-45-307,0 1 0,0 0 0,0-1 0,0 1 0,0 0 0,0 0 0,0-1 0,0 1-1,0 0 1,1 0 0,-1-1 0,0 1 0,0 0 0,1-1 0,-1 1 0,0-1 0,1 1 0,-1 0 0,1-1 0,-1 1 0,1-1-1,-1 1 1,1-1 0,-1 1 0,1-1 0,-1 1 0,1-1 0,0 0 0,-1 1 0,2-1 0,22-4-242,22-24-314,-35 19 359,-1 0 1,0-1-1,0 0 1,-1-1-1,0 0 1,-1 0-1,13-24 1,-21 35 93,0 0 0,0-1 0,0 1 0,0 0 0,0 0 0,0-1 0,0 1 0,0 0 0,0 0 0,0 0 0,0-1 0,0 1 0,0 0 0,0 0 0,0 0 0,0 0 0,0-1 0,-1 1 0,1 0 0,0 0 0,0 0 0,0 0 0,0-1 0,0 1 0,-1 0 0,1 0 0,0 0 0,0 0 0,0 0 0,0 0 0,-1 0 0,1-1 0,0 1 0,0 0 0,0 0 0,-1 0 0,1 0 0,0 0 0,0 0 0,0 0 0,-1 0 0,1 0 0,0 0 0,0 0 0,-1 0 0,1 0 0,0 0 0,0 0 0,0 1 0,0-1 0,-1 0 0,1 0 0,0 0 0,0 0 0,0 0 0,-1 0 0,1 0 0,0 1 0,0-1 0,0 0 0,0 0 0,0 0 0,0 0 0,-1 1 0,-11 7-6686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6118,'0'0'14739,"9"7"-14413,32 21-230,-38-27-166,-1 0 1,0-1 0,1 1-1,-1 0 1,0-1 0,1 1-1,-1-1 1,1 0 0,-1 0-1,1 0 1,-1 0 0,1 0-1,-1 0 1,1-1 0,-1 1-1,0-1 1,1 0 0,-1 0-1,0 1 1,1-2 0,-1 1-1,0 0 1,0 0 0,0-1-1,0 1 1,2-3 0,5-4-829,-1 0 0,0-1 0,0 0 0,6-10 0,-7 10-150,11-17-380,-1 0-1,13-29 1,24-60 2323,-19 39 4049,-50 100 1605,-24 43-6602,25-27 662,1 1 0,2 1-1,2 0 1,2 0-1,1 0 1,0 59-1,27-144 1811,23-101-3877,-45 151 1486,0 2-71,0 0 1,0 1-1,1-1 0,0 0 0,0 1 0,3 14 0,-2-23 36,-1 1-1,1-1 1,-1 0 0,1 1 0,-1-1 0,1 0-1,0 1 1,0-1 0,-1 0 0,1 0-1,0 0 1,0 0 0,0 0 0,1 0 0,-1 0-1,0 0 1,0 0 0,0-1 0,1 1-1,0 0 1,1 0 20,0-1-1,0 1 1,0-1 0,0 0-1,0 0 1,-1 0 0,1 0-1,0-1 1,0 1-1,0-1 1,0 0 0,-1 0-1,1 0 1,3-2-1,3-1 13,-1-1 0,0 0 0,0-1-1,0 0 1,-1 0 0,0-1 0,12-13-1,-12 12-21,0 0-1,0 1 0,1 0 0,0 0 1,1 1-1,9-6 0,-18 12-12,0 0-1,1 0 1,-1 0-1,0 0 1,0 0 0,0 0-1,0 0 1,1 0 0,-1 0-1,0 0 1,0 0-1,0 0 1,0 0 0,0 0-1,1 0 1,-1 0-1,0 0 1,0 0 0,0 0-1,0 0 1,1 0-1,-1 0 1,0 0 0,0 0-1,0 0 1,0 1 0,0-1-1,0 0 1,1 0-1,-1 0 1,0 0 0,0 0-1,0 0 1,0 1-1,0-1 1,0 0 0,0 0-1,0 0 1,0 0 0,0 0-1,0 1 1,0-1-1,1 0 1,-1 0 0,0 0-1,0 0 1,0 1-1,-1-1 1,2 15-85,-6 14 144,0-13-13,-5 30-94,14-46 21,-1-1-1,1 1 0,-1-1 0,1 0 0,-1 0 0,1 0 0,-1-1 0,0 1 0,6-5 0,2-1 147,-8 4 84,1 0 1,0 1-1,0 0 1,0-1-1,0 1 1,0 1-1,0-1 1,0 0-1,1 1 1,5-1-1,-10 2-214,9 31-97,-2 22 161,-7-52-32,0-1-1,1 1 1,0 0 0,-1-1 0,1 1-1,-1 0 1,1-1 0,0 1-1,-1-1 1,1 1 0,0-1-1,0 0 1,-1 1 0,1-1-1,0 0 1,0 1 0,0-1 0,0 0-1,-1 0 1,1 0 0,0 0-1,0 0 1,0 0 0,0 0-1,0 0 1,-1 0 0,1 0-1,0 0 1,0-1 0,0 1-1,0 0 1,-1 0 0,1-1 0,0 1-1,0-1 1,2 0 19,-1-1 1,1 1-1,-1 0 0,1-1 1,-1 0-1,0 1 1,0-1-1,0 0 0,3-4 1,11-17 60,-10 16-86,-1 0 0,0 0 0,0 0-1,-1-1 1,0 1 0,0-1 0,-1 0 0,1 0-1,-2-1 1,4-15 0,-6 23-176,-1 1-97,1 0 262,-1 1 0,0-1 0,1 0 0,-1 0-1,1 1 1,-1-1 0,1 0 0,-1 1 0,0-1-1,1 0 1,0 1 0,-1-1 0,1 1 0,-1-1 0,1 1-1,-1-1 1,1 1 0,0-1 0,-1 1 0,1 0 0,0-1-1,0 1 1,0-1 0,-1 1 0,1 0 0,0-1-1,0 1 1,0-1 0,0 1 0,0 0 0,0-1 0,0 1-1,0 0 1,0-1 0,0 1 0,0 0 0,1-1-1,-1 1 1,0-1 0,0 1 0,1-1 0,-1 1 0,0 0-1,1-1 1,-1 1 0,0-1 0,1 1 0,-1-1-1,1 0 1,-1 1 0,1-1 0,-1 1 0,1-1 0,-1 0-1,2 1 1,6 2 34,0 0-1,0 0 1,1-1 0,-1 0-1,1-1 1,-1 0 0,1 0-1,-1-1 1,1 0 0,0 0-1,-1-1 1,1 0 0,-1-1-1,1 0 1,-1 0-1,0-1 1,0 0 0,0 0-1,0-1 1,0 0 0,-1 0-1,1-1 1,-1 0 0,0 0-1,-1-1 1,1 1 0,9-14-1,-15 18-19,0 0-1,0 0 1,0 0-1,-1 0 0,1 0 1,0 0-1,-1 0 1,1 0-1,-1-1 1,1 1-1,-1 0 0,0 0 1,0 0-1,1-1 1,-1 1-1,0 0 1,0-1-1,0 1 1,0 0-1,0 0 0,-1-3 1,0 3-18,1 1 0,-1-1 0,0 0-1,1 1 1,-1-1 0,0 0 0,0 1 0,0-1 0,0 1 0,1-1 0,-1 1 0,0 0 0,0-1 0,0 1-1,0 0 1,0 0 0,0 0 0,0-1 0,0 1 0,0 0 0,-1 1 0,-3-1-32,0 0-1,0 0 1,0 1 0,0 0 0,0 0 0,0 1-1,0-1 1,1 1 0,-7 3 0,5 0 38,-1 0 0,1 0 0,0 0 1,0 1-1,1 0 0,0 0 0,0 1 0,0-1 1,1 1-1,0 0 0,-6 14 0,9-18 18,0-1-1,0 0 1,1 1-1,-1-1 1,1 1 0,-1-1-1,1 1 1,0 0-1,0-1 1,0 1-1,0-1 1,0 1-1,1-1 1,-1 1 0,1-1-1,0 1 1,-1-1-1,1 0 1,0 1-1,0-1 1,1 0-1,-1 0 1,0 1-1,1-1 1,0 0 0,-1 0-1,1-1 1,0 1-1,0 0 1,0-1-1,0 1 1,0-1-1,0 1 1,0-1-1,1 0 1,-1 0 0,0 0-1,1 0 1,3 0-1,43 10 129,-22-11-2575,-26 0 2017,0 0-1,0 0 1,0-1 0,0 1-1,0 0 1,-1-1 0,1 1-1,0-1 1,0 1 0,0-1-1,0 1 1,-1-1 0,1 1-1,0-1 1,-1 0 0,1 1-1,0-1 1,-1 0 0,2-1-1,2-15-10676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15631,'-9'-9'5445,"-2"2"-2434,7 5-673,8 3-8616,3 2-5061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94 224,'6'-94'14083,"-6"120"-12893,-2 191-1050,5 257-360,1-427 151,-4-46-17,0-29-325,-10-210 1433,3 133-1103,10-161 0,5 245-1390,-3 18-76,-2 14 796,0 432 2781,-6-226-948,3-216-1087,0-1 0,0 1 0,0-1-1,0 1 1,0-1 0,0 1 0,0-1-1,0 1 1,0-1 0,0 1 0,0-1 0,0 1-1,0-1 1,0 0 0,1 1 0,-1-1-1,0 1 1,0-1 0,0 1 0,1-1 0,-1 0-1,0 1 1,1-1 0,-1 0 0,0 1 0,1-1-1,-1 0 1,0 1 0,1-1 0,0 0-1,-1 0-9,1 0 0,0 0 0,-1-1 0,1 1 0,-1-1 0,1 1 0,-1 0-1,1-1 1,-1 1 0,0-1 0,1 1 0,-1-1 0,1 1 0,-1-1-1,0 1 1,0-1 0,1 0 0,-1 1 0,0-1 0,0 1 0,0-1 0,1 0-1,-1 1 1,0-1 0,0 0 0,7-48-22,-2 0 0,-1 0 0,-6-71 0,1 41-23,2 35 230,-2 1-1,-2-1 1,-2 1 0,-15-61 0,20 104-173,0 0 1,0 1-1,0-1 1,0 0-1,0 0 1,-1 0-1,1 0 1,0 0-1,0 0 1,0 0-1,0 0 1,0 0-1,-1 0 1,1 1-1,0-1 1,0 0-1,0 0 1,0 0-1,0 0 1,-1 0-1,1 0 1,0 0-1,0 0 1,0 0-1,0 0 1,-1 0-1,1 0 1,0 0-1,0 0 1,0-1-1,0 1 1,0 0-1,-1 0 1,1 0-1,0 0 1,0 0-1,0 0 1,0 0-1,0 0 1,0 0-1,0-1 1,-1 1-1,1 0 1,0 0-1,0 0 1,0 0-1,0 0 1,0 0-1,0-1 1,0 1-1,0 0 1,0 0-1,0 0 1,0 0-1,0-1 0,0 1 1,0 0-1,0 0 1,0 0-1,0 0 1,0 0-1,0-1 1,0 1 0,-6 21-100,-1 31-79,0 302 314,13-316-230,-6-38 74,0 1 0,0 0 0,0 0 0,0-1 0,0 1 1,1 0-1,-1-1 0,0 1 0,0 0 0,0-1 0,1 1 1,-1 0-1,0-1 0,1 1 0,-1 0 0,1-1 0,-1 1 1,0-1-1,1 1 0,-1-1 0,1 1 0,0-1 0,-1 1 1,1-1-1,-1 1 0,1-1 0,0 0 0,-1 1 0,1-1 1,0 0-1,-1 0 0,1 0 0,0 1 0,-1-1 0,1 0 1,0 0-1,0 0 0,-1 0 0,1 0 0,0 0 0,-1 0 1,1-1-1,0 1 0,0 0 0,0 0 0,2-4-130,-1 0-1,0 1 0,0-1 0,-1 0 1,1 0-1,-1 0 0,1 0 0,-1 0 1,-1-1-1,1 1 0,-1 0 0,1-6 1,0-2 0,6-40 607,-3-1 1,-2 1-1,-3-1 1,-1 1 0,-3-1-1,-21-91 1,26 144-454,0 1 0,0-1 0,0 0 1,-1 0-1,1 0 0,0 0 1,0 0-1,0 0 0,0 0 0,0 0 1,0 0-1,0 0 0,0 0 0,0 0 1,0 0-1,0 0 0,0 0 1,-1 0-1,1 0 0,0 0 0,0 0 1,0 0-1,0 0 0,0 0 0,0 0 1,0 0-1,0 0 0,0 0 1,0 0-1,0 0 0,0 0 0,-1 0 1,1 0-1,0 0 0,0 0 0,0 0 1,0 0-1,0-1 0,0 1 1,0 0-1,0 0 0,0 0 0,0 0 1,0 0-1,-3 16 0,0 21-38,-2 210 293,10-218-181,0-20-103,2-17-254,1-26-325,-2-1-1,-2 0 0,-1 0 1,-1 0-1,-4-47 1,1 48 281,1 27 308,1-1 42,-1 0 1,0 0-1,0 0 0,-1 0 1,0 0-1,-1 0 0,0 0 1,0 0-1,0 0 0,-1 1 1,0-1-1,-8-13 0,11 21 21,0-1 0,-1 1 0,1-1-1,0 1 1,-1 0 0,1-1-1,0 1 1,-1-1 0,1 1-1,0 0 1,-1-1 0,1 1-1,-1 0 1,1-1 0,-1 1-1,1 0 1,-1 0 0,1-1-1,-1 1 1,1 0 0,-1 0-1,1 0 1,-1 0 0,1 0-1,-1 0 1,1 0 0,-1 0 0,0 0-1,1 0 1,-1 0 0,1 0-1,-1 0 1,1 0 0,-1 0-1,1 0 1,-1 1 0,1-1-1,-1 0 1,1 0 0,-1 1-1,1-1 1,-1 0 0,1 1-1,0-1 1,-1 0 0,1 1-1,0-1 1,-1 1 0,1-1-1,0 1 1,-1-1 0,1 1-1,0-1 1,0 1 0,0-1 0,-1 1-1,1 0 1,-9 33 477,9-34-523,-6 54 250,2 1 1,2 0-1,9 91 1,-6-142-307,8 57-533,5-25-3221,-5-25-70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13933,'0'0'6001,"7"-9"-3637,1 0-2087,0 1 0,1 0 0,0 0 0,0 1 0,0 0 0,1 1 0,0 0 0,0 0-1,1 1 1,0 0 0,0 1 0,0 0 0,0 1 0,20-3 0,-28 5-264,0 1 0,0 0 0,0-1 1,0 1-1,0 0 0,0 0 0,0 1 1,0-1-1,0 1 0,0-1 0,0 1 1,0 0-1,0 0 0,0 1 0,0-1 1,0 0-1,4 4 0,-6-3-13,0-1-1,0 1 1,0 0-1,-1 0 0,1 0 1,0 0-1,-1 0 1,1 0-1,-1 0 1,0 0-1,0 0 1,0 0-1,0 0 1,0 0-1,0 0 1,0 0-1,-1 0 1,1 0-1,-1 0 1,1 0-1,-1 0 1,0 0-1,0-1 1,0 1-1,0 0 1,0 0-1,-2 2 1,-36 44 145,34-43-134,0 0 0,0 0-1,0 0 1,1 1-1,-1-1 1,1 1-1,1 0 1,-1 1 0,1-1-1,0 0 1,1 1-1,-1 0 1,-1 10 0,4-16 1,0 0 1,1-1 0,-1 1 0,1 0 0,-1 0 0,1 0-1,-1-1 1,1 1 0,-1 0 0,1 0 0,0-1-1,-1 1 1,1-1 0,0 1 0,0-1 0,0 1 0,-1-1-1,1 1 1,0-1 0,0 0 0,0 1 0,0-1 0,0 0-1,0 0 1,-1 1 0,1-1 0,0 0 0,0 0 0,0 0-1,0 0 1,1-1 0,38 0 767,-34 1-620,4-1-32,0-1 1,-1 0-1,1-1 0,-1 0 0,1-1 0,-1 0 1,0 0-1,0-1 0,-1 0 0,0 0 1,1-1-1,11-11 0,-15 12-56,1 1 0,-1-1 0,-1 0 1,1-1-1,-1 1 0,0-1 0,0 0 0,0 0 0,-1 0 0,0 0 1,0 0-1,-1-1 0,0 1 0,0-1 0,0 0 0,-1 0 0,0 0 1,0-10-1,-2 16-168,1-1 0,-1 1 0,0 0 1,1 0-1,-1 0 0,0 0 0,0 0 1,0 0-1,0 1 0,0-1 0,0 0 0,0 0 1,0 0-1,0 1 0,0-1 0,0 1 1,0-1-1,0 1 0,-1-1 0,1 1 1,0 0-1,0-1 0,-1 1 0,1 0 0,0 0 1,0 0-1,-1 0 0,-1 0 0,1 0-88,1 0-1,-1 0 0,1 0 0,-1 0 0,1 0 1,-1 0-1,0 0 0,1 1 0,-1-1 1,1 1-1,-1-1 0,1 1 0,-1-1 0,1 1 1,-1 0-1,1 0 0,0-1 0,0 1 0,-1 0 1,1 0-1,0 0 0,0 1 0,-1 0 1,0 2-1125,1 1 1,0-1-1,0 0 1,1 0-1,-1 1 1,1-1-1,0 0 1,1 9-1,4 0-3821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45 1602,'0'0'14050,"7"-9"-9715,12-16-1627,-11 14 598,-22 32-2428,11-17-878,-23 40 25,24-41-18,1-1 1,0 0-1,0 1 1,1-1-1,-1 1 1,0-1-1,1 0 1,-1 1-1,1-1 1,0 1-1,0 0 1,0-1-1,0 1 1,0-1-1,1 1 1,-1-1-1,2 5 1,0-5 17,1-1 1,-1 0-1,0 0 0,1 1 1,-1-1-1,0-1 1,1 1-1,-1 0 0,1-1 1,-1 1-1,1-1 1,0 0-1,-1 1 0,1-1 1,-1-1-1,1 1 1,0 0-1,2-1 0,6 0 80,8 0-31,-1-1-1,1-1 1,-1-1 0,27-9 0,-27 7-190,0 1 1,0 1 0,0 1-1,29-2 1,-46 5 108,0 0 0,-1 0-1,1 0 1,0 0 0,-1 0 0,1 0 0,0 1 0,-1-1-1,1 0 1,-1 0 0,1 1 0,0-1 0,-1 0-1,1 1 1,-1-1 0,1 0 0,-1 1 0,1-1 0,-1 1-1,0-1 1,1 1 0,-1-1 0,1 1 0,-1 0-1,0-1 1,1 1 0,-1-1 0,0 1 0,0 0 0,0-1-1,1 1 1,-1-1 0,0 1 0,0 0 0,0-1-1,0 1 1,0 0 0,0-1 0,0 1 0,0 0 0,-1-1-1,1 1 1,0 0 0,0-1 0,0 1 0,-1-1 0,1 1-1,-1 0 1,-16 40 899,10-26-306,9-15-517,-1 1-1,1-1 1,-1 1 0,1-1-1,-1 0 1,1 0-1,-1 1 1,0-1-1,1 0 1,-1 0-1,1 0 1,-1-1 0,1 1-1,-1 0 1,1 0-1,-1-1 1,1 1-1,1-2 1,56-30 413,-51 27-564,-1 0-1,0 1 1,1 0 0,0 0 0,0 0 0,0 1 0,1 0 0,-1 1-1,0-1 1,11 0 0,-18 33-564,-2-26 393,0 1 0,-1-1 0,1 0 0,-1 0 0,0 0 0,0 0-1,-3 4 1,-3 3-3305,0-1-3740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35 10025,'0'0'4469,"10"-6"-2120,30-18-193,-40 23-2034,0 1 1,1 0-1,-1-1 0,1 1 0,-1 0 0,1-1 0,-1 1 0,1 0 1,-1 0-1,1-1 0,-1 1 0,1 0 0,-1 0 0,1 0 1,-1 0-1,1 0 0,-1 0 0,1 0 0,-1 0 0,1 0 0,-1 0 1,1 0-1,0 0 0,-1 0 0,1 0 0,-1 0 0,1 0 0,-1 1 1,1-1-1,-1 0 0,1 0 0,-1 1 0,1-1 0,-1 0 1,0 1-1,1-1 0,-1 22 1235,-17 23-561,-5-13-392,0-1 0,-2-1 0,-43 41 0,0 0-1011,61-65 1308,3-4-4562,4-13-7435,9-11-929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13997,'0'0'11371,"2"11"-10853,1 5-302,-2 0-1,0 0 1,-1 0 0,0-1 0,-1 1 0,-5 24 0,0-14-165,1 0 1,1 0 0,1 1 0,2 0 0,1-1 0,5 45 0,4-50-633,-3-9-4337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91 10666,'0'0'6534,"-26"-62"-3555,22 48-256,4 5-481,4 5-801,11 3-864,11 1-385,4 0-160,2 10-64,7 8-32,2-1-1346,-5-4-2465,1-7-5030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12620,'0'0'4452,"-11"48"-2850,3-23 416,-1 3-833,1 0-545,6-1-255,-3-3-193,5-6-96,0-4-32,0-4-64,0-3 64,0-4-192,0-2-545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17 10730,'0'0'16095,"-11"-4"-15945,8 3-143,-1-1-4,1 0 0,-1 0 0,0 1-1,0 0 1,0 0 0,0 0 0,0 0 0,0 1 0,0-1-1,0 1 1,0 0 0,0 0 0,0 1 0,0-1 0,0 1-1,0 0 1,0 0 0,0 0 0,0 0 0,0 1-1,-6 3 1,7-3-29,0 0-1,0-1 0,0 1 1,0 1-1,1-1 1,-1 0-1,1 0 0,-1 1 1,1 0-1,0-1 1,0 1-1,0 0 0,0 0 1,-2 5-1,4-7 14,0 0 0,0 0 0,0 0 0,0 0 0,0 0 0,0 0 0,0-1 0,0 1 0,1 0 0,-1 0 0,0 0 0,0 0 0,1-1 0,-1 1 0,1 0 0,-1 0 1,0-1-1,1 1 0,0 0 0,-1-1 0,1 2 0,28 13-141,27-2-170,-43-11 209,0 0 1,-1 1-1,1 1 0,0 0 1,-1 1-1,0 0 0,0 1 1,18 12-1,-29-18 107,0 1-1,0-1 1,0 1-1,-1-1 1,1 1-1,0 0 1,-1-1-1,1 1 1,0 0-1,-1-1 1,1 1-1,-1 0 1,1 0-1,-1 0 1,1 0-1,-1-1 1,0 1-1,0 0 1,1 0-1,-1 0 1,0 0-1,0 0 1,0 0 0,0 0-1,0 0 1,0 0-1,0 0 1,0 0-1,0 0 1,0 0-1,-1 1 1,0-1 54,-1 1 0,1 0 0,-1 0 1,1-1-1,-1 1 0,0 0 0,0-1 1,1 0-1,-1 1 0,0-1 1,0 0-1,-4 1 0,-7 3 308,0 0 0,-1-1 0,-14 3 0,6-3-152,-1 0-1,0-2 1,1-1 0,-41-2 0,62 1-323,-1 0 1,1 0-1,0 0 1,0 0 0,-1-1-1,1 1 1,0 0-1,0-1 1,0 1-1,-1-1 1,1 1-1,0-1 1,0 1 0,0-1-1,0 0 1,0 1-1,0-1 1,0 0-1,0 0 1,1 0-1,-1 0 1,0 0 0,0 0-1,1 0 1,-1 0-1,0 0 1,1 0-1,-1 0 1,1-1-1,0 1 1,-1 0 0,1 0-1,0 0 1,0-1-1,0 1 1,0 0-1,0 0 1,0-1-1,0 1 1,0 0 0,0 0-1,1-2 1,0-2-1228,1-1 1,0 1-1,0-1 0,0 1 1,1 0-1,0 0 1,0 0-1,4-5 1,14-13-8214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17649,'0'0'1820,"-2"10"-699,-10 39 325,4-18-1034,0 0 0,2 1 0,2-1 0,1 2 0,1-1 0,4 59 0,0-84-425,-1 0 1,1 0-1,1-1 1,-1 1-1,1-1 1,0 1-1,1-1 1,-1 0-1,1 0 1,0-1 0,9 10-1,-12-15-846,-18-27-4106,-32-29-3166,1-1 1143,17 18 5274,9 5 3312,3-2 3643,18 36-5063,1-1 0,0 1-1,0-1 1,-1 1 0,1 0-1,0-1 1,0 1 0,0-1-1,0 1 1,0-1 0,0 1-1,-1-1 1,1 1-1,0 0 1,0-1 0,0 1-1,1-1 1,-1 1 0,0-1-1,0 1 1,0-1 0,0 1-1,0-1 1,0 1 0,1 0-1,-1-1 1,0 1-1,0-1 1,1 1 0,-1 0-1,0-1 1,1 1 0,-1 0-1,0-1 1,1 1 0,-1 0-1,1-1 1,23-2 2838,41 14-1790,-52-8-506,48 5-412,-23-7-5346,-30-1-872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15022,'0'0'9161,"45"-4"-30301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165 194 11531,'0'0'10949,"0"-8"-9566,0-25-535,0 32-828,0 0-1,0 1 1,-1-1-1,1 0 1,0 1-1,-1-1 1,1 1-1,-1-1 0,1 0 1,-1 1-1,1-1 1,-1 1-1,1-1 1,-1 1-1,1-1 1,-1 1-1,0 0 0,1-1 1,-1 1-1,0 0 1,1-1-1,-1 1 1,0 0-1,0 0 1,1 0-1,-1-1 0,0 1 1,0 0-1,1 0 1,-1 0-1,0 0 1,0 0-1,1 1 1,-1-1-1,0 0 0,0 0 1,1 0-1,-1 1 1,0-1-1,-1 1 1,-27 12-166,19-5 136,0 0 1,1 1-1,0 0 1,0 1-1,1 0 0,1 0 1,-1 1-1,2 0 1,-1 0-1,2 0 1,0 1-1,0 0 1,-5 21-1,9-32 9,1 0 0,0-1 0,0 1 0,0-1 0,0 1 0,0 0 0,0-1 0,0 1 0,0 0 0,0-1 1,0 1-1,0 0 0,0-1 0,1 1 0,-1-1 0,0 1 0,0 0 0,1-1 0,-1 1 0,0-1 0,1 1 0,-1-1 0,0 1 0,1-1 0,-1 1 0,1-1 0,-1 1 0,1-1 0,-1 0 0,1 1 0,-1-1 0,2 1 0,24-2 80,24-20 130,-22 5-147,-1-1-1,-1-1 0,-1-1 1,38-38-1,-53 48 128,-1-2-1,1 1 1,-2-1 0,1-1 0,-2 0-1,1 0 1,-2 0 0,0-1-1,0 0 1,-1 0 0,-1 0 0,6-27-1,-10 40-186,0-1-1,0 1 0,1 0 0,-1 0 1,0 0-1,0-1 0,0 1 0,0 0 1,0 0-1,0-1 0,0 1 0,0 0 0,0-1 1,0 1-1,0 0 0,0 0 0,0-1 1,0 1-1,0 0 0,0 0 0,0-1 1,0 1-1,0 0 0,0 0 0,0-1 1,0 1-1,-1 0 0,1 0 0,0-1 0,0 1 1,0 0-1,0 0 0,-1 0 0,1 0 1,0-1-1,0 1 0,0 0 0,-1 0 1,1 0-1,0 0 0,-1-1 0,-9 11-35,-12 24-82,21-31 113,-17 25-7,0 1-82,-19 41 0,33-63 49,1 0 0,1 1 0,-1-1 0,1 0 0,0 1 0,1 0 0,0-1 0,0 1 0,1 0 0,0 0 0,1 13 0,0-19-68,-1 0-1,1-1 1,0 1-1,0 0 1,0-1-1,0 1 1,0 0-1,1-1 1,-1 0 0,0 1-1,1-1 1,-1 0-1,1 0 1,-1 1-1,1-1 1,0-1 0,-1 1-1,1 0 1,0 0-1,0 0 1,-1-1-1,1 1 1,0-1-1,0 0 1,3 1 0,53 2-6386,-49-3 4018,17 0-4114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1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5605,'0'0'1404,"-10"3"-389,-3 2-877,1 0 1,-1 1 0,1 1 0,0 0 0,1 0-1,0 1 1,0 0 0,1 1 0,0 0 0,0 1-1,1 0 1,0 1 0,1 0 0,0 0 0,1 1-1,0-1 1,1 2 0,0-1 0,1 1 0,0 0-1,1 0 1,1 0 0,0 0 0,-1 18 0,3 4-135,1 0 1,2 0 0,2-1 0,1 1 0,2-1 0,1 0 0,1-1 0,2 0 0,24 51 0,-25-65-67,0 1 1,1-2-1,1 1 0,1-2 1,0 0-1,1 0 1,1-1-1,0-1 0,2-1 1,-1 0-1,2-1 0,0-1 1,0 0-1,1-1 1,0-2-1,34 13 0,-42-18-96,0-1-1,1 0 0,-1-1 0,1-1 1,0 1-1,0-2 0,0 0 0,-1 0 1,1-1-1,0 0 0,0-1 0,-1-1 1,14-4-1,-15 3 95,-1 0 0,0-1 0,-1 0 0,1 0 0,-1-1 0,0 0 0,0-1 0,-1 0 0,0 0 0,0 0 0,-1-1 0,0 0 0,0 0 0,-1-1 0,8-16 1,-4 3 371,-1 0 1,-1 0-1,0-1 1,-2 1-1,-1-2 1,-1 1-1,-1 0 1,-1-1-1,-1 1 1,-1 0-1,-1-1 1,-8-36-1,3 30 70,0 1-1,-2 0 0,-1 0 0,-2 1 1,0 0-1,-2 1 0,-1 1 0,-1 0 1,-26-31-1,31 45-468,0 0 1,-1 0-1,0 1 1,-1 1-1,0 0 1,-29-15-1,35 21-144,0 0-1,-1 1 1,0 0 0,0 1-1,1 0 1,-2 0 0,1 0 0,0 1-1,0 0 1,0 1 0,0 0-1,-1 0 1,1 1 0,0 0-1,-15 4 1,17-3-23,0 1 0,1 0 1,-1 0-1,1 1 0,0 0 0,0-1 1,1 2-1,-1-1 0,1 0 0,-5 7 0,7-9 94,-10 12-1512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13100,'0'0'7234,"-9"-2"-4869,5 1-2260,-1 0 0,0 1 0,1 0 0,-1 0 1,1 0-1,-1 1 0,0-1 0,1 1 0,-1 0 0,1 1 1,-1-1-1,1 1 0,0-1 0,0 2 0,0-1 0,0 0 1,0 1-1,0-1 0,0 1 0,1 0 0,0 0 0,-1 1 1,1-1-1,0 1 0,1 0 0,-1-1 0,1 1 0,-1 0 1,-1 5-1,3-8-101,0 1 1,0-1-1,1 1 1,-1-1-1,0 1 1,1 0-1,-1-1 1,1 1-1,-1 0 1,1-1 0,0 1-1,0 0 1,0-1-1,0 1 1,0 0-1,0-1 1,0 1-1,0 0 1,1 0-1,-1-1 1,1 2-1,0-1 7,0-1 0,0 0 0,0 0 0,0 0 0,0 0 0,1 0 0,-1 0 0,0 0 0,0-1 0,1 1 0,-1 0 0,1-1 0,-1 1 1,0-1-1,1 1 0,-1-1 0,1 0 0,2 1 0,3-1 21,-1 0 0,1 0 0,0 0 0,0-1 0,-1 0 0,1 0 0,-1-1 0,1 0 1,9-3-1,-5-1-2,0 0 1,1 0-1,-2-1 1,1-1 0,-1 0-1,-1 0 1,1-1-1,-1 0 1,-1 0-1,15-21 1,-47 65-212,20-30 93,1-1-1,-1 1 1,1 0 0,-1-1-1,2 1 1,-1 1 0,0-1 0,1 0-1,0 1 1,0-1 0,1 1-1,-1 0 1,1-1 0,0 7 0,1-11-93,1 0 0,-1 0 1,0 0-1,1 0 0,-1 0 1,1 0-1,-1 0 0,1 0 1,0-1-1,-1 1 0,1 0 1,0 0-1,-1-1 0,1 1 1,0 0-1,0-1 0,0 1 1,0-1-1,-1 1 0,1-1 1,0 0-1,0 1 0,0-1 1,0 0-1,0 1 1,0-1-1,0 0 0,0 0 1,0 0-1,0 0 0,0 0 1,0 0-1,1-1 0,39-2-4524,-8-6-473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15022,'0'0'2808,"-9"5"-619,6-3-1962,-55 30 3297,54-29-3355,0 0 0,0-1 0,0 1 0,0 1 0,1-1 0,0 1 0,0-1 0,-1 1 0,2 0 0,-1 0 1,0 0-1,1 0 0,-2 5 0,4-8-171,0-1 0,0 1 0,0-1 1,1 0-1,-1 1 0,0-1 0,0 1 0,0-1 1,0 0-1,1 1 0,-1-1 0,0 0 1,0 1-1,1-1 0,-1 0 0,0 1 0,1-1 1,-1 0-1,0 0 0,1 1 0,-1-1 0,0 0 1,1 0-1,-1 0 0,1 1 0,-1-1 1,1 0-1,-1 0 0,0 0 0,1 0 0,-1 0 1,1 0-1,-1 0 0,1 0 0,-1 0 0,1 0 1,25 1-278,-15 0-22,-1 0-316,-1 0 0,0 1 0,1 1 1,-1 0-1,0 0 0,9 5 0,-16-8 630,0 1-1,0 0 1,-1 0-1,1 0 1,0-1-1,-1 2 0,1-1 1,-1 0-1,1 0 1,-1 0-1,0 1 0,1-1 1,-1 1-1,0-1 1,0 1-1,0-1 1,0 1-1,0 0 0,-1-1 1,1 1-1,0 0 1,-1 0-1,1 0 1,-1 0-1,0-1 0,1 1 1,-1 0-1,0 0 1,0 0-1,0 0 0,-1 0 1,1 0-1,0 0 1,-1-1-1,1 1 1,-1 0-1,1 0 0,-3 3 1,0-1 230,0 0 0,-1 0 0,1 0 1,-1-1-1,0 1 0,0-1 0,0 0 0,0 0 0,-1 0 1,1-1-1,-1 1 0,-9 2 0,3-1-16,0 0 1,0-1-1,-1 0 0,-21 2 0,27-4-356,4-1-180,0 0 0,-1 1 0,1-1 0,0 0 0,-1 0 0,1-1 0,0 1 0,0 0 0,-1-1 0,-2 0 0,-2-9-5686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3011,'6'-10'12075,"-2"1"-4259,-4 21-7656,0 8-96,-4 6 128,-4 6-96,-3-1-32,2 3-32,0-5-192,-3-2-288,3-6-193,2-4-192,-1-4-672,3-7-961,-7-1-1058,3-5-1569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12812,'0'0'5926,"7"9"-5195,17 25 170,34 66 0,13 22-642,-70-120-189,1 0 1,-1 0 0,0 0 0,1 0-1,-1 0 1,1 0 0,0-1-1,-1 1 1,1 0 0,0-1 0,0 0-1,0 1 1,0-1 0,0 0 0,0 0-1,0 0 1,1 0 0,-1 0-1,0-1 1,1 1 0,3 0 0,-3-2 60,-1 0 0,0 1 0,1-1 1,-1 0-1,0 0 0,0-1 1,0 1-1,0 0 0,0-1 1,0 1-1,0-1 0,0 0 1,-1 0-1,1 1 0,0-1 1,-1 0-1,0 0 0,1-1 0,-1 1 1,1-4-1,7-14 142,-2-1 1,-1 1-1,0-1 0,-2-1 0,0 1 0,-1-1 1,-2 0-1,0 1 0,-1-1 0,-5-38 1,4 56-296,0 1 1,0-1-1,0 1 1,0-1 0,0 1-1,0 0 1,-1-1-1,-2-3 1,-4 4-1066,5 22-884,3 17-3665,0-12-1407,0-5-3378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17328,'0'0'8841,"-6"8"-8921,1 1 71,0 0 1,0 0-1,1 1 1,0-1-1,1 1 1,-4 15-1,6-23 14,1 0-1,-1 0 1,1 0 0,-1 0-1,1 0 1,0 0 0,0 0-1,0 0 1,0 0 0,0 0-1,1 1 1,-1-1 0,0 0-1,1 0 1,0-1 0,-1 1-1,1 0 1,0 0 0,0 0-1,0 0 1,0-1 0,0 1-1,1 0 1,-1-1 0,1 1-1,-1-1 1,1 1 0,-1-1-1,1 0 1,0 0 0,-1 0-1,1 0 1,0 0 0,0 0-1,0 0 1,0 0 0,0-1-1,0 1 1,0-1 0,0 0-1,0 1 1,0-1 0,0 0-1,0 0 1,3-1 0,0 1 95,0 0 1,1-1 0,-1 1 0,1-1 0,-1-1 0,0 1 0,0-1 0,1 0 0,-1 0 0,-1-1 0,1 1 0,0-1 0,0 0 0,-1 0 0,0-1 0,7-6 0,3-5-20,-2 0 0,0-1 0,13-21-1,-9 12-22,-15 23-148,-13 44-745,10-39 838,0 0 0,1 1 0,-1-1 0,1 0-1,0 1 1,0-1 0,0 1 0,0-1 0,1 1 0,-1-1 0,1 1 0,0-1 0,0 1 0,0 0 0,1-1 0,-1 1-1,1-1 1,1 6 0,0-7-67,0-1 1,0 0-1,0 1 0,0-1 0,0 0 0,0 0 0,0 0 0,0 0 0,0 0 1,0-1-1,0 1 0,1 0 0,-1-1 0,0 0 0,0 0 0,1 1 0,-1-1 0,0-1 1,5 1-1,23-5-3244,-10-4-3915,-6-5-1361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12844,'0'0'11024,"0"10"-10714,-14 316 1392,13-251-1504,1-75-177,1 1 0,-1-1 0,0 0 0,0 1 0,0-1-1,0 0 1,0 0 0,0 1 0,0-1 0,1 0 0,-1 0 0,0 0 0,0 1 0,0-1 0,1 0-1,-1 0 1,0 0 0,0 1 0,1-1 0,-1 0 0,0 0 0,0 0 0,1 0 0,-1 0-1,0 0 1,0 1 0,1-1 0,-1 0 0,0 0 0,1 0 0,-1 0 0,0 0 0,0 0 0,1 0-1,-1 0 1,0 0 0,1 0 0,-1-1 0,0 1 0,0 0 0,1 0 0,-1 0 0,0 0 0,0 0-1,1 0 1,-1-1 0,0 1 0,0 0 0,1 0 0,-1 0 0,0-1 0,0 1 0,0 0 0,1 0-1,-1-1 1,0 1 0,0 0 0,0 0 0,0-1 0,0 1 0,15-15 829,-11 7-771,-2 1 1,1-1 0,-1 1 0,0-1-1,-1 0 1,1-9 0,10-35-94,-11 49-9,1 0 0,0 1-1,0-1 1,0 1 0,1-1 0,-1 1-1,1 0 1,-1 0 0,1 0 0,0 0-1,-1 0 1,1 1 0,0-1 0,0 1-1,0 0 1,0 0 0,0 0 0,1 0-1,3 0 1,6-2-33,1 1 0,0 1 0,16 0 1,-29 1 45,0 1 0,0-1 1,-1 0-1,1 1 1,0-1-1,0 0 1,0 1-1,0-1 1,-1 1-1,1-1 1,0 1-1,0 0 1,-1-1-1,1 1 0,0 0 1,-1 0-1,1-1 1,-1 1-1,1 0 1,-1 0-1,0 0 1,1-1-1,-1 1 1,0 0-1,1 0 0,-1 0 1,0 0-1,0 0 1,0 0-1,0 0 1,0 0-1,0 0 1,0 0-1,0 0 1,0 0-1,0 0 0,0-1 1,-1 3-1,-10 36-61,4-27 83,-1 0-1,-1-1 1,0 0-1,-17 16 0,5-5 82,70-21 398,-4-7-507,31-5-27,-31-3-5092,-38 8-412,-6-2-2903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11915,'0'0'12941,"66"-40"-11724,-33 33-641,3 6-416,5 1-192,-4 0-1185,-3 0-2242,-8 0-3267,2 0-7912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9161,'0'0'12470,"8"3"-10196,-3-1-2101,-1-1 0,1 1 0,0-1 0,0 0 0,0 0 0,1 0 0,-1-1 0,0 0 0,0 0 0,0 0 0,0-1 0,0 1 0,0-1 0,0 0 0,0-1 0,0 1 0,0-1 0,0 0 0,0 0 0,-1-1 0,1 1-1,-1-1 1,0 0 0,5-4 0,28-33 8,-36 39-181,0 0 1,0-1-1,0 1 0,0 0 1,0-1-1,0 1 1,0-1-1,-1 0 0,1 1 1,0-1-1,-1 0 1,1 1-1,-1-1 0,0 0 1,1 0-1,-1 1 1,0-1-1,0 0 1,0 0-1,-1 1 0,1-1 1,0 0-1,-1 0 1,1 1-1,-1-1 0,1 0 1,-1 1-1,-1-3 1,1 4-38,0-1 0,0 0 0,0 1 0,0-1 0,0 0 0,0 1 0,-1-1 0,1 1 0,0 0 0,0-1 0,-1 1 0,1 0 0,0 0 0,0 0 0,-1 0 0,1 0 0,0 0 0,-1 0 1,1 0-1,0 1 0,0-1 0,-1 0 0,1 1 0,0-1 0,0 1 0,-2 0 0,-29 19-722,22-10 719,1 0 0,0 1-1,-11 16 1,18-23 38,-1 0 1,1 0-1,0 0 0,0 1 0,0-1 0,0 1 0,1-1 0,0 1 1,0-1-1,0 1 0,0 0 0,1 0 0,0 8 0,1-12 9,0 0-1,0 1 0,0-1 0,0 0 0,0 0 0,0 0 0,0 0 0,0 0 1,0 0-1,0 0 0,1 0 0,-1-1 0,0 1 0,1 0 0,-1-1 0,1 1 1,-1-1-1,1 1 0,-1-1 0,0 0 0,1 0 0,-1 1 0,1-1 0,-1 0 1,1-1-1,2 1 0,47-3 290,-51 3-293,18-3 34,0-1-1,0-1 1,26-12 0,-30 12-53,-1-1 0,1 2 1,1 0-1,-1 0 0,1 2 1,16-2-1,-30 8 64,0 1 0,0-1 0,0 0 0,0 1 0,-1-1 0,0 0 0,0 1 0,-1 8 0,1-8 91,0-4-108,0 0 0,-1 0 0,1 0 0,0 0 0,0 0 0,1 0 0,-1 0 0,0 0 0,0 0 0,0 0 0,1 0 0,-1 0 0,1 0 0,-1 0 0,0 0 0,1 0 0,0 0 0,-1 0 0,1-1 0,0 1 0,-1 0 0,1 0 0,0-1 0,0 1 0,-1 0 0,1-1 0,0 1 0,0-1 0,0 1 0,0-1 0,0 1 0,1 0 0,3-1 106,-1 0 0,1 0 1,-1 0-1,1 0 0,-1-1 0,1 1 0,4-2 0,37-15 182,-40 14-426,0 0 0,0 0 1,0 1-1,1 0 1,0 0-1,-1 1 0,11-1 1,-16 3-187,0 1 0,0 0-1,-1-1 1,1 1 0,0 0 0,-1 0 0,0 0-1,1 0 1,-1-1 0,0 1 0,0 0 0,0 0-1,0 0 1,0 0 0,0 0 0,-1 3 0,1 0-3147,0-1-3372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51 5317,'0'0'20078,"1"-6"-19630,4-17-266,-5 22-179,0 1 0,0-1 0,0 1 0,0 0 0,0-1 0,0 1 0,0 0 0,0-1 0,1 1 0,-1 0 0,0-1 0,0 1 0,0 0 0,1-1 1,-1 1-1,0 0 0,0-1 0,1 1 0,-1 0 0,0 0 0,0-1 0,1 1 0,-1 0 0,0 0 0,1 0 0,-1-1 0,1 1 0,-1 0 0,0 0 0,1 0 0,-1 0 0,0 0 1,1 0-1,-1 0 0,1 0 0,-1 0 0,1 0 1,-1 0 0,0 0 0,0 0-1,1 0 1,-1 0 0,0 0-1,0 0 1,1 0 0,-1-1 0,0 1-1,0 0 1,1 0 0,-1 0-1,0 0 1,0 0 0,0 0 0,1-1-1,-1 1 1,0 0 0,0 0-1,0 0 1,0 0 0,0-1 0,1 1-1,-1 0 1,0 0 0,0 0-1,0-1 1,0 1 0,0 0 0,0 0-1,0-1 1,0 1 0,0 0-1,0 0 1,0-1 0,0 1 0,0 0-1,0 0 1,0-1 0,0 1-1,0 0 1,0 0 0,0-1 0,0 1-1,0 0 1,0 0-52,-21 43 80,19-39-19,-3 4 39,0 1 0,0 0-1,1 0 1,1 0 0,-1 0 0,2 1-1,-3 10 1,31-32 679,15-17-456,-19 12-268,0 2 0,1 0 0,1 2 0,41-18 0,-64 31-19,-1 0-1,1-1 1,0 1-1,-1 0 1,1-1-1,0 1 1,0 0-1,-1 0 1,1 0 0,0 0-1,0-1 1,-1 1-1,1 0 1,0 0-1,0 1 1,0-1-1,-1 0 1,1 0 0,0 0-1,0 0 1,-1 1-1,1-1 1,0 0-1,-1 1 1,1-1-1,0 0 1,-1 1 0,1-1-1,0 1 1,-1-1-1,1 1 1,-1-1-1,1 1 1,-1 0-1,1-1 1,-1 1 0,0 0-1,1-1 1,-1 1-1,0 0 1,1-1-1,-1 1 1,0 0-1,0 0 1,0-1 0,1 2-1,-5 40-3,4-42 19,-7 22 329,-6 22 7,13-42-333,-1-1 0,1 0 0,0 0 0,0 0 0,0 1 0,0-1 0,0 0 0,0 0 0,0 1 0,0-1 0,0 0-1,1 0 1,-1 0 0,0 1 0,1-1 0,-1 0 0,1 0 0,0 0 0,-1 0 0,1 0 0,0 0 0,-1 0 0,1 0 0,0 0 0,0 0 0,0 0 0,0 0 0,1 0 0,-1-1-191,0 0 1,0 0-1,0 0 1,0 0 0,0 0-1,0 0 1,0 0-1,0-1 1,0 1 0,0 0-1,0-1 1,0 1-1,0-1 1,0 1 0,0-1-1,0 1 1,0-1-1,-1 1 1,1-1 0,0 0-1,0 0 1,-1 1-1,1-1 1,0 0 0,-1 0-1,1 0 1,-1 0-1,1 0 1,-1 0 0,1 0-1,-1 0 1,0 0-1,0 0 1,1 0 0,-1-1-1,14-45-7472,-12 41 5606,3-16-3431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6182,'0'0'18593,"-2"11"-17909,-6 33-17,2-20-357,2 0-1,-3 35 1,9-60-808,0 1 0,0-1 0,0 0-1,0 0 1,-1 0 0,1 0 0,0 0 0,-1-1 0,1 1 0,-1 0 0,0-1 0,3-2-1,2-14-4471,0-2-1671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0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7591,'0'0'6940,"31"14"-6118,-19-11-832,0 0 1,0-1-1,0 0 0,1-1 0,-1-1 0,0 0 1,1 0-1,14-3 0,-6 2 7,36-3 15,-8 0 8,-1 2 0,1 3 0,0 1 0,51 9 1,33 14 41,0-7 0,179 3 0,702 20-601,265-10 780,-1004-32-231,579 31-248,-45-1 12,226-13 599,-832-17-621,259-34 0,-205-6-6,-64 8 130,286-12 0,-208 32-25,-270 13-46,0 0 1,0 0 0,0 0 0,0-1 0,0 1 0,0 0-1,0-1 1,0 1 0,0-1 0,0 1 0,0-1-1,0 1 1,0-1 0,0 0 0,-1 1 0,1-1-1,0 0 1,0 0 0,-1 0 0,1 0 0,0 1 0,-1-1-1,1-1 1,10-16-8924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1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34 6278,'0'0'7965,"-7"2"-7309,-27 10 1346,65 2-2050,23-7 23,1-3 0,81-3 0,-66-2-1,-40 0 19,0 0-1,0-3 1,-1 0-1,1-2 1,-1-1 0,0-1-1,38-16 1,-24 10-27,-42 13 30,0 1 0,0 0 1,0-1-1,0 1 0,0 0 1,0-1-1,0 1 0,0 0 1,0 0-1,0 0 0,0 0 1,0 0-1,0 0 0,0 0 1,0 0-1,0 1 0,0-1 1,-1 0-1,1 0 0,0 1 1,0-1-1,0 1 0,0-1 1,0 1-1,0-1 0,-1 1 1,1-1-1,0 1 0,-1 0 1,1 0-1,0-1 0,-1 1 1,1 0-1,-1 0 0,1 0 1,-1-1-1,1 1 0,-1 0 1,1 0-1,-1 0 0,0 0 1,1 2-1,-1-3 79,-213 1 1480,-158 5-1402,318-6-495,53 0 204,3 3 89,0-1 0,0 1 1,0-1-1,0 0 1,1 0-1,-1 0 1,1 0-1,0-1 0,-1 0 1,8 2-1,-7-1 12,41 11-126,1-1-1,0-3 1,1-1-1,-1-3 1,1-2-1,0-1 1,52-6-1,-89 2 153,1 0 0,-1 0 0,0-1-1,0 0 1,0-1 0,0 0 0,16-10-1,30-11 38,-55 24 22,-30 12 379,-6 6-320,0-1 0,-2-2 0,1-2 0,-2-1-1,0-2 1,0-2 0,0-1 0,-1-2-1,0-2 1,-66-4 0,94 0-92,-1 0 0,1 0-1,0-1 1,-13-5 0,21 7-42,1 0 0,-1 0 0,1 0-1,0-1 1,-1 1 0,1-1 0,0 1 0,0-1 0,0 0-1,-4-4 1,6 5-9,-1 0 0,1 0-1,0 0 1,-1 0 0,1 0 0,0 0-1,-1 0 1,1 0 0,0 0 0,0 0-1,0 0 1,0 0 0,0 0 0,0 0 0,0 0-1,0 0 1,0 0 0,1 0 0,-1 0-1,0 0 1,1 0 0,-1 0 0,1 0-1,-1 0 1,1 0 0,-1 0 0,1 0-1,1-1 1,1-1-133,1-1-1,-1 1 1,1 0 0,0 0-1,0 1 1,0-1 0,0 1-1,0 0 1,1 0-1,-1 0 1,1 0 0,0 1-1,-1 0 1,1 0 0,8-1-1,10 0-1030,46 2 0,-41 0 758,294 19-4923,-284-19 2867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14510,'0'0'11819,"39"-26"-13068,-22 39-1122,-4 0-1696,4 0-994,-8-1-1986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2498,'0'0'15791,"5"10"-13527,-3-8-2104,0 1 0,0 0 0,0 0 0,-1 0 0,1 0 0,-1 1-1,0-1 1,0 0 0,0 0 0,0 1 0,-1-1 0,1 1 0,-1-1 0,0 1 0,0-1 0,0 1 0,0-1 0,-1 0 0,0 1 0,1-1 0,-1 0 0,0 1 0,-1-1 0,1 0 0,0 0 0,-4 6 0,0-1-19,1 1 1,0 0 0,0 0 0,1 0-1,0 0 1,1 1 0,0-1 0,-1 18-1,3-27-126,1 1 0,-1-1 0,0 1 0,0-1 0,1 1 0,-1-1 0,0 1 0,1-1 0,-1 1 0,0-1 0,1 1 0,-1-1 0,1 0-1,-1 1 1,1-1 0,-1 0 0,1 1 0,-1-1 0,1 0 0,-1 0 0,1 1 0,-1-1 0,1 0 0,0 0 0,-1 0 0,1 0 0,-1 0-1,1 0 1,0 0 0,-1 0 0,1 0 0,-1 0 0,1 0 0,-1 0 0,1 0 0,0 0 0,-1-1 0,1 1 0,-1 0 0,1 0 0,0-1 0,25-9 382,-12 0-339,0-1-1,-1 0 0,-1 0 0,18-21 0,-26 26-42,1 1-1,-1-1 1,0 0 0,0-1-1,-1 1 1,0 0 0,0-1-1,0 0 1,-1 0 0,0 0-1,0 0 1,-1 0 0,1-9 0,-2 16-33,-1-1 1,1 1-1,-1-1 1,1 1 0,-1-1-1,0 1 1,1-1-1,-1 1 1,1 0 0,-1-1-1,0 1 1,1 0 0,-1-1-1,0 1 1,1 0-1,-1 0 1,0 0 0,1 0-1,-1 0 1,0 0 0,0 0-1,1 0 1,-1 0-1,0 0 1,0 0 0,1 0-1,-1 0 1,0 0 0,1 1-1,-1-1 1,0 0-1,1 1 1,-1-1 0,0 0-1,1 1 1,-1-1 0,1 1-1,-1-1 1,1 1-1,-1-1 1,1 1 0,-1-1-1,1 1 1,-1-1 0,1 1-1,0 0 1,-1-1-1,1 1 1,0 0 0,-1 0-1,3 21-4255,-2-21 3822,1 0-1,-1 0 1,1 0-1,-1 0 1,1 0 0,0 0-1,0 0 1,-1 0-1,1 0 1,0-1 0,0 1-1,0 0 1,0 0-1,0-1 1,0 1-1,1 0 1,14 5-5827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14510,'0'0'7724,"-8"5"-6982,6-4-744,-2 0 116,0 1-1,0 0 0,1 0 1,-1 0-1,1 0 0,-1 1 1,1-1-1,0 1 0,0 0 1,0 0-1,1 0 1,-1 0-1,1 0 0,-1 1 1,1-1-1,0 1 0,0 0 1,1-1-1,-1 1 0,1 0 1,0 0-1,-1 6 1,2-9-97,1 0 0,0 0 1,0 0-1,-1 0 0,1 0 0,0-1 1,0 1-1,0 0 0,0-1 1,0 1-1,0-1 0,0 1 1,0-1-1,0 1 0,0-1 1,0 0-1,0 0 0,1 1 1,-1-1-1,0 0 0,0 0 1,0 0-1,0 0 0,0 0 1,3-1-1,38 0 220,-38 1-220,50-9 24,-45 6-99,0 1-1,1 1 1,-1 0-1,1 0 1,-1 0-1,11 2 1,-19-1 55,-1 0 1,1 0-1,0 1 1,-1-1-1,0 0 0,1 0 1,-1 1-1,1-1 1,-1 0-1,1 1 1,-1-1-1,0 0 0,1 1 1,-1-1-1,1 1 1,-1-1-1,0 0 1,0 1-1,1-1 0,-1 1 1,0-1-1,0 1 1,0-1-1,1 1 1,-1-1-1,0 1 1,0-1-1,0 1 0,0-1 1,0 2-1,0-1 31,0 0 0,0-1 0,0 1 0,0 0 0,0-1 0,1 1 0,-1 0 0,0-1 0,0 1 0,0 0 0,1-1 0,-1 1 0,1 0-1,-1-1 1,0 1 0,1-1 0,-1 1 0,1 0 0,-1-1 0,1 0 0,-1 1 0,1-1 0,0 1 0,-1-1 0,1 0 0,-1 1 0,1-1 0,0 0 0,-1 1 0,1-1 0,0 0-1,0 0 1,-1 0 0,1 0 0,0 0 0,-1 0 0,2 0 0,3 0 88,0-1-1,0 0 1,0 0-1,0 0 1,0-1-1,7-3 1,-7 3-257,0 0 0,0 1 1,0-1-1,0 1 0,0 0 1,9-1-1,-13 2 119,0 1 1,-1-1 0,1 1-1,-1-1 1,1 1-1,0-1 1,-1 1-1,1 0 1,-1-1-1,0 1 1,1-1-1,-1 1 1,1 0 0,-1 0-1,0-1 1,0 1-1,1 0 1,-1-1-1,0 1 1,0 0-1,0 0 1,0 0-1,0-1 1,0 1 0,0 0-1,0 0 1,0-1-1,0 1 1,0 0-1,-1 0 1,1-1-1,0 2 1,-7 34 245,5-30-258,0-1-631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7847,'2'2'7343,"3"-3"-3414,35-14-1492,34-36 128,-50 33-1266,49-28 0,-72 45-1305,-1 1 1,1 0 0,0-1 0,0 1 0,-1 0 0,1-1 0,0 1 0,0 0-1,0 0 1,-1 0 0,1 0 0,0 0 0,0 0 0,0 0 0,0 0 0,-1 0-1,1 0 1,0 0 0,0 0 0,0 1 0,-1-1 0,1 0 0,0 1 0,0-1-1,-1 0 1,1 1 0,0-1 0,1 2 0,9 23 80,-6 36 314,-5-58-357,0 16 165,0-11-5065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0 929,'-2'0'897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3427,'-67'16'-128,"67"-19"-1057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56 103 3107,'0'0'9390,"-8"0"-7094,-19 0-595,6 0 3014,22-3-1350,12-11-2672,-1 6-589,1 0 1,1 0 0,-1 1 0,1 1 0,1 1 0,-1 0 0,1 0-1,0 2 1,0 0 0,0 0 0,0 1 0,1 1 0,24 2 0,-38-1-108,-1 0 0,1 0 0,-1 1 1,1-1-1,0 0 0,-1 1 0,1 0 1,-1-1-1,0 1 0,1 0 0,-1-1 0,1 1 1,-1 0-1,0 0 0,0 0 0,0 0 1,1 1-1,-1-1 0,0 0 0,0 0 1,-1 1-1,1-1 0,1 3 0,-1-1-8,0 1-1,0-1 0,-1 0 1,1 1-1,-1-1 1,0 1-1,0-1 0,0 0 1,-1 1-1,0 5 0,-3 7-37,-1 0-1,-1 0 0,-11 22 0,15-33 49,1-5 3,1 1 1,-1 0 0,0 0 0,1-1 0,-1 1-1,1 0 1,0 0 0,-1 0 0,1 0 0,0 0-1,-1-1 1,1 1 0,0 0 0,0 0 0,0 0 0,0 0-1,0 0 1,0 0 0,0 0 0,0 0 0,0 0-1,0 0 1,1 0 0,-1 0 0,0-1 0,1 1-1,-1 0 1,1 2 0,1-3 8,-1 0 0,0 0 0,1 1 0,-1-1 0,1 0-1,-1 0 1,0 0 0,1 0 0,-1-1 0,0 1 0,1 0 0,-1 0 0,0-1 0,1 1 0,-1-1 0,2 0-1,55-32 321,-51 28-270,0 0 0,-1 0 0,0-1 0,0 1 0,0-1 0,-1-1 0,0 1 0,0-1 0,-1 0 0,0 0-1,0 0 1,0 0 0,-1-1 0,0 1 0,-1-1 0,1 0 0,-1 0 0,-1 0 0,0 0 0,0 0 0,-1-15-1,0 23-84,0 1-1,0-1 0,0 0 0,0 1 0,-1-1 0,1 1 0,0-1 0,0 0 0,0 1 1,-1-1-1,1 0 0,0 1 0,-1-1 0,1 0 0,0 0 0,-1 1 0,1-1 0,0 0 1,-1 0-1,1 0 0,0 1 0,-1-1 0,1 0 0,-1 0 0,1 0 0,0 0 1,-1 0-1,1 0 0,-1 0 0,1 0 0,0 0 0,-1 0 0,1 0 0,-1 0 0,1 0 1,0 0-1,-1 0 0,1 0 0,-1-1 0,1 1 0,0 0 0,-1 0 0,1 0 0,0-1 1,-1 1-1,1 0 0,0 0 0,-1-1 0,1 1 0,0 0 0,-1-1 0,1 1 0,0 0 1,0-1-1,0 1 0,-1 0 0,1-1 0,0 1 0,0 0 0,0-1 0,0 1 0,0-1 1,0 1-1,0-1 0,0 1 0,0 0 0,0-1 0,0 3-309,0 1 0,0 0 0,0 0 0,1 0 0,-1 0-1,1-1 1,0 1 0,0 0 0,0-1 0,0 1 0,0 0 0,1-1 0,-1 1-1,1-1 1,-1 0 0,1 0 0,0 1 0,0-1 0,5 3 0,-1 0-874,2-1 1,-1 0-1,0 0 1,1-1 0,0 0-1,8 2 1,13 2-3710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35 4132,'0'0'16907,"-9"-5"-16662,7 3-221,-1 0 0,1 1-1,-1-1 1,0 1 0,1 0 0,-1 0 0,0 0-1,0 0 1,0 0 0,0 1 0,0-1 0,0 1-1,0 0 1,0 0 0,0 0 0,0 0-1,0 0 1,0 1 0,0-1 0,0 1 0,0 0-1,0 0 1,1 0 0,-1 0 0,0 1-1,1-1 1,-1 1 0,1 0 0,-1-1 0,1 1-1,0 0 1,-4 5 0,1-3 160,2-2-73,-1 0-1,1 1 1,0 0-1,0 0 1,1 0-1,-1 0 1,0 0-1,1 1 1,0-1 0,0 1-1,-3 6 1,5-9-93,1 0 1,-1-1 0,0 1-1,1 0 1,-1-1 0,1 1-1,-1 0 1,1-1 0,0 1-1,-1-1 1,1 1-1,-1-1 1,1 0 0,0 1-1,-1-1 1,1 0 0,0 1-1,0-1 1,-1 0 0,1 0-1,0 1 1,0-1 0,-1 0-1,1 0 1,0 0 0,0 0-1,-1 0 1,1 0 0,0 0-1,0-1 1,0 1-1,-1 0 1,1 0 0,0 0-1,-1-1 1,2 0 0,35-7 577,42-27-186,-66 27-436,1 0-1,1 2 0,0 0 1,0 0-1,0 1 1,0 1-1,1 1 1,23-3-1,-38 6 20,-1 1-1,1-1 1,-1 0-1,1 1 1,0-1-1,-1 0 1,1 1-1,-1-1 1,1 0 0,-1 1-1,1-1 1,-1 1-1,1-1 1,-1 1-1,0-1 1,1 1-1,-1 0 1,0-1-1,1 1 1,-1-1 0,0 1-1,0 0 1,1-1-1,-1 1 1,0 0-1,0-1 1,0 1-1,0-1 1,0 1 0,0 0-1,0-1 1,0 1-1,-1 1 1,-2 33 513,2-18 277,2-16-724,1-1 0,0 0 0,0 1 0,-1-1 0,1 0 0,0 0 0,0 0 0,0 0 0,-1 0 0,1-1 1,0 1-1,0-1 0,-1 1 0,4-2 0,60-28 440,-55 24-747,0 1 1,0 0 0,0 0-1,1 1 1,-1 1-1,1-1 1,0 2-1,0-1 1,13 0 0,-24 3 238,1 0 1,-1 0 0,0 1 0,1-1-1,-1 0 1,0 0 0,1 0 0,-1 0-1,0 0 1,1 0 0,-1 1 0,0-1-1,0 0 1,1 0 0,-1 0 0,0 1-1,0-1 1,1 0 0,-1 0 0,0 1-1,0-1 1,0 0 0,1 1 0,-1-1-1,0 0 1,0 0 0,0 1 0,0-1-1,0 0 1,0 1 0,0-1 0,0 0-1,0 1 1,0-1 0,0 0 0,0 1-1,-3 19-246,-9 16 15,4-16-4710,8-19 4776,0-1 1,0 0 0,-1 0-1,1 1 1,0-1-1,0 0 1,0 1 0,-1-1-1,1 0 1,0 0-1,0 1 1,0-1-1,0 0 1,0 1 0,0-1-1,0 0 1,-1 1-1,1-1 1,0 0 0,0 1-1,0-1 1,0 1-1,1-1 1,-1 0-1,0 1 1,0-1 0,0 0-1,0 1 1,0-1-1,0 0 1,0 0 0,1 1-1,-1-1 1,0 0-1,0 1 1,0-1-1,1 0 1,-1 0 0,0 1-1,0-1 1,1 0-1,-1 0 1,0 0 0,0 1-1,1-1 1,-1 0-1,0 0 1,1 0-1,12-5-8127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17168,'0'0'2915,"-32"54"-801,14-25-545,1 3-479,4-2-674,5 0-320,3-4-32,5-4-320,0-3-1346,0-6-1056,0-4-801,0-4-1506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4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17745,'8'-2'2183,"18"-3"-716,0 1 0,50-1-1,-66 5-1168,1 0-1,0 0 0,-1 2 1,1-1-1,0 1 1,-1 1-1,0 0 0,0 0 1,0 1-1,17 9 0,-25-12-299,0 0 0,0 1-1,0-1 1,0 0 0,0 1 0,0 0-1,0 0 1,-1-1 0,1 1-1,-1 0 1,1 0 0,-1 0-1,1 1 1,-1-1 0,0 0-1,0 0 1,0 1 0,-1-1-1,1 1 1,-1-1 0,1 0-1,0 4 1,-2-2-6,0-1 0,1 1 0,-1-1 0,0 0 0,0 1-1,-1-1 1,1 0 0,-1 0 0,0 0 0,1 0 0,-1 0 0,-1 0 0,-3 4 0,-6 5-14,0-2 1,0 0 0,-1 0 0,0-1 0,-22 10 0,13-3 131,48-20-702,16-2 49,-30 5 507,1 1-1,-1 1 1,0 0 0,0 1 0,23 6-1,-33-7 26,1-1-1,-1 1 0,1 0 1,-1 0-1,0 1 1,0-1-1,1 0 0,-1 1 1,0-1-1,0 1 1,0-1-1,-1 1 0,1 0 1,0 0-1,-1 0 1,1 0-1,-1 0 0,0 1 1,1-1-1,-1 0 1,0 0-1,0 1 0,-1-1 1,1 1-1,0-1 1,-1 1-1,0-1 0,1 1 1,-1-1-1,0 1 1,0-1-1,-1 1 0,1-1 1,0 1-1,-2 3 1,0 0 109,0-1 1,-1-1-1,0 1 1,0 0-1,0 0 1,0-1-1,-1 0 1,1 0-1,-1 0 1,0 0-1,-1 0 0,1-1 1,-1 0-1,1 0 1,-11 5-1,-8 4 1002,-46 17-1,-17-2 407,79-25-1435,0-1 1,-1 0-1,1 0 1,-1 0-1,1-1 1,-1 0-1,0-1 1,1 1-1,-15-4 1,20 3-201,-1-1 0,1 1 1,-1 0-1,1-1 1,-1 0-1,1 1 0,0-1 1,-1 0-1,1 0 1,0 0-1,-2-4 1,-11-16-3783,7 11 145,-3-4-2896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638 213 1345,'0'0'5376,"-9"-1"-4410,-26-5 171,21 2-822,-1 1-1,0 1 1,-1 0-1,1 1 1,0 0-1,0 1 1,0 1-1,0 1 1,-1 0 0,1 0-1,-27 10 1,21-1-216,0 1 0,0 1-1,1 1 1,1 1 0,0 0 0,2 1 0,-1 1 0,-20 27 0,11-9 92,2 1 0,1 1 0,-33 69 0,46-80-177,1 0 0,1 0-1,1 0 1,2 1-1,1 0 1,0 1-1,2-1 1,2 1-1,0-1 1,2 1-1,1-1 1,1 1-1,1-1 1,16 53-1,-8-35 46,24 85-1236,78 186 1,-98-280 895,2 0-1,1-1 1,2-1-1,1-1 1,2 0-1,1-2 1,1-1 0,1-1-1,54 42 1,-64-60 250,1 0 1,-1-2 0,2 0 0,-1-1-1,1-1 1,0-1 0,1 0 0,-1-2 0,1 0-1,0-1 1,0-1 0,1-1 0,-1-1 0,0 0-1,0-2 1,0 0 0,32-9 0,-23 4 22,1-1 0,-2-2 0,0-1-1,0-1 1,-1-1 0,0-2 0,-1 0 0,-1-2 0,-1-1 0,0 0 0,25-27 0,197-240 3060,-197 219-2157,-3-2 1,59-117 0,-89 152-725,-2 0 1,-1-1-1,-2 0 0,-1-1 1,-2 0-1,-1-1 1,-2 1-1,2-74 0,-9 93-203,0 0 0,-1 0 0,-1 0-1,0 1 1,-1-1 0,-1 1 0,0 0-1,-2 0 1,1 1 0,-1 0-1,-12-14 1,-18-23 107,-63-65 0,90 105 24,-29-32 237,-3 2 1,-84-64-1,94 83-208,-1 1 0,-1 2 0,0 1 0,-1 1 0,-44-12 0,-11 1-286,-2 5-1,-114-15 0,36 28-3833,117 12-118,4 10-1928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73 14958,'0'0'3977,"2"-8"-1692,-2 5-2042,1 0-1,-1-1 1,1 1-1,-1-1 1,0 1 0,0-1-1,-1 1 1,1-1-1,-1 1 1,0-4-1,0 5-160,0 1 0,0-1-1,-1 0 1,1 1-1,0 0 1,0-1-1,-1 1 1,1 0-1,-1 0 1,1-1-1,-1 1 1,0 0 0,1 1-1,-1-1 1,0 0-1,1 0 1,-1 1-1,0-1 1,0 1-1,0 0 1,0-1-1,0 1 1,1 0-1,-1 0 1,-4 0 0,-3 1-77,0-1 1,0 1 0,-1 1 0,1 0 0,0 0 0,1 0-1,-1 1 1,0 1 0,1-1 0,0 2 0,-10 5 0,12-7-9,1 1 1,0 0-1,0 0 1,0 0 0,0 0-1,1 1 1,-1 0-1,1 0 1,0 0 0,1 1-1,-1-1 1,1 1-1,0-1 1,1 1 0,-1 0-1,1 1 1,-1 6-1,3-13-9,-1 1 0,1 0 0,0 0 0,0 0-1,0 0 1,0 0 0,0 0 0,0 0 0,0-1 0,0 1-1,0 0 1,0 0 0,1 0 0,-1 0 0,0 0-1,0-1 1,1 1 0,-1 0 0,1 0 0,-1 0 0,1-1-1,-1 1 1,1 0 0,-1-1 0,1 1 0,0 0 0,-1-1-1,1 1 1,1 0 0,0 0-2,0-1 1,0 1-1,0-1 1,0 1-1,1-1 1,-1 0-1,0 0 1,0 0-1,0 0 1,0 0-1,4-1 1,4-1-2,0-1 0,0 0-1,0 0 1,12-6 0,-14 4 88,2 0-246,0-1 1,0 2-1,1-1 1,-1 1 0,1 1-1,13-3 1,-21 6 128,-1 0 0,1 0 0,-1 0 0,1 0 0,-1 1 0,1-1 0,-1 1 0,1-1 0,-1 1-1,0 0 1,1 0 0,-1 0 0,0 0 0,0 0 0,0 0 0,0 1 0,0-1 0,0 1 0,0 0 0,0-1 0,0 1 0,-1 0 0,1 0 0,-1 0 0,0 0 0,1 0 0,-1 1 0,0-1-1,0 0 1,0 0 0,0 1 0,-1-1 0,1 5 0,4 10 211,-2 0-1,0-1 1,-1 1-1,-1 0 1,-1 0-1,0 0 1,-1 0-1,-1 0 1,0 0-1,-2 0 1,0-1-1,0 1 1,-2-1-1,0 0 1,-14 26-1,19-40-147,-9 14 256,-1-1-1,0-1 0,-14 15 0,22-26-241,1 0 0,-1 0 1,0-1-1,0 1 0,0-1 0,0 0 1,0 0-1,-1 0 0,1 0 0,-1-1 1,1 1-1,-1-1 0,0 0 0,0 0 1,1 0-1,-1 0 0,0-1 0,0 0 0,0 1 1,0-2-1,-6 0 0,7 0-80,0-1 1,0 1-1,1-1 0,-1 0 0,1 0 0,0 0 0,-1 0 1,1-1-1,0 1 0,0 0 0,1-1 0,-1 0 1,0 1-1,1-1 0,0 0 0,-1 0 0,1 0 1,0 0-1,0 0 0,1 0 0,-1 0 0,1 0 0,0 0 1,-1 0-1,2-4 0,-3-7-280,2 0 1,0 0-1,1 0 0,3-18 0,-2 23 229,1-1-1,0 0 0,1 1 1,0 0-1,1 0 0,0 0 0,0 0 1,1 1-1,0 0 0,0 0 1,1 0-1,0 1 0,0 0 0,16-11 1,10-5 411,2 1 1,53-25-1,-3 1-55,-71 38-163,44-30 30,-56 36-52,1 0 0,-1 0 0,1 0 0,-1 0 1,0 0-1,0-1 0,0 1 0,0-1 0,0 0 0,-1 1 1,1-1-1,-1 0 0,0 0 0,0 0 0,0 0 1,0 0-1,0-5 0,-1 7-57,0 0 1,-1 1-1,1-1 0,-1 0 1,0 0-1,1 0 0,-1 0 1,1 1-1,-1-1 0,0 0 1,0 1-1,0-1 0,1 0 1,-1 1-1,0-1 0,0 1 1,0 0-1,0-1 0,0 1 1,0 0-1,0-1 0,0 1 1,0 0-1,0 0 0,0 0 1,0 0-1,0 0 0,0 0 1,0 0-1,0 0 0,0 0 1,-2 1-1,-36 5-101,33-3 61,0 0 1,1 0-1,-1 0 1,1 1-1,0 0 1,0 0-1,0 0 1,0 1-1,1-1 1,0 1-1,0 0 1,0 1-1,0-1 1,1 0-1,0 1 1,0 0-1,1 0 1,0 0-1,0 0 1,0 0-1,0 1 1,1-1 0,0 0-1,0 11 1,1-16-109,0 1 0,1 0 0,-1-1 0,0 1 1,1-1-1,-1 1 0,1 0 0,-1-1 1,1 1-1,0-1 0,0 0 0,0 1 1,0-1-1,0 1 0,0-1 0,0 0 1,0 0-1,0 0 0,0 0 0,1 0 0,-1 0 1,1 0-1,-1 0 0,0 0 0,1-1 1,-1 1-1,1 0 0,2 0 0,3 1-1111,1-1 0,0 0 0,-1 0 0,15-1 0,13 0-3732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1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171 104 12684,'0'0'1922,"-11"12"80,-6 6-1101,1 1 1,0 0 0,-13 25-1,25-39-742,0 1-1,1 1 0,0-1 1,0 0-1,0 1 1,1-1-1,0 1 0,0 0 1,0 0-1,1 0 1,0 0-1,1 0 0,0 0 1,0 0-1,0 0 1,1 0-1,0 0 0,0 0 1,3 7-1,-1-7-166,1-1 0,0 0-1,0 0 1,0 0 0,1-1-1,0 1 1,10 7 0,-10-9-79,0 1 1,0 0-1,-1-1 1,1 1-1,-1 1 0,0-1 1,-1 1-1,1-1 1,-1 1-1,0 0 1,3 9-1,-5-8 80,1 1 0,-1-1 0,-1 1 0,0 0 0,0-1 0,0 1 0,-1-1 0,0 1 0,0 0 0,-1-1 0,0 0 0,0 1-1,-1-1 1,-5 10 0,7-14 25,-1 0 0,0 0 0,0 0-1,0 0 1,0 0 0,-1 0 0,1-1-1,-1 1 1,1-1 0,-1 1 0,0-1 0,0 0-1,0 0 1,0 0 0,0-1 0,-1 1-1,1-1 1,-1 0 0,1 0 0,0 0-1,-1 0 1,0 0 0,1-1 0,-1 0-1,1 0 1,-1 0 0,0 0 0,1 0-1,-1-1 1,1 1 0,-1-1 0,-4-2 0,5 2-31,1 0 1,0-1 0,0 1 0,0 0 0,0-1 0,0 0 0,0 1-1,0-1 1,1 0 0,-1 0 0,1 0 0,-1 0 0,1 0 0,0 0 0,0-1-1,0 1 1,0 0 0,0-1 0,0 1 0,1 0 0,-1-1 0,1 1-1,-1-1 1,1 1 0,0-1 0,0 1 0,1-5 0,-1 0-187,1-1 0,-1 1 0,2 0 0,-1-1 0,1 1 0,0 0 0,0 0 0,5-9 1,11-10 171,1 0 1,2 1 0,0 1 0,1 1 0,2 1 0,40-30 0,19-19 1436,-68 58-1106,-9 8-157,1 0 0,-1-1 1,0 0-1,0 0 0,0-1 1,-1 1-1,0-1 0,-1 0 1,1 0-1,-1-1 0,3-8 1,-7 15-140,0 1 1,0-1 0,0 1-1,0-1 1,0 1 0,0-1-1,0 1 1,-1-1 0,1 1-1,0-1 1,0 1 0,0 0-1,-1-1 1,1 1 0,0-1-1,0 1 1,-1-1 0,1 1-1,0 0 1,-1-1 0,1 1-1,-1 0 1,1-1 0,0 1-1,-1 0 1,1 0 0,-1-1-1,1 1 1,-1 0 0,1 0-1,0 0 1,-1 0 0,1 0-1,-1-1 1,1 1 0,-1 0-1,1 0 1,-1 0 0,1 0 0,-1 0-1,1 0 1,-1 1 0,1-1-1,-1 0 1,1 0 0,-1 0-1,1 0 1,-1 1 0,1-1-1,-1 1 1,-30 10-216,23-5 226,-1 2 1,1-1 0,0 1 0,0 0-1,1 0 1,0 1 0,1 0 0,0 0 0,0 1-1,1 0 1,1 0 0,-1 0 0,1 0-1,1 1 1,0 0 0,-3 20 0,6-30-39,0 0 1,0 1-1,0-1 1,0 1-1,0-1 0,0 1 1,0-1-1,1 1 1,-1-1-1,0 0 0,1 1 1,-1-1-1,1 0 1,-1 1-1,1-1 1,0 0-1,0 1 0,0-1 1,-1 0-1,1 0 1,0 0-1,0 0 0,1 0 1,0 1-1,0-1-66,1 0 0,-1 0-1,1 0 1,-1 0 0,1 0-1,0-1 1,-1 1 0,1-1-1,0 0 1,-1 0 0,1 0-1,3 0 1,2-1-329,-1 0 1,1-1-1,-1 0 1,1 0-1,-1 0 1,0-1-1,0 0 1,12-7-1,-2-4-1118,0-1-1,-1 0 1,0-2-1,-1 1 0,-1-2 1,18-28-1,15-37 1130,-5-1 4092,-33 57 237,-22 36-503,-25 42-1712,29-36-1380,0 0 1,1 0-1,0 0 1,1 1-1,1 0 1,1 1-1,0-1 1,1 1-1,-2 22 1,5-37-318,1-1 0,0 1 0,1 0 1,-1-1-1,0 1 0,0 0 0,1-1 1,-1 1-1,1 0 0,-1-1 0,1 1 0,0 0 1,0-1-1,-1 1 0,1-1 0,0 0 1,0 1-1,1-1 0,-1 0 0,0 0 0,0 1 1,1-1-1,-1 0 0,0 0 0,1 0 0,-1-1 1,1 1-1,-1 0 0,1 0 0,0-1 1,-1 1-1,1-1 0,0 0 0,-1 1 0,1-1 1,0 0-1,0 0 0,-1 0 0,1 0 0,0 0 1,1-1-1,13 0-364,1 0 0,-1-1 0,25-7 0,-19 4-1057,-20 4 1421,0 1 0,0-1-1,0 1 1,0 0 0,0-1 0,0 1 0,0 0 0,0 0 0,0 0 0,0 1 0,0-1-1,0 0 1,0 1 0,0-1 0,0 1 0,0 0 0,0 0 0,0-1 0,0 1 0,-1 0-1,1 1 1,2 1 0,-3-1 103,-1-1 0,1 1 1,-1 0-1,0-1 0,1 1 0,-1 0 0,0-1 0,0 1 0,0 0 0,0-1 0,-1 1 0,1-1 0,0 1 1,-1 0-1,1-1 0,-1 1 0,0-1 0,1 1 0,-1-1 0,0 1 0,0-1 0,0 1 0,0-1 0,0 0 1,0 0-1,0 0 0,-3 2 0,-2 5 106,0-1 1,-1 0-1,1-1 1,-2 0-1,1 0 1,-1 0-1,0-1 0,0 0 1,0-1-1,0 0 1,-1 0-1,0 0 1,0-1-1,0-1 1,0 0-1,0 0 0,-1 0 1,1-1-1,-1-1 1,-16 0-1,24-1-310,1 1 0,0 0 0,-1 0 0,1-1 0,0 1 0,0-1 0,-1 1 0,1-1 0,0 0 0,0 1 0,0-1-1,0 0 1,0 0 0,0 0 0,0 0 0,0 0 0,0 0 0,0 0 0,0 0 0,1 0 0,-1 0 0,0 0 0,0-3 0,-4-31-8015,5 14 89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10474,'7'6'6887,"12"-4"-3793,17-8-162,-19 0-2197,-1-2 0,0 1 0,-1-2 0,0 0 0,19-15 0,-27 19-644,-1 0 1,0 0-1,0-1 1,0 0-1,-1 1 1,0-2-1,0 1 1,-1-1-1,1 0 1,-1 0-1,-1 0 1,1 0-1,-1-1 0,2-8 1,-5 15-98,0 0 1,1 0-1,-1 0 0,0 0 1,0 0-1,0 0 0,0 0 1,0 0-1,0 0 0,0 0 0,0 0 1,-1 0-1,1 0 0,0 0 1,0 0-1,-1 0 0,1 0 1,-1 0-1,1 1 0,-1-1 1,1 0-1,-1 0 0,0 0 1,1 1-1,-1-1 0,0 0 1,1 0-1,-2 0 0,0 0-17,0 1-1,0-1 0,0 1 1,0-1-1,0 1 0,0 0 0,0 0 1,-1 0-1,1 0 0,0 0 1,0 0-1,0 0 0,-2 1 1,-3 1-24,-1 0 0,1 1 0,0-1 1,1 1-1,-1 0 0,0 1 0,-7 5 1,2 1 45,1 1 0,0 0 0,1 1 1,-13 17-1,19-23 2,0 0 1,0 0 0,1 1-1,-1-1 1,2 1 0,-1 0-1,1 0 1,0 0 0,0 0-1,1 1 1,-1 10 0,2-17 0,0 0 0,0 0 1,0-1-1,1 1 0,-1 0 1,0 0-1,0-1 0,1 1 1,-1 0-1,0 0 0,1-1 1,-1 1-1,0 0 0,1-1 0,-1 1 1,1 0-1,0-1 0,-1 1 1,1-1-1,-1 1 0,1-1 1,0 1-1,-1-1 0,1 1 1,0-1-1,0 0 0,1 1 1,29 3 141,30-15 90,-8-9-200,-41 15-77,-1 0-1,1 1 0,-1 0 1,1 1-1,0 1 0,1 0 1,19-1-1,-31 3 29,-1 0 1,1 0-1,0 0 1,-1 0-1,1 0 1,0 0-1,-1 0 1,1 1 0,0-1-1,-1 0 1,1 0-1,-1 1 1,1-1-1,-1 0 1,1 1-1,-1-1 1,1 1-1,-1-1 1,1 1-1,-1-1 1,1 1-1,-1-1 1,0 1-1,1-1 1,-1 1-1,0-1 1,1 1-1,-1 0 1,0 0-1,2 24 1,0 1 284,-2-25-258,1-1 1,-1 1-1,0 0 1,0-1-1,1 1 1,-1-1-1,1 1 1,-1 0-1,1-1 1,-1 1-1,1-1 1,-1 1-1,1-1 1,-1 1-1,1-1 1,-1 0-1,1 1 1,0-1-1,-1 0 1,1 1-1,0-1 1,-1 0-1,1 0 1,0 1-1,-1-1 1,1 0-1,0 0 1,0 0-1,-1 0 1,2 0-1,7-2 50,0 0 1,1-1-1,-1 1 0,-1-2 0,1 1 0,0-2 1,-1 1-1,0-1 0,0 0 0,0 0 0,8-8 1,41-24-207,-8 21-491,-48 16 617,0-1 0,0 1 1,0 0-1,0 0 0,0 0 1,0 0-1,0 0 0,0 0 1,0 0-1,0 0 0,0 1 1,0-1-1,0 0 0,0 0 1,0 1-1,0-1 0,-1 1 1,1-1-1,0 1 0,0-1 1,0 1-1,-1 0 0,1-1 1,0 1-1,0 0 0,-1-1 1,1 1-1,-1 0 0,1 0 1,-1 0-1,1 0 0,-1-1 1,1 1-1,-1 0 0,0 0 1,0 0-1,1 0 0,-1 0 1,0 0-1,0 0 0,0 0 1,0 0-1,0 0 0,0 1 1,0 8-276,-1 24 780,1-33-681,0 0-1,0 0 1,0 0-1,0 1 1,-1-1-1,1 0 1,0 0-1,-1 0 1,1 0-1,-1 0 1,1 0 0,-1 0-1,0 0 1,1 0-1,-1 0 1,0 0-1,0 0 1,0 0-1,1 0 1,-1 0-1,-2 1 1,-8-1-5961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142 156 8168,'2'-3'1381,"0"0"0,0 0 0,-1-1 0,1 1 0,-1 0 0,0-1 0,0 1 0,0-1 0,0 1 0,-1-1 0,1 1 0,-1-6 0,-19 11-522,7 5-990,1 0 0,-1 1 0,2 1 0,-1 0 0,1 0 0,0 1 0,1 0 0,-14 20-1,20-26 105,0 0-1,0 0 0,0 0 1,1 0-1,-1 1 0,1-1 1,0 1-1,0-1 0,1 1 0,0 0 1,-1 0-1,1-1 0,1 1 1,-1 0-1,1 9 0,1-14 22,0 1 0,-1 0-1,1 0 1,0-1 0,0 1-1,0-1 1,0 1 0,0-1-1,0 1 1,0-1 0,0 1-1,0-1 1,0 0 0,0 0-1,0 1 1,0-1 0,0 0-1,0 0 1,1 0 0,-1 0-1,0 0 1,0-1 0,0 1-1,0 0 1,2-1 0,29-6 53,-17 0-43,1-1-1,-1 0 1,-1-1 0,1-1-1,-2 0 1,1-1 0,22-24-1,74-98 710,-103 124-585,-1 0 0,0 0 0,9-20 0,-43 67-695,8-12 547,1 2 21,-22 47 0,36-66 7,1 1 0,0 1 0,1-1 0,0 0 0,0 1 1,1-1-1,1 1 0,-1 21 0,2-31 5,1 0 0,-1 0 0,1 0 0,-1 0 0,1 0 0,0 0 0,0 0 0,-1 0 0,1 0 0,0 0 0,0 0 0,0 0 0,0-1 0,0 1 1,0 0-1,0-1 0,0 1 0,0-1 0,1 1 0,-1-1 0,0 0 0,0 1 0,0-1 0,0 0 0,1 0 0,-1 0 0,0 0 0,0 0 0,1 0 0,-1 0 0,0 0 0,0-1 0,2 0 0,46-8 414,-33 1-393,-1 0 1,1-1-1,-1 0 0,-1-2 0,0 1 1,0-2-1,-1 0 0,-1 0 0,0-1 1,-1-1-1,10-14 0,-14 16-59,-11 10-327,-15 18-56,12-7 390,1-3 15,0 1 0,1 0 0,0 0 0,0 1-1,1-1 1,0 1 0,0 0 0,0 0-1,1 0 1,-2 12 0,5-19 4,0-1 1,-1 0-1,1 1 1,0-1-1,0 0 1,0 1-1,1-1 1,-1 0-1,0 1 0,0-1 1,0 0-1,0 1 1,0-1-1,0 0 1,0 0-1,1 1 1,-1-1-1,0 0 0,0 1 1,0-1-1,1 0 1,-1 0-1,0 1 1,0-1-1,1 0 1,-1 0-1,0 0 0,0 1 1,1-1-1,-1 0 1,0 0-1,1 0 1,-1 0-1,0 0 1,1 0-1,-1 0 0,0 1 1,1-1-1,18-3 126,16-13 80,26-39-1521,-60 61-1356,-3 22 2607,-3-13 41,3-11 131,0 0 0,1-1 0,-1 1 0,1 0 0,0 0 0,0 0 0,1 0 0,-1 0 0,1 0 0,0 0 0,0 0 0,0 0-1,0 0 1,2 5 0,0-8-31,0 0 0,1 0 0,-1 0 0,1-1-1,-1 1 1,1-1 0,-1 1 0,1-1-1,-1 0 1,1 0 0,-1 0 0,1 0-1,-1 0 1,5-2 0,-3 2 79,11-2 0,-1 0 1,0-1-1,27-10 0,-29 9-194,0 0 0,1 1-1,-1 0 1,1 1 0,17-2 0,-28 5 52,-1-1-1,0 1 1,0-1 0,1 1 0,-1-1-1,0 1 1,0 0 0,0 0-1,0-1 1,0 1 0,1 0-1,-2 0 1,1 0 0,0 0-1,0 0 1,0 0 0,0 1 0,-1-1-1,1 0 1,0 0 0,-1 0-1,1 1 1,-1-1 0,1 3-1,4 3 1837,0-27-498,-1-15-939,1-66 0,-3 99-626,1 1 0,0 0 0,-1 1 0,1-1 0,0 0 0,-1 1 0,1-1 0,0 1 0,0 0 0,-1 0 0,1 0 0,0 0 1,5 1-1,-1 0-216,56-1-5204,-27 0-956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88 276 6150,'1'0'532,"0"0"0,0 0 0,0-1 0,0 1 0,0 0 0,0-1 1,-1 1-1,1-1 0,0 1 0,0-1 0,0 0 0,-1 1 0,1-1 0,0 0 0,0 0 0,-1 1 1,1-1-1,-1 0 0,1 0 0,-1 0 0,1 0 0,-1 0 0,0 0 0,1 0 0,-1 0 0,0 0 1,0 0-1,1 0 0,-1 0 0,0 0 0,0-2 0,-11-1 3045,-9 13-4253,14-4 675,0 0 1,0 1-1,0 0 1,0 0-1,1 0 1,0 1-1,1-1 1,-1 1-1,1 1 0,0-1 1,1 0-1,0 1 1,0 0-1,1 0 1,0 0-1,0 0 0,1 0 1,-1 14-1,2-21 9,0 0-1,1 1 0,-1-1 1,1 0-1,-1 1 0,1-1 1,0 0-1,0 0 1,-1 1-1,1-1 0,0 0 1,0 0-1,0 0 0,0 0 1,0 0-1,0 0 0,1 0 1,-1-1-1,0 1 1,0 0-1,1-1 0,-1 1 1,0-1-1,1 1 0,-1-1 1,1 0-1,-1 1 0,0-1 1,1 0-1,-1 0 1,1 0-1,1 0 0,4 0 38,1 0 0,-1-1 0,0 1 0,1-1 0,8-3 0,0-1-6,-1-1 1,0-1-1,-1 0 1,1-1-1,-1 0 1,23-20-1,-6 3 109,45-49-1,-63 60-66,-1-1-1,0 0 1,0 0-1,-2-1 1,0-1-1,-1 0 1,0 0 0,-1-1-1,-2 0 1,9-32-1,-14 49-87,-1 0-1,1 0 1,-1 0 0,0-1-1,1 1 1,-1 0 0,0-1-1,0 1 1,0 0-1,0-1 1,0 1 0,0 0-1,-1 0 1,1-1 0,0 1-1,0 0 1,-1 0-1,1-1 1,-1 1 0,1 0-1,-1 0 1,0 0 0,0 0-1,1 0 1,-1 0-1,0 0 1,0 0 0,0 0-1,0 0 1,0 0 0,0 0-1,0 1 1,0-1-1,0 0 1,0 1 0,-1-1-1,1 1 1,0 0 0,0-1-1,-1 1 1,1 0-1,0-1 1,0 1 0,-1 0-1,1 0 1,-2 0 0,-3 1-33,0 0 0,0 0 0,0 0 0,0 1 1,0 0-1,0 0 0,1 0 0,-10 6 1,-8 6 16,-40 33 1,57-42 30,0 0 0,0 0-1,0 0 1,1 1 0,0 0-1,0 0 1,1 1 0,0-1-1,0 1 1,0 0 0,-2 9 0,5-15-11,1 0 1,0 1 0,0-1 0,0 0 0,0 1 0,0-1-1,1 0 1,-1 0 0,0 1 0,0-1 0,1 0 0,-1 0 0,1 0-1,-1 1 1,1-1 0,0 0 0,-1 0 0,1 0 0,0 0-1,0 0 1,0 0 0,0 0 0,0 0 0,0-1 0,0 1 0,0 0-1,0-1 1,0 1 0,0 0 0,0-1 0,0 1 0,1-1-1,-1 0 1,0 1 0,0-1 0,1 0 0,-1 0 0,0 0-1,0 0 1,3 0 0,10 2-135,1-2 0,28-1-1,-22 0-130,-13 1 96,6-1-108,0 1 0,-1 1 0,1 0-1,-1 1 1,20 5 0,-29-6 243,-1 1-1,0-1 1,0 1-1,0-1 1,0 1-1,0 0 0,0 0 1,0 0-1,-1 0 1,1 1-1,-1-1 1,1 1-1,-1 0 1,0-1-1,0 1 0,0 0 1,-1 0-1,1 0 1,-1 1-1,1-1 1,-1 0-1,0 0 1,0 1-1,-1-1 0,1 1 1,-1-1-1,1 4 1,-1 53-563,-3-40-2659,-4-3-4499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12236,'0'0'12096,"-4"10"-11695,-25 69 151,16-49-516,1 1 0,2 0 1,1 0-1,1 1 0,2 1 1,-4 51-1,10-69-1624,0-9-4752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14638,'0'0'9289,"77"4"-7944,-38-4-512,4-2-129,2-5-191,-2-3-257,-6 2-160,-1 0-64,-6-2 0,-10 2-704,-9 0-738,-9-2-1088,-2-4-1762,-2-1-1858</inkml:trace>
  <inkml:trace contextRef="#ctx0" brushRef="#br0" timeOffset="1">10 1 8360,'0'0'13004,"56"4"-10858,-11-3-256,1 3-705,5-3-448,5 1-353,-8 0-384,-5-2-416,-7 0-2499,-14 0-4964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16976,'0'0'2242,"0"61"-672,-3-29-65,-5 3-832,3-5-449,-1-1-128,-3-7-96,3-1-609,2-7-2113,-5-4-1858,-2-6-1570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64 8968,'9'-5'6134,"6"-4"-4832,1 1 0,-1 0 0,2 1 0,-1 1 0,1 1 0,0 0 0,29-3-1,-31 6-1052,0 2 0,0-1 0,0 2 0,28 5 0,-40-6-260,0 1-1,0-1 1,0 1-1,0 0 1,0 0-1,-1 1 1,1-1-1,0 0 1,-1 1-1,1 0 0,-1 0 1,0-1-1,1 1 1,-1 1-1,0-1 1,0 0-1,0 0 1,-1 1-1,1-1 1,0 1-1,-1 0 0,0-1 1,0 1-1,0 0 1,0 0-1,0 0 1,0 0-1,-1 0 1,1-1-1,-1 1 1,0 6-1,0-5 14,-1 0 0,1-1-1,-1 1 1,0 0 0,0 0 0,0 0-1,-1-1 1,1 1 0,-1 0 0,0-1 0,0 0-1,0 1 1,-1-1 0,1 0 0,-1 0-1,1 0 1,-1 0 0,0-1 0,-5 4 0,-8 5 55,-1-1 0,-33 16 1,-3 2 182,52-27-277,18-1-1228,-5 0 1148,1 1 1,-1 0-1,0 1 1,1 0-1,21 8 0,-31-9 115,1 0 0,-1 0-1,0 0 1,0 1 0,0-1-1,0 1 1,-1 0-1,1-1 1,0 1 0,-1 1-1,1-1 1,-1 0 0,1 1-1,-1-1 1,0 1 0,0-1-1,-1 1 1,1 0-1,0 0 1,-1 0 0,0 0-1,1 0 1,-1 0 0,0 1-1,-1-1 1,2 6-1,-3-6 66,0 0 0,0 0-1,0 0 1,0 0 0,0-1 0,-1 1-1,1-1 1,-1 1 0,0-1-1,1 1 1,-1-1 0,0 0-1,-1 0 1,1 0 0,0 0-1,-1 0 1,1 0 0,-1-1-1,1 1 1,-1-1 0,0 0-1,-5 2 1,-70 24 1286,72-26-1198,-17 6 82,-1-2 0,0-1 0,0-1-1,-1-1 1,1-1 0,0-1 0,-29-4 0,51 3-411,-1 1 1,1-1-1,0 0 1,0 1-1,0-1 0,0 0 1,0 0-1,0 0 1,0 0-1,0-1 0,0 1 1,1-1-1,-1 1 1,0-1-1,-1-2 1,2 3-417,0-1 1,0 0-1,0 0 1,0 0-1,0 0 1,0 1 0,1-1-1,-1 0 1,1-1-1,-1 1 1,1 0 0,0 0-1,0 0 1,0 0-1,0 0 1,1-4-1,3-10-7952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13453,'0'0'12657,"-8"13"-12732,-1 0 72,1 0 0,1 0-1,0 1 1,1-1-1,0 2 1,1-1 0,1 1-1,0-1 1,1 1-1,-2 30 1,4-44 0,1 0-1,0 0 1,0 0 0,1 0 0,-1 0-1,0 1 1,0-1 0,1 0 0,-1 0-1,0 0 1,1 0 0,-1 0-1,1 0 1,-1 0 0,1 0 0,0 0-1,-1 0 1,1-1 0,0 1 0,0 0-1,0 0 1,-1-1 0,1 1 0,0 0-1,0-1 1,2 2 0,0-2 52,-1 1 0,1 0 1,0-1-1,0 1 0,0-1 0,0 0 1,0 0-1,0 0 0,0 0 0,3-1 1,3 0 155,-1-1 1,0 0 0,1-1 0,-1 0 0,0 0 0,11-7 0,-8 3-104,-1-1 0,0 0 0,-1-1 0,0 0 0,0 0 0,9-13 0,-13 16-73,-1 0 0,-1-1 1,1 1-1,-1-1 0,0 1 0,-1-1 1,1 0-1,-1 0 0,-1 0 1,1 0-1,-1-1 0,0-8 0,-1 15-35,0 0 0,0 0 0,0 0 0,-1 0 0,1 0 0,0 0 0,0 0 0,-1 0 0,1 1 0,-1-1 0,1 0 0,-1 0 0,1 0 0,-1 1 0,1-1 0,-1 0 0,0 1 0,0-1 0,1 0 0,-1 1 0,0-1 0,0 1 0,1-1 0,-1 1 0,0-1 0,0 1 0,0 0 0,0-1 0,0 1 0,0 0 0,0 0 0,0 0 0,0 0 0,0 0-1,0 0 1,0 0 0,1 0 0,-1 0 0,0 0 0,0 0 0,-2 1 0,0 0-56,-1-1-1,1 1 1,0 0-1,0 0 1,-1 0-1,1 1 1,0-1-1,0 1 0,0-1 1,0 1-1,-3 3 1,4-3-56,0 0 0,0 0 1,0 0-1,1 0 0,-1 0 0,0 1 0,1-1 1,0 1-1,-1-1 0,1 1 0,0-1 1,0 1-1,0 0 0,1 0 0,-1-1 1,1 1-1,0 0 0,-1 0 0,1 0 1,0-1-1,1 5 0,0-5-326,0 0 0,0 0 0,0 0 0,1 0 0,-1 0 0,1 0 0,-1-1 0,1 1 0,-1 0 0,1-1 0,0 1 0,0-1 0,0 0 0,0 0 0,0 1 0,0-1 0,0-1 0,0 1 0,0 0 0,0 0 0,1-1 0,-1 1 0,0-1 0,0 0 0,1 0 0,3 0 0,23 1-7996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4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 47 3651,'0'0'3278,"-9"0"-2247,4 1-914,2 0-30,0-1-1,0 1 0,0-1 1,-1 0-1,1 0 1,0 0-1,0-1 0,0 1 1,0-1-1,0 1 0,0-1 1,0 0-1,0 0 1,0 0-1,0-1 0,1 1 1,-1-1-1,0 1 0,1-1 1,-1 0-1,-2-3 0,3 2 55,-1 1 0,1-1 1,-1 1-1,0 0 0,1 0 0,-1 0 0,0 0 0,0 1 0,0-1 0,-1 1 0,1-1 0,0 1 0,0 0 0,-1 1 0,1-1 0,-1 0 0,1 1 0,0 0 0,-1 0 0,-6 0 0,3 2-112,0 0 0,0 1 1,0 0-1,0 0 0,1 0 0,-1 1 0,1 0 1,-10 8-1,-18 13 266,6-5-102,0 0 1,2 2 0,1 0 0,1 2-1,-32 40 1,31-29 46,2 0-1,-28 58 1,42-73-251,1 1 1,0 0 0,2 1-1,0-1 1,1 1-1,-2 34 1,4-9 7,2 0 0,6 50 0,-2-75 14,0-1 0,2 1 1,1-1-1,0 0 0,2 0 0,17 34 1,92 194 137,-34-66-106,-66-151-84,1-1-1,2-1 1,0-1 0,2-1 0,2-1 0,35 33 0,-39-41-58,1-1 1,1-2-1,1 0 1,0-1-1,1-1 1,0-2-1,1 0 1,50 16-1,-34-21 116,0-2 0,0-1-1,1-3 1,0-1-1,53-7 1,17 1-805,-98 6 710,0 0 1,-1-1 0,1 0-1,0-1 1,-1-1 0,0 0 0,1-1-1,-1-1 1,-1 0 0,1 0-1,-1-1 1,0-1 0,0 0 0,-1-1-1,1 0 1,-2-1 0,1 0-1,-2 0 1,1-1 0,-1-1 0,0 1-1,7-14 1,18-29 758,-2-2 0,-3-1 0,-3 0 0,-2-3 0,-2 0 0,14-65 0,-19 23-603,-4 0-1,-5-1 0,-5-109 1,-2 197-68,-1 1 1,-1 0 0,0 0-1,-1 0 1,0 0 0,-1 0-1,-1 0 1,0 0 0,-1 1 0,0 0-1,-1 0 1,0 0 0,-1 1-1,0-1 1,-1 2 0,0-1-1,0 1 1,-1 0 0,-1 1-1,-14-11 1,-18-12-1,-1 1 0,-2 3 0,-1 1 0,-92-38 0,-207-54-23,205 85-354,79 25-3547,52 7 407,0-1-2382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54 17200,'0'0'2899,"-11"0"-555,2 0-2116,-1 1 1,0 0-1,0 1 1,1 0 0,-1 1-1,1 0 1,-1 0 0,-9 6-1,13-7-159,0 2 0,0-1 0,0 1 0,1 0 0,-1 0 0,1 0-1,0 1 1,0 0 0,0 0 0,1 0 0,0 1 0,0-1 0,0 1 0,-5 10 0,9-15-66,0 0 0,-1 1 1,1-1-1,0 0 1,0 0-1,-1 0 1,1 0-1,0 0 1,0 0-1,0 0 0,0 1 1,1-1-1,-1 0 1,0 0-1,0 0 1,1 0-1,-1 0 1,1 0-1,-1 0 0,1 0 1,-1 0-1,1 0 1,0 0-1,-1 0 1,1 0-1,0-1 1,0 1-1,-1 0 0,1 0 1,0-1-1,0 1 1,0 0-1,0-1 1,0 1-1,0-1 1,0 0-1,0 1 0,0-1 1,0 0-1,2 1 1,54 9 203,-41-8-209,47 11 29,-40-7 172,0-1 0,0-1 0,27 0 0,-47-45 3121,-2-6-3006,0 26-267,-1-1 0,0 1 1,-2-1-1,-7-40 0,10 65-904,0-1 0,0 1-1,0-1 1,0 0 0,1 1 0,-1-1 0,1 0-1,-1 0 1,1 0 0,0 0 0,0 0 0,0 0-1,2 1 1,11 8-6376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123 120 11275,'0'0'8861,"2"-8"-5540,4-26-1389,-6 34-1909,-1 0 0,1 1 0,0-1 0,0 0 0,-1 1 0,1-1 0,0 0 0,0 0 0,-1 0 0,1 1-1,0-1 1,-1 0 0,1 0 0,0 0 0,-1 0 0,1 0 0,0 0 0,-1 1 0,1-1 0,0 0 0,-1 0 0,1 0-1,0 0 1,-1 0 0,1 0 0,-1 0 0,1-1 0,0 1 0,-1 0 0,1 0 0,0 0 0,-1 0 0,1 0 0,0 0-1,0-1 1,-1 1 0,1 0 0,0 0 0,-1 0 0,1-1 0,0 1 0,0 0 0,-1-1 0,1 1 0,0 0 0,0 0-1,0-1 1,-1 1 0,1 0 0,0-1 0,0 1 0,0 0 0,0-1 0,0 1 0,0 0 0,0-1 0,0 1 0,0 0-1,0-1 1,0 1 0,0-1 0,0 1 0,0 0 0,0-1 0,0 1 0,0-1 0,-20 19-224,16-12 165,0 1 0,0 0 0,1 1 0,0-1 0,0 0 0,0 1 0,1 0 0,0 0 0,1 0 0,0-1 0,0 1 0,1 0 0,0 0-1,0 0 1,3 15 0,-1-21 8,0-1-1,0 0 1,0 1-1,0-1 1,0 0-1,1 0 0,-1 0 1,0-1-1,1 1 1,-1 0-1,1-1 1,-1 0-1,0 1 0,1-1 1,-1 0-1,1 0 1,-1-1-1,1 1 1,2-1-1,27 4-740,-29-1 675,0 0 0,0 0 0,0 0 0,0 1-1,0 0 1,0-1 0,-1 1 0,1 0 0,-1 0-1,0 1 1,0-1 0,0 0 0,0 1 0,0-1-1,-1 1 1,0-1 0,0 1 0,0 0-1,0 0 1,0 0 0,-1-1 0,0 1 0,0 0-1,0 0 1,0 0 0,-2 7 0,1-1 105,0 0 0,-1 1 0,0-1 0,-1 0-1,0-1 1,-1 1 0,0-1 0,0 1 0,-6 8 0,-4 2 404,-31 33 0,40-47-247,-1-1 1,1 0 0,-1 0 0,0 0-1,-1-1 1,1 0 0,-1 0-1,1-1 1,-1 0 0,-9 3-1,15-5-153,1-1-1,-1 0 0,1 0 1,-1 0-1,0 0 0,1 0 0,-1 0 1,1 0-1,-1 0 0,1 0 1,-1 0-1,0 0 0,1 0 0,-1 0 1,1 0-1,-1-1 0,1 1 1,-1 0-1,1 0 0,-1-1 0,0 1 1,1 0-1,0-1 0,-1 1 1,1 0-1,-1-1 0,1 1 0,-1-1 1,1 1-1,0-1 0,-1 1 1,1-1-1,0 0 0,-3-25-50,4 17-62,0 1-1,1 0 1,0-1-1,5-12 1,14-18 19,2 2 1,2 0 0,2 1-1,0 2 1,54-50 0,46-61 227,-126 145-149,1-2 17,1-1-1,-1-1 1,1 1-1,-1 0 0,0-1 1,0 1-1,-1-1 1,1 1-1,-1-1 0,1 0 1,-1 0-1,0 1 1,0-8-1,-1 11-15,0-1 0,0 1-1,-1-1 1,1 1 0,0-1 0,-1 1 0,1-1 0,-1 1 0,1-1-1,-1 1 1,1 0 0,0-1 0,-1 1 0,1 0 0,-1-1 0,0 1-1,1 0 1,-1 0 0,1 0 0,-1-1 0,1 1 0,-1 0 0,1 0-1,-1 0 1,0 0 0,1 0 0,-1 0 0,1 0 0,-1 0-1,0 0 1,1 0 0,-1 1 0,-23 2-147,18 0 134,-1 1-1,0-1 0,1 1 0,0 1 0,0-1 0,0 1 0,0 0 1,1 0-1,0 0 0,0 1 0,0 0 0,1 0 0,-5 9 0,4-8 24,1 1 0,0 0 0,0 0 0,1 1 0,0-1 0,0 1 0,1-1 0,0 1 0,1 0 0,0 0 0,0 9 0,1-17-4,0 1-1,1-1 0,-1 1 0,1-1 0,-1 1 0,1-1 1,0 1-1,-1-1 0,1 1 0,0-1 0,0 0 0,0 0 1,0 1-1,0-1 0,0 0 0,1 0 0,-1 0 0,0 0 1,0 0-1,1-1 0,-1 1 0,1 0 0,-1-1 0,1 1 1,-1 0-1,1-1 0,-1 0 0,1 1 0,-1-1 0,3 0 0,57 3 84,-45-4-232,-3 1-397,7 1-1494,-1-3-3365,-1-4-6565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76 3651,'8'-2'12203,"-4"-5"-4067,-2-3-4444,-1-4-4821,-1 13 1118,0 0 21,1-1-1,0 0 0,-1 1 1,0-1-1,1 0 0,-1 0 0,0 0 1,0 1-1,0-1 0,0 0 1,0 0-1,-1 0 0,1 1 1,0-1-1,-1 0 0,0 1 0,1-1 1,-2-2-1,1 3 7,0 1 0,1-1 0,-1 0 0,0 1 1,0-1-1,0 1 0,0-1 0,1 1 0,-1 0 0,0-1 0,0 1 0,0 0 0,0 0 1,0 0-1,0-1 0,0 1 0,0 0 0,0 0 0,0 0 0,0 1 0,0-1 0,0 0 1,-1 0-1,-3 2 29,1-1 1,-1 1-1,1-1 1,0 1 0,-1 1-1,1-1 1,0 1-1,1-1 1,-1 1 0,0 0-1,-4 5 1,4-3-55,0 1 0,0-1 0,0 1 0,1 0 0,0 0 0,0 1 1,0-1-1,1 1 0,0-1 0,0 1 0,-1 12 0,3-18 8,0-1-1,0 1 1,0-1-1,0 1 1,0-1 0,1 0-1,-1 1 1,0-1-1,0 0 1,0 1 0,1-1-1,-1 1 1,0-1-1,0 0 1,1 1 0,-1-1-1,0 0 1,0 0-1,1 1 1,-1-1-1,0 0 1,1 0 0,-1 1-1,1-1 1,-1 0-1,0 0 1,1 0 0,-1 0-1,1 1 1,-1-1-1,0 0 1,1 0 0,-1 0-1,1 0 1,22-2 30,19-13 50,-26 2-101,-13 9-38,1 1 0,-1 0-1,1 0 1,0 0 0,0 1 0,0-1-1,0 1 1,1 0 0,6-3-1,-11 7 2,1-1 1,0 0-1,0 0 0,-1 0 0,1 0 0,-1 0 1,1 1-1,-1-1 0,1 0 0,-1 1 0,0-1 1,0 0-1,1 1 0,-1-1 0,0 0 0,0 1 1,0-1-1,-1 0 0,1 1 0,0-1 0,-1 2 1,1 3 6,0 65 5,-16 115 0,12-163 134,0 0 0,-1 0 0,-2-1 0,0 1 0,-2-1 0,0-1 0,-1 0 0,-26 40 0,28-51-69,-1 0 0,0-1 0,0 0 0,-15 12 0,21-19-26,1 0 1,-1 0 0,0 0-1,1 0 1,-1-1 0,0 1-1,0-1 1,0 1 0,0-1-1,-1 0 1,1 0 0,0-1 0,0 1-1,0-1 1,-1 0 0,1 1-1,0-1 1,-1-1 0,1 1-1,0 0 1,0-1 0,-1 0-1,-4-1 1,6 0-13,0 0-1,-1-1 1,1 1-1,0 0 1,1-1-1,-1 1 1,0-1-1,1 0 1,-1 1-1,1-1 1,0 0-1,0 0 1,0 0-1,0 0 1,0 0-1,1 0 1,-1 0-1,1 0 1,0-7 0,0-3-52,0 0 1,1 0 0,3-22 0,1 19 48,0 0 0,1 0-1,1 1 1,0 0 0,1 0-1,0 0 1,2 1 0,-1 0-1,20-20 1,10-7 3,67-55 1,-37 42 21,-35 28 51,0-2-1,37-39 1,-69 65-1,0 0 1,0-1-1,0 1 1,-1 0-1,1-1 0,-1 1 1,1-1-1,-1 1 0,0-1 1,0 0-1,0 0 0,1-3 1,-3 5-41,1 0-1,0 0 1,0 1 0,-1-1 0,1 0 0,0 0-1,-1 0 1,1 1 0,-1-1 0,1 0 0,-1 0 0,1 1-1,-1-1 1,0 0 0,1 1 0,-1-1 0,0 1-1,1-1 1,-1 1 0,0-1 0,0 1 0,0 0-1,1-1 1,-1 1 0,0 0 0,0-1 0,0 1-1,0 0 1,0 0 0,1 0 0,-1 0 0,0 0 0,0 0-1,0 0 1,0 0 0,0 0 0,0 0 0,1 1-1,-3-1 1,-3 1-23,-1 1 1,1-1-1,-1 1 0,1 0 0,-1 0 0,1 1 1,0 0-1,0 0 0,0 1 0,1-1 1,-1 1-1,1 0 0,0 1 0,0-1 0,0 1 1,1 0-1,-1 0 0,1 1 0,-4 6 0,2-2-46,0 0-1,0 0 1,1 1-1,0 0 1,1 0-1,0 0 1,1 0-1,0 1 0,1 0 1,-1 14-1,2-24-110,1-1 0,0 1-1,0 0 1,0 0 0,0-1 0,1 1-1,-1 0 1,0-1 0,1 1-1,-1 0 1,1-1 0,-1 1 0,1-1-1,0 1 1,0-1 0,0 1-1,0-1 1,0 1 0,0-1-1,0 0 1,0 1 0,2 0 0,0 0-410,0-1 1,0 0-1,0 0 1,0 0 0,0 0-1,0 0 1,0-1-1,1 1 1,-1-1 0,0 0-1,4 0 1,19 0-4623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13549,'-5'0'6223,"-6"12"-4970,-8 12-1496,1 4 548,-18 43-1,32-63-301,1 0 1,0 1-1,0 0 0,1 0 1,0 0-1,0 0 1,1 0-1,0 0 0,1 0 1,1 11-1,-1-19 3,1 0-1,-1 0 1,1 0 0,-1 0-1,1 0 1,0 0-1,0 0 1,0 0 0,0 0-1,-1 0 1,1 0-1,0-1 1,0 1-1,1 0 1,-1-1 0,0 1-1,0 0 1,0-1-1,0 0 1,0 1 0,1-1-1,-1 0 1,0 1-1,0-1 1,1 0 0,1 0-1,45 2 110,-26-1-178,-17-1 17,-1 1 0,1 0 0,-1 0-1,1 1 1,-1 0 0,0-1 0,1 1 0,-1 1 0,0-1-1,0 0 1,4 5 0,-7-6 56,0 0 0,1 0-1,-1 0 1,0 0 0,0 1 0,0-1 0,-1 0-1,1 1 1,0-1 0,-1 1 0,1-1-1,0 1 1,-1-1 0,0 1 0,1-1 0,-1 1-1,0 0 1,0-1 0,0 1 0,0-1-1,0 1 1,0 0 0,0-1 0,-1 1 0,1-1-1,0 1 1,-1-1 0,1 1 0,-1-1 0,0 1-1,0-1 1,1 1 0,-1-1 0,0 0-1,0 1 1,-2 1 0,-2 2 244,0-1 0,-1 1 0,1-1 0,-1 0 0,0 0 0,0 0 0,0-1 0,-1 0 0,1 0 0,-1-1 0,0 0 0,0 0 0,-13 2 0,1-1 59,-1-1 1,1-1-1,-36-2 1,53 1-382,0 0 1,0-1 0,0 1-1,0-1 1,0 1 0,0-1-1,0 0 1,1 1 0,-1-1-1,0 0 1,0 0 0,1 0-1,-1-1 1,0 1 0,1 0-1,-1-1 1,1 1 0,0 0-1,-1-1 1,1 0 0,0 1-1,0-1 1,0 0 0,-1-3-1,1 3-365,0 0 0,1-1 0,-1 1 0,1-1 0,0 1 0,0-1 0,0 1 0,0-1 0,0 1-1,0-1 1,1 1 0,-1 0 0,1-1 0,0 1 0,0-1 0,-1 1 0,1 0 0,1 0 0,-1 0 0,2-3 0,14-13-6102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119 118 8904,'8'-6'4463,"-5"3"-4281,2 1 415,0-1-1,-1 0 1,0 0-1,0-1 1,0 1 0,0-1-1,0 0 1,-1 0-1,1 0 1,-1-1-1,0 1 1,-1-1-1,1 0 1,-1 1-1,0-1 1,0 0-1,0 0 1,-1-1 0,2-8-1,-3 13-567,0 1 0,0-1 0,0 1-1,0-1 1,0 0 0,0 1 0,-1-1 0,1 0-1,0 1 1,0-1 0,0 1 0,-1-1 0,1 0-1,0 1 1,-1-1 0,1 1 0,0-1 0,-1 1-1,1-1 1,-1 1 0,1-1 0,-1 1 0,1 0-1,-1-1 1,1 1 0,-1 0 0,1-1 0,-1 1-1,1 0 1,-1-1 0,0 1 0,0 0 0,-25 2-10,19 1-74,1-1 0,0 1 1,0-1-1,0 2 0,-11 6 0,1 5 52,1 1 1,-27 36 0,38-47 4,0 0 0,0 1 1,1-1-1,0 1 0,0 0 0,0 0 1,1 0-1,0 0 0,0 1 0,1-1 1,-1 0-1,2 1 0,-1-1 0,0 11 0,2-16 4,0 1 0,0-1 0,0 1 0,0-1 0,0 1 0,0-1 0,1 0 0,-1 1 0,0-1 0,1 0 0,-1 0 0,1 0 0,-1 0 0,1 0 0,-1-1 0,1 1 0,0 0 1,-1-1-1,1 1 0,0-1 0,0 1 0,-1-1 0,1 0 0,0 0 0,0 0 0,0 0 0,-1 0 0,1 0 0,2-1 0,58-7 214,-35 0-189,0-1-1,-1-2 1,34-19 0,-38 18-31,0 2 0,1 0 0,0 1 0,45-11 0,-68 20-11,1-1 0,-1 1 0,1 0 1,-1 0-1,1 0 0,-1 0 1,1 0-1,-1 0 0,1 0 1,-1 0-1,1 0 0,-1 0 0,1 0 1,-1 0-1,1 0 0,-1 1 1,1-1-1,-1 0 0,1 0 0,-1 0 1,0 1-1,1-1 0,-1 0 1,1 0-1,-1 1 0,0-1 0,1 0 1,-1 1-1,0-1 0,1 1 1,-1-1-1,1 1 0,-3 17 104,-21 28 582,18-38-540,2-2-51,-7 17 746,11-22-813,-1-1 0,0 1 0,0-1-1,0 1 1,1-1 0,-1 1 0,0-1 0,0 1 0,1-1 0,-1 0 0,0 1 0,1-1-1,-1 1 1,1-1 0,-1 0 0,0 1 0,1-1 0,-1 0 0,1 0 0,-1 1 0,1-1-1,-1 0 1,1 0 0,-1 0 0,1 0 0,-1 1 0,1-1 0,-1 0 0,1 0 0,-1 0-1,1 0 1,0 0 0,-1 0 0,1 0 0,-1-1 0,1 1 0,-1 0 0,1 0 0,-1 0 0,1 0-1,0-1 1,10-2 89,0 0-1,0 0 1,0-1-1,0 0 1,0-1-1,-1 0 1,15-10-1,-17 9-260,1 0-1,0 1 1,1 0 0,-1 1-1,1 0 1,0 1-1,0 0 1,0 0 0,15-1-1,-24 4 132,0 0 0,-1 0 0,1 1-1,0-1 1,0 0 0,0 1 0,-1-1-1,1 1 1,0-1 0,0 1 0,-1-1-1,1 1 1,-1 0 0,1-1 0,0 1-1,-1 0 1,1 0 0,-1-1 0,0 1-1,1 0 1,-1 0 0,0 0 0,1-1-1,-1 1 1,0 0 0,0 0-1,0 0 1,1 0 0,-1 0 0,0-1-1,0 1 1,0 0 0,-1 0 0,1 0-1,0 0 1,0 0 0,0 0 0,-1-1-1,1 1 1,0 0 0,-1 1 0,-13 40 103,-37 45-287,50-86-153,-2 5-2444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1634,'0'0'9182,"-5"3"-1581,42-2-5720,69 13 0,-96-12-1762,119 29 1438,-94-21-1467,0-1 0,0-2 0,61 4 0,-15-5-48,101 20 1,-101-12-32,13 1-11,-1 6 0,169 58 0,-30 6 2,275 118 7,-175-26 15,-155-79-22,295 168 20,-331-185-17,310 213 18,-204-126-14,598 432-9,-602-405 0,346 293 0,29 89 27,-495-456-29,603 625 41,-100 8-7,-536-631-28,254 369 24,-204-276-28,186 328 0,123 452-235,-330-631 278,-114-351-715,-3-13-1086,0-24-3483,-2 5-1117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7399,'0'0'4596,"6"-8"-2012,0-3-1814,-4 7-380,0 0 0,1 0 0,-1 0 1,1 0-1,0 0 0,1 0 1,4-4-1,-8 8-301,1 0-1,-1-1 1,0 1 0,0 0 0,1 0-1,-1 0 1,0-1 0,0 1 0,1 0 0,-1 0-1,0 0 1,1 0 0,-1 0 0,0-1-1,1 1 1,-1 0 0,0 0 0,1 0 0,-1 0-1,0 0 1,1 0 0,-1 0 0,0 0-1,1 0 1,-1 0 0,0 1 0,1-1 0,-1 0-1,0 0 1,1 0 0,-1 0 0,0 0 0,0 1-1,1-1 1,-1 0 0,0 0 0,0 0-1,1 1 1,-1-1 0,0 0 0,0 0 0,1 1-1,-1-1 1,0 0 0,0 0 0,0 1-1,0-1 1,0 0 0,1 1 0,-1-1 0,0 0-1,0 1 1,0-1 0,0 0 0,0 1-1,0-1 1,0 0 0,0 1 0,0-1 0,0 0-1,0 1 1,0-1 0,-1 0 0,1 1-1,1 31 289,-2-25 111,-12 173 872,0-1-1316,15-170-1087,1-9-5019,0-7-1171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16432,'0'0'5989,"55"13"-4515,-24-13-257,5-6-192,-1-6-481,3-1-384,1 2-96,-4 0-32,-5 1-32,-4 1-192,-3 1-96,-6 1-353,-4 0-480,-6-5-1345,-3-2-2306,-4-6-3172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1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16239,'0'0'6695,"56"-20"-5062,-21 7-352,12-3-256,3-2-608,4 0-321,-5 0-64,1 4-769,-1 4-1377,-8 2-2754,-6 0-4934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16560,'0'0'5541,"0"53"-4676,0-33-129,0 0-255,2 2-225,-1-2-160,3-2-32,-2-2 64,-2-3-64,4-4 1,-4-2-33,0-5-545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 3459,'0'0'3791,"-17"-5"5535,11 392-7874,12-753-1175,-18 395-618,2 82 261,6 160 0,5-158 448,-15-261 2803,13-117-2898,2 139-690,-3 114-145,-1 23 235,-3 24 111,-26 381 253,28-326-1279,6-70-496,6-62 1360,17-418 1777,-27 590-1435,1 83-510,6-189-1660,3-12-2021,-3-8 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3:2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90 15407,'0'0'8504,"10"-8"-7672,5-2-557,1 0 0,0 1-1,1 0 1,0 2 0,1 0-1,0 1 1,0 1-1,29-6 1,-24 8-42,0 0 0,34 2 0,-56 0-233,0 1 0,0 0 0,0 0 0,0 0 0,0 0 0,0 1 0,0-1 0,-1 0 0,1 0 0,0 0 0,0 1 0,0-1 0,0 1 0,0-1 0,0 1 0,-1-1 0,1 1 0,0-1 0,0 1 0,-1-1 0,1 1 0,0 0 0,-1 0 0,1-1 0,0 1 0,-1 0 0,1 0 0,-1 0 0,1 1 0,-1 0 5,0 0 0,1 1 0,-1-1 1,0 0-1,-1 1 0,1-1 0,0 0 0,-1 1 1,1-1-1,-1 0 0,-1 5 0,-3 3 25,0 0-1,0 0 0,-1 0 0,-7 9 1,-14 12 80,0-2 1,-34 27-1,16-14 375,45-42-484,0 0 0,0 0 0,1 0 0,-1 0 0,0 0-1,1 0 1,-1 0 0,0 0 0,0 0 0,1 0-1,-1 0 1,0 0 0,0 0 0,1 1 0,-1-1 0,0 0-1,0 0 1,0 0 0,1 0 0,-1 1 0,0-1 0,0 0-1,0 0 1,0 0 0,1 1 0,-1-1 0,0 0 0,0 0-1,0 1 1,0-1 0,0 0 0,0 0 0,0 1-1,0-1 1,0 0 0,1 1 0,-1-1 0,0 0 0,-1 0-1,1 1 1,0-1 0,0 0 0,0 0 0,0 1 0,0-1-1,0 0 1,0 0 0,0 1 0,0-1 0,0 0 0,-1 0-1,1 1 1,0-1 0,0 0 0,24-5 1,-5-1-135,0 1-1,1 0 0,-1 2 1,1 0-1,29 1 0,-43 1 117,0 1 0,-1 1 1,1-1-1,0 1 0,-1 0 0,1 0 0,-1 1 0,1-1 1,-1 1-1,0 1 0,1-1 0,-1 1 0,0-1 0,-1 2 1,1-1-1,0 0 0,-1 1 0,0 0 0,0 0 0,0 0 0,0 1 1,-1-1-1,5 9 0,-6-9 54,-1-1 0,0 1 0,0-1-1,0 1 1,0 0 0,-1-1 0,1 1 0,-1 0 0,0-1-1,0 1 1,0 0 0,-1 0 0,1-1 0,-1 1 0,0-1 0,0 1-1,0 0 1,-1-1 0,1 0 0,-1 1 0,0-1 0,0 0 0,0 0-1,0 0 1,-1 0 0,1 0 0,-1 0 0,1-1 0,-5 3 0,-9 9 394,-2 0 0,1-1 1,-36 18-1,40-24-315,-115 59 866,112-59-923,-1-1 1,1 0-1,-1-2 1,0 0-1,0-1 1,-24 2-1,39-5-75,0 0 0,0 0-1,0 0 1,0 0-1,-1 0 1,1-1-1,0 1 1,0-1-1,0 1 1,0-1 0,0 0-1,0 0 1,0 1-1,0-2 1,0 1-1,-2-2 1,3 2-95,0 0 0,0 0-1,0 0 1,0 0 0,1-1 0,-1 1 0,0 0 0,1-1-1,-1 1 1,1-1 0,0 1 0,-1 0 0,1-1 0,0 1-1,0-1 1,0 1 0,0-1 0,0-1 0,1-4-994,1 0 0,0 0 0,0 0 0,1 1 0,-1-1-1,1 1 1,1 0 0,4-8 0,13-19-8114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1886 8008,'14'-12'427,"725"-557"641,-539 420-973,536-387 1373,27 47 49,-713 459-1411,1 3 1,1 1 0,59-18 0,-97 41-3316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2792 4388,'0'0'4741,"12"-1"-4175,-4 0-592,1 0 1,-1 0 0,1-1 0,-1-1 0,0 1 0,0-1 0,0-1 0,13-7 0,3-3 72,-1-2-1,21-19 1,557-491 666,-235 200-550,815-649 2332,-429 447-3374,-225 215-5307,-473 284 2994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3091 6598,'9'-2'945,"7"-4"-569,1 0 1,-1-1-1,-1-1 0,1 0 0,20-15 0,79-65 536,-65 48-910,909-737 1131,-117 91-499,-804 656-572,1444-1089 138,-1421 1077-876,47-34-2347,160-84 1,-243 147 267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3880 10890,'0'0'96,"10"-2"-688,5-3 393,1 0 1,-1-1 0,0-1-1,0-1 1,24-16 0,76-62 344,-78 57-148,600-479-794,244-189 1618,567-334 1435,49 70-1145,-1267 816-1334,306-177-3544,-480 294 1657,-21 13-1494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3165 6887,'13'-3'101,"11"-4"-45,1-1 0,-1-1 0,-1-1 0,42-23 0,97-72-704,-82 51 130,845-573 1414,-41 27 1219,1478-867-76,-2313 1439-2057,42-27-129,3 5 0,110-42 0,-197 88-137,0 2 1,0-1-1,1 1 1,-1 0-1,1 1 1,-1 0 0,1 0-1,0 0 1,8 1-1,-16 0 192,1 0 0,-1 0 0,1 0 0,-1 0 0,1 1 0,-1-1 1,1 0-1,0 0 0,-1 0 0,1 1 0,-1-1 0,1 0 0,-1 1 0,1-1 0,-1 0 0,0 1 0,1-1 0,-1 0 0,1 1 0,-1-1 0,0 1 0,1-1 1,-1 1-1,0-1 0,0 1 0,1 0 0,1 22-2914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2551 4132,'-3'10'384,"-8"32"-42,11-42-339,-1 1-1,1 0 1,0-1 0,0 1-1,0 0 1,0-1 0,0 1-1,0-1 1,0 1 0,0 0-1,0-1 1,0 1 0,0-1-1,0 1 1,0 0 0,1-1-1,-1 1 1,0-1 0,0 1-1,1 0 1,-1-1 0,0 1 0,1-1-1,-1 1 1,0-1 0,1 1-1,-1-1 1,1 0 0,-1 1-1,1-1 1,-1 1 0,1-1-1,-1 0 1,1 0 0,0 1-1,-1-1 1,1 0 0,-1 0-1,1 0 1,0 1 0,-1-1-1,1 0 1,-1 0 0,1 0-1,0 0 1,-1 0 0,1 0-1,-1 0 1,1-1 0,0 1-1,-1 0 1,1 0 0,-1 0 0,1 0-1,0-1 1,-1 1 0,2-1-1,36-14 307,36-30 773,107-83-1,-118 81-713,585-445 212,272-197 2218,46 72-1585,-443 335-1398,15 39-1771,-378 192-2811,-108 41 576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2083 7559,'12'-2'-822,"7"-3"882,0-1 0,-1 0 0,0-1 0,0-1 0,19-11 1,96-64 976,-94 57-668,105-66 143,1153-729 2275,43 75-1554,-955 569-1339,-219 111-2815,-112 47-522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1256 6150,'0'0'1233,"17"0"-726,-3 0-374,0-1-1,0-1 0,0 0 1,0-1-1,0 0 0,0-1 1,0 0-1,-1-1 1,16-9-1,443-270 3290,-258 149-3134,603-342-829,-255 194-2703,-475 244 447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0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52 886 9865,'0'0'2659,"-52"60"-2371,80-67-1409,26-27 1441,21-15-288,22-11 161,21-16-97,22-11 192,13-11-160,20-1-64,14-5-64,9-6-2114,6-1-640,-8 1-4966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77 2723,'0'0'8979,"-19"22"-6011,2-6-2732,2 2 1,0 0-1,1 0 1,0 2-1,2-1 1,0 2 0,2-1-1,0 2 1,-12 39-1,13-30-272,2 0 0,1 1 0,2 0 1,1 0-1,1 1 0,4 49 0,1-58-64,1-1 0,1 0 1,1-1-1,1 1 0,0-1 1,2-1-1,20 37 0,-19-40-13,1-1 0,0-1 0,2 0 0,-1 0 0,2-1 0,0-1 1,1 0-1,0-1 0,22 14 0,-30-22 121,0-1 1,1 0-1,0 0 0,-1-1 1,1 0-1,0-1 1,0 1-1,1-2 1,-1 1-1,0-1 1,1 0-1,-1-1 0,0 0 1,1 0-1,-1-1 1,1 0-1,-1 0 1,0-1-1,11-3 0,-9 0 177,1 0-1,-1-1 0,-1 0 1,1 0-1,-1-1 0,0 0 1,-1 0-1,1-1 0,-2 0 1,1-1-1,-1 0 0,0 0 1,9-17-1,-3 1 144,-1-1 0,-2 0-1,0 0 1,-2-1 0,-1 0 0,-1-1 0,4-40-1,-6 27-39,-3 1 0,-1-1 0,-2 1 0,-10-64 1,6 75-240,-1 1 1,-1 0 0,-2 0 0,0 1 0,-2 0 0,-1 1 0,-1 0 0,-1 1 0,-2 1 0,-36-43 0,49 63-89,0 0 0,0 1-1,-1-1 1,1 1-1,-1 0 1,0 0-1,1 1 1,-2-1 0,1 1-1,-5-2 1,7 4-254,0-1 0,0 1 1,1-1-1,-1 1 1,0 0-1,0 0 1,1 0-1,-1 0 0,0 1 1,1-1-1,-1 1 1,0 0-1,1-1 1,-1 1-1,0 0 0,1 1 1,-1-1-1,1 0 1,0 1-1,0-1 0,-4 4 1,-10 10-5095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6263 7559,'0'0'2648,"2"-12"-1922,17-126-213,7 0 0,5 2 0,70-189 0,194-391-2464,312-543 1614,-461 1000 1147,11 7 0,322-394 0,78 26-343,844-728 0,-911 952-157,-487 394-240,11-10-601,-15 9-1136,-11 4-1591,-25 10-4894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3748,'0'0'12593,"3"11"-12583,72 248-74,-38-78 153,29 103 15,-63-276-84,0 1 0,0-1 1,1 0-1,0 0 0,1 0 0,-1 0 1,1-1-1,1 1 0,7 7 1,-10-13-15,-1 0 1,1 0 0,-1 0 0,1 0-1,0 0 1,0-1 0,0 0 0,0 1-1,0-1 1,0 0 0,1 0 0,-1-1-1,0 1 1,0-1 0,1 0 0,-1 1 0,0-1-1,0-1 1,1 1 0,-1 0 0,0-1-1,0 0 1,1 0 0,-1 0 0,0 0-1,0 0 1,0 0 0,0-1 0,3-2-1,9-7 148,0 0-1,-1-1 0,0-1 0,-1 0 0,-1-1 1,0-1-1,-1 1 0,11-20 0,2 1 32,-16 21-168,414-539-1021,-344 458-2653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14734,'0'0'6550,"3"10"-6230,3 28 1,-1 0-1,-2 0 0,-4 75 0,-5-13-5135,4-92 1463,-2-3-1565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15118,'0'0'6001,"4"-9"-4661,-1 5-1245,-1 0 0,0 0 1,1 0-1,0 1 1,0-1-1,0 1 1,0 0-1,0 0 0,1 0 1,0 0-1,-1 0 1,1 1-1,0 0 1,0-1-1,0 2 0,1-1 1,-1 0-1,0 1 1,1 0-1,-1 0 0,1 0 1,-1 0-1,7 1 1,25-4 183,0 3 1,49 2 0,-75 0-243,1 0 1,-1 1 0,1 0-1,-1 0 1,0 1 0,0 0 0,0 1-1,0 0 1,-1 0 0,0 1 0,0 1-1,16 11 1,-23-15-36,0 1 0,-1-1 0,1 0 0,0 1-1,-1-1 1,0 1 0,1-1 0,-1 1 0,0-1 0,0 1 0,0 0 0,-1 0 0,1 0 0,-1-1-1,0 1 1,1 0 0,-1 0 0,0 0 0,-1 0 0,1 0 0,0-1 0,-1 1 0,0 0-1,0 0 1,1-1 0,-2 1 0,1 0 0,0-1 0,0 1 0,-1-1 0,0 1 0,-2 2-1,-5 8 131,-1-1 0,-1 1-1,0-2 1,-14 13 0,16-16-9,-1 2 95,0-1 0,0 0 1,-1-1-1,0 0 0,-1-1 0,1 0 1,-2 0-1,-16 6 0,43-13-616,-1 0 0,0 1-1,0 1 1,0 0 0,0 1 0,0 0-1,0 1 1,-1 1 0,21 9 0,-31-12 350,1-1 0,0 0 0,-1 0 0,1 1 0,-1-1 0,0 1 0,1 0 0,-1 0 0,0 0 0,0 0 0,0 0 0,0 0 0,0 0 0,-1 1 0,1-1 0,-1 1 1,0-1-1,1 1 0,-1 0 0,0-1 0,-1 1 0,1 0 0,0 3 0,-1-3 97,0 0 0,-1 0 0,0 0 0,0 0-1,1 0 1,-2 0 0,1 0 0,0-1 0,-1 1 0,1 0 0,-1-1 0,0 1 0,1-1 0,-1 1 0,-1-1-1,1 0 1,0 0 0,0 0 0,-1 0 0,1-1 0,-5 3 0,-15 10 443,0-2 1,-1 0 0,0-2-1,-1 0 1,0-2-1,-1 0 1,1-2 0,-1-1-1,-1-1 1,-27 1-1,53-5-578,-1 0 1,0 0-1,1 0 0,-1 0 0,0 0 0,1 0 0,-1 0 1,0 0-1,1 0 0,-1 0 0,0-1 0,1 1 1,-1 0-1,1 0 0,-1-1 0,0 1 0,1 0 0,-1-1 1,1 1-1,-1-1 0,1 1 0,-1-1 0,1 1 0,0-1 1,-1 1-1,1-1 0,-1 1 0,1-1 0,0 0 0,0 1 1,-1-1-1,1 1 0,0-1 0,0 0 0,0 1 0,-1-2 1,2 0-579,-1-1 0,0 1 0,0 0 0,1 0 0,-1-1 0,1 1 0,0 0 0,-1 0 0,1 0 0,2-4 0,14-16-7221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57 16656,'0'0'8579,"10"1"-8067,5 2-342,60 5 292,-71-8-442,-1 0-1,0 0 1,0 0-1,0 0 1,1 0-1,-1-1 1,0 1-1,0-1 1,0 0-1,0 0 0,0 0 1,0 0-1,0-1 1,0 1-1,-1-1 1,1 0-1,0 0 1,-1 0-1,1 0 1,1-3-1,-3 4 16,0 1 1,0-1-1,-1 0 1,1 0-1,-1 0 0,1 0 1,-1 0-1,1 0 1,-1 0-1,0 0 0,1 0 1,-1 0-1,0 0 1,0 0-1,0 0 0,0 0 1,0 0-1,0 0 1,0-1-1,0 1 0,0 0 1,0 0-1,-1 0 1,1 0-1,0 0 1,-1 0-1,1 0 0,-1 0 1,1 0-1,-1 0 1,1 1-1,-1-1 0,0 0 1,1 0-1,-1 0 1,0 1-1,0-1 0,0 0 1,1 1-1,-1-1 1,0 0-1,0 1 0,0 0 1,0-1-1,0 1 1,0-1-1,0 1 0,0 0 1,0 0-1,-1 0 1,1-1-1,-1 1 0,-3-1-37,-1 1-1,1-1 0,-1 1 1,1 0-1,-1 0 0,0 1 1,1-1-1,-11 4 0,9-1 7,-1 0-1,1 0 1,1 1-1,-1 0 1,1 1-1,-1-1 1,1 1-1,1 1 1,-1-1-1,1 1 1,0 0-1,0 0 1,0 0-1,1 1 1,0-1-1,0 1 1,1 0-1,0 0 1,0 1-1,1-1 1,0 0-1,0 1 1,1 0-1,-1-1 1,1 10-1,2-16-20,-1 1 0,0-1 0,1 0 0,-1 1 0,1-1 0,0 1 0,-1-1 0,1 0 0,0 0 0,0 1 0,0-1 0,0 0 0,0 0 0,0 0 0,0 0 0,0 0 0,0 0 0,0-1 0,1 1 0,-1 0 0,0 0 0,1-1 0,-1 1 0,0-1 0,1 1 0,-1-1 0,1 0 0,-1 0 0,3 1 0,50 1-1864,-45-2 1325,-2 0-407,1 0 0,-1-1 0,1 0 0,-1-1 0,1 1 0,-1-1 0,0-1 0,1 0 0,8-4 0,27-18-8112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13773,'0'0'5707,"-9"0"-2969,-4 2-1879,1 0 0,-1 1-1,0 0 1,-23 9 0,32-10-791,0-1 0,0 1 1,0 0-1,0 0 0,0 1 1,0-1-1,0 1 0,0 0 1,1 0-1,0 0 0,-1 0 1,1 0-1,1 1 0,-1 0 1,0-1-1,1 1 0,0 0 0,-1 0 1,2 0-1,-3 6 0,4-8-93,0-1 0,0 0 0,0 0 0,0 0 0,1 0 0,-1 0 0,0 0 0,1 0 0,-1 0 0,1 0-1,-1 0 1,1 0 0,-1 0 0,1 0 0,0-1 0,-1 1 0,1 0 0,0 0 0,0 0 0,-1-1 0,1 1 0,0 0-1,0-1 1,0 1 0,0-1 0,0 1 0,0-1 0,0 0 0,0 1 0,0-1 0,0 0 0,0 0 0,0 0-1,2 1 1,47 4-547,-38-4 266,43 1-124,20 2 38,-75-4 396,0 0 0,1 0 0,-1 0 0,0 0 0,1 0 1,-1 0-1,0 0 0,1 0 0,-1 0 0,0 0 0,1 0 0,-1 0 0,0 1 0,1-1 0,-1 0 0,0 0 0,0 0 1,1 0-1,-1 1 0,0-1 0,0 0 0,1 0 0,-1 0 0,0 1 0,0-1 0,0 0 0,1 1 0,-1-1 1,0 0-1,0 0 0,0 1 0,0-1 0,0 0 0,1 1 0,-1-1 0,0 0 0,0 1 0,0-1 0,0 0 1,0 1-1,-11 12 401,-21 9 535,31-22-878,-35 21 1193,-46 19 1,68-34-1271,0-1 0,0 0 1,-1-1-1,0-1 0,0 0 0,-24 1 0,38-12-6844,9-6-1987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63 3171,'0'0'18973,"3"-8"-16011,9-26-1344,-11 34-1588,-1-1-1,0 0 1,0 1 0,0-1 0,0 0-1,0 1 1,0-1 0,0 0-1,0 1 1,0-1 0,0 0 0,0 1-1,0-1 1,-1 0 0,1 1-1,0-1 1,0 0 0,-1 1 0,1-1-1,0 1 1,-1-1 0,1 0-1,0 1 1,-1-1 0,1 1 0,-1-1-1,1 1 1,-1 0 0,1-1-1,-1 1 1,0-1 0,1 1 0,-1 0-1,1 0 1,-1-1 0,0 1-1,1 0 1,-1 0 0,0 0 0,1 0-1,-1-1 1,0 1 0,1 0-1,-1 0 1,0 0 0,1 1 0,-1-1-1,0 0 1,1 0 0,-1 0-1,-1 1 1,-33 6-304,28-3 252,0 0 0,1 1 1,0 0-1,0 0 1,0 0-1,0 1 1,1 0-1,0 0 0,0 0 1,0 0-1,1 1 1,-6 13-1,5-10 24,0 1 0,1-1 0,1 1 0,0 0 1,0 1-1,1-1 0,0 0 0,0 14 0,2-23-2,0 0-1,0-1 1,0 1 0,1-1 0,-1 1-1,0 0 1,1-1 0,-1 1 0,1-1-1,-1 1 1,1-1 0,0 1-1,-1-1 1,1 0 0,0 1 0,0-1-1,0 0 1,0 0 0,0 0 0,1 1-1,-1-1 1,0 0 0,0 0 0,1-1-1,1 2 1,1 0-1,0-1 0,0 0 1,0 0-1,0 0 0,0 0 0,0-1 1,0 0-1,0 0 0,8 0 0,1-2-274,1 0 0,-1-1 0,0 0 0,0-1 0,17-7-1,-9 0-1495,-2 1 1,28-21-1,-34 21-220,-1-1 0,0 0 0,0 0 0,11-15 0,2-13-5382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1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10602,'0'0'6764,"-8"13"-5189,-1 3-1169,0 1 0,1 1 1,0-1-1,2 1 1,0 1-1,1-1 0,-4 32 1,5-22-206,2-14-153,0 1 1,1-1-1,1 0 0,0 1 1,3 24-1,-2-39-35,-1 1 1,1 0-1,0 0 1,-1 0-1,1 0 1,0-1-1,0 1 1,-1 0 0,1-1-1,0 1 1,0-1-1,0 1 1,0-1-1,0 1 1,0-1-1,0 1 1,0-1-1,0 0 1,0 0-1,0 1 1,0-1-1,0 0 1,0 0-1,0 0 1,0 0 0,0 0-1,0 0 1,0-1-1,0 1 1,0 0-1,0 0 1,0-1-1,0 1 1,1-1-1,36-13 229,-29 9-292,0-1-43,0 0 0,1 2 1,-1-1-1,1 1 0,0 0 1,0 1-1,1 0 0,-1 1 1,13-1-1,-22 3 88,-1 0 0,1 0 0,0 0 0,0 0 0,0 0 0,-1 0 0,1 0 0,0 1 0,0-1 0,0 0 0,-1 1 0,1-1 0,0 0 0,-1 1 0,1-1 0,0 1 0,-1-1 0,1 1 0,-1 0 0,1-1 0,-1 1-1,1-1 1,-1 1 0,1 0 0,-1-1 0,1 1 0,-1 0 0,1 1 0,0 30 562,-15 27 1205,18-91 697,17-123-2671,-21 155 191,0-1-1,0 1 1,0 0-1,0-1 0,0 1 1,0 0-1,1-1 0,-1 1 1,0 0-1,0-1 1,0 1-1,1 0 0,-1 0 1,0-1-1,0 1 1,1 0-1,-1 0 0,0-1 1,1 1-1,-1 0 0,0 0 1,1 0-1,-1 0 1,0 0-1,1 0 0,-1-1 1,0 1-1,1 0 0,-1 0 1,0 0-1,1 0 1,-1 0-1,0 0 0,1 0 1,-1 0-1,1 1 1,-1-1-1,0 0 0,1 0 1,-1 0-1,0 0 0,1 0 1,-1 0-1,0 1 1,0-1-1,1 0 0,-1 0 1,0 1-1,1-1 0,22 13-1791,-18-10 1125,4 1-1323,0 1-1,1-1 0,-1-1 1,1 0-1,18 3 0,4-3-6390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13229,'0'0'3491,"-9"0"-1003,3-1-2234,0 2 0,0-1 0,0 1 0,1 0 0,-1 0 0,0 0 0,1 1 0,-1 0 0,1 0 1,-1 0-1,1 1 0,0-1 0,0 2 0,0-1 0,0 0 0,1 1 0,-1 0 0,1 0 1,-7 8-1,7-8-157,1 1 0,0-1 0,0 1 1,0 0-1,0-1 0,1 1 0,0 0 0,0 1 1,0-1-1,1 0 0,0 1 0,0-1 1,0 0-1,0 9 0,1-12-90,0 0 0,1 0 0,-1 1 0,1-1 0,0 0 0,-1 0 0,1 0 0,0 0 0,0 0 0,0 0 1,0 0-1,1 0 0,-1-1 0,0 1 0,1 0 0,-1-1 0,1 1 0,0-1 0,0 1 0,-1-1 0,1 0 0,0 0 0,0 0 0,0 0 0,0 0 0,0 0 0,0-1 0,1 1 0,-1 0 0,0-1 0,0 0 0,0 0 0,1 1 0,-1-1 1,0-1-1,4 1 0,4-1-36,0-1 0,0 0 0,0 0 0,-1-1 0,1 0 1,-1-1-1,0 0 0,0 0 0,0-1 0,-1 0 1,1 0-1,-1-1 0,0 0 0,-1-1 0,0 0 0,0 0 1,0-1-1,-1 1 0,8-14 0,-18 21 319,-9 10-259,-15 14 6,26-21 23,-1-1 1,1 1-1,0-1 1,-1 1 0,1 0-1,1 0 1,-1 0-1,0 0 1,1 1 0,-3 6-1,4-10-49,1 0 1,-1 1-1,0-1 0,0 1 1,0-1-1,0 1 0,0-1 0,1 0 1,-1 1-1,0-1 0,0 1 1,1-1-1,-1 0 0,0 1 0,0-1 1,1 0-1,-1 0 0,0 1 1,1-1-1,-1 0 0,1 0 0,-1 1 1,0-1-1,1 0 0,-1 0 1,1 0-1,-1 0 0,1 1 0,-1-1 1,29 1 216,-13-3-315,0-1 1,0-1-1,0 0 1,15-7-1,-17 6-7,0 0 0,0 1-1,1 1 1,-1 0 0,27-2 0,-40 6 140,1-1 1,-1 0-1,0 0 0,0 0 1,0 1-1,0-1 1,0 1-1,0-1 1,0 0-1,0 1 1,0 0-1,0-1 1,0 1-1,0 0 1,-1-1-1,1 1 1,0 0-1,0 0 1,-1 0-1,2 1 0,-2-1-6,1 0-1,0 0 1,0 0-1,0 0 0,0 0 1,0 0-1,0 0 1,0 0-1,0-1 0,1 1 1,-1 0-1,0-1 1,0 1-1,1-1 0,-1 1 1,0-1-1,1 0 1,1 1-1,11-1 82,-1-1 0,1 0 0,-1-1 0,0-1 0,0 0 0,24-9 0,-24 7-521,1 1 0,0 0 0,0 1 0,0 0-1,18 0 1,-31 3 388,-1 0-1,1 0 1,0 1-1,-1-1 0,1 0 1,-1 1-1,0-1 0,1 0 1,-1 1-1,1-1 1,-1 1-1,1-1 0,-1 1 1,0-1-1,1 0 0,-1 1 1,0 0-1,0-1 1,1 1-1,-1-1 0,0 1 1,0-1-1,0 1 0,0-1 1,0 1-1,0 0 1,0-1-1,0 1 0,0-1 1,0 1-1,0-1 0,0 1 1,0 0-1,0-1 1,0 1-1,0-1 0,-1 1 1,1 0-1,-10 22-2708,-1-18-3413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3299,'0'0'32,"45"-63"-1954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2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6086,'0'0'1281,"0"-9"347,1 2-1241,2-48 1927,-3 52-1880,0 0 0,-1 0 0,1-1 0,0 1 0,-1 0 0,0 0 0,0 0 0,0 0 0,-2-3 1,-3 28 515,5 474-1356,2-441 395,10 110-47,-13-198 813,2-49 0,1-8 537,-21-357-181,37 1036-4640,4-748 4896,-14-221 619,-7 263-2056,-2 79-661,1 37-334,0 22 453,19 185-1676,-2-58 2078,-12-128 301,4-16-7,-7-5-61,0 0 0,0-1 0,0 1 1,0 0-1,0 0 0,0 0 0,0-1 1,0 1-1,0 0 0,-1-1 0,1 1 0,0-1 1,-1 1-1,1-1 0,-1 1 0,0-1 0,1-2 1,5-41 921,-2 0 0,-3-58 0,-1 77-839,-13 121-2417,6 5 1732,-3 70 325,12-168 726,-1-7-190,-1 4-249,0 0 0,-1 1 1,1-1-1,0 1 0,0-1 0,0 1 0,-1-1 0,1 1 0,0-1 1,0 1-1,-1-1 0,1 1 0,-1 0 0,1-1 0,0 1 0,-1-1 1,1 1-1,-1 0 0,1-1 0,-1 1 0,1 0 0,-1 0 0,1-1 0,-1 1 1,1 0-1,-1 0 0,1 0 0,-1 0 0,1-1 0,-1 1 0,1 0 1,-1 0-1,0 0 0,1 0 0,-1 0 0,0 1 0,0 0-73,0 0-1,0 0 1,1 0-1,-1 0 0,0 0 1,1 0-1,-1 0 1,1 0-1,-1 0 1,1 0-1,-1 1 0,1-1 1,0 0-1,0 0 1,-1 0-1,1 1 0,0-1 1,0 0-1,0 0 1,1 3-1,-1 40-2397,1-32-1366,8-1-1924,-5-8 3213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67 3555,'0'0'3283,"6"-10"-491,22-30 198,-27 39-2593,0 0 1,-1 0-1,1-1 1,0 1-1,0 0 1,0 0-1,0 0 1,0 0-1,0 0 1,1 0-1,-1 1 1,0-1-1,0 0 1,1 1-1,-1-1 1,3 0-1,-4 1-296,1 0 0,-1 0 0,1 0 0,-1 1 0,1-1 0,-1 0 0,1 1 0,-1-1 0,1 0 0,-1 1 0,0-1 0,1 0 0,-1 1 0,1-1 0,-1 1 0,0-1 0,0 1 1,1-1-1,-1 1 0,0-1 0,0 1 0,1-1 0,-1 1 0,0-1 0,0 1 0,0-1 0,0 1 0,0 0 0,1 51 1126,-1-44-503,-2 13-228,-1-1 1,0 1-1,-2-1 1,0 0-1,-1-1 1,-15 33 0,11-30-196,2 0-1,0 0 1,2 1 0,-6 36 0,12-59-296,-1 1 0,1 0 0,0-1 0,0 1 0,0 0-1,0-1 1,0 1 0,0 0 0,0-1 0,0 1 0,0 0 0,0-1-1,0 1 1,0 0 0,1-1 0,-1 1 0,0 0 0,0-1 0,1 1-1,-1-1 1,0 1 0,1 0 0,-1-1 0,1 1 0,-1-1 0,0 1-1,1-1 1,-1 1 0,1-1 0,0 0 0,-1 1 0,1-1 0,0 1-1,1-1 26,0 0 0,0 0 0,-1 0 0,1-1 0,0 1 0,0 0-1,-1-1 1,1 1 0,0-1 0,-1 0 0,1 0 0,2-1 0,50-37 636,-51 36-653,-2 2-14,48-39-219,-1-2 0,77-89 0,-124 130-203,0 0 1,0 0 0,-1 0 0,1 0 0,0 0 0,0 0 0,-1-1 0,1 1 0,-1 0 0,1 0 0,-1-1 0,0 1 0,1 0 0,-1-1 0,0-1-1,0-6-7515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8232,'0'0'12273,"-2"9"-10223,-6 26-470,8-33-1548,0-1 1,0 1-1,0 0 0,0-1 1,0 1-1,1-1 0,-1 1 1,0-1-1,1 1 0,-1 0 1,1-1-1,0 0 0,-1 1 1,1-1-1,0 1 0,0-1 1,0 0-1,0 1 0,0-1 1,0 0-1,0 0 0,0 0 1,1 0-1,-1 0 0,0 0 1,1 0-1,-1-1 0,0 1 1,1 0-1,-1-1 0,1 1 1,-1-1-1,1 1 0,2-1 1,4 2-17,1 0 0,-1-1 0,1 0 0,12 0 0,-13-1-67,-1-1 0,1 1 1,-1-2-1,0 1 0,1-1 1,-1 0-1,0-1 0,0 1 1,12-8-1,54-41-710,-61 41 710,-12 10 51,0 0 0,0-1 0,0 1 0,1 0 0,-1-1-1,0 1 1,0 0 0,0 0 0,0-1 0,1 1 0,-1 0 0,0 0 0,0 0 0,1-1 0,-1 1-1,0 0 1,0 0 0,1 0 0,-1 0 0,0-1 0,1 1 0,-1 0 0,0 0 0,0 0-1,1 0 1,-1 0 0,0 0 0,1 0 0,-1 0 0,0 0 0,1 0 0,-1 0 0,0 0 0,1 0-1,-1 0 1,0 0 0,1 0 0,-1 0 0,0 0 0,0 1 0,1-1 0,-1 0 0,0 0 0,1 0-1,-1 1 1,0-1 0,0 0 0,0 0 0,1 0 0,-1 1 0,0-1 0,0 0 0,0 0-1,1 1 1,-1-1 0,0 0 0,0 1 0,-1 26 886,0-25-828,0 0 0,1 0 0,-1 0 0,1 1 0,0-1 0,-1 0 0,1 0 0,0 0 0,0 0 0,1 0 0,-1 1 0,0-1 0,1 0 0,-1 0 0,1 0 0,0 0 0,-1 0 0,1 0 0,0 0 0,2 2 0,3-2 4,1 0 1,0-1-1,0 0 0,0 0 0,0 0 0,0-1 1,0 0-1,0 0 0,0-1 0,0 0 1,0 0-1,13-4 0,11-5-292,45-22 0,-48 20-306,-13 5 453,-12 5 25,1-1 0,0 1 1,-1 1-1,1-1 0,0 0 0,-1 1 1,1 0-1,0 0 0,0 0 1,0 1-1,0-1 0,0 1 1,0 0-1,1 0 0,-1 0 1,0 1-1,0-1 0,4 2 0,1 2 139,0-1-1,1 0 0,-1 0 0,19 2 0,-22-5-205,0 1 0,0-1 0,-1 2 0,1-1 0,0 1 0,0-1 0,-1 2 0,1-1 0,-1 1 0,0-1 0,1 2 0,-1-1 0,-1 0 0,1 1 0,0 0 0,4 5 0,-2 2 142,1 0 0,-2 0-1,1 1 1,-2 0 0,1 1 0,-2-1-1,0 1 1,0 0 0,-1 0 0,-1 0-1,0 0 1,-1 0 0,0 26 0,-2-23 232,0 0 1,-1 0-1,-1 0 1,-1 0 0,0 0-1,0 0 1,-2-1-1,0 0 1,-1 0 0,0-1-1,-11 16 1,14-26-231,1 1 0,-1-1 0,0-1 1,0 1-1,-1-1 0,1 1 0,-1-1 0,1 0 1,-1-1-1,0 1 0,0-1 0,0 0 0,-1 0 1,1-1-1,0 1 0,-1-1 0,-8 0 0,11 0-4,0-1-1,-1 0 0,1 0 0,0 0 1,-1-1-1,1 1 0,0-1 1,-1 1-1,1-1 0,0 0 0,0-1 1,0 1-1,0 0 0,0-1 1,0 0-1,0 1 0,0-1 0,1-1 1,-1 1-1,1 0 0,-1 0 1,1-1-1,0 0 0,0 1 0,0-1 1,0 0-1,0 0 0,1 0 1,-2-4-1,0-3-89,0-1 0,1 1-1,0-1 1,1 0 0,0 0 0,1 0 0,0 0 0,0 0 0,1 0-1,1 0 1,0 1 0,0-1 0,1 0 0,1 1 0,-1 0 0,2 0-1,0 0 1,0 0 0,0 1 0,1-1 0,1 1 0,-1 1 0,1 0-1,1 0 1,0 0 0,0 1 0,0 0 0,1 0 0,0 1-1,0 0 1,1 1 0,0 0 0,0 0 0,0 1 0,0 0 0,1 1-1,-1 0 1,16-1 0,47-1-5886,-39 4-527,-11-1-3313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16944,'0'0'8840,"80"-48"-8744,-37 41-63,10 3-706,4 2-2306,9 0-2370,1-4-6694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178 109 12236,'0'0'12561,"-12"-4"-12497,5 1-76,5 1 6,-1 0 1,0 1 0,0 0 0,0-1-1,0 1 1,0 0 0,0 1-1,0-1 1,0 0 0,0 1 0,-1 0-1,1 0 1,0 0 0,0 0 0,0 0-1,-1 1 1,1-1 0,0 1-1,0 0 1,0 0 0,0 0 0,0 0-1,0 1 1,-5 2 0,1 2 17,1-1 1,0 1 0,0 1 0,0-1-1,0 1 1,1 0 0,0 0 0,1 0 0,0 1-1,0 0 1,0 0 0,1 0 0,0 0-1,1 0 1,0 1 0,0-1 0,0 10-1,2-17-4,0 0-1,0 0 1,0 0-1,1 0 1,-1 1-1,1-1 1,-1 0-1,1 0 1,-1 0-1,1 0 1,-1 0 0,1 0-1,0 0 1,0 0-1,-1 0 1,1 0-1,0-1 1,0 1-1,0 0 1,0 0-1,0-1 1,0 1-1,0-1 1,0 1-1,0-1 1,0 1-1,0-1 1,1 0-1,-1 1 1,0-1-1,0 0 1,0 0-1,1 0 1,-1 0 0,0 0-1,0 0 1,0 0-1,0 0 1,1-1-1,-1 1 1,2-1-1,5 0 51,0-1 0,0 0-1,0 0 1,0-1 0,7-4-1,6-4-18,0-1 0,-1-1-1,-1 0 1,0-2 0,-1 0-1,0-1 1,-2-1 0,0-1 0,-1 0-1,0-1 1,18-33 0,-26 29-75,-8 17-211,-7 14-111,3 0 294,-2 2 51,0 0-1,1 0 1,0 1 0,0-1-1,1 1 1,1 0 0,0 1-1,0-1 1,-3 21 0,7-31 13,0-1 1,0 1 0,0 0 0,0 0 0,0 0 0,0 0 0,1 0 0,-1-1 0,0 1 0,0 0 0,1 0 0,-1 0 0,0-1 0,1 1-1,-1 0 1,1 0 0,-1-1 0,1 1 0,-1 0 0,1-1 0,0 1 0,-1-1 0,1 1 0,0-1 0,-1 1 0,1-1 0,0 1 0,1 0-1,27-2 136,-20-1-176,-1-1 0,1 0 0,-1 0 0,15-9 0,-10 2-113,11-3-1657,-24 13 1784,1 0 0,0 0 0,-1 1 0,1-1 0,0 0 0,-1 1 0,1-1 0,-1 0 0,1 1 0,-1-1 0,1 1 0,-1-1 0,1 1 0,-1-1 0,1 1 0,-1-1-1,0 1 1,1 0 0,-1-1 0,0 1 0,0-1 0,1 1 0,-1 0 0,0-1 0,0 1 0,0 0 0,0-1 0,0 1 0,0 0 0,0-1 0,0 1 0,0 0 0,0-1 0,0 1 0,0 0-1,0-1 1,-1 1 0,1 0 0,-1 24 35,0-13-10,1 1 0,0-1 0,1 0-1,3 18 1,-4-27 11,1-1 0,-1 0 0,1 0 0,0 0 1,0 1-1,0-1 0,0 0 0,0 0 0,0 0 0,0 0 0,1 0 0,-1-1 0,1 1 0,0 0 0,-1-1 0,1 1 0,0-1 0,0 1 0,0-1 0,0 0 0,0 0 0,0 0 0,0 0 0,0 0 0,1 0 0,-1-1 1,0 1-1,0-1 0,3 1 0,3-1 49,1 0 0,-1-1 1,0 0-1,0 0 0,0-1 0,0 0 1,0 0-1,0-1 0,12-5 1,-17 7-36,-1 0 0,1-1 0,-1 1 0,1 0 1,-1-1-1,0 1 0,0-1 0,0 0 0,1 0 0,-1 1 1,-1-2-1,1 1 0,0 0 0,0 0 0,-1 0 0,0-1 1,1 1-1,-1-1 0,0 1 0,0-1 0,0 0 0,0 1 1,-1-1-1,1 0 0,-1 1 0,0-1 0,0 0 1,0 0-1,0 0 0,0 1 0,-1-6 0,0 5 18,-1 0 0,1 0 0,-1 0 0,1 1 0,-1-1 1,0 0-1,0 1 0,0-1 0,0 1 0,-1 0 0,1 0 0,-1 0 0,1 0 0,-6-3 0,-45-19 607,39 18-119,23 7-293,-1 0 0,1-1 0,-1 0 0,17-2 0,7 0-157,-14 2-209,83-4-436,-35-11-6113,-24-2-5259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44 6118,'0'0'5418,"8"-6"-2076,1-3-2250,-6 5-511,1 1 0,-1-1 0,1 1 0,0 0-1,0 0 1,0 1 0,7-4 0,-9 9 2087,-6 8-2125,-8 11-594,-134 141 297,13-16-86,132-145-2406,5-6 540,16-15-739,27-31-3121,-12 8-1145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10186,'0'0'8840,"-6"53"-8135,-9-16-33,6 8 129,-6-1-192,7 2-353,-1-3-192,7-3 0,2-5-288,0-7-417,0-7-63,0-6 159,0-7-768,0-6-1506</inkml:trace>
  <inkml:trace contextRef="#ctx0" brushRef="#br0" timeOffset="1">1 209 13293,'0'0'6406,"50"-8"-4965,-18 8-576,3 0-545,1 0-256,-1 0-256,-5 0-2595,0 0-2658,-10 0-6182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 15983,'0'0'2851,"-1"10"-2397,-6 25 98,-1-1 0,-2-1 0,-20 48 0,14-38-284,-21 82 0,36-124-269,1-1 1,0 1 0,0-1 0,-1 0 0,1 1-1,0-1 1,0 1 0,0-1 0,0 0 0,0 1 0,0-1-1,-1 1 1,1-1 0,0 1 0,0-1 0,0 1 0,0-1-1,1 0 1,-1 1 0,0-1 0,0 1 0,0-1 0,0 1-1,0-1 1,1 0 0,-1 1 0,0-1 0,0 0-1,0 1 1,1-1 0,-1 1 0,0-1 0,1 0 0,-1 0-1,0 1 1,1-1 0,-1 0 0,0 0 0,1 1 0,0-1-1,17-10 91,27-35-257,-41 40 38,75-88-693,89-140 0,-194 312 2076,6-33-1291,-24 67 950,40-102-846,1 0 0,0 1 1,1-1-1,1 1 1,0 0-1,0-1 1,2 22-1,-1-32-173,0-1 0,0 1 0,0-1 0,1 0-1,-1 1 1,0-1 0,0 0 0,0 1 0,0-1 0,0 1 0,1-1 0,-1 0 0,0 1 0,0-1 0,1 0 0,-1 1-1,0-1 1,1 0 0,-1 0 0,0 1 0,0-1 0,1 0 0,-1 0 0,1 0 0,-1 1 0,0-1 0,1 0-1,-1 0 1,0 0 0,1 0 0,-1 0 0,1 0 0,-1 0 0,0 0 0,1 0 0,-1 0 0,1 0 0,-1 0 0,1 0-1,-1 0 1,0 0 0,1 0 0,-1 0 0,0 0 0,1-1 0,0 1 0,10-5-7501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74 10250,'0'0'16191,"-9"0"-16154,5 0-46,0 0-1,0 0 1,0 0-1,0 1 1,1 0-1,-1 0 0,0 0 1,0 0-1,1 0 1,-1 1-1,1-1 1,-1 1-1,-5 4 1,4-1 11,0-1 0,0 1 0,1 0 0,0 0 0,0 0 1,0 0-1,1 1 0,-1-1 0,-3 10 0,4-9 11,1 0-1,-1 0 0,1 0 0,0 0 0,1 0 1,0 0-1,-2 11 0,3-16-6,0 0 0,0 0-1,1 0 1,-1 0 0,0 0-1,0 0 1,1 0 0,-1 0 0,0 0-1,1 0 1,-1 0 0,1 0 0,-1 0-1,1-1 1,-1 1 0,1 0 0,0 0-1,-1-1 1,1 1 0,0 0 0,1 0-1,0 0 18,0 0 0,0-1 0,0 1 0,0-1 0,0 1 0,0-1 0,1 0-1,-1 1 1,0-1 0,0 0 0,0-1 0,0 1 0,4-1 0,4-2 82,0 0 0,-1 0 1,1-1-1,-1 0 0,0-1 0,0 0 0,-1 0 1,1-1-1,-1 0 0,0-1 0,13-14 1,-12 12 11,-1-1 1,1 0 0,-2-1-1,1 1 1,-2-1 0,1-1-1,-1 1 1,-1-1 0,4-13-1,-8 23-99,0 0 0,-1 0 0,1 0 0,-1-1-1,0 1 1,1 0 0,-1 0 0,0 0 0,0 0-1,-1 0 1,1 0 0,0-1 0,-2-3 0,2 6-32,0-1 0,-1 1 0,1 0 0,-1-1 1,1 1-1,0-1 0,-1 1 0,1 0 1,-1-1-1,1 1 0,-1 0 0,1 0 1,-1-1-1,1 1 0,-1 0 0,0 0 1,1 0-1,-1-1 0,1 1 0,-1 0 1,1 0-1,-1 0 0,0 0 0,1 0 1,-1 0-1,1 0 0,-1 1 0,1-1 1,-1 0-1,-1 0 0,-2 2-460,1 0 0,-1 0 0,0 0 0,0 0-1,1 1 1,-1-1 0,1 1 0,0 0 0,0 0 0,0 0 0,-4 6 0,-3 5-5602,3-5-4061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1826,'0'0'480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50 8808,'0'0'2141,"3"-8"715,-2 4-3501,9-28 6633,-6 27-2376,-4 23-2664,-6 30-924,-2 1 0,-2-1 0,-19 52 0,14-50 3,1 1-1,-9 76 1,23-126-23,0 1 0,-1-1 0,1 1 0,0-1 0,0 1 0,0-1 0,0 1-1,0-1 1,0 1 0,1-1 0,-1 1 0,0-1 0,1 1 0,-1-1 0,1 0 0,0 1 0,-1-1 0,1 0 0,0 1 0,2 1 0,-2-2 5,0-1 0,0 0 0,0 1 1,0-1-1,0 0 0,0 0 0,0 1 0,0-1 1,0 0-1,1 0 0,-1 0 0,0 0 1,0-1-1,0 1 0,0 0 0,0 0 0,0-1 1,0 1-1,0-1 0,0 1 0,1-1 1,7-4 88,0-1 1,0 0 0,-1 0 0,12-11-1,31-36 573,-3-1 1,51-76-1,0 0 6,-98 129-696,14-15-3927,-15 16 3819,0 0-1,0 0 0,0 0 1,0 1-1,0-1 0,0 0 1,0 0-1,0 0 0,0 1 1,0-1-1,0 0 0,0 0 1,0 0-1,1 0 0,-1 1 1,0-1-1,0 0 0,0 0 1,0 0-1,0 0 0,1 0 1,-1 1-1,0-1 1,0 0-1,0 0 0,0 0 1,1 0-1,-1 0 0,0 0 1,0 0-1,0 0 0,0 0 1,1 0-1,-1 0 0,0 0 1,0 0-1,0 0 0,1 0 1,-1 0-1,0 0 0,1 0 1,-7 9-4027,-3 0-1969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3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 3876,'0'0'4185,"-8"2"-2461,2 0-1177,-29 6 897,6-6 3751,26-3-3597,7-1-838,11-1-583,2 5-118,0 1 0,0 1-1,0 0 1,0 1 0,0 1-1,24 12 1,18 6-26,-35-16-19,0-1 0,0-1 0,1-2 0,42 4 0,-54-7-8,1-2 0,-1 1-1,0-2 1,0 0 0,0 0-1,0-1 1,0-1 0,0 0 0,-1 0-1,20-11 1,27-21-3,-39 22-2,0 2 1,1 0-1,0 1 1,29-9 0,-160 30 750,-129 15-851,17-2-69,180-13 161,34-7 38,0-1-1,-1 1 0,1-2 0,-15 2 1,22-3-85,23 0-501,143 13 430,-127-8 132,0-1-1,0-1 1,0-3-1,0-1 1,46-7 0,-59 4-64,-1-1 1,-1 0-1,1-2 1,-1-1-1,0-1 1,39-21 0,-61 27-186,-10 4 126,-30 6 135,-48 15 122,-54 18-44,-201 48 249,317-87-301,25-1-52,0 0 0,-1 0 0,1 0 0,0 0 0,0 0 1,0 0-1,-1 0 0,1-1 0,0 1 0,0 0 0,-1 0 0,1 0 0,0 0 0,0 0 0,0 0 0,-1-1 0,1 1 0,0 0 0,0 0 0,0 0 0,0-1 0,0 1 0,-1 0 0,1 0 0,0 0 0,0-1 0,0 1 0,0 0 0,0 0 0,0 0 0,0-1 0,0 1 0,0 0 0,0 0 0,0-1 0,0 1 0,0 0 0,0 0 0,0-1 0,0 1 0,1-2-9,0 0-1,1 1 0,-1-1 1,1 1-1,-1-1 1,1 1-1,0 0 0,0 0 1,-1 0-1,1 0 1,0 0-1,0 0 0,0 0 1,0 0-1,0 1 1,4-1-1,15-4 3,0 1 0,0 1 0,0 1 0,1 1 0,24 3 1,109 16-204,9 1-556,-7-26 720,-258-3 621,30 1-539,23 6-2,-146-17-69,161 15 38,0-2 0,1-1 0,-57-22-1,73 20-44,18 6-274,31 8-25,45 17 66,94 21-2574,-142-37 8,58 1-1,-50-6-1267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12332,'0'0'7879,"17"51"-5669,-8-27-865,-1 1-736,3-2-289,0-2-288,2-3 32,0-5 65,2-4-802,0-5-1281,0-4-320,-2 0-641,0-8-1921,2-6-5863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120 310 7399,'0'0'17099,"-11"1"-17179,4-1 63,4 0 13,0-1 0,0 1 1,0 0-1,0 1 0,1-1 1,-1 0-1,0 1 0,0 0 1,0 0-1,1 0 0,-1 0 1,0 0-1,1 0 0,-1 1 1,1-1-1,-1 1 0,1-1 1,0 1-1,-1 0 0,1 0 1,0 0-1,-3 5 0,1-1-2,-22 43 59,24-46-36,1-1 0,0 1-1,0 0 1,0 0 0,0-1 0,1 1-1,-1 0 1,1 0 0,-1 0 0,1 0-1,0 0 1,0 0 0,1 0 0,-1 0 0,2 5-1,-1-8-4,-1 1 0,1-1-1,0 1 1,0 0 0,0-1-1,0 1 1,0-1 0,0 0-1,0 1 1,0-1 0,0 0-1,0 0 1,0 1 0,0-1 0,0 0-1,0 0 1,0 0 0,0 0-1,0 0 1,0 0 0,0-1-1,0 1 1,0 0 0,1-1-1,26-8 167,-16 2-158,1-1-1,-2 0 1,1-1-1,-1-1 1,-1 1-1,0-2 1,0 1-1,-1-2 1,14-21-1,24-27-27,-55 99-953,0-17 931,2-10 7,1 0 1,1 0 0,0 0-1,1 1 1,0 0 0,-1 18-1,4-31-23,0 1 0,0-1-1,0 1 1,0-1 0,0 0-1,0 1 1,0-1 0,0 1 0,0-1-1,1 0 1,-1 1 0,0-1-1,0 0 1,0 1 0,0-1 0,0 1-1,1-1 1,-1 0 0,0 1-1,0-1 1,1 0 0,-1 0-1,0 1 1,1-1 0,-1 0 0,0 0-1,1 1 1,-1-1 0,0 0-1,1 0 1,-1 0 0,0 0 0,1 0-1,0 1 1,16-5-637,15-15-115,-1-8-1088,-2-1 0,46-56 1,-49 52 1782,-2-2 0,-2-1 1,-1-1-1,-1 0 1,14-42-1,-26 52 1653,-24 51 714,4-6-2539,-5 10 696,0 0 0,2 1 0,2 1-1,0 0 1,2 1 0,2 0 0,1 0-1,1 1 1,1 0 0,-1 61 0,7-94-406,0 1 1,0-1 0,-1 1 0,1 0-1,0-1 1,0 1 0,0-1-1,0 1 1,0-1 0,0 1-1,0-1 1,0 1 0,0-1 0,0 1-1,0 0 1,0-1 0,0 1-1,0-1 1,1 1 0,-1-1-1,0 1 1,0-1 0,1 1 0,-1-1-1,0 1 1,1-1 0,-1 0-1,0 1 1,1-1 0,-1 1-1,0-1 1,1 0 0,-1 1 0,1-1-1,-1 0 1,1 0 0,-1 1-1,1-1 1,-1 0 0,1 0 0,-1 0-1,1 0 1,-1 1 0,1-1-1,0 0 1,-1 0 0,1 0-1,0 0 1,0-1 42,0 0-1,1 0 1,-1 0-1,0 1 1,0-1-1,0 0 1,0-1-1,0 1 1,0 0-1,0 0 1,0 0-1,-1 0 1,1-1-1,0 1 1,-1 0-1,1-1 1,0-1-1,3-21 22,0 0 0,-2-1 1,-1 1-1,0-1 0,-6-39 0,-3 34-133,4 28-142,2 18 51,2-14 144,0 0 0,0 0 1,0 0-1,1-1 0,-1 1 0,1 0 0,-1 0 0,1 0 0,0-1 0,-1 1 1,1 0-1,0-1 0,0 1 0,0-1 0,1 1 0,-1-1 0,0 0 0,0 1 1,1-1-1,-1 0 0,3 2 0,0-1 10,0 1-1,1-1 1,0 0-1,0 0 1,-1-1-1,1 1 1,9 1 0,1-2 32,0 1 0,-1-2 1,1 0-1,26-4 0,-26 1-10,-1-1 0,0 0 0,0-1 0,0-1-1,0 0 1,-1-1 0,0-1 0,0 0 0,-1 0-1,0-1 1,-1-1 0,17-17 0,-42 44-24,-5 6 140,-26 43-1,40-60-102,2 1 1,-1 0-1,1 0 0,0 0 0,0 1 1,1-1-1,0 1 0,0 0 0,1-1 1,0 1-1,0 0 0,1 11 0,0-18-26,1 1 0,0-1 0,-1 0 0,1 0 0,0 0 0,0 0 0,-1 0 0,1 0-1,0 0 1,0 0 0,0 0 0,0-1 0,0 1 0,0 0 0,0-1 0,0 1 0,1 0 0,-1-1 0,0 1-1,0-1 1,1 0 0,-1 1 0,0-1 0,0 0 0,1 0 0,-1 0 0,0 0 0,1 0 0,-1 0 0,0 0 0,0 0-1,1-1 1,0 0 0,5 1 20,-1-1 1,0 0-1,0-1 0,0 1 0,12-6 0,-13 5-348,0-1 1,0 0-1,-1-1 0,1 1 0,8-9 0,5-15-3959,-8 0-1737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2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17232,'0'0'7559,"17"55"-16687,-13-47 31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97 13901,'0'0'2707,"3"-8"-75,-2 6-2235,16-35 2324,-16 35-2504,0 0 0,0 0 0,0 0 0,-1-1 0,1 1 0,-1 0-1,1 0 1,-1-1 0,0 1 0,0 0 0,0-1 0,0 1 0,0 0 0,-1-1 0,1 1 0,-2-4 0,1 5-198,1 1 0,-1-1 0,0 0 1,0 1-1,0-1 0,0 0 0,0 1 0,0-1 0,0 1 0,0 0 0,0-1 1,0 1-1,-1 0 0,1 0 0,0-1 0,0 1 0,0 0 0,0 0 1,0 0-1,0 1 0,-1-1 0,1 0 0,0 0 0,0 0 0,0 1 0,0-1 1,0 1-1,0-1 0,0 1 0,-1 0 0,-31 21-350,20-9 313,0 1 1,-18 27 0,28-37 17,0 0-1,1 0 1,-1 1 0,1-1 0,0 1 0,0 0 0,0-1 0,1 1 0,0 0 0,0 0 0,0 0 0,0 0-1,1 0 1,0 0 0,0 7 0,1-11-2,0 0 1,-1 0-1,1 0 0,0-1 0,0 1 1,-1 0-1,1-1 0,0 1 0,0 0 1,0-1-1,0 1 0,0-1 0,0 0 0,0 1 1,0-1-1,0 0 0,0 1 0,0-1 1,0 0-1,0 0 0,0 0 0,1 0 1,-1 0-1,0 0 0,1-1 0,30-1 48,-32 2-46,17-4-168,1-1 0,-2-1 1,1 0-1,-1-1 0,0-1 0,27-17 0,-24 14 17,0 0 1,1 1-1,33-11 0,-53 21 172,0-1 0,1 1 0,-1 0-1,1 0 1,-1 0 0,1 0 0,-1-1-1,1 1 1,-1 0 0,1 0 0,-1 0-1,1 0 1,-1 0 0,1 0 0,-1 0-1,1 0 1,-1 1 0,1-1 0,-1 0-1,1 0 1,-1 0 0,1 0 0,-1 1-1,1-1 1,-1 0 0,0 0 0,1 1-1,-1-1 1,1 0 0,-1 1 0,0-1-1,1 0 1,-1 1 0,0-1 0,0 1-1,1-1 1,-1 1 0,0-1 0,0 1-1,1-1 1,-1 0 0,0 1 0,0-1-1,0 1 1,0-1 0,0 1 0,0-1-1,0 1 1,0-1 0,0 1 0,0-1-1,0 1 1,0-1 0,0 1 0,0-1-1,-1 1 1,1-1 0,0 1 0,-1 0-1,-15 44 806,5-15-307,11-29-505,1-1 0,0 1 0,-1-1 0,1 1 0,-1-1 0,1 1 0,-1-1 0,1 0 0,0 1 0,-1-1 0,1 0 0,0 0 0,-1 0 0,1 1 0,0-1 0,0 0 0,-1 0 0,1 0 0,0 0 0,-1 0 0,1 0 0,0 0 0,-1 0 0,1 0 0,0-1 0,0 1 0,-1 0 0,1 0 0,0-1 0,-1 1 0,1 0 0,-1-1 0,2 0 0,24-8 150,3-7-358,-19 9 2,1 1 1,0 0 0,0 0-1,1 1 1,0 1 0,0 0-1,0 1 1,18-3 0,-30 6 186,0 1 0,1-1 0,-1 1 0,1-1 0,-1 1 0,0-1 0,1 1 0,-1-1 0,0 1 0,0-1 0,1 1 0,-1-1 0,0 1 0,0 0 0,0-1 1,0 1-1,0-1 0,0 1 0,0 0 0,0-1 0,0 1 0,0-1 0,0 1 0,0 0 0,0-1 0,0 1 0,-1-1 0,1 1 0,0-1 0,0 1 0,-1 0 0,-6 21 313,-5-4-130,-6 11 514,13-12-9799,5-27-4367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13004,'0'0'12935,"10"2"-11953,-3-2-890,1 0-1,-1 0 0,1 0 0,-1-1 0,1 0 0,-1 0 0,1-1 0,-1 0 0,0 0 0,0-1 0,0 0 0,0 0 0,0-1 0,-1 0 0,0 0 0,0 0 0,7-6 0,23-30 23,-34 38-120,-1-1-1,0 1 1,1 0 0,-1 0 0,0-1 0,0 1-1,-1 0 1,1-1 0,0 1 0,-1-1 0,1 1-1,-1-1 1,0 1 0,0-1 0,0 1-1,0-1 1,-1 0 0,1 1 0,-1-3 0,0 4-20,0 0 0,1 0 0,-1 0 0,0 0 0,0 0 0,0 0-1,0 0 1,0 1 0,0-1 0,0 0 0,0 1 0,0-1 0,-1 1 0,1-1 0,0 1 0,0 0 0,0-1 0,-1 1 0,1 0 0,0 0 0,0 0 0,-1 0 0,1 0 0,0 0 0,0 0 0,-2 1 0,-34 8-435,29-3 443,0 0 0,0 0-1,1 1 1,0 0 0,0 0 0,0 1 0,-8 13-1,12-16 18,-1-1 0,1 1 1,1 0-1,-1 0 0,1 1 0,0-1 0,0 0 0,0 1 0,1-1 0,-1 1 0,2 0 0,-1-1 0,1 1 0,0 10 0,1-15 5,-1 1 1,1-1 0,0 0-1,0 1 1,1-1 0,-1 0-1,0 0 1,0 0 0,1 0 0,-1 0-1,0 0 1,1 0 0,-1 0-1,1 0 1,-1-1 0,1 1-1,0 0 1,-1-1 0,1 0-1,0 1 1,-1-1 0,1 0-1,0 0 1,-1 0 0,1 0-1,3 0 1,49-4 114,-30-1-390,-1-1-1,0-1 0,0-1 0,38-19 1,7-3-20,-52 26 293,-11 9 306,-15 20 611,0-2-611,42-23 242,40-23-627,-60 18-153,1 0 1,0 1 0,0 0 0,0 1 0,0 1-1,0 0 1,21 0 0,-33 4 281,0 1 0,0-1 0,0 0 0,0 1 1,-1-1-1,1 1 0,-1-1 0,0 1 0,1-1 0,-1 1 0,0-1 0,-1 1 1,1-1-1,0 1 0,-1-1 0,0 3 0,-8 11 465,0-1-1476,6-6-5603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6983,'0'0'17088,"-1"6"-15700,-7 13-957,0-1 1,-15 23-1,15-30-382,1 1 0,0 0 0,1 0 0,1 1 0,0 0 0,0 0 0,1 0 0,-2 17 0,6-29-47,0-1 0,0 1 0,-1 0 0,1 0 0,0 0 1,1 0-1,-1 0 0,0 0 0,0-1 0,0 1 0,0 0 0,1 0 1,-1 0-1,0 0 0,1-1 0,-1 1 0,0 0 0,1 0 0,-1-1 1,1 1-1,0 0 0,-1-1 0,1 1 0,-1 0 0,1-1 0,0 1 0,1 0 1,0 0 13,0-1 1,0 1 0,0-1-1,0 1 1,0-1 0,0 0-1,0 0 1,0 0 0,0 0-1,0 0 1,3-1 0,3-1 38,0 0 0,0 0 1,-1-1-1,1 0 1,8-5-1,24-18-94,45-38 0,5-5-155,-83 69-206,-5 12 340,-8 24 457,3-25-179,5-11-182,-1 1 0,0-1 0,0 1 0,0-1 0,0 0 0,1 0 0,-1 1 0,0-1 0,0 0-1,1 0 1,-1 0 0,0 0 0,0 0 0,1-1 0,-1 1 0,0 0 0,0-1 0,2 1 0,13-6 78,-1 0 1,1-1-1,16-10 0,-22 11-175,1 0 0,-1 1 0,1 0 0,-1 0-1,2 1 1,-1 1 0,0 0 0,1 1 0,15-2-1,-26 4 42,0 1 0,0 0 0,0-1 0,-1 1 0,1 0 0,0-1 0,0 1 0,-1 0 0,1 0 0,0 0 0,-1 0 0,1 0 0,-1-1 0,1 1 0,-1 0 0,1 0-1,-1 0 1,0 1 0,1-1 0,-1 0 0,0 0 0,0 0 0,0 0 0,0 0 0,0 0 0,0 0 0,0 0 0,0 0 0,0 0 0,-1 0 0,1 2 0,-8 39 202,-1-22-36,7-16-52,0 0-1,0 1 1,0-1-1,0 1 1,1 0-1,-2 9 1,3-14-51,0-20-5398,-1-2-2556,-4-6-7373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15951,'0'0'13261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101 244 865,'0'0'11291,"5"-9"-8884,-1 1-1997,20-41 3431,-16 11 2846,-8 37-6654,-1 1 0,1-1 0,-1 1 0,1 0 0,-1-1 0,0 1 0,1-1 0,-1 1 0,1 0 0,-1-1 0,0 1 0,1 0 0,-1 0 0,0 0 0,1-1 0,-1 1 0,0 0 0,1 0 0,-1 0 0,0 0 0,0 0 0,1 0 0,-1 0-1,0 1 1,1-1 0,-1 0 0,0 0 0,1 0 0,-1 1 0,1-1 0,-1 0 0,0 1 0,0 0 0,-27 10-262,18-4 199,1 0 1,0 1-1,0 0 0,-14 17 1,19-21 25,1 1 0,0-1 0,0 1 1,0-1-1,0 1 0,1 0 0,0 0 0,0 0 1,0 1-1,1-1 0,-1 0 0,0 11 0,2-15 4,0-1-1,0 1 1,0-1-1,0 0 1,0 1-1,0-1 1,0 1-1,0-1 1,1 1-1,-1-1 0,0 1 1,0-1-1,0 1 1,1-1-1,-1 0 1,0 1-1,0-1 1,1 0-1,-1 1 0,0-1 1,1 0-1,-1 1 1,0-1-1,1 0 1,-1 1-1,1-1 1,-1 0-1,1 0 1,-1 0-1,0 1 0,1-1 1,-1 0-1,1 0 1,21-2 71,18-17 79,-17 2-190,-1-1-1,-1 0 0,-1-2 0,-1-1 0,-1 0 1,0-1-1,-2-1 0,-1-1 0,0 0 1,15-37-1,-80 194-621,44-114 675,1 0-1,1 0 1,1 0-1,1 1 0,-1 38 1,3-57-5,1 1-1,-1-1 1,0 1 0,0-1 0,1 1 0,-1-1 0,0 0 0,1 1 0,0-1 0,-1 1 0,1-1 0,0 0-1,0 0 1,-1 1 0,1-1 0,0 0 0,0 0 0,0 0 0,1 0 0,-1 0 0,0 0 0,0 0 0,0-1 0,1 1-1,-1 0 1,0-1 0,1 1 0,-1-1 0,1 1 0,-1-1 0,1 0 0,-1 1 0,1-1 0,-1 0 0,0 0-1,1 0 1,-1 0 0,1 0 0,-1-1 0,1 1 0,-1 0 0,1-1 0,-1 1 0,2-1 0,3-1 24,0 0 0,0 0 0,0 0 0,-1-1 1,1 0-1,-1 0 0,1 0 0,-1-1 0,7-6 1,-7 5-15,0-1 0,0-1 0,0 1 0,-1-1 0,0 0 1,0 0-1,-1 0 0,0-1 0,0 1 0,-1-1 0,0 1 0,0-1 1,-1 0-1,1-15 0,-6 17-306,-5 12 114,-8 12 22,14-11 143,-1-1 0,1 1 0,1 0 0,-1 1 0,1-1 0,-2 14 0,4-20 11,0 1-1,0 0 0,0-1 1,0 1-1,1-1 0,-1 1 1,1-1-1,-1 1 0,1-1 1,-1 1-1,1-1 0,0 1 1,0-1-1,-1 0 0,1 0 1,0 1-1,0-1 0,0 0 1,1 0-1,-1 0 0,0 0 1,0 0-1,1 0 0,-1 0 1,0 0-1,1-1 0,-1 1 1,1 0-1,-1-1 0,1 0 1,-1 1-1,1-1 0,-1 0 1,1 1-1,-1-1 0,1 0 1,-1 0-1,3-1 0,191 4 131,-102-5-109,-92 2 479,-26-20 2621,19 13-3109,-1 0 0,1-1 1,1 0-1,-1 0 0,1-1 0,1 1 1,0-1-1,0 0 0,1 0 0,0-1 0,-4-16 1,48 26-3891,20 3-4532,-26-2 886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7 489 11403,'0'0'266,"-1"0"1,1 0-1,-1 1 0,1-1 1,0 0-1,-1 0 0,1 1 1,0-1-1,-1 0 1,1 1-1,0-1 0,-1 1 1,1-1-1,0 0 0,0 1 1,-1-1-1,1 1 1,0-1-1,0 1 0,0-1 1,0 1-1,-1-1 1,1 1-1,0-1 0,0 1 1,0-1-1,0 1 0,0-1 1,0 1-1,0-1 1,1 1-1,-1-1 0,0 1 1,0 0-1,18-4 2927,28-17-1381,57-56-690,134-126 0,-145 119-980,-45 37-135,-35 32-28,1 1-1,1 0 0,29-20 0,-47 70-768,-42 95 431,32-98 18,1 0-1,2 1 1,1 1-1,2 0 1,1 0-1,-2 56 1,6-88-6915,-12-6-1039,-1-8-652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12460,'0'0'12171,"80"-6"-11242,-40 4-256,1 2-449,-2-2-128,-4 2-608,-10-4-2755,-9-6-4389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24 119 4164,'0'0'4975,"-1"-9"-3816,0-28-108,1 35-706,0 0 0,0 0-1,0 0 1,0 0 0,-1 0 0,1 0 0,-1 0 0,1 0-1,-1 0 1,1 0 0,-1 0 0,0 0 0,0 0 0,0 1-1,0-1 1,0 0 0,-1 1 0,1-1 0,0 1 0,-1-1-1,-1 0 1,2 2-256,1 1 0,-1 0 0,1 0 0,0 0 0,-1 0 0,1-1 0,0 1 0,0 0 0,-1 0 0,1 0 0,0 0 0,0 0 0,0 0 0,0 0 0,0 0 0,1 0 0,-1 0 0,0 0 0,0-1 0,0 1 0,1 0 0,0 1 0,5 24-171,-6-24 82,1 1-1,0-1 1,-1 0 0,1 0 0,0 1 0,0-1-1,0 0 1,1 0 0,-1 0 0,1 0 0,-1 0-1,1 0 1,-1 0 0,1-1 0,0 1-1,0-1 1,0 1 0,0-1 0,0 0 0,0 1-1,0-1 1,1 0 0,-1 0 0,0-1 0,5 2-1,-6-3 67,0 1 0,-1-1 0,1 0 0,0 1 0,0-1 0,-1 0 0,1 0 0,0 0 0,-1 0 0,1 0 1,-1 0-1,1 1 0,-1-1 0,1 0 0,-1 0 0,0-1 0,1 1 0,-1 0 0,0 0 0,0 0 0,0 0 0,0 0 0,0 0 0,0-2 0,0-35 1025,0 31-843,0 6-223,-1-18 497,1 19-522,0-1 0,0 1 0,0 0 0,0 0 0,0-1 0,0 1 0,0 0 0,0 0 0,0-1 0,0 1 0,0 0 1,0 0-1,0-1 0,0 1 0,0 0 0,0 0 0,-1-1 0,1 1 0,0 0 0,0 0 0,0 0 0,0-1 0,0 1 0,-1 0 0,1 0 0,0 0 0,0 0 0,0 0 0,-1-1 0,1 1 0,0 0 0,0 0 0,0 0 0,-1 0 1,1 0-1,0 0 0,0 0 0,-1 0 0,1 0 0,0 0 0,0 0 0,-1 0 0,1 0 0,0 0 0,0 0 0,-1 0 0,1 0 0,0 0 0,0 0 0,-1 0 0,1 0 0,0 0 0,0 0 0,0 0 0,-1 1 0,1-1 0,0 0 0,0 0 1,0 0-1,-1 0 0,1 1 0,0-1 0,0 0 0,0 0 0,-2 7-38,1-1 1,-1 1 0,2-1-1,-1 0 1,1 1 0,0-1-1,0 1 1,1-1-1,1 7 1,-2-12 49,1-1 0,-1 1 0,0-1-1,1 0 1,-1 1 0,1-1 0,-1 0 0,1 1 0,-1-1-1,1 0 1,0 0 0,-1 0 0,1 0 0,-1 1 0,1-1-1,-1 0 1,1 0 0,0 0 0,-1 0 0,1 0 0,-1 0-1,1 0 1,-1-1 0,1 1 0,-1 0 0,1 0 0,0 0-1,-1 0 1,1-1 0,-1 1 0,1 0 0,-1-1 0,1 1 0,-1 0-1,0-1 1,1 1 0,-1 0 0,1-1 0,-1 1 0,0-1-1,1 1 1,-1-1 0,1 0 0,15-21 818,-7 5 130,-12 21-1024,1 0-28,0-1 1,1 1 0,-1 0-1,1 0 1,0 0 0,0 0 0,0 7-1,1-10 89,-1 1 1,1 0-1,1-1 0,-1 1 1,0-1-1,0 1 0,0-1 0,1 1 1,-1 0-1,1-1 0,-1 0 0,1 1 1,0-1-1,-1 1 0,1-1 0,0 0 1,0 1-1,2 1 0,-2-3 16,-1 0 1,1 0-1,0 0 0,0 0 0,0 0 0,0 0 0,0 0 1,0 0-1,-1 0 0,1-1 0,0 1 0,0 0 0,0 0 0,0-1 1,-1 1-1,1-1 0,0 1 0,0-1 0,-1 1 0,1-1 1,0 1-1,-1-1 0,1 0 0,-1 1 0,1-1 0,-1 0 1,1 1-1,-1-1 0,1 0 0,-1 0 0,0 1 0,1-1 0,-1 0 1,0 0-1,1-1 0,-2 3 4,1-1 0,-1 1 0,0-1-1,1 1 1,-1-1 0,0 1 0,1-1 0,-1 1 0,0-1 0,0 0 0,0 1 0,1-1 0,-1 0-1,0 0 1,0 0 0,0 1 0,1-1 0,-1 0 0,0 0 0,0 0 0,0 0 0,0-1-1,1 1 1,-1 0 0,0 0 0,0 0 0,0-1 0,1 1 0,-1 0 0,0-1 0,0 1-1,1 0 1,-1-1 0,0 1 0,1-1 0,-1 0 0,0 1 0,1-1 0,-1 1 0,1-1-1,-1 0 1,1 1 0,-1-1 0,1 0 0,0 0 0,-1 1 0,1-1 0,0 0 0,-1 0-1,1 0 1,0 1 0,0-1 0,0 0 0,0 0 0,0 0 0,0 0 0,0 1 0,0-1-1,0 0 1,1-1 0,-4 6-85,1 0 0,0 0-1,0 1 1,0-1 0,1 0-1,0 1 1,-1-1 0,2 1-1,-1 0 1,0-1 0,1 1-1,0 0 1,0-1 0,1 9-1,0-12 65,-1-1 0,1 1 0,-1-1-1,0 0 1,1 1 0,-1-1 0,1 0-1,-1 1 1,1-1 0,-1 0 0,1 0 0,-1 1-1,1-1 1,-1 0 0,1 0 0,-1 0-1,1 0 1,-1 0 0,1 0 0,-1 0 0,1 0-1,-1 0 1,1 0 0,-1 0 0,1 0-1,0 0 1,-1 0 0,1 0 0,-1-1 0,1 1-1,-1 0 1,1 0 0,-1-1 0,0 1-1,1 0 1,-1-1 0,1 1 0,16-14 314,-5-15 885,-11 28-1192,-1 1 1,1-1-1,-1 1 0,0-1 0,1 0 1,-1 1-1,0-1 0,1 0 0,-1 1 0,0-1 1,0 0-1,0 1 0,0-1 0,0 0 0,0 0 1,0 1-1,0-1 0,0 0 0,0 1 0,0-1 1,0 0-1,0 1 0,0-1 0,-1 0 1,1 1-1,0-1 0,0 0 0,-1 1 0,1-1 1,-1 0-1,1 1 0,0-1 0,-1 1 0,1-1 1,-1 1-1,0-1 0,1 1 0,-1 0 0,0-1 1,0 2-79,0 0 0,0-1 0,0 2-1,0-1 1,1 0 0,-1 0 0,0 0 0,1 0 0,-1 0 0,1 0 0,-1 1 0,1-1 0,-1 0 0,1 1 0,0-1 0,0 0 0,0 1 0,-1-1 0,1 0 0,0 1 0,1-1 0,-1 2 0,0-1 73,0-1 0,0 1 0,0-1 0,0 0 0,0 1 0,0-1 0,0 1 0,1-1 0,-1 0 0,0 1 1,1-1-1,-1 0 0,1 0 0,-1 1 0,1-1 0,0 0 0,0 0 0,-1 0 0,1 1 0,0-1 0,0 0 1,0 0-1,0-1 0,0 1 0,1 0 0,1 1 0,0-1 52,0-1 1,0 0-1,0 1 1,0-1-1,0 0 1,0-1-1,0 1 0,1 0 1,-1-1-1,0 0 1,0 0-1,0 0 1,0 0-1,-1 0 0,1 0 1,0-1-1,0 1 1,-1-1-1,1 0 1,-1 0-1,1 0 1,-1 0-1,0 0 0,0-1 1,0 1-1,0-1 1,0 1-1,-1-1 1,1 0-1,-1 0 0,1 1 1,-1-1-1,0 0 1,0 0-1,-1 0 1,1 0-1,0-6 0,-2 7-46,0 0-1,0 1 1,0-1-1,0 1 1,0-1-1,0 1 1,-1 0-1,1-1 1,-1 1-1,1 0 1,-1 0-1,1 0 1,-1 0-1,1 0 1,-1 0-1,0 0 1,0 1-1,1-1 1,-1 1-1,0-1 1,0 1-1,-3-1 0,3 0-67,-1 1-1,0-1 0,1 0 1,-1 1-1,0 0 0,1-1 0,-1 1 1,0 0-1,0 0 0,0 1 0,1-1 1,-1 1-1,0-1 0,1 1 1,-6 2-1,8-2 53,-1 0-1,0 0 1,1 0-1,-1 0 1,1 0 0,-1 0-1,1 0 1,0 0-1,-1 0 1,1 0 0,0 0-1,0 0 1,0 0 0,0 0-1,0 0 1,0 0-1,0 1 1,0-1 0,0 0-1,0 0 1,1 0-1,-1 0 1,0 0 0,1 0-1,-1 0 1,1 0 0,-1 0-1,1 0 1,0 0-1,-1 0 1,1 0 0,0-1-1,0 1 1,-1 0-1,1 0 1,0-1 0,0 1-1,0 0 1,0-1 0,0 1-1,0-1 1,0 1-1,0-1 1,0 0 0,0 1-1,0-1 1,0 0-1,0 0 1,2 0 0,-1 1 51,0-1 1,0 0 0,0 0-1,0 0 1,1-1 0,-1 1-1,0 0 1,0-1-1,0 1 1,0-1 0,0 0-1,0 0 1,0 0 0,3-2-1,-4 2-13,0 0-1,0 0 1,-1 0-1,1 0 1,0 0-1,-1-1 1,1 1-1,-1 0 1,0 0-1,1 0 1,-1-1-1,0 1 1,0 0 0,1-1-1,-1 1 1,0 0-1,-1-1 1,1 1-1,0 0 1,0 0-1,0-1 1,-1 1-1,1 0 1,-1 0-1,1-1 1,-1 1-1,1 0 1,-2-1-1,2 1-35,0 0 0,-1 0-1,1 0 1,-1 0 0,1 0 0,-1 1-1,1-1 1,-1 0 0,0 0 0,1 1-1,-1-1 1,0 0 0,0 1-1,1-1 1,-1 0 0,0 1 0,0-1-1,0 1 1,0 0 0,0-1-1,0 1 1,0 0 0,0-1 0,1 1-1,-1 0 1,0 0 0,0 0 0,0 0-1,0 0 1,0 0 0,0 0-1,0 0 1,0 1 0,0-1 0,0 0-1,0 0 1,-2 1 0,2 0-30,-1 0 1,0 0-1,1 0 0,-1 0 1,1 0-1,0 0 0,-1 0 1,1 0-1,0 1 1,0-1-1,-1 0 0,1 1 1,0-1-1,0 1 0,1-1 1,-1 1-1,0-1 1,0 1-1,1 0 0,-1 2 1,0-3 28,1 0 1,-1 1-1,1-1 0,0 0 1,-1 1-1,1-1 1,0 0-1,0 1 1,0-1-1,0 1 0,0-1 1,0 0-1,1 1 1,-1-1-1,0 0 0,1 1 1,-1-1-1,1 0 1,-1 1-1,1-1 1,-1 0-1,1 0 0,0 0 1,0 0-1,0 0 1,0 0-1,0 0 1,0 0-1,0 0 0,0 0 1,0 0-1,0 0 1,0-1-1,1 1 0,-1 0 1,0-1-1,0 1 1,1-1-1,-1 0 1,0 1-1,1-1 0,-1 0 1,0 0-1,1 0 1,-1 0-1,1 0 0,-1 0 1,0 0-1,1 0 1,-1 0-1,0-1 1,1 1-1,-1-1 0,3 0 1,-3 0 23,0 1-1,0-1 1,-1 1 0,1-1-1,0 1 1,0-1 0,0 0-1,0 1 1,-1-1 0,1 0-1,0 0 1,0 1 0,-1-1-1,1 0 1,-1 0 0,1 0 0,-1 0-1,1 0 1,-1 0 0,0 0-1,1 0 1,-1 0 0,0 0-1,0 0 1,0 0 0,0 0-1,0 0 1,0 0 0,0 0-1,0 0 1,0 0 0,0 0 0,0 0-1,-1 0 1,1 0 0,0 0-1,-2-2 1,1 0 1,0-1 1,0 1-1,-1 0 1,1-1-1,-1 1 0,0 0 1,0 0-1,0 0 1,0 1-1,-3-4 0,3 5-90,0-1 0,1 1 0,-1-1 0,0 1 0,0 0 0,0 0 0,0 0 0,0 0 0,0 0 0,0 0-1,0 1 1,0-1 0,0 1 0,0-1 0,0 1 0,-1 0 0,1 0 0,0 0 0,0 0 0,-3 0 0,4 1 22,0 0 1,0 0 0,0 0-1,0 0 1,0 0 0,1 0-1,-1 0 1,0 0 0,0 0-1,1 0 1,-1 0 0,1 1-1,-1-1 1,1 0 0,-1 0-1,1 1 1,0-1 0,0 0-1,-1 1 1,1-1 0,0 0-1,0 1 1,0-1 0,1 0-1,-1 1 1,0-1 0,0 0-1,1 1 1,-1-1 0,1 0-1,-1 0 1,1 2 0,0-1 50,0-1 0,0 1-1,1 0 1,-1 0 0,0 0 0,1-1 0,-1 1 0,1-1 0,-1 1 0,1-1 0,0 0 0,0 1 0,0-1 0,0 0 0,-1 0 0,1 0 0,1-1 0,-1 1 0,0 0 0,0-1 0,0 1 0,0-1-1,0 0 1,0 0 0,1 0 0,-1 0 0,3 0 0,-4-1 23,0 0-1,0 0 1,-1 0-1,1 0 1,0 0-1,-1 0 1,1 0-1,-1 0 1,0-1-1,1 1 1,-1 0-1,0 0 1,1 0 0,-1 0-1,0-1 1,0 1-1,0 0 1,0 0-1,0-1 1,0 1-1,-1-2 1,-3-31 68,-11 4-357,14 28 156,1 1-1,-1-1 1,0 1-1,0-1 1,0 1 0,0 0-1,0-1 1,0 1-1,-1 0 1,1 0 0,0 0-1,-1 0 1,1 0-1,0 0 1,-1 1 0,1-1-1,-1 0 1,-2 0-1,3 3 168,0 1 0,0 0 0,0 0 0,1 0 0,0 0-1,-1 0 1,1 0 0,0-1 0,0 1 0,1 0 0,0 4-1,1 8 476,-1-31-284,-1 16-266,0 0-127,-1 0 240,1 0 1,-1 0-1,1-1 0,-1 1 1,1 0-1,-1 0 0,1 0 1,0 0-1,-1-1 0,1 1 1,-1 0-1,1 0 0,0-1 1,-1 1-1,1 0 0,0-1 1,-1 1-1,1-1 0,0 1 0,-1 0 1,1-1-1,0 1 0,0-1 1,-1 1-1,1-1 0,0 1 1,0 0-1,0-1 0,0 1 1,0-1-1,0 1 0,0-1 1,0 1-1,0-1 0,0 1 1,0-1-1,0 0 0,0 1-104,0-1 1,0 1-1,0-1 0,0 1 1,0 0-1,0-1 0,0 1 0,0-1 1,0 1-1,0-1 0,0 1 1,0 0-1,0-1 0,0 1 0,-1-1 1,1 1-1,0 0 0,0-1 0,-1 1 1,1 0-1,0-1 0,0 1 1,-1 0-1,1-1 0,0 1 0,-1 0 1,1 0-1,0-1 0,-1 1 1,1 0-1,0 0 0,-1 0 0,1-1 1,-1 1-1,1 0 0,-1 0 1,1 0-1,0 0 39,0-2-1909,0 1 4601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34 10154,'0'0'7180,"9"-7"-4575,27-20-149,-62 39 1055,-34 17-3059,57-28-464,1 0 0,0 0-1,0 1 1,-1-1 0,1 1 0,0 0 0,1 0 0,-1-1 0,0 1 0,0 0 0,1 1 0,-1-1 0,1 0 0,0 0 0,0 1 0,0-1 0,0 0 0,0 1 0,0-1 0,0 5 0,1-5 0,1-1 0,0 0 1,-1 0-1,1 0 0,0 0 1,0 0-1,-1 0 0,1 0 1,0 0-1,0 0 0,0 0 1,0-1-1,0 1 0,0 0 1,0-1-1,1 1 0,-1-1 1,0 1-1,0-1 0,0 1 1,1-1-1,-1 0 0,0 0 1,3 1-1,42 6-387,-34-6 236,0 1 13,1 0 1,-1 1-1,0 1 1,0 0 0,11 5-1,-21-8 142,-1-1 0,1 1-1,0-1 1,-1 1-1,1 0 1,-1 0 0,1 0-1,-1 0 1,0 0-1,1 0 1,-1 0 0,0 1-1,0-1 1,1 0-1,-1 1 1,0-1 0,-1 1-1,1-1 1,0 1-1,0-1 1,-1 1-1,1 0 1,0-1 0,-1 1-1,0 0 1,1-1-1,-1 1 1,0 0 0,0 0-1,0-1 1,0 1-1,0 0 1,-1 0 0,1-1-1,0 1 1,-1 0-1,1-1 1,-1 1 0,0 0-1,1-1 1,-1 1-1,0-1 1,0 1 0,0-1-1,0 1 1,0-1-1,-1 0 1,-1 2 0,-5 5 225,-1 0 0,1 0 0,-2-1 0,1 0 1,-1-1-1,0 0 0,0-1 0,-1 0 1,-12 5-1,7-5 168,0 0 0,1-1 1,-2 0-1,1-1 1,-31 1-1,46-4-436,1 0 0,-1 0 0,1 0 0,-1 0 0,1 0 0,-1 1 0,1-1 0,-1 0 0,1 0 0,-1 0 0,1 0 0,0 0 0,-1-1 0,1 1 0,-1 0 0,1 0 0,-1 0 0,1 0 0,-1 0 0,1-1 0,0 1 0,-1 0 0,1 0 0,-1-1 0,1 1 1,0 0-1,-1-1 0,1 1 0,0 0 0,0-1 0,-1 1 0,1 0 0,0-1 0,0 1 0,-1-1 0,1 1 0,0-1 0,0 1 0,0 0 0,0-1 0,0 1 0,0-1 0,-1 1 0,1-1 0,0 1 0,0-1 0,1 1 0,-1-1 0,0 1 0,0-1 0,0 1 0,0 0 0,0-1 0,0 1 0,1-1 0,-1 1 0,0-1 0,0 1 0,0 0 0,1-1 0,-1 1 0,0 0 0,1-1 0,-1 1 0,0 0 0,1-1 0,0 1 1,23-24-6317,-4 6 265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2274,'0'0'21380,"9"0"-20029,-1 0-1249,0 0 1,0-1-1,-1 0 0,1 0 1,0-1-1,-1 0 1,1 0-1,-1 0 0,0-1 1,0-1-1,0 1 0,0-1 1,0 0-1,-1 0 1,0-1-1,7-7 0,-8 8-83,-1-1-1,0 0 1,-1 0-1,1-1 1,-1 1 0,0-1-1,0 0 1,3-9-1,-6 14-22,0 0 0,1-1 0,-1 1-1,0 0 1,0 0 0,0-1 0,1 1 0,-1 0-1,-1 0 1,1-1 0,0 1 0,0 0 0,0 0-1,-1 0 1,1-1 0,0 1 0,-1 0 0,0 0 0,1 0-1,-1 0 1,1 0 0,-1 0 0,0 0 0,0 0-1,0 0 1,1 0 0,-1 0 0,0 0 0,0 1-1,0-1 1,0 0 0,0 1 0,-1-1 0,1 0-1,0 1 1,0 0 0,0-1 0,0 1 0,-1 0 0,1-1-1,0 1 1,0 0 0,-1 0 0,1 0 0,0 0-1,0 0 1,-1 1 0,1-1 0,-2 0 0,-1 1-23,-1 0 1,1 1 0,-1-1 0,1 1-1,-1 0 1,1 0 0,0 0 0,0 0 0,0 1-1,0 0 1,0 0 0,0 0 0,1 0-1,-1 0 1,1 1 0,0-1 0,0 1 0,-3 7-1,-4 3 20,1 1-1,1 0 1,-13 31-1,19-41 11,1-1-1,-1 1 1,1-1 0,-1 1-1,1 0 1,1-1 0,-1 1-1,1 0 1,-1 0 0,1 0-1,1 0 1,0 6 0,0-9-2,0 0 1,1 0 0,-1 0 0,0 0 0,1-1 0,-1 1-1,1-1 1,0 1 0,-1-1 0,1 1 0,0-1-1,0 0 1,0 0 0,0 0 0,0 0 0,0 0 0,0 0-1,0-1 1,0 1 0,1-1 0,-1 0 0,0 1-1,0-1 1,0 0 0,1 0 0,-1 0 0,4-1 0,5 0-84,-1 0 0,0-1 0,1 0 0,-1 0 0,0-1 1,-1 0-1,1-1 0,0 0 0,-1-1 0,14-8 1,0-3-374,0-1 1,34-33-1,-57 50 444,0 0 0,0 0 0,0 0 0,0 0 0,0 0-1,0-1 1,0 1 0,0 0 0,0 0 0,1 0 0,-1 0 0,0-1 0,0 1 0,0 0 0,0 0-1,0 0 1,0 0 0,0 0 0,1 0 0,-1 0 0,0-1 0,0 1 0,0 0 0,0 0 0,0 0-1,1 0 1,-1 0 0,0 0 0,0 0 0,0 0 0,0 0 0,1 0 0,-1 0 0,0 0 0,0 0 0,0 0-1,0 0 1,1 0 0,-1 0 0,0 0 0,0 0 0,0 0 0,0 0 0,1 0 0,-1 0 0,0 1-1,0-1 1,0 0 0,0 0 0,0 0 0,0 0 0,1 0 0,-1 0 0,0 0 0,0 1 0,0-1-1,-2 14 86,-11 25 788,11-35-759,-8 32 1088,10-35-1154,-1-1-1,1 1 0,-1 0 0,1 0 0,0 0 0,-1-1 0,1 1 0,0 0 0,0 0 1,0 0-1,0 0 0,0 0 0,0-1 0,0 1 0,0 0 0,0 0 0,0 0 0,0 0 1,1 0-1,-1-1 0,0 1 0,0 0 0,1 0 0,-1 0 0,1-1 0,-1 1 1,1 0-1,-1 0 0,1-1 0,-1 1 0,1 0 0,0-1 0,-1 1 0,2 0 0,10-2 52,0-1 0,0 0 0,-1-1 1,1-1-1,-1 0 0,0 0 0,0-1 0,0 0 0,10-7 0,-10 5-271,-1 1 0,1 1 0,0 0-1,1 1 1,-1 0 0,1 0 0,0 1 0,0 1 0,13-1 0,-24 3 183,0 0 0,0 1 0,0-1 0,-1 1 0,1 0 0,0-1 0,0 1 0,-1 0 0,1-1 0,0 1-1,-1 0 1,1 0 0,-1-1 0,1 1 0,-1 0 0,1 0 0,-1 0 0,0 0 0,1 0 0,-1 0 0,0-1 0,0 1 0,1 0 0,-1 0 0,0 0 0,0 0-1,0 0 1,0 0 0,-1 0 0,1 0 0,0 2 0,-4 47 1215,1-26-180,7-24-939,0 0 1,0 0 0,-1 0 0,1-1-1,0 1 1,0-1 0,5-2 0,32-19 165,-36 18-525,1 0-1,-1 1 0,1 0 1,0 0-1,0 1 1,0-1-1,0 1 0,0 0 1,0 1-1,12-2 1,-17 6 209,-1 0 0,1 0 0,-1 0 0,0-1 0,0 1 1,0 0-1,0 0 0,0 0 0,0 0 0,-1 0 0,-1 5 1,0-6-232,1 1 0,-1-1 1,0 0-1,0 1 1,0-1-1,0 0 1,0 0-1,0-1 1,-1 1-1,1 0 0,-3 1 1,-18 5-8953,9-8-2508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17008,'0'0'7079,"39"55"-27867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9 114 13421,'0'0'9486,"11"-2"-7703,0 0-1363,-1-1 1,1 0-1,-1 0 0,0-1 0,14-8 1,-20 10-347,-1 1 0,1-1 0,-1 0 0,0 0 1,0-1-1,0 1 0,0-1 0,0 0 0,-1 1 1,1-1-1,-1-1 0,1 1 0,-1 0 0,0 0 0,-1-1 1,1 1-1,0-1 0,-1 1 0,0-1 0,0 0 1,0 0-1,0-6 0,0 10-78,-1-1 1,0 1-1,0 0 0,0-1 0,-1 1 1,1-1-1,0 1 0,0-1 0,0 1 1,0 0-1,0-1 0,0 1 1,0-1-1,-1 1 0,1 0 0,0-1 1,0 1-1,-1 0 0,1-1 1,0 1-1,-1 0 0,1-1 0,0 1 1,-1 0-1,1 0 0,0-1 0,-1 1 1,1 0-1,0 0 0,-1 0 1,1 0-1,-1-1 0,1 1 0,0 0 1,-1 0-1,1 0 0,-1 0 0,-21 5-301,-17 18-27,31-16 327,1 0 1,1 0 0,-1 0-1,1 1 1,0-1 0,1 2-1,0-1 1,0 1 0,1-1-1,0 1 1,0 0 0,1 1-1,0-1 1,1 1 0,-2 12-1,4-21 10,1 0 0,-1 0 1,1 1-1,-1-1 0,1 0 0,0 0 0,-1 0 0,1 0 0,0 0 0,0 0 0,0 0 1,0 0-1,0 0 0,0 0 0,0-1 0,0 1 0,0 0 0,0-1 0,0 1 1,0-1-1,1 1 0,-1-1 0,0 1 0,0-1 0,1 0 0,-1 0 0,0 1 0,0-1 1,1 0-1,-1 0 0,0 0 0,1-1 0,-1 1 0,0 0 0,2-1 0,51-9 99,5-16-749,-49 20 530,0 1 0,1 0 0,-1 1 0,1 0-1,0 0 1,0 1 0,0 1 0,15-2 0,-25 4 128,0 1 0,0-1 0,-1 0 0,1 1 0,0-1 0,-1 1 0,1-1 0,-1 1 0,1-1 0,-1 1 0,1-1 1,-1 1-1,1 0 0,-1-1 0,1 1 0,-1 0 0,0-1 0,1 1 0,-1 0 0,0-1 0,0 1 0,0 0 0,1 0 0,-1-1 0,0 1 0,0 0 0,0 0 0,0 0 0,0-1 1,0 2-1,-1 34 1029,1-25-637,3-10-318,1-1 0,-1 0-1,1 1 1,-1-1-1,0-1 1,1 1 0,-1 0-1,6-2 1,4-3-36,-1 0 1,0-1 0,0-1-1,11-8 1,-15 9-159,0 1 1,0 0-1,0 0 1,1 1 0,-1 0-1,1 0 1,0 1-1,0 0 1,0 1-1,18-3 1,-26 7 133,0-1 0,0 0 0,0 0 0,0 1 0,0-1 1,0 0-1,0 1 0,-1-1 0,1 1 0,0-1 0,-1 1 0,1 0 0,-1-1 1,0 1-1,0-1 0,1 1 0,-1 0 0,0-1 0,0 1 0,0 0 0,-1-1 0,1 1 1,0 0-1,-1-1 0,1 1 0,-2 2 0,2-1-317,-1 1 0,0-1-1,0 1 1,0-1 0,0 0 0,0 1 0,-1-1-1,-2 4 1,4-7-162,-1 1-1,1 0 1,-1-1 0,1 1-1,-1 0 1,0-1-1,1 1 1,-1-1 0,0 1-1,1-1 1,-1 0-1,0 1 1,1-1 0,-1 0-1,0 1 1,0-1-1,0 0 1,1 0 0,-3 1-1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13389,'0'0'13036,"-2"12"-12967,-40 171 221,7-45-473,33-129-1856,0-13-3642,1-8-671,1 5 5397,0-21-6391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11147,'0'0'4302,"3"9"-2988,5 16-573,0 3 535,2 1 0,18 35 0,-24-57-1140,-1 0-1,1-1 0,0 0 0,1 1 0,0-1 0,0-1 0,0 1 0,0-1 0,1 0 1,0 0-1,0 0 0,0-1 0,1 0 0,0 0 0,7 3 0,-11-7 10,0 1-1,1-1 1,-1 1-1,0-1 1,0 0-1,1-1 0,-1 1 1,0 0-1,1-1 1,-1 0-1,0 0 1,0 0-1,0 0 1,0 0-1,0-1 1,0 1-1,0-1 1,0 0-1,-1 0 0,1 0 1,0 0-1,-1 0 1,0-1-1,0 1 1,1-1-1,-1 1 1,-1-1-1,4-5 1,6-10 18,0 0 0,-1-1 1,8-23-1,-14 32-52,3-6 15,-2 1 0,0-1-1,-1-1 1,0 1 0,-1-1 0,-1 1-1,-1-1 1,-1-33 0,0 49-142,0 0 0,0 1 1,0-1-1,0 0 0,0 0 0,0 1 0,0-1 0,0 0 1,0 1-1,0-1 0,-1 0 0,1 1 0,0-1 1,0 0-1,-1 1 0,1-1 0,0 0 0,-1 1 1,1-1-1,0 1 0,-1-1 0,1 0 0,-1 1 0,1-1 1,-1 1-1,0 0 0,1-1 0,-1 1 0,1-1 1,-1 1-1,0 0 0,1-1 0,-1 1 0,0 0 0,1 0 1,-1 0-1,0-1 0,0 1 0,1 0 0,-1 0 1,0 0-1,1 0 0,-1 0 0,-1 1 0,1-1-156,0 1 0,0 0-1,-1-1 1,1 1-1,0 0 1,0 0 0,0 0-1,0 0 1,0 0 0,0 0-1,1 0 1,-1 0-1,0 0 1,0 0 0,1 1-1,-1-1 1,1 0-1,-1 0 1,1 1 0,-1-1-1,1 0 1,0 3 0,0 59-12016,3-42 4757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16239,'0'0'5307,"-4"10"-3610,-1-1-1396,1 0 117,-1 0-1,1 1 1,1-1-1,0 1 1,0 0-1,1 0 1,-2 16-1,4-25-403,0 0 1,0-1-1,0 1 0,0 0 0,0 0 0,0-1 1,0 1-1,1 0 0,-1-1 0,0 1 1,1 0-1,-1-1 0,0 1 0,1 0 0,-1-1 1,1 1-1,-1-1 0,1 1 0,-1-1 1,1 1-1,-1-1 0,1 1 0,-1-1 0,1 1 1,0-1-1,-1 0 0,1 1 0,0-1 1,0 0-1,28 1 394,-23-2-338,0 0 0,0-1 0,0 0-1,0 0 1,0 0 0,-1-1 0,8-4-1,-1-2-35,0-2 0,-1 0 0,0 0 0,0 0-1,-2-2 1,1 1 0,-2-1 0,9-15 0,-14 23-69,-2 7-57,-5 19-187,-8 28-127,9-40 439,1-1 0,0 1-1,1 0 1,-1 0-1,2 0 1,0 0 0,0 0-1,2 15 1,-2-22-54,1-1 1,0 0-1,-1 0 1,1 0 0,0 0-1,0 1 1,-1-1-1,1 0 1,0 0-1,0-1 1,0 1-1,0 0 1,1 0-1,-1 0 1,0-1-1,0 1 1,0 0-1,1-1 1,-1 1 0,0-1-1,0 0 1,1 1-1,-1-1 1,3 0-1,33 3-6570,-36-3 6204,16 0-6222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7976,'0'0'11765,"-3"8"-11402,-21 55 1567,-60 174 4452,80-206-6188,4-30-182,0 0 0,0-1 1,0 1-1,1 0 0,-1 0 0,0-1 1,1 1-1,-1 0 0,0 0 0,1-1 1,-1 1-1,1 0 0,-1-1 0,1 1 1,-1-1-1,1 1 0,-1 0 0,1-1 1,0 1-1,-1-1 0,2 1 1,1-1 18,0 1 0,0-1 1,0 0-1,0 1 1,0-1-1,0-1 1,0 1-1,0 0 0,0-1 1,0 0-1,-1 1 1,1-1-1,0-1 1,0 1-1,4-2 0,65-35 184,-58 29-329,1 0-1,1 1 1,-1 1 0,1 1-1,0 0 1,1 0 0,-1 2-1,1 0 1,28-2 0,-44 6 97,0 0 0,0 0 0,0 0 0,0 0 0,-1 0 1,1 0-1,0 0 0,0 0 0,0 0 0,0 0 1,-1 1-1,1-1 0,0 0 0,0 1 0,-1-1 0,1 1 1,0-1-1,-1 1 0,1-1 0,0 1 0,-1-1 1,1 1-1,-1 0 0,1-1 0,-1 1 0,1 0 0,-1-1 1,1 1-1,-1 1 0,1 0 11,-1-1 0,0 1 0,0 0 0,0 0 0,0 0 0,0 0 0,0 0 0,0 0 0,-1 0-1,1 0 1,-1 0 0,0 2 0,-3 4 59,1 0-1,-1-1 1,0 1 0,-10 12-1,-51 55 594,64-74-640,1-1-1,0 0 0,0 0 0,-1 1 1,1-1-1,0 0 0,0 1 1,0-1-1,-1 0 0,1 1 1,0-1-1,0 1 0,0-1 1,0 0-1,0 1 0,0-1 1,0 0-1,0 1 0,0-1 1,0 1-1,0-1 0,0 0 0,0 1 1,0-1-1,0 1 0,0-1 1,0 0-1,0 1 0,1-1 1,-1 0-1,0 1 0,0-1 1,0 0-1,1 1 0,-1-1 1,0 0-1,0 0 0,1 1 0,-1-1 1,0 0-1,1 0 0,-1 1 1,1-1-1,24 5 262,31-11-26,-52 6-582,59-18 1197,-37 0-3185,-25 17 1969,0 0 0,-1 0 0,1 0 1,-1 0-1,1 0 0,-1 0 0,1 0 0,-1 0 0,0 0 1,0 0-1,1 0 0,-1 0 0,0 0 0,0 0 0,0 0 1,0 0-1,0 0 0,0 0 0,0 0 0,-1 0 0,1 0 1,0 0-1,0 0 0,-1-1 0,-9-12-7909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13229,'0'0'8744,"44"0"-6790,1 0-801,4 0-449,5 0-319,2 0-289,-4 0-481,-9-5-3202,-11-3-4965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1057,'0'0'23142,"9"7"-21856,-3-3-1063,0 0-1,0 0 0,1 0 1,0 0-1,12 3 1,-16-6-191,-1 0 0,0 0 1,0-1-1,1 1 1,-1-1-1,0 0 0,1 1 1,-1-1-1,0 0 1,1-1-1,-1 1 1,0 0-1,1-1 0,-1 1 1,0-1-1,0 0 1,1 1-1,-1-1 0,0 0 1,0 0-1,0-1 1,0 1-1,0 0 1,0-1-1,-1 1 0,1-1 1,0 0-1,2-3 1,-4 5-36,0 0 0,1 0 0,-1 0 0,0-1 0,0 1 1,1 0-1,-1 0 0,0-1 0,0 1 0,0 0 0,1-1 0,-1 1 1,0 0-1,0 0 0,0-1 0,0 1 0,0 0 0,0-1 1,1 1-1,-1 0 0,0-1 0,0 1 0,0-1 0,0 1 1,0 0-1,0-1 0,0 1 0,-1 0 0,1-1 0,0 1 0,0 0 1,0-1-1,0 1 0,0 0 0,0-1 0,-1 1 0,1 0 1,0 0-1,0-1 0,0 1 0,-1 0 0,1-1 0,0 1 0,-1 0 1,1 0-1,0 0 0,0-1 0,-1 1 0,1 0 0,0 0 1,-1 0-1,1 0 0,0 0 0,-1 0 0,1-1 0,0 1 1,-1 0-1,0 0 0,-22 4-443,16 1 427,0-1 0,1 2 1,-1-1-1,1 1 0,1 0 1,-1 0-1,1 1 0,0 0 1,0 0-1,1 0 0,0 0 0,0 1 1,0-1-1,1 1 0,-4 16 1,7-23 17,0-1-1,0 0 1,0 1 0,0-1 0,0 1-1,0-1 1,0 1 0,0-1 0,0 1-1,1-1 1,-1 0 0,0 1 0,0-1 0,0 1-1,0-1 1,1 0 0,-1 1 0,0-1-1,0 1 1,1-1 0,-1 0 0,0 1-1,1-1 1,-1 0 0,0 0 0,1 1 0,-1-1-1,0 0 1,1 0 0,-1 0 0,1 1-1,0-1 1,20 2 56,22-11 134,34-26-89,-65 28-143,0 0 0,1 1 0,-1 0-1,1 1 1,1 1 0,-1 0 0,1 1 0,24-3-1,-38 6 27,1 0-1,0 0 1,0 0 0,-1 0-1,1 1 1,0-1-1,0 0 1,-1 1-1,1-1 1,0 0 0,-1 1-1,1-1 1,-1 1-1,1-1 1,0 1-1,-1-1 1,1 1 0,-1-1-1,1 1 1,-1-1-1,0 1 1,1 0-1,-1-1 1,0 1 0,1 0-1,-1-1 1,1 3-1,3 28 95,-11 30 510,7-61-572,0 0 0,0 1 0,0-1 0,-1 0 0,1 1 0,0-1 0,0 0 0,0 1 0,0-1 0,0 1 0,0-1 0,0 0 0,0 1 0,0-1 0,0 0 0,0 1 0,0-1 0,1 0 0,-1 1 0,0-1 0,0 1 0,0-1 0,0 0 0,1 0 0,-1 1 0,0-1 0,0 0 0,0 1 0,1-1 0,-1 0 0,0 0 0,1 1 0,-1-1 0,0 0 0,1 0 0,-1 0 0,0 0 0,1 1 0,18-3 422,20-15-124,-24 9-342,-8 3-30,1 1 0,-1 0 0,1 0 0,0 1 0,0 0 0,0 0 0,0 1 0,17-3 0,-25 6 23,1-1 1,0 1-1,-1 0 0,1-1 1,-1 1-1,1 0 1,-1-1-1,1 1 1,-1 0-1,1 0 1,-1-1-1,0 1 1,1 0-1,-1 0 1,0 0-1,0 0 1,0 0-1,0-1 1,1 1-1,-1 0 1,0 0-1,-1 0 1,1 0-1,0 0 1,0 1-1,-1 10-3096,1-7-1525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0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6470,'0'0'7186,"-2"7"-6343,-7 25-90,9-32-682,-1 1 1,1-1 0,0 1-1,0-1 1,-1 1 0,1-1-1,0 1 1,0-1 0,0 1-1,0 0 1,0-1 0,0 1-1,0-1 1,0 1 0,0-1-1,0 1 1,0-1 0,0 1-1,0-1 1,0 1 0,0 0-1,1-1 1,-1 1 0,0-1-1,0 1 1,1-1 0,-1 0-1,0 1 1,1-1 0,-1 1-1,0-1 1,1 1 0,-1-1-1,1 0 1,-1 1 0,1-1-1,-1 0 1,1 0 0,-1 1-1,1-1 1,-1 0 0,1 0-1,-1 0 1,1 1 0,0-1 21,-1-1 0,1 1 0,-1 0 1,0 0-1,1 0 0,-1 0 0,0 0 0,1 0 1,-1-1-1,0 1 0,1 0 0,-1 0 0,0-1 1,1 1-1,-1 0 0,0-1 0,0 1 1,1 0-1,-1 0 0,0-1 0,0 1 0,0 0 1,1-1-1,-1 1 0,0-1 0,0 1 0,0 0 1,0-1-1,0 1 0,0-1 0,0 1 0,0 0 1,0-1-1,0 1 0,0 0 0,0-1 0,0 1 1,0-1-1,0 1 0,0 0 0,0-1 0,0 1 1,-1 0-1,1-1 0,0 1 0,0 0 0,-1-1 1,1 1-1,0 0 0,0-1 0,-1 1 0,0-2-95,0 1-1,0 0 0,0 0 0,0-1 1,0 1-1,0 0 0,-1 0 0,1 0 1,0 0-1,0 1 0,-1-1 0,1 0 1,-1 0-1,1 1 0,-1-1 0,1 1 1,-1 0-1,1-1 0,-1 1 0,0 0 0,1 0 1,-1 0-1,1 0 0,-1 0 0,0 0 1,1 0-1,-1 1 0,1-1 0,-1 0 1,1 1-1,-1-1 0,1 1 0,-1 0 1,1 0-1,0-1 0,-1 1 0,1 0 1,0 0-1,0 0 0,-1 0 0,1 0 1,0 1-1,0-1 0,0 0 0,0 0 1,1 1-1,-1-1 0,0 1 0,0-1 1,1 1-1,-1-1 0,1 1 0,0-1 0,-1 1 1,1-1-1,0 1 0,0-1 0,0 1 1,0 2-1,-1-3 2,1 1-1,0 0 1,0-1 0,-1 1 0,1 0 0,0-1-1,1 1 1,-1 0 0,0-1 0,0 1 0,1 0-1,-1-1 1,1 1 0,-1 0 0,1-1-1,0 1 1,0-1 0,-1 1 0,1-1 0,0 0-1,0 1 1,0-1 0,1 0 0,-1 0-1,0 0 1,0 1 0,1-1 0,-1-1 0,1 1-1,-1 0 1,1 0 0,-1 0 0,1-1 0,-1 1-1,1-1 1,0 1 0,-1-1 0,1 0-1,0 0 1,-1 1 0,1-1 0,0 0 0,-1 0-1,1-1 1,0 1 0,-1 0 0,1-1 0,0 1-1,-1-1 1,1 1 0,-1-1 0,1 0-1,-1 1 1,1-1 0,-1 0 0,2-1 0,-1 0 52,0 1 1,0 0 0,-1-1 0,1 1 0,0-1-1,-1 0 1,1 1 0,-1-1 0,1 0 0,-1 0-1,0 0 1,0 0 0,0 0 0,0 0 0,0 0-1,-1 0 1,1-1 0,0 1 0,-1-3 0,0 4-43,0 0 1,0-1 0,0 1-1,0 0 1,0 0 0,0 0 0,-1 0-1,1 0 1,-1 0 0,1 0 0,-1 0-1,1 0 1,-1 0 0,1 0 0,-1 0-1,0 0 1,1 0 0,-1 1-1,0-1 1,0 0 0,0 0 0,0 1-1,0-1 1,1 1 0,-1-1 0,0 1-1,0-1 1,-1 1 0,1-1 0,0 1-1,0 0 1,0 0 0,0-1-1,0 1 1,0 0 0,0 0 0,0 0-1,-1 0 1,0 1 0,1-1-38,0-1 1,0 1-1,0 0 0,0 0 1,0 0-1,0 0 0,0 0 1,0 0-1,0 1 0,0-1 1,0 0-1,0 0 1,0 1-1,0-1 0,0 1 1,0-1-1,0 1 0,1-1 1,-1 1-1,0-1 0,0 1 1,0 0-1,1-1 0,-1 1 1,0 0-1,1 0 1,-1 0-1,1-1 0,-1 1 1,1 0-1,-1 0 0,1 0 1,0 0-1,-1 0 0,1 0 1,0 0-1,0 0 0,0 0 1,0 0-1,0 0 1,0 0-1,0 0 0,0 0 1,0 2-1,20 1-801,-7 1-5004,-12-1 596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83 6342,'0'0'8589,"6"-9"-5343,16-31-497,-21 39-2646,-1 0 0,1 0-1,-1 1 1,1-1-1,-1 0 1,0 0 0,1 0-1,-1 1 1,0-1-1,0 0 1,0 0-1,0 0 1,1 0 0,-1 0-1,0 1 1,0-1-1,-1 0 1,1 0 0,0 0-1,0 0 1,0 0-1,-1 1 1,1-1-1,0 0 1,-1 0 0,1 0-1,0 1 1,-1-1-1,1 0 1,-1 1 0,0-1-1,1 0 1,-1 1-1,1-1 1,-1 1-1,0-1 1,1 1 0,-1-1-1,0 1 1,0-1-1,0 1 1,1 0 0,-1-1-1,0 1 1,0 0-1,0 0 1,0 0-1,1-1 1,-2 1 0,-39-1 625,40 1-676,-3 1-49,0 0 0,0 0 0,0 1 0,1-1-1,-1 1 1,0 0 0,1 0 0,0 0 0,-1 0 0,1 1 0,0 0 0,0-1 0,0 1-1,0 0 1,1 0 0,-1 0 0,1 1 0,-3 4 0,2-4-4,1 1-1,-1-1 1,1 1 0,0 0 0,0 0 0,1-1 0,-1 1 0,1 0-1,0 0 1,1 0 0,-1 1 0,1-1 0,0 0 0,0 5-1,1-8 10,0 0-1,0-1 0,0 1 1,1-1-1,-1 1 0,0-1 1,0 1-1,1-1 0,-1 0 1,1 0-1,-1 0 0,1 0 1,0 0-1,-1 0 0,1 0 0,0 0 1,-1-1-1,1 1 0,0-1 1,0 1-1,0-1 0,0 0 1,0 0-1,-1 0 0,1 0 1,3 0-1,50-3 255,-48 2-211,0-1 0,0 0 1,-1 0-1,1-1 1,-1 0-1,1 0 1,-1-1-1,0 0 0,0 0 1,-1 0-1,8-8 1,-9 9-153,0-1 0,-1 0 0,1 0 0,-1 0 0,0 0 0,-1 0 0,1-1 0,-1 0 0,1 1 0,-1-1 0,-1 0 0,1 0 0,-1 0 0,0 0 0,0 0 0,1-6 0,-2 10-140,-1 1-1,1 0 1,0 0 0,0 0 0,0-1 0,0 1-1,0 0 1,0 0 0,0 0 0,0 0 0,0-1-1,0 1 1,0 0 0,-1 0 0,1-1-965,0 1 965,-1 0-1,1 0 1,0 0 0,0 0 0,0 0 0,0 0-1,-1 0 1,1 0 0,0 0 0,0 0 0,0 0 0,-1 0-1,1 0 1,0 0 0,0 0 0,0 0 0,0 0-1,-1 0 1,1 0 0,0 0 0,0 0 0,0 0-1,-1 0 1,1 0 0,0 0 0,0 0 0,0 0-1,0 1 1,0-1 0,-1 0 0,1 1-724,-6 5-5916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32 12620,'0'0'9908,"0"10"-9812,-9 55 1394,-31 122-1,2-24-752,38-161-588,1-13-42,1-1 1,0 1-1,1-1 1,0 1-1,1 0 1,0 1-1,6-12 0,6-18-37,2-14 10,-10 26-279,1 0 0,2 1 0,0 0 0,2 1 0,1 0 0,31-45 0,-43 69 178,0-1-1,0 1 1,0 0 0,0-1 0,0 1 0,1 0 0,-1 1 0,1-1 0,-1 0 0,1 1 0,0-1-1,0 1 1,-1 0 0,1 0 0,0 0 0,0 0 0,0 0 0,0 1 0,0-1 0,1 1 0,-1 0-1,0 0 1,0 0 0,0 0 0,0 1 0,0-1 0,3 2 0,-3-1 6,-1 1 0,1-1 0,-1 1 1,0 0-1,0 0 0,0 0 0,0 0 1,0 0-1,0 0 0,-1 1 0,1-1 0,-1 1 1,0-1-1,1 1 0,-1-1 0,0 1 0,-1 0 1,1 0-1,0-1 0,-1 1 0,1 0 1,-1 0-1,0 0 0,0 0 0,0-1 0,0 1 1,-1 0-1,-1 5 0,2-4 56,-1-1-1,0 0 1,-1 0-1,1 1 1,-1-1 0,1 0-1,-1 0 1,0 0-1,0-1 1,0 1-1,0 0 1,-1-1 0,1 1-1,-1-1 1,1 0-1,-1 0 1,0 0-1,0 0 1,0 0 0,0-1-1,-5 3 1,0-1 84,1-1 0,-1 1 1,0-1-1,0 0 0,0-1 1,0 0-1,-17 0 0,25-1-251,-1 0 0,0 0 1,1 0-1,-1-1 0,0 1 0,1 0 0,-1 0 0,1 0 1,-1-1-1,0 1 0,1 0 0,-1-1 0,1 1 0,-1 0 0,0-1 1,1 1-1,-1-1 0,1 1 0,0-1 0,-1 1 0,1-1 0,-1 1 1,1-1-1,0 1 0,-1-1 0,1 0 0,0 1 0,0-1 0,-1-1 1,1 1-480,0 0 1,0-1 0,-1 1-1,1 0 1,1-1 0,-1 1-1,0-1 1,0 1 0,0 0-1,1-1 1,-1 1 0,1 0-1,-1-1 1,1 1 0,-1 0-1,1 0 1,0-1 0,0 1-1,-1 0 1,1 0-1,0 0 1,1-1 0,14-9-6907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3075,'0'0'22389,"-30"67"-21684,19-45-193,-2 0-288,7-5-159,1-4-33,5-5-609,0-3-992,5-4-6023,5-4 610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11979,'0'0'7351,"-3"11"-6892,-149 469 6487,142-460-6669,10-37-352,10-35-549,4-4-501,-5 20 526,16-43 1,-22 89 781,1 1 0,0-1 1,1 0-1,0 0 0,7 10 0,-9-17-125,-1-1-1,0 0 0,0 1 0,1-1 0,-1 0 1,1-1-1,0 1 0,0 0 0,-1-1 0,1 0 0,0 1 1,0-1-1,0 0 0,1-1 0,-1 1 0,0 0 1,0-1-1,0 0 0,1 0 0,-1 0 0,0 0 1,0 0-1,0-1 0,1 1 0,-1-1 0,0 0 1,0 0-1,0 0 0,0 0 0,0 0 0,0-1 0,-1 0 1,1 1-1,0-1 0,2-2 0,9-8 102,0 0 0,0-1 1,-1-1-1,19-25 0,-24 28-318,-20 31 16,0-1-1,2 1 1,0 1-1,-11 34 1,17-44 156,3-9 21,0-1 0,1 1 0,-1-1 0,0 1 1,1-1-1,-1 1 0,1-1 0,0 1 1,0 0-1,-1-1 0,1 1 0,0-1 0,0 1 1,0 0-1,1-1 0,-1 1 0,0 0 0,0-1 1,1 1-1,-1-1 0,2 4 0,0-5-33,-1 1-1,1 0 1,-1 0-1,1-1 1,-1 1-1,1-1 1,-1 1-1,1-1 1,0 0-1,-1 0 1,1 0-1,0 0 1,-1 0-1,1 0 1,0 0-1,-1 0 1,1 0-1,-1-1 1,1 1-1,1-2 1,-2 2-320,-1 0 1,1 0-1,-1-1 0,1 1 1,-1-1-1,1 1 0,-1-1 0,1 1 1,-1 0-1,0-1 0,1 1 1,-1-1-1,0 0 0,1 1 1,-1-1-1,0 1 0,0-1 0,0 1 1,1-1-1,-1 0 0,0 1 1,0-1-1,0 1 0,0-1 1,0 0-1,0 1 0,0-1 0,0 0 1,0 1-1,0-1 0,-1 0 1,1-3-2664,0-9-9697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19442,'0'0'7143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98 5509,'0'0'2360,"2"-8"432,6-14-1780,12-28 6993,-10 32-1435,-21 60-5961,-46 118-128,57-160-474,0 1 0,0-1 1,0 1-1,-1-1 0,1 0 1,0 1-1,0-1 0,0 1 1,0-1-1,0 1 0,0-1 0,0 1 1,0-1-1,0 1 0,0-1 1,0 1-1,0-1 0,0 0 1,0 1-1,0-1 0,1 1 0,-1-1 1,0 1-1,0-1 0,1 0 1,-1 1-1,0-1 0,0 0 1,1 1-1,-1-1 0,0 0 0,1 1 1,-1-1-1,1 1 0,17-3 302,25-17 8,-42 18-328,78-48 44,-54 32-30,0 1 1,49-22-1,-74 38-6,0 0-1,0 0 1,1-1 0,-1 1 0,0 0 0,1 0-1,-1 0 1,0 0 0,1 0 0,-1 0 0,0-1 0,1 1-1,-1 0 1,0 0 0,1 0 0,-1 0 0,0 0 0,0 0-1,1 0 1,-1 1 0,0-1 0,1 0 0,-1 0-1,0 0 1,1 0 0,-1 0 0,0 0 0,1 1 0,-1-1-1,0 0 1,0 0 0,1 0 0,-1 1 0,0-1 0,0 0-1,1 0 1,-1 1 0,0-1 0,0 0 0,0 0-1,1 1 1,-3 17-290,-12 20-134,-4-8 453,-8 23 33,26-52-56,0-1-1,0 0 1,0 1-1,0-1 1,0 0 0,0 1-1,0-1 1,0 0 0,0 0-1,0 1 1,0-1-1,0 0 1,1 1 0,-1-1-1,0 0 1,0 0-1,0 1 1,0-1 0,0 0-1,1 0 1,-1 1-1,0-1 1,0 0 0,1 0-1,-1 0 1,0 0 0,0 1-1,1-1 1,-1 0-1,0 0 1,0 0 0,1 0-1,-1 0 1,0 0-1,1 0 1,-1 0 0,0 1-1,0-1 1,1 0-1,-1 0 1,0 0 0,1-1-1,-1 1 1,0 0 0,1 0-1,10-1 102,4-4-88,0 0 0,-1 0 0,1-2 0,-1 0 0,-1 0 0,0-2 0,0 1-1,20-19 1,39-22-378,-72 48 340,1 1-1,-1-1 0,1 1 0,-1-1 1,1 1-1,-1-1 0,1 1 0,0 0 1,-1-1-1,1 1 0,0 0 0,-1 0 1,1 0-1,0-1 0,-1 1 0,1 0 1,0 0-1,-1 0 0,1 0 0,0 0 1,0 0-1,-1 0 0,1 0 0,0 1 1,-1-1-1,1 0 0,0 0 0,-1 0 0,2 1 1,-4 19-55,-24 31 861,24-47-638,-4 4 909,1-1-3001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18225,'0'0'7271,"-26"52"-7015,13-24 225,2 2-193,-1-2-192,-1-5-32,8-3-32,1-5 0,2-4-800,2-5-866,6-6-3939,3-10 704,6-10-6918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12268,'0'0'10794,"10"2"-9438,-5-1-1244,0 0 0,1-1 0,-1 1 0,0-1 0,0 0 0,0 0 1,1-1-1,-1 0 0,0 0 0,0 0 0,0 0 0,0-1 0,0 0 0,-1 0 0,1 0 0,0 0 1,-1-1-1,1 0 0,-1 0 0,0 0 0,0 0 0,0-1 0,-1 1 0,1-1 0,2-5 1,-2 4-47,-2 3-55,0 0 1,-1 0-1,1 0 0,-1 0 1,0 0-1,1 0 1,-1 0-1,0 0 0,0-1 1,0 1-1,-1 0 1,1-1-1,-1 1 0,1 0 1,-1-1-1,0 1 1,0-1-1,0-4 0,-1 7-32,1-1 0,-1 1-1,1 0 1,-1 0-1,0-1 1,1 1-1,-1 0 1,1 0 0,-1 0-1,0 0 1,1 0-1,-1 0 1,0 0-1,1 0 1,-1 0 0,0 0-1,1 0 1,-1 0-1,0 0 1,1 0-1,-1 1 1,0-1 0,1 0-1,-1 1 1,1-1-1,-1 0 1,1 1-1,-2 0 1,-16 10-169,18-10 188,-54 49-21,51-47 21,0 0-1,0 1 0,0-1 0,0 1 0,1 0 1,0-1-1,-1 1 0,1 1 0,1-1 0,-1 0 0,1 0 1,-1 1-1,0 6 0,2-11 1,1 1 0,-1 0 0,0-1 0,1 1 0,-1 0 1,1-1-1,-1 1 0,1-1 0,-1 1 0,1-1 0,0 1 0,-1-1 0,1 1 0,-1-1 1,1 1-1,0-1 0,-1 0 0,1 1 0,0-1 0,0 0 0,-1 0 0,1 0 0,0 1 0,0-1 1,-1 0-1,1 0 0,0 0 0,0 0 0,1-1 0,32 1 31,-24 0-92,35-2-405,40 2-342,-78 1 863,0-1-1,0 1 1,0 1-1,0-1 1,0 1-1,-1 1 1,1-1-1,-1 1 1,9 5-1,-15-8-7,0 0-1,1 0 0,-1 1 1,0-1-1,0 0 0,0 0 0,1 0 1,-1 0-1,0 0 0,0 0 0,1 0 1,-1 0-1,0 0 0,0 0 1,1 0-1,-1 0 0,0 0 0,0 0 1,1 0-1,-1 0 0,0 0 0,0 0 1,1 0-1,-1 0 0,0 0 0,0 0 1,1 0-1,-1-1 0,0 1 1,0 0-1,0 0 0,1 0 0,-1 0 1,0-1-1,0 1 0,0 0 0,1 0 1,-1 0-1,0-1 0,5-14 450,-2-22-747,-3 33 377,1-71-2356,-1 75 1960,59 7-634,-42-4 914,1-1 0,34 1 0,-48-3 14,0 0-1,0-1 0,-1 1 0,1-1 0,0 0 0,0 0 0,-1 0 0,1 0 1,-1-1-1,1 1 0,-1-1 0,0 0 0,0 0 0,0 0 0,0-1 0,0 1 0,0-1 1,5-5-1,-14 13-213,-34 31 293,37-32 7,1-1-1,0 1 1,-1-1-1,1 1 1,0 0 0,1 0-1,-1 0 1,1 0 0,-2 7-1,3-11-83,0 1 1,0 0-1,0-1 0,0 1 0,0-1 0,1 1 0,-1 0 1,0-1-1,0 1 0,1-1 0,-1 1 0,0-1 0,1 1 1,-1 0-1,0-1 0,1 1 0,-1-1 0,1 0 0,-1 1 1,1-1-1,-1 1 0,1-1 0,-1 0 0,2 1 0,27 4 351,-13-6-352,0-2 0,0 1 0,0-2 0,0 0 0,0-1 0,-1-1 0,26-13 0,-17 9-334,0 0 1,27-7 0,-51 17 313,0 0 0,0 0 0,1 0 1,-1 0-1,0-1 0,0 1 0,1 0 1,-1 0-1,0 0 0,0 0 0,1 0 0,-1 0 1,0 0-1,0 0 0,1 0 0,-1 0 0,0 0 1,0 0-1,0 0 0,1 0 0,-1 0 1,0 1-1,0-1 0,1 0 0,-1 0 0,0 0 1,0 0-1,0 0 0,1 0 0,-1 1 1,0-1-1,0 0 0,0 0 0,0 0 0,1 1 1,-1-1-1,0 0 0,0 0 0,0 0 0,0 1 1,0-1-1,0 0 0,0 0 0,0 0 1,0 1-1,1-1 0,-1 0 0,0 0 0,0 1 1,0-1-1,0 0 0,0 0 0,-1 1 0,1-1 1,0 0-1,0 0 0,0 1 0,0-1 1,0 0-1,0 0 0,0 0 0,0 1 0,0-1 1,-1 0-1,1 0 0,0 1 0,-14 24 303,1 1 406,44-29-509,-20 0-565,4-2-1073,0 1 0,1 0 0,-1 2-1,28-2 1,-43 4 1328,1 0-1,-1 0 1,1 0-1,-1 1 1,1-1-1,-1 0 1,0 1 0,1-1-1,-1 0 1,0 1-1,1-1 1,-1 1-1,0-1 1,1 0-1,-1 1 1,0-1-1,0 1 1,1-1 0,-1 1-1,0-1 1,0 1-1,0-1 1,0 1-1,0-1 1,0 1-1,0-1 1,0 1 0,0-1-1,0 1 1,0-1-1,0 1 1,0-1-1,0 1 1,0-1-1,0 1 1,-1-1 0,1 1-1,0-1 1,0 0-1,-1 1 1,1-1-1,0 1 1,0-1-1,-1 1 1,1-1 0,-1 0-1,1 1 1,0-1-1,-1 0 1,1 0-1,-1 1 1,1-1-1,-1 0 1,1 0 0,-1 1-1,1-1 1,0 0-1,-1 0 1,1 0-1,-1 0 1,1 0-1,-2 0 1,-12 1-6016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19410,'0'0'8232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11755,'0'0'12156,"-2"9"-11030,-28 111 261,18-76-1161,1 1 0,2 0-1,-4 47 1,13-90-215,0-1 1,0 0-1,0 1 0,0-1 0,0 1 0,0-1 1,0 0-1,0 1 0,1-1 0,-1 0 0,0 1 1,1-1-1,-1 0 0,1 1 0,0-1 0,-1 0 1,1 0-1,0 1 0,0-1 0,0 0 0,0 0 1,1 1-1,0-1 50,0 0 0,0-1 0,0 1 0,0-1 1,0 0-1,0 0 0,0 1 0,0-1 0,0 0 0,0-1 0,-1 1 1,1 0-1,0-1 0,0 1 0,0-1 0,3-1 0,5-2 64,0 0-1,-1-1 0,0 0 1,1-1-1,-2 0 0,1 0 1,-1-1-1,12-13 0,59-72-95,-58 66 78,-2 3-237,25-30 291,-26 17-2787,-17 30-979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9001,'397'18'1761,"-168"-20"-1753,67 1 11,-231 6 12,0 4 1,0 3 0,80 25-1,30 5 19,418 30 1061,-338-49-850,583 11-27,2-64 418,-826 30-625,870-92 766,-1 0-705,-243 39 93,-630 51-673,29-1 1808,-16 8-6736,-18-5-228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14253,'0'0'8937,"38"49"-8777,-21-44-128,-1 1-1633,3-6-1570,0 0-1794,-6 0-6150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41 12396,'0'0'9358,"-9"-5"-8659,7 4-679,0-1-2,-1 0 1,0 0-1,0 1 1,0-1-1,-1 1 1,1-1 0,0 1-1,0 0 1,-1 0-1,1 1 1,-1-1-1,1 1 1,-1-1-1,1 1 1,-1 0 0,1 1-1,-1-1 1,1 0-1,-1 1 1,1 0-1,0 0 1,-1 0-1,1 0 1,0 0 0,-4 3-1,-4 3 31,0 0-1,1 1 1,0 0-1,1 1 1,0 0-1,0 0 0,1 1 1,0 0-1,1 1 1,0 0-1,-11 22 1,18-32-40,-1-1 0,1 1 0,0 0 0,0-1 0,-1 1 0,1-1 0,0 1 0,0 0 0,0-1 0,0 1 0,0 0 0,0-1 0,0 1 0,0 0 0,0-1 0,0 1 0,0-1 0,0 1 0,0 0 0,0-1 0,1 1 0,-1 0 0,0-1 0,0 1 0,1-1 0,-1 1 0,0-1 0,1 1 0,-1-1 0,1 1 0,-1-1 0,1 1 0,-1-1 0,1 1 0,0-1 0,27 2 388,-18-5-308,1 1 1,-1-1-1,18-9 0,-3-2-71,-2-2-1,1-1 1,36-36 0,15-11 141,-80 91-335,-15 12 374,15-31 62,0 0-1,1 0 1,0 0 0,0 1 0,1-1-1,0 1 1,1 0 0,-3 14-1,5-22-242,1-1 0,-1 1 0,0-1 0,1 0-1,-1 1 1,1-1 0,-1 1 0,1-1 0,-1 1-1,1-1 1,-1 0 0,1 1 0,-1-1-1,1 0 1,-1 0 0,1 0 0,0 1 0,-1-1-1,1 0 1,-1 0 0,1 0 0,0 0 0,-1 0-1,1 0 1,0 0 0,-1 0 0,1 0 0,-1 0-1,2-1 1,22-1 419,3-7-498,-1-1 0,-1-1 0,1-2 1,32-21-1,-23 13-320,39-16 0,-74 37 380,1-1 0,-1 1 0,0 0 1,0 0-1,1-1 0,-1 1 0,0 0 0,0 0 1,1 0-1,-1 0 0,0-1 0,1 1 0,-1 0 0,0 0 1,0 0-1,1 0 0,-1 0 0,0 0 0,1 0 1,-1 0-1,0 0 0,1 0 0,-1 0 0,0 0 0,1 0 1,-1 0-1,0 0 0,1 0 0,-1 0 0,0 0 1,1 0-1,-1 1 0,0-1 0,0 0 0,1 0 0,-1 0 1,0 0-1,1 1 0,-1-1 0,0 0 0,0 0 1,0 1-1,1-1 0,-1 0 0,0 0 0,0 1 0,0-1 1,1 1-1,-9 19 156,-21 24 128,12-25-71,12-13-58,-1 0 0,1 0 1,0 0-1,1 1 0,-1 0 1,1 0-1,1 0 0,-6 13 1,11-20-173,0 0 1,-1 1-1,1-1 1,0 0-1,-1 0 1,1 0-1,0 0 1,0 0-1,-1-1 1,1 1-1,0 0 1,-1-1-1,1 0 1,1 0-1,20-19-3942,-3-4-3459,-20 23 6961,14-20-8777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4:5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14510,'0'0'11333,"-3"9"-10431,-15 26-53,12-25-630,0 1 0,1 0 0,0 0 0,1 0-1,0 0 1,1 1 0,-3 14 0,6-25-214,0-1-1,0 1 1,0-1 0,0 1-1,0-1 1,1 1-1,-1-1 1,0 0 0,0 1-1,0-1 1,1 1 0,-1-1-1,0 0 1,0 1-1,1-1 1,-1 0 0,0 1-1,1-1 1,-1 0 0,0 1-1,1-1 1,-1 0-1,1 0 1,-1 0 0,1 1-1,-1-1 1,0 0 0,1 0-1,-1 0 1,1 0-1,-1 0 1,1 0 0,23 0 110,18-11-319,53-33-1844,-71 31 1701,0 1 1,0 1 0,1 1 0,30-7 0,-55 17 380,1 0 0,-1 0 0,0 0 0,1 0 0,-1 0 0,0 0 1,1 0-1,-1 0 0,0 0 0,1 0 0,-1 0 0,0 0 0,1 0 1,-1 1-1,0-1 0,1 0 0,-1 0 0,0 0 0,0 0 1,1 1-1,-1-1 0,0 0 0,0 0 0,1 0 0,-1 1 0,0-1 1,0 0-1,1 0 0,-1 1 0,0-1 0,0 0 0,0 1 0,0-1 1,0 0-1,1 1 0,-1-1 0,0 0 0,0 1 0,0-1 0,0 0 1,0 1-1,0 0 0,-3 23 1473,-12 21-1909,-17 8 3,13-25 680,35-43 492,-9 4-1372,-7 10 593,0 1 1,0 0-1,0 0 1,0 0-1,0-1 1,0 1-1,0 0 1,0 0-1,0 0 1,0-1-1,0 1 1,0 0-1,0 0 1,0 0-1,-1-1 1,1 1-1,0 0 1,0 0-1,0 0 1,0 0-1,0-1 1,0 1-1,-1 0 1,1 0-1,0 0 1,0 0-1,0 0 1,0 0-1,-1 0 1,1-1-1,0 1 0,0 0 1,0 0-1,-1 0 1,1 0-1,0 0 1,0 0-1,0 0 1,-1 0-1,1 0 1,0 0-1,0 0 1,0 0-1,-1 0 1,1 0-1,0 1 1,-8 11 2106,1-5-3842,4-6-2572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27 211 769,'-1'-9'870,"-1"-16"-468,-22-151 7935,27 233-3110,-3-9-5147,13 91-1,10-57 118,41 102 0,-5-22-105,241 676-108,-217-645 5,419 904-101,-167-453 16,-241-467 87,7-4 0,220 282 0,196 195-6,-37-45-43,36-31 89,-316-370-38,392 375-56,-475-480 54,198 128-1,151 54-8,-315-193 23,428 203-86,24-48 77,-351-158 4,415 84 0,-659-167-165,-4-2 28,-1 0-1,1 1 1,-1-1-1,0 1 1,1 0-1,-1 0 1,0 0-1,0 0 1,0 1-1,0-1 1,0 1-1,0 0 1,0 0-1,0 0 1,3 3-1,-5 2-4255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11627,'0'0'14713,"-1"13"-13881,-20 173 240,-17 270-2944,32-464-5185,-2-2 3634,-4-7-4109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13325,'0'0'6758,"-2"9"-5653,2-6-1065,-1-2 2,0 1 1,1-1 0,-1 1 0,1 0 0,-1 0 0,1-1 0,0 1 0,0 0 0,0 0-1,0-1 1,0 1 0,0 0 0,0 0 0,0-1 0,1 1 0,-1 0 0,1 0 0,-1-1-1,1 1 1,0 0 0,-1-1 0,1 1 0,0-1 0,0 1 0,0-1 0,0 0 0,1 1-1,-1-1 1,0 0 0,0 0 0,1 0 0,-1 0 0,1 0 0,-1 0 0,1 0 0,-1 0-1,1 0 1,0-1 0,-1 1 0,1-1 0,0 1 0,0-1 0,-1 0 0,1 0 0,0 1-1,3-2 1,43 5 657,0-2 0,0-3-1,0-2 1,90-16-1,-8 1-3311,-127 18 1860,9-2-2075,-7-3-2685,-4-3-2736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15022,'0'0'9225,"77"0"-7656,-40 0-480,8 0-384,0-8-321,-1-5-223,3-1-97,-10 1 0,-3 3-32,-4 2-320,-10 7-866,-5 1-1248,-7 0-2466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10346,'0'0'14921,"0"0"-14885,0 1 1,1-1 0,-1 0 0,0 0 0,0 1-1,0-1 1,1 0 0,-1 0 0,0 1-1,0-1 1,1 0 0,-1 0 0,0 0 0,1 1-1,-1-1 1,0 0 0,1 0 0,-1 0 0,0 0-1,0 0 1,1 0 0,-1 0 0,1 0-1,-1 0 1,0 0 0,1 0 0,-1 0 0,0 0-1,1 0 1,-1 0 0,0 0 0,1 0 0,-1 0-1,0 0 1,0 0 0,1 0 0,-1-1 0,0 1-1,1 0 1,-1 0 0,0 0 0,0 0-1,1-1 1,-1 1 0,1-1 0,11-9 41,0 0 1,0-1 0,-1-1-1,-1 0 1,0 0 0,14-24-1,-12 20-100,56-93-1996,-65 105 1965,-6 38-96,-5 3 106,3 0 0,-2 69 0,7-106-93,0 0 0,0-1 0,0 1 0,0 0 0,0 0 0,0 0 0,0 0 0,0 0 0,0 0 0,0 0 0,1 0 0,-1 0 0,0 0 0,0 0 0,0 0 0,0-1 0,0 1 0,0 0 0,0 0 0,1 0 0,-1 0 0,0 0 0,0 0 0,0 0 0,0 0 0,0 0 0,0 0 0,1 0 0,-1 0 0,0 1 0,0-1 0,0 0 0,0 0 0,0 0 0,0 0 0,0 0 0,1 0 0,-1 0 0,0 0 0,0 0 0,0 0 0,0 0 0,0 0 0,0 0 0,0 1 0,0-1 0,0 0 0,0 0 0,0 0 0,0 0 0,1 0 0,-1 0 0,0 0 0,0 1 0,0-1 0,0 0 0,0 0 0,0 0 0,0 0 0,0 0 0,0 0 0,0 1 0,0-1 0,0 0 0,0 0 0,-1 0 0,4-8-11566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4004,'0'0'20974,"-3"10"-20808,-106 227 131,43-102-290,129-286-15392,-39 96 7916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4901,'0'0'14734,"2"9"-13384,4 36 19,1 67 0,6 48-749,-12-149-871,9 36 822,-10-45-700,0-1 1,0 0 0,1 1-1,-1-1 1,1 0 0,-1 1 0,1-1-1,-1 0 1,1 0 0,0 1-1,-1-1 1,1 0 0,0 0 0,0 0-1,0 0 1,0 0 0,0 0-1,0 0 1,0-1 0,0 1-1,1 0 1,-1 0 0,0-1 0,0 1-1,1-1 1,0 1 0,-2-24-8825,-10 7 3850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0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9225,'0'0'379,"9"0"-374,490-18 1762,41 40-1772,557 41 106,5-38 40,-742-19-127,1378-25 66,870-37 5,-2461 57 0,73-3-2940,-204-2 298,4-9-2018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3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26 116 7079,'0'0'6817,"-1"4"-5109,-2 9 606,3-14-2152,0 0 0,-1 0 1,1 1-1,-1-1 1,1 0-1,-1 1 1,1-1-1,-1 0 0,1 1 1,-1-1-1,0 0 1,1 1-1,-1-1 0,0 1 1,1 0-1,-1-1 1,0 1-1,0 0 1,0-1-1,1 1 0,-1 0 1,0 0-1,0-1 1,-1 1-1,2 2-216,0 1-1,0-1 0,0 0 1,0 0-1,0 0 0,0 1 1,1-1-1,-1 0 1,1 0-1,0 0 0,0 0 1,1 2-1,-2-3 29,1 0 0,-1 0-1,1 0 1,-1 0 0,1 0 0,0 0 0,0 0-1,-1-1 1,1 1 0,0 0 0,0-1 0,0 1-1,0 0 1,0-1 0,0 1 0,0-1 0,0 0-1,0 1 1,0-1 0,0 0 0,0 1 0,1-1-1,-1 0 1,0 0 0,0 0 0,0 0 0,2 0-1,-2-1 21,0 0 0,0 0 0,0-1 1,0 1-1,0 0 0,0 0 0,0 0 0,-1-1 0,1 1 0,0 0 0,-1-1 0,1 1 0,-1 0 0,1-1 0,-1 1 0,0-1 0,0-1 0,2-7 358,-1 0 0,-1 0 0,0 1 0,-1-1 0,-1-13 0,1 22-349,1 0 1,-1 0 0,1 0 0,-1 0 0,1 0-1,-1 0 1,0 0 0,1 0 0,-1 0-1,0 1 1,0-1 0,1 0 0,-1 1-1,0-1 1,0 0 0,0 1 0,0-1 0,0 1-1,0-1 1,0 1 0,0 0 0,0-1-1,0 1 1,-1 0 0,1 0 0,0 0 0,0 0-1,0 0 1,0 0 0,0 0 0,0 0-1,0 0 1,0 1 0,0-1 0,-1 0-1,1 1 1,0-1 0,0 0 0,0 1 0,0 0-1,1-1 1,-1 1 0,0-1 0,0 1-1,0 0 1,0 0 0,1-1 0,-1 1 0,0 0-1,1 0 1,-1 0 0,0 0 0,1 0-1,-1 0 1,1 0 0,0 0 0,-1 2 0,0 35-517,4-18 474,-3-20 36,0 0 1,0 0-1,0 0 1,0 1-1,0-1 1,0 0-1,0 0 1,0 0 0,0 1-1,0-1 1,0 0-1,0 0 1,1 0-1,-1 1 1,0-1-1,0 0 1,0 0-1,0 0 1,0 0 0,0 1-1,0-1 1,1 0-1,-1 0 1,0 0-1,0 0 1,0 0-1,0 0 1,1 1-1,-1-1 1,0 0 0,0 0-1,0 0 1,1 0-1,-1 0 1,0 0-1,0 0 1,0 0-1,1 0 1,-1 0-1,0 0 1,0 0 0,0 0-1,1 0 1,-1 0-1,0 0 1,1 0-1,1-3 24,0-1-1,-1 1 0,1 0 1,0-1-1,-1 1 1,0-1-1,0 1 0,0-1 1,0 1-1,-1-1 1,1 0-1,-1 0 0,0-6 1,2-9 254,3-39 456,-5 57-549,-6 33-294,3-10-2,1 0-1,2 33 1,0-30 126,13-80 20,-11 43 60,0 1 4,0 0 0,-1 0-1,0 0 1,-2-15 0,-6 61-327,5-30 205,0 1-1,1 0 0,0 0 1,0 0-1,0 0 1,1 0-1,0 0 0,0 0 1,0 1-1,3 10 1,-3-17 23,0 0 1,0-1-1,0 1 1,0-1 0,0 1-1,1 0 1,-1-1-1,0 1 1,0 0-1,0-1 1,0 1 0,0 0-1,1 0 1,-1-1-1,0 1 1,0 0-1,1-1 1,-1 1 0,0 0-1,0 0 1,1 0-1,-1-1 1,0 1 0,1 0-1,-1 0 1,0 0-1,1 0 1,-1 0-1,0-1 1,1 1 0,-1 0-1,0 0 1,1 0-1,-1 0 1,0 0 0,1 0-1,-1 0 1,0 0-1,1 0 1,-1 0-1,0 0 1,1 1 0,-1-1-1,0 0 1,1 0-1,-1 0 1,0 0-1,1 0 1,-1 1 0,0-1-1,1 0 1,-1 0-1,0 1 1,0-1 0,1 0-1,-1 0 1,0 1-1,0-1 1,0 0-1,1 1 1,-1-1 0,0 0-1,0 1 1,0-1-1,0 0 1,0 1-1,11-28 11,-8 7 241,-1 0 0,-1-28 0,-1 49-244,0-1 1,0 0-1,0 0 0,-1 0 0,1 1 0,0-1 0,0 0 1,0 0-1,0 0 0,0 0 0,-1 1 0,1-1 0,0 0 1,0 0-1,0 0 0,0 0 0,-1 0 0,1 0 0,0 0 1,0 1-1,0-1 0,-1 0 0,1 0 0,0 0 0,0 0 1,0 0-1,-1 0 0,1 0 0,0 0 0,0 0 0,-1 0 1,1 0-1,0 0 0,0 0 0,0 0 0,-1-1 0,1 1 1,0 0-1,0 0 0,0 0 0,-1 0 0,1 0 0,0 0 1,0 0-1,0-1 0,0 1 0,-1 0 0,1 0 0,0 0 1,0 0-1,0-1 0,0 1 0,0 0 0,0 0 0,0 0 1,-1-1-1,1 1 0,0 0 0,0 0 0,0 0 0,0-1 1,0 1-1,0 0 0,0 0 0,0 0 0,0-1 0,0 1 1,-10 18-294,9-7 152,0 1-1,1-1 1,1 1-1,2 15 1,-3-25 128,0 0 1,0 0 0,0 0-1,1 0 1,-1 0-1,1 1 1,-1-1 0,1 0-1,0-1 1,0 1 0,0 0-1,0 0 1,0 0 0,0 0-1,1-1 1,-1 1-1,1-1 1,-1 1 0,1-1-1,-1 1 1,1-1 0,0 0-1,0 0 1,0 0 0,-1 0-1,1 0 1,0 0-1,0 0 1,0-1 0,0 1-1,4 0 1,-5-2-48,1 1 0,0-1 0,-1 0 1,1 0-1,0 1 0,-1-1 0,1 0 0,-1 0 0,1 0 0,-1 0 1,0-1-1,1 1 0,-1 0 0,0-1 0,0 1 0,0 0 1,0-1-1,0 0 0,0 1 0,-1-1 0,1 1 0,0-1 0,-1 0 1,1 1-1,-1-1 0,0 0 0,1-3 0,1-2-838,-1-1-1,0 0 1,0 0-1,-1-1 0,0-8 1,-5-9-5476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9289,'0'0'15438,"71"-6"-14733,-39 6-385,3 0-224,0 0-288,-5-9-2690,-3-6-3845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3420 6983,'0'0'4340,"9"-7"-3321,-6 4-1029,37-29 2169,73-47 0,738-431-4010,-845 507 1850,1132-636 279,278-139 500,-429 224-50,29 53 88,-356 213-667,-644 280-147,-11 5 0,0 1-1,-1-1 1,1 1-1,0 0 1,0 1 0,0-1-1,1 1 1,5-1-1,-11 2-150,-29 12-2387,-7-7-3817,19-5-1531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2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66 11082,'0'0'2173,"-9"-6"-566,-38-24 1228,105 36-732,45-1-1968,1-4 1,182-23-1,-144 8-141,-120 12-19,-14 0 13,1 1 0,-1 1 0,0-1-1,0 1 1,1 1 0,-1-1 0,9 3 0,-16-3 8,0 1 1,0 0 0,-1-1-1,1 1 1,-1-1 0,1 1 0,-1 0-1,1-1 1,-1 1 0,1 0-1,-1 0 1,0-1 0,1 1 0,-1 0-1,0 0 1,1 0 0,-1-1-1,0 1 1,0 0 0,0 0 0,0 0-1,0 0 1,0 0 0,0-1-1,0 1 1,0 0 0,-1 0 0,1 0-1,0 0 1,0-1 0,-1 1-1,1 0 1,0 0 0,-1-1 0,0 2-1,-15 29 165,-155 171 799,31-39-436,95-104-442,-41 67 0,44-43-6246,34-63-3995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3011,'0'0'2808,"2"10"-2520,60 230 6052,-31-134-6236,9 25 52,2 11 54,81 186 0,-38-122 56,-21-45 125,150 368 1675,-80-226-1811,-65-162-115,-38-76-60,3-1 0,61 85 0,31 35-116,51 68-29,5 2-80,172 216-292,-42-79 396,-200-246 39,79 99 79,403 395 1,-115-186 34,-384-368-179,130 89 1,-18-15-63,-65-45-438,5-6-1,307 168 0,-108-84 846,-152-80 37,218 89 0,229 59 950,-618-250-1428,35 13 273,-21-17-3052,-34-6-464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3427,'0'0'14798,"4"10"-10874,-3-10-3815,0 0-1,0-1 1,0 1 0,0 0 0,0-1-1,0 1 1,-1-1 0,1 0 0,0 1-1,0-1 1,0 1 0,-1-1 0,1 0-1,0 0 1,-1 0 0,1 1-1,-1-1 1,1 0 0,-1 0 0,1 0-1,-1 0 1,1 0 0,-1 0 0,0 0-1,0 0 1,1 0 0,-1 0 0,0 0-1,0-2 1,2-35 1369,-2 34-1002,0 4-463,0 0 1,0-1 0,0 1 0,0 0 0,0 0 0,0 0 0,0-1 0,0 1 0,0 0 0,0 0 0,0 0 0,0 0 0,-1-1 0,1 1-1,0 0 1,0 0 0,0 0 0,0-1 0,0 1 0,0 0 0,-1 0 0,1 0 0,0 0 0,0 0 0,0 0 0,0-1 0,-1 1 0,1 0 0,0 0-1,0 0 1,0 0 0,-1 0 0,1 0 0,0 0 0,0 0 0,0 0 0,-1 0 0,1 0 0,0 0 0,0 0 0,0 0 0,-1 0 0,1 0-1,0 0 1,0 0 0,0 0 0,-1 0 0,1 0 0,0 0 0,0 1 0,0-1 0,0 0 0,-1 0 0,1 0 0,0 0 0,0 0 0,0 0-1,0 1 1,0-1 0,-1 0 0,1 0 0,0 0 0,0 0 0,0 1 0,0-1 0,-11 12-117,8-1 11,0 1-1,1-1 1,0 1-1,1 0 1,0 0-1,1 0 1,0 0-1,2 12 1,-2-23 89,0 0 0,0 0 0,0 0 0,0-1 0,0 1 0,0 0 0,1 0 0,-1 0 0,0-1 0,0 1 0,1 0 0,-1 0 0,0-1 1,1 1-1,-1 0 0,1 0 0,-1-1 0,1 1 0,-1-1 0,1 1 0,0 0 0,10-6 6,8-24 304,-15 19-157,-1 0-1,0 1 1,-1-1-1,0 0 0,0 0 1,-1-19-1,-14 47-367,7 11 5,1 1 1,2 0 0,0 51 0,7-74 140,5-13 76,5-14 155,-10 10-61,1-1 0,-1-1 0,0 1 1,-1-1-1,-1 1 0,0-1 1,0 0-1,-1 0 0,-1 0 1,0 0-1,-2-14 0,2 25-96,0 1-1,0-1 0,-1 1 1,1-1-1,0 1 0,0-1 1,-1 1-1,1-1 1,0 1-1,-1 0 0,1-1 1,0 1-1,-1-1 0,1 1 1,-1 0-1,1-1 0,-1 1 1,1 0-1,-1 0 0,1-1 1,-1 1-1,1 0 1,-1 0-1,1 0 0,-1-1 1,1 1-1,-1 0 0,1 0 1,-1 0-1,1 0 0,-1 0 1,0 0-1,1 0 1,-1 0-1,1 1 0,-1-1 1,1 0-1,-1 0 0,1 0 1,-1 1-1,0-1 0,-20 15-234,16-5 132,0 1 0,0-1 0,2 1 1,-1 1-1,1-1 0,1 0 0,0 1 0,0-1 0,2 1 0,-1 0 0,3 20 0,-2-20 116,-1-12-20,1 1-1,0 0 0,0 0 1,0 0-1,0-1 0,0 1 0,-1 0 1,1 0-1,1 0 0,-1-1 1,0 1-1,0 0 0,0 0 0,0 0 1,1-1-1,-1 1 0,0 0 1,0 0-1,1-1 0,-1 1 1,1 0-1,-1-1 0,1 1 0,-1 0 1,1-1-1,-1 1 0,1-1 1,0 1-1,-1-1 0,1 1 0,0-1 1,-1 1-1,1-1 0,0 0 1,0 1-1,-1-1 0,1 0 1,0 0-1,0 1 0,-1-1 0,1 0 1,0 0-1,0 0 0,0 0 1,-1 0-1,1 0 0,0 0 0,0 0 1,0-1-1,0 1 0,2-1 5,0-1 0,0 1 0,0-1 0,0 1 0,0-1 0,0 0 0,-1 0-1,1 0 1,-1-1 0,0 1 0,4-4 0,2-6 46,0-1 0,-1 1-1,0-1 1,-1 0 0,0-1 0,-1 0-1,0 1 1,-1-2 0,-1 1 0,0 0-1,-1-1 1,0-15 0,-2 29-41,0 0 0,0 0 0,1 0 1,-1 0-1,0 0 0,0 0 0,0 0 0,0 0 1,-1 0-1,1 0 0,0 0 0,0 0 0,0 0 1,-1 0-1,1 0 0,-1 0 0,1 0 0,-1 1 1,1-1-1,-1 0 0,1 0 0,-1 0 0,0 1 0,1-1 1,-1 0-1,0 1 0,0-1 0,1 0 0,-1 1 1,0-1-1,0 1 0,0-1 0,0 1 0,0 0 1,0-1-1,0 1 0,0 0 0,0 0 0,0 0 0,0 0 1,0-1-1,0 1 0,0 1 0,0-1 0,-1 0 1,-1 1-14,0 0 0,1 0 0,-1 0 0,0 0 0,1 0 0,-1 1 0,0-1 0,1 1 0,0 0 0,-1 0 0,1 0 0,0 0 1,0 0-1,-3 5 0,0 1-179,0 0 0,0 1 0,1 0 0,0 0 0,1 0 0,-1 1 0,2-1 0,0 1 0,0-1 0,0 1 0,1 0 0,1 0 0,1 17 0,-1-26-49,0 1 0,0-1 0,0 0 0,0 0 0,1 0-1,-1 0 1,1 0 0,-1 0 0,0 0 0,1 0 0,0 0 0,-1 0 0,1 0 0,0 0 0,-1-1 0,1 1 0,0 0 0,0 0 0,0-1 0,0 1 0,-1 0 0,1-1 0,0 1-1,0-1 1,0 1 0,0-1 0,0 1 0,1-1 0,-1 0 0,0 0 0,2 1 0,18 0-7231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7239,'0'0'17873,"4"12"-17756,1 23-64,0 0 1,-2 0-1,-3 59 0,4 65-639,4-130 139,-3-13-1555,-3-1-5223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15054,'0'0'6983,"10"0"-5088,240-23 2170,-145 9-3288,-73 7-6306,-31 6 5150,-1 0 1,1 1-1,0-1 1,0 0-1,0 0 1,-1 1-1,1-1 1,0 0-1,-1 0 1,1 0-1,0 0 1,-1 0-1,1 0 1,-1 0-1,0 0 1,1 0-1,-1 0 1,0 0-1,0 0 1,1 0-1,-1 0 1,0 0-1,0-1 1,0 1-1,0 0 1,-1 0-1,1-2 1,-3-12-11949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19282,'0'0'6855,"52"-24"-5222,-15 19-480,10 0-384,7 4-449,6 0-224,-2 1-31,0 0-194,-12 1-1312,-8 0-1794,-10-1-3491,-12 0-9482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15503,'0'0'8050,"-5"8"-7735,-7 11-259,-203 331 358,294-467-15485,-53 71 9552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62 132 1217,'39'-73'9887,"-8"15"2140,-34 88-9313,1-9-2721,-4 12-566,-4 16 1298,-3 58-1,15-29-2716,0-67 442,0 0 1,0-1 0,2 1 0,7 18 0,-10-25-3410</inkml:trace>
  <inkml:trace contextRef="#ctx0" brushRef="#br0" timeOffset="1">0 231 10602,'0'0'15150,"51"-5"-14925,-21 10-129,-4-3-32,9-2-897,-7 0-3427,-5-8-4997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6:3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67 6694,'0'0'-251,"-9"0"524,-7 0-358,3-1 1008,0 1-1,0 0 0,0 1 0,-20 5 0,30-5-786,-1-1 0,1 2-1,-1-1 1,1 0 0,0 1-1,-1-1 1,1 1 0,0 0 0,0 0-1,0 0 1,0 1 0,1-1-1,-1 1 1,1 0 0,-1-1-1,1 1 1,0 0 0,0 0 0,0 0-1,1 1 1,-1-1 0,1 0-1,-2 5 1,-3 25-136,1 1 0,1 0 0,3 1 0,0-1 0,7 58 0,-2-56-7,2 1-1,1-1 1,1 0-1,3 0 1,0-1 0,28 55-1,-30-71 3,2-1 1,0 0-1,0 0 0,2-1 1,0-1-1,1 0 0,1-1 1,0 0-1,1-1 0,0-1 1,1-1-1,1 0 0,20 10 1,-32-19-2,1 0 0,-1-1 0,0 1 0,1-1 0,0 0 0,-1-1 0,1 0 0,0 0 0,0 0 0,0-1 0,0 0 0,0 0 0,0-1 0,0 1 0,-1-2 0,1 1 0,0-1 0,-1 0 0,1 0 0,-1-1 0,1 0 0,-1 0 0,0-1 0,0 1 0,-1-1 0,1 0 0,-1-1 0,0 0 0,0 1 0,0-2 0,-1 1 0,7-10 0,0-1 180,-1-1 0,-1 0-1,-1-1 1,0 0 0,-1 0-1,-1 0 1,-1-1 0,-1 0 0,0 0-1,2-33 1,-5 9 98,-1 0 0,-1 0 0,-3 0-1,-2 1 1,-1 0 0,-15-47 0,17 71-234,-1 1 0,-1-1 0,-1 1 1,0 0-1,-1 1 0,-1 0 0,-1 1 0,0 0 1,-1 0-1,0 1 0,-1 0 0,-1 2 0,0-1 0,-1 2 1,0 0-1,-24-13 0,30 19-38,-1 0-1,0 1 1,-1 0 0,1 1 0,-1 0-1,1 1 1,-1 0 0,0 1 0,0 0-1,0 0 1,0 1 0,0 1-1,0 0 1,0 0 0,1 1 0,-1 1-1,0-1 1,-14 7 0,13-3-363,0 0 1,1 0-1,0 1 1,1 1-1,-1 0 1,2 0-1,-1 1 1,1 0-1,-13 17 1,7-5-2035,3-6-1126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10954,'0'0'11473,"-4"11"-11068,-22 44-220,-65 104 0,26-50-10,64-121-942,8-13 311,37-70-525,20-36 847,-64 131 152,0-1 0,1 0 1,-1 1-1,0-1 0,0 0 0,1 1 1,-1-1-1,1 1 0,-1-1 1,0 0-1,1 1 0,-1-1 1,1 1-1,0-1 0,-1 1 1,1-1-1,-1 1 0,1 0 0,0-1 1,-1 1-1,1 0 0,0-1 1,-1 1-1,1 0 0,0 0 1,1 0-1,5 15 140,-5 40-137,-2-49 37,0 63 212,1 21 1365,-1-64-518,-1-26-1061,1 0 0,0 0 1,0 0-1,0 0 0,0 0 0,0 0 0,0 0 0,0 0 0,0 0 1,0 0-1,-1 0 0,1 0 0,0 0 0,0 0 0,0 0 1,0 0-1,0 0 0,0 1 0,0-1 0,0 0 0,-3-12-117,0 0 1,-1 0-1,0 1 0,-1 0 0,0 0 0,0 0 0,-2 1 0,1-1 1,-1 1-1,-1 1 0,1-1 0,-2 1 0,1 1 0,-13-10 0,20 17 52,0 0 0,0 0-1,0 0 1,-1 0 0,1 1-1,0-1 1,0 0 0,-1 1-1,1-1 1,0 1-1,-1-1 1,1 1 0,0-1-1,-1 1 1,1 0 0,-1 0-1,1 0 1,0 0 0,-1 0-1,1 0 1,-1 0 0,1 0-1,0 1 1,-1-1 0,1 1-1,0-1 1,-1 1-1,1-1 1,0 1 0,-1 0-1,1-1 1,0 1 0,0 0-1,0 0 1,0 0 0,0 0-1,0 0 1,0 0 0,0 0-1,0 0 1,0 1 0,1-1-1,-1 0 1,1 0-1,-1 1 1,0-1 0,1 0-1,0 1 1,-1-1 0,1 0-1,0 4 1,-1-1 4,0 1 1,1 0-1,-1 0 1,1 0-1,0-1 0,1 1 1,-1 0-1,1 0 1,0-1-1,0 1 1,1 0-1,-1-1 0,1 1 1,4 6-1,-2-5 14,1-1-1,0 0 1,0 0-1,1 0 1,-1-1-1,1 0 1,0 0 0,0-1-1,0 1 1,1-1-1,-1-1 1,1 1-1,12 2 1,0-1 42,1-1 1,-1 0-1,36-1 1,-55-2-50,0 0 1,0 0-1,1 0 0,-1 0 1,0 0-1,0 0 0,1 0 1,-1 0-1,0 0 1,0 0-1,0 0 0,1 0 1,-1 0-1,0 0 1,0-1-1,0 1 0,1 0 1,-1 0-1,0 0 0,0 0 1,0 0-1,1-1 1,-1 1-1,0 0 0,0 0 1,0 0-1,0-1 0,0 1 1,0 0-1,1 0 1,-1 0-1,0-1 0,0 1 1,0 0-1,0 0 1,0 0-1,0-1 0,0 1 1,0 0-1,0 0 0,0-1 1,0 1-1,0 0 1,0 0-1,0 0 0,0-1 1,0 1-1,0 0 0,-1 0 1,1-1-1,0 1 1,0 0-1,0 0 0,0 0 1,0-1-1,0 1 1,-1 0-1,1 0 0,0 0 1,0 0-1,0 0 0,0-1 1,-1 1-1,1 0 1,0 0-1,0 0 0,-1 0 1,-12-12-21,-39-16-397,19 8 269,-1 2 0,-1 2 1,-67-23-1,100 39 279,116 15 161,-20-17-1890,-46-9-2985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16 238 6118,'0'0'10666,"-16"1"-8371,40-21-2244,2 1 0,-1 0 0,2 3-1,1 0 1,0 1 0,35-12 0,-18 7-53,61-37 1,-95 49-33,-8 5-65,0 1 0,0-1 1,0 1-1,0 0 0,1 0 0,-1 0 0,0 1 0,8-3 0,-26 30-5698,12-24 5221,1 0 0,0 0 1,-1-1-1,0 1 0,1-1 0,-1 0 1,0 0-1,0 0 0,1 0 0,-1 0 1,0 0-1,-4-1 0,-6 1-3241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2434,'0'0'11526,"9"-6"-11110,19-12-346,0 2 0,2 0 0,0 2 0,0 1-1,1 2 1,1 1 0,0 1 0,0 2 0,1 1 0,-1 1 0,46 1-1,-77 3-71,-1 1 0,1 0 0,0 1 0,-1-1 0,1 0 0,-1 0 0,1 0 0,-1 0 0,1 0 0,0 1 0,-1-1 0,1 0 0,-1 0 0,1 1 0,-1-1 0,1 0 0,-1 1 0,0-1 0,1 0 0,-1 1 0,1-1 0,-1 1 0,0-1 0,1 1 0,-1-1 0,0 1 1,1-1-1,-1 1 0,0-1 0,1 2 0,-2 23 401,-18 30 405,16-47-857,-24 72 333,-1 6-2283,2-32-3085,12-27 625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15 3555,'0'0'6305,"17"-7"-2349,-17 7-3898,0-1 0,0 1 0,0 0-1,0 0 1,0-1 0,0 1 0,0 0 0,0-1 0,0 1 0,0 0 0,0 0 0,0-1 0,0 1 0,-1 0 0,1 0 0,0-1 0,0 1 0,0 0-1,0 0 1,-1 0 0,1-1 0,0 1 0,0 0 0,-1 0 0,1 0 0,0 0 0,0-1 0,-1 1 0,1 0 0,0 0 0,0 0 0,-1 0 0,1 0-1,0 0 1,0 0 0,-1 0 0,1 0 0,0 0 0,-1 0 0,1 0 0,-1 0 0,-18 6 731,-31 23-1159,32-18 710,2-2-587,-125 75 2448,97-51-4516,3 4-4296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5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8104,'0'0'3907,"-8"10"-3640,-30 44-3,19-23-121,-1-2 1,-2-1 0,-50 51-1,54-64-181,0 2 0,1 0 1,1 0-1,0 1 0,2 1 0,0 1 0,1 0 0,-13 29 0,16-32-19,7-13 64,0 0 0,1 1 0,0-1-1,-1 1 1,1-1 0,1 1 0,-1 0 0,-1 9 0,3-14 55,0 1 0,0-1 0,1 0 0,-1 1 0,0-1 0,0 0 0,0 1 0,0-1 0,1 0 0,-1 1 0,0-1 0,0 0 0,1 0 0,-1 1 0,0-1 0,1 0 0,-1 0 0,0 0 0,1 1 0,-1-1 0,0 0 0,1 0 0,-1 0 0,0 0 0,1 0 0,-1 0 0,0 0 0,1 0 0,-1 0 0,1 0 0,-1 0 0,0 0 0,1 0 0,24-2 700,27-12-630,-49 13-70,62-20-659,-24 1-2820,-7-1-2840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46 6054,'0'0'12945,"-10"-8"-12059,5 4-877,0 0 0,0 0 0,-1 1 0,1 0 0,-1 0-1,0 0 1,0 0 0,0 1 0,-1 0 0,1 0 0,0 1-1,-1 0 1,1 0 0,-1 0 0,1 1 0,-1 0 0,1 0-1,-1 1 1,1 0 0,-1 0 0,1 0 0,0 1 0,-1 0-1,1 0 1,-8 4 0,14-6-9,-61 38 119,58-36-113,1-1 1,0 1-1,-1 0 1,1 0-1,0 0 1,0 0-1,0 0 1,0 0-1,0 1 1,1-1-1,-1 0 1,1 1-1,0 0 1,-1-1-1,1 1 1,0 0-1,1-1 1,-1 1-1,0 0 1,1 0-1,-1 6 1,2-8-4,-1 0 0,1-1 0,-1 1 0,1 0 0,0 0 0,-1 0 0,1 0 0,0-1 0,0 1 0,-1 0 0,1-1 0,0 1 0,0 0-1,0-1 1,0 1 0,0-1 0,0 0 0,0 1 0,0-1 0,0 0 0,0 0 0,1 1 0,30 4 65,-23-5-60,52 7-285,-39-6 89,-1 1-1,1 1 1,-1 1-1,0 0 1,0 2-1,21 9 1,-40-15 207,-1 1 1,1-1-1,-1 1 1,1 0 0,-1-1-1,1 1 1,-1 0-1,1 0 1,-1 0 0,0 0-1,0 0 1,1 1 0,-1-1-1,0 0 1,0 1-1,0-1 1,0 0 0,0 1-1,-1-1 1,1 1 0,0-1-1,-1 1 1,1 0-1,-1-1 1,0 1 0,1 2-1,-2-1 135,1 0 1,-1-1-1,0 0 0,0 1 1,0-1-1,-1 1 0,1-1 0,0 0 1,-1 0-1,0 0 0,1 0 0,-1 0 1,0 0-1,0 0 0,-3 1 0,-8 7 653,-1-1-1,-1 0 1,0-1 0,-18 7-1,13-6-517,1-1 0,-2-1 0,1-1 0,-1 0 0,0-2 0,-38 3 0,89-17-9632,-9 2 4785,13-1-3049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190 178 2659,'0'0'17066,"-12"-4"-14962,10 3-2017,-3-1-38,1 0 0,-1 1 0,0-1 0,0 1-1,0 0 1,0 0 0,0 1 0,0-1 0,0 1 0,0 0 0,0 1 0,0-1 0,0 1 0,0 0 0,1 0 0,-1 0 0,0 1 0,0 0 0,1 0 0,-1 0-1,-6 4 1,5 0-45,0 0 0,0 1 0,0-1 0,1 1 0,0 0-1,1 0 1,-1 1 0,1-1 0,-5 16 0,8-21-1,0-1-1,0 1 1,0 0 0,1 0 0,-1 0 0,1 0-1,-1 0 1,1 0 0,0 0 0,0 0 0,-1 0 0,2 0-1,-1 0 1,0 0 0,0 0 0,0-1 0,1 1-1,-1 0 1,1 0 0,0 0 0,0 0 0,-1 0 0,1-1-1,0 1 1,0 0 0,1-1 0,-1 1 0,0-1-1,1 1 1,-1-1 0,0 1 0,1-1 0,0 0 0,-1 0-1,1 0 1,0 0 0,-1 0 0,1 0 0,0 0 0,0-1-1,0 1 1,0-1 0,0 1 0,0-1 0,0 0-1,3 0 1,5 1 3,-1-1 0,1-1-1,0 0 1,-1 0 0,1-1 0,-1-1 0,1 1-1,-1-1 1,0-1 0,0 0 0,0 0-1,-1 0 1,1-1 0,-1-1 0,0 0-1,-1 0 1,1 0 0,-1-1 0,0 0-1,10-14 1,-9 10 144,0 1 0,-1-1 0,0 0 0,-1 0 0,0 0 0,-1-1 0,0 0 0,-1-1-1,0 1 1,-1 0 0,-1-1 0,0 0 0,0 0 0,-2 1 0,0-21 0,0 31-144,0 1 0,0-1-1,-1 1 1,1 0 0,-1-1 0,1 1 0,-1 0-1,1-1 1,-1 1 0,0 0 0,0-1 0,1 1 0,-1 0-1,0 0 1,0 0 0,0 0 0,0 0 0,0 0-1,0 0 1,-1 1 0,1-1 0,0 0 0,0 0 0,-1 1-1,1-1 1,0 1 0,-1-1 0,1 1 0,-1 0-1,1-1 1,0 1 0,-1 0 0,1 0 0,-1 0-1,1 0 1,-1 0 0,1 1 0,0-1 0,-1 0 0,1 1-1,-3 0 1,-3 1-25,1 0 1,0 0-1,0 0 0,0 1 0,0 0 0,0 0 0,0 0 1,-4 5-1,-2 2 21,1 1 0,0 0 1,-10 13-1,18-20-1,1-1 0,-1 1 0,1-1 0,0 1 0,0 0 0,0 0 0,0 0 0,1 0 0,-1 0 0,1 0 0,0 0 0,0 0 0,1 1 0,-1-1 0,1 0 0,0 5 0,1-7-1,-1-1-1,1 1 1,0-1-1,0 0 1,-1 1-1,1-1 1,0 0-1,0 0 1,0 1-1,0-1 1,0 0-1,1 0 1,-1 0-1,0 0 1,0-1-1,1 1 1,-1 0-1,1 0 1,-1-1-1,0 1 1,1-1-1,-1 1 1,1-1-1,-1 0 1,1 0-1,1 1 1,48 1-109,-42-2 55,146 0-2017,-154 0 2076,0 0 0,0 0 1,-1 0-1,1 0 0,0 0 0,0 0 1,0 1-1,-1-1 0,1 0 0,0 0 1,0 1-1,0-1 0,-1 0 0,1 1 1,0-1-1,-1 1 0,1-1 0,0 1 1,-1-1-1,1 1 0,-1 0 0,1-1 1,0 1-1,-1 0 0,0-1 0,2 2 1,-1 26 371,-20 33 374,15-50-692,0 6-2525,-2 4-5344,14-31-438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17200,'0'0'8713,"-30"66"-8265,25-43-288,5 4-96,0-5-160,0 0-1121,5-6-769,9-5-608,-3-9-193,0-2-1217,2-11-3555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13485,'0'0'8744,"9"6"-8344,0-1-334,0-1-1,1 0 0,-1 0 0,1-1 1,-1-1-1,1 1 0,14 0 1,-21-2-55,-1-1 0,1 1 1,-1-1-1,1 0 0,-1 0 1,1 0-1,-1-1 0,1 1 0,-1 0 1,1-1-1,-1 0 0,1 1 1,-1-1-1,0 0 0,0 0 1,1 0-1,-1-1 0,0 1 1,0-1-1,0 1 0,0-1 1,0 1-1,-1-1 0,1 0 1,0 0-1,-1 0 0,1 0 1,-1 0-1,0 0 0,0-1 1,0 1-1,0 0 0,0-1 0,0 1 1,0 0-1,-1-1 0,1 1 1,-1-1-1,0 1 0,0-1 1,0 1-1,0-4 0,-1 5-10,1 0 0,-1 0-1,1 0 1,-1 0 0,0 0 0,1 0-1,-1 0 1,0 0 0,0 0-1,0 0 1,0 0 0,1 0-1,-1 1 1,0-1 0,-1 0-1,1 1 1,0-1 0,0 1 0,0-1-1,0 1 1,0-1 0,-1 1-1,1 0 1,0-1 0,0 1-1,0 0 1,-1 0 0,1 0-1,0 0 1,0 0 0,-1 0-1,1 1 1,-2 0 0,-3-1-30,0 0 1,1 1-1,-1 0 1,1 0-1,-1 0 1,-9 5-1,10-3 72,1 0 0,-1 1-1,1 0 1,0-1 0,0 1 0,1 1-1,-1-1 1,1 0 0,0 1 0,0 0-1,0 0 1,1 0 0,0 0 0,0 0-1,0 0 1,-1 7 0,2-10-9,0 1 1,1-1-1,-1 1 1,1-1-1,0 1 1,0-1-1,0 1 1,0-1-1,0 1 0,0 0 1,1-1-1,-1 0 1,1 1-1,0-1 1,0 1-1,0-1 1,0 0-1,0 1 1,0-1-1,1 0 1,-1 0-1,1 0 1,-1 0-1,1 0 0,0-1 1,0 1-1,0 0 1,0-1-1,0 1 1,0-1-1,0 0 1,0 0-1,1 1 1,-1-1-1,0-1 1,4 2-1,44 5-638,-47-7 222,0 0 0,0 0 0,0 0 0,0 0 0,0-1 0,0 1 0,-1-1 0,1 0 0,0 0 0,0 0 0,-1 0 0,1 0 0,-1 0 0,1-1 0,2-2 0,8-15-5874</inkml:trace>
  <inkml:trace contextRef="#ctx0" brushRef="#br0" timeOffset="1">135 1 11627,'0'0'12011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14157,'0'0'5344,"-7"11"-5146,-13 27 621,1 0-1,2 0 1,2 2 0,-16 67 0,31-105-786,-1-1 1,1 1-1,0-1 0,0 1 0,0 0 0,0-1 0,0 1 1,0-1-1,0 1 0,0 0 0,1-1 0,-1 1 0,1-1 1,-1 1-1,1-1 0,-1 1 0,1-1 0,0 1 1,0-1-1,0 0 0,0 1 0,0-1 0,0 0 0,1 1 1,1 0 3,-1-1 0,1 1 1,0-1-1,0 0 0,-1 0 1,1 0-1,0 0 1,0 0-1,0-1 0,0 0 1,0 1-1,4-1 1,6-1-58,1 0 0,-1 0 1,0-2-1,25-6 0,-18 2-370,-16 4 357,1 1 1,-1 0-1,1 0 0,0 1 0,-1-1 1,1 1-1,0 0 0,0 1 0,0-1 1,0 1-1,0 0 0,0 0 0,6 1 1,-11 1 94,1 0 1,-1 0 0,0 0 0,0 0 0,0 0-1,0 0 1,0 0 0,0 0 0,0 1 0,-1-1-1,1 0 1,-1 0 0,1-1 0,-1 1 0,0 0-1,-2 3 1,-5 10 190,-1 0 1,-1-1-1,0 0 0,-1-1 1,0 0-1,-1-1 0,-1-1 0,-24 19 1,37-30-332,-1 1 1,1-1 0,0 0 0,-1 1 0,1-1 0,0 0-1,-1 0 1,1 1 0,-1-1 0,1 0 0,-1 0-1,1 1 1,-1-1 0,1 0 0,0 0 0,-1 0-1,1 0 1,-1 0 0,1 0 0,-1 0 0,1 0-1,-1 0 1,1 0 0,-1 0 0,1 0 0,-1 0-1,1 0 1,-1 0 0,1 0 0,-1-1 0,1 1 0,-1 0-1,1 0 1,0 0 0,-1-1 0,0 1 0,-1-20-7936,2-5-2573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4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26 292 9929,'-1'9'1314,"0"-8"-1252,0 58 1327,1-58-1362,0 0 1,0 0-1,0 0 1,0 0-1,1 0 1,-1 0-1,0 0 1,1 0-1,-1 0 1,0 0 0,1 0-1,-1-1 1,1 1-1,-1 0 1,1 0-1,0 0 1,-1 0-1,1-1 1,0 1-1,0 0 1,1 0-1,-1-1-21,0 0 0,1 0 0,-1 0-1,0-1 1,1 1 0,-1 0 0,0-1-1,1 1 1,-1-1 0,0 0 0,0 1-1,0-1 1,1 0 0,-1 1-1,0-1 1,0 0 0,0 0 0,0 0-1,0 0 1,-1 0 0,1 0 0,1-2-1,3-4 209,0 0-1,-1-1 0,0 1 0,0-1 0,0 0 0,-1 0 1,0 0-1,-1 0 0,3-16 0,-3 10 625,0 0 0,-1 0 0,-1-1-1,0 1 1,-2-18 0,1 30-821,1 0 0,0-1 0,-1 1-1,0 0 1,0 0 0,1-1 0,-1 1-1,0 0 1,-1 0 0,1 0 0,0 0 0,-1 1-1,1-1 1,-1 0 0,1 0 0,-1 1 0,0-1-1,0 1 1,0-1 0,0 1 0,0 0-1,0 0 1,0 0 0,0 0 0,-4-1 0,5 2-27,-1 0 0,0-1 0,0 1 0,0 0 0,1 0 0,-1 1 0,0-1 0,0 0 0,0 1 0,1-1 0,-1 1 0,0-1 0,0 1 0,1 0 0,-1-1 0,1 1 0,-1 0 0,1 0 0,-1 0 0,1 1 0,-1-1 0,1 0 0,0 0 0,0 1 0,0-1 0,0 1 0,0-1 0,0 1 0,0-1 0,0 1 0,0 0 0,0 2 0,-2 7 43,0 0-1,0 0 1,1 1 0,1-1 0,0 1 0,0 18-1,1-30-35,0 1-1,0-1 1,0 1-1,0-1 0,0 0 1,0 1-1,0-1 1,0 1-1,0-1 0,0 1 1,0-1-1,0 1 0,0-1 1,1 0-1,-1 1 1,0-1-1,0 1 0,0-1 1,1 0-1,-1 1 1,0-1-1,0 1 0,1-1 1,-1 0-1,0 1 1,1-1-1,-1 0 0,0 0 1,1 1-1,-1-1 0,1 0 1,-1 0-1,0 0 1,1 1-1,-1-1 0,1 0 1,-1 0-1,1 0 1,-1 0-1,0 0 0,1 0 1,-1 0-1,1 0 0,-1 0 1,1 0-1,-1 0 1,1 0-1,-1 0 0,0 0 1,1-1-1,-1 1 1,1 0-1,-1 0 0,1 0 1,-1-1-1,0 1 1,1 0-1,-1 0 0,0-1 1,1 1-1,-1 0 0,0-1 1,1 1-1,-1-1 1,24-22 8,-17 11 143,-1 0-1,0 0 1,-1 0 0,-1-1-1,0 0 1,-1 0 0,0 0-1,-1 0 1,0 0 0,-1 0 0,-1-24-1,0 36-140,0 0 0,1 0-1,-1 0 1,0 0 0,0 0 0,-1 1-1,1-1 1,0 0 0,0 0-1,0 0 1,-1 0 0,1 0-1,0 0 1,-1 1 0,1-1 0,-1 0-1,1 0 1,-1 0 0,1 1-1,-1-1 1,1 0 0,-1 1 0,0-1-1,1 1 1,-1-1 0,-1 0-1,1 1-11,0 0 0,1 0 0,-1 0 0,0 0 0,0 0 0,1 1 0,-1-1 0,0 0 0,1 0 0,-1 1 0,1-1 0,-1 1 0,0-1 0,1 0 0,-1 1 0,1-1 0,-1 1 0,1-1 0,-1 1 0,1 0 0,0-1 0,-1 1 0,1-1 0,0 1 0,-1 0 0,1-1 0,0 1 0,0 0 0,-1-1 0,1 1 0,0 0 0,0 0 0,0 0 0,-11 57 92,10-55-76,1 1 0,-1 0 1,1-1-1,0 1 0,0 0 1,1 0-1,-1-1 0,1 1 1,-1 0-1,1-1 0,0 1 1,1 0-1,1 3 1,-2-6-18,0 0 1,-1 0 0,1 0-1,0 0 1,0-1 0,0 1-1,0 0 1,0-1 0,0 1-1,0-1 1,0 1 0,0-1-1,1 1 1,-1-1 0,0 0 0,0 1-1,0-1 1,1 0 0,-1 0-1,0 0 1,0 0 0,0 0-1,1 0 1,-1 0 0,0-1-1,0 1 1,0 0 0,0-1 0,0 1-1,1-1 1,-1 1 0,0-1-1,0 1 1,0-1 0,0 0-1,0 1 1,0-1 0,-1 0-1,2-1 1,3-2 4,-1 0 1,-1 0-1,1 0 0,-1 0 0,1 0 0,-1-1 0,3-5 1,-2 1 75,0-1 0,0 0 1,0 0-1,-2 0 1,1 0-1,-1 0 0,1-20 1,-7 29-191,-4 11-22,-6 10-33,8-11 186,1 1-1,1 0 0,0 0 1,0 0-1,1 0 1,0 1-1,1-1 1,-2 21-1,26-68-325,-16 26 259,-1 0 0,0-1 0,-1 0-1,0 0 1,-1 0 0,0 0 0,-1-1-1,0 1 1,-1-13 0,-11 33-814,2 6 855,0 0-1,0 1 1,1-1-1,1 1 1,-5 17-1,-12 27 74,27-73-102,0 0 1,-1 0-1,2-17 0,-2-2-76,-3 26 70,-1 8 18,0 4-4,-2 8 107,-1 0 1,2 0 0,0 0-1,0 0 1,2 0 0,-1 1 0,4 24-1,-3-37-78,0-1 0,0 0 0,1 1 0,-1-1 0,0 0-1,0 1 1,1-1 0,-1 0 0,0 1 0,1-1 0,-1 0 0,0 1 0,1-1-1,-1 0 1,0 0 0,1 1 0,-1-1 0,1 0 0,-1 0 0,1 0-1,-1 0 1,0 0 0,1 0 0,-1 0 0,1 1 0,-1-1 0,1 0 0,-1-1-1,1 1 1,-1 0 0,0 0 0,1 0 0,-1 0 0,1 0 0,-1 0 0,0 0-1,1-1 1,-1 1 0,1 0 0,-1 0 0,0-1 0,1 1 0,-1 0-1,0 0 1,1-1 0,-1 1 0,0 0 0,1-1 0,-1 1 0,0-1 0,15-16 100,-11 8 20,-1 0 0,-1 0 0,0 0 0,0-1 0,-1 1 0,1-17 0,-2 23-120,0 0 0,-1 0-1,1 0 1,0 0 0,-1 0 0,0 0-1,0 0 1,0 0 0,0 0-1,0 0 1,-2-3 0,2 5-26,0 1 0,0-1 1,1 0-1,-1 0 1,0 0-1,0 0 1,0 1-1,0-1 0,-1 0 1,1 1-1,0-1 1,0 1-1,0-1 0,0 1 1,-1 0-1,1-1 1,0 1-1,0 0 1,-1 0-1,1 0 0,0 0 1,0 0-1,-1 0 1,1 0-1,0 0 0,0 1 1,-2-1-1,1 2 12,-1-1 0,1 0 1,0 1-1,0 0 0,0-1 0,0 1 0,0 0 0,0 0 0,0 0 0,0 0 0,1 0 1,-1 1-1,1-1 0,0 0 0,0 1 0,0-1 0,0 1 0,0-1 0,0 1 0,0-1 0,0 5 1,-7 59-95,8-66 108,0 1 0,0 0-1,0 0 1,0-1 0,0 1-1,0 0 1,0 0 0,0-1 0,0 1-1,1 0 1,-1 0 0,0-1 0,0 1-1,1 0 1,-1 0 0,0-1-1,1 1 1,-1 0 0,1-1 0,-1 1-1,1-1 1,-1 1 0,1-1-1,-1 1 1,1-1 0,-1 1 0,1-1-1,0 1 1,0-1 0,0 1-8,1-1 0,-1 0 0,1 0 0,-1 0 0,1 0 0,-1-1 0,0 1-1,1 0 1,-1-1 0,0 1 0,1-1 0,-1 1 0,0-1 0,2-1 0,38-30-209,-31 21 69,0-1-1,-1 0 0,11-21 1,-17 28-462,-1 1 0,0-1 1,-1 0-1,1 0 1,-1 0-1,0 0 0,0 0 1,1-9-1,-26 44 2043,24-30-1449,0 0 1,0 0-1,0 0 1,0 0-1,-1-1 1,1 1-1,0 0 0,0 0 1,0 0-1,0 0 1,0 0-1,0 0 1,0 0-1,0-1 0,0 1 1,0 0-1,-1 0 1,1 0-1,0 0 1,0 0-1,0 0 1,0 0-1,0 0 0,0 0 1,-1 0-1,1 0 1,0 0-1,0 0 1,0 0-1,0 0 0,0 0 1,-1 0-1,1 0 1,0 0-1,0 0 1,0 0-1,0 0 0,0 0 1,0 0-1,-1 0 1,1 0-1,0 0 1,0 0-1,0 0 0,0 0 1,0 0-1,0 0 1,-1 1-1,1-1 1,0 0-1,0 0 0,0 0-104,0-1-1,0 1 0,0 0 0,-1-1 0,1 1 0,0 0 0,0-1 0,0 1 0,0 0 0,0-1 1,0 1-1,0 0 0,0-1 0,0 1 0,0 0 0,0-1 0,1 1 0,-1 0 0,0-1 0,0 1 1,0 0-1,0-1 0,0 1 0,1 0 0,-1 0 0,0-1 0,0 1 0,1 0 0,-1 0 0,0-1 1,0 1-1,1 0 0,-1 0 0,0 0 0,1-1 0,-1 1 0,0 0 0,0 0 0,1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7623,'0'0'10773,"8"2"-7890,-6-2-2731,18 4 757,1-1-1,0-1 1,34-2 0,-49 0-849,0-1 0,1 0 0,-1 0 0,0-1 0,0 1 1,0-1-1,12-6 0,-16 6-49,1 1 1,0-1-1,-1 0 1,0 0-1,1 0 0,-1 0 1,0 0-1,0-1 1,0 1-1,-1-1 0,1 1 1,0-1-1,-1 0 1,0 0-1,0 1 1,1-1-1,0-5 0,-2 7-5,0 0 0,0 0 0,0 0 0,0 1 0,0-1 0,0 0 0,0 0 0,0 0 1,0 1-1,0-1 0,0 0 0,0 0 0,-1 0 0,1 1 0,0-1 0,-1 0 0,1 1 0,0-1 0,-1 0 0,1 0 0,-1 1 0,1-1 0,-1 1 0,0-1 0,1 1 0,-1-1 0,1 1 0,-2-1 0,-28-8 5,21 8-29,1 1-1,-1 0 1,0 0-1,0 1 1,-9 2-1,15-2 38,-1 0 0,0 1 0,1-1 0,0 1 0,-1-1 0,1 1 0,0 0 0,0 0 0,0 1-1,0-1 1,0 0 0,0 1 0,1 0 0,-1 0 0,1 0 0,0 0 0,0 0 0,0 0 0,0 0 0,0 1 0,1-1 0,0 1 0,-1-1 0,1 1-1,1 0 1,-1-1 0,0 1 0,1 0 0,0 0 0,0-1 0,0 1 0,0 0 0,1 0 0,-1-1 0,1 1 0,0 0 0,0-1 0,0 1 0,1-1 0,-1 1-1,1-1 1,0 0 0,0 1 0,0-1 0,0 0 0,1 0 0,-1-1 0,1 1 0,0 0 0,-1-1 0,1 0 0,5 4 0,2 0-271,1 0 1,-1-1-1,23 8 1,14-3-4204,-2-9-3494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15054,'0'0'8104,"39"57"-7399,-39-20-257,0 2-352,-4 1 0,-3-1-128,1-4 64,4-4-192,-2-6-384,3-4-417,1-5-833,-4-5-1826,-2-7-2177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14029,'0'0'9321,"54"12"-8232,-14-10-256,-3-2-289,6 0-383,4 0-65,-6-3-96,-8-6-897,-8-3-993,-7 0-512,-8-3-513,-10 0-768,-4-4-2019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12812,'0'0'10378,"60"0"-8841,-17 0-800,8 0-481,-3 0-160,1 4-1089,-5 2-3267,-12-1-2530,-7 3-5125</inkml:trace>
  <inkml:trace contextRef="#ctx0" brushRef="#br0" timeOffset="1">348 247 12075,'0'0'11499,"8"6"-10666,-4-4-746,-2 0-44,-1 0-1,2 0 1,-1-1 0,0 1 0,0-1 0,0 1 0,1-1 0,-1 0-1,1 0 1,-1 0 0,1 0 0,-1-1 0,1 1 0,0 0-1,-1-1 1,1 0 0,-1 0 0,1 0 0,0 0 0,-1 0 0,1-1-1,0 1 1,-1-1 0,1 1 0,-1-1 0,1 0 0,3-2 0,32-20 175,-29 17-227,-1 0-1,1 0 1,0 1 0,1 0-1,-1 1 1,1 0 0,0 0 0,0 1-1,0 0 1,1 1 0,15-2-1,-24 5-3,-1 0-1,0 0 0,0 0 0,0 0 0,0 0 0,0 0 0,0 0 1,0 0-1,0 0 0,-1 0 0,1 0 0,0 1 0,-1-1 0,1 0 1,-1 1-1,1-1 0,-1 0 0,1 1 0,-1-1 0,0 0 0,0 1 1,0-1-1,0 1 0,0-1 0,0 0 0,-1 3 0,0 50 171,0-49-94,-11 82 625,14-89-4350,3-9-2899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6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81 230 6278,'0'0'6006,"6"-9"-2739,-4 6-3101,30-51 4868,-30 52-4752,-1-1 0,1 0 1,-1 1-1,0-1 0,0 0 0,0 0 0,-1 0 0,1 0 0,0 0 0,-1 0 1,0 0-1,0 0 0,0 0 0,0 0 0,0 0 0,-1 0 0,0 0 1,1 1-1,-1-1 0,-2-5 0,2 7-257,0 1 0,1-1-1,-1 0 1,0 0 0,0 1 0,0-1 0,0 1 0,0-1-1,0 1 1,0-1 0,0 1 0,0 0 0,-1-1 0,1 1-1,0 0 1,0 0 0,0 0 0,0 0 0,0 0 0,-1 0-1,1 0 1,0 0 0,0 0 0,0 1 0,0-1 0,0 0-1,0 1 1,0-1 0,-2 1 0,0 1-40,-1-1 1,1 1-1,0 0 1,0 0-1,0 0 1,0 1-1,0-1 0,-3 4 1,-1 2 5,1 0 1,-1 1 0,2 0-1,-1 0 1,1 0-1,1 1 1,0 0 0,0 0-1,1 0 1,0 0 0,1 0-1,0 1 1,-1 17-1,3-26-3,0-1 0,0 1 0,0-1 0,1 0 0,-1 1 0,0-1 0,1 0 0,-1 1 0,1-1 0,-1 0 0,1 0 0,0 0 0,-1 1 0,1-1 0,0 0 1,0 0-1,0 0 0,0 0 0,0 0 0,0 0 0,0 0 0,0-1 0,0 1 0,0 0 0,1-1 0,-1 1 0,0 0 0,0-1 0,1 0 0,-1 1 0,0-1 0,1 0 0,-1 1 0,0-1 0,1 0 0,-1 0 0,1 0 0,-1 0 0,0-1 0,1 1 0,-1 0 0,0 0 0,3-2 0,3 1 20,-1 0 1,1-1-1,-1 0 1,1-1 0,-1 0-1,0 1 1,11-8-1,1-5 92,-2-1-1,1-1 0,-2 0 1,0-1-1,-1 0 1,-1-1-1,-1-1 0,-1 0 1,0-1-1,-2 0 0,0 0 1,7-29-1,-38 105-691,-20 51 540,39-95 60,0 0 1,0 1-1,1-1 1,0 0-1,1 1 1,1-1-1,0 20 1,1-29-2,-1-1 0,1 0-1,-1 0 1,1 0 0,0 1 0,-1-1 0,1 0 0,0 0 0,0 0 0,0 0 0,0 0 0,0 0 0,0-1 0,0 1 0,0 0 0,0 0 0,0-1 0,0 1 0,0-1 0,1 1 0,-1-1 0,0 1 0,0-1-1,1 0 1,-1 1 0,0-1 0,1 0 0,-1 0 0,0 0 0,1 0 0,-1 0 0,0-1 0,2 1 0,3-1 26,0 1 1,0-1-1,0 0 0,-1-1 1,1 1-1,8-4 0,-3-2-13,0 0-1,-1 0 0,1-1 0,-1 0 0,-1-1 0,0 0 0,0 0 1,-1-1-1,0 0 0,0-1 0,-1 0 0,-1 0 0,0 0 1,0-1-1,-1 0 0,5-20 0,-29 77-624,13-34 618,1 0 0,0 0 1,0 0-1,1 0 0,0 1 0,1 0 1,1 0-1,-2 13 0,4-24-30,1 1-1,-1-1 1,0 0 0,1 1-1,-1-1 1,1 0-1,-1 1 1,1-1 0,0 0-1,0 0 1,-1 0-1,1 0 1,0 0 0,0 0-1,0 0 1,0 0-1,0 0 1,0 0 0,0 0-1,1-1 1,-1 1-1,0 0 1,0-1 0,1 1-1,-1-1 1,0 0-1,0 1 1,1-1 0,-1 0-1,1 0 1,-1 1-1,0-1 1,1 0 0,-1-1-1,2 1 1,27-3-3034,-8-7-4482,-6-5-3518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1569,'0'0'18722,"-6"13"-18055,-17 38-5,3 2-1,2 0 0,2 1 1,2 1-1,3 0 0,3 0 1,-3 89-1,16-85-2727,-5-58 1260,-6-27-1645,-3 4 1577,1-1 0,1 0 0,-6-32 0,6-31 1637,7 85-652,0 0-1,1 0 1,-1 0-1,1 0 1,-1 0-1,0 0 1,1 0-1,0 0 1,-1 1-1,1-1 1,-1 0-1,1 0 1,0 0-1,0 1 1,-1-1-1,1 0 1,0 1-1,0-1 1,0 1-1,0-1 1,0 1-1,0-1 1,0 1-1,0 0 1,0-1-1,0 1 1,2 0-1,40-7-38,-16 3-3,-11-1-357,-1-1 0,0 0 0,0-1 0,-1-1 0,0 0 0,0-1-1,-1 0 1,0-1 0,-1-1 0,0 0 0,0 0 0,-1-1 0,-1-1 0,10-15-1,-11 14 723,-1 0-1,-1 0 0,0-1 1,-1 1-1,0-2 0,-1 1 1,-1 0-1,4-32 1,-8 48-419,0-1 0,0 0 0,0 0 0,-1 0 0,1 0 0,0 0 0,0 0 0,0 0 1,0 0-1,0 0 0,0 0 0,0 0 0,-1 0 0,1 0 0,0 0 0,0 0 0,0 0 0,0 0 1,0 0-1,0 0 0,0 0 0,-1 0 0,1 0 0,0 0 0,0 0 0,0 0 0,0 0 1,0 0-1,0-1 0,0 1 0,0 0 0,0 0 0,-1 0 0,1 0 0,0 0 0,0 0 0,0 0 1,0 0-1,0 0 0,0 0 0,0-1 0,0 1 0,0 0 0,0 0 0,0 0 0,0 0 1,0 0-1,0 0 0,0 0 0,0-1 0,0 1 0,0 0 0,0 0 0,-12 17 268,-11 27 33,5-2 203,3 1 0,1 0 0,2 1 0,3 1 0,1 0 0,2 0-1,2 0 1,2 0 0,5 64 0,6-63-652,-9-45-535,0-5-138,-5-132-2969,0-5 3739,9 141 269,0-1-1,0 1 1,-1 0 0,1 0 0,0 1 0,0-1 0,5 2 0,0 0-171,-1-1 0,1 0 0,-1 0 1,1-1-1,0 0 0,-1 0 0,1-1 1,0 0-1,-1-1 0,1 0 0,10-4 1,-15 5-3,0-1 0,-1 0 1,1 0-1,-1 0 0,0 0 1,0-1-1,0 1 0,0-1 1,0 0-1,0 0 0,-1 0 0,1 0 1,-1 0-1,0-1 0,0 1 1,0-1-1,-1 1 0,1-1 1,-1 0-1,0 1 0,0-1 1,0 0-1,0 0 0,-1 0 1,1 0-1,-1-7 0,0 10-62,-1 1-1,1 0 1,0-1 0,0 1-1,0-1 1,-1 1-1,1-1 1,0 1-1,0 0 1,-1-1-1,1 1 1,0 0 0,-1-1-1,1 1 1,0 0-1,-1-1 1,1 1-1,-1 0 1,1 0 0,-1-1-1,1 1 1,0 0-1,-1 0 1,1 0-1,-1 0 1,1 0-1,-1 0 1,1 0 0,-1 0-1,1 0 1,-1 0-1,1 0 1,-1 0-1,1 0 1,-1 0-1,1 0 1,-1 0 0,1 0-1,0 1 1,-1-1-1,1 0 1,-1 0-1,1 0 1,-1 1-1,-22 11-164,-12 31 139,33-41 27,1 0 0,0 0 1,0 0-1,0 0 0,0 0 1,0 0-1,0 0 1,0 0-1,1 0 0,-1 1 1,1-1-1,-1 0 0,1 0 1,0 0-1,0 1 0,0-1 1,0 0-1,1 0 1,-1 1-1,0-1 0,1 0 1,1 3-1,1-3 10,0 0 0,0 0 0,1-1 0,-1 1 0,1-1 0,-1 0 0,1 0 0,0 0 0,-1-1 0,1 1 0,0-1-1,-1 0 1,1 0 0,5-1 0,-1 2 7,32 0 64,13 1 138,57 9 1,-109-12-111,-1 1 1,1-1-1,0 0 0,-1 1 0,1-1 0,-1 0 0,1 1 0,-1-1 0,1 0 0,-1 0 1,1 0-1,-1 1 0,0-1 0,1 0 0,-1 0 0,0 0 0,0 0 0,0 0 0,1 0 1,-1 1-1,0-1 0,0 0 0,-1 0 0,1-2 0,1-30-94,-1 30 109,0-72-309,0 74-97,0 2 242,-1 0 0,1 0 1,0-1-1,-1 1 0,1 0 1,0 0-1,0 0 0,0-1 1,0 1-1,0 0 0,0 0 1,0 0-1,0-1 1,0 1-1,0 0 0,0 0 1,1 0-1,-1-1 0,0 1 1,1 0-1,-1 0 0,0-1 1,1 1-1,-1 0 0,1-1 1,0 2-1,12 18-68,-10-17 106,0 0-1,1-1 1,-1 1 0,1-1-1,0 0 1,-1 0-1,1-1 1,0 1 0,0-1-1,0 0 1,0 0-1,0 0 1,0 0 0,0-1-1,0 0 1,1 1 0,5-2-1,8-1 34,0-1 0,32-8-1,0-1 18,-49 12-44,0 0 0,-1 0 0,1 0 0,0 0 0,0 0 0,0 0 0,-1 0 0,1 0 0,0 0 0,0 0 0,0 1 0,-1-1 0,1 0 0,0 0 0,0 1 0,-1-1 0,1 1 0,0-1 0,-1 0 0,1 1 0,0-1 0,-1 1 0,1 0 0,-1-1 0,1 1 0,-1-1 0,1 1 0,-1 0 0,1 0 0,-1-1 0,0 1 0,0 0 0,1-1 0,-1 1 0,0 0 0,0 0 0,0 0 1,1-1-1,-1 1 0,0 0 0,0 0 0,-1 1 0,-5 46 765,2-19-353,4-28-398,0-1 1,1 1-1,-1 0 0,0 0 1,1 0-1,-1-1 0,1 1 1,-1 0-1,1-1 0,-1 1 1,1 0-1,0-1 0,-1 1 1,1-1-1,0 1 0,-1-1 1,1 1-1,0-1 0,0 1 1,-1-1-1,1 0 0,0 1 1,0-1-1,0 0 1,0 0-1,-1 0 0,1 0 1,0 1-1,0-1 0,0 0 1,0-1-1,0 1 0,-1 0 1,1 0-1,0 0 0,0 0 1,0-1-1,1 1 0,37-11 396,-24 3-403,-1-1-1,1 0 1,23-21-1,12-16-3415,-77 78-13277,23-26 10800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1089,'1'0'2215,"29"-19"12973,-2 9-8271,-27 10-6823,0 0 0,0 0 0,0 0 0,0 0 0,0 0 0,0 0 0,1 0 0,-1 1-1,0-1 1,0 0 0,0 1 0,0-1 0,0 1 0,0-1 0,0 1 0,0-1 0,0 1 0,0 0 0,1 1 0,0 0-87,0 1 0,-1-1 0,1 1 0,-1-1 0,0 1 0,1 0 0,-1-1 0,-1 1 0,1 0 0,1 5 0,-1 2 107,1-1 1,-2 1 0,1 0 0,-2 0-1,1-1 1,-1 1 0,-1 0 0,1-1 0,-2 1-1,1-1 1,-1 1 0,-1-1 0,0 0-1,0 0 1,-1-1 0,0 0 0,-8 11 0,8-10-100,3-6-9,-1 0 0,1 1 0,0-1 0,0 1 0,1 0 0,-1-1 0,1 1-1,0 0 1,-2 6 0,30-9 149,-18-3-119,0-1-1,0 0 1,-1-1-1,1 0 1,9-6-1,9-12-3202,-26 20 2388,0 1 0,0-1 0,0 1 0,0-1 0,0 1 0,0-1 0,0 1 0,0-1 1,-1 0-1,1 0 0,-1 1 0,1-1 0,-1 0 0,0-2 0,0-9-11809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14574,'0'0'11210,"60"0"-10153,-25 0-384,1 0-449,-1 0-160,-1 3-993,-4-3-3555,-2 0-7431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4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1 320,'0'0'21770,"4"8"-21038,1 1-580,-1 0 1,0 1-1,-1 0 1,0-1-1,0 1 1,-1 0-1,0 1 1,-1-1-1,0 0 1,-2 20 0,-2 12 209,-14 59 0,1 5-20,16-105-316,-1-1 1,1 1 0,0-1-1,0 1 1,0 0 0,0-1-1,0 1 1,0-1 0,0 1 0,1 0-1,-1-1 1,0 1 0,0-1-1,0 1 1,1-1 0,-1 1 0,0-1-1,0 1 1,1-1 0,-1 1-1,0-1 1,1 1 0,-1-1 0,1 1-1,-1-1 1,1 0 0,-1 1-1,1-1 1,-1 0 0,1 1 0,-1-1-1,1 0 1,-1 0 0,1 1-1,-1-1 1,1 0 0,0 0 0,-1 0-1,1 0 1,-1 0 0,1 0-1,0 0 1,-1 0 0,1 0-1,-1 0 1,1 0 0,0 0 0,-1 0-1,1-1 1,-1 1 0,1 0-1,-1 0 1,1-1 0,-1 1 0,1 0-1,-1-1 1,1 1 0,0-1-1,34-20 1185,-2-9-948,-1-2-1,-2-1 1,-1-1-1,-2-2 1,44-75-1,-64 97-2698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10826,'0'0'4202,"0"8"-855,0 27-310,0-33-2894,1-1-1,-1 1 0,0-1 0,1 1 1,-1-1-1,1 1 0,-1-1 1,1 1-1,0-1 0,0 0 1,0 1-1,-1-1 0,1 0 0,0 1 1,1-1-1,-1 0 0,0 0 1,0 0-1,0 0 0,1 0 1,-1 0-1,0-1 0,1 1 0,-1 0 1,1-1-1,-1 1 0,1-1 1,-1 1-1,1-1 0,2 0 1,50 3-4,-43-3 56,-4-1-192,0 0 0,0 0 1,0-1-1,0 0 0,0-1 0,0 1 0,0-1 0,-1-1 1,0 1-1,1-1 0,-1 0 0,0 0 0,-1-1 0,1 0 1,-1 0-1,0 0 0,0-1 0,-1 1 0,1-1 0,-1 0 1,-1-1-1,1 1 0,-1-1 0,0 1 0,-1-1 0,1 0 1,-1 0-1,-1 0 0,1 0 0,-1-1 0,0-8 1,-1 16 2,0 0 1,0-1-1,0 1 1,0 0-1,0 0 1,0-1-1,0 1 1,0 0-1,0 0 1,0 0-1,0-1 1,0 1 0,0 0-1,0 0 1,0-1-1,0 1 1,0 0-1,0 0 1,0 0-1,0-1 1,-1 1-1,1 0 1,0 0-1,0 0 1,0 0 0,0-1-1,0 1 1,-1 0-1,1 0 1,0 0-1,0 0 1,0 0-1,-1-1 1,1 1-1,0 0 1,0 0-1,-1 0 1,1 0 0,0 0-1,0 0 1,0 0-1,-1 0 1,1 0-1,-1 0 1,-11 7 29,-10 15-41,18-16 46,-1 0 0,1 1 0,1-1 0,-1 1 0,1 0 0,0 0 0,1 0 0,0 1 0,0-1-1,1 1 1,-2 12 0,4-19-31,0 0 0,0 1-1,0-1 1,0 0-1,0 0 1,0 0 0,0 0-1,0 0 1,0 0 0,0 0-1,1 0 1,-1 0 0,0 0-1,1-1 1,-1 1-1,0-1 1,1 1 0,-1-1-1,1 1 1,-1-1 0,1 0-1,-1 0 1,1 0 0,-1 0-1,1 0 1,0 0-1,1 0 1,44-5 195,-40 2-188,0 0-1,0 0 1,-1 0-1,0-1 1,1 0-1,-1 0 0,9-9 1,-12 11-11,0-1 0,0 0 0,-1 1 0,1-1 0,-1 0 0,0 0 0,0-1 1,0 1-1,0 0 0,0-1 0,-1 1 0,1-1 0,-1 0 0,0 1 0,0-1 0,0-4 0,-3 9-33,0-1-1,0 1 0,0 0 1,0 0-1,0 0 0,0 1 1,1-1-1,-1 0 0,0 1 1,-2 2-1,1 0 105,0 0 0,0 0-1,0 0 1,0 0 0,1 0 0,0 1 0,0 0-1,0-1 1,0 1 0,1 0 0,0 0-1,-1 6 1,2-11-51,1 1-1,0-1 1,0 1-1,-1-1 0,1 1 1,0-1-1,0 0 1,0 1-1,-1-1 1,1 0-1,0 0 1,0 0-1,0 1 0,0-1 1,0 0-1,0 0 1,0 0-1,0-1 1,-1 1-1,1 0 0,0 0 1,0 0-1,0-1 1,0 1-1,0 0 1,-1-1-1,2 0 0,28-9 144,31-24-83,-47 25-83,-1 1-1,2 0 1,-1 1-1,1 0 1,29-8 0,-43 15-9,-1 0 1,1-1 0,-1 1 0,1 0 0,-1 0-1,1 0 1,-1 0 0,1 0 0,-1 0 0,1 0 0,-1 0-1,1 0 1,-1 0 0,1 0 0,-1 0 0,1 0-1,-1 0 1,1 0 0,-1 0 0,1 1 0,-1-1 0,0 0-1,1 0 1,-1 1 0,1-1 0,-1 0 0,0 1-1,1-1 1,-1 0 0,1 1 0,-1-1 0,0 0 0,0 1-1,1-1 1,-1 1 0,0-1 0,0 1 0,1-1-1,-1 0 1,0 1 0,0-1 0,0 2 0,-7 27-57,-24 26 101,15-25-20,15-29-15,1 0-1,-1 0 1,0 0 0,1 0-1,-1 1 1,1-1 0,0 0-1,-1 0 1,1 1 0,0-1-1,0 0 1,-1 1-1,1-1 1,0 0 0,1 1-1,-1-1 1,0 0 0,0 0-1,0 1 1,1-1 0,-1 0-1,1 0 1,0 2 0,-1-3 26,1 0 0,0 1 1,-1-1-1,1 0 0,-1 0 0,1 0 1,0 0-1,-1 0 0,1 0 0,0 0 1,-1 0-1,1 0 0,0 0 0,-1 0 1,1 0-1,0 0 0,-1-1 0,1 1 1,0 0-1,-1 0 0,1-1 1,-1 1-1,1 0 0,-1-1 0,1 1 1,-1-1-1,1 1 0,-1 0 0,1-1 1,-1 0-1,1 1 0,-1-1 0,18-23 666,-14 18-565,11-16 50,0 0-41,1 1 0,0 0 0,24-22 0,-36 39-208,0 1-1,0-1 1,0 1 0,0 0 0,0 0 0,1 0 0,-1 1 0,1-1-1,0 1 1,0 0 0,0 1 0,0-1 0,0 1 0,0 0-1,0 0 1,0 0 0,0 1 0,1 0 0,-1 0 0,0 0-1,0 1 1,8 1 0,-10-1 42,-1-1 0,0 1 1,0 0-1,0 0 0,0 0 0,0 0 0,0 1 1,0-1-1,0 0 0,-1 1 0,1 0 0,-1-1 0,1 1 1,-1 0-1,1-1 0,-1 1 0,0 0 0,0 0 1,0 0-1,0 0 0,0 1 0,0-1 0,-1 0 1,1 0-1,0 0 0,-1 1 0,0-1 0,0 0 0,0 0 1,0 5-1,-1 6 30,-1 0-1,-1 1 1,0-1 0,-7 18 0,-4 27-2,14-57 6,0 0 0,1 0 0,-1-1 0,0 1-1,1 0 1,-1-1 0,0 1 0,1 0 0,-1 0 0,1-1 0,-1 1 0,1-1 0,-1 1 0,1-1 0,0 1 0,-1 0 0,1-1 0,0 0 0,-1 1 0,1-1 0,0 1 0,0-1 0,-1 0 0,1 0 0,0 1 0,0-1 0,-1 0 0,1 0 0,0 0 0,0 0 0,0 0 0,-1 0 0,1 0 0,0 0 0,0 0 0,0 0 0,-1-1 0,1 1 0,1-1 0,34-10 441,-26 5-424,-1 0 0,1-1 0,-1 0 0,-1-1 0,0 0 0,0 0 0,0 0 0,-1-1 0,-1 0 0,1-1 0,-1 0 0,-1 0 0,0 0 0,0 0 0,-1-1 0,-1 0 0,1 0 0,-2 0 0,1 0 0,-2 0 0,1-17 0,-2 26-31,0 1 0,0 0-1,-1 0 1,1 0 0,0-1 0,-1 1-1,1 0 1,-1 0 0,0 0 0,1 0-1,-1 0 1,0 0 0,0 0 0,0 0-1,1 0 1,-1 0 0,0 0 0,0 0-1,0 1 1,0-1 0,-1 0 0,1 1-1,0-1 1,0 1 0,0-1 0,0 1-1,-1 0 1,-1-1 0,2 1 1,1-1-1,-1 1 1,0 0 0,0 0 0,1 0 0,-1 0-1,0 0 1,0 0 0,0 0 0,1 0-1,-1 0 1,0 0 0,0 0 0,0 0 0,1 1-1,-1-1 1,0 0 0,0 0 0,1 1-1,-1-1 1,0 1 0,1-1 0,-1 1 0,0-1-1,1 1 1,-1-1 0,1 1 0,-1-1-1,1 1 1,-1 0 0,1-1 0,-1 1 0,1 0-1,0-1 1,-1 1 0,1 0 0,0 0-1,0-1 1,-1 1 0,1 0 0,0 0 0,0 0-1,0 0 1,0 1-59,0 1 1,0-1-1,1 0 0,-1 0 1,1 0-1,-1 1 0,1-1 0,0 0 1,0 0-1,0 0 0,0 0 0,0 0 1,0-1-1,1 1 0,-1 0 1,1 0-1,-1-1 0,1 1 0,-1-1 1,4 3-1,1-1-628,-1 0 1,1 0-1,0 0 1,-1-1-1,1 0 0,0 0 1,10 1-1,0 0-2744,0-1 0,0-1 0,1-1 0,-1 0 0,21-3 0,-16-7 4651,-20 9-672,0-1 0,0 1 0,0 0 0,0-1 0,-1 1 0,1 0 0,0-1 0,-1 1 0,1-1 0,-1 1 0,1-1 0,-1 0 0,0 1 0,0-1 0,0 1 0,0-1 0,0 0 0,0 1 0,0-1 0,0 1 0,0-1 0,-1 1 0,1-1 0,-1 0 0,1 1 0,-1 0 0,0-1 0,1 1 0,-1-1 0,0 1 0,0 0 0,0-1 0,-2-1 0,2 2-298,0 0-1,-1 0 1,1 0-1,-1 0 1,1 0-1,-1 0 1,1 1-1,-1-1 1,1 0-1,-1 1 1,0-1-1,1 1 1,-1 0-1,-2-1 1,0 1-41,0 1 1,0-1-1,-1 1 1,1 0-1,0 0 1,0 0-1,0 0 1,0 1-1,0 0 1,0 0-1,0 0 1,1 0 0,-1 0-1,-4 5 1,6-6-178,0 1-1,1-1 1,-1 0 0,1 1 0,-1-1 0,1 1 0,0 0 0,0-1 0,-1 1 0,1 0 0,0 0-1,1 0 1,-1 0 0,0 0 0,0 0 0,1 0 0,-1 0 0,1 0 0,0 0 0,0 0-1,0 0 1,0 0 0,0 0 0,0 0 0,0 0 0,1 1 0,-1-1 0,1 0 0,-1 0 0,1 0-1,0-1 1,1 5 0,0-5-21,0 1-1,0 0 1,1-1-1,-1 1 1,0-1-1,1 0 1,-1 0 0,1 0-1,-1 0 1,1 0-1,-1 0 1,1-1-1,-1 1 1,1-1-1,0 0 1,-1 0-1,6 0 1,48-3 38,-10-7-381,-37 7 243,1 1 0,0 0 1,-1 0-1,13 0 0,-21 3 88,-1-1-1,1 0 1,-1 1-1,1-1 1,-1 0-1,1 1 0,-1-1 1,0 1-1,1-1 1,-1 1-1,0-1 1,1 1-1,-1-1 0,0 1 1,0-1-1,0 1 1,1 0-1,-1-1 1,0 1-1,0-1 1,0 1-1,0-1 0,0 1 1,0 0-1,0-1 1,0 1-1,0-1 1,0 1-1,0 0 0,-1-1 1,1 1-1,0 0 1,-6 29 133,4-20-32,2-9-88,0 0 1,0 0-1,0 0 1,0-1-1,0 1 1,0 0-1,0 0 0,1 0 1,-1-1-1,0 1 1,0 0-1,1 0 1,-1 0-1,0-1 1,1 1-1,-1 0 1,1-1-1,-1 1 1,1 0-1,-1-1 1,1 1-1,-1 0 1,1-1-1,0 1 1,-1-1-1,1 1 1,0-1-1,-1 0 0,2 1 1,31 1 86,39-22-871,-65 18 456,-4 1 224,3-2-539,1 1 0,0 0 0,1 0 0,-1 1 0,12-1 0,-19 2 569,1 0-1,-1 0 1,0 0 0,0 0-1,1 0 1,-1 1-1,0-1 1,0 0-1,1 0 1,-1 0 0,0 0-1,0 1 1,1-1-1,-1 0 1,0 0 0,0 1-1,0-1 1,0 0-1,1 0 1,-1 1-1,0-1 1,0 0 0,0 0-1,0 1 1,0-1-1,0 0 1,0 1-1,0-1 1,0 0 0,0 1-1,0-1 1,0 0-1,0 0 1,0 1 0,0-1-1,0 0 1,0 1-1,0-1 1,0 0-1,0 1 1,0-1 0,-1 0-1,1 0 1,0 1-1,0-1 1,0 0 0,0 0-1,-1 0 1,1 1-1,0-1 1,0 0-1,-1 1 1,-8 12-2867,-2-3-3013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0:4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63 5189,'0'0'3192,"-4"-1"-2855,-2 2 182,1 0 0,0 0 0,-1 0 0,1 1 0,0 0 1,0 0-1,0 0 0,0 0 0,0 1 0,0 0 0,-6 4 0,15-10-186,0 0 0,0 0-1,-1-1 1,0 1 0,1-1-1,-1 0 1,-1 0 0,1 0-1,-1-1 1,1 1 0,-1-1-1,0 1 1,-1-1 0,1 0-1,-1 1 1,0-1 0,0 0-1,0-10 1,-21 17 153,17 0-490,2 0-1,-1 0 1,0 1 0,0-1-1,1 0 1,-1 1 0,1-1-1,0 1 1,-1-1 0,1 1-1,1 0 1,-2 3 0,1-5-4,1 0 1,0 0 0,-1 0-1,1-1 1,-1 1 0,1 0-1,0 0 1,0 0-1,0 0 1,0 0 0,-1 0-1,1 0 1,0 0 0,1 0-1,-1 0 1,0 0-1,0 0 1,0 0 0,0 0-1,1 0 1,-1 0 0,1-1-1,-1 1 1,0 0-1,1 0 1,-1 0 0,1 0-1,0-1 1,-1 1 0,1 0-1,0-1 1,-1 1-1,1 0 1,0-1 0,0 1-1,0-1 1,1 1 0,2 0-27,1-1 1,0 0 0,0 0 0,0-1 0,0 0-1,0 1 1,9-4 0,-13 3 56,1 1 0,0-1 0,-1 1-1,1-1 1,-1 0 0,1 1 0,-1-1 0,1 0-1,-1 0 1,0 0 0,1 0 0,-1 0 0,0-1 0,0 1-1,0 0 1,0 0 0,0-1 0,0 1 0,0-1 0,0 1-1,0-1 1,-1 1 0,1-1 0,-1 0 0,1 1 0,-1-1-1,1-2 1,-3 5-19,0 0 0,0 0 1,0 0-1,0 1 0,0-1 0,1 0 0,-1 1 0,0-1 0,1 1 0,-1-1 0,1 1 1,-2 3-1,2-4-4,-1 3 0,0 0 0,0-1 0,0 1 0,1 1 0,-1-1 0,1 0 0,0 0 0,-1 6 0,29-24 176,-4-13 48,-22 26-183,-11 19-87,4-8-28,5-7-109,-1-1-1,1 0 1,0 0-1,-1 1 1,1-1 0,0 1-1,1-1 1,-1 1 0,0-1-1,1 1 1,-1 3 0,-4-6-7937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41 8232,'-1'0'365,"1"-1"0,-1 0 0,1 0 1,-1 1-1,1-1 0,0 0 0,-1 0 0,1 0 1,0 0-1,0 0 0,0 1 0,0-1 0,0 0 1,0 0-1,0 0 0,0 0 0,0 0 0,0 0 0,0 0 1,0 1-1,1-1 0,-1 0 0,0 0 0,1 0 1,-1 0-1,1 1 0,-1-1 0,0 0 0,1 1 1,0-1-1,0-1 0,1 1-33,1-1 1,-1 1-1,0 0 1,1 0-1,-1 0 0,1 0 1,-1 0-1,1 1 0,-1-1 1,6 0-1,7 0 227,0 1 0,30 3 0,-43-3-520,0 0 0,-1 0 0,1 1 1,0-1-1,-1 0 0,1 1 1,0-1-1,-1 1 0,1-1 1,-1 1-1,1 0 0,-1-1 1,1 1-1,-1 0 0,0 0 1,1 0-1,-1 0 0,0 0 0,0 1 1,0-1-1,0 0 0,0 1 1,0-1-1,0 0 0,1 3 1,-1-1-9,-1 0 1,0 0 0,0 0-1,0 0 1,0-1 0,0 1-1,0 0 1,-1 0 0,1 0-1,-1-1 1,0 1 0,0 0-1,-2 4 1,-5 7 14,0 0 1,0 0-1,-1 0 1,-12 11-1,10-13-24,8-8-16,-1-1 1,1 1-1,-1 0 0,1 0 0,0 0 0,1 0 0,-1 1 0,1-1 0,0 1 0,0-1 0,0 1 0,-1 6 1,3-11-1,1 1 1,-1-1 0,0 1 0,1-1 0,-1 1 0,1-1 0,-1 1 0,1-1 0,0 0-1,-1 1 1,1-1 0,-1 0 0,1 1 0,-1-1 0,1 0 0,0 0 0,-1 0 0,1 1-1,0-1 1,-1 0 0,1 0 0,0 0 0,-1 0 0,1 0 0,0 0 0,-1 0 0,2-1-1,22 0 228,-23 0-217,9-1 47,0 0 0,1-1 0,-1 0 1,0-1-1,0 0 0,-1-1 0,1 0 0,-1-1 1,0 1-1,0-2 0,8-7 0,-6 5 26,-1-1 0,-1 0 0,0 0 0,0-1 0,-1 0 0,0 0 0,-1-1 0,7-15 0,-4-12-74,-10 39-118,0-1-1,0 0 1,0 0 0,0 1 0,0-1 0,0 0 0,0 0 0,0 1 0,0-1 0,0 0-1,-1 0 1,1 1 0,0-1 0,-1 0 0,1 1 0,0-1 0,-1 1 0,1-1-1,-1 0 1,1 1 0,-1-1 0,1 1 0,-1-1 0,1 1 0,-1-1 0,1 1-1,-1 0 1,0-1 0,1 1 0,-1 0 0,0-1 0,1 1 0,-1 0 0,0 0-1,0-1 1,1 1 0,-1 0 0,0 0 0,1 0 0,-1 0 0,0 0 0,0 0-1,1 0 1,-1 1 0,-1-1 0,1 1-226,0-1 0,0 1 0,0-1 0,1 1 0,-1 0 0,0 0 0,0 0-1,1-1 1,-1 1 0,0 0 0,1 0 0,-1 0 0,1 0 0,-1 0 0,1 0 0,-1 0 0,1 0 0,0 0 0,-1 0 0,1 0-1,0 0 1,0 1 0,0-1 0,0 0 0,0 1 0,0 0-321,0 0-1,0 1 1,0-1-1,0 0 1,0 0 0,0 0-1,1 1 1,-1-1-1,1 0 1,-1 0-1,1 0 1,0 0 0,1 2-1,12 6-4646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81 1698,'3'0'615,"0"0"1,0 0 0,0-1 0,0 1 0,0-1-1,-1 1 1,1-1 0,0 0 0,0 0 0,0 0-1,-1-1 1,1 1 0,-1 0 0,1-1-1,-1 0 1,0 0 0,1 0 0,-1 0 0,0 0-1,0 0 1,0 0 0,0-1 0,-1 1 0,1 0-1,-1-1 1,0 0 0,1 1 0,-1-1 0,0 0-1,0 0 1,-1 0 0,1 1 0,-1-1-1,1 0 1,-1 0 0,0-6 0,0 9-581,-1-1 1,1 1-1,0-1 0,0 1 1,-1-1-1,1 1 1,0 0-1,-1-1 0,1 1 1,0 0-1,-1-1 1,1 1-1,-1 0 1,1-1-1,0 1 0,-1 0 1,1 0-1,-1-1 1,1 1-1,-1 0 0,1 0 1,-1 0-1,1 0 1,-1-1-1,1 1 0,-1 0 1,1 0-1,-1 0 1,1 0-1,-1 0 0,1 1 1,-1-1-1,0 0 1,1 0-1,-1 0 0,1 0 1,0 1-1,-1-1 1,1 0-1,-1 0 1,1 1-1,-1-1 0,1 0 1,-1 1-1,-23 13-144,20-10 109,0 0-1,1 0 1,-1 1 0,1-1-1,1 1 1,-1 0 0,0 0 0,1 0-1,0 0 1,0 0 0,1 1-1,0-1 1,-1 1 0,2-1-1,-1 1 1,1-1 0,0 6 0,0-9 6,1-1 1,0 0 0,0 0 0,0 0 0,0 0-1,0 0 1,0 0 0,0 0 0,0 0 0,0 0-1,1 0 1,-1 0 0,0-1 0,0 1 0,1 0-1,-1-1 1,0 1 0,1-1 0,-1 0 0,1 1-1,-1-1 1,1 0 0,-1 0 0,1 0 0,1 0 0,46-1 200,-39 0-154,175-16-293,-184 17 233,0 0 1,0 0-1,0 0 1,-1 0-1,1 0 0,0 0 1,0 0-1,0 0 1,0 0-1,0 0 0,-1 0 1,1 0-1,0 1 0,0-1 1,0 0-1,-1 1 1,1-1-1,0 1 0,0-1 1,-1 1-1,1-1 1,0 1-1,-1-1 0,1 1 1,-1 0-1,1-1 0,0 1 1,-1 0-1,0-1 1,1 1-1,-1 0 0,1 0 1,-1-1-1,0 1 1,0 0-1,1 1 0,-8 30 907,0-7 340,11-25-1096,-1-1 0,1 0 1,0 0-1,-1 0 0,1 0 0,-1-1 0,1 1 0,4-4 0,14-9 11,-13 6-208,1 2 0,0-1 0,0 1 1,1 1-1,0 0 0,0 0 0,0 1 0,0 0 0,1 1 0,13-2 0,-24 6 32,-1 0 0,1 0 0,0 0-1,0 0 1,0 1 0,-1-1-1,1 0 1,-1 0 0,1 0 0,-1 1-1,1-1 1,-1 0 0,0 0-1,1 1 1,-1-1 0,0 0 0,0 1-1,0-1 1,0 0 0,0 1 0,-1-1-1,1 0 1,0 1 0,0-1-1,-2 2 1,-4 37-2308,5-33-1766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10890,'0'0'12994,"-7"11"-12743,-15 24 2,-1-1 0,-45 49 0,-73 65 365,67-74-596,68-67-3679,11-11 587,10-10-1414,3-10-2152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6278,'0'0'12209,"3"8"-11499,2 19-284,0 0 0,-1 1-1,-1 45 1,-2-34 249,10 62 0,6-35-488,-1-34-1936,5-9-4440,-10-19 851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8648,'0'0'15823,"72"9"-15471,-31 0-223,2-3-129,-7-2-1826,-4-4-3908,-3-2-7846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31 15887,'0'0'9049,"-11"-7"-8526,5 2-459,4 3-61,-1 0-1,1 1 1,0-1 0,0 1 0,-1-1-1,1 1 1,-1 0 0,1 0 0,-1 0 0,1 0-1,-1 0 1,0 0 0,1 1 0,-1-1-1,0 1 1,0 0 0,1 0 0,-1 0-1,0 0 1,0 1 0,1-1 0,-1 1-1,0-1 1,1 1 0,-1 0 0,0 0-1,1 0 1,-5 3 0,-9 7 6,1 1 0,-1 1 0,-16 19 0,28-28-14,0 0 0,1 0 0,-1 0 0,1 1 0,0-1 0,0 1 0,1 0 0,-1 0 0,1 0 0,0 0 1,0 0-1,1 0 0,-1 0 0,1 1 0,0-1 0,0 11 0,2-15-22,-1 0 1,1-1-1,-1 1 0,1 0 1,-1-1-1,1 1 0,-1 0 1,1-1-1,0 1 0,-1-1 1,1 1-1,0-1 0,-1 1 1,1-1-1,0 1 1,0-1-1,-1 0 0,1 1 1,0-1-1,0 0 0,0 0 1,0 0-1,-1 0 0,1 0 1,0 0-1,0 0 1,0 0-1,0 0 0,0 0 1,-1 0-1,1 0 0,1-1 1,30-5-243,-22 1 202,1 0 0,-1 0 1,0-1-1,0-1 0,-1 1 0,0-2 0,10-9 0,-8 7-22,0 1 0,1 0 0,23-13 0,-35 22 66,0 0-1,1-1 1,-1 1 0,1 0 0,-1 0 0,1 0 0,-1-1 0,1 1 0,-1 0 0,1 0 0,-1 0 0,1 0 0,-1 0 0,1 0 0,-1 0-1,1 0 1,-1 0 0,1 0 0,-1 1 0,1-1 0,-1 0 0,1 0 0,-1 0 0,0 1 0,1-1 0,-1 0 0,1 0 0,-1 1 0,0-1-1,1 0 1,-1 1 0,1-1 0,-1 1 0,8 22-332,-6 36 258,-2-48 74,-1 22 128,-1 1 0,-1 0 1,-2-1-1,-13 48 0,13-63 119,-1-1 0,-1 0 0,0 0 0,-1 0 0,-1-1 0,-1 0-1,0-1 1,-1 0 0,-24 26 0,29-36-194,0 0-1,0-1 1,-1 0-1,1 0 1,-8 3-1,13-6-20,1 0 1,-1-1-1,0 1 0,0-1 0,0 1 0,0-1 0,-1 1 1,1-1-1,0 1 0,0-1 0,0 0 0,0 0 0,0 0 1,0 0-1,-1 1 0,1-1 0,0-1 0,0 1 0,0 0 1,0 0-1,0 0 0,-1-1 0,1 1 0,0 0 0,0-1 0,0 1 1,0-1-1,0 1 0,0-1 0,0 0 0,0 0 0,1 1 1,-1-1-1,0 0 0,0 0 0,0 0 0,1 0 0,-1 0 1,0 1-1,1-1 0,-1-1 0,0 0 0,0-6-13,0 1 0,0-1-1,1 0 1,0 1 0,0-1 0,1 0-1,0 0 1,1 1 0,-1-1-1,1 1 1,1-1 0,-1 1 0,1 0-1,1 0 1,-1 0 0,1 0 0,0 1-1,1 0 1,8-10 0,9-10-26,2 0 1,1 2 0,28-22-1,86-57-7,-80 62 18,55-51 1,-112 91 18,0-1 1,0 0-1,0 0 1,0 0-1,0 0 1,0 0 0,0 0-1,-1-1 1,1 1-1,-1 0 1,0-1-1,1 1 1,-1-1 0,0 0-1,-1 1 1,1-1-1,0-5 1,-1 7-7,0 1 0,0-1 0,0 0 0,-1 0 0,1 1 0,0-1 0,-1 0 0,1 1 0,0-1 0,-1 1 0,1-1 0,-1 0 0,1 1 0,-1-1 0,0 1 0,1-1 0,-1 1 0,1-1 0,-1 1 1,0 0-1,1-1 0,-2 1 0,-29-4-182,21 5 172,1 1 0,-1 0 0,1 0 0,-1 1 0,1 0 0,0 1 0,0 0 0,0 1 0,1-1 1,-1 2-1,-7 5 0,11-7-11,-1 1 0,0 0-1,1 0 1,0 0 0,0 0 0,1 1 0,-1 0 0,1-1 0,0 2 0,1-1 0,0 0-1,0 1 1,0 0 0,1-1 0,-3 12 0,5-16-111,-1-1 0,1 0-1,0 0 1,0 1 0,0-1 0,0 0-1,0 0 1,1 0 0,-1 1 0,0-1-1,0 0 1,1 0 0,-1 0 0,1 0-1,-1 0 1,1 0 0,0 1 0,-1-1-1,1-1 1,0 1 0,0 0 0,-1 0-1,1 0 1,0 0 0,0 0 0,0-1-1,0 1 1,0 0 0,0-1 0,0 1-1,0-1 1,1 1 0,-1-1 0,2 1-1,45 3-7887,-42-4 6675,34-1-7463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49 8072,'0'0'17082,"-8"1"-16841,6-1-242,0 0 10,0 0-1,0 1 0,0-1 1,0 0-1,1 1 1,-1-1-1,0 1 0,0 0 1,0 0-1,0 0 0,-2 2 1,2-2-12,1 1 1,0 0 0,0 0-1,0-1 1,0 1-1,1 0 1,-1 0-1,0 0 1,1 0-1,-1 0 1,1 0 0,0 0-1,0 0 1,0 0-1,0 0 1,0 3-1,1 9-94,1 0-1,0 0 1,2-1-1,-1 1 0,1-1 1,1 0-1,9 18 0,-8-18 89,0 0-1,-1 0 0,0 1 0,-1 0 0,-1 0 1,0 0-1,1 20 0,-4-25 30,0 0 0,0 0 1,-1 0-1,-1 0 0,1 0 0,-1 0 0,-1-1 0,1 1 1,-2-1-1,1 1 0,-1-1 0,0 0 0,-1-1 1,0 1-1,0-1 0,-1 0 0,1 0 0,-1 0 1,-1-1-1,0 0 0,0 0 0,-8 4 0,10-6 39,-1 0 0,0-1 0,0 0-1,0 0 1,0 0 0,-1-1-1,-8 2 1,13-3-49,1-1-1,-1 1 1,1-1-1,-1 0 1,1 0-1,-1 0 1,0 0-1,1 0 1,-1 0-1,1 0 1,-1 0-1,1 0 1,-1-1-1,1 1 0,-1-1 1,1 1-1,-1-1 1,1 1-1,-1-1 1,1 0-1,0 0 1,-1 0-1,1 0 1,0 0-1,0 0 1,0 0-1,0 0 1,0 0-1,0 0 1,0-1-1,0 1 1,0 0-1,0-1 1,1 1-1,-2-3 1,0-8-87,1 1 0,0-1 1,0 0-1,1 1 0,0-1 0,1 0 1,1 1-1,0-1 0,0 1 0,1-1 1,1 1-1,0 0 0,0 0 0,1 1 1,10-18-1,4-2-222,1 1 0,1 0 0,47-49 0,-46 58 352,1 1 1,0 1-1,34-21 0,16-10 71,-58 32 416,-15 16-525,0 1 0,0 0 0,0-1 0,0 1 0,0 0 0,0-1 0,-1 1 0,1 0 0,0 0 0,0-1 0,0 1 0,0 0 0,0-1 0,-1 1 0,1 0 0,0 0 0,0-1 0,-1 1 0,1 0 0,0 0 0,0 0 0,-1-1 0,1 1 0,0 0 0,0 0 0,-1 0 0,1 0-1,0 0 1,-1 0 0,1-1 0,0 1 0,-1 0 0,1 0 0,0 0 0,-1 0 0,-2 0 11,-1 0 0,1 0-1,-1 0 1,1 0-1,0 1 1,-1-1-1,1 1 1,-1 0 0,1 0-1,-3 1 1,-3 3-8,1-1 0,0 1 0,1 1 1,-1-1-1,1 1 0,0 1 0,1-1 1,-1 1-1,1 0 0,-7 11 0,10-13 21,-1 1-1,1-1 1,0 1-1,1 0 1,-1-1-1,1 1 0,0 0 1,1 1-1,-1-1 1,1 0-1,1 0 1,-1 1-1,1-1 1,0 0-1,0 1 0,2 7 1,-1-12-25,0 0 0,0 0 0,1-1 0,-1 1 0,1 0 0,-1-1 0,1 1 0,0-1 0,0 1 0,-1-1 0,1 0 0,0 0 0,0 0 0,0 0 0,0 0 0,1 0 1,-1 0-1,0-1 0,0 1 0,0-1 0,1 1 0,-1-1 0,0 0 0,0 0 0,1 0 0,1-1 0,64-3-174,-43-2-2219,-15-4-4291,-9 4-665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10922,'0'0'13042,"-9"13"-11462,6-8-1446,-56 95 1524,53-88-1553,1 0 1,0 0 0,0 0 0,2 0-1,-1 1 1,2 0 0,-3 25-1,5-36-107,0-1 1,0 1-1,1-1 0,-1 1 0,1-1 0,-1 0 0,1 1 0,0-1 1,0 1-1,-1-1 0,1 0 0,0 0 0,0 0 0,0 1 0,1-1 1,-1 0-1,0 0 0,0 0 0,0-1 0,1 1 0,-1 0 1,0 0-1,1-1 0,-1 1 0,1-1 0,-1 1 0,1-1 0,-1 1 1,1-1-1,-1 0 0,1 0 0,2 0 0,62 1-1121,-47-2 540,-16 1 492,0 0 0,0 0 0,0 0 0,0 0 0,0 0 0,0 1 0,-1-1 0,1 1 0,0 0 0,0 0 0,0 0 0,-1 0 0,1 0 0,-1 1 0,1-1 0,2 3 0,-3-2 106,-1 1 1,0-1-1,1 0 0,-1 1 1,0-1-1,0 1 1,-1-1-1,1 1 0,0 0 1,-1-1-1,0 1 0,1 0 1,-1-1-1,0 1 1,0 0-1,-1-1 0,0 6 1,0-4 92,0 1 1,-1-1 0,1 0-1,-1 0 1,0 0-1,0-1 1,-1 1 0,1 0-1,-1-1 1,0 1-1,0-1 1,0 0 0,0 0-1,0 0 1,-1-1-1,1 1 1,-1-1 0,1 1-1,-1-1 1,-6 2-1,0 1-66,-1-1 0,0 0 0,0 0 0,0-1-1,0 0 1,-17 1 0,8-8-3147,19 4 2636,0-1 1,1 0 0,-1 0-1,0 1 1,1-1-1,-1 0 1,1 0 0,0 0-1,-1 0 1,1 0-1,0 0 1,-1 0 0,1 0-1,0 0 1,0 0-1,0 0 1,0-2 0,0-15-10108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67 16015,'0'0'6465,"10"-4"-4517,31-14-714,-39 17-1183,-1 1-1,0-1 1,1 0 0,-1 1 0,0-1 0,1 0 0,-1 0 0,0 0 0,0 0 0,0 0 0,0 0 0,0-1-1,0 1 1,1-2 0,-2 3-30,0-1 0,1 0 0,-1 1 0,0-1 0,0 1 1,0-1-1,0 1 0,0-1 0,0 0 0,0 1 0,0-1 0,0 1 0,0-1 0,-1 0 0,1 1 0,0-1 0,0 1 0,0-1 0,-1 1 0,1-1 0,0 1 0,-1-1 0,0 0 0,0 0-4,0-1-1,-1 1 1,0 0-1,1-1 1,-1 1-1,1 0 1,-1 0-1,0 0 1,0 0-1,0 1 1,0-1-1,0 0 1,0 1-1,-2-1 1,-3 1-32,-1 1 1,1 0-1,-1 0 0,1 0 1,0 1-1,0 0 1,0 0-1,0 1 1,0 0-1,0 0 0,-10 7 1,14-8 7,-1 1 0,0-1-1,1 1 1,-1 0 0,1 0 0,0 0 0,0 1-1,0-1 1,1 1 0,-1-1 0,1 1 0,0 0 0,0 0-1,0 0 1,0 0 0,1 0 0,0 0 0,-1 1-1,2-1 1,-2 8 0,2-11 10,1 0-1,-1 0 1,1 0-1,-1 0 1,1 0-1,-1 0 1,1-1-1,-1 1 1,1 0 0,0 0-1,0-1 1,-1 1-1,1 0 1,0-1-1,0 1 1,0-1-1,0 1 1,0-1 0,-1 1-1,1-1 1,0 1-1,0-1 1,0 0-1,0 0 1,0 0-1,0 1 1,0-1-1,0 0 1,1 0 0,-1 0-1,1-1 1,44 1 127,-37 0-107,10-3 2,0 1 1,-1-2-1,35-12 1,-36 11-59,0 0-1,1 0 1,-1 2 0,34-3 0,-51 6 30,1 0 0,0 0 1,-1 0-1,1 1 0,-1-1 0,1 0 1,-1 1-1,1-1 0,-1 0 0,1 1 1,-1-1-1,1 0 0,-1 1 0,1-1 1,-1 1-1,0-1 0,1 1 0,-1-1 1,0 1-1,1-1 0,-1 1 0,0 0 1,0-1-1,1 1 0,-1-1 0,0 1 1,0 0-1,0-1 0,0 1 0,0-1 1,0 1-1,0 0 0,0-1 0,0 1 1,0 0-1,0-1 0,0 1 0,-1 0 1,-6 36 670,3-15-327,6-22-290,0 1-1,1 0 1,-1-1-1,0 0 1,0 1-1,1-1 1,-1 0-1,0 0 1,0 0-1,1 0 1,-1-1-1,3 0 1,15-4 147,-1-1 0,30-14 1,-36 14-418,-1 0 1,1 1-1,1 1 1,-1 0-1,1 1 1,-1 0-1,22-1 1,-34 4 170,-1 0 0,1 1 0,0-1-1,-1 0 1,1 1 0,-1-1 0,1 1 0,-1-1 0,1 1 0,-1-1 0,1 1 0,-1-1 0,1 1 0,-1-1 0,0 1 0,1 0 0,-1-1 0,0 1 0,1 0 0,-1-1 0,0 1 0,0 0 0,0-1 0,0 1 0,0 0 0,0-1 0,0 1 0,0 0 0,0-1 0,0 1 0,0 0 0,0-1 0,-1 2 0,-2 8-4437,-5-5-2284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15310,'0'0'9610,"22"73"-9162,-33-29-352,-2 4-32,2 0-32,-4-6 0,8-1 0,-1-5-192,3-10-609,1-3-1249,2-7-960,-4-7-1346,1-7-4389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1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24 142 10890,'0'0'5963,"4"-4"-5765,0 0 57,0-1-1,-1 1 1,0-1 0,0 0-1,0 0 1,0 0 0,2-7 0,-4 10-55,0 0 0,0-1 0,0 0 0,0 1 0,0-1 0,-1 0 1,0 1-1,1-1 0,-1 0 0,0 1 0,0-1 0,0 0 0,-1 1 0,1-1 1,-1 0-1,1 1 0,-1-1 0,0 0 0,0 1 0,-3-5 0,4 6-173,0 0-1,-1 0 0,1 1 0,-1-1 0,1 0 0,-1 0 1,0 1-1,1-1 0,-1 1 0,0-1 0,1 0 1,-1 1-1,0 0 0,0-1 0,1 1 0,-1-1 0,0 1 1,0 0-1,0-1 0,0 1 0,0 0 0,0 0 1,1 0-1,-1 0 0,0 0 0,0 0 0,0 0 0,0 0 1,0 0-1,0 0 0,0 0 0,1 1 0,-1-1 1,0 0-1,0 1 0,0-1 0,0 0 0,1 1 1,-1-1-1,0 1 0,0-1 0,1 1 0,-2 1 0,0 0-50,0 0-1,0 1 1,1-1-1,-1 0 1,1 1-1,-1 0 1,1-1-1,0 1 0,0 0 1,0-1-1,0 1 1,0 5-1,0 3-12,1 1 1,0-1-1,3 20 0,-3-29 36,0 0 0,1 0 0,-1 0 0,1 0 0,0 0 0,-1 0 0,1-1 0,0 1 0,0 0 1,0 0-1,1-1 0,-1 1 0,2 1 0,-2-2 5,0-1 0,0 1 1,0-1-1,0 1 0,0-1 0,0 0 0,0 0 1,0 1-1,0-1 0,0 0 0,0 0 1,0 0-1,0 0 0,0 0 0,0 0 1,0 0-1,0-1 0,0 1 0,0 0 1,0 0-1,0-1 0,0 1 0,0-1 1,0 1-1,-1-1 0,1 1 0,0-1 1,1 0-1,1-2 108,0 0 1,-1 0-1,1 0 0,0 0 1,-1 0-1,0-1 1,0 1-1,0-1 0,0 0 1,-1 1-1,1-1 0,-1 0 1,0 0-1,0 0 1,0 0-1,-1 0 0,1 0 1,-1-5-1,0 9-112,0-1 0,0 1 0,0 0 0,0-1-1,0 1 1,0 0 0,0-1 0,0 1 0,0 0 0,0-1 0,0 1-1,0 0 1,-1-1 0,1 1 0,0 0 0,0 0 0,0-1 0,0 1-1,-1 0 1,1 0 0,0-1 0,0 1 0,0 0 0,-1 0-1,1 0 1,0-1 0,0 1 0,-1 0 0,1 0 0,0 0 0,-1 0-1,1-1 1,0 1 0,0 0 0,-1 0 0,1 0 0,0 0 0,-1 0-1,1 0 1,0 0 0,-1 0 0,1 0 0,0 0 0,-1 0 0,1 0-1,0 0 1,-1 0 0,1 1 0,0-1 0,0 0 0,-1 0 0,1 0-1,0 0 1,0 0 0,-1 1 0,1-1 0,0 0 0,0 0-1,-1 1 1,-14 16-242,12-7 183,1 0-1,0 0 1,1 1-1,0-1 1,0 1-1,2 14 1,-1-25 56,0 0 1,0 0 0,0 1-1,0-1 1,0 0 0,0 0-1,0 0 1,0 1-1,0-1 1,0 0 0,0 0-1,0 0 1,1 1 0,-1-1-1,0 0 1,0 0 0,0 0-1,0 1 1,0-1-1,1 0 1,-1 0 0,0 0-1,0 0 1,0 0 0,0 0-1,1 1 1,-1-1-1,0 0 1,0 0 0,0 0-1,1 0 1,-1 0 0,0 0-1,0 0 1,1 0-1,-1 0 1,0 0 0,0 0-1,0 0 1,1 0 0,-1 0-1,0 0 1,0 0-1,1 0 1,12-8 20,8-12 140,-15 13-82,0 0 0,0 0 0,-1 0 0,0-1 0,0 0 0,0 0 0,-1 0 0,-1-1 0,1 1 0,-1-1 0,-1 0 0,3-18 0,-5 27-76,0-1 1,0 0-1,0 1 1,0-1-1,-1 1 1,1-1-1,0 0 1,0 1-1,-1-1 1,1 1-1,0-1 1,-1 1-1,1-1 1,-1 1-1,1-1 1,-1 1-1,1-1 1,-1 1-1,1-1 1,-1 1-1,1 0 1,-1-1-1,1 1 1,-1 0-1,0 0 0,1-1 1,-1 1-1,1 0 1,-1 0-1,0 0 1,1 0-1,-1 0 1,0 0-1,1 0 1,-1 0-1,0 0 1,1 0-1,-1 0 1,0 0-1,1 0 1,-1 0-1,0 1 1,1-1-1,-1 0 1,1 1-1,-1-1 1,1 0-1,-1 1 1,0-1-1,0 1 1,-2 0-23,0 1 0,0-1 1,0 1-1,0 0 0,0 0 0,1 0 1,-1 0-1,0 0 0,-2 4 1,-8 23-80,12-28 94,0 0 1,1 1-1,-1-1 0,0 0 0,1 1 0,0-1 1,-1 1-1,1-1 0,0 1 0,0-1 0,-1 1 1,1-1-1,0 1 0,1-1 0,-1 1 0,0-1 1,0 1-1,1 1 0,0-3 3,0 0 0,0 0 0,0 0 0,-1 0 0,1 0 0,0 0 0,0 0 0,0 0 0,0 0 0,0 0 0,-1 0 0,1-1 0,0 1 0,0 0 0,-1-1 0,1 1 0,0-1 0,0 1 0,-1-1 0,1 1 0,0-1 0,-1 1 0,1-1 0,-1 1 0,1-1 0,-1 0 0,1 0 0,-1 1 0,1-1 0,0-1 0,18-27 103,-17 26-95,1-2 51,-1 1-1,1-1 1,-1 1 0,0-1 0,-1 0 0,1 1 0,-1-1-1,0 0 1,0 0 0,0-7 0,-1 11-56,0 1 0,0 0 0,-1-1 0,1 1 1,0 0-1,0 0 0,-1-1 0,1 1 0,0 0 0,0 0 0,-1 0 0,1-1 0,0 1 0,-1 0 1,1 0-1,0 0 0,-1 0 0,1 0 0,0 0 0,-1 0 0,1 0 0,0 0 0,-1 0 0,1 0 1,0 0-1,-1 0 0,1 0 0,0 0 0,-1 0 0,1 0 0,0 0 0,-1 0 0,1 0 0,0 0 1,-1 1-1,1-1 0,0 0 0,-1 0 0,1 0 0,0 1 0,0-1 0,-1 0 0,1 0 0,0 1 1,0-1-1,0 0 0,-1 1 0,1-1 0,-16 13-185,11-3-121,1 0-1,0 0 1,0 1-1,1-1 1,0 1-1,1 0 1,0 0 0,1 0-1,-1 15 1,2-26 120,0 1 0,0-1 0,0 1 0,0-1 0,-1 1 0,1-1 1,0 1-1,0-1 0,0 1 0,0-1 0,0 1 0,0-1 1,1 1-1,-1-1 0,0 1 0,0-1 0,0 1 0,0-1 1,0 1-1,1-1 0,-1 1 0,0-1 0,0 0 0,1 1 0,-1-1 1,0 1-1,1-1 0,-1 0 0,1 1 0,-1-1 0,0 0 1,1 1-1,-1-1 0,1 0 0,-1 0 0,1 0 0,-1 1 0,1-1 1,-1 0-1,1 0 0,-1 0 0,1 0 0,-1 0 0,1 0 1,0 0-1,12 0-7671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12684,'0'0'11371,"71"-1"-9385,-36-7-417,12-2-576,0-2-480,1 3-321,1 2-128,-10 1-224,-3 0-1218,-16 0-960,-5-2-673,-13-5-2306,-2-4-4772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12524,'0'0'10057,"50"-23"-8327,-12 19-641,8 0-256,3 2-513,1 2-224,-1 0-512,-8 0-2179,-4 4-4740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6246,'0'0'20403,"9"77"-20179,-9-38-160,-2-3 1,-4 3-322,5-6-992,-5-4-929,-5-5-1313,-4-7-897,6-9-1922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14542,'0'0'3358,"12"-3"-711,6-2-1822,0 1 0,1 2-1,0-1 1,-1 2 0,25 1-1,-39 0-734,0 1-1,0-1 0,-1 1 0,1-1 0,0 1 1,0 0-1,0 1 0,-1-1 0,1 1 1,-1 0-1,1 0 0,-1 0 0,0 0 0,0 0 1,5 5-1,-6-4-102,-1 0 0,1-1 1,-1 1-1,0 0 0,0 0 0,0 0 1,0 1-1,0-1 0,-1 0 0,0 0 1,1 0-1,-1 0 0,-1 1 1,1-1-1,0 0 0,-1 0 0,1 0 1,-1 0-1,0 0 0,0 0 0,0 0 1,0 0-1,-3 4 0,-2 1-110,0 0 0,0 0-1,-1 0 1,0-1 0,0 0 0,-1-1-1,0 0 1,0 0 0,0 0 0,-11 4-1,27-9-95,0 0-1,1 0 0,-1 1 1,0-1-1,0 2 1,0-1-1,-1 1 0,1 1 1,-1-1-1,11 8 1,-16-10 252,0 0 0,0 0 0,0 1 0,0-1 0,0 1 1,0-1-1,-1 1 0,1 0 0,0 0 0,-1 0 0,1 0 1,-1 0-1,0 0 0,0 0 0,0 0 0,0 0 0,0 1 1,0-1-1,-1 0 0,1 1 0,-1-1 0,1 1 0,-1-1 1,0 0-1,0 1 0,0-1 0,0 1 0,-1-1 0,1 1 1,-1-1-1,1 0 0,-1 1 0,0-1 0,0 0 0,0 0 1,0 0-1,0 1 0,0-1 0,-4 3 0,-2 3 299,0-1 0,0 0 0,-1 0-1,0-1 1,0 0 0,-1 0 0,1-1 0,-1 0 0,-18 6-1,9-4 128,0 0-1,0-2 1,0-1-1,-29 4 1,38-7-534,-50 0 761,57-1-815,1 0 0,-1 0 0,1 0 1,-1 0-1,1-1 0,-1 1 0,1 0 0,-1-1 0,1 0 1,-1 1-1,1-1 0,-1 0 0,1 0 0,0 1 0,0-1 0,-1 0 1,1 0-1,0-1 0,0 1 0,0 0 0,0 0 0,0 0 1,0-1-1,1 1 0,-1-1 0,0 1 0,1 0 0,-1-1 0,1 1 1,-1-1-1,1 1 0,-1-3 0,1-13-4259,0 1-2568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5:5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 13741,'0'0'13885,"-13"-1"-13810,5 0-71,0 0 1,0 1 0,0 0-1,0 1 1,0 0-1,0 0 1,0 0-1,0 1 1,1 0 0,-1 1-1,1 0 1,-1 0-1,-9 6 1,-28 21 7,42-28-20,0 0 0,0 0 0,1 1 0,-1-1 1,1 1-1,-1 0 0,1-1 0,0 1 0,0 0 0,1 0 0,-1 1 0,-2 5 0,4-8-24,0 0 0,0-1 0,0 1 0,1 0 0,-1 0-1,0 0 1,0-1 0,1 1 0,-1 0 0,1 0 0,-1-1 0,1 1 0,-1 0-1,1-1 1,-1 1 0,1 0 0,-1-1 0,1 1 0,0-1 0,-1 1 0,1-1-1,0 1 1,-1-1 0,1 0 0,0 1 0,0-1 0,-1 0 0,1 1 0,0-1-1,0 0 1,0 0 0,0 0 0,-1 0 0,2 0 0,38 5-841,-29-4 564,2 0-12,60 10-541,-68-10 842,-1 0 0,1 1-1,-1-1 1,1 1 0,-1 0-1,0 0 1,0 0 0,1 0 0,-2 1-1,1 0 1,0 0 0,4 4-1,-7-6 52,0 0 1,0 1-1,-1-1 0,1 0 0,0 0 0,-1 0 0,1 0 0,-1 1 0,1-1 0,-1 0 1,0 1-1,0-1 0,1 0 0,-1 0 0,0 1 0,0-1 0,0 0 0,0 1 1,-1-1-1,1 0 0,0 1 0,0-1 0,-2 2 0,1 0 85,-1 0 0,0 0-1,0 0 1,0 0 0,0 0 0,0-1-1,-1 1 1,-5 4 0,-4 2 176,-1 0 0,0-1 1,-15 7-1,17-10-458,1-1 0,-1 1 0,0-2-1,0 1 1,0-2 0,0 1 0,0-2 0,-12 2 0,22-3-26,1-1-1,0 1 1,-1 0 0,1 0 0,0 0-1,-1 0 1,1 0 0,0 0-1,-1 0 1,1-1 0,0 1 0,0 0-1,-1 0 1,1 0 0,0-1-1,0 1 1,-1 0 0,1 0-1,0-1 1,0 1 0,0 0 0,-1-1-1,1 1 1,0 0 0,0 0-1,0-1 1,0 1 0,0 0 0,0-1-1,0 1 1,0 0 0,0-1-1,0 1 1,0 0 0,0-1-1,0 1 1,0 0 0,0-1 0,0 1-1,0 0 1,0-1 0,0 1-1,0 0 1,0-1 0,1 1 0,-1 0-1,0-1 1,5-13-8563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40 373 7655,'0'0'14462,"-5"9"-14302,0 2-95,-1 0-1,2 0 1,0 1 0,0-1-1,1 1 1,0 0 0,1 0-1,-1 20 1,3-31-2,0-1-1,0 1 1,0 0 0,0 0-1,0-1 1,0 1-1,1 0 1,-1-1 0,0 1-1,0 0 1,1-1 0,-1 1-1,1 0 1,-1-1 0,0 1-1,1 0 1,-1-1 0,1 1-1,-1-1 1,1 1-1,-1-1 1,1 1 0,0-1-1,-1 0 1,1 1 0,0-1-1,-1 0 1,1 1 0,0-1-1,-1 0 1,1 0 0,0 0-1,-1 1 1,1-1-1,0 0 1,0 0 0,-1 0-1,1 0 1,0 0 0,0-1-1,-1 1 1,1 0 0,0 0-1,-1 0 1,1-1 0,0 1-1,1-1 1,1 0 122,1 0 1,0 0-1,-1-1 1,0 0-1,1 0 1,-1 0-1,0 0 1,4-3-1,2-6-171,-1 0 0,0-1-1,0 0 1,-1 0-1,-1-1 1,0 0 0,-1 0-1,0 0 1,-1-1-1,-1 0 1,3-24-1,-4 32-31,-2 5-41,1 0 0,-1-1 0,1 1 1,-1 0-1,1 0 0,0 0 1,0 0-1,-1-1 0,1 1 1,0 0-1,0 0 0,0 1 1,0-1-1,0 0 0,0 0 0,1 0 1,-1 1-1,0-1 0,0 1 1,0-1-1,1 1 0,-1-1 1,0 1-1,1 0 0,-1-1 1,0 1-1,1 0 0,-1 0 0,0 0 1,1 0-1,-1 0 0,0 1 1,1-1-1,-1 0 0,0 1 1,1-1-1,-1 0 0,0 1 0,0 0 1,2 0-1,5 2-32,0 0 0,-1 0 0,0 1 0,1 0 0,8 7 0,-12-8 79,-1-1-1,0 1 0,0 0 0,0-1 1,-1 2-1,1-1 0,-1 0 1,0 0-1,0 1 0,0-1 0,0 1 1,0 0-1,-1-1 0,0 1 1,1 0-1,-2 0 0,1 0 0,0 0 1,-1 0-1,1 6 0,-3 2-47,0 0-1,0 0 1,-1 0-1,0 0 1,-7 14 0,-1 7 17,11-33 45,0 0 0,-1 0 0,1 1 0,0-1 0,0 0 0,0 0 0,0 0 0,0 1 0,0-1 0,0 0 0,0 0 0,0 1 0,1-1 1,-1 0-1,0 0 0,0 1 0,0-1 0,0 0 0,0 0 0,0 0 0,0 1 0,1-1 0,-1 0 0,0 0 0,0 0 0,0 1 0,0-1 0,1 0 0,-1 0 0,0 0 1,0 0-1,0 0 0,1 1 0,-1-1 0,0 0 0,0 0 0,0 0 0,1 0 0,-1 0 0,0 0 0,0 0 0,1 0 0,-1 0 0,0 0 0,0 0 0,1 0 0,-1 0 0,0 0 1,0 0-1,1 0 0,-1 0 0,0 0 0,0-1 0,0 1 0,1 0 0,-1 0 0,0 0 0,0 0 0,0 0 0,1-1 0,16-6 172,22-16-120,0-2 1,-2-2 0,55-51 0,-87 74 360,-5 6-197,-11 15-157,-14 22-19,25-38-41,-4 5 81,1 1 1,1-1-1,-1 1 0,1-1 1,0 1-1,1 0 1,0 0-1,-1 12 0,2-18-46,1 0 0,-1 0 1,1 0-1,0 0 0,0 0 0,-1 0 0,1 0 0,0-1 0,0 1 0,0 0 0,0-1 0,0 1 0,0-1 0,0 1 1,0-1-1,0 1 0,0-1 0,0 1 0,0-1 0,0 0 0,1 0 0,-1 0 0,0 1 0,0-1 0,0 0 0,0-1 0,0 1 1,1 0-1,-1 0 0,0 0 0,2-1 0,41-7 747,-33 3-755,0 0 0,0-1 0,0 0 0,-1-1 0,0 0 0,0-1 0,0 0 0,-1 0-1,-1-1 1,1 0 0,-1-1 0,8-13 0,-15 22-28,0-1 0,0 0-1,0 0 1,-1 1 0,1-1-1,0 0 1,-1 0 0,0 0-1,1 0 1,-1 0 0,0 0-1,0 0 1,0 0 0,0 1-1,0-1 1,0 0 0,-1 0 0,0-3-1,0 4-11,1 0-1,-1 1 1,1-1-1,-1 0 1,0 0-1,1 1 1,-1-1-1,0 0 1,0 1-1,0-1 1,0 1-1,1-1 1,-1 1-1,0 0 1,0-1-1,0 1 1,0 0-1,0-1 1,0 1-1,0 0 1,0 0-1,0 0 1,0 0-1,0 0 1,0 0-1,0 0 1,0 0-1,0 1 1,0-1-1,0 0 1,0 0 0,0 1-1,0-1 1,-1 1-1,0 0 6,0 1 1,0-1-1,0 0 1,1 1-1,-1-1 0,0 1 1,1-1-1,-1 1 1,1 0-1,-1 0 0,1-1 1,0 1-1,0 0 1,0 0-1,0 0 0,0 1 1,1-1-1,-1 0 1,0 0-1,0 3 0,1-4 10,0 0-1,0 1 1,-1-1-1,1 0 1,0 0 0,0 1-1,0-1 1,0 0-1,0 0 1,0 0-1,1 1 1,-1-1-1,0 0 1,1 0-1,-1 0 1,1 1-1,-1-1 1,1 0-1,-1 0 1,1 0-1,0 0 1,0 0-1,-1 0 1,1 0 0,0 0-1,0-1 1,0 1-1,0 0 1,0 0-1,0-1 1,0 1-1,0-1 1,0 1-1,0-1 1,1 1-1,-1-1 1,2 1-1,8 0 11,0 0-1,0-1 0,-1 0 0,1-1 0,0 0 1,0 0-1,-1-1 0,1-1 0,-1 0 0,1 0 1,-1-1-1,0 0 0,-1-1 0,1 0 0,-1-1 1,0 0-1,0 0 0,-1-1 0,0 0 0,0-1 1,0 1-1,-1-1 0,0-1 0,-1 0 0,0 1 1,0-2-1,8-18 0,-13 27-18,0-1 0,-1 0-1,1 1 1,-1-1 0,1 0 0,-1 0-1,0 1 1,1-1 0,-1 0 0,0 0-1,0 0 1,0 0 0,-1 1 0,1-1-1,0 0 1,-2-3 0,2 4-5,-1 1-1,1-1 1,-1 1-1,1-1 1,-1 1-1,0-1 1,1 1-1,-1-1 1,0 1-1,1 0 1,-1-1-1,0 1 1,1 0-1,-1 0 1,0-1-1,0 1 1,1 0-1,-1 0 1,0 0-1,0 0 1,0 0-1,1 0 1,-1 0-1,0 0 1,0 0 0,0 1-1,-4 0-15,0 0 0,1 1-1,0 0 1,-1 0 0,1 0 0,0 0 0,0 1-1,0 0 1,0-1 0,-7 8 0,7-5 49,0 0 0,0 1 0,0 0 0,1 0 0,-1 0 0,1 0 0,1 0 0,-1 0 0,1 1-1,0-1 1,1 1 0,-1 0 0,2 0 0,-1-1 0,0 1 0,2 11 0,0-16-10,-1 0-1,1 0 1,0 0 0,0 0-1,0 0 1,1 0-1,-1 0 1,0-1-1,1 1 1,-1 0 0,1-1-1,-1 1 1,1-1-1,0 0 1,0 1-1,0-1 1,0 0 0,0 0-1,0 0 1,0 0-1,0-1 1,0 1-1,0-1 1,0 1-1,0-1 1,1 0 0,-1 1-1,0-1 1,0 0-1,4-1 1,4 1-29,1 0 0,-1 0 0,1-1 0,-1-1 0,13-3 0,-11 0-126,0 0 0,0-1 0,-1-1 0,0 1 1,0-2-1,-1 0 0,0 0 0,0-1 0,-1 0 1,0 0-1,9-14 0,-51 58-1213,31-32 1356,-1 1 63,0 0 0,0 1 0,1 0 0,-1-1-1,1 1 1,0 0 0,0 0 0,1 0 0,-1 0-1,1 1 1,0-1 0,0 8 0,2-13-40,-1 1 0,1 0 0,0 0 0,-1 0 0,1-1 0,0 1 0,0 0 0,-1-1 1,1 1-1,0 0 0,0-1 0,0 1 0,0-1 0,0 1 0,0-1 0,0 0 0,0 1 0,0-1 0,0 0 0,0 0 0,0 0 1,0 0-1,0 0 0,0 0 0,0 0 0,0 0 0,0 0 0,0 0 0,0-1 0,0 1 0,0 0 0,1-1 0,36-10 630,-17-2-570,0 0-1,-1-1 1,0 0 0,-2-2-1,30-30 1,-6 0-133,36-54 0,-62 78 45,-1 3-50,-1-1-1,0 0 0,-2-1 0,13-28 1,-25 49 47,0 0 0,0 0 1,0 0-1,-1 0 1,1 0-1,0 0 1,0 0-1,0 0 0,0 0 1,0 0-1,0 0 1,0 0-1,0 0 1,0 0-1,0 0 1,0 0-1,-1 0 0,1 0 1,0 0-1,0 0 1,0 0-1,0 0 1,0 0-1,0 0 0,0 0 1,0 0-1,0 0 1,0 0-1,0 0 1,0 0-1,-1-1 1,1 1-1,0 0 0,0 0 1,0 0-1,0 0 1,0 0-1,0 0 1,0 0-1,0 0 0,0 0 1,0 0-1,0 0 1,0 0-1,0-1 1,0 1-1,0 0 0,0 0 1,0 0-1,0 0 1,0 0-1,0 0 1,0 0-1,0 0 1,0 0-1,-11 9-154,-13 17 123,8-4 103,1 1-1,1 0 1,1 1 0,2 0-1,0 1 1,1 1 0,2-1-1,0 1 1,2 1 0,1-1-1,1 1 1,2 0 0,1 54 0,6-51 135,-5-29-185,1 0-1,-1 0 1,1 0-1,-1 0 1,1 0 0,-1 0-1,1 0 1,-1 0-1,1 0 1,0 0 0,-1-1-1,1 1 1,0 0-1,0 0 1,0-1-1,-1 1 1,1-1 0,0 1-1,0-1 1,0 1-1,0-1 1,0 1 0,0-1-1,2 1 1,-3-2-4,1 1 0,-1-1 0,1 1 0,-1 0 1,1-1-1,-1 1 0,1-1 0,-1 1 0,1-1 1,-1 1-1,0-1 0,0 1 0,1-1 1,-1 0-1,0 1 0,0-1 0,1 1 0,-1-1 1,0 0-1,0 1 0,0-1 0,0 0 0,0 1 1,0-1-1,0 0 0,0 1 0,0-2 0,-1-25-144,1 23 105,-3-13-229,0-1-1,-2 1 0,0 0 0,-1 0 0,0 1 1,-1 0-1,-1 0 0,-1 0 0,-17-23 0,-17-34 194,43 72 114,0 1-1,-1-1 1,1 0-1,0 1 1,-1-1-1,1 1 1,0-1-1,-1 1 1,1-1-1,0 0 1,0 1-1,0-1 1,0 0-1,0 1 1,0-1-1,0 0 1,0 1-1,0-1 1,0 0-1,0 1 1,0-1-1,0 1 1,0-1-1,1 0 1,-1 1-1,0-1 1,0 1-1,1-1 1,-1 0-1,0 1 1,1-1-1,-1 1 1,1-1 0,25-3 379,42 18-742,-57-11 445,-5-1-450,33 7-213,-19-8-1867,-7-5-3330,-10-4-1841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 16303,'-17'-10'2435,"8"5"2561,9 7-5700,6 7-2467,3-2-4645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2370,'0'0'19101,"7"-8"-17569,2-1-1095,0 0 1,0 0-1,1 1 0,21-14 0,-25 19-297,0-1-1,1 1 0,-1-1 1,1 2-1,0-1 1,-1 1-1,1 0 0,0 0 1,0 1-1,0 0 1,1 0-1,9 1 1,-16 1-150,0-1 0,0 1 0,0-1 0,0 1 0,0 0 0,0-1 0,0 1 1,-1 0-1,1 0 0,0 0 0,-1-1 0,1 1 0,0 0 0,-1 0 1,1 0-1,-1 0 0,1 0 0,-1 0 0,0 0 0,0 0 0,1 1 0,-1-1 1,0 0-1,0 0 0,0 0 0,0 0 0,0 0 0,0 0 0,0 0 0,0 0 1,-1 0-1,1 1 0,0-1 0,-1 1 0,-12 43-66,-11 3-82,19-39-66,0-1 1,0 1 0,1 1-1,1-1 1,-1 1 0,1-1-1,1 1 1,0 0 0,-2 14-1,5-23 248,0 0 0,-1 0 1,1 0-1,0-1 0,0 1 0,0 0 0,-1-1 0,1 1 0,0 0 0,0-1 0,0 1 0,0-1 1,0 1-1,0-1 0,0 0 0,0 0 0,0 1 0,0-1 0,0 0 0,1 0 0,-1 0 1,0 0-1,0 0 0,0 0 0,0 0 0,0 0 0,0-1 0,0 1 0,0 0 0,2-1 0,39-9 799,-20 1-728,0-2 1,-1-1 0,-1 0-1,0-2 1,-1 0-1,0-2 1,-1 0 0,-1 0-1,0-2 1,19-26-1,-31 37-62,3-4-83,-10 14-158,-28 44-111,25-38 317,1 1 1,-1-1-1,2 1 0,0 1 1,0-1-1,0 0 0,2 1 1,-1-1-1,1 1 0,1 0 1,0-1-1,2 17 0,-2-25 33,1-1-1,0 1 0,0-1 0,0 0 0,0 1 0,0-1 0,0 0 0,0 1 0,0-1 0,0 0 0,1 0 0,-1 0 0,0 0 0,1 0 0,-1-1 0,1 1 0,-1 0 0,1-1 1,-1 1-1,1-1 0,0 1 0,-1-1 0,1 0 0,0 0 0,-1 1 0,1-1 0,-1 0 0,1-1 0,0 1 0,2-1 0,2 1 179,-1-1-1,1 0 1,0 0-1,-1-1 1,1 1-1,-1-1 1,10-5-1,-6 0-137,1-1 0,-1 0 0,-1-1 0,0 0-1,0 0 1,-1-1 0,0 0 0,0 0 0,-1 0-1,0-1 1,-1 0 0,-1 0 0,0-1 0,0 1-1,-1-1 1,0 0 0,-1 1 0,1-23 0,-3 33-79,0 1 0,1-1 0,-1 1 0,0-1 0,0 1 0,0-1 0,0 1 0,0-1 0,0 1 0,0-1 1,0 1-1,0-1 0,0 0 0,0 1 0,0-1 0,-1 1 0,1-1 0,0 1 0,0-1 0,0 1 0,-1-1 1,1 1-1,0-1 0,-1 1 0,1 0 0,0-1 0,-1 1 0,1-1 0,-1 1 0,1 0 0,0-1 0,-1 1 1,1 0-1,-1 0 0,1-1 0,-1 1 0,1 0 0,-1 0 0,1 0 0,-1 0 0,1-1 0,-1 1 0,0 0 1,1 0-1,-1 0 0,1 0 0,-1 0 0,1 0 0,-1 1 0,1-1 0,-1 0 0,1 0 0,-1 0 0,1 0 1,-1 1-1,1-1 0,-1 0 0,1 0 0,-1 1 0,1-1 0,-1 0 0,1 1 0,0-1 0,-1 1 0,0 0 0,-2 1-16,1 0-1,-1 0 0,1 1 1,-1-1-1,1 1 0,0 0 1,0-1-1,0 1 0,-3 6 1,5-8 21,-1 0 1,1 0-1,-1 1 1,1-1-1,-1 0 1,1 0-1,0 1 0,0-1 1,-1 0-1,1 0 1,0 1-1,0-1 1,0 0-1,1 1 1,-1-1-1,0 0 1,0 1-1,1-1 0,-1 0 1,1 0-1,-1 0 1,1 1-1,-1-1 1,1 0-1,0 0 1,-1 0-1,3 2 1,-1-2 6,0 0 0,0-1 1,0 1-1,0-1 1,0 1-1,0-1 1,0 1-1,0-1 1,0 0-1,0 0 1,0 0-1,0 0 1,0-1-1,0 1 1,3-1-1,6-2 24,-1 0-1,0-1 1,0 0-1,0-1 1,18-11-1,-13 5-14,-1-2 0,-1 1 0,0-2 0,12-15-1,-37 44-124,0 1-1,2 0 1,-15 30-1,21-37 195,0 0-1,1 0 0,0 1 1,1-1-1,-1 1 0,2-1 1,0 1-1,0 0 0,0 12 0,2-21-55,-1 1 1,1-1-1,0 1 0,-1-1 0,1 0 0,0 1 0,0-1 0,-1 0 0,1 0 0,0 0 0,0 0 0,1 0 1,-1 0-1,0 0 0,0 0 0,0 0 0,1 0 0,-1-1 0,0 1 0,1-1 0,-1 1 0,0-1 0,1 1 1,-1-1-1,3 1 0,44 7-2810,-38-7-849,-19-13-10199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12588,'0'0'14606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9673,'0'0'17302,"11"0"-16630,3 1-452,1-1-1,0 0 0,-1-2 0,29-5 0,-39 6-201,-1 1-1,1-1 0,0-1 0,-1 1 0,1 0 0,-1-1 0,0 0 0,1 0 0,-1 0 0,0 0 0,0-1 0,0 1 0,0-1 0,-1 1 0,1-1 0,-1 0 1,1 0-1,-1 0 0,0-1 0,0 1 0,-1 0 0,1-1 0,-1 0 0,1 1 0,-1-1 0,0 1 0,-1-1 0,2-5 0,-2 8-25,0 0 0,0 1 0,0-1 0,0 0 0,0 0 0,0 0 0,0 1 1,0-1-1,-1 0 0,1 0 0,0 1 0,0-1 0,-1 0 0,1 1 0,0-1 0,-1 0 0,1 1 0,-1-1 0,1 0 0,-1 1 0,1-1 0,-1 1 0,1-1 0,-1 1 0,1-1 0,-1 1 0,0-1 0,1 1 0,-1 0 0,0-1 0,-1 1 0,-30 0-246,24 2 198,1 0-1,-1 1 0,1 0 1,-1 0-1,-12 7 1,13-3 8,-1-1 1,1 1 0,1 0-1,-1 1 1,1-1 0,0 1 0,-5 11-1,8-14 39,1-1-1,0 1 0,0 0 0,0 0 1,1 0-1,-1 0 0,1 0 1,0 0-1,1 0 0,-1 0 0,1 1 1,0-1-1,0 0 0,1 0 0,0 6 1,0-9-64,0 0 0,1 1 0,-1-1 0,0 0 0,1 1-1,-1-1 1,1 0 0,0 0 0,-1 0 0,1-1 0,0 1 0,0 0 0,0-1 0,1 1 0,-1-1 0,0 0 0,1 1 0,-1-1 0,0 0 0,4 0 0,2 2-776,1 0 1,0-1-1,0-1 1,13 2 0,12-2-5025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3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132 184 11915,'4'-11'2707,"-4"8"-2515,5-7 793,-2-1 0,0 0 0,0 0 0,-1 0 0,0 0 0,-1 0 0,-1-14-1,0 24-938,0 0-1,0 0 0,0 0 1,0 0-1,-1 0 0,1 0 0,0 0 1,-1 1-1,1-1 0,-1 0 1,1 0-1,-1 0 0,1 1 0,-1-1 1,1 0-1,-1 1 0,0-1 1,1 0-1,-1 1 0,0-1 0,0 1 1,1-1-1,-1 1 0,0-1 1,0 1-1,0 0 0,0-1 0,0 1 1,0 0-1,1 0 0,-1 0 1,0 0-1,0 0 0,0 0 0,0 0 1,0 0-1,0 0 0,0 0 1,0 0-1,0 0 0,0 1 0,1-1 1,-2 1-1,-2 0 64,0 0 0,0 0-1,1 1 1,-1 0 0,0 0 0,1 0-1,0 0 1,-1 0 0,-3 4 0,-2 5-107,0 0 0,1 1 0,0 0 0,0 1 0,2-1 1,-1 1-1,2 1 0,0-1 0,0 1 0,1 0 0,1 0 0,0 0 0,1 1 1,0 20-1,2-34 0,0 0-1,0 1 1,0-1 0,0 0 0,0 1-1,1-1 1,-1 0 0,0 1 0,1-1 0,-1 0-1,1 1 1,-1-1 0,1 0 0,0 0 0,-1 0-1,1 0 1,0 1 0,0-1 0,0 0 0,0 0-1,0-1 1,0 1 0,0 0 0,0 0-1,0 0 1,1-1 0,-1 1 0,0 0 0,0-1-1,1 0 1,-1 1 0,0-1 0,1 1 0,-1-1-1,0 0 1,1 0 0,-1 0 0,0 0 0,1 0-1,-1 0 1,0 0 0,1-1 0,2 0-1,3 0 14,-1-1 0,1 1 0,0-2 0,-1 1 0,1-1 0,-1 0-1,11-7 1,0-3 46,-1-1 1,0-1-1,0-1 0,-2 0 0,0 0 1,-1-2-1,0 0 0,-2 0 0,0-1 0,-1-1 1,-1 1-1,-1-2 0,0 1 0,6-32 0,-36 93-920,5-2 335,-15 54 0,28-78 510,1 0-1,0 0 1,1 0-1,0 0 1,2 1-1,0-1 1,2 19-1,-2-33 31,0 0-1,1 0 0,-1 0 1,0 1-1,1-1 1,-1 0-1,1 0 0,-1 0 1,1 0-1,-1 0 0,1 0 1,0 0-1,0 0 1,-1-1-1,1 1 0,0 0 1,0 0-1,0-1 0,0 1 1,0 0-1,0-1 1,0 1-1,0-1 0,0 1 1,0-1-1,0 1 1,0-1-1,1 0 0,-1 0 1,0 0-1,0 0 0,0 1 1,0-1-1,1-1 1,-1 1-1,0 0 0,0 0 1,0 0-1,0-1 1,0 1-1,0 0 0,2-2 1,3 1 112,-1-1 0,0 0 0,0-1 0,1 1 1,-1-1-1,-1 0 0,8-5 0,2-6-48,0-1-1,-1-1 1,-1 0 0,0 0-1,-1-1 1,-1-1 0,0 1-1,-2-2 1,0 1-1,-1-1 1,9-36 0,-16 54-83,0 1 0,1-1 0,-1 1-1,0-1 1,1 0 0,-1 1 0,0-1 0,0 0 0,0 1 0,1-1 0,-1 0 0,0 1 0,0-1 0,0 0 0,0 0 0,0 1-1,0-1 1,-1 0 0,1 1 0,0-1 0,0 0 0,0 1 0,-1-1 0,1 0 0,0 1 0,-1-1 0,1 1 0,-1-2 0,-11 20-225,-15 36-112,22-43 378,1 0 0,0 0 0,1 1 0,1-1 0,-1 1 0,2 0 0,-1 17 0,2-28-29,0 1 0,1-1-1,-1 0 1,1 0 0,-1 1 0,1-1-1,0 0 1,-1 0 0,1 0-1,0 0 1,0 0 0,0 0-1,0 0 1,0 0 0,0 0-1,0-1 1,0 1 0,0 0 0,0 0-1,0-1 1,1 1 0,-1-1-1,0 1 1,0-1 0,1 0-1,-1 1 1,0-1 0,0 0-1,1 0 1,-1 0 0,0 0 0,1 0-1,-1 0 1,0 0 0,1-1-1,-1 1 1,2-1 0,3 1 21,-1-1 0,0 0 1,1 0-1,-1 0 0,0-1 1,0 0-1,0 0 0,7-4 1,-7 2-27,0-1 1,0 0 0,0 0 0,-1 0-1,0-1 1,6-9 0,14-16-220,-28 37 92,1 1 0,0 0-1,0-1 1,1 1 0,-3 12 0,0-5 99,4-10 58,-1 0-1,1 0 1,0 0 0,0 0 0,0 1 0,0-1 0,1 0-1,0 0 1,0 1 0,0-1 0,1 6 0,0-8-1,0-1 1,-1 1-1,2-1 1,-1 1-1,0-1 1,0 0-1,0 1 1,1-1-1,-1 0 1,0 0-1,1 0 1,-1 0-1,1 0 1,-1 0-1,1-1 1,0 1-1,-1-1 1,1 1-1,0-1 1,-1 1-1,1-1 1,0 0-1,0 0 1,-1 1-1,1-1 1,0-1-1,0 1 1,2-1-1,15-1 46,0-1 0,0-1 1,-1-1-1,1 0 0,-1-1 0,-1-1 0,1-1 1,-1-1-1,0 0 0,-1-1 0,25-21 0,-54 37-589,10-4 515,1 0-1,-1 0 1,0 0-1,1 0 1,-1 1-1,1-1 1,-1 1-1,-2 4 0,5-6 77,7-16 495,22-37-464,-20 33-201,1 1-1,0 0 1,21-24 0,-30 40-97,1 1 0,0-1 1,0 1-1,0-1 1,1 1-1,-1 0 0,0 0 1,0 0-1,1 0 1,-1 0-1,1 1 0,-1-1 1,1 1-1,-1 0 1,1-1-1,-1 1 1,1 0-1,-1 0 0,4 1 1,27-5-10256,-21-2 186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4612,'0'0'20046,"1"8"-19747,-2 9-68,0 0 0,-1 0 0,-1 0 1,-6 22-1,3-14 56,-5 48 0,11-72-277,0 0 0,0 0 0,0-1 0,0 1 0,0 0 0,0 0 0,0-1 0,0 1 0,0 0 0,1 0 0,-1-1 0,0 1 0,0 0 0,1 0 0,-1-1 0,0 1 0,1 0 0,-1-1 0,1 1 0,-1 0 0,1-1 0,-1 1 0,1-1 0,-1 1 0,1-1 0,0 1 0,-1-1 1,1 1-1,0-1 0,0 1 0,1-1 46,1 0 0,-1 1 0,0-1 0,0 0 0,0 0 1,0 0-1,0-1 0,0 1 0,0 0 0,0-1 0,3 0 0,50-26 951,-21 3-830,43-40-1,-12 10-102,-65 54-75,0-1 0,0 1 0,0 0 0,0 0 0,1 0 0,-1-1 0,0 1 0,0 0 0,0 0 0,1 0 0,-1 0 0,0 0 0,0-1 0,1 1 0,-1 0 0,0 0 0,0 0 0,1 0 0,-1 0 0,0 0 0,0 0 0,1 0 0,-1 0 0,0 0 0,0 0 0,1 0 0,-1 0 0,0 0 0,0 0 0,1 0 0,-1 0 0,0 0 0,0 0 0,1 0 0,-1 1 0,0-1 0,0 0 0,0 0 0,1 0 0,-1 0 0,0 0 0,0 1 0,0-1 0,1 0 0,-1 0 0,0 0 0,0 1 0,0-1 0,0 0 0,0 0 0,0 1 0,1-1 0,-1 0 0,0 0 0,0 1 0,0-1 0,0 0 0,-1 26-119,-13 29 15,94-97 2059,-78 41-1998,0 0 1,0 0-1,0 0 1,0 0-1,0 1 1,0-1-1,0 1 1,0-1-1,0 1 0,0 0 1,0-1-1,0 1 1,0 0-1,4 1 1,-6-1 51,1 1 1,0-1-1,0 0 1,0 1 0,-1-1-1,1 1 1,0-1-1,-1 1 1,1 0-1,0-1 1,-1 1-1,1 0 1,-1-1-1,1 1 1,-1 0 0,1 0-1,-1 0 1,0-1-1,1 1 1,-1 0-1,0 0 1,0 0-1,1 1 1,-1 7-346,1 0-1,-2-1 1,1 1-1,-1 0 1,-3 14 0,-1 10-5621,24-41-10783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15855,'0'0'4025,"-10"1"-913,-3 3-2737,1 0 0,-1 1 0,0 0 0,1 1 0,0 0-1,1 1 1,-1 1 0,-17 14 0,23-18-289,1 1-1,-1 0 1,1 0 0,0 0 0,0 1-1,0 0 1,1 0 0,0 0-1,0 1 1,0-1 0,1 1 0,0 0-1,0 0 1,1 0 0,0 0-1,0 0 1,1 0 0,-1 15-1,2-21-77,0 0 0,0 0 0,0 0 0,0 0 0,0 0 0,1 0-1,-1 0 1,1 0 0,-1 0 0,0 0 0,1-1 0,-1 1 0,1 0-1,0 0 1,-1 0 0,1-1 0,0 1 0,-1 0 0,1-1 0,0 1-1,0 0 1,0-1 0,-1 1 0,1-1 0,2 1 0,29 2 373,-26-4-289,1 0 1,-1 0-1,0-1 0,0 0 1,0 0-1,0 0 0,11-7 0,-6 1-30,-1-1 0,0 0 0,0-1-1,-1 0 1,9-14 0,-14 18-192,0 1 0,-1-1 0,1-1 0,-1 1 0,-1 0-1,1-1 1,-1 0 0,0 1 0,-1-1 0,1 0 0,0-11 0,-2 17 19,0 1 0,0 0 1,0-1-1,0 1 0,0-1 0,0 1 1,0 0-1,0-1 0,0 1 1,0 0-1,0-1 0,0 1 0,0 0 1,0-1-1,0 1 0,0-1 0,0 1 1,0 0-1,0-1 0,-1 1 0,1 0 1,0-1-1,0 1 0,0 0 0,-1 0 1,1-1-1,0 1 0,0 0 0,-1-1 1,1 1-1,0 0 0,0 0 0,-1 0 1,1-1-1,0 1 0,-1 0 0,1 0 1,0 0-1,-1 0 0,1 0 0,-1 0 1,1 0-1,0 0 0,-1-1 0,1 1 1,0 0-1,-1 1 0,1-1 0,0 0 1,-1 0-1,1 0 0,-1 0 1,0 1-266,0-1 0,0 1 1,0-1-1,0 1 0,1-1 1,-1 1-1,0 0 1,1-1-1,-1 1 0,0 0 1,1 0-1,-1-1 0,1 1 1,-1 0-1,1 0 1,-1 0-1,0 2 0,1-2-25,0 0 0,-1 0-1,1 0 1,0 1 0,0-1-1,0 0 1,0 0 0,0 1-1,0-1 1,0 0 0,0 0-1,1 1 1,-1-1 0,0 0 0,1 0-1,0 2 1,11 4-5455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261 209 8072,'0'0'10340,"-8"7"-10292,1 0 181,0 0 1,0 1-1,1-1 0,1 1 0,-1 1 0,1-1 0,0 1 1,1 0-1,0 0 0,1 0 0,0 0 0,0 1 1,1-1-1,-2 18 0,1 74 1322,4-75-1603,-2-1 1,0 1-1,-2-1 1,-6 31-1,6-48 34,1 0-1,-1 1 1,-1-1-1,0 0 0,0 0 1,0-1-1,-1 0 1,0 1-1,-1-1 0,1-1 1,-1 1-1,-1-1 0,1 0 1,-1-1-1,0 1 1,-11 5-1,15-9 34,0 0 1,-1 0-1,1 0 0,0-1 0,-1 1 1,1-1-1,-1 0 0,0 0 1,1 0-1,-1 0 0,-6 0 0,9-2-3,0 1 0,-1-1 0,1 1 0,0-1 0,0 1 0,0-1 0,0 0 0,0 0 0,0 1 0,0-1 0,0 0 0,0 0 0,0 0 0,0 0 0,0 0 0,1 0 0,-1 0 0,0-1 0,1 1 0,-1 0 0,1 0 0,-1 0 0,1-1 0,0 1 0,0 0 0,-1 0 0,1-1 0,0 1 0,0 0 0,0-1 0,0 1 0,0 0 0,1-1 0,-1-1 0,1-8-14,1 0 0,-1 0 0,2 0 0,0 1-1,0-1 1,1 0 0,0 1 0,0 0 0,13-19 0,7-8-43,32-38 0,-46 62 12,258-281 146,-155 176 329,-109 114-405,20-23 81,-23 26-104,0 0 0,0 0 0,0 0 0,0 0-1,-1 0 1,1 0 0,0 0 0,-1 0 0,1-1 0,-1 1-1,0 0 1,1 0 0,-1 0 0,0-1 0,1 1-1,-1 0 1,0 0 0,0-1 0,0 1 0,0 0 0,-1-2-1,0 2-19,0 1 1,1-1-1,-1 1 0,0 0 0,0-1 0,0 1 0,0 0 0,0 0 0,0-1 0,0 1 0,0 0 0,0 0 1,-1 0-1,1 0 0,0 0 0,0 0 0,0 1 0,0-1 0,0 0 0,0 1 0,0-1 0,0 0 0,1 1 0,-1-1 1,0 1-1,0-1 0,-1 2 0,-26 14 1,15-7 71,1 0 1,0 1 0,1 0 0,0 1 0,0 1-1,1 0 1,-10 15 0,14-19 127,1 1-1,1 0 0,-1 1 1,1-1-1,1 0 1,-1 1-1,2 0 1,-1 0-1,2 0 1,-1 0-1,1 21 1,1-29-166,0 0 0,0 1 1,0-1-1,1 0 1,-1 0-1,1 1 1,0-1-1,0 0 0,-1 0 1,1 0-1,1 0 1,-1 0-1,0 0 0,0 0 1,1 0-1,-1-1 1,1 1-1,0 0 1,-1-1-1,4 3 0,0-2 15,-1 1 0,0-1-1,1-1 1,-1 1-1,1 0 1,-1-1-1,1 0 1,0 0-1,8 0 1,-3-1-5,0 0-1,-1 0 1,1-1 0,0 0-1,-1-1 1,1 0-1,-1-1 1,0 0 0,17-7-1,-11 1-13,-1 0 0,-1-1 1,21-19-1,-29 24-22,0 0 0,0-1-1,0 1 1,-1-1 0,0 0 0,0-1 0,0 1 0,-1-1 0,0 1 0,4-13 0,-7 19-6,0 0 1,0-1-1,1 1 1,-1 0-1,0 0 1,0-1 0,0 1-1,0 0 1,0 0-1,0-1 1,0 1-1,0 0 1,0-1-1,0 1 1,0 0 0,0-1-1,0 1 1,0 0-1,0 0 1,0-1-1,0 1 1,0 0 0,0-1-1,0 1 1,0 0-1,0 0 1,-1-1-1,1 1 1,0 0-1,0 0 1,0-1 0,-1 1-1,1 0 1,0 0-1,0 0 1,0-1-1,-1 1 1,1 0-1,0 0 1,0 0 0,-1 0-1,1 0 1,0-1-1,-1 1 1,1 0-1,-16 7-131,-15 19 114,24-15 83,0 1-1,1 0 1,-9 21 0,13-28-43,0-1 0,0 1 0,1 0 0,0-1 0,0 1 0,0 0 0,1 0 0,0 0 0,0 0-1,0 0 1,0 0 0,1 0 0,1 6 0,-2-10-65,0-1-1,1 1 1,-1-1-1,0 1 1,1 0-1,-1-1 1,1 1-1,-1-1 0,1 1 1,-1-1-1,1 1 1,-1-1-1,1 0 1,0 1-1,-1-1 1,1 0-1,-1 1 1,1-1-1,0 0 1,-1 0-1,1 1 1,0-1-1,0 0 1,-1 0-1,1 0 1,0 0-1,-1 0 0,1 0 1,0 0-1,-1 0 1,1 0-1,0 0 1,-1-1-1,1 1 1,0 0-1,-1 0 1,1-1-1,0 1 1,-1 0-1,1-1 1,-1 1-1,1-1 1,0 1-1,-1-1 1,1 0-1,24-21-5324,-7-5-2412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14478,'0'0'7014,"-21"64"-8423,32-45-1730,0 3-1986,6-3-1665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25 296 9801,'0'0'8990,"-3"8"-8056,-1 2-729,1-1 305,-1 0-1,2 0 1,-1 0-1,1 1 1,-1 16-1,3-25-472,0-1-1,1 1 1,-1-1-1,1 1 1,0-1 0,-1 1-1,1-1 1,-1 0-1,1 1 1,0-1 0,-1 0-1,1 1 1,0-1-1,-1 0 1,1 0 0,0 0-1,0 1 1,-1-1-1,1 0 1,0 0 0,-1 0-1,1 0 1,0 0-1,0 0 1,-1-1 0,2 1-1,24-3 791,-12-2-731,-1 0 1,0-1-1,0 0 0,0-1 1,-1 0-1,0-1 0,15-14 1,-4 4-71,-2-2 0,32-39 0,-40 44-5,-1-1 1,-1-1-1,10-20 1,-18 30-59,1 0 0,-2 0 0,1-1 0,-1 1 0,0-1 0,0 1 0,-1-1 0,0 0 0,-1 0 1,0-14-1,-1 19-27,0 1 0,1 0 0,-1-1 0,0 1 1,0 0-1,-1 0 0,1 0 0,0 0 1,-1 0-1,1 0 0,-1 0 0,0 0 0,0 1 1,1-1-1,-1 1 0,0-1 0,0 1 0,0 0 1,-1-1-1,1 1 0,0 0 0,0 1 1,-1-1-1,1 0 0,0 1 0,-1-1 0,1 1 1,-1 0-1,1 0 0,-1-1 0,1 2 0,-4-1 1,-6 0-174,1 1 1,-1 0-1,1 0 1,0 1 0,-20 6-1,12-1 242,1 1-1,-32 18 0,45-23 15,-1 0-1,1 1 1,0 0 0,0 0 0,0 0-1,0 0 1,1 1 0,-1 0 0,1 0-1,0 0 1,1 0 0,-6 11 0,9-15-16,0 1 1,0-1 0,0 1 0,0-1 0,0 1 0,0-1 0,0 1 0,1-1 0,-1 1-1,0-1 1,1 1 0,0-1 0,-1 1 0,1-1 0,0 0 0,-1 1 0,1-1 0,0 0 0,0 0-1,0 1 1,0-1 0,0 0 0,1 0 0,-1 0 0,0 0 0,0-1 0,1 1 0,-1 0-1,0 0 1,1-1 0,-1 1 0,1-1 0,-1 1 0,1-1 0,2 1 0,70 16-572,-51-12-3,-5-1 278,0 1-1,-1 1 1,29 13 0,-43-17 389,1 0 1,-1 0 0,1 0 0,-1 0-1,0 0 1,0 1 0,0-1-1,0 1 1,0 0 0,0 0 0,-1 0-1,1 0 1,-1 0 0,0 1-1,0-1 1,0 1 0,-1-1 0,1 1-1,-1 0 1,0-1 0,0 1 0,0 0-1,0 6 1,-1 2 569,-1 28 1101,-7-16-4136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15471,'0'0'8103,"54"-12"-7462,-16 16-417,7 8-128,-3-1-1505,3 0-3332,-4-5-5188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8072,'0'0'13917,"1"9"-12620,-7 231 2424,6-239-3714,0 0 1,0 0 0,0 0-1,0-1 1,0 1-1,0 0 1,0 0 0,0 0-1,0-1 1,0 1 0,1 0-1,-1 0 1,0 0-1,1-1 1,-1 1 0,1 0-1,-1-1 1,1 1-1,-1 0 1,1-1 0,-1 1-1,1-1 1,-1 1-1,1 0 1,0-1 0,-1 0-1,1 1 1,0-1-1,0 1 1,1-1 0,0 1 20,0-1 1,0 0 0,1 0 0,-1 0 0,0 0 0,1 0 0,-1-1 0,0 1 0,0-1 0,1 1 0,1-2 0,5-2 68,0 0 0,0 0 0,0-1 0,10-8 0,22-24 27,-33 28-125,0 1-1,0 0 0,1 0 0,1 1 0,-1 0 0,21-10 1,-30 17-16,1 0 1,0 0-1,-1 0 1,1 1 0,0-1-1,-1 0 1,1 0-1,0 1 1,-1-1 0,1 0-1,-1 1 1,1-1 0,0 1-1,-1-1 1,1 0-1,-1 1 1,1-1 0,-1 1-1,1 0 1,-1-1-1,0 1 1,1-1 0,-1 1-1,0 0 1,1-1-1,-1 1 1,0 0 0,0-1-1,0 1 1,0 0-1,1-1 1,-1 1 0,0 0-1,0-1 1,0 1-1,0 0 1,-1 0 0,1-1-1,0 1 1,0 1-1,0 43-265,-1-33-285,1-10-268,0 19 119,2-13-8212,6-8 3312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29 11563,'0'0'7564,"-10"5"-5722,9-5-1812,-9 5 328,0 1-1,0 0 0,-16 14 0,24-19-311,0 1 0,-1 0 0,1 0-1,0 0 1,1 0 0,-1 0-1,0 1 1,1-1 0,-1 0 0,1 1-1,-1-1 1,1 1 0,0 0-1,0-1 1,1 1 0,-1 0 0,0 0-1,1 0 1,0-1 0,-1 1-1,1 0 1,0 0 0,1 0 0,-1 0-1,1 4 1,0-6-28,0 0 1,0 0-1,0 0 0,0-1 1,1 1-1,-1 0 0,0 0 1,0-1-1,0 1 0,1-1 0,-1 1 1,0-1-1,1 1 0,-1-1 1,0 0-1,1 1 0,-1-1 1,1 0-1,-1 0 0,0 0 1,1 0-1,-1-1 0,2 1 1,1 0 46,0-1 1,0 1 0,0-1 0,0 0 0,0 0 0,0 0-1,7-3 1,-1-3-25,-1 0 1,0-1-1,-1 1 0,0-2 0,12-13 0,-16 17-25,-1 0-1,1 0 1,-1-1-1,1 1 1,-2-1-1,1 0 1,-1 1-1,1-1 1,-2 0-1,1 0 1,-1-1-1,1-5 1,-3 12-47,0 0 1,0 1-1,-1-1 1,1 0-1,0 1 1,0-1-1,0 1 1,0 0 0,0-1-1,0 1 1,0 0-1,0-1 1,0 1-1,0 0 1,0 0-1,-1 1 1,-1 2-240,1 0 0,-1 0 0,1 0 0,0 1 1,0-1-1,0 0 0,1 1 0,-1 0 0,1-1 0,0 1 1,1-1-1,-1 1 0,1 9 0,0-12-54,0 0 1,0 0-1,0 0 0,1 0 1,-1 0-1,1 0 0,0 0 1,-1 0-1,1 0 0,0 0 1,0 0-1,0-1 1,0 1-1,1 0 0,-1-1 1,0 1-1,1 0 0,-1-1 1,1 0-1,-1 1 0,1-1 1,0 0-1,0 0 0,-1 0 1,1 0-1,0 0 0,0 0 1,0-1-1,0 1 0,0 0 1,0-1-1,0 0 1,3 1-1,25 0-3023,4-1 645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88 287 545,'0'0'17328,"-8"0"-16666,5 0-601,0 0 1,0 1-1,0-1 0,0 1 1,0 0-1,0 0 1,0 0-1,0 0 1,0 1-1,0-1 0,0 1 1,1 0-1,-1 0 1,1 0-1,-1 0 0,1 0 1,0 0-1,-4 5 1,3-2 137,0 0 1,0-1 0,1 1 0,0 0-1,0 0 1,0 0 0,0 1 0,1-1-1,0 0 1,0 1 0,0-1 0,1 10-1,-1-14-177,1 0 0,0 0 0,0 1 0,1-1 0,-1 0 0,0 0 0,0 0-1,0 0 1,1 0 0,-1 0 0,0 0 0,1 0 0,-1 0 0,1-1 0,-1 1-1,1 0 1,0 0 0,-1 0 0,1 0 0,0-1 0,-1 1 0,1 0 0,0-1-1,0 1 1,0 0 0,0-1 0,0 1 0,1 0 0,0-1 24,1 1 0,0-1 0,-1 1 0,1-1 0,0 0 0,0 0-1,-1 0 1,1-1 0,0 1 0,4-2 0,2 0 83,0-1-1,0 0 1,0-1-1,0 0 1,12-8 0,-4-1-88,-2-1 0,1 0 0,-2-1 0,0-1 0,0 0 0,-2 0 1,18-31-1,-22 33-82,-1-1 1,0 1-1,-1-2 0,0 1 1,-1 0-1,-1-1 1,-1 0-1,0 0 0,-1 0 1,0-21-1,-2 35 23,0 0 1,0 0-1,-1 0 0,1 0 0,-1 0 1,1 0-1,-1 0 0,0 0 0,1 0 1,-1 0-1,0 0 0,0 0 0,-1 1 0,1-1 1,0 0-1,0 1 0,-1-1 0,1 1 1,-1-1-1,0 1 0,1 0 0,-1-1 1,0 1-1,0 0 0,0 0 0,1 0 1,-1 1-1,0-1 0,0 0 0,0 1 1,-1-1-1,1 1 0,0 0 0,0 0 0,0 0 1,0 0-1,0 0 0,-3 0 0,-1 1-22,0-1-1,1 1 0,-1 0 0,1 1 0,-1-1 0,1 1 0,0 0 0,-1 0 0,1 1 1,0-1-1,0 1 0,1 0 0,-8 6 0,5-1 69,0 0 0,1 1-1,0-1 1,0 1 0,1 0 0,-8 17 0,12-22-26,-1-1 0,1 0 0,0 0 0,0 0 0,0 1 0,0-1 0,1 0 0,-1 1 0,1-1 0,0 1 0,0-1 0,0 1 0,1-1 0,-1 0 0,1 1 0,0-1 0,-1 0 0,2 1 0,-1-1 0,0 0 0,1 0 0,-1 0 0,1 0 0,3 4 0,10 7-392,1-1 0,0 0-1,31 17 1,27 21-2517,-32-6-3937,-31-31 1106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74 13325,'0'0'8947,"-9"-7"-8141,6 4-800,-1 0 0,0 0-1,1 0 1,-1 0 0,0 1 0,-1 0 0,1 0 0,0 0 0,-1 0 0,1 1-1,-1-1 1,1 1 0,-1 0 0,0 1 0,0-1 0,1 1 0,-1 0 0,0 0-1,1 0 1,-1 1 0,0 0 0,0 0 0,1 0 0,-1 0 0,1 1 0,-1 0-1,1 0 1,0 0 0,-6 4 0,0 1 78,0 1-1,0 0 1,1 0 0,-14 17 0,21-22-21,-1-1 0,1 1 0,0 0 1,0 0-1,0 0 0,1 0 0,-1 0 0,1 0 1,-1 0-1,1 0 0,0 1 0,0-1 1,1 0-1,-1 1 0,1-1 0,-1 0 1,1 1-1,0-1 0,0 1 0,1-1 0,0 6 1,1-8-47,-1 1 0,1-1 0,-1 0 1,1 0-1,0 0 0,-1 0 0,1 0 1,0 0-1,0 0 0,-1-1 1,1 1-1,0-1 0,0 1 0,0-1 1,0 0-1,0 0 0,0 0 0,0 0 1,0 0-1,0 0 0,4-1 0,44-7 186,-37 3-194,0 0 0,0-1 0,-1-1 0,0 0 0,0 0 0,-1-2 0,0 1 0,-1-1 0,1-1 0,-2 0-1,1 0 1,-2-1 0,1 0 0,-1 0 0,-1-1 0,0 0 0,-1-1 0,6-13 0,-50 80-606,14 4 973,23-54-308,0 0 1,0 1 0,0-1 0,0 1-1,1-1 1,0 1 0,0-1 0,0 1-1,0 0 1,1-1 0,1 8 0,0-10-38,-1-1 0,0 1 0,1-1 0,-1 0 0,1 1 0,-1-1 0,1 0 1,0 0-1,-1 0 0,1 0 0,0-1 0,0 1 0,0 0 0,0-1 0,-1 1 0,1-1 0,0 1 1,0-1-1,0 0 0,0 0 0,0 0 0,0 0 0,0 0 0,0-1 0,0 1 0,4-2 1,1 1 57,0 0-1,1-1 1,-1 0 0,0 0 0,0-1 0,7-3 0,-2-3-51,-1 1 0,0-1-1,0-1 1,-1 0 0,15-17-1,-20 21-29,-1 0 0,0 0-1,0 0 1,0 0 0,-1-1-1,1 0 1,-2 1 0,1-1-1,-1 0 1,0 0 0,0 0-1,0-13 1,-15 35-398,8-7 400,0 1 0,1 0-1,0 0 1,1 0 0,0 0 0,1 1-1,-1-1 1,2 1 0,-1 0-1,1 11 1,1-20 1,1 1 0,-1-1-1,1 0 1,-1 0 0,1 1-1,-1-1 1,1 0 0,0 0 0,0 0-1,0 1 1,-1-1 0,1 0 0,0 0-1,0 0 1,0-1 0,1 1 0,-1 0-1,0 0 1,0-1 0,0 1 0,1 0-1,-1-1 1,0 1 0,1-1-1,-1 0 1,0 1 0,1-1 0,-1 0-1,0 0 1,1 0 0,-1 0 0,1 0-1,-1 0 1,0 0 0,1 0 0,-1-1-1,1 1 1,1-1 0,3 0 21,0 0 1,1-1-1,-1 0 0,0 0 1,0 0-1,0 0 1,7-5-1,2-4-129,-1-1 0,0 0 0,-1-1 0,0-1 0,19-26 0,-39 50-86,1 0-1,0 0 1,0 1-1,1 0 1,1 0 0,-1 1-1,2-1 1,0 1-1,0 0 1,-1 19-1,4-30 4,0 0 0,1 0 0,-1-1 0,0 1 0,1 0 0,-1 0 1,0-1-1,1 1 0,-1 0 0,1 0 0,-1-1 0,1 1 0,-1-1 0,1 1 0,0 0 0,-1-1 0,1 1 0,0-1 0,-1 1 0,1-1 0,0 0 0,0 1 0,-1-1 0,1 0 0,0 1 0,0-1 0,0 0 0,0 0 0,-1 0 0,1 0 0,0 0 1,0 0-1,1 0 0,31-4-7913,-13-10-1585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43:4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108 346 13068,'0'0'10004,"-7"11"-9534,-9 9-238,-36 52 159,47-65-376,1 1 0,0 0 0,0-1 0,0 1-1,1 1 1,0-1 0,-3 16 0,6-23-20,0-1-1,1 0 0,-1 1 1,0-1-1,1 1 0,-1-1 0,0 1 1,1-1-1,-1 0 0,1 1 1,-1-1-1,0 0 0,1 1 1,-1-1-1,1 0 0,-1 0 1,1 1-1,-1-1 0,1 0 1,-1 0-1,1 0 0,-1 0 0,1 0 1,-1 1-1,1-1 0,0 0 1,-1 0-1,1 0 0,-1-1 1,1 1-1,-1 0 0,1 0 1,-1 0-1,1 0 0,-1 0 1,1-1-1,-1 1 0,1-1 0,25-6 90,-13-1-61,-1 0 1,0 0 0,0-1 0,-1-1 0,0 0-1,15-18 1,2-6-6,24-38 0,-28 34 355,33-66 0,-49 84-280,0 1 0,-1-1 0,-1 0-1,-1 0 1,5-37 0,-10 55-98,1 0 0,-1 1 0,0-1 0,0 0 0,0 1 0,0-1 1,0 0-1,0 1 0,0-1 0,-1 1 0,1-1 0,-1 0 0,1 1 0,-1-1 0,0 1 0,1-1 1,-1 1-1,0-1 0,0 1 0,-2-3 0,2 4-15,0-1 0,-1 1 0,1-1 1,0 1-1,-1-1 0,1 1 0,0-1 0,-1 1 1,1 0-1,-1 0 0,1 0 0,0 0 0,-1 0 1,1 0-1,-1 0 0,1 1 0,0-1 0,-1 0 1,0 1-1,-6 2-77,0 0-1,1 1 1,0 0 0,-1 0 0,2 0-1,-13 11 1,18-14 93,-100 95-227,93-86 238,0-1-1,0 1 0,0 0 1,2 1-1,-1-1 1,1 1-1,1 1 1,0-1-1,-4 14 0,9-24-5,0-1-1,0 1 1,0 0-1,-1 0 1,1-1-1,0 1 0,0 0 1,1-1-1,-1 1 1,0 0-1,0 0 1,0-1-1,0 1 1,1 0-1,-1-1 1,0 1-1,0 0 0,1-1 1,-1 1-1,1-1 1,-1 1-1,1 0 1,-1-1-1,1 1 1,-1-1-1,1 1 1,-1-1-1,1 1 0,-1-1 1,2 1-1,29 5 10,32-12-2,-17-6-10,-37 8-1,0 1-1,0 1 1,0 0-1,0 0 1,0 0-1,1 1 1,-1 1-1,1 0 1,15 1-1,-23 0 17,0 0 1,-1 0-1,1 0 0,0 0 1,-1 1-1,1-1 0,-1 0 1,1 1-1,-1-1 0,0 1 1,1 0-1,-1-1 0,0 1 1,0 0-1,0 0 0,0-1 1,-1 1-1,1 0 0,0 0 1,-1 0-1,1 0 0,-1 0 1,0 0-1,0 0 0,1 0 1,-2 4-1,-2 59 491,3-62-519,-11 48-277,-2-19-3100,3-13-2437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159 253 13933,'0'0'5088,"-5"11"-3535,-29 74 735,-39 160-1,26-109-675,78-231-800,7 6-747,6-17-587,4 1 0,75-120 1,-111 208 439,0-1 1,19-18 0,-28 32 68,0 1 0,0 0 1,1 0-1,-1 0 0,1 0 1,0 0-1,0 1 0,0 0 1,0 0-1,0 0 1,0 0-1,1 1 0,-1-1 1,1 1-1,-1 0 0,6 0 1,-9 1 3,1 0 0,-1 1 1,1-1-1,-1 0 0,0 1 0,1-1 1,-1 1-1,0 0 0,1-1 1,-1 1-1,0 0 0,0 0 1,0 0-1,0 0 0,0 0 1,0 0-1,0 0 0,0 0 1,0 0-1,0 0 0,0 0 1,-1 1-1,1-1 0,0 0 1,-1 1-1,1-1 0,-1 0 1,0 1-1,1-1 0,-1 1 1,0-1-1,0 1 0,0-1 0,0 0 1,0 1-1,0-1 0,0 1 1,-1-1-1,1 1 0,-1 1 1,0 4 37,0 1 1,-1 0-1,0 0 1,0-1-1,-1 1 1,-4 8-1,-42 56 1367,35-52-674,0 0-1,-12 23 1,26-43-729,0 0 0,0 1 0,-1-1 0,1 0 0,0 1 0,0-1 0,0 0 0,0 1 0,0-1 0,0 0 0,0 1 0,0-1 0,0 1 0,0-1 0,0 0 0,0 1 0,0-1 0,0 0 0,0 1 0,0-1 0,0 1 0,0-1 0,0 0 0,0 1 0,1-1 0,-1 0 0,0 1 0,0-1 0,1 0 0,-1 0 0,0 1 0,0-1 0,1 0 0,-1 0 0,0 1 0,0-1 1,1 0-1,0 1 0,21 3-952,38-9-1204,-44 3 1847,-11 2 290,0-1 1,-1 1 0,1 1-1,0-1 1,-1 1 0,1-1-1,-1 1 1,1 1 0,-1-1-1,9 4 1,-12-4 60,0 0 0,1 0 0,-1 0 0,0 0 0,0 0 0,1 1 0,-1-1 0,0 0 0,0 1 0,-1-1 0,1 1 0,0-1 1,0 1-1,-1-1 0,1 1 0,-1 0 0,1-1 0,-1 1 0,0 0 0,0-1 0,1 1 0,-1 0 0,0-1 0,-1 1 0,1 0 0,0 0 0,0-1 0,-1 1 0,1-1 0,-1 1 0,1 0 0,-1-1 0,-1 3 0,0 0 115,-1 0 0,1 0 0,-1 0 0,0 0 0,-1 0-1,1-1 1,-1 1 0,1-1 0,-1 0 0,0 0-1,0 0 1,0-1 0,-7 4 0,-64 27 914,65-29-830,1 0-241,-1 0 1,1-1-1,0 0 1,-1 0-1,0-1 1,1-1-1,-1 0 0,-15 0 1,24-1-168,0 0 0,1-1 0,-1 1 0,1-1 0,-1 1-1,1-1 1,-1 1 0,1-1 0,-1 1 0,1-1 0,-1 1 0,1-1 0,0 0 0,-1 1 0,1-1 0,0 0-1,-1 1 1,1-1 0,0 0 0,0 0 0,0 1 0,0-1 0,0 0 0,0 1 0,0-1 0,0 0 0,0 0-1,0-1 1,3-22-5587,8-3-2775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95 16656,'0'0'9689,"9"0"-9006,-2-1-596,1 1-1,-1-1 1,1-1-1,-1 1 1,13-6-1,-18 7-77,-1-1-1,1 1 0,0-1 1,-1 0-1,0 0 0,1 0 0,-1 0 1,0 0-1,1 0 0,-1 0 1,0 0-1,0 0 0,0-1 1,0 1-1,0 0 0,0-1 1,0 1-1,0-1 0,-1 1 0,1-1 1,0 1-1,-1-1 0,1 0 1,-1 1-1,0-1 0,0 1 1,0-1-1,1 0 0,-1 1 0,-1-1 1,1 0-1,0 1 0,0-1 1,-1 0-1,1 1 0,-1-1 1,1 1-1,-1-1 0,0 1 0,-1-3 1,2 2-21,-1 0 1,0 1 0,0-1 0,-1 1 0,1-1-1,0 1 1,0-1 0,-1 1 0,1 0-1,-1 0 1,1-1 0,-1 1 0,0 0-1,1 0 1,-1 1 0,0-1 0,0 0 0,1 1-1,-1-1 1,0 1 0,0-1 0,0 1-1,0 0 1,0 0 0,0 0 0,0 0-1,1 0 1,-1 0 0,0 0 0,0 1-1,0-1 1,0 1 0,0-1 0,-2 2 0,0 0 5,-1-1 1,0 2-1,0-1 1,1 0-1,-1 1 1,1 0-1,0 0 1,0 0-1,0 1 1,0-1-1,-4 7 1,4-5 44,0 1 1,1 0 0,0 0 0,0 1 0,0-1 0,1 0-1,0 1 1,0 0 0,1-1 0,0 1 0,-1 10 0,2-15-28,0 1 0,0-1 1,0 1-1,1-1 1,-1 0-1,1 1 1,-1-1-1,1 0 0,0 0 1,0 1-1,0-1 1,0 0-1,0 0 1,0 0-1,1 0 0,-1 0 1,1 0-1,-1 0 1,1-1-1,0 1 1,0-1-1,0 1 0,-1-1 1,2 0-1,-1 1 1,0-1-1,0 0 0,0 0 1,0 0-1,1-1 1,-1 1-1,0-1 1,1 1-1,4-1 0,5 1 18,0 0 0,0-1 0,0-1 0,1 0 0,-1 0 0,0-1-1,0-1 1,17-6 0,6-4-146,47-27 0,-41 18-70,-40 22 177,-1 0 0,0 0 0,0-1 1,1 1-1,-1 0 0,0 0 0,0 0 0,1-1 0,-1 1 1,0 0-1,1 0 0,-1 0 0,0 0 0,1 0 0,-1 0 1,0 0-1,1 0 0,-1-1 0,0 1 0,1 0 0,-1 1 1,0-1-1,1 0 0,-1 0 0,0 0 0,1 0 0,-1 0 1,0 0-1,1 0 0,-1 0 0,0 1 0,0-1 0,1 0 1,-1 0-1,0 0 0,0 1 0,1-1 0,-1 0 0,-2 16 70,-18 25 520,16-33-456,3-5-62,-12 33 724,12-35-772,1-1 0,0 1 0,0-1 0,0 1-1,0 0 1,0-1 0,0 1 0,0-1-1,0 1 1,1 0 0,-1-1 0,0 1-1,0-1 1,0 1 0,1-1 0,-1 1-1,0-1 1,0 1 0,1-1 0,-1 1-1,1-1 1,-1 1 0,0-1 0,1 1 0,-1-1-1,1 0 1,-1 1 0,1-1 0,-1 0-1,1 1 1,-1-1 0,1 0 0,-1 0-1,1 1 1,0-1 0,-1 0 0,1 0-1,-1 0 1,1 0 0,0 0 0,-1 0 0,1 0-1,-1 0 1,1 0 0,-1 0 0,1 0-1,0 0 1,-1-1 0,1 1 0,-1 0-1,1 0 1,-1-1 0,1 1 0,-1 0-1,1 0 1,0-1 0,16-7-44,0 0 0,0 0 1,-1-2-1,0 0 0,-1-1 0,18-16 1,12-7-940,6 1-345,-57 62 1126,-19 14 552,19-34-399,0 0 0,1 0-1,0 0 1,0 1-1,1 0 1,0 0-1,1 0 1,0 0 0,-2 20-1,5-30-92,0 0 0,0 0 1,0 0-1,0 1 0,0-1 0,0 0 0,0 0 0,1 0 0,-1 0 0,0 0 1,0 1-1,0-1 0,0 0 0,0 0 0,0 0 0,1 0 0,-1 0 0,0 0 1,0 0-1,0 0 0,0 0 0,1 0 0,-1 1 0,0-1 0,0 0 0,0 0 1,0 0-1,1 0 0,-1 0 0,0 0 0,0 0 0,0 0 0,1 0 0,-1 0 1,0-1-1,0 1 0,0 0 0,0 0 0,1 0 0,-1 0 0,0 0 0,0 0 1,0 0-1,0 0 0,0 0 0,1-1 0,-1 1 0,0 0 0,0 0 0,0 0 1,0 0-1,0 0 0,0-1 0,1 1 1,15-11-7198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15663,'0'0'8776,"-25"54"-7655,14-27-256,4 2-577,5-2-192,-2-3 0,4 1-352,0-2-1505,0-1-2179,0-7-3075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6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6406,'0'0'17425,"-35"58"-14094,33-49-1602,2-6-608,6-3-960,7 0-578,-4-8-1761,-2-2-1954,-5-3-4100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14958,'0'0'7239,"2"71"-7175,-2-33 64,0 4-96,-2 2 0,2-3 0,-3-2-384,1-6-993,-2-6-417,-1-6-320,-1-6-737,2-7-2017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12011,'0'0'5227,"5"-9"-3113,-2 3-1953,0 1 1,1 0 0,0 0 0,0 0 0,0 1 0,0 0-1,1-1 1,0 1 0,0 1 0,0-1 0,0 1 0,0 0 0,1 0-1,-1 0 1,1 1 0,0 0 0,0 0 0,7-1 0,14-4-63,1 2 1,0 2 0,1 0-1,34 2 1,-52 1-118,0 0 1,0 1-1,1 1 0,-1 0 1,0 0-1,0 1 0,0 0 1,-1 1-1,1 1 0,-1-1 0,0 2 1,0-1-1,12 11 0,-17-13 4,-1 1 0,0 0 0,-1 0 0,1 1 0,-1-1 0,0 1 0,0-1 0,0 1 0,0 0 0,-1 0 0,0 0 0,0 0 0,-1 1 0,1-1 0,-1 0 0,1 10 0,-2-7 116,-1-1 0,1 0 1,-1 1-1,-1-1 0,0 0 0,0 0 0,0 0 1,0 0-1,-1-1 0,-1 1 0,-4 7 0,-4 4 307,-2 0-1,0-1 0,0-1 1,-2 0-1,0-2 0,0 1 1,-28 16-1,25-18-261,-1-1 1,-1-1-1,-34 13 0,45-20-189,0-1-1,1-1 1,-1 1 0,0-1-1,0-1 1,-1 0-1,1 0 1,0-1 0,0-1-1,-19-2 1,27 2-123,0 1 0,0-1 0,-1 0 1,1 0-1,0 0 0,0 0 0,0 0 0,0 0 1,0-1-1,0 1 0,0-1 0,0 1 0,1-1 0,-1 0 1,1 0-1,-1 0 0,1 0 0,-1 0 0,0-2 0,0 0-693,1-1-1,-1 0 1,1 1-1,0-1 1,0 0-1,0 1 0,1-1 1,-1-7-1,1-15-5723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17777,'0'0'8264,"23"49"-8072,-23-16-64,0 1-32,-2 2-32,-4-6-32,1-3-128,5-6-352,0-7-97,0-9-384,7-10-3139,2-13-1409,-1-7-4901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6118,'0'0'2904,"8"4"-171,4 0-1441,0 0 0,0-1 0,0-1 0,0 1 0,1-2 0,-1 0 1,23-1-1,-30 0-932,-1-1 0,0 1 0,1-1 0,-1 0 0,0 0 0,0-1 0,0 1 0,0-1 1,0 0-1,0 0 0,0 0 0,-1-1 0,1 0 0,5-5 0,-6 5-316,-1 0 0,0 0 0,0 0 0,0 0 0,0-1 0,0 1 0,-1-1-1,0 1 1,1-1 0,-1 0 0,-1 0 0,2-4 0,-2 6-45,0 1 1,0-1-1,1 1 0,-1-1 0,0 1 1,0-1-1,-1 1 0,1-1 1,0 1-1,0-1 0,-1 1 1,1-1-1,-1 1 0,1-1 1,-1 1-1,0 0 0,0-1 1,1 1-1,-1 0 0,0 0 0,0-1 1,0 1-1,0 0 0,-2-1 1,1 1-12,0 0 1,-1-1-1,1 1 0,-1 0 1,1 1-1,-1-1 0,1 0 1,-1 1-1,0 0 1,1-1-1,-1 1 0,-5 1 1,2-1-10,0 1-1,0 0 1,0 0 0,0 0 0,0 1 0,0 0 0,0 0 0,1 1 0,-1-1-1,1 1 1,-10 7 0,11-6 49,0 1-1,-1 0 1,2 0-1,-1 0 1,1 0-1,-1 0 1,2 1-1,-1 0 1,0-1-1,1 1 1,0 0-1,1 0 1,-1 0-1,1 1 1,0-1-1,1 0 1,-1 0-1,1 0 1,1 1-1,-1-1 1,1 0-1,1 7 1,-1-9-149,1 0 0,-1 0 1,1 0-1,0 0 0,0 0 1,0-1-1,0 1 1,0-1-1,1 1 0,0-1 1,0 0-1,0 0 0,0 0 1,0 0-1,0-1 1,1 1-1,5 2 0,-4-3-526,0 0-1,0 0 0,0 0 0,0-1 1,0 0-1,1 0 0,-1-1 0,0 1 0,1-1 1,7-1-1,-1 0-6479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0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17360,'0'0'6599,"50"37"-7945,-26-21-3042,8 2-3747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16976,'0'0'3272,"-8"0"-1334,-1-1-1766,1 1 0,-1 1 0,1 0 0,-1 0-1,1 1 1,0 0 0,-1 0 0,-7 4 0,12-4-333,0 0 1,0 0 0,0 0-1,1 0 1,-1 0 0,1 1 0,-1 0-1,1-1 1,0 1 0,0 1-1,0-1 1,0 0 0,1 1-1,0-1 1,-1 1 0,1 0-1,0 0 1,1 0 0,-1 0-1,-1 7 1,3-11 87,0 1 0,0 0 0,1 0 0,-1 0 1,0 0-1,1-1 0,-1 1 0,0 0 0,1 0 0,-1-1 0,1 1 1,-1 0-1,1-1 0,0 1 0,-1 0 0,1-1 0,0 1 0,-1-1 1,1 1-1,0-1 0,0 1 0,-1-1 0,1 0 0,0 1 0,0-1 1,0 0-1,0 0 0,-1 1 0,1-1 0,0 0 0,1 0 0,38 6-386,-31-5 36,13 2 84,64 13-85,-82-15 559,0 0 1,-1 0-1,1 0 1,0 0-1,-1 1 1,1 0 0,-1 0-1,0 0 1,1 0-1,-1 0 1,0 1-1,0-1 1,0 1-1,-1 0 1,1 0-1,-1 0 1,4 6-1,-5-7 34,-1 0 0,0 0 0,0 0 0,0 1 0,0-1-1,0 0 1,0 0 0,-1 0 0,1 0 0,-1 1 0,1-1-1,-1 0 1,0 0 0,0 0 0,0 0 0,0 0-1,0 0 1,0-1 0,-1 1 0,1 0 0,-1-1 0,1 1-1,-1-1 1,1 1 0,-1-1 0,0 0 0,0 1 0,0-1-1,0 0 1,-2 1 0,-10 6 769,1-1-1,-27 10 1,40-17-913,-8 3-110,0 0-1,0 0 1,0-1-1,0 0 1,-1-1 0,1 0-1,0 0 1,-12-1-1,19 0-130,1 0-1,-1 0 1,1-1-1,-1 1 1,0 0-1,1 0 1,0-1-1,-1 1 1,1 0-1,-1 0 1,1-1-1,-1 1 1,1 0-1,-1-1 1,1 1-1,0-1 1,-1 1 0,1-1-1,0 1 1,0-1-1,-1 1 1,1-1-1,0 1 1,0-1-1,0 1 1,-1-1-1,1 1 1,0-1-1,0 1 1,0-1-1,0 1 1,0-1-1,0 1 1,0-1-1,0 0 1,0 0-1,0-1-821,0-18-8454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3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8552,'0'0'8120,"12"45"-7944,13 35-40,3-2 1,51 101-1,-79-178-134,121 280 502,-70-157-485,-5-20-10,4-2 0,70 105 0,-5-15 1,10 17 1,60 85 18,74 109 17,-138-228-25,137 180-42,-44-86 18,170 201-5,-280-351 12,348 381 14,11-45-34,-185-168 33,-58-57 35,113 71-211,-103-100-200,-52-33 228,-19-17 138,180 133 0,-20-49-1,287 205-7,-247-219 18,-218-140-7,69 41-169,6-10 1,453 166 0,-494-220 161,778 227 47,-569-229 318,-141-26-223,-218-23 131,-8-1-961,-4-4-2900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59 12588,'0'0'8584,"8"-4"-6545,-3 2-1754,1 0-104,0 0 1,1 0-1,-1-1 0,0 0 1,-1 0-1,1-1 0,0 1 1,-1-1-1,0 0 0,8-9 1,-12 12-182,-1 1-1,0 0 1,0-1 0,0 1 0,0 0 0,0 0-1,0-1 1,0 1 0,0 0 0,0-1 0,-1 1 0,1 0-1,0-1 1,0 1 0,0 0 0,0 0 0,0-1-1,0 1 1,-1 0 0,1 0 0,0-1 0,0 1-1,0 0 1,-1 0 0,1-1 0,0 1 0,0 0-1,-1 0 1,1 0 0,0 0 0,-1-1 0,1 1 0,0 0-1,0 0 1,-1 0 0,1 0 0,0 0 0,-1 0-1,1 0 1,0 0 0,-1 0 0,1 0 0,0 0-1,0 0 1,-1 0 0,1 0 0,0 0 0,-1 0 0,-21 0-48,19 0 51,-9 1-4,1 0 0,-1 1-1,1 1 1,0 0 0,0 0 0,0 1-1,0 0 1,1 1 0,-1 0-1,-12 9 1,18-11 40,1-1 1,0 1-1,0 0 0,0 0 1,0 0-1,0 1 1,1 0-1,0-1 0,-1 1 1,1 0-1,0 0 0,1 1 1,-1-1-1,1 0 0,0 1 1,0 0-1,0-1 0,1 1 1,0 0-1,0 0 1,0 0-1,0 0 0,1 0 1,0 0-1,1 10 0,0-13-22,0 1-1,0 0 0,1-1 0,-1 0 1,1 1-1,-1-1 0,1 0 0,0 0 1,0 0-1,0 0 0,0 0 0,1 0 1,-1-1-1,0 1 0,1-1 0,-1 0 1,1 1-1,0-1 0,-1 0 0,5 1 1,60 13 81,-65-14-95,94 5-3045,-49-6-2996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10602,'0'0'6566,"0"3"-4836,0 4-513,2 3 0,13 3-96,4 3-192,7 0-256,8 1-97,3-3-191,8 2-225,-2-5-128,-4-3-1249,-4-7-1890,-8-1-1345,-7-1-2563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5157,'0'0'14227,"12"2"-13533,-2 0-517,1 0-1,-1 1 1,0 0 0,0 1 0,0 0 0,-1 1 0,10 5-1,-15-7-108,0-1-1,0 1 1,0 0-1,-1 0 1,0 0-1,1 1 1,-1-1-1,0 1 0,0 0 1,-1 0-1,1 0 1,-1 0-1,0 0 1,0 0-1,-1 1 1,1-1-1,-1 1 1,0-1-1,0 1 0,0 0 1,0 7-1,-2-4 129,0-1 0,0 1-1,-1-1 1,0 1 0,-1-1-1,1 0 1,-1 0 0,-1 0-1,1 0 1,-1-1 0,0 1-1,-1-1 1,-7 8 0,-11 12 58,-43 36 0,43-41-235,-7 8-638,12-12-2110,0 0-5742,8-9-5953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98 7303,'0'0'12246,"6"-10"-9155,17-28-966,-23 37-2079,1 1 1,-1-1-1,0 0 1,0 0 0,0 1-1,1-1 1,-1 0-1,0 0 1,0 1-1,0-1 1,0 0-1,0 0 1,0 0-1,0 1 1,-1-1 0,1 0-1,0 0 1,0 1-1,-1-1 1,1 0-1,0 0 1,-1 1-1,1-1 1,-1 0-1,1 1 1,0-1 0,-1 1-1,0-1 1,1 0-1,-1 1 1,1-1-1,-1 1 1,0 0-1,1-1 1,-1 1 0,-1-1-1,-26-8 207,24 8-157,-2-1-99,1 0 0,-1 1 0,0 0 0,0 0 0,0 1 1,0 0-1,0 0 0,0 0 0,0 1 0,0 0 0,0 0 0,0 0 0,1 1 0,-1-1 0,0 2 0,1-1 0,0 1 0,-1-1 1,1 1-1,0 1 0,0-1 0,1 1 0,-1 0 0,-4 5 0,3-2-7,0 0-1,1 1 1,0 0-1,1 0 1,0 0-1,0 1 1,0-1 0,1 1-1,1 0 1,-1 0-1,1 0 1,1 0-1,0 1 1,0 16 0,1-24 9,0 1 0,0 0 1,1 0-1,-1-1 1,1 1-1,-1 0 1,1-1-1,0 1 1,0-1-1,0 1 1,1-1-1,-1 1 1,1-1-1,-1 0 1,1 0-1,0 0 1,-1 0-1,1 0 1,0 0-1,0 0 0,1 0 1,-1-1-1,0 1 1,1-1-1,-1 0 1,0 0-1,1 0 1,0 0-1,-1 0 1,1 0-1,-1-1 1,1 1-1,0-1 1,0 1-1,-1-1 1,1 0-1,5-1 1,2 1 31,0-1 1,-1 0 0,1 0 0,-1-1 0,1-1 0,-1 1 0,1-1 0,-1-1 0,15-8-1,-11 4 98,-1 0 0,0-1-1,-1 0 1,0-1-1,-1 0 1,18-22 0,-24 26-125,0 1 1,0-1-1,-1 0 1,0-1-1,0 1 1,0-1-1,-1 1 1,0-1-1,0 0 1,-1 0-1,0 0 1,0 0-1,-1 0 1,0 0-1,0 0 1,-1-8-1,1 14-197,0-1 0,-1 1 0,1 0 0,0 0-1,-1 0 1,1 0 0,-1 0 0,1 0 0,-1 0-1,1 0 1,-1 0 0,0 0 0,1 0 0,-1 0 0,0 0-1,0 0 1,0 1 0,-1-2 0,-13-2-6546,7 4-420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45 865,'0'0'18732,"1"9"-16821,0 48-416,-3 0-1,-18 111 0,6-37-798,15-177-633,1 0 1,15-79 0,-13 105-84,1 0 0,1 0-1,1 1 1,1 0 0,0 0 0,1 0 0,1 1 0,20-26 0,-26 39 1,0 1 1,1 0-1,0-1 0,-1 1 0,1 1 1,1-1-1,-1 1 0,0 0 0,1 0 0,0 1 1,0-1-1,0 1 0,0 0 0,0 1 1,0 0-1,7-1 0,-10 2-5,-1 0 0,1 0 0,0 0 1,-1 0-1,1 0 0,0 1 0,-1-1 0,1 1 0,-1 0 1,1 0-1,-1 0 0,1 0 0,-1 0 0,1 1 0,-1-1 0,0 1 1,0-1-1,0 1 0,0 0 0,0 0 0,0 0 0,-1 0 1,1 0-1,0 0 0,-1 0 0,0 1 0,1-1 0,-1 0 1,0 1-1,0-1 0,-1 1 0,1 0 0,0-1 0,-1 1 0,0 0 1,1-1-1,-1 1 0,-1 5 0,1-4 33,0 1 0,-1 0-1,0 0 1,0 0 0,0-1 0,-1 1 0,1 0 0,-1-1-1,0 1 1,-1-1 0,1 0 0,-1 0 0,0 0-1,0 0 1,0 0 0,0-1 0,-1 1 0,1-1-1,-1 0 1,0 0 0,0 0 0,0-1 0,0 1-1,-1-1 1,-5 2 0,-2 2 67,-1-1 0,-1 0 0,1-1 0,0-1 0,-1 0 0,0 0 0,0-2 0,-14 1 0,27-2-173,0 0-1,0 0 1,0 0 0,0 0-1,0 0 1,0 0 0,0 0 0,0-1-1,1 1 1,-1 0 0,0-1-1,0 1 1,0 0 0,0-1-1,0 1 1,0-1 0,1 0 0,-1 1-1,0-1 1,0 1 0,1-1-1,-1 0 1,0 0 0,0 0-1,1-1-556,-1 0 0,1 1 0,-1-1 0,1 1 0,0-1 0,0 0 0,0 1 0,0-1 0,0 1 0,0-1 0,0 0 0,1 1 0,-1-1 0,0 1-1,2-3 1,7-14-10951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12204,'0'0'13420,"0"9"-13147,-9 310 1019,6-248 688,3-87-2094,-2 0 0,0 0 0,0 0 0,-2 0 0,0 0 0,-1 1 0,0 0 0,-1 0 0,-1 0-1,-13-20 1,18 34-275,2 9 269,5 12 128,-1-15 3,-1-1 0,1 1 0,-1-1 0,1 0 0,1 0 0,-1 0 0,1-1 0,-1 0 0,1 0 0,0 0 0,0 0 1,0-1-1,0 1 0,1-1 0,-1-1 0,11 3 0,-4-2 122,1 0 0,0-1 1,-1 0-1,1-1 0,0 0 0,18-4 1,-29 4-116,0 0-1,0-1 1,0 1 0,1-1 0,-1 1 0,-1-1 0,1 0 0,0 0 0,0 0 0,0 0 0,0 0 0,0-1 0,-1 1-1,1 0 1,-1-1 0,1 1 0,-1-1 0,1 0 0,-1 1 0,0-1 0,0 0 0,0 0 0,0 0 0,1-3 0,0-2-578,-1 1 0,1-2 1,-2 1-1,1 0 1,-1-12-1,0 18 197,-2 5 337,0-1 0,0 1 0,0 0-1,0-1 1,0 1 0,1 0 0,0 0-1,0 0 1,0 0 0,0 0 0,1 0-1,0 1 1,0 5 0,3 56 361,6-29-3020,4-17-6897,-6-16 1777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7719,'0'0'15119,"6"62"-24536,-1-45 1313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12043,'0'0'9967,"0"10"-9284,-1 27-197,-1 1 504,5 59 1,-2-96-982,-1-1 1,1 1 0,-1 0-1,1 0 1,-1-1-1,1 1 1,-1 0-1,1 0 1,0-1 0,-1 1-1,1-1 1,0 1-1,0-1 1,-1 1 0,1-1-1,0 1 1,0-1-1,0 0 1,0 1 0,-1-1-1,1 0 1,0 0-1,0 0 1,0 0-1,0 0 1,0 0 0,0 0-1,0 0 1,0 0-1,0 0 1,-1 0 0,2-1-1,31-7 251,-22 1-233,0 0 0,-1-1 0,1-1 0,-2 0 0,11-11-1,-12 11-27,0 1-1,0 0 0,1 0 1,0 1-1,0 0 0,20-10 1,-29 17-1,1 0 1,-1-1 0,0 1-1,1 0 1,-1 0 0,0 0-1,1 0 1,-1 0-1,1 0 1,-1 0 0,0 0-1,1 0 1,-1 0 0,0 0-1,1 0 1,-1 0-1,0 0 1,1 1 0,-1-1-1,1 0 1,-1 0 0,0 0-1,0 0 1,1 1-1,-1-1 1,0 0 0,1 0-1,-1 1 1,0-1 0,0 0-1,1 0 1,-1 1-1,0-1 1,0 0 0,0 1-1,1-1 1,4 21 64,-5 33 397,-1-41-179,2-13-272,-1 1 1,0-1 0,1 1 0,-1-1 0,1 1 0,-1-1 0,0 1 0,1-1 0,-1 0 0,1 1 0,-1-1 0,1 0 0,-1 1 0,1-1 0,0 0 0,-1 1 0,1-1 0,-1 0 0,1 0 0,0 0 0,-1 0 0,1 0 0,-1 0 0,1 0 0,0 0 0,-1 0 0,1 0 0,0 0 0,-1 0-1,1 0 1,-1 0 0,1 0 0,0-1 0,-1 1 0,1 0 0,-1 0 0,1-1 0,-1 1 0,1 0 0,0-2 0,27-10 131,-7-4-140,-16 11-39,1 0-1,-1 0 1,1 1 0,0 0-1,1 0 1,-1 1 0,1-1-1,0 2 1,0-1 0,0 1 0,10-3-1,-16 10 65,1-1 0,-1 1-1,0-1 1,-1 1 0,1 0 0,-1 0-1,0-1 1,0 1 0,0 0-1,-2 5 1,1 17 533,8-16 64,-4-11-589,0 0-1,0-1 1,0 1 0,0-1 0,0 0 0,-1 0-1,1 0 1,0 0 0,-1 0 0,1 0 0,-1-1 0,1 1-1,3-4 1,19-12-7,-21 13-266,0 0 0,1 1-1,-1-1 1,1 1-1,0 1 1,0-1-1,0 1 1,1-1-1,-1 1 1,0 1-1,1-1 1,6 0 0,-11 2 173,-1 1 0,1-1 1,-1 1-1,1-1 1,-1 1-1,0-1 1,1 1-1,-1 0 1,0-1-1,1 1 1,-1-1-1,0 1 1,0 0-1,1-1 0,-1 1 1,0 0-1,0-1 1,0 1-1,0 0 1,0-1-1,0 1 1,0 0-1,0-1 1,0 1-1,0 0 0,0-1 1,0 1-1,-1 0 1,1-1-1,0 1 1,-1 0-1,1-1 1,-1 2-1,-9 25-4822,5-18-1272,1-2-4287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15118,'0'0'8232,"-26"71"-6694,23-45-770,-3-2-383,2 0-161,4-4-128,0-2-32,0-4-32,4-5-32,2-3-96,3-4-352,0-2-674,-1 0-1024,1-11-1249,-1-6-1634,-7-4-3010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7623,'0'0'8766,"7"8"-7175,-4-3-1416,1-1 0,-1 0 0,1 0 1,1 0-1,-1 0 0,0 0 0,1-1 0,0 0 1,0 0-1,0 0 0,0-1 0,0 0 1,0 1-1,1-2 0,-1 1 0,12 1 0,-2-1 370,0-2 0,0 1 0,0-2 0,30-4 0,-42 5-487,1-1-1,-1 0 0,1 0 0,-1 0 0,1 0 0,-1-1 0,0 1 0,1-1 0,-1 0 0,0 0 0,0 0 0,0 0 0,0-1 0,-1 1 0,1-1 0,-1 0 0,1 0 0,-1 0 0,0 0 1,0 0-1,0 0 0,-1 0 0,1-1 0,-1 1 0,0 0 0,1-5 0,-1 7-58,-1 0 0,0 1 1,0-1-1,0 0 0,0 0 0,0 0 0,0 0 1,0 0-1,0 0 0,-1 0 0,1 0 1,0 0-1,0 0 0,-1 0 0,1 0 1,-1 1-1,1-1 0,-1 0 0,1 0 1,-1 0-1,1 1 0,-1-1 0,0 0 0,1 1 1,-1-1-1,0 0 0,0 1 0,1-1 1,-1 1-1,0-1 0,0 1 0,0 0 1,0-1-1,0 1 0,0 0 0,0-1 1,1 1-1,-1 0 0,0 0 0,0 0 0,0 0 1,0 0-1,0 0 0,0 0 0,0 0 1,-2 1-1,-1-1-7,-1 1 1,1-1-1,0 1 0,-1 0 1,1 0-1,0 1 1,0-1-1,0 1 0,-5 3 1,3-1 40,0 1 0,0 0 0,0 0-1,1 1 1,-7 7 0,11-11-22,-1 0-1,1 0 0,-1 1 1,1-1-1,0 1 1,0-1-1,0 1 0,0-1 1,0 1-1,0-1 1,1 1-1,0 0 0,-1-1 1,1 1-1,0 0 1,0 0-1,0-1 0,1 4 1,0-5-9,0 0 1,-1 0 0,1 0-1,0-1 1,0 1-1,0 0 1,-1-1-1,1 1 1,0 0 0,0-1-1,0 1 1,0-1-1,0 0 1,0 1 0,0-1-1,1 0 1,-1 1-1,0-1 1,0 0 0,0 0-1,0 0 1,0 0-1,1 0 1,36 0 56,-29-1-47,55-5-470,-52 4 410,1 0 0,0 1 0,0 0-1,0 1 1,23 3 0,-34-2 86,0 0-1,-1 0 1,1 0 0,-1 0 0,1 1 0,-1-1-1,0 0 1,0 1 0,0-1 0,1 1-1,-1-1 1,0 1 0,-1-1 0,1 1-1,0 0 1,0 0 0,-1-1 0,1 4 0,12 17 1128,-12-22-1143,0 1 1,0-1-1,-1 0 0,1 0 0,0 0 0,0 0 0,0 0 0,0 0 1,-1 0-1,1 0 0,0 0 0,0 0 0,0 0 0,-1-1 0,1 1 0,0 0 1,0 0-1,-1-1 0,1 1 0,0-1 0,-1 1 0,1-1 0,0 1 1,-1-1-1,1 1 0,0-1 0,-1 1 0,1-1 0,-1 0 0,1 1 0,-1-1 1,1-1-1,7-8-283,0 0 0,0-1 0,-1 0 1,-1 0-1,11-24 0,-16 35 220,1 0 0,-1-1 0,1 1 0,-1 0 1,1 0-1,0 1 0,-1-1 0,1 0 0,-1 0 0,1 1 0,-1-1 1,1 1-1,-1-1 0,0 1 0,1 0 0,-1 0 0,3 1 0,25 9 267,-14-10-281,1 0 0,-1-1 1,0-1-1,0 0 1,0-1-1,24-5 0,-5-4-1004,55-24-1,-88 35 1122,0-1 0,0 1 0,0 0 0,0 0 0,0-1 0,0 1 0,0 0 0,0 0 0,0 0 0,1 0 0,-1 0 0,0 0 0,0 1 0,0-1 0,0 0 0,0 1 0,0-1 0,0 0 0,0 1 0,0-1 0,0 1 0,0-1 0,0 1 0,0 0 0,-1-1 0,1 1 0,1 1 0,22 13-23,-15-12-680,1 1 0,-1 0 0,0 0 0,0 1 0,-1 0 0,1 1 0,-1 0-1,8 7 1,-13-9 556,1 0-1,-1 0 1,0 1 0,0 0-1,0-1 1,-1 1-1,0 0 1,0 0-1,0 1 1,0-1 0,-1 0-1,0 0 1,0 1-1,0-1 1,-1 1-1,0 8 1,-1 2 571,0 1 0,-2 0 0,0-1 0,-1 0 0,0 0 0,-1 0 0,-1 0-1,-1-1 1,0 0 0,-1 0 0,-1-1 0,0 0 0,-21 24 0,29-36-410,-1 0-1,1 0 0,-1-1 1,0 1-1,0-1 0,1 1 1,-1-1-1,0 0 1,0 0-1,0 0 0,-1 0 1,1 0-1,0 0 1,0-1-1,0 1 0,-1-1 1,1 1-1,0-1 1,-5 0-1,5 0-31,0-1-1,0 0 1,0 0 0,0 0-1,0 0 1,1 0 0,-1 0-1,0 0 1,1 0 0,-1-1-1,0 1 1,1-1-1,0 1 1,-1-1 0,1 1-1,0-1 1,-2-3 0,-1-4-45,0 0 0,0 0 0,1-1 0,0 1 1,1-1-1,0 1 0,-1-19 0,2 19-81,1 0 1,0 0-1,0 0 0,1 0 1,0 0-1,1 0 1,0 0-1,0 0 0,1 0 1,0 1-1,7-13 0,-6 15 123,0 0 0,1 0 0,0 0-1,0 1 1,0 0 0,1 0 0,0 1-1,0-1 1,0 1 0,0 1-1,1-1 1,-1 1 0,1 0 0,14-4-1,19-3-280,11-4-2171,-45 12 1370,-1 0 0,0 0 0,0-1 0,0 0 0,0 0 0,8-7 0,4-9-6989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91 5669,'0'0'1618,"4"-9"320,0 2-1239,20-37 1798,-15 14 5624,-4 47-7368,-8 58-181,-4 0 1,-2-1-1,-23 81 1,25-120-831,2 1 1,1-1-1,0 38 1,4-72-15,0-1 1,0 1-1,0-1 1,0 1 0,0-1-1,0 1 1,-1-1-1,1 1 1,0-1 0,0 1-1,-1-1 1,1 1-1,0-1 1,-1 1 0,1-1-1,0 0 1,-1 1-1,1-1 1,-1 0 0,1 1-1,0-1 1,-1 0-1,1 0 1,-1 1 0,1-1-1,-1 0 1,1 0-1,-1 0 1,1 0 0,-1 0-1,1 1 1,-1-1-1,0 0 1,1 0-1,-1 0 1,1 0 0,-1-1-1,1 1 1,-1 0-1,0 0 1,0 0-58,-11 0-9968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19795,'0'0'6374,"51"-9"-11307,-34 16-6726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11979,'1'-1'6652,"-3"13"-3338,-18 99-2507,7-56-382,2 2-1,3-1 0,-2 67 1,10-121-386,-1-1 1,1 0-1,0 0 0,0 0 1,0 0-1,0 1 0,0-1 1,0 0-1,1 0 1,-1 0-1,0 0 0,1 0 1,-1 1-1,0-1 0,1 0 1,0 0-1,-1 0 1,1 0-1,-1 0 0,1 0 1,0 0-1,0-1 0,0 1 1,0 0-1,-1 0 1,1-1-1,0 1 0,0 0 1,0-1-1,0 1 0,0-1 1,1 1-1,-1-1 1,0 1-1,0-1 0,0 0 1,0 0-1,0 0 0,1 0 1,-1 1-1,0-1 0,0-1 1,2 1-1,2-1 122,-1 0-1,1 0 0,-1-1 1,0 1-1,1-1 1,-1 0-1,0 0 0,0-1 1,0 1-1,3-4 0,18-15 19,-2 0 0,-1-2 0,0 0 0,-2-2 0,-1 0-1,-1-1 1,15-29 0,-24 24-3774,-13 10-5115,-10 8-4390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15919,'0'0'9577,"15"54"-8776,0-43-609,-2 2-64,4 0-897,-2 0-1953,5-4-1090,-5-1-2402,0-4-5989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13741,'0'0'4943,"-10"-1"-3731,5 1-1147,2-1-41,-1 1-1,0-1 1,1 1-1,-1 0 1,0 0-1,0 0 1,1 1-1,-1-1 1,0 1-1,0 0 1,1 0 0,-1 0-1,1 1 1,-1-1-1,1 1 1,0 0-1,0 0 1,-1 0-1,1 0 1,0 1-1,1-1 1,-1 1 0,-4 5-1,2-2 114,0 0 1,1 0-1,0 0 0,0 1 0,0 0 1,1 0-1,0 0 0,0 0 1,1 0-1,0 1 0,0-1 0,0 1 1,0 9-1,3-16-119,-1 0 0,1-1 1,-1 1-1,1 0 0,-1 0 0,1 0 1,-1-1-1,1 1 0,0 0 0,0 0 1,-1-1-1,1 1 0,0-1 0,0 1 1,0-1-1,-1 1 0,1-1 0,0 1 0,0-1 1,0 0-1,0 1 0,0-1 0,0 0 1,0 0-1,0 0 0,0 0 0,0 0 1,0 0-1,0 0 0,0 0 0,0 0 1,0 0-1,0-1 0,1 1 0,38-8 945,-20 0-723,-2-1-1,0-1 0,0-1 0,-1-1 0,26-22 1,4-2-117,-46 35-136,-1 1 0,0 0 0,1-1 0,-1 1 0,0-1 0,1 1-1,-1 0 1,1-1 0,-1 1 0,1 0 0,-1 0 0,0-1 0,1 1 0,-1 0 0,1 0-1,0 0 1,-1-1 0,1 1 0,-1 0 0,1 0 0,-1 0 0,1 0 0,-1 0 0,1 0 0,-1 0-1,1 0 1,-1 0 0,1 1 0,-1-1 0,1 0 0,-1 0 0,1 0 0,-1 0 0,1 1-1,0 18 50,-17 26 510,9-34-325,5-9-80,1 1 1,-1-1 0,0 1 0,1 0 0,0 0 0,0-1-1,0 1 1,0 0 0,-1 5 0,19-12 621,51-35-299,-60 33-523,1-1-1,1 2 0,-1-1 1,1 1-1,0 0 1,0 1-1,0 1 1,1-1-1,-1 1 1,1 1-1,12-1 0,-23 3 50,1 0 0,-1 0-1,1 0 1,-1 0-1,1 0 1,-1 0 0,1 0-1,-1 0 1,1 0-1,-1 0 1,1 1-1,-1-1 1,1 0 0,-1 0-1,0 0 1,1 1-1,-1-1 1,1 0 0,-1 1-1,0-1 1,1 0-1,-1 1 1,0-1 0,1 1-1,-1-1 1,0 1-1,0-1 1,1 0-1,-1 1 1,0-1 0,0 1-1,1 0 1,-4 21 103,-14 17 472,10-28-214,5-10-288,1 1 1,-1 0-1,1 0 0,0-1 1,0 1-1,0 0 0,0 0 0,0 0 1,0 0-1,1 0 0,-1 3 1,27-15-1052,-19 6-79,14-10-3224,-9 2-1892,-2-1-2620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7976,'0'0'11888,"6"8"-10030,-4-5-1711,0 0 1,0-1-1,-1 1 0,1 0 1,-1 0-1,0 0 1,0 1-1,0-1 0,0 0 1,0 0-1,-1 1 0,1 3 1,-2-1 166,0 0-1,0 0 1,-1 0 0,1 0-1,-1 0 1,0 0 0,-6 11-1,-7 13 584,5-12-496,1 0-1,1 1 0,-6 21 1,40-60-268,0-11-185,1 2-1,2 0 1,1 2-1,1 2 1,39-26-1,-70 51 38,1-1 0,0 0 1,-1 0-1,1 1 0,0-1 0,0 1 0,0-1 0,0 1 0,-1-1 0,1 1 0,0-1 1,0 1-1,0 0 0,0 0 0,0-1 0,0 1 0,0 0 0,0 0 0,0 0 0,0 0 0,0 0 1,0 0-1,0 0 0,0 0 0,0 1 0,0-1 0,0 0 0,0 1 0,1 0 0,-1 0 4,-1 0 0,1 1-1,-1-1 1,0 1-1,1-1 1,-1 1-1,0-1 1,0 1 0,0-1-1,0 1 1,0 0-1,0-1 1,-1 1 0,1-1-1,0 1 1,-2 1-1,-25 65 120,26-66-93,-6 13-428,-12 28 1419,13-13-7642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1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5477,'0'0'9994,"6"-9"-6129,15-24-598,-15 30-67,-4 13-2442,-3 13-382,-7 7-84,-2 1 0,-13 30 0,7-20-196,20-38-82,9-7 17,11-7 31,8-7-77,-23 11-48,1 0 0,0 1 0,0 0 1,0 1-1,1 0 0,0 1 0,0 0 0,0 1 1,1 0-1,-1 1 0,12-1 0,-22 3 49,0 0-1,-1 0 0,1 1 1,0-1-1,-1 1 0,1-1 1,-1 0-1,1 1 1,0-1-1,-1 1 0,1-1 1,-1 1-1,0 0 1,1-1-1,-1 1 0,1-1 1,-1 1-1,0 0 1,1-1-1,-1 1 0,0 0 1,0-1-1,0 1 1,0 0-1,1 0 0,-1-1 1,0 1-1,0 0 1,-1 1-1,1 28 41,0-22 60,25-14 363,-4-3-365,51-19-17,-67 26-104,0 1-1,0-1 1,0 1-1,0 1 1,1-1-1,-1 1 0,0 0 1,0 0-1,0 0 1,1 1-1,9 2 1,-14-1 28,1-1 0,-1 1-1,0 0 1,0 0 0,1 0 0,-1 0 0,0 0 0,0 0 0,-1 0-1,1 0 1,0 0 0,-1 0 0,1 1 0,-1-1 0,0 0-1,0 0 1,0 1 0,0-1 0,0 0 0,0 0 0,-1 0-1,0 4 1,-3 5-3219,-2-5-3497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 16592,'0'0'3843,"-10"0"-1238,0-1-2383,-1 1 0,1 0 0,-1 1 0,1 0 0,-1 1-1,1 0 1,-1 1 0,-18 7 0,-33 28-208,59-36-16,0 1 1,0-1-1,1 1 0,-1-1 1,1 1-1,-1 0 0,1 0 1,0 0-1,0 0 0,0 1 1,1-1-1,-1 1 0,1-1 1,0 1-1,0-1 0,0 1 1,0 3-1,1-6 5,0 0-1,0-1 1,0 1 0,0 0 0,0 0-1,0 0 1,1-1 0,-1 1 0,0 0-1,0-1 1,1 1 0,-1 0-1,1-1 1,-1 1 0,1 0 0,-1-1-1,1 1 1,-1-1 0,1 1-1,-1-1 1,1 1 0,0-1 0,-1 1-1,1-1 1,0 0 0,-1 1 0,2-1-1,30 7 109,30-11 70,-48 1-164,0-1 0,-1-1 0,0 0-1,1-1 1,-2 0 0,19-12 0,66-55 68,-105 90 443,3-10-302,0 2 0,0-1 0,1 0 1,0 1-1,-5 17 0,10-25-202,0 0 1,1 0-1,-1 0 1,0 0-1,1-1 1,-1 1-1,1-1 1,-1 1-1,0-1 1,1 1-1,0-1 0,-1 0 1,1 0-1,-1 0 1,1 1-1,-1-2 1,1 1-1,-1 0 1,3 0-1,36-3 122,35-15-329,-60 14-338,0-1 0,1 2 1,-1 0-1,26-1 0,-40 4 519,-1 0 0,1 0-1,0 1 1,0-1 0,-1 0-1,1 1 1,0-1 0,-1 1-1,1-1 1,0 1 0,-1-1-1,1 1 1,-1-1 0,1 1-1,-1-1 1,1 1-1,-1 0 1,1-1 0,-1 1-1,1 0 1,-1 0 0,0-1-1,0 1 1,1 0 0,-1 0-1,0-1 1,0 1 0,0 0-1,0 0 1,0 0 0,0-1-1,0 1 1,0 0 0,0 0-1,0-1 1,0 1 0,-1 0-1,1 0 1,0 0 0,-1 1-1,0 5 441,28-6 913,25-12-750,-44 9-1091,-1-1 0,1 2-1,0-1 1,0 1 0,0 0 0,0 1-1,9 0 1,-12 1-1467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14734,'0'0'7927,"3"11"-7334,2 8-462,-2 0 0,0 1-1,-1-1 1,-1 0 0,-1 1 0,0-1 0,-5 25-1,-6 24-207,7-36 318,-1-1 0,-2 0-1,-1 0 1,-1-1-1,-2 0 1,-18 36-1,26-61-163,-1 0-1,0 0 0,-1 0 1,1-1-1,-1 0 0,0 1 1,0-2-1,0 1 0,0-1 1,-1 0-1,0 0 0,1 0 1,-8 1-1,11-3-51,0 0-1,0 0 0,0 0 0,0-1 1,0 1-1,0-1 0,0 0 1,0 1-1,-1-1 0,1 0 1,0 0-1,0 0 0,0-1 1,0 1-1,-1-1 0,1 1 1,0-1-1,0 1 0,0-1 0,0 0 1,0 0-1,0 0 0,1 0 1,-1-1-1,0 1 0,0 0 1,1-1-1,-1 1 0,1-1 1,-1 0-1,1 1 0,0-1 1,0 0-1,-1 0 0,1 0 1,0 0-1,1 0 0,-1 0 0,0 0 1,0-2-1,-1-6-58,0 0 1,1 1-1,1-1 0,-1 0 0,1 0 0,1 1 1,0-1-1,0 0 0,1 1 0,0-1 1,1 1-1,0-1 0,0 1 0,1 0 1,0 0-1,1 1 0,0-1 0,0 1 0,1 0 1,0 1-1,0-1 0,10-8 0,12-10-118,0 1 0,2 2 0,1 1 0,48-27 0,1 8 229,-55 29-38,0-1 0,0 0 0,-1-2 0,28-23 0,-52 38-19,1-1 0,-1 1-1,1 0 1,-1-1 0,1 1 0,-1 0 0,1-1 0,-1 1-1,1-1 1,-1 1 0,0-1 0,1 1 0,-1-1 0,0 1-1,1-1 1,-1 1 0,0-1 0,0 0 0,1 1 0,-1-1-1,0 1 1,0-1 0,0 0 0,0 1 0,0-1 0,0 1-1,0-1 1,0 0 0,0 1 0,0-1 0,0 1 0,0-1-1,0 0 1,-1 0 0,-21-7 337,-33 10-41,47 1-294,1 0 1,0 0 0,-1 1-1,1 0 1,1 0 0,-1 1 0,0 0-1,1 0 1,0 0 0,-9 11-1,13-14-6,-1 1-1,1 0 1,-1 0-1,1 0 1,0 0-1,0 1 0,1-1 1,-1 1-1,1-1 1,-1 1-1,1-1 1,0 1-1,1 0 1,-1-1-1,1 1 0,-1 0 1,1 0-1,0 0 1,0-1-1,1 1 1,-1 0-1,1 0 1,0-1-1,0 1 0,2 4 1,-1-5-33,0 0 0,1 1 1,0-2-1,0 1 0,-1 0 0,2 0 1,-1-1-1,0 0 0,0 1 0,1-1 1,-1-1-1,1 1 0,0 0 1,0-1-1,-1 0 0,1 0 0,0 0 1,6 1-1,36 2-2671,-7-6-4145,2-8-6481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9865,'0'0'13934,"-5"12"-12749,-112 257 2199,113-259-3333,-6 26 68,10-35-113,0 0 0,0 0 0,0-1 0,1 1 0,-1 0-1,0 0 1,1 0 0,-1-1 0,1 1 0,-1 0 0,0 0 0,1-1 0,0 1 0,-1-1 0,1 1 0,-1 0-1,1-1 1,0 1 0,-1-1 0,1 1 0,0-1 0,0 1 0,-1-1 0,1 0 0,0 0 0,0 1 0,0-1 0,-1 0-1,1 0 1,0 0 0,0 0 0,0 1 0,0-1 0,0-1 0,-1 1 0,1 0 0,0 0 0,1 0 0,13-2-7,1 0 1,-1 0-1,0-2 0,0 0 1,27-11-1,-27 9-118,0 0-1,0 2 1,1 0-1,-1 0 0,32-2 1,-47 8 85,0 0 0,0 0 0,0 0 1,0 0-1,0 0 0,0 0 0,-1 0 0,1 0 1,-1 0-1,0 0 0,0 1 0,-51 61-916,51-64 715,89-6-4203,-79 5 2947,0-1 0,0-1 0,0 0-1,0 0 1,0-1 0,-1 0 0,11-6 0,6-10-5748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58 4452,'1'-8'6139,"6"-41"-592,-18 66-1998,-6 11-3564,3 3 132,1 0 1,2 1-1,1 0 1,1 1-1,2-1 1,2 2-1,1-1 1,0 56-1,4-100-17227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13773,'0'0'5317,"8"-8"-4212,-2 1-962,1 0 0,0 1 0,0 0 0,0 0 0,1 1 1,0 0-1,0 0 0,1 0 0,-1 1 0,1 1 0,0 0 0,0 0 0,0 0 0,10-1 0,1 4-127,0 0-1,0 1 1,0 2 0,0 0-1,35 10 1,44 6 30,-90-18-49,1-1 0,-1 1 0,0-2 0,1 1 0,-1-1 0,1-1-1,-1 0 1,11-3 0,-16 3-177,0 1 0,-1-1 0,1 0 0,0 0 0,-1 0 0,1-1 0,-1 1 0,0-1 0,4-3 0,-5 4-360,-1 0 1,1 0-1,-1 0 1,0 0-1,0 0 1,0 0-1,0 0 1,0 0-1,0 0 1,-1 0-1,1-4 1,0-7-4960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553 160 7079,'0'0'7431,"-26"-65"-4164,26 48 0,0 4-833,17 3-480,1 5-801,9 5-672,-1 0-417,4 0-64,-4 10-321,-6 1-1600,-5-1-2468,-9-4-2369</inkml:trace>
  <inkml:trace contextRef="#ctx0" brushRef="#br0" timeOffset="1">0 28 14990,'0'0'3844,"51"-13"31,-6 4-1376,1 5-673,5 3-705,5 1-577,-10 0-544,3 3-737,-8 3-2562,-6-5-4772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22 450 5285,'0'0'12807,"-5"8"-10859,3-4-1808,-13 23 1239,15-27-1346,0 0-1,0 1 1,0-1 0,0 0 0,0 1 0,0-1 0,0 0 0,0 1 0,0-1 0,0 0 0,0 1-1,0-1 1,0 0 0,0 1 0,1-1 0,-1 0 0,0 0 0,0 1 0,0-1 0,0 0 0,1 1-1,-1-1 1,0 0 0,0 0 0,0 0 0,1 1 0,-1-1 0,0 0 0,0 0 0,1 0 0,-1 1-1,0-1 1,1 0 0,22-2 1398,-10-3-993,0-1 0,-1 0 0,1 0 1,-1-2-1,0 1 0,11-11 0,65-58 600,-55 46-885,-2 0 0,-2-2 0,0-2 0,-2 0-1,-2-2 1,-1-1 0,27-57 0,-47 85-168,3-19-104,-19 41-329,-17 31 414,3 2-1,-34 78 1,10-18 57,39-84-234,-47 102 779,52-110-1056,1 2 0,0-1 0,1 0 0,1 1 0,1 0 0,-1 22 0,2-38 361,1 0 1,0 0-1,0 1 0,0-1 0,0 0 1,0 0-1,0 1 0,0-1 0,0 0 1,0 0-1,0 1 0,0-1 1,0 0-1,0 1 0,0-1 0,0 0 1,0 0-1,0 1 0,0-1 1,0 0-1,0 0 0,1 1 0,-1-1 1,0 0-1,0 0 0,0 0 0,0 1 1,1-1-1,-1 0 0,0 0 1,0 0-1,0 0 0,1 1 0,-1-1 1,0 0-1,0 0 0,1 0 0,-1 0 1,0 0-1,0 0 0,1 0 1,-1 0-1,0 1 0,0-1 0,1 0 1,-1 0-1,0 0 0,0 0 0,1 0 1,-1-1-1,0 1 0,0 0 1,1 0-1,-1 0 0,0 0 0,0 0 1,1 0-1,-1 0 0,0 0 1,0-1-1,1 1 0,-1 0 0,0 0 1,0-1-1,13-8-7229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53 10602,'0'0'4911,"-1"8"-3811,-1 2-757,0-4-331,1 0-1,0 0 0,0 0 0,0 0 0,1 0 0,0 6 0,0-10 95,1-1-1,-1 0 1,0 1-1,1-1 0,-1 0 1,1 1-1,-1-1 0,1 0 1,0 0-1,-1 1 0,1-1 1,0 0-1,0 0 1,0 0-1,0 0 0,0 0 1,0 0-1,0 0 0,0 0 1,0-1-1,0 1 0,1 0 1,-1-1-1,0 1 1,1 0-1,-1-1 0,0 0 1,1 1-1,-1-1 0,0 0 1,1 0-1,-1 0 0,3 0 1,5 1 352,-1-1 0,1 0 0,0-1-1,-1 0 1,1 0 0,-1-1 0,0 0 0,1-1 0,-1 1 0,0-2 0,0 1 0,-1-1 0,1 0 0,-1-1 0,0 0-1,0 0 1,9-8 0,-30 24-303,12-10-160,1-1-1,0 1 1,-1 0-1,1 0 1,0 0-1,0 1 0,-1-1 1,1 0-1,0 0 1,0 0-1,0 1 1,0-1-1,1 1 1,-1-1-1,0 1 0,1-1 1,-1 1-1,1-1 1,-1 1-1,1 0 1,-1-1-1,1 1 0,0-1 1,0 4-1,5-4 53,0 0-1,0 0 1,0-1-1,0 1 1,0-1-1,9-2 1,-3 1-200,1-2 0,-1 0 0,0 0 0,0-1 0,18-10 0,-28 14 143,0-1-1,0 0 1,-1 0 0,1 0 0,0 0-1,-1 1 1,1-1 0,-1 0 0,1 0-1,-1 0 1,1 0 0,-1 0 0,0 0-1,0 0 1,1-1 0,-1 1 0,0 0-1,0 0 1,0 0 0,0 0 0,0 0-1,0 0 1,0 0 0,-1 0 0,1 0-1,0 0 1,-1 0 0,1 0 0,-1 0-1,1 0 1,-1-2 0,-2-8 295,8 9-151,0 0 0,0 1-1,0 0 1,0-1 0,1 2 0,-1-1 0,10 1-1,-8-1-77,8 0-201,43-6-124,-31-4-2332,-9-9-3534,-11-2-2550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16335,'0'0'7880,"52"-8"-7656,-31 21-224,3-1-544,-3-2-3620,-3-5-7015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33 64,'0'0'25352,"-11"0"-24978,7-1-359,1 1 1,-1-1-1,0 1 1,0 1-1,1-1 0,-1 0 1,0 1-1,0 0 1,1-1-1,-1 2 1,1-1-1,-1 0 0,1 1 1,-1-1-1,1 1 1,0 0-1,0 0 1,0 0-1,0 1 1,0-1-1,0 1 0,1 0 1,-1 0-1,1-1 1,0 2-1,0-1 1,-4 7-1,4-6 40,0 0 1,0 0-1,0 0 0,0 0 0,1 1 1,0-1-1,0 1 0,0 0 0,0-1 1,1 1-1,-1 8 0,2-12-40,-1 0-1,0 1 0,1-1 1,-1 0-1,0 0 1,1 0-1,-1 0 0,1 0 1,0 0-1,-1-1 1,1 1-1,0 0 0,-1 0 1,1 0-1,0-1 1,0 1-1,0 0 0,0-1 1,1 2-1,1-1 4,0 0 1,-1 0-1,1-1 0,0 1 0,-1-1 0,1 0 0,0 1 1,-1-1-1,1 0 0,0-1 0,3 1 0,2-2 34,0 0 0,-1 0 0,1-1 0,0 0 0,-1 0 0,1-1 0,-1 0 0,0 0 0,0-1 0,-1 0 0,1 0 0,9-11-1,-11 11 10,0 0-1,0-1 0,-1 1 0,1-1 1,-2 0-1,1 0 0,-1 0 0,1-1 1,-2 1-1,1-1 0,-1 1 0,0-1 0,0 0 1,-1 0-1,1-7 0,-6 12-287,-4 10 91,-6 10 51,10-8 58,0 0 1,0 1 0,1-1-1,1 1 1,0 0 0,0 0-1,1 0 1,0-1 0,1 1-1,0 0 1,2 12 0,-1-20-112,0 1 0,0-1 0,0 1 0,0-1 0,0 0 0,1 0 0,-1 1 1,1-1-1,0 0 0,0 0 0,0-1 0,0 1 0,1 0 0,-1-1 0,5 4 0,-4-4-268,1 0 1,-1 0-1,1-1 0,0 1 0,0-1 0,-1 0 0,1 0 0,0-1 0,0 1 1,0-1-1,0 0 0,0 1 0,0-2 0,0 1 0,0 0 0,7-3 0,13-5-4980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12236,'0'0'3918,"0"10"-384,0-5-3094,2 106 4189,0-81-4657,10 59 0,-12-87-49,1 0 1,-1 0 0,0-1 0,1 1-1,-1 0 1,1 0 0,-1 0 0,1 0-1,0-1 1,0 1 0,0 0 0,0-1-1,0 1 1,0-1 0,1 1-1,-1-1 1,0 1 0,1-1 0,-1 0-1,1 0 1,1 2 0,-1-3-40,-1 0 0,0 0 0,1-1 0,-1 1 0,0 0 0,1 0 1,-1-1-1,0 1 0,0-1 0,1 1 0,-1-1 0,0 1 0,0-1 0,0 0 0,0 0 0,0 0 0,1 1 0,-2-1 1,1 0-1,0 0 0,2-3 0,6-8-658,0-1-1,-1 0 1,11-22 0,-19 35 774,43-108-953,6-11 2318,-49 120-1328,0-1 0,0 0 1,0 0-1,0 0 0,0 0 1,0 0-1,0 0 1,0 0-1,0 0 0,1 0 1,-1 0-1,0 0 1,0 1-1,0-1 0,0 0 1,0 0-1,0 0 1,0 0-1,0 0 0,0 0 1,0 0-1,0 0 0,0 0 1,0 0-1,0 0 1,0 0-1,0 0 0,0 0 1,1 0-1,-1 0 1,0 0-1,0 0 0,0 0 1,0 0-1,0 0 1,0 0-1,0 0 0,0 0 1,0 0-1,0 0 0,0 0 1,1 0-1,-1 0 1,0 0-1,0 0 0,0 0 1,0 0-1,0 0 1,0 0-1,0 0 0,0 0 1,0 0-1,0 0 1,0 0-1,0 0 0,0 0 1,1 0-1,-1 0 0,0 0 1,0-1-1,1 15 526,-1 18-246,-11 50 442,-3 24 177,13-96-964,1 0 0,0 1 1,1-1-1,0 0 0,1 1 1,0-1-1,7 18 0,3-5-2577,1-8-2733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2338,'0'0'17910,"2"8"-16276,-2-6-1522,0 0 0,0 0 0,0-1 0,1 1 0,-1 0 0,1 0 0,-1-1 0,1 1 0,0 0 0,0-1 1,0 1-1,0-1 0,0 1 0,0-1 0,0 1 0,0-1 0,0 0 0,1 0 0,-1 1 0,1-1 0,-1 0 0,1 0 0,-1 0 0,1-1 0,2 2 0,0-1 77,0-1 1,1 0-1,-1 1 0,0-2 0,1 1 1,-1 0-1,0-1 0,1 0 0,-1 0 1,0 0-1,0-1 0,0 1 0,5-4 1,14-5 219,0-1 0,26-18 0,-42 24-335,0 0 0,0 0 1,-1 0-1,0-1 0,0 0 1,0 0-1,-1-1 0,1 0 1,-2 0-1,8-13 0,-11 18-70,0 1-1,0-1 0,0 1 0,-1-1 1,1 0-1,-1 1 0,1-1 0,-1 1 1,0-1-1,0 0 0,1 1 1,-1-1-1,0 0 0,-1 1 0,1-1 1,0 0-1,0 1 0,-1-1 1,1 0-1,-1 1 0,1-1 0,-1 1 1,0-1-1,-1-2 0,0 3-6,1 0 1,-1-1-1,0 1 0,0 0 0,0 0 1,0 1-1,1-1 0,-1 0 0,0 1 0,0-1 1,-1 1-1,1-1 0,0 1 0,0 0 0,0 0 1,-4 0-1,-1 1-16,-1 0 0,0 0-1,1 0 1,0 1 0,-1 0 0,1 1 0,0 0 0,0 0-1,0 0 1,-6 5 0,4-1 11,1 1 1,0 0-1,1 1 1,0 0-1,1 0 1,-1 0-1,2 1 0,-1 0 1,-4 13-1,8-20-32,1 1-1,-1-1 1,1 1 0,0-1-1,0 1 1,0 0-1,0 0 1,1-1-1,-1 1 1,1 0 0,0 0-1,0 0 1,1 0-1,-1-1 1,1 1-1,0 0 1,-1 0 0,2-1-1,-1 1 1,0-1-1,1 1 1,0-1-1,0 1 1,0-1-1,0 0 1,0 0 0,1 0-1,-1 0 1,1 0-1,3 2 1,2 0-579,1 0 0,0-1 1,0 0-1,0 0 0,1-1 0,-1 0 0,1-1 1,0 0-1,-1 0 0,12 0 0,23-1-5248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4068,'0'0'3166,"3"-9"-49,-3 8-2693,12-43 3315,-12 42-3211,1-1 0,-1 1 0,1 0 1,0-1-1,0 1 0,0 0 1,0 0-1,0 0 0,1 0 0,-1 0 1,1 0-1,-1 0 0,1 0 1,0 0-1,0 1 0,-1-1 0,5-2 1,-5 5-445,0 0 0,0 0-1,-1 0 1,1 0 0,0 0 0,-1 0 0,1 0 0,-1 0 0,0 0 0,1 0 0,-1 0 0,0 0-1,1 0 1,-1 0 0,0 1 0,0-1 0,0 0 0,0 0 0,0 0 0,0 0 0,-1 0 0,1 1-1,-1 1 1,1 2 97,-1 25 152,0-18-252,1-1 0,0 1 1,1 0-1,0-1 0,0 1 1,6 16-1,-7-26-72,0-1 1,1 0-1,0 0 0,-1 0 0,1 0 1,0 1-1,-1-1 0,1 0 0,0 0 1,0 0-1,0-1 0,0 1 0,0 0 1,0 0-1,0 0 0,0-1 1,0 1-1,0-1 0,1 1 0,-1-1 1,0 1-1,0-1 0,0 1 0,2-1 1,1 0 18,-1 0 0,1 0 0,-1 0 0,1 0 1,-1-1-1,1 1 0,-1-1 0,7-3 0,3-1 23,-1-1 0,0 0 0,20-13 0,-19 9-54,-7 5-16,0 0-1,1 0 0,0 1 1,0-1-1,0 2 0,0-1 1,0 1-1,1 0 0,0 1 0,14-4 1,-21 6 9,-1 0 1,0 0 0,1 0-1,-1 0 1,1 1 0,-1-1-1,0 0 1,1 0 0,-1 0-1,1 0 1,-1 1 0,0-1-1,1 0 1,-1 0 0,0 1-1,1-1 1,-1 0-1,0 1 1,1-1 0,-1 0-1,0 1 1,0-1 0,0 0-1,1 1 1,-1-1 0,0 0-1,0 1 1,0-1 0,0 1-1,0-1 1,1 1 0,-1-1-1,0 1 1,0 21-39,0-21 56,-1 1-1,1-1 0,0 1 0,-1-1 0,1 1 0,0-1 0,0 0 1,0 1-1,0-1 0,0 1 0,1-1 0,-1 1 0,0-1 0,1 0 0,-1 1 1,1-1-1,-1 0 0,1 1 0,-1-1 0,1 0 0,0 0 0,0 1 1,0-1-1,0 0 0,0 0 0,0 0 0,2 1 0,2-1 34,1-1 1,0 0-1,0 0 0,0-1 0,0 0 0,0 0 1,-1 0-1,1 0 0,0-1 0,-1 0 0,7-3 1,-5 2-198,0 0 0,1 0-1,-1 1 1,1 0 0,0 1 0,9-1 0,-16 2 64,0 0 0,0 0 0,0 0 0,0 0 0,0 0 0,0 0 1,0 0-1,0 0 0,0 0 0,0 1 0,0-1 0,0 0 0,0 1 0,0-1 0,0 1 0,0-1 0,0 1 0,-1-1 0,1 1 0,0-1 0,0 1 0,-1 0 0,1 0 0,0-1 0,-1 1 0,1 0 0,-1 0 0,1 0 0,0 1 0,7 11-4580,-1-9-2166,3-3-5334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10826,'0'0'4463,"-8"7"-1345,0-1-2478,-1 1 0,2 0 0,-1 1 0,1 0 1,-6 9-1,10-14-544,0 1 0,1 0 1,0 0-1,0-1 0,0 1 0,0 0 0,1 1 1,-1-1-1,1 0 0,0 0 0,0 1 1,1-1-1,-1 0 0,1 1 0,0-1 0,0 1 1,1-1-1,0 6 0,-1-9-83,1 0 0,-1 0 0,1 0 0,-1-1 0,0 1 0,1 0 1,0 0-1,-1 0 0,1 0 0,-1-1 0,1 1 0,0 0 0,0-1 0,-1 1 0,1 0 0,0-1 0,0 1 0,0-1 0,0 0 0,-1 1 0,1-1 1,0 1-1,0-1 0,0 0 0,0 0 0,0 0 0,0 0 0,0 1 0,0-1 0,0 0 0,0-1 0,0 1 0,0 0 0,0 0 0,0 0 0,0-1 1,0 1-1,0 0 0,0-1 0,0 1 0,0-1 0,-1 1 0,1-1 0,0 1 0,1-2 0,2 0 42,0 0 0,0-1 0,-1 0-1,1 0 1,-1 0 0,1 0 0,-1 0 0,5-7-1,-6 7-41,2-2 44,-1-1 0,0 1 0,0-1-1,0 0 1,0 0 0,-1 0 0,0-1-1,-1 1 1,1 0 0,-1-1 0,1-11-1,-2 17-61,0 1 0,-1-1-1,1 1 1,0-1-1,0 0 1,0 1-1,0-1 1,-1 1-1,1-1 1,0 1-1,0-1 1,-1 1-1,1 0 1,0-1 0,-1 1-1,1-1 1,-1 1-1,1 0 1,0-1-1,-1 1 1,1 0-1,-1-1 1,1 1-1,-1 0 1,1 0-1,-1-1 1,1 1 0,-1 0-1,1 0 1,-1 0-1,1 0 1,-1 0-1,0 0 1,1 0-1,-1 0 1,1 0-1,-1 0 1,1 0-1,-1 0 1,1 0-1,-1 0 1,1 1 0,-1-1-1,1 0 1,-1 0-1,1 0 1,-1 1-1,1-1 1,-1 0-1,1 1 1,-1-1-1,1 1 1,-1-1 0,-7 13-3494,8-13 3204,0 1 1,0 0 0,0-1 0,1 1 0,-1 0 0,0-1 0,0 1 0,1 0 0,-1-1 0,0 1 0,1-1 0,-1 1-1,1 0 1,-1-1 0,1 1 0,-1-1 0,1 0 0,-1 1 0,1-1 0,-1 1 0,1-1 0,0 0 0,-1 1-1,1-1 1,0 1 0,14 3-5573,3-2-1281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91 10794,'0'0'5969,"-7"11"-5201,-1 1-442,1 1 1,0 0-1,1 0 0,1 0 0,0 0 0,0 1 0,2 0 0,0 0 0,0 0 1,0 16-1,4-15-295,1 1 1,1-1-1,0 0 1,1 0-1,1-1 1,9 24-1,-8-27-29,-1 1-1,-1 0 0,0 0 0,-1 0 1,0 1-1,0-1 0,-2 1 1,0-1-1,0 1 0,-1 13 1,-1-23 37,0-1 1,0 0 0,1 1 0,-2-1 0,1 0 0,0 1 0,0-1-1,-1 0 1,1 0 0,-1 0 0,1 0 0,-1-1 0,0 1 0,0 0 0,0-1-1,0 1 1,0-1 0,0 1 0,0-1 0,0 0 0,-1 0 0,1 0 0,-1 0-1,-3 0 1,4 0 17,0-1 0,0 1-1,0-1 1,0 0 0,0 1-1,0-1 1,0 0 0,0 0 0,0-1-1,0 1 1,0 0 0,0-1-1,0 1 1,0-1 0,0 0 0,0 1-1,0-1 1,0 0 0,1 0-1,-1 0 1,0 0 0,1-1-1,-1 1 1,1 0 0,-1-1 0,1 1-1,0-1 1,-1 1 0,1-1-1,-2-3 1,-2-9-321,1 0 0,0 0-1,1 0 1,0 0 0,1-1 0,1 1-1,0-1 1,1 1 0,1-1 0,0 1 0,1-1-1,0 1 1,1-1 0,1 1 0,0 0-1,1 1 1,0-1 0,9-14 0,3-3-292,0 1 0,2 1 1,2 0-1,0 2 1,2 0-1,37-33 0,-36 42 753,-20 16-2,-1-1-1,1 1 1,0-1-1,-1 0 1,1 0 0,5-7-1,-9 9 132,-7 28 304,1-13-598,0-1 1,2 0-1,0 1 1,0 0-1,1 0 1,1 0-1,0 0 1,1 1-1,1-1 1,0 0-1,3 15 0,-3-28-17,0 1-1,0-1 0,0 1 0,0-1 1,1 1-1,-1-1 0,1 1 0,-1-1 0,1 0 1,-1 1-1,1-1 0,0 0 0,0 0 0,-1 1 1,1-1-1,0 0 0,0 0 0,0 0 1,0 0-1,1 0 0,-1 0 0,0 0 0,0 0 1,1-1-1,-1 1 0,0 0 0,1-1 1,-1 1-1,1-1 0,-1 0 0,0 1 0,1-1 1,-1 0-1,1 0 0,-1 0 0,1 0 0,-1 0 1,1 0-1,-1 0 0,1 0 0,-1-1 1,1 1-1,-1-1 0,0 1 0,1-1 0,-1 1 1,2-2-1,3-1 71,1 0 1,-1-1-1,0 0 1,0 0-1,-1 0 1,1-1-1,-1 0 1,5-6-1,-6 6 70,12-15-489,-16 20 354,0 0 0,1 0 1,-1 0-1,0 0 0,0-1 0,0 1 0,0 0 1,1 0-1,-1-1 0,0 1 0,0 0 0,0 0 1,0-1-1,0 1 0,0 0 0,0-1 0,1 1 1,-1 0-1,0 0 0,0-1 0,0 1 0,0 0 1,0-1-1,0 1 0,0 0 0,-1 0 0,1-1 1,0 1-1,0 0 0,0 0 0,0-1 0,0 1 1,0 0-1,0 0 0,-1-1 0,1 1 1,0 0-1,0 0 0,0-1 0,-1 1 0,1 0 1,0 0-1,0 0 0,0 0 0,-1-1 0,1 1 1,0 0-1,-1 0 0,1 0 0,0 0 0,0 0 1,-1 0-1,1 0 0,0 0 0,0 0 0,-1 0 1,1 0-1,0 0 0,-1 0 0,1 0 0,-1 0 1,-1 5 31,0 1 1,0-1 0,1 1 0,0-1-1,0 1 1,0 0 0,0 8 0,0-6 293,2 4-302,1-24-5319,-2-2-3491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1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8520,'0'0'320,"9"2"-15,438 41 531,-359-38-263,737 6 466,-499-14-941,427-24-135,-150 2 10,601 24 455,-528 5-242,823-62 97,-1120 32-293,536-17 778,-898 43-664,-1 1-1,1 0 1,-1 1-1,1 1 1,-1 1 0,0 0-1,0 1 1,21 10-1,30 23-3688,-53-29-1695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12396,'0'0'9240,"-2"-8"-8204,1 3-970,1 4-33,-1 0-1,1 0 0,-1-1 0,1 1 1,-1 0-1,1 0 0,0-1 1,0 1-1,0 0 0,0-1 1,0 1-1,0 0 0,0-1 1,0 1-1,0 0 0,1-1 1,-1 1-1,0 0 0,1 0 1,-1-1-1,1 1 0,-1 0 0,1 0 1,0 0-1,0 0 0,-1 0 1,1 0-1,0 0 0,0 0 1,0 0-1,0 0 0,0 0 1,0 0-1,0 1 0,1-1 1,-1 0-1,0 1 0,0-1 1,0 1-1,1 0 0,-1-1 0,0 1 1,1 0-1,-1 0 0,0-1 1,1 1-1,-1 0 0,2 1 1,97-8 634,30-5-668,-113 10-1915,0-2 0,31-11 0,-33 8-4624,1-3-4751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151 183 10154,'0'-1'369,"0"0"0,0 0 0,0 1 0,0-1 1,0 0-1,-1 0 0,1 0 0,0 1 0,0-1 1,-1 0-1,1 0 0,0 1 0,-1-1 0,1 0 1,-1 1-1,1-1 0,-1 0 0,1 1 0,-1-1 1,1 1-1,-1-1 0,0 1 0,1-1 0,-1 1 1,0-1-1,1 1 0,-1 0 0,-1-1 0,-28 0 1749,23 2-2205,1 1 0,-1 0 0,1 0 0,0 0 0,0 1 0,0-1 0,-8 7 0,10-7 143,0 1 0,0 1-1,1-1 1,-1 0 0,1 1-1,0 0 1,0-1 0,0 1-1,0 0 1,1 1 0,0-1-1,0 0 1,0 1 0,0-1 0,1 1-1,-1 0 1,1-1 0,1 1-1,-1 0 1,0 9 0,2-13-38,0 0 0,-1 1 0,1-1 0,0 0 0,0 0 1,0 0-1,0 1 0,0-1 0,0 0 0,0-1 1,0 1-1,1 0 0,-1 0 0,0 0 0,1-1 1,-1 1-1,0-1 0,1 1 0,-1-1 0,1 1 1,-1-1-1,0 0 0,1 0 0,-1 1 0,1-1 0,-1 0 1,1-1-1,1 1 0,48-3 287,-37 0-282,0 0 0,-1-1 0,1-1 0,-1 0 1,0-1-1,0 0 0,0-1 0,11-9 0,1-2 11,0-1 0,35-35 0,-55 49 8,0 1 1,0-1-1,-1 0 1,1 0-1,-1 0 0,0-1 1,0 1-1,-1-1 1,0 0-1,0 0 0,0 0 1,-1 0-1,0-1 1,0 1-1,0-1 1,-1 1-1,1-10 0,-2 15-46,-1-1-1,1 1 1,0 0-1,0-1 1,-1 1-1,1 0 1,-1-1-1,1 1 0,-1 0 1,0-1-1,0 1 1,1 0-1,-1 0 1,0 0-1,0 0 1,0 0-1,0 0 1,0 0-1,0 0 1,0 0-1,0 1 1,-1-1-1,-1-1 0,-1 0-9,-1 1 0,1-1 0,-1 1 0,1 0 0,-1 0 0,0 1 0,-6-1 0,1 1-13,-1 0 0,1 0 0,0 2 0,0-1 0,0 1-1,-15 5 1,17-3 5,0-1 0,1 1-1,0 1 1,-12 8 0,17-11 14,0-1 0,1 0 1,-1 1-1,1-1 0,-1 0 1,1 1-1,0 0 1,-1-1-1,1 1 0,0 0 1,0 0-1,0 0 1,0-1-1,1 1 0,-1 0 1,0 0-1,1 0 1,0 0-1,-1 0 0,1 0 1,0 1-1,0-1 0,0 0 1,0 0-1,1 3 1,0-4-14,0 1 1,0-1 0,0 0-1,0 1 1,0-1 0,0 0-1,0 0 1,0 0 0,1 0-1,-1 0 1,0 0 0,1 0-1,-1-1 1,1 1 0,-1-1-1,1 1 1,-1-1 0,1 1-1,0-1 1,-1 0 0,3 1-1,40 2-827,-36-3 633,6 0-305,6 0 110,0 1 0,0 1 1,0 1-1,33 8 0,-49-10 455,-1 0 1,1 0-1,-1 0 1,0 1-1,1 0 1,-1-1-1,0 1 1,0 0-1,0 0 1,0 1-1,0-1 1,-1 1-1,1-1 1,-1 1-1,1 0 1,-1 0-1,0 0 1,0 0-1,0 0 1,-1 1-1,1-1 1,-1 0-1,0 1 1,0-1-1,0 1 1,0 0-1,-1-1 1,1 1-1,-1 0 1,0-1-1,0 1 1,-1 5-1,1-9-101,0 1 0,0-1 0,0 0 0,0 1 0,0-1 0,0 0 0,0 1 0,0-1 0,-1 0 0,1 1 0,0-1 0,0 0 0,0 1 0,0-1 0,-1 0 0,1 1 0,0-1 0,0 0 0,-1 0 0,1 1 0,0-1 0,-1 0 0,1 0 0,0 0 0,-1 1 0,1-1 0,0 0 0,-1 0 0,1 0 0,0 0 0,-1 0 1,1 0-1,0 0 0,-1 0 0,1 0 0,0 0 0,-1 0 0,1 0 0,-1 0 0,1 0 0,0 0 0,-1 0 0,-12 0-5406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17777,'0'0'5189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13132,'5'-8'3556,"-3"2"-3103,0 0 0,1 1 0,0 0 0,0-1 0,1 1 0,0 1 0,-1-1 0,2 0 0,-1 1 0,0 0 0,1 0 0,0 0 0,0 1 0,0-1 0,0 1 0,1 0 0,-1 1 0,1-1 0,-1 1 0,10-2 0,-10 3-388,0 0 0,-1 1 0,1-1 1,0 1-1,0 0 0,0 1 0,-1-1 1,1 1-1,0 0 0,-1 0 0,1 0 0,-1 1 1,1 0-1,-1 0 0,1 0 0,3 3 1,-5-2-89,0 0 0,0 0 1,0 0-1,-1 0 1,0 0-1,1 1 0,-1-1 1,0 1-1,-1 0 0,1-1 1,-1 1-1,0 0 1,0 0-1,0 0 0,0 0 1,0 0-1,-1 0 1,0 0-1,0 7 0,-1 3-18,-1 1 0,0-1-1,-1 0 1,-1 0 0,-5 14-1,-9 44 7,18-71 37,0 0 0,0 0-1,0 0 1,0-1 0,1 1-1,-1 0 1,0 0 0,0-1-1,1 1 1,-1 0-1,0 0 1,1-1 0,-1 1-1,1 0 1,-1-1 0,1 1-1,-1-1 1,1 1 0,-1-1-1,1 1 1,0-1-1,-1 1 1,1-1 0,0 1-1,-1-1 1,1 0 0,0 1-1,-1-1 1,1 0 0,0 0-1,0 1 1,0-1-1,-1 0 1,1 0 0,0 0-1,0 0 1,-1 0 0,1 0-1,0 0 1,0 0-1,0-1 1,-1 1 0,1 0-1,0 0 1,0-1 0,-1 1-1,2-1 1,39-13 154,-30 8-56,0-1-1,-1 0 1,0-1-1,-1 0 1,0-1-1,15-18 0,-19 22-136,-1-1-1,0 0 1,0-1-1,-1 1 1,1-1-1,-1 1 1,-1-1-1,0 0 1,0 0-1,0 0 1,0 0-1,-1-1 1,0-7-1,-1 12-136,-5-53-6690,4 53 5578,0 0-1,0-1 1,0 1 0,-1 0-1,1-1 1,-1 1 0,0 0 0,-3-3-1,-2 0-6662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29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72 2274,'0'0'14654,"7"-9"-11793,21-24-795,-26 25-790,-12 9-1053,-12 6-323,11 0 164,1 1 0,0 1 0,-16 17-1,22-22 30,1-1 1,0 1-1,-1 0 0,2 0 0,-1 0 0,1 1 0,-1-1 0,1 1 0,0-1 0,1 1 1,-1 0-1,1-1 0,-1 7 0,2-10-81,0-1-1,1 1 1,-1 0 0,1-1-1,-1 1 1,1-1 0,-1 1 0,1 0-1,-1-1 1,1 1 0,0-1 0,-1 1-1,1-1 1,0 0 0,-1 1 0,1-1-1,0 0 1,-1 1 0,1-1-1,0 0 1,0 0 0,0 0 0,-1 0-1,1 1 1,0-1 0,0 0 0,-1 0-1,3-1 1,31 1 160,-26 0-140,57-2 43,-37 0-75,0 1 0,0 2 0,39 5 0,-67-6 5,1 0 0,0 0-1,-1 0 1,1 0 0,-1 0 0,1 0-1,0 0 1,-1 0 0,1 0 0,-1 0-1,1 0 1,0 1 0,-1-1 0,1 0-1,-1 0 1,1 1 0,-1-1 0,1 0-1,0 1 1,-1-1 0,0 0 0,1 1-1,-1-1 1,1 1 0,-1-1 0,1 1-1,-1-1 1,0 1 0,1-1 0,-1 1-1,0-1 1,0 1 0,1 0 0,-1-1 0,0 1-1,0-1 1,0 1 0,0 0 0,0-1-1,0 1 1,0-1 0,0 1 0,0 0-1,0-1 1,0 1 0,0 0 0,0-1-1,0 1 1,-1-1 0,1 1 0,0-1-1,0 1 1,-1 0 0,1-1 0,0 1-1,-1-1 1,1 1 0,-1 0 0,0-1 39,1 1 0,0-1 0,-1 0 0,1 1 0,0-1 0,-1 1 0,1-1 0,0 0 0,-1 1 0,1-1 0,-1 0 0,1 0 0,-1 1 0,1-1 0,-1 0 1,1 0-1,0 0 0,-1 0 0,1 0 0,-1 0 0,1 1 0,-1-1 0,0 0 0,1 0 0,-1 0 0,1-1 0,-1 1 0,1 0 0,-1 0 0,1 0 0,-1 0 0,1 0 1,0-1-1,-1 1 0,1 0 0,-1 0 0,1-1 0,-1 1 0,1 0 0,0-1 0,-1 1 0,1 0 0,0-1 0,-1 1 0,1 0 0,0-1 0,-1 1 0,1-1 0,0 1 1,0-1-1,0 1 0,-1-1 0,1 1 0,0-1 0,0 1 0,0-1 0,0 1 0,0-1 0,0 1 0,0-2 0,-4-159 688,4 160-782,1 0-1,0 0 1,-1 0 0,1 0 0,0 1 0,-1-1 0,1 0 0,0 0 0,0 1 0,0-1 0,0 1 0,-1-1 0,1 0 0,0 1 0,0 0 0,0-1 0,0 1 0,0 0 0,0-1 0,0 1 0,1 0 0,-1 0 0,0 0 0,0 0 0,0 0 0,0 0 0,0 0 0,0 0-1,0 0 1,2 1 0,45 4-3521,-40-4 2202,23 2-4471,5-3-3785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 6983,'0'0'15929,"-10"1"-14888,6 0-963,-1-1-44,1 1 0,0-1 0,-1 1-1,1 0 1,0 1 0,0-1-1,0 1 1,0-1 0,0 1 0,0 1-1,0-1 1,0 0 0,1 1-1,0 0 1,-1 0 0,-5 6 0,0 3-39,7-10-42,-1 0-1,1 0 1,0 0-1,0 1 1,1-1-1,-1 1 1,0-1-1,1 1 0,0-1 1,-1 1-1,1 0 1,0 0-1,1 0 1,-1 0-1,0 0 1,1 0-1,-1 0 1,1 4-1,2-5-47,-1-1 1,1 1-1,-1-1 0,1 1 1,0-1-1,0 0 0,0 0 1,-1 0-1,1 0 0,0 0 1,1 0-1,-1 0 0,0-1 1,3 2-1,5 1-215,5 4-214,-1 1-1,-1 0 0,1 0 0,-1 2 0,-1-1 1,20 21-1,-29-27 465,1 1 0,-1 1 0,0-1 0,0 0 0,-1 1 0,1-1 1,-1 1-1,0 0 0,0 0 0,2 9 0,-4-11 158,1 0-1,-1 0 1,0 1 0,0-1-1,-1 0 1,1 1 0,-1-1-1,1 0 1,-1 0 0,0 1-1,0-1 1,-1 0 0,1 0-1,-1 0 1,1 0-1,-1-1 1,0 1 0,-3 3-1,-6 7 333,0-2 0,-1 0 0,0 0 0,-1-1 0,-20 12-1,26-17-287,0-1 0,-1 0-1,1 0 1,-1-1 0,0 0-1,0 0 1,0-1-1,0 0 1,-1-1 0,1 0-1,0 0 1,-12 0 0,19-2-136,0 1 0,0 0 0,0 0 1,-1-1-1,1 1 0,0 0 0,0-1 0,0 1 1,0-1-1,0 1 0,0-1 0,0 0 0,1 1 1,-1-1-1,0 0 0,0 0 0,0 0 1,1 1-1,-1-1 0,0 0 0,1 0 0,-1 0 1,1 0-1,-1-2 0,0-1-65,0 1 0,0 0 0,1-1 0,-1 1 0,1-1 0,0 1-1,0-1 1,1-4 0,0 0-91,0 0 1,1 0-1,0 1 0,1-1 0,-1 0 0,2 1 1,3-8-1,3 2 131,1 0 0,1 0 0,0 1 0,0 0 0,1 1 0,1 0 0,28-17 0,118-52 617,-91 48-409,-50 23-74,33-17 7,-49 24-60,0 0 1,0 0 0,0 0-1,0 0 1,0-1 0,-1 1 0,1-1-1,-1 0 1,0 0 0,0 0-1,0 0 1,2-5 0,-3 8-31,-1-1-1,0 0 1,0 0 0,0 0 0,0 0 0,0 0 0,0 0 0,0 1 0,0-1-1,0 0 1,0 0 0,0 0 0,-1 0 0,1 0 0,0 1 0,-1-1 0,1 0-1,0 0 1,-1 0 0,1 1 0,-1-1 0,1 0 0,-1 1 0,0-1 0,1 0-1,-1 1 1,0-1 0,1 1 0,-1-1 0,0 1 0,0-1 0,1 1 0,-1 0 0,0-1-1,0 1 1,0 0 0,0 0 0,1-1 0,-1 1 0,0 0 0,0 0 0,0 0-1,-1 0 1,-47-2 290,41 2-269,3 1-38,0-1 0,0 1 0,0 0 0,0 0 0,0 1 0,0 0 0,1 0 0,-1 0 0,0 0 0,1 0 0,-1 1 0,1 0 0,0 0 1,-4 4-2,6-5-176,0 0-1,0 0 1,0 0-1,0 0 1,0 0-1,1 0 0,-1 1 1,1-1-1,-1 0 1,1 1-1,0-1 1,0 1-1,0 0 0,1-1 1,-1 1-1,1 0 1,-1-1-1,1 1 1,0 0-1,0 0 0,0-1 1,0 1-1,0 0 1,1 0-1,-1-1 1,1 1-1,0 0 0,1 2 1,-1-3-405,0 0 1,0-1-1,1 1 1,-1-1 0,1 1-1,-1-1 1,1 0-1,-1 1 1,1-1-1,0 0 1,-1 0-1,1 0 1,0 0-1,0-1 1,0 1-1,0 0 1,3 0 0,20 1-8851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 11275,'0'0'2995,"-7"6"-812,-1 0-1978,2 0-1,-1 0 1,1 1 0,0 0 0,0 1-1,1-1 1,0 1 0,0 0 0,1 0-1,0 0 1,0 1 0,1 0 0,0-1-1,1 1 1,-1 0 0,0 12 0,3-13-175,0 0 0,0 0 1,0 0-1,1 0 1,1 0-1,-1 0 0,1 0 1,0-1-1,6 14 1,1-5-182,1 0 1,18 26 0,2 0-1156,-29-40 1329,1 0 0,-1 0 0,1 1 0,-1-1 0,0 0 0,0 1 0,0-1 0,0 1 0,0-1 0,-1 1 0,1 0 0,-1-1 0,0 1 0,0 0 0,0-1 0,0 1 0,0 0 1,0-1-1,-1 1 0,1 0 0,-1-1 0,0 1 0,0-1 0,0 1 0,0-1 0,0 0 0,0 1 0,-1-1 0,1 0 0,-1 0 0,0 0 0,1 0 0,-1 0 0,0 0 0,0 0 0,0 0 0,-1-1 0,-2 2 0,-3 2 53,1-1 0,-1 0 0,0 0 0,0-1 0,-1 0 1,1-1-1,-1 0 0,1 0 0,-1-1 0,-14 1 0,21-2-63,1 0-1,-1 0 0,1 0 0,-1 0 0,0-1 1,1 1-1,-1-1 0,1 1 0,-1-1 0,1 1 1,-1-1-1,1 0 0,-1 0 0,1 0 0,0 0 1,0 0-1,-1 0 0,1 0 0,0 0 0,0 0 1,0 0-1,-2-3 0,2 1-70,-1-1 0,1 1 0,-1-1 0,1 1 0,0-1 1,1 0-1,-1 0 0,0 1 0,1-7 0,0 0-156,0 0 1,1 0-1,1 1 1,-1-1-1,2 0 0,-1 1 1,6-12-1,1 3 172,1 0 0,1 1 1,1 0-1,1 1 0,28-28 0,84-66 617,-74 68 169,-27 23-179,18-18 744,-78 58-332,27-12-725,0 1 0,0 0 1,0 0-1,-11 20 1,17-25-127,0 0 0,1 0 0,0 1 1,0-1-1,0 0 0,1 1 0,0-1 0,0 1 0,0 0 1,0-1-1,1 1 0,0-1 0,0 1 0,2 8 1,-2-13-133,1 1 0,-1-1 0,1 1 0,-1 0 0,1-1 0,0 1 0,0-1 1,0 1-1,0-1 0,0 0 0,0 1 0,0-1 0,1 0 0,-1 0 0,0 0 1,1 0-1,-1 0 0,0 0 0,1 0 0,-1 0 0,1-1 0,0 1 1,-1 0-1,3 0 0,43 3-4300,-23-4-1662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13293,'0'9'3251,"-1"23"667,-10 54 1,-8-1-2270,18-82-1617,-1 1-1,1 0 1,0-1-1,0 1 1,0 0 0,1 0-1,0 0 1,-1 0 0,1-1-1,1 9 1,0-11-60,1 1 1,-1-1-1,0 0 0,1 1 1,-1-1-1,1 0 1,-1 0-1,1 0 1,-1 0-1,1-1 0,0 1 1,-1 0-1,1-1 1,0 1-1,0-1 1,0 0-1,-1 1 0,1-1 1,0 0-1,0 0 1,0 0-1,0 0 0,-1-1 1,4 0-1,32 0-450,-23 0 3,0 0-1,0 1 1,-1 0-1,19 4 0,-31-4 479,0 0 1,1 0-1,-1 1 0,0-1 0,0 0 0,0 1 0,0-1 0,0 1 0,0-1 1,0 1-1,0-1 0,0 1 0,0 0 0,0-1 0,0 1 0,0 0 0,-1 0 1,1 0-1,0 0 0,0 0 0,-1 0 0,1 0 0,-1 0 0,1 0 0,-1 0 1,1 0-1,-1 0 0,0 0 0,1 0 0,-1 0 0,0 0 0,0 1 0,0-1 1,0 0-1,0 0 0,0 0 0,0 0 0,0 1 0,-1-1 0,1 0 0,-1 1 0,0 2 161,0-1 0,-1 0 0,1 0 0,-1 1 0,0-1 0,0 0 0,0-1 0,0 1 0,-1 0-1,1-1 1,-6 5 0,-2 0 109,0-2-1,0 1 0,-1-2 0,1 1 1,-1-1-1,0-1 0,0 0 0,0 0 1,0-1-1,-1-1 0,-16 1 0,27-2-378,0 0 0,0 0 0,0 0 0,0 0 0,1 0-1,-1 0 1,0 0 0,0-1 0,0 1 0,1 0 0,-1-1-1,0 1 1,0 0 0,1-1 0,-1 1 0,0-1 0,1 1-1,-1-1 1,1 1 0,-1-1 0,0 1 0,1-1 0,-1 0-1,-5-21-7408,5 3-1907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79 12780,'9'0'4340,"-8"0"-4183,8 1 948,-1-2 0,1 1 0,-1-1 0,1-1 0,8-2 0,-16 4-1011,1 0 1,0-1-1,-1 0 1,1 1-1,-1-1 1,1 0-1,0 1 1,-1-1-1,0 0 1,1 0-1,-1 0 1,0 0-1,1-1 1,-1 1-1,0 0 1,0 0-1,0-1 1,0 1-1,0-1 1,0 1-1,0-1 1,-1 1-1,1-1 1,-1 1-1,1-1 1,-1 0-1,1 1 1,-1-1-1,0 0 1,0 0-1,0 1 1,0-1-1,0 0 1,0 1-1,0-1 1,-1 0-1,0-2 1,0 3-107,0-1-1,0 0 1,0 1 0,-1-1-1,1 1 1,-1 0-1,1 0 1,-1-1 0,1 1-1,-1 0 1,0 0 0,0 1-1,1-1 1,-1 0 0,0 0-1,0 1 1,0-1 0,0 1-1,0 0 1,0-1-1,0 1 1,0 0 0,-3 1-1,-2-2-27,0 1-1,1 0 0,-1 1 0,0 0 1,1 0-1,-8 2 0,10-2 24,1 1 0,-1 0-1,1-1 1,0 1 0,0 1-1,-1-1 1,1 0 0,0 1-1,1 0 1,-1-1 0,1 1 0,-1 0-1,1 0 1,0 1 0,0-1-1,0 0 1,0 1 0,1-1 0,-1 1-1,1 0 1,0-1 0,0 1-1,0 0 1,0 7 0,2-10 14,-1 0 1,1 0 0,-1 0-1,1 0 1,-1 0 0,1 0-1,0 0 1,0 0 0,0 0-1,-1-1 1,1 1-1,0 0 1,0-1 0,0 1-1,0 0 1,0-1 0,0 1-1,0-1 1,0 0 0,0 1-1,1-1 1,-1 0 0,0 0-1,0 1 1,0-1 0,3 0-1,38 0 45,-30 0-15,11-2 14,-1 0 0,1-2 0,29-7 0,-30 5-614,0 1-1,0 2 1,29-2-1,-50 5 535,-1 0 0,1 0 1,0 0-1,-1 0 0,1 0 0,-1 0 0,1 0 1,-1 0-1,1 1 0,-1-1 0,0 0 0,1 0 1,-1 1-1,1-1 0,-1 0 0,1 0 0,-1 1 1,0-1-1,1 1 0,-1-1 0,0 0 0,1 1 1,-1-1-1,0 1 0,0-1 0,1 1 0,-1-1 0,0 0 1,0 1-1,0-1 0,1 1 0,-1 0 0,-2 24-101,-12 20 1289,14-45-1113,-1 0-1,1 1 1,0-1 0,0 1 0,-1-1-1,1 1 1,0-1 0,0 1 0,-1-1-1,1 1 1,0-1 0,0 1 0,0-1-1,0 1 1,0-1 0,0 1 0,0-1-1,0 1 1,0-1 0,0 1 0,0-1-1,0 1 1,1-1 0,-1 1 0,0-1-1,0 1 1,0-1 0,1 1 0,-1-1-1,0 1 1,1-1 0,-1 0 0,0 1-1,1-1 1,-1 0 0,0 1 0,1-1-1,-1 0 1,1 1 0,0-1 0,26-2 519,42-24-604,-61 22 73,9-3-282,-7 2-307,0 1 0,0 0 0,0 0 0,1 1 0,0 1 0,0-1 0,14 0 0,-25 4 522,0-1-1,1 0 0,-1 1 0,1-1 0,-1 1 0,0-1 0,1 1 0,-1-1 0,0 0 0,0 1 0,1 0 0,-1-1 0,0 1 0,0-1 0,0 1 0,0-1 0,0 1 1,1-1-1,-1 1 0,0-1 0,0 1 0,0 0 0,-1-1 0,1 1 0,0-1 0,0 1 0,0-1 0,0 1 0,0-1 0,-1 1 0,1-1 0,0 1 0,-1 0 0,-5 19 183,-7 2-521,6-15-5045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14157,'0'0'7784,"-6"58"-7080,-5-23-287,-4 3-289,2 0-64,0-2 32,0-6-96,2-3-384,0-6-385,5-7-865,2-8-1953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9929,'0'0'1100,"1"8"769,-1-6-1805,4 25 872,1 1 0,1-1 0,1 0 0,13 29 0,-17-48-768,0-1 0,1 0 0,1 0 0,-1 0 0,1 0 0,0-1 0,0 0 1,11 9-1,-12-12-67,0 0 0,0 0 1,0-1-1,1 1 1,-1-1-1,1 0 0,0 0 1,-1-1-1,1 0 1,0 0-1,0 0 0,0 0 1,0-1-1,-1 1 1,10-2-1,-9 0 64,-1 0 1,1-1-1,-1 1 0,0-1 1,0 0-1,1 0 0,-1-1 1,0 1-1,-1-1 0,1 0 1,-1 0-1,1 0 0,-1-1 0,0 1 1,0-1-1,0 1 0,0-1 1,2-5-1,7-11 372,-2 0-1,12-26 1,5-33 646,-25 72-1190,-1 0 0,0 0-1,0 0 1,0 0 0,-1 0 0,0-1-1,0 1 1,-1 0 0,-2-11 0,3 17-118,0 0 1,-1-1 0,1 1-1,0 0 1,-1-1-1,0 1 1,1 0 0,-1 0-1,1 0 1,-1-1 0,0 1-1,0 0 1,0 0 0,0 0-1,0 0 1,0 0 0,0 1-1,0-1 1,0 0 0,0 0-1,0 1 1,-1-1 0,1 0-1,0 1 1,-1-1 0,1 1-1,0 0 1,-1-1 0,1 1-1,0 0 1,-2 0 0,2 0-163,-1 1 0,1-1 1,0 1-1,0-1 1,-1 1-1,1-1 0,0 1 1,0 0-1,0 0 1,0-1-1,0 1 0,0 0 1,0 0-1,0 0 1,1 0-1,-1 0 0,0 0 1,0 1-1,1-1 1,-1 0-1,1 0 0,-1 0 1,1 1-1,0-1 1,-1 0-1,1 1 0,0-1 1,0 0-1,0 1 1,0-1-1,0 0 0,0 2 1,0 15-3643,0 1-1789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41 5958,'0'0'8013,"5"-8"-5969,13-24-608,-68 148 1196,-28 36-3571,-29 62-1208,106-208-2956,8-18 1606,5-12-1249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15407,'0'0'6037,"-3"11"-4953,1-6-949,-12 38 402,13-40-514,0 1 1,0-1-1,1 0 0,-1 0 0,1 1 0,0-1 0,0 0 0,0 1 0,1-1 0,-1 0 0,1 0 0,1 7 0,1-9 13,0 0 1,0 0 0,0-1-1,0 1 1,0-1 0,0 1-1,0-1 1,0 0 0,0 0 0,0 0-1,0 0 1,0-1 0,0 0-1,0 1 1,5-3 0,5-5-89,-1 0 1,0 0 0,-1-1-1,0-1 1,0 0-1,-1 0 1,0-1 0,11-16-1,1-1-1823,-22 71 439,-1-38 1404,-2 7 313,1 1-1,0-1 1,0 1-1,2 0 1,-1 0-1,3 17 1,-2-29-345,0 0-1,1 0 1,-1 0 0,0 0 0,1 0-1,-1-1 1,0 1 0,1 0-1,-1 0 1,1 0 0,-1-1-1,1 1 1,0 0 0,-1-1-1,1 1 1,0 0 0,-1-1 0,3 2-1,16 2-5567,-3-3-1751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12588,'-1'8'1436,"-15"65"1452,4-20-571,2 0 0,-5 96 0,15-148-2307,0-1 0,0 1 0,0 0 0,0-1 0,0 1 0,0 0 0,0-1 1,0 1-1,1 0 0,-1-1 0,0 1 0,0 0 0,1-1 0,-1 1 0,0-1 1,1 1-1,-1-1 0,1 1 0,-1 0 0,0-1 0,1 0 0,-1 1 0,1-1 1,0 1-1,-1-1 0,1 1 0,-1-1 0,1 0 0,0 0 0,-1 1 0,1-1 1,1 0-1,27-3-296,24-22-1070,-47 21 1259,1-1 16,0-1 0,1 1 0,0 1 0,0-1 0,0 1 0,1 1 0,0-1 1,-1 2-1,1-1 0,0 1 0,11-1 0,-19 3 75,0 0-1,-1 1 1,1-1 0,-1 1 0,1-1-1,0 0 1,-1 1 0,1-1 0,-1 1-1,1 0 1,-1-1 0,0 1 0,1-1-1,-1 1 1,0 0 0,1-1 0,-1 1-1,0 0 1,0-1 0,1 1 0,-1 0-1,0-1 1,0 1 0,0 0 0,0 0-1,0-1 1,0 1 0,0 0 0,0-1-1,0 1 1,0 0 0,0 0-1,-1-1 1,1 1 0,0 0 0,-1-1-1,1 1 1,0-1 0,-1 1 0,1 0-1,-1 0 1,-16 32 440,-22-1 702,32-26-733,-1-1 0,1 1-1,-1 1 1,2-1 0,-1 1 0,-9 14 0,20-20-335,1-1 0,0 1 0,0-1 0,-1 1 1,1-1-1,0-1 0,0 1 0,7-2 0,10-3-346,51-13 452,-69 17-1013,0-1-1,0 0 1,0 0-1,-1 0 0,1 0 1,-1-1-1,1 0 1,4-4-1,2-7-6196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8936,'0'0'10923,"59"0"-8809,-25 0-353,1 0-896,5 0-608,1 0-322,-2 0-2881,-4 0-4710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7591,'0'0'16015,"12"2"-15369,36 5-288,-45-8-348,-1 1-1,1-1 1,0 1-1,-1-1 1,1 0 0,-1 0-1,1 0 1,-1 0-1,0 0 1,1-1 0,-1 1-1,0-1 1,0 0-1,0 1 1,0-1 0,0 0-1,-1 0 1,1 0 0,0 0-1,-1-1 1,0 1-1,1 0 1,-1-1 0,0 1-1,0-1 1,0 1-1,-1-1 1,1 1 0,0-1-1,-1 0 1,0 1-1,0-1 1,0 0 0,0-4-1,-1 6-31,1 1 1,-1-1-1,1 0 0,-1 0 0,1 0 0,-1 1 0,0-1 1,0 0-1,1 1 0,-1-1 0,0 1 0,0-1 0,0 1 1,0-1-1,1 1 0,-1-1 0,0 1 0,0 0 0,0-1 0,0 1 1,0 0-1,0 0 0,0 0 0,0 0 0,0 0 0,0 0 1,0 0-1,0 0 0,0 0 0,0 1 0,0-1 0,0 0 1,0 0-1,0 1 0,0-1 0,-1 2 0,-32 17-1321,29-14 1317,1 0 1,-1 0-1,1 0 0,0 0 0,0 1 1,1-1-1,0 1 0,0 0 1,0 0-1,0 0 0,1 0 1,0 1-1,1-1 0,-1 1 1,0 6-1,3-12 33,-1 0-1,0 0 1,1 0-1,-1 0 1,1 0 0,0 0-1,-1 0 1,1 0 0,0 0-1,-1-1 1,1 1 0,0 0-1,0 0 1,0-1 0,0 1-1,0-1 1,0 1 0,0-1-1,0 1 1,0-1 0,0 1-1,0-1 1,0 0 0,0 0-1,0 1 1,0-1 0,0 0-1,0 0 1,0 0 0,0 0-1,0 0 1,2-1 0,41-2 499,-29 0-354,1-1 1,-1-1-1,0-1 1,25-12 0,-28 12-147,0 0 0,1 0 0,-1 2 0,1 0 1,0 0-1,25-3 0,-37 8-31,0-1 1,0 1-1,-1 0 1,1 0-1,0 0 0,0-1 1,-1 1-1,1 0 0,0 0 1,-1 0-1,1 0 1,-1 0-1,1 0 0,-1 1 1,0-1-1,1 0 1,-1 0-1,0 0 0,0 0 1,0 0-1,0 1 1,0-1-1,0 0 0,0 0 1,0 0-1,0 0 0,-1 2 1,-2 36 329,3-38-273,-1 0 1,1 0-1,-1 0 1,1 0-1,0 0 1,0 0-1,0 1 1,0-1-1,0 0 1,0 0 0,0 0-1,0 0 1,0 0-1,0 0 1,1 0-1,-1 0 1,0 0-1,1 0 1,-1 0-1,1 0 1,-1 0-1,1 0 1,0 0 0,-1 0-1,1 0 1,0 0-1,-1 0 1,1-1-1,1 2 1,0-2 23,1 1 0,-1-1 0,0 1-1,0-1 1,1 0 0,-1 0 0,0 0 0,0-1 0,1 1 0,-1 0 0,0-1 0,0 1 0,1-1 0,2-2 0,10-2-282,11-4-622,-7 6-7372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11915,'0'0'10907,"0"9"-10085,-1 24-141,-1-10-451,1 0 0,1 0 0,5 31 0,-4-52-222,-1-1 0,1 0 0,0 0 0,0 0 1,-1 0-1,1 0 0,0-1 0,0 1 0,0 0 0,0 0 0,0 0 0,0-1 0,0 1 0,1-1 0,-1 1 0,0-1 0,0 1 0,0-1 0,1 0 0,-1 1 0,0-1 1,0 0-1,1 0 0,-1 0 0,0 0 0,1 0 0,-1 0 0,0 0 0,0-1 0,1 1 0,-1 0 0,0-1 0,0 1 0,2-2 0,42-16 281,118-96-411,-163 114 95,0 0 0,0 0-1,1-1 1,-1 1 0,0 0 0,0-1 0,0 1 0,1 0 0,-1 0 0,0-1 0,0 1 0,1 0 0,-1 0 0,0 0 0,0-1 0,1 1 0,-1 0-1,0 0 1,1 0 0,-1 0 0,0 0 0,0 0 0,1 0 0,-1-1 0,0 1 0,1 0 0,-1 0 0,0 0 0,1 0 0,-1 0 0,0 0 0,1 1 0,-1-1-1,0 0 1,1 0 0,-1 0 0,0 0 0,1 0 0,-1 0 0,0 1 0,0-1 0,1 0 0,-1 0 0,0 0 0,1 1 0,-1-1 0,0 0 0,0 1 0,-5 18-168,-19 24 338,15-31-360,-14 21 864,16-10-3735,17-21-9537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1057,'0'0'15444,"-2"5"-15337,1-1-237,-5 12 2177,-9-11 3888,14-5-5123,5-4 51,6-5-460,-10 9-395,0 0 1,0-1 0,0 1 0,0 0 0,0 0 0,1 0 0,-1 0 0,0 0 0,0 0 0,0 0 0,0 0 0,0 0 0,1 0 0,-1 0 0,0 0 0,0 0 0,0 0 0,0 0 0,1 0 0,-1 0 0,0 0 0,0 0 0,0 0 0,0 0 0,0 0 0,1 0 0,-1 0 0,0 0 0,0 0 0,0 0 0,0 0 0,0 1 0,0-1 0,1 0 0,-1 0 0,0 0-1,0 0 1,0 0 0,0 0 0,0 0 0,0 1 0,0-1 0,0 0 0,0 0 0,1 0 0,-1 0 0,0 0 0,0 1 0,0-1 0,0 0 0,0 0 0,0 0 0,0 0 0,0 1 0,0-1 0,0 0 0,0 0 0,0 0 0,0 0 0,0 0 0,-1 1 0,1-1 0,0 0 0,0 0 0,0 0 0,-1 17 9,-1 0 0,-1 0 1,0-1-1,-11 32 0,8-28 14,0 1 0,-3 30 0,8-51-58,1 0 0,0 1 0,0-1 0,0 0 1,0 0-1,0 1 0,0-1 0,0 0 1,0 0-1,0 1 0,0-1 0,0 0 1,0 0-1,0 0 0,0 1 0,0-1 0,0 0 1,0 0-1,0 1 0,0-1 0,0 0 1,0 0-1,0 0 0,0 1 0,1-1 1,-1 0-1,0 0 0,0 0 0,0 1 0,0-1 1,0 0-1,1 0 0,-1 0 0,0 0 1,0 1-1,0-1 0,1 0 0,-1 0 1,0 0-1,0 0 0,1 0 0,-1 0 0,0 0 1,1 0-1,10-7-3075,11-16-6246,-11 1-390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12908,'0'0'13901,"56"46"-16495,-51-25-1250,1-4-1056,-3-1-2179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6182,'0'0'3934,"9"1"-613,29 1-145,-37-2-3023,0 0 0,1 1 1,-1-1-1,0 0 0,0 0 0,0 0 0,0 1 1,0-1-1,0 1 0,0-1 0,1 1 0,-1-1 0,-1 1 1,1 0-1,0-1 0,0 1 0,0 0 0,0 0 1,0 0-1,-1-1 0,1 1 0,0 0 0,-1 0 1,1 0-1,-1 0 0,1 0 0,-1 1 0,1-1 0,-1 0 1,0 0-1,1 0 0,-1 0 0,0 0 0,0 0 1,0 1-1,0-1 0,0 0 0,0 0 0,0 0 1,0 0-1,-1 0 0,1 1 0,-1 1 0,-2 4 239,1 0-1,-2-1 1,1 1-1,0-1 1,-6 7-1,7-9-351,-2 1 31,-19 36 98,22-40-169,0 1 0,0 0 0,1 0 0,-1 0 0,0 0 0,1 0 0,0 0 0,-1 0 0,1 0 0,0 0 0,0 0 0,0 0 0,0 0 0,0 0 0,0 0 0,1 0 0,-1 0 0,2 3 0,-1-4 9,0 0-1,0-1 1,0 1 0,0 0 0,0-1-1,0 1 1,0-1 0,0 0-1,0 1 1,0-1 0,0 0 0,0 0-1,1 1 1,-1-1 0,0 0 0,0 0-1,0 0 1,0-1 0,0 1 0,0 0-1,1 0 1,-1 0 0,2-2-1,26-8 157,-15 1-61,-1 0 0,0-1 0,0 0 0,-1-1 1,0 0-1,16-22 0,-22 26-40,-1 0 1,0 0-1,-1-1 0,0 1 0,0-1 0,0 0 0,-1 0 1,0 0-1,0 0 0,-1-1 0,-1 1 0,1-1 1,0-16-1,-3 23-88,1 1 1,0 0-1,-1 0 0,1-1 1,-1 1-1,0 0 0,1 0 1,-1 0-1,0 0 0,0 0 1,0 0-1,0 0 0,1 0 1,-1 0-1,-1 0 0,1 1 1,0-1-1,0 0 0,0 1 1,0-1-1,0 1 1,-1-1-1,1 1 0,0-1 1,0 1-1,-1 0 0,1 0 1,0-1-1,-1 1 0,1 0 1,0 0-1,-1 1 0,1-1 1,0 0-1,-2 1 0,1-1-107,1 0 0,-1 0 0,0 0 0,0 0 0,1 1-1,-1-1 1,0 1 0,1-1 0,-1 1 0,0 0 0,1-1 0,-1 1-1,1 0 1,-1 0 0,1 0 0,0 1 0,-1-1 0,1 0-1,0 0 1,0 1 0,0-1 0,0 0 0,0 1 0,0-1-1,0 1 1,0 0 0,1-1 0,-2 3 0,2 28-4045,0-30 3849,1-1 0,-1 0-1,0 0 1,1 0 0,-1 0 0,1 1-1,-1-1 1,1 0 0,0 0 0,0 0 0,-1 0-1,1 0 1,0 0 0,0-1 0,0 1 0,0 0-1,0 0 1,0-1 0,0 1 0,0 0-1,0-1 1,2 1 0,13 5-5150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95 11691,'0'0'12417,"-9"-1"-12209,-30-4 59,37 5-179,0 0 0,-1 1 0,1 0 0,0-1 0,-1 1 0,1 0 0,0 0 0,0 0 0,-1 0 0,1 0 0,0 1-1,-2 2 1,-2-1 579,10-10 155,2-4 74,-5 11-672,-4 24-250,3-23 28,0 0 0,0-1-1,0 1 1,0 0 0,0-1-1,0 1 1,0 0 0,0-1-1,0 1 1,1-1 0,-1 1-1,0 0 1,0-1-1,1 1 1,-1-1 0,0 1-1,0 0 1,1-1 0,-1 1-1,1-1 1,-1 1 0,0-1-1,1 0 1,-1 1 0,1-1-1,-1 1 1,1-1-1,0 0 1,-1 1 0,1-1-1,-1 0 1,1 0 0,-1 1-1,2-1 1,26-7 118,26-27 78,-50 31-195,19-13-6,-10 7-12,0 0 0,0-1 0,19-19-1,-32 29 3,0 0 0,0-1 0,0 1 0,0 0 0,1 0 0,-1 0-1,0 0 1,0-1 0,0 1 0,0 0 0,0 0 0,0 0 0,0-1-1,1 1 1,-1 0 0,0 0 0,0 0 0,0-1 0,0 1 0,0 0-1,0 0 1,0 0 0,0-1 0,0 1 0,0 0 0,0 0 0,0-1-1,0 1 1,0 0 0,0 0 0,0 0 0,-1-1 0,1 1 0,0 0 0,0 0-1,0 0 1,0-1 0,0 1 0,0 0 0,-1 0 0,1 0 0,0 0-1,0 0 1,0-1 0,0 1 0,-1 0 0,1 0 0,-16-4-249,-21 5 135,36-1 116,-8 1 6,-1 1 0,1 0 0,-1 1 0,1 0 0,0 0-1,0 1 1,0 0 0,1 1 0,-1 0 0,1 0 0,0 1 0,-9 8 0,12-9 30,-1-1 1,1 2 0,0-1-1,0 0 1,1 1-1,0 0 1,0 0 0,0 0-1,1 1 1,-1-1 0,2 1-1,-1 0 1,1 0 0,0 0-1,0 0 1,1 0 0,-1 8-1,2-13-36,1 0 0,0 0 0,-1 0 1,1 0-1,0 0 0,0 0 0,0 0 0,0 0 0,0 0 0,1-1 0,-1 1 0,0 0 1,1-1-1,-1 1 0,1-1 0,0 0 0,0 1 0,-1-1 0,1 0 0,0 0 0,0 0 1,0 0-1,0 0 0,0-1 0,0 1 0,0-1 0,0 1 0,1-1 0,-1 0 1,4 0-1,36 4-2356,-8-6-3609,-6-1-745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14382,'0'0'6427,"-9"2"-5028,0 2-1143,-1-1 0,1 1 1,1 0-1,-1 1 0,0 0 1,-12 10-1,18-12-206,-1 0 0,0 0 0,1 0 0,0 0 0,0 1 0,0 0 0,0 0 0,0 0 0,1 0 0,0 0 0,0 0 0,0 0 0,0 1 0,1-1 0,0 1 0,-1 0 0,2-1 0,-2 9 0,2-12-45,0-1 1,0 1-1,0 0 1,1 0-1,-1-1 1,0 1-1,0 0 1,0-1-1,1 1 1,-1 0-1,0-1 1,1 1-1,-1 0 1,1-1-1,-1 1 1,1 0-1,-1-1 1,1 1-1,-1-1 1,1 1-1,-1-1 1,1 0-1,0 1 1,-1-1-1,1 1 1,0-1-1,-1 0 0,1 0 1,1 1-1,30 1 190,-24-4-154,1 1-1,-1-1 1,0 0 0,1-1-1,7-3 1,6-5-27,-1-2 1,0 0-1,-1-1 1,-1-1-1,0-1 1,22-23-1,-51 48 61,-42 41 430,49-46-478,-1-1 0,1 1 0,0 0 0,0 0-1,1 1 1,-1-1 0,1 1 0,0-1 0,0 1 0,1 0-1,-1-1 1,1 1 0,-1 6 0,3-11-13,0 1 0,0 0 0,0-1 1,0 1-1,0-1 0,0 1 0,0-1 0,0 1 1,0-1-1,0 0 0,0 1 0,1-1 0,-1 0 1,0 0-1,0 0 0,0 0 0,0 0 1,0 0-1,1 0 0,-1-1 0,0 1 0,0 0 1,2-1-1,31-6 93,-9-4-203,0-1 0,-1-2 0,-1 0 0,0-1 0,-2-2 0,1 0 0,23-25 0,-59 57 234,2 1 0,0 0 0,0 1 0,2 0 0,0 1 0,-8 19 0,18-35-148,-1-1 1,0 1-1,1-1 1,-1 0 0,1 1-1,-1-1 1,1 1-1,0-1 1,-1 1-1,1-1 1,0 1-1,0 0 1,0-1-1,0 1 1,0-1 0,1 1-1,-1-1 1,0 1-1,1-1 1,-1 1-1,1-1 1,0 1-1,-1-1 1,1 0 0,0 1-1,0-1 1,1 2-1,16 3-3685,8-11-5211,-8-6-2635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8456,'0'0'4757,"-2"12"-4010,-13 219-64,15-187-249,3 1 1,13 72-1,-13-108-511,0-8-1784,0-17-2452,-3-2 512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9385,'0'0'16624,"-11"0"-16502,-2 0-106,0 1-1,1 0 0,-1 1 1,1 0-1,-13 5 0,20-6-12,0 1 0,0-1 0,0 1-1,0 1 1,1-1 0,-1 0 0,1 1-1,-1 0 1,1 0 0,0 0 0,0 1-1,0-1 1,1 1 0,0 0 0,-1 0-1,1 0 1,0 1 0,-2 5 0,5-9-18,-1-1 1,1 1-1,0 0 1,0 0-1,0 0 1,0-1 0,0 1-1,0 0 1,0 0-1,0 0 1,0-1-1,0 1 1,0 0 0,1 0-1,-1 0 1,0-1-1,1 1 1,-1 0-1,0 0 1,1-1 0,-1 1-1,1 0 1,-1-1-1,1 1 1,-1-1 0,1 1-1,0 0 1,-1-1-1,1 0 1,0 1-1,-1-1 1,1 1 0,0-1-1,0 0 1,-1 1-1,1-1 1,0 0-1,0 0 1,0 1 0,-1-1-1,1 0 1,0 0-1,0 0 1,0 0-1,-1 0 1,2-1 0,50 1-1140,-44 0 957,45-12-1346,-47 10 1435,0 0 0,1 0 0,0 0 0,-1 1 0,1 0 0,0 0 0,0 1-1,-1 0 1,1 0 0,0 1 0,7 1 0,-13-2 101,0 1-1,0-1 1,0 1 0,0 0 0,-1 0 0,1-1-1,0 1 1,-1 0 0,1 0 0,0 0 0,-1-1-1,1 1 1,-1 0 0,1 0 0,-1 0-1,0 0 1,1 0 0,-1 0 0,0 0 0,0 0-1,0 0 1,1 0 0,-1 0 0,0 0 0,-1 1-1,1-1 1,0 0 0,0 0 0,0 0-1,0 0 1,-1 0 0,1 0 0,-1 1 0,0 0 185,1 0 1,-1-1 0,1 1 0,-1 0 0,0 0-1,0 0 1,0-1 0,0 1 0,0 0 0,0-1 0,-1 1-1,1-1 1,0 1 0,-1-1 0,1 0 0,-1 0 0,-2 2-1,-20 1 2306,16-17-929,4 1-1766,-3 0-32,6 31-27,1 9 281,-1-23-2,-1 0 1,0-1-1,0 1 0,0-1 1,-1 1-1,0-1 0,0 0 0,0 0 1,0 0-1,0 0 0,-1-1 0,1 1 1,-1-1-1,0 0 0,0 0 0,-1 0 1,1-1-1,0 1 0,-1-1 0,0 0 1,1-1-1,-1 1 0,0-1 0,-6 2 1,-12 2 18,1-1 1,0-1-1,-1-1 0,-24-1 1,35-6-1804,12 4 1526,0 1 1,0-1-1,0 1 0,0-1 1,0 1-1,0-1 1,0 1-1,0-1 0,0 1 1,0-1-1,0 1 1,0 0-1,0-1 0,1 1 1,-1-1-1,0 1 1,0-1-1,0 1 0,1 0 1,-1-1-1,0 1 1,1 0-1,-1-1 0,0 1 1,1 0-1,-1-1 1,0 1-1,1-1 0,12-7-7187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2787,'0'0'20067,"-1"-9"-19037,1 7-1001,-1 0 0,1 0 0,0 0 0,0 0 0,-1 0 1,2 0-1,-1 0 0,0 0 0,0 0 0,1 0 0,-1 0 0,1 0 0,-1 0 0,1 0 1,0 0-1,0 0 0,0 0 0,0 0 0,0 1 0,2-3 0,1 1 10,0 0 0,0 0 0,0 1 1,1 0-1,-1 0 0,0 0 0,1 0 0,0 1 0,-1-1 0,9 0 0,-1-1-35,0 1 0,1 0 0,-1 1-1,0 0 1,1 1 0,-1 1 0,1 0 0,-1 0 0,17 5 0,-24-5-7,-1 1 1,1-1 0,-1 1-1,0 1 1,1-1 0,-1 0-1,0 1 1,-1 0 0,1 0-1,0 0 1,-1 0 0,0 1-1,0-1 1,0 1 0,0 0-1,0 0 1,-1 0 0,0 0-1,0 1 1,0-1 0,0 0-1,-1 1 1,1-1 0,-1 1-1,0 0 1,-1-1 0,1 9-1,0-6 13,0 0 0,0 1-1,-1-1 1,0 1 0,-1-1 0,0 1-1,0-1 1,0 0 0,-1 1 0,0-1-1,0 0 1,-1 0 0,0 0-1,0-1 1,-1 1 0,-7 9 0,23-31 67,0 0 1,-2-1-1,0 0 0,-1-1 1,13-31-1,-16 36-64,-1 0 0,-1 0-1,0 0 1,0-1 0,-1 0-1,-1 0 1,2-19 0,-6 53-1483,1-17 865,0 1-1,1-1 1,0 0 0,-1 0-1,2 1 1,-1-1 0,2 7-1,-2-10 193,0 1 0,1-1 0,0 0 0,-1 0-1,1 0 1,0 0 0,-1 0 0,1 0 0,0 0 0,0 0-1,0 0 1,0 0 0,0 0 0,0 0 0,0-1-1,0 1 1,0 0 0,2 0 0,15 5-8588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3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13453,'0'0'2706,"-8"9"-698,3-3-1781,-44 58 1556,45-58-1584,0 0 0,1 0 0,0 1 1,0-1-1,0 1 0,1 0 0,0-1 0,0 1 0,1 0 1,-1 11-1,2-17-192,0 0 1,0-1-1,0 1 0,0 0 1,0 0-1,1 0 1,-1 0-1,0 0 0,1-1 1,-1 1-1,0 0 1,1 0-1,-1 0 0,1-1 1,-1 1-1,1 0 1,0-1-1,-1 1 0,1 0 1,0-1-1,-1 1 1,1-1-1,0 1 0,0-1 1,-1 1-1,1-1 1,0 0-1,0 1 0,1-1 1,36 2 177,36-17 86,-36 2-236,-20 7-14,-1 0-1,1 1 1,0 1 0,38-4 0,-56 8 37,1 0 1,0 1-1,-1-1 1,1 1 0,-1-1-1,1 1 1,-1-1 0,1 1-1,-1-1 1,1 1-1,-1 0 1,1-1 0,-1 1-1,0 0 1,1-1 0,-1 1-1,0 0 1,1-1-1,-1 1 1,0 0 0,0 0-1,0-1 1,0 1 0,0 0-1,0 0 1,0-1-1,0 1 1,0 0 0,0 0-1,0-1 1,-1 1 0,1 1-1,-4 20 1766,11-23-1841,0 0 0,0 0 0,0-1 0,0 0 1,0 0-1,9-5 0,-9 4-262,1 0 1,0 0 0,0 1-1,0 0 1,15-2-1,-21 4 175,-1-1-1,1 1 1,-1 0-1,1 0 0,-1 0 1,1 0-1,-1 0 0,1 0 1,-1 0-1,1 1 0,-1-1 1,0 0-1,1 1 0,-1-1 1,0 1-1,1 0 1,-1-1-1,0 1 0,1 0 1,-1 0-1,0 0 0,0 0 1,0 0-1,0 0 0,0 0 1,0 0-1,0 0 1,0 1-1,-1-1 0,1 0 1,0 1-1,-1-1 0,1 0 1,0 3-1,1 0-808,4 3-3635,-1-5-3219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10762,'0'0'10378,"20"50"-8264,-20-16-480,0 2-642,0 0-703,0-4-161,-3-5-96,-3-1-96,0-5-1025,1-2-1313,-6-5-1186,1-4-1280,-10-6-3108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4324,'9'-12'7773,"-2"2"-7074,1 1 0,0 0 0,1 1 0,-1 0 0,2 0 0,-1 1 0,1 0 0,0 0 0,0 1 0,1 1 0,0 0 0,0 0 0,0 1 0,0 0 0,18-3 0,-15 5-329,-1 1 0,1 1 0,0 0 0,0 0 0,-1 2-1,26 4 1,-36-5-369,0 0-1,0 0 0,0 0 0,0 0 0,0 1 0,0-1 0,0 1 1,0 0-1,-1 0 0,1 0 0,0 0 0,-1 0 0,0 1 0,0-1 1,1 1-1,-2-1 0,1 1 0,0 0 0,0 0 0,-1 0 0,0 0 0,1 0 1,-1 0-1,0 0 0,0 0 0,-1 1 0,1-1 0,-1 0 0,0 0 1,0 1-1,0-1 0,0 0 0,-1 5 0,0-2 24,0 0-1,-1-1 1,0 1 0,0 0-1,0-1 1,-1 1-1,0-1 1,0 0-1,0 0 1,0 0 0,-1 0-1,0-1 1,0 1-1,-8 6 1,-7 4 12,0 0-1,-26 14 1,43-28-43,3 4-2693,12-1 1440,20 4 424,-28-7 480,16 3-84,-7-2 397,0 0 0,0 1 0,-1 1 0,1 0 0,-1 1 0,0 0 0,0 1 0,18 11 0,-29-16 56,-1 0 0,0 1 0,1-1 0,-1 0 0,0 0 0,0 1 0,0-1 0,0 1 1,0-1-1,0 1 0,0-1 0,-1 1 0,1 0 0,0-1 0,-1 1 0,1 0 0,-1 0 0,0-1 0,0 1 0,1 0 0,-1 0 0,0-1 0,-1 1 1,1 2-1,-1 0 137,-1-1-1,1 0 1,-1 0 0,1 0 0,-1 1 0,0-2 0,0 1 0,0 0 0,-1 0 0,1-1 0,-5 4 0,-5 4 471,-1-1 0,0 0 0,0-1 0,-20 9 1,20-11-461,0 0 1,-1-1 0,0-1 0,0 0 0,0-1 0,0 0 0,-1-1 0,1-1 0,-1 0 0,1-1 0,-19-3 0,29 3-387,1-1 0,0 0 1,0 0-1,0 0 0,0 0 1,0 0-1,0-1 0,0 1 1,1-1-1,-1 0 1,-3-3-1,-13-18-7019,9 6-1116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149 143 11659,'0'0'13495,"-9"-2"-12817,5 1-670,1 0-1,0 1 0,-1-1 0,1 1 0,-1-1 1,1 1-1,0 0 0,-1 1 0,1-1 0,-1 0 0,1 1 1,0 0-1,-1 0 0,1 0 0,0 0 0,0 1 0,0-1 1,0 1-1,0 0 0,0 0 0,0 0 0,0 0 1,1 0-1,-1 0 0,1 1 0,0-1 0,-1 1 0,-1 4 1,-5 4-1,2 0 1,0 1 0,-8 16-1,13-24-4,0 0 0,1 0-1,-1 0 1,1 0-1,0 1 1,0-1-1,1 0 1,-1 0 0,1 1-1,0-1 1,0 0-1,0 0 1,1 1-1,1 7 1,0-11 2,-1 1 1,0-1-1,0 1 1,1-1-1,-1 0 1,1 0-1,-1 0 1,1 0-1,-1 0 1,1 0-1,0 0 1,0 0-1,-1 0 1,1-1-1,0 1 0,0-1 1,0 0-1,0 1 1,0-1-1,0 0 1,-1 0-1,1 0 1,0 0-1,0 0 1,0-1-1,2 0 1,54-11 161,-39 4-110,0-1 0,-1-1 0,0-1 1,0 0-1,-1-1 0,-1-1 0,0-1 0,-1 0 0,-1-1 1,0 0-1,0-1 0,-2-1 0,0 0 0,-1-1 0,-1 0 0,14-33 1,-23 48-55,0 0 1,0 0 0,0 0 0,-1 0-1,1 0 1,-1 0 0,1-1 0,-1 1-1,0 0 1,-1-5 0,1 7-9,0 1-1,0 0 1,0 0-1,0 0 1,0 0 0,0-1-1,-1 1 1,1 0-1,0 0 1,0 0 0,0 0-1,0-1 1,0 1 0,-1 0-1,1 0 1,0 0-1,0 0 1,0 0 0,0 0-1,-1-1 1,1 1-1,0 0 1,0 0 0,0 0-1,-1 0 1,1 0 0,0 0-1,0 0 1,0 0-1,-1 0 1,1 0 0,0 0-1,0 0 1,0 0-1,-1 0 1,1 0 0,0 0-1,0 0 1,0 0 0,-1 1-1,1-1 1,0 0-1,0 0 1,0 0 0,-1 0-1,-15 18-161,-12 22 134,-29 58 0,51-88 36,1 1 1,0 0 0,1 1 0,0-1-1,0 1 1,2 0 0,-1-1 0,1 1-1,1 0 1,1 0 0,0 17 0,0-28-11,0 0 0,0 0 0,1 1 1,-1-1-1,0 0 0,1 0 1,-1 1-1,1-1 0,-1 0 1,1 0-1,0 0 0,-1 0 1,1 0-1,0 0 0,0 0 1,0 0-1,0 0 0,0 0 1,0 0-1,0-1 0,0 1 0,0 0 1,0-1-1,2 1 0,0 0-26,-1 0 0,1-1 0,0 1-1,0-1 1,0 0 0,0 0 0,0 0-1,-1 0 1,1 0 0,5-2-1,0 0-59,0 0 0,0-1 0,0 0 0,0-1 0,-1 1 0,14-10-1,-4-1 35,0-1-1,29-33 0,-39 40 140,0-1 0,0 0-1,-1 0 1,-1-1 0,1 1 0,-2-1 0,1 0 0,3-12 0,-9 22-80,1 0 0,0 0 0,0 0 0,0 0 1,-1 0-1,1 0 0,0 0 0,0 0 1,-1 0-1,1 0 0,0 1 0,0-1 0,-1 0 1,1 0-1,0 0 0,0-1 0,0 1 0,-1 0 1,1 0-1,0 0 0,0 0 0,-1 0 1,1 0-1,0 0 0,0 0 0,0 0 0,-1 0 1,1-1-1,0 1 0,0 0 0,0 0 0,0 0 1,-1 0-1,1-1 0,0 1 0,0 0 1,0 0-1,0 0 0,0-1 0,0 1 0,0 0 1,-1 0-1,1 0 0,0-1 0,0 1 0,0 0 1,0 0-1,0-1 0,0 1 0,0 0 1,0 0-1,0-1 0,0 1 0,0 0 0,-14 15-91,6-6 88,1 1 0,0 0 1,0 0-1,1 0 0,1 1 1,0 0-1,0 0 0,1 0 0,1 0 1,0 1-1,0 0 0,1 0 1,-1 21-1,3-32 2,0 1-1,0-1 1,0 1 0,0-1-1,1 1 1,-1 0 0,0-1-1,1 1 1,-1-1 0,1 0-1,-1 1 1,1-1 0,0 1-1,0-1 1,0 0 0,0 0-1,0 1 1,0-1 0,0 0-1,0 0 1,0 0 0,0 0-1,0 0 1,3 1 0,-1-1-3,0 0 1,0 0-1,0 0 1,1 0 0,-1 0-1,1-1 1,-1 1-1,0-1 1,1 0-1,6-1 1,-3 0-20,0 0 1,1 0-1,-1-1 0,0 0 1,0 0-1,0-1 0,-1 0 1,1 0-1,-1-1 1,9-5-1,-11 5 16,1 0 0,-1 0 0,1-1 0,-1 1 0,-1-1 0,1 0 0,-1-1 0,0 1 0,0 0 0,0-1 0,-1 0 0,0 0 0,0 1 0,0-1 0,1-10 0,-12 58-420,8-39 428,1 0 1,0 0-1,0 0 0,1 0 1,-1 0-1,1 0 1,-1 0-1,1 0 1,0-1-1,0 1 1,0 0-1,1 0 1,-1-1-1,1 1 1,-1 0-1,1-1 0,0 0 1,0 1-1,0-1 1,0 0-1,5 3 1,-2-2 1,1 0 0,-1-1-1,1 0 1,0 0 0,0 0 0,0-1 0,0 0 0,0 0 0,0 0 0,7-1 0,68 0 216,-80 0-119,0-1 1,-1 0 0,1 1 0,0-1 0,-1 0 0,1 1-1,-1-1 1,1 0 0,-1 0 0,1 0 0,-1 0 0,0 1-1,0-1 1,1 0 0,-1 0 0,0 0 0,0 0-1,0 0 1,0 0 0,0 0 0,0 0 0,0-1 0,0-29 658,0 27-565,-2-94-1037,40 96-14350,-20 2 3832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146 248 14606,'0'0'2936,"-12"0"-737,3 0-1954,1 0-1,-1 1 1,1 0 0,-1 0-1,1 1 1,0 0-1,-12 5 1,17-6-122,0 1 0,-1-1 0,1 1 0,0 0 0,0 0 0,0 1 1,0-1-1,0 0 0,1 1 0,-1 0 0,1 0 0,-1 0 0,1 0 0,0 0 1,0 0-1,0 0 0,1 1 0,-1-1 0,1 1 0,0-1 0,0 1 0,0-1 1,0 6-1,1-8-116,0 1 0,0-1 0,0 0 0,0 0 0,1 1 0,-1-1 0,0 0 0,1 0 0,-1 0 0,1 0 0,0 1 1,-1-1-1,1 0 0,0 0 0,-1 0 0,1 0 0,0 0 0,0 0 0,0-1 0,0 1 0,0 0 0,0 0 0,0-1 0,0 1 0,0 0 1,0-1-1,1 1 0,-1-1 0,0 0 0,0 1 0,0-1 0,1 0 0,-1 0 0,0 0 0,0 0 0,1 0 0,1 0 0,5 1 38,0-1-1,0-1 1,0 1-1,14-4 1,-8 0-4,0-1 0,0 0 1,-1-2-1,0 1 0,0-1 0,0-1 1,-1-1-1,0 1 0,15-16 1,-9 7-53,-1-1 0,-1-1 0,0 0-1,23-39 1,-34 48-19,0 0 0,0 0 0,-1 0 0,0-1 0,3-19 0,-6 29 4,-1-1 1,1 0-1,-1 0 0,1 0 1,-1 0-1,0-1 1,0 1-1,0 0 0,0 0 1,0 0-1,-1 0 0,1 0 1,-1 0-1,1 0 1,-1 0-1,0 0 0,1 1 1,-1-1-1,0 0 0,0 0 1,0 1-1,-1-1 1,1 0-1,0 1 0,-1-1 1,1 1-1,-1-1 1,1 1-1,-1 0 0,0 0 1,1 0-1,-1 0 0,0 0 1,0 0-1,0 0 1,0 1-1,0-1 0,-3 0 1,-7 0 32,1 1 1,-1 1 0,1 0 0,0 0-1,-1 1 1,1 0 0,0 1-1,0 1 1,0-1 0,1 2-1,-1 0 1,1 0 0,0 0 0,0 2-1,1-1 1,0 1 0,0 0-1,0 1 1,1 0 0,0 1 0,1-1-1,0 1 1,0 1 0,1-1-1,0 1 1,-6 14 0,12-22-10,-1 0 1,0 0-1,1 0 1,-1 0 0,1 0-1,-1 0 1,1 0-1,0 1 1,0-1-1,0 0 1,0 0-1,1 0 1,-1 1-1,0-1 1,1 0-1,0 0 1,-1 0-1,1 0 1,0 0 0,0 0-1,0 0 1,0 0-1,1 0 1,-1-1-1,0 1 1,1 0-1,-1-1 1,1 1-1,0-1 1,-1 0-1,1 1 1,0-1-1,0 0 1,0 0 0,0 0-1,0 0 1,3 1-1,10 2-311,0 1 1,1-2-1,-1 0 1,24 1-1,-2 1-1325,-27-3 956,0 0 0,0 1 0,0 0 0,-1 0 0,1 1 0,-1 0 0,0 1-1,10 7 1,-15-10 416,-1 1 0,0 0 0,0-1 0,-1 1 0,1 0 0,-1 0 0,1 1 0,-1-1 0,0 0 0,0 1 0,0 0 0,-1-1 0,1 1 0,-1 0 0,0 0 0,0-1 0,0 1 0,-1 0 0,1 0 0,-1 0 0,0 0 0,0 0 0,-1 7 0,-4 8-3583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8648,'0'0'14478,"1"14"-13555,0 16-484,-1-1 0,-2 1 0,0-1 0,-13 53-1,-15 33 187,3-11-112,-16 123-1,42-216-423,3-11-35,8-22-19,9-42-42,11-118-2,-18 91-201,-12 91 196,0 1 1,0-1-1,1 0 0,-1 0 1,0 0-1,0 1 0,0-1 0,0 0 1,1 0-1,-1 0 0,0 0 1,0 0-1,0 1 0,1-1 1,-1 0-1,0 0 0,0 0 1,1 0-1,-1 0 0,0 0 0,0 0 1,1 0-1,-1 0 0,0 0 1,0 0-1,0 0 0,1 0 1,-1 0-1,0 0 0,0 0 1,1 0-1,-1 0 0,0 0 0,0 0 1,1-1-1,-1 1 0,0 0 1,0 0-1,0 0 0,1 0 1,-1 0-1,0-1 0,0 1 1,0 0-1,0 0 0,0 0 0,1-1 1,-1 1-1,0 0 0,0 0 1,0 0-1,0-1 0,0 1 1,0 0-1,0 0 0,0-1 1,0 1-1,0 0 0,0 0 0,0-1 1,0 1-1,0 0 0,0 0 1,0 0-1,0-1 0,0 1 1,16 25 19,-2-4 24,-10-18-24,0 0-1,1-1 0,0 0 1,-1 0-1,1 0 1,0 0-1,0-1 0,0 0 1,0 0-1,0 0 1,1-1-1,-1 0 0,0 0 1,0 0-1,0 0 1,0-1-1,0 0 0,1 0 1,-1 0-1,9-4 1,-9 3-1,0 0 0,0 0 0,0 0 1,0-1-1,0 0 0,0 0 1,-1 0-1,0 0 0,1-1 0,-1 1 1,0-1-1,-1 0 0,1-1 0,-1 1 1,0 0-1,0-1 0,0 0 1,-1 0-1,4-8 0,-6 13-11,0 0 0,1-1 0,-1 1 0,0 0 0,0-1 0,1 1 0,-1 0 0,0 0 0,0-1 0,0 1 1,0 0-1,0-1 0,1 1 0,-1-1 0,0 1 0,0 0 0,0-1 0,0 1 0,0 0 0,0-1 0,0 1 0,0 0 0,0-1 0,0 1 0,0-1 0,-1 1 0,1 0 0,0-1 0,0 1 0,0 0 0,0-1 0,-1 1 0,1 0 1,0 0-1,0-1 0,0 1 0,-1 0 0,1-1 0,0 1 0,-1 0 0,1 0 0,0 0 0,0-1 0,-1 1 0,1 0 0,0 0 0,-1 0 0,1 0 0,-1 0 0,1-1 0,0 1 0,-1 0 0,1 0 0,0 0 0,-1 0 0,1 0 1,0 0-1,-1 0 0,1 0 0,-1 1 0,1-1 0,0 0 0,-1 0 0,1 0 0,0 0 0,-1 1 0,-20 14-433,17-10 424,0 1 0,1 0 0,-1 0-1,1 0 1,1 1 0,-1-1 0,-2 13 0,4-18 18,1 1 0,-1-1 1,1 1-1,-1-1 0,1 1 1,0 0-1,0-1 0,0 1 1,0-1-1,0 1 0,0 0 0,0-1 1,0 1-1,0-1 0,1 1 1,-1-1-1,1 1 0,-1-1 0,1 1 1,0-1-1,0 1 0,-1-1 1,1 0-1,0 1 0,0-1 1,0 0-1,0 0 0,1 0 0,-1 0 1,0 0-1,0 0 0,1 0 1,-1 0-1,1 0 0,-1 0 0,0-1 1,1 1-1,-1-1 0,3 1 1,2 0 32,1-1 1,-1 0-1,1 0 1,0 0-1,-1-1 1,1 0-1,-1 0 1,1-1-1,-1 0 1,0 0-1,1 0 0,-1-1 1,0 0-1,6-4 1,0-1-21,0 0 1,0-1-1,-1 0 1,-1-1-1,15-17 1,-24 26-20,0 0 0,0 0 0,0 0 0,0-1 0,0 1 0,0 0 0,-1-1 0,1 1 0,0 0 0,-1-1 0,1 1 0,-1-1 0,1 1 0,-1-1 0,0 1 0,0-1 0,1 0 1,-1 1-1,0-1 0,-1 1 0,1-1 0,0 1 0,0-1 0,-1-2 0,0 4-4,1-1 0,0 1-1,0 0 1,0 0 0,-1-1 0,1 1 0,0 0 0,0 0-1,0 0 1,-1-1 0,1 1 0,0 0 0,0 0-1,-1 0 1,1 0 0,0 0 0,-1-1 0,1 1 0,0 0-1,-1 0 1,1 0 0,0 0 0,0 0 0,-1 0 0,1 0-1,0 0 1,-1 0 0,1 0 0,0 0 0,-1 0-1,1 1 1,0-1 0,0 0 0,-1 0 0,-12 17-117,12-14 123,0 0-1,-1 0 1,1 0-1,0 0 1,0 1-1,1-1 1,-1 0-1,1 1 1,0-1-1,-1 0 1,1 1-1,1-1 1,-1 0-1,1 1 1,-1-1-1,1 0 1,0 1-1,0-1 1,0 0-1,0 0 1,4 5-1,-4-6-183,1 0-1,0 1 1,0-1-1,0 0 1,1 0-1,-1-1 1,0 1-1,1 0 1,-1-1-1,4 2 1,35 6-6166,-6-8-2265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8680,'0'0'14206,"3"9"-13091,2 6-761,0 1-1,-2 0 0,0 0 0,0 0 0,-2 0 0,0 1 0,0-1 1,-3 19-1,-2 1 48,-2 0 1,-18 65-1,22-96-373,1 1-1,-1 0 0,1-1 1,0 1-1,1 0 0,-1 0 1,1 8-1,0-13-24,1-1 0,-1 1 0,0-1 0,1 1 0,-1-1 0,0 0 0,1 1 0,-1-1 0,1 0 0,-1 1 0,0-1 1,1 0-1,-1 0 0,1 1 0,-1-1 0,1 0 0,-1 0 0,1 0 0,-1 0 0,1 0 0,-1 0 0,1 1 0,-1-1 0,1 0 0,-1 0 0,1 0 0,-1-1 0,1 1 0,-1 0 0,1 0 0,-1 0 0,1 0 0,-1 0 0,1-1 0,-1 1 0,1 0 0,21-9-46,36-35-821,-49 36 780,0 0 1,0 1-1,0 0 1,1 0 0,0 1-1,1 1 1,14-7-1,-24 12 90,0 0 0,0-1-1,0 1 1,0 0 0,-1 0-1,1 0 1,0 0 0,0 1-1,0-1 1,0 0 0,-1 0 0,1 0-1,0 1 1,0-1 0,0 0-1,-1 1 1,1-1 0,0 1-1,0-1 1,-1 1 0,1-1-1,-1 1 1,1-1 0,0 1-1,-1 0 1,1-1 0,-1 1-1,1 0 1,-1-1 0,0 1 0,1 0-1,-1 0 1,0 0 0,1-1-1,-1 1 1,0 0 0,0 0-1,0 0 1,0 0 0,0-1-1,0 1 1,0 0 0,0 1-1,1 53 373,-2-25-274,1-30-104,0 0 0,0 1 0,0-1 1,1 0-1,-1 1 0,0-1 0,0 0 1,0 0-1,0 1 0,1-1 0,-1 0 0,0 1 1,0-1-1,1 0 0,-1 0 0,0 0 1,0 1-1,1-1 0,-1 0 0,0 0 1,1 0-1,-1 0 0,0 1 0,1-1 0,-1 0 1,0 0-1,1 0 0,-1 0 0,0 0 1,1 0-1,-1 0 0,0 0 0,1 0 1,-1 0-1,0 0 0,1 0 0,-1 0 0,0 0 1,1-1-1,-1 1 0,0 0 0,0 0 1,1 0-1,-1 0 0,0-1 0,1 1 1,-1 0-1,0 0 0,0 0 0,1-1 0,-1 1 1,0 0-1,0-1 0,0 1 0,1 0 1,-1 0-1,0-1 0,0 1 0,0-1 0,15-16-2287,-8-23-7787,-3 14-165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5381,'0'0'12834,"9"-2"-11692,-1-2-723,9-2-142,0 5 3709,-34 41-3495,16-39-435,1-1-1,-1 1 1,0 0 0,1-1 0,-1 1-1,1-1 1,-1 1 0,1 0 0,-1 0-1,1-1 1,-1 1 0,1 0 0,0 0-1,-1-1 1,1 1 0,0 0 0,0 0-1,-1 0 1,1 0 0,0-1 0,0 1 0,0 0-1,0 0 1,0 0 0,0 0 0,1 0-1,18-10 1460,11-7-1551,-29 16 88,0 0 20,1 0 0,-1-1-1,0 1 1,0 0 0,1-1 0,-1 1 0,0-1-1,0 1 1,1-1 0,-1 0 0,0 0-1,0 1 1,0-1 0,0 0 0,0 0 0,0 0-1,0 0 1,0 0 0,-1 0 0,1 0-1,0 0 1,0-2 0,-1 2-24,-9 32-224,-9 58 272,25-113 331,1 1-475,-2-1 0,-1 0 0,0-1 0,1-27 0,-4 52 5,0 0 0,0 1 0,0-1 0,0 1 1,-1-1-1,1 1 0,0 0 0,0 0 0,0 0 0,0 0 0,-1 0 1,1 0-1,-1 1 0,1-1 0,1 2 0,28 16 126,-21-15-80,-1-1 0,1-1 1,0 0-1,-1 0 1,1-1-1,0 0 1,0-1-1,0 0 1,0 0-1,0-1 0,14-3 1,-17 2-3,0 0 0,-1 0 0,1 0 0,-1-1 0,1 0 0,-1 0 0,0-1 0,0 1 0,0-2 0,-1 1 0,0 0 0,1-1 0,-2 0 0,1 0 0,0 0 0,6-12 0,-10 15-11,1 1-1,-2-1 0,1 0 1,0 0-1,0 0 0,0 0 1,-1 1-1,1-1 0,-1 0 1,1 0-1,-1 0 0,0 0 0,0 0 1,0 0-1,0-4 0,-1 5-5,1 0 0,-1 0 0,1 1 0,0-1 0,-1 0 0,1 0 0,-1 0-1,0 1 1,1-1 0,-1 0 0,0 1 0,1-1 0,-1 0 0,0 1 0,0-1-1,1 1 1,-1-1 0,0 1 0,0 0 0,0-1 0,0 1 0,0 0 0,-1-1-1,-1 1-18,0 0 0,0-1 0,0 1-1,0 1 1,0-1 0,0 0 0,0 1-1,0-1 1,0 1 0,0 0 0,0 0-1,0 0 1,0 1 0,1-1 0,-1 1-1,0-1 1,1 1 0,-4 3-1,-6 6-5,1 1 0,1 0-1,-16 24 1,23-33 46,1 1 0,0-1 1,0 1-1,0 0 0,0 0 1,0 0-1,1 0 0,0 0 1,-1 0-1,2 1 1,-1-1-1,0 0 0,1 1 1,0-1-1,0 0 0,0 1 1,1-1-1,-1 0 0,2 5 1,0-7-4,-1-1 1,1 1-1,-1-1 1,1 0-1,-1 0 0,1 0 1,0 0-1,0 0 1,-1 0-1,1 0 1,0-1-1,0 1 1,0 0-1,0-1 1,0 0-1,0 1 1,0-1-1,0 0 1,0 0-1,3-1 0,44-1-454,-26-3-11,-1-1-1,1-1 0,-2 0 1,31-16-1,-27 12 562,-23 10-114,-2 4 72,-1 1 1,0 0-1,0-1 1,-1 1-1,1-1 1,-1 1-1,1-1 1,-1 0-1,0 0 1,0 0-1,-1 0 1,-2 3-1,2-2 19,0-1-1,1 1 0,-1 0 1,1 0-1,0 0 0,0 0 1,0 1-1,-2 4 1,4-8-58,0 0 0,0-1 0,0 1 0,0 0 0,-1 0 0,1 0 0,0-1 1,0 1-1,1 0 0,-1 0 0,0 0 0,0-1 0,0 1 0,0 0 0,1 0 1,-1-1-1,0 1 0,1 0 0,-1 0 0,0-1 0,1 1 0,-1 0 0,1-1 1,-1 1-1,1-1 0,0 1 0,-1-1 0,1 1 0,0-1 0,-1 1 0,2 0 1,0-1 8,1 1 1,-1 0 0,1-1 0,-1 1 0,1-1-1,-1 0 1,1 0 0,-1 0 0,1 0 0,3-1-1,64-18-284,-66 18 181,16-6-857,57-16-1180,-50 18-2539,0 3-4259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5765,'0'0'12813,"24"-23"-12045,-5 15 1,3 0 32,1-1-257,1 4-352,-4 0-127,6 1-33,-5-2-1666,-4-5-2626,-4-7-5445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7:44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18674,'0'-4'4228,"0"-5"-1378,11 3-1536,10 4-642,5 2-640,10 0-576,8 0-1506,1 0-2947,13 0-5861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5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54 10602,'0'0'14526,"-8"-2"-14254,7 2-270,-1 0 2,0-1 0,0 1 0,-1-1 0,1 1 0,0 0 1,-1-1-1,1 1 0,0 0 0,0 1 0,-1-1 1,1 0-1,-4 2 0,5-1-5,-1 0 0,1 1 0,0-1 0,0 1 0,0-1 0,0 1 0,0-1 0,0 1 0,0 0 0,0-1 0,1 1 0,-1 0-1,0 0 1,1-1 0,0 1 0,-1 0 0,1 0 0,0 0 0,0 0 0,0 0 0,0-1 0,1 4 0,-1-3 22,0-1-1,0 1 1,1 0 0,-1-1 0,0 1-1,1 0 1,-1-1 0,1 1-1,-1-1 1,1 1 0,0-1-1,0 1 1,0-1 0,0 1 0,0-1-1,0 0 1,0 1 0,0-1-1,0 0 1,1 0 0,-1 0-1,0 0 1,1 0 0,-1 0-1,1 0 1,-1-1 0,1 1 0,-1 0-1,1-1 1,0 1 0,-1-1-1,1 0 1,0 0 0,-1 1-1,1-1 1,0 0 0,-1 0 0,1 0-1,0-1 1,-1 1 0,1 0-1,0-1 1,-1 1 0,1-1-1,-1 0 1,1 1 0,0-1-1,-1 0 1,0 0 0,1 0 0,-1 0-1,0 0 1,1 0 0,-1 0-1,0 0 1,0-1 0,0 1-1,0 0 1,0-1 0,0 1 0,0-1-1,-1 1 1,1-1 0,0-2-1,1 2 85,-1-1 0,0 1-1,-1-1 1,1 1-1,0-1 1,-1 1 0,1-1-1,-1 0 1,0 1 0,0-1-1,0 1 1,0-1-1,0 0 1,-1 1 0,1-1-1,-1 1 1,0-1 0,0 0-1,0 1 1,0 0-1,0-1 1,-3-3 0,2 4-102,1 1 0,-1-1 0,0 1 1,0 0-1,0 0 0,0 0 0,-1 0 0,1 0 1,0 0-1,0 0 0,-1 1 0,1-1 0,0 1 1,-1-1-1,1 1 0,0 0 0,-1 0 0,1 0 1,0 0-1,-1 1 0,1-1 0,0 1 1,-1-1-1,1 1 0,0 0 0,-4 2 0,-2 2-38,0 0-1,1 0 0,0 1 0,0-1 0,1 2 0,-1-1 0,1 1 1,1 0-1,-1 0 0,1 1 0,0 0 0,1 0 0,0 0 1,0 0-1,1 0 0,0 1 0,1 0 0,-1-1 0,2 1 0,-2 12 1,3-20 33,0-1 0,1 0 0,-1 0 0,0 1 1,1-1-1,-1 0 0,0 0 0,1 0 0,-1 0 1,0 1-1,1-1 0,-1 0 0,0 0 0,1 0 1,-1 0-1,0 0 0,1 0 0,-1 0 0,0 0 1,1 0-1,-1 0 0,0 0 0,1 0 0,-1 0 1,0 0-1,1 0 0,-1-1 0,0 1 0,1 0 1,-1 0-1,0 0 0,1 0 0,-1-1 0,0 1 1,0 0-1,1 0 0,-1-1 0,0 1 0,0 0 1,1 0-1,-1-1 0,15-10 136,-6 3-38,-1-1 1,0 0-1,0-1 0,-1 0 0,0 0 0,-1 0 0,0-1 0,-1 0 0,0 0 0,-1-1 0,0 1 0,-1-1 1,0 0-1,2-20 0,-5 32-98,0 0-1,0 0 1,0-1 0,0 1 0,0 0-1,0 0 1,0 0 0,0-1 0,0 1 0,0 0-1,0 0 1,0-1 0,0 1 0,0 0-1,0 0 1,0 0 0,0-1 0,0 1 0,0 0-1,0 0 1,0-1 0,0 1 0,0 0-1,0 0 1,0 0 0,-1-1 0,1 1 0,0 0-1,0 0 1,0 0 0,0 0 0,0 0 0,-1-1-1,1 1 1,0 0 0,0 0 0,0 0-1,-1 0 1,1 0 0,0 0 0,0 0 0,-1 0-1,1-1 1,0 1 0,0 0 0,0 0-1,-1 0 1,-10 10-167,-7 18-30,13-15 177,1 0 0,0 0 0,0 0 0,2 1 0,0-1-1,0 1 1,1 14 0,1-28 19,0 0-1,0 1 0,-1-1 1,1 0-1,0 1 0,0-1 1,0 0-1,0 0 0,0 1 1,0-1-1,0 0 0,1 1 1,-1-1-1,0 0 0,0 1 1,0-1-1,0 0 0,0 1 1,0-1-1,0 0 0,1 0 1,-1 1-1,0-1 0,0 0 1,0 0-1,1 1 0,-1-1 0,0 0 1,0 0-1,1 0 0,-1 1 1,0-1-1,1 0 0,-1 0 1,0 0-1,0 0 0,1 0 1,-1 0-1,1 0 0,12-7 48,10-18 91,-17 16-106,-1 0 0,0 0-1,-1-1 1,0 0 0,0 0-1,-1 0 1,0 0 0,-1 0-1,0 0 1,0-16-1,-2 26-35,0-1 0,-1 1 0,1-1-1,0 1 1,0-1 0,-1 1-1,1-1 1,0 1 0,-1 0 0,1-1-1,-1 1 1,1 0 0,0-1-1,-1 1 1,1 0 0,-1-1 0,1 1-1,-1 0 1,1 0 0,-1 0-1,1-1 1,-1 1 0,1 0 0,-1 0-1,1 0 1,-1 0 0,0 0-1,1 0 1,-1 0 0,1 0 0,-1 0-1,1 0 1,-1 0 0,1 1-1,-1-1 1,1 0 0,-1 0 0,1 0-1,-1 1 1,1-1 0,-1 0-1,1 1 1,0-1 0,-1 0 0,1 1-1,-1-1 1,1 1 0,-25 14-455,22-12 433,1-1-1,0 0 1,0 1 0,0 0-1,0-1 1,0 1-1,1 0 1,-1 0 0,1 0-1,0 0 1,-1 0 0,2 0-1,-1 0 1,0 0 0,0 5-1,30-9-936,-27 1 858,-1-1 1,0 0-1,0 0 1,0 0-1,0 0 0,0 0 1,0 0-1,0 0 1,0 0-1,0 0 0,0-1 1,-1 1-1,1 0 0,0-1 1,-1 1-1,1 0 1,0-3-1,0 2-922,-1 9-71,0-2 754,-6 137-8157,6-120 4623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59:5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27 181 10922,'0'0'5995,"-4"9"-4868,-1-2-889,3-4-161,0 0 0,0-1 0,0 1 0,1 0-1,0 0 1,-1 0 0,1 0 0,0 0 0,0 0 0,0 0 0,1 0 0,-1 5 0,3-7 126,-1-1 1,1 0-1,0 0 0,-1 0 0,1 0 1,0 0-1,0 0 0,-1 0 0,1 0 0,0-1 1,-1 1-1,1-1 0,0 1 0,1-2 0,4-2 260,0 0 0,-1-1 0,0 0 0,1 0-1,-2 0 1,1-1 0,6-9 0,-9 13-340,-1 0 0,0 0 0,-1-1 0,1 1 0,0-1 0,-1 1 1,1-1-1,-1 0 0,0 0 0,0 1 0,0-1 0,0 0 0,-1 0 0,1 0 0,-1 0 1,0 0-1,0 0 0,0 0 0,0 0 0,0 0 0,0 0 0,-1 0 0,-1-5 0,1 7-131,-1-1 0,0 1 0,1-1-1,-1 1 1,0 0 0,0 0 0,1 0-1,-1 0 1,0 0 0,0 0 0,0 1-1,0-1 1,0 1 0,-1-1 0,1 1-1,0 0 1,0-1 0,0 1 0,0 0-1,0 1 1,0-1 0,-1 0 0,1 1-1,0-1 1,-2 2 0,1-2-10,1 0 1,0 0-1,1 1 1,-1-1-1,0 1 1,0 0-1,0 0 1,0-1-1,0 1 1,1 0-1,-1 0 1,0 1-1,1-1 1,-1 0-1,1 1 1,-1-1-1,1 0 1,-1 1-1,1 0 1,0-1-1,0 1 1,0 0-1,0 0 1,0-1-1,0 1 1,1 0-1,-2 3 1,3-5 25,0 1-1,-1-1 1,1 1 0,-1-1 0,1 1-1,0-1 1,-1 0 0,1 1 0,0-1-1,-1 0 1,1 0 0,0 1 0,0-1-1,-1 0 1,1 0 0,0 0 0,0 0-1,-1 0 1,1 0 0,0 0 0,0 0-1,-1 0 1,1 0 0,0 0 0,0-1-1,-1 1 1,1 0 0,0-1 0,-1 1-1,1 0 1,0-1 0,0 0 0,28-10 585,-9-5-107,-16 12-398,0 0 1,1 0-1,0 1 0,0-1 1,0 1-1,6-3 1,-14 45-981,3-17 819,0-21 76,1-1 1,-1 0-1,0 0 0,1 0 0,-1 1 0,0-1 0,1 0 0,-1 0 1,0 0-1,1 0 0,-1 0 0,0 0 0,1 1 0,-1-1 1,1 0-1,-1 0 0,0 0 0,1 0 0,-1 0 0,0 0 0,1-1 1,-1 1-1,1 0 0,-1 0 0,0 0 0,1 0 0,-1 0 0,0 0 1,1-1-1,-1 1 0,1-1 0,1 0 19,1-1-1,-1 0 1,1 0 0,-1 0-1,0 0 1,0 0 0,0-1-1,0 1 1,0-1 0,-1 1-1,1-1 1,0-3 0,0 2-36,-1 0 0,0 0 1,0 0-1,0 0 0,-1 0 1,0-1-1,0 1 0,0-4 1,0 7-24,0 0 1,0 0-1,0 1 1,0-1-1,0 0 1,-1 0-1,1 1 1,0-1-1,0 0 1,-1 0-1,1 1 1,0-1-1,-1 0 1,1 1 0,-1-1-1,1 0 1,-1 1-1,1-1 1,-1 1-1,0-1 1,1 1-1,-1-1 1,0 1-1,1-1 1,-1 1-1,0 0 1,1-1-1,-1 1 1,0 0-1,0 0 1,1-1 0,-1 1-1,0 0 1,0 0-1,0 0 1,1 0-1,-1 0 1,0 0-1,0 0 1,0 0-1,1 1 1,-1-1-1,0 0 1,0 0-1,1 1 1,-1-1-1,-1 1 1,1-1 26,1 1 1,-1-1-1,1 0 1,-1 1 0,1-1-1,-1 1 1,1-1-1,-1 0 1,1 1-1,-1-1 1,1 1-1,-1-1 1,1 1-1,0 0 1,-1-1-1,1 1 1,0-1-1,0 1 1,0 0-1,-1-1 1,1 1-1,0-1 1,0 1-1,0 0 1,0-1-1,0 1 1,0 0-1,0-1 1,0 1-1,0 0 1,0-1-1,1 1 1,-1 0-1,0-1 1,0 1-1,0-1 1,1 1-1,-1 0 1,0-1-1,1 1 1,-1-1-1,1 1 1,-1-1-1,1 1 1,-1-1-1,0 0 1,1 1-1,0-1 1,-1 1-1,1-1 1,-1 0-1,1 0 1,0 1-1,8-1 38,-1-1 0,0 0-1,0 0 1,0-1-1,0 0 1,-1 0-1,1-1 1,0 0-1,-1-1 1,0 1-1,0-1 1,0-1-1,0 1 1,-1-1-1,1 0 1,-1-1 0,0 0-1,5-7 1,-10 13-40,-1-1 1,1 1 0,-1-1 0,1 0 0,-1 1-1,0-1 1,1 1 0,-1-1 0,0 0 0,0 1-1,1-1 1,-1 0 0,0 1 0,0-1 0,0 0-1,0 1 1,0-1 0,0 0 0,0 1 0,0-1-1,0 0 1,0 1 0,0-2 0,-13 2-272,-19 16 82,27-11 204,-1 0 1,1 0 0,-1 0-1,2 1 1,-1 0-1,0 0 1,1 0-1,0 1 1,1-1 0,0 1-1,-4 11 1,7-18-2,-1 0 0,1 1 1,0-1-1,0 0 1,0 0-1,0 1 0,0-1 1,0 0-1,0 0 1,0 1-1,1-1 0,-1 0 1,0 0-1,0 1 1,0-1-1,0 0 0,0 0 1,0 0-1,0 1 1,0-1-1,1 0 1,-1 0-1,0 0 0,0 1 1,0-1-1,1 0 1,-1 0-1,0 0 0,0 0 1,0 0-1,1 1 1,-1-1-1,0 0 0,0 0 1,1 0-1,-1 0 1,0 0-1,0 0 0,0 0 1,1 0-1,-1 0 1,16-3 136,11-14 240,-26 17-403,0-1 1,0 0-1,0 0 1,0 1-1,-1-1 1,1 0-1,0 0 1,0 0-1,-1 0 1,1 0-1,-1 0 0,1 0 1,-1 0-1,1 0 1,-1 0-1,1 0 1,-1 0-1,0-1 1,0 1-1,0 0 1,0 0-1,0 0 1,0 0-1,0-1 0,0 1 1,0 0-1,0 0 1,0 0-1,-1 0 1,1 0-1,-1 0 1,1 0-1,-1 0 1,1-1-1,-1 2 1,1-1-1,-1 0 0,0 0 1,1 0-1,-1 0 1,0 0-1,0 0 1,0 1-1,0-1 1,-1 0-1,0 0-326,-1 0 1,1 0-1,0 1 0,0-1 0,-1 1 0,1 0 0,0 0 1,-1 0-1,1 0 0,0 0 0,-1 0 0,1 1 0,0-1 1,-1 1-1,1-1 0,0 1 0,0 0 0,-1 0 1,1 0-1,0 0 0,0 1 0,-3 2 0,-26 26-7839,21-19 1009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9916 4228,'0'0'6668,"0"7"-262,7-8-6338,0 1 1,0-1-1,0 0 1,0-1-1,0 0 0,9-4 1,15-3 210,10 4-199,-34 5-70,0-1 0,-1 1-1,1-2 1,0 1 0,11-4 0,3-2 51,1 0 0,37-6 1,-49 11-60,0-1 69,0 0 0,0-1-1,-1 0 1,1-1-1,-1 0 1,0 0 0,13-11-1,-13 9 5,1 0 0,0 1 0,0 0 0,0 1 0,1 0 0,14-4-1,31-8 122,74-33 0,-69 25-150,-19 6 165,76-48-1,-82 44-165,2 2 0,66-28-1,-26 19-12,-1-3 0,87-52 0,94-66 0,-28 12-12,126-70 3,245-166-12,-539 331 13,326-216-16,-27 5 18,-207 140-84,-81 56 83,128-133 0,-158 149-22,0 3 3,51-37 1,19-16 2,-62 46 1,-3-2 1,50-65 0,-84 97-16,2 0 1,33-28 0,-31 29 19,0 0 0,22-28 0,-9 7 127,52-47 1,-2 3-145,-61 59 1,35-41 6,3 3 1,97-78 0,-107 97 9,-1-1-1,47-56 1,-9 8-6,36-19-5,209-146 1,-164 133-3,-85 66 5,-42 30 0,46-39 0,-22 14-5,3 4 0,113-63-1,86-22-6,-154 77-6,3 4 1,153-46-1,-248 91 11,382-116 18,-268 83-15,100-13-14,-32 8 1,472-88 10,-619 126-93,66 1-1,-74 4 18,0-1-1,61-11 1,-18-2 75,-57 11 8,1-1 0,-1-2 0,31-11-1,-44 11-7,5-1 27,-1-1 0,0-1 0,-1-1 0,40-26-1,-33 12 91,-1-2-1,0-1 0,-3 0 1,39-56-1,19-59 24,-41 72-24,-4-3 1,-2-1 0,35-110 0,-55 141-104,22-74 18,30-167 0,-52 209-26,8-72 84,-19 105-50,2 1 1,1 1 0,2-1 0,2 2-1,22-53 1,-16 57-39,0 1 0,3 1 0,0 1 0,2 1 0,2 1 0,1 1 0,1 1 0,35-29 0,126-107 0,-80 67-16,188-132 0,484-190-188,-750 405 179,345-144-196,-60 28 132,-60 21-4,421-121-1,-176 95-21,518-72 1,-84 64 76,-529 81 32,208-30-14,88 25-326,-430 44 339,437-75 514,-636 91-560,-70 8-58,4-1-940,-5-4-3184,-1-4-5017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0:54.2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66 153 8840,'0'0'1442,"-9"-1"-796,0 1-364,6 1-145,-1-1-1,1 0 1,0 0 0,0-1-1,0 1 1,0 0-1,0-1 1,0 0 0,0 0-1,0 0 1,-4-2-1,6 3-17,1 0-1,0 0 1,0 0-1,0 0 1,-1 0-1,1 0 1,0 0-1,0 0 0,-1 0 1,1 0-1,0 0 1,0 0-1,0 0 1,-1 0-1,1 0 1,0 0-1,0-1 0,0 1 1,-1 0-1,1 0 1,0 0-1,0 0 1,0-1-1,0 1 1,0 0-1,-1 0 0,1 0 1,0 0-1,0-1 1,0 1-1,0 0 1,0 0-1,0-1 1,0 1-1,0 0 0,0 0 1,0 0-1,0-1 1,0 1-1,0 0 1,0 0-1,0-1 0,0 1 1,0 0-1,0 0 1,0-1-1,13-2 1204,20 1-1772,-32 2 636,427-25 479,-189 6-353,420 15 492,127-11-780,191-16 10,-399 24-20,779-5 5,-1280 12-17,568 23 41,19 0-6,-555-21-33,-48 0-5,0-2 0,84-11-1,-138 10-51,29-8-528,-35 9 369,0-1 1,0 1 0,-1-1 0,1 0 0,0 1 0,0-1 0,0 0 0,0 0 0,-1 0 0,1 1 0,0-1 0,-1 0 0,1 0 0,-1 0 0,1 0 0,-1 0-1,1 0 1,-1 0 0,0 0 0,0 0 0,1-1 0,-1 1 0,0 0 0,0 0 0,0 0 0,0 0 0,0 0 0,0 0 0,-1-2 0,-4-16-6468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03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9872 512,'0'0'2739,"-9"5"-2050,-45 22 1168,48-23-2426,4 1 3914,4-14 4076,40 9-5457,-19 0-1891,-18 1-61,0 0 0,0 0 0,0-1 0,0 0-1,0 0 1,0-1 0,0 1 0,0-1 0,0 0 0,0 0-1,0-1 1,-1 1 0,1-1 0,0 0 0,-1 0 0,1-1-1,-1 0 1,0 1 0,7-7 0,-10 7 47,1 0-1,0 1 1,0-1 0,0 0-1,0 1 1,0 0-1,1-1 1,-1 1 0,0 0-1,1 0 1,-1 0 0,5-1-1,-4 1-35,-1 1 0,1-1 0,0 0 0,-1 0 0,1-1 0,-1 1 0,1-1 0,-1 1-1,0-1 1,3-1 0,6-5-25,2 0-1,-1 1 0,1 1 0,-1 0 1,19-5-1,-30 10-7,30-10 64,-16 4-105,0 1 1,0 1-1,1 0 1,0 1 0,0 1-1,28-2 1,-42 4 65,1 0 1,-1 0 0,1 0 0,-1 0 0,1 0-1,-1-1 1,0 1 0,0-1 0,0 1 0,0-1-1,0 0 1,0 0 0,0 0 0,0 0 0,-1 0 0,1-1-1,1-2 1,9-10 143,-8 12-171,1 1 1,-1 0 0,1 0 0,-1 0-1,1 0 1,-1 0 0,1 1-1,7-1 1,12-5-5,187-77 48,-128 49 23,39-15 18,-70 30 22,0-3 0,58-34 0,-14 5-1,-14 9-85,78-35 36,4 7 30,-118 54-157,-37 14 97,0 0-1,0 0 1,0-1-1,-1 0 0,9-6 1,17-11 13,2 1-1,56-23 1,35-18 17,-109 50-46,41-22-21,-1-3-1,-2-2 1,88-78-1,-137 109 2,0 0 0,0 1-1,0 0 1,0 1-1,1-1 1,0 1 0,0 1-1,10-4 1,5-5 40,-1-1-1,1 0 1,37-34-1,-14 11-28,57-47-4,-57 44 6,2 3 0,74-46 1,-8 20 20,199-148 0,24-36 11,-263 194-10,12-6-25,147-113 81,-215 158-30,-1-1 1,-1-1-1,0 0 1,20-28-1,54-68 141,-59 76-175,-17 17-1,0-1-1,12-23 0,15-23-6,211-232-45,-117 145 30,84-116 49,150-108-203,-339 348 191,-2-2-1,37-53 1,-50 64-20,2 1 0,23-23 1,26-29-34,-56 60 28,2 1-1,0 0 1,0 0 0,1 1 0,0 0 0,0 2 0,1-1 0,22-7-1,33-21-6,160-78 32,-68 37-8,7 2 9,-61 30-10,-56 21-18,111-51-19,316-101 0,-158 82 48,-132 38-16,50-13-7,-15 5-10,113-23-10,-176 55 24,146-22 5,117 1 8,-349 46 7,0-4 0,132-36 0,-202 46-11,1-1 0,-1 0 0,0 0 0,0-1-1,-1 1 1,1-1 0,0 0 0,-1 0 0,0 0 0,1-1 0,-1 1-1,-1-1 1,1 1 0,0-1 0,3-8 0,2-4 7,-1-1 0,8-29 0,-13 40-31,8-27 66,1 0 0,2 2 0,1 0 1,2 0-1,1 1 0,36-48 0,-32 48 31,-1-1 1,30-66-1,-42 76-12,-1 0 0,-1 0-1,-1-1 1,4-35 0,7-32 97,14-47-150,16-55 195,-40 169-126,-2 1 1,0-1-1,0-26 0,2-11-8,52-216-17,-50 243-80,1 0 0,1 1 0,28-57 0,-35 83 17,28-54 38,72-103 1,-69 121-75,63-58 0,-81 84 35,11-14 19,27-35 0,-33 36-35,2 1 0,27-24 0,168-161-38,-184 181 2,2 1-1,0 1 0,2 3 0,1 1 0,51-25 1,-10 5 75,331-157-274,161-16-11,6 31-70,-405 133 275,73-19 0,103-32-47,-93 28 16,-85 28 54,230-57 41,-208 58-20,307-54-207,-238 54 216,307-35-59,-421 65 67,1038-92-4,-914 73 16,38-1-37,-138 20 44,-104 9 3,75-1 0,-78 7-98,1-4 0,-1-1 0,74-21-1,-128 22-3215,-10 0-764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3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202 106 897,'0'0'4126,"6"-9"-3512,-2 4-414,30-47 1528,-32 49-1084,0-1-1,0 0 1,0 1-1,-1-1 1,0 0-1,0 0 1,0 0-1,1-5 1,-2 8 2,11 6-2535,-4-1 5769,-5 0-3697,1 0-1,-1 1 1,0 0 0,-1 0 0,1-1 0,-1 1 0,0 0-1,1 7 1,1 5-77,13 41-27,-2 1 0,-3 1 0,-3 0 0,1 73 0,-26 179 27,9-208-266,2-43-56,-4-1-1,-2 0 0,-36 109 0,-93 161-602,122-297 934,0-1 0,-25 30 1,35-50-105,9-12-16,0 0 0,0-1-1,0 1 1,0 0 0,0-1 0,0 1-1,0 0 1,0 0 0,0-1-1,0 1 1,0 0 0,-1-1 0,1 1-1,0 0 1,0 0 0,0-1 0,0 1-1,0 0 1,0 0 0,-1-1-1,1 1 1,0 0 0,0 0 0,0 0-1,-1-1 1,1 1 0,0 0 0,0 0-1,-1 0 1,1 0 0,0-1 0,0 1-1,-1 0 1,1 0 0,0 0-1,-1 0 1,1 0 0,0 0 0,0 0-1,-1 0 1,1 0 0,0 0 0,-1 0-1,1 0 1,0 0 0,0 0-1,-1 0 1,1 0 0,0 0 0,-1 0-1,1 0 1,0 1 0,0-1 0,-1 0-1,1 0 1,0 0 0,0 0-1,-1 1 1,1-1 0,0 0 0,0 0-1,0 0 1,0 1 0,-1-1 0,1 0-1,0 0 1,0 1 0,-3-27-1440,3 25 1225,-1-34-3255,-4-9-2435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3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1 296 10090,'0'0'9982,"10"-11"-8839,9-9-819,-2-2 1,0 0-1,-2-1 1,16-30 0,31-86 881,-61 139-1223,-1-1 0,0 1 0,1-1 0,-1 1 0,0 0 0,1-1 1,-1 1-1,1 0 0,-1-1 0,1 1 0,-1 0 0,1-1 0,-1 1 0,1 0 0,-1 0 0,1 0 0,-1-1 0,1 1 0,0 0 0,-1 0 0,1 0 1,-1 0-1,1 0 0,-1 0 0,1 0 0,0 0 0,-1 0 0,1 0 0,-1 1 0,1-1 0,-1 0 0,1 0 0,-1 0 0,1 1 0,-1-1 0,1 0 1,-1 1-1,1-1 0,0 1 0,22 18-399,-15-12 393,112 77-1896,-32-38-2813,-43-27-430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5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20 13741,'0'0'3166,"-2"12"-3182,-9 357 18,11-282-613,2-82 3022,4-19-1165,4-29-200,0-42-101,-5-1 0,-5-103 0,-8 124-1093,4 54-337,6 43 61,-1-24 305,1 0 0,0 0 0,0-1 0,0 1-1,1 0 1,0-1 0,1 1 0,-1-1 0,2 0 0,-1 0 0,10 12 0,-12-17 106,0 0 0,0 0 0,0-1 0,0 1 0,0 0-1,0-1 1,0 1 0,0-1 0,1 0 0,-1 1 0,0-1 0,1 0 0,-1-1 0,1 1 0,-1 0 0,1-1 0,0 1 0,-1-1 0,1 0 0,-1 0 0,1 0 0,0 0-1,-1-1 1,1 1 0,-1-1 0,1 1 0,0-1 0,-1 0 0,0 0 0,1 0 0,-1 0 0,0 0 0,1-1 0,-1 1 0,0-1 0,0 1 0,0-1 0,0 0-1,0 0 1,1-2 0,7-8 368,-1 0 0,0 0-1,-1 0 1,0-1-1,-1-1 1,9-24 0,-12 101-1007,-6 34 695,-1-44-73,3 1-1,8 66 1,-7-118-91,-1 1-1,1-1 0,-1 1 0,1-1 0,0 1 0,0-1 1,0 0-1,0 1 0,1-1 0,-1 0 0,1 0 0,-1 0 1,1 0-1,0 0 0,0 0 0,0 0 0,0 0 1,0-1-1,2 2 0,-3-2-29,1-1 1,-1 0-1,0 1 1,0-1-1,1 0 1,-1 0-1,0 0 1,0 0-1,1 0 1,-1 0-1,0 0 1,0 0-1,1 0 1,-1-1-1,0 1 1,0 0-1,1-1 1,-1 1-1,0-1 1,0 0-1,0 1 1,0-1-1,0 0 1,0 0-1,0 1 1,0-1-1,0 0 1,0 0-1,0 0 0,-1 0 1,1 0-1,0 0 1,-1 0-1,1-1 1,-1 1-1,1 0 1,-1 0-1,1-3 1,9-26-4836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6.0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0 181 9225,'0'0'4244,"10"-3"-1532,7-4-1760,0 0 1,0-1-1,0-1 1,18-14 0,-30 20-736,0 0 0,0-1 0,0 1 0,0-1 0,-1 0 0,1-1 1,-1 1-1,0-1 0,-1 0 0,1 0 0,-1 0 0,0 0 0,0-1 0,-1 1 1,1-1-1,-1 0 0,-1 0 0,3-11 0,-4 16-205,0 0-1,0 0 1,0 0 0,0 0-1,0 0 1,0 1 0,0-1-1,-1 0 1,1 0 0,0 0-1,-1 0 1,1 1 0,0-1-1,-1 0 1,1 0 0,-1 0-1,0 1 1,1-1 0,-1 0-1,1 1 1,-1-1 0,0 1-1,0-1 1,1 1-1,-1-1 1,0 1 0,0-1-1,0 1 1,1 0 0,-1-1-1,0 1 1,0 0 0,0 0-1,0 0 1,0-1 0,0 1-1,1 0 1,-1 0 0,0 0-1,0 1 1,0-1 0,-1 0-1,-1 1-33,0-1 0,0 1 0,0 0 0,0 0-1,0 0 1,0 0 0,0 0 0,0 1 0,1-1-1,-1 1 1,-4 3 0,1 1 14,1 1-1,-1 1 1,1-1-1,0 1 1,1 0-1,0 0 1,0 0 0,1 0-1,0 1 1,0-1-1,1 1 1,0 0-1,1 0 1,0 0-1,0 0 1,1 0 0,0 0-1,2 13 1,-2-21 8,0 0 0,0 1-1,0-1 1,0 0 0,1 0 0,-1 0 0,1 0 0,-1 0 0,0 0-1,1 0 1,0 0 0,-1-1 0,1 1 0,-1 0 0,1 0 0,0 0-1,0-1 1,-1 1 0,1 0 0,0-1 0,0 1 0,0 0 0,0-1-1,0 1 1,2 0 0,-1-1 10,1 1 1,-1-1-1,1 0 0,-1 0 0,1 0 0,-1 0 1,1 0-1,-1-1 0,0 1 0,5-2 1,2-1 33,0-1 0,-1 1 0,0-2 0,0 1 0,9-7 0,82-78 114,-28 23-118,-70 64-45,1 1-1,-1-1 1,1 1 0,0-1-1,-1 1 1,1 0-1,0 0 1,0 0 0,0 0-1,0 0 1,0 0 0,0 0-1,0 1 1,0-1-1,0 1 1,1-1 0,3 1-1,-5 1 7,0 0 0,0 0 0,1-1-1,-1 1 1,0 0 0,-1 0 0,1 1 0,0-1-1,0 0 1,0 0 0,-1 0 0,1 0-1,0 1 1,-1-1 0,1 0 0,-1 1 0,0-1-1,1 0 1,-1 1 0,0-1 0,0 1 0,0-1-1,0 0 1,0 1 0,0-1 0,0 1-1,-1 1 1,1 118 1334,0-120-1326,0-1 0,0 1-1,0-1 1,0 0 0,0 1 0,0-1 0,0 0 0,0 1-1,0-1 1,0 0 0,0 1 0,0-1 0,0 1 0,0-1 0,1 0-1,-1 1 1,0-1 0,0 0 0,0 0 0,0 1 0,1-1-1,-1 0 1,0 1 0,0-1 0,1 0 0,-1 0 0,0 1-1,1-1 1,-1 0 0,0 0 0,1 0 0,-1 1 0,0-1 0,1 0-1,-1 0 1,1 0 0,14-6 338,12-18 100,0-10-293,-19 23-492,1 0 1,0 0 0,18-16-1,-27 27 311,0 0 0,0-1 0,1 1 0,-1 0 0,0 0 0,1-1 0,-1 1 0,0 0 0,1 0 0,-1 0-1,0-1 1,1 1 0,-1 0 0,0 0 0,1 0 0,-1 0 0,0 0 0,1 0 0,-1 0 0,1 0 0,-1 0 0,0 0 0,1 0 0,-1 0 0,1 0 0,-1 0 0,0 0 0,1 0-1,-1 0 1,0 0 0,1 0 0,-1 1 0,1-1 0,-1 0 0,0 0 0,1 0 0,-1 1 0,0-1 0,0 0 0,1 0 0,-1 1 0,0-1 0,0 0 0,1 1 0,-1-1-1,0 0 1,0 1 0,0-1 0,1 0 0,-1 1 0,0-1 0,0 0 0,0 1 0,0-1 0,0 1 0,4 35-26,-4-33 18,0 0 0,0 0 0,0 1 0,0-1 0,0 0 0,1 1 0,0-1 0,-1 0 0,1 0 0,0 0 0,1 0 0,-1 0 0,0 0 0,3 4 0,-2-7-403,-1 1 0,1-1-1,-1 0 1,1 0-1,-1 0 1,1 0 0,-1 0-1,1 0 1,-1 0-1,1-1 1,-1 1-1,1 0 1,-1-1 0,1 1-1,-1-1 1,0 0-1,1 1 1,-1-1 0,0 0-1,1 0 1,-1 0-1,0 0 1,0 0 0,0 0-1,0 0 1,0 0-1,0-1 1,0 1-1,-1 0 1,1 0 0,1-2-1,14-19-10211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10218,'0'0'6726,"0"-5"-6726,0 9-3267,0 2-2306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6.5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53 11275,'0'0'4559,"-8"10"-2915,5-6-1571,-2 3 184,-1 0-1,1 1 0,0-1 1,1 1-1,0 0 0,0 0 1,1 1-1,0-1 0,0 1 1,1 0-1,0 0 0,-1 11 1,3-10-343,1-1 0,-1 0 1,2 1-1,-1-1 0,2 0 0,-1 0 1,1 0-1,0 0 0,1-1 0,0 1 1,0-1-1,1 0 0,0 0 1,1 0-1,-1-1 0,12 11 0,-9-8 75,0 0 0,-1 1-1,0-1 1,-1 1 0,0 1-1,0-1 1,-1 1 0,-1 0-1,3 13 1,-6-19 59,0-1 0,0 1-1,0 0 1,-1-1 0,0 1 0,-1 0 0,1 0 0,-1-1 0,0 1 0,0 0-1,-1-1 1,1 1 0,-1-1 0,-1 0 0,1 0 0,-1 0 0,0 0 0,0 0-1,0 0 1,-1-1 0,1 1 0,-5 3 0,3-3 176,1-1-1,-1-1 1,0 1 0,0-1-1,0 1 1,0-2-1,-1 1 1,1 0 0,-8 1-1,11-3-201,0-1 0,1 1 0,-1-1 0,1 0 0,-1 0 0,0 0 0,1 0 0,-1 0 0,0 0 0,1 0 0,-1-1-1,0 1 1,1 0 0,-1-1 0,1 1 0,-1-1 0,1 0 0,-1 0 0,1 1 0,-1-1 0,1 0 0,0 0 0,-1 0 0,1-1 0,0 1-1,0 0 1,0 0 0,0-1 0,0 1 0,0 0 0,0-1 0,1 1 0,-1-1 0,0 1 0,1-1 0,-1 0 0,0-2 0,-2-8-110,1 1 1,0 0-1,1-1 1,0 1 0,1-1-1,0 0 1,1 1-1,0-1 1,0 1 0,2-1-1,-1 1 1,2 0 0,-1 0-1,1 0 1,1 0-1,0 1 1,1 0 0,0 0-1,8-11 1,16-18 117,2 2 0,1 1 0,51-43 0,3-3 146,-80 74-153,-1 3 39,0-1 0,0 0 0,-1-1 0,0 1 0,0-1 0,-1 0 0,0 0 0,5-12 0,-9 19-40,1 0-1,-1-1 0,0 1 0,0 0 0,0-1 0,0 1 1,0 0-1,0-1 0,0 1 0,1 0 0,-1-1 0,0 1 1,0 0-1,0-1 0,0 1 0,-1-1 0,1 1 0,0 0 1,0-1-1,0 1 0,0 0 0,0-1 0,0 1 0,-1 0 1,1 0-1,0-1 0,0 1 0,0 0 0,-1-1 0,1 1 0,0 0 1,0 0-1,-1-1 0,1 1 0,0 0 0,-1 0 0,1 0 1,-1-1-1,-17 2 185,-18 16-223,27-10 69,1 0 1,-1 1-1,2 1 1,-1-1-1,1 1 1,1 1-1,0-1 1,0 1-1,1 0 1,0 0-1,0 1 1,1 0-1,1-1 1,0 1-1,0 1 1,1-1-1,-1 21 1,3-29-41,1-1 1,-1 1 0,0-1 0,1 1 0,0-1 0,-1 0-1,1 1 1,0-1 0,0 0 0,1 1 0,-1-1 0,0 0-1,1 0 1,-1 0 0,1 0 0,0 0 0,0-1 0,-1 1-1,1 0 1,0-1 0,0 1 0,1-1 0,-1 0-1,0 0 1,0 0 0,1 0 0,-1 0 0,1 0 0,-1-1-1,0 1 1,4 0 0,5 1-663,0-1-1,0 0 1,0-1-1,-1 0 1,1 0-1,13-3 1,12-6-6616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7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76 9161,'0'0'15534,"-10"-7"-14898,8 7-623,-1-3 2,0 1 1,0 0-1,0 0 1,0 0-1,-1 1 1,1-1-1,-1 1 0,1 0 1,-1 0-1,-4-1 1,5 2-18,1 1 0,0-1 0,-1 1 0,1-1 0,-1 1 0,1 0 0,0 0 0,0 0 0,0 0 0,-1 0 1,1 1-1,0-1 0,0 1 0,1-1 0,-1 1 0,0 0 0,0-1 0,1 1 0,-1 0 0,1 0 0,0 0 0,-3 5 0,-1 1 4,0 1-1,0 1 1,1-1-1,0 1 1,1 0-1,0 0 0,1 0 1,0 0-1,0 0 1,1 0-1,0 1 1,1-1-1,0 0 0,3 20 1,-2-28-4,-1 0 1,1-1 0,0 1-1,0 0 1,0-1 0,0 1-1,0 0 1,0-1 0,1 1-1,-1-1 1,0 1-1,1-1 1,-1 0 0,1 0-1,-1 0 1,1 0 0,0 0-1,0 0 1,-1 0 0,1 0-1,0 0 1,0-1-1,0 1 1,0-1 0,0 0-1,0 1 1,-1-1 0,1 0-1,0 0 1,0 0 0,0 0-1,0-1 1,0 1 0,0-1-1,0 1 1,0-1-1,2-1 1,5 0 13,-1 0 0,0-1-1,0 0 1,0-1 0,-1 0 0,1 0 0,9-8-1,1-5 38,0-1 0,0-2-1,-2 1 1,-1-2-1,0 0 1,-2-1 0,0 0-1,-1-1 1,12-37-1,-24 60-72,-12 34-67,2 1-1,-10 59 0,19-90-80,1 0 0,0 0 0,0 0-1,1 0 1,-1 0 0,1 0 0,0 0-1,0 0 1,0 0 0,3 6-1,-3-9-42,0 0-1,-1 0 0,1 0 0,0 0 1,0 0-1,0 0 0,0-1 0,0 1 0,0 0 1,1 0-1,-1-1 0,0 1 0,0-1 0,0 1 1,1-1-1,-1 1 0,0-1 0,0 0 0,1 0 1,-1 0-1,0 1 0,1-1 0,-1 0 0,0-1 1,1 1-1,-1 0 0,0 0 0,1-1 1,-1 1-1,0 0 0,0-1 0,1 1 0,-1-1 1,0 0-1,0 1 0,0-1 0,2-1 0,19-17-6697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7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 0 16143,'0'0'3134,"-7"15"-1538,-11 22-430,1 1 0,2 1 0,2 1 0,-14 73 0,26-105-1131,-3 65-177,4-68 42,0-1-1,1 1 1,-1-1 0,1 1-1,0-1 1,0 0 0,1 0 0,-1 1-1,1-1 1,0 0 0,0 0-1,0 0 1,5 5 0,-6-8 76,0 0 0,0 0 0,0 0 0,0 0 0,0 0 0,1 0-1,-1-1 1,0 1 0,0 0 0,1-1 0,-1 1 0,0-1 0,1 1 0,-1-1 0,0 0 0,1 0 0,-1 0 0,1 0 0,-1 0 0,1 0 0,-1 0 0,0 0 0,1 0 0,-1 0 0,1-1-1,-1 1 1,0-1 0,1 1 0,-1-1 0,0 1 0,0-1 0,1 0 0,-1 0 0,0 0 0,0 1 0,0-1 0,1-2 0,4-3-43,0 0 1,0 0-1,-1 0 1,0-1-1,4-8 1,22-42-137,-4-1 0,34-100 0,-25 62 1175,-47 150-81,-57 151-425,59-169-341,2 0 0,1 0 0,-2 70 0,8-105-161,0 0-1,0 1 1,0-1-1,0 0 1,0 0-1,0 0 1,0 1-1,0-1 1,1 0-1,-1 0 1,1 0-1,-1 0 1,1 1-1,-1-1 1,1 0-1,-1 0 1,1 0-1,0 0 1,0 0-1,-1-1 1,1 1-1,0 0 1,0 0-1,0 0 1,0-1-1,0 1 1,0 0-1,0-1 1,0 1-1,2 0 1,-2-1-354,1 0 0,-1 0-1,1 0 1,0 0 0,-1 0 0,1-1 0,-1 1 0,1 0-1,-1-1 1,1 1 0,-1-1 0,0 1 0,1-1 0,-1 0 0,0 0-1,1 1 1,-1-1 0,0 0 0,0 0 0,0 0 0,0 0-1,0-1 1,2-1 0,13-18-9705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8.2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1 183 4933,'0'0'16495,"9"6"-15235,-3-1-1133,0-2 0,0 1-1,1-1 1,-1 0 0,1 0 0,0-1 0,-1 0-1,12 2 1,-14-4-81,-1 1 1,1-1-1,-1 0 0,1-1 0,-1 1 0,0-1 0,1 1 1,-1-1-1,0 0 0,1 0 0,-1 0 0,0-1 1,0 1-1,0-1 0,0 0 0,0 0 0,-1 0 0,1 0 1,0 0-1,-1-1 0,1 1 0,-1-1 0,0 1 0,3-5 1,-3 3 47,1 0 0,0 0 1,-1 0-1,1 0 0,-1 0 1,0-1-1,-1 1 0,1-1 0,-1 0 1,0 1-1,0-1 0,0 0 1,-1 0-1,0-8 0,0 13-107,0 0-1,-1-1 1,1 1 0,0 0-1,-1 0 1,1 0-1,-1 0 1,1-1-1,0 1 1,-1 0 0,1 0-1,-1 0 1,1 0-1,-1 0 1,1 0-1,0 0 1,-1 0-1,1 0 1,-1 0 0,1 0-1,-1 0 1,1 1-1,0-1 1,-1 0-1,1 0 1,-1 0 0,1 0-1,0 1 1,-1-1-1,1 0 1,0 0-1,-1 1 1,1-1 0,0 0-1,-1 1 1,1-1-1,0 0 1,-1 1-1,-13 12-102,4 0 92,0 1 0,1 0 1,-10 20-1,17-30 22,0 0-1,0 1 1,0-1 0,0 1 0,1-1-1,0 1 1,0 0 0,0-1-1,1 1 1,0 0 0,-1 0 0,2-1-1,-1 1 1,0 0 0,1 0 0,2 7-1,-1-10 0,-1 0 0,1 0-1,0 0 1,0 0 0,0 0 0,0 0-1,0 0 1,1 0 0,-1-1 0,0 0-1,1 1 1,-1-1 0,1 0-1,0 0 1,-1 0 0,1 0 0,0-1-1,0 1 1,5-1 0,0 2-7,1-2 1,0 1-1,-1-1 1,1 0-1,12-3 0,-15 1 88,0 0 0,0 0-1,0-1 1,0 0-1,-1 0 1,0 0-1,1-1 1,-1 0-1,0 0 1,-1 0-1,1-1 1,-1 1-1,1-1 1,-2 0-1,1 0 1,0-1 0,-1 1-1,0-1 1,4-11-1,-2 6 60,-1 0 0,-1-1 0,1 1 0,-2-1 0,0 0 0,0 1 0,-1-1 0,0 0 0,-3-22 0,-3 13-251,4 12-149,24 6 36,81-5-1844,-34-9-3043,-10-6-2707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19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15727,'0'0'5611,"10"13"-4603,-7-9-915,4 4 89,-1 2 0,1-1 0,-1 1-1,-1-1 1,0 2 0,0-1 0,-1 0 0,-1 1 0,3 11 0,7 78 123,-5-1 1,-6 109 0,-2-159 458,2-157-548,5 0-1,28-148 0,-34 250-232,0 1 1,1-1-1,0 1 0,0-1 0,1 1 1,-1 0-1,1-1 0,0 2 0,1-1 0,-1 0 1,1 0-1,0 1 0,8-7 0,-10 9-13,0 1-1,0 0 1,0 0-1,0 0 1,0 0-1,0 0 1,0 0-1,0 0 1,0 1-1,1-1 1,-1 1-1,0 0 1,0 0 0,1-1-1,-1 1 1,0 1-1,0-1 1,1 0-1,-1 0 1,0 1-1,0 0 1,1-1-1,-1 1 1,0 0-1,0 0 1,0 0-1,0 0 1,0 0-1,0 1 1,-1-1-1,1 0 1,0 1-1,-1-1 1,1 1-1,-1 0 1,1 0-1,1 3 1,-1-2 27,0-1-1,-1 1 1,0 0 0,1 0-1,-1-1 1,0 1 0,0 0 0,-1 0-1,1 0 1,-1 0 0,1 0 0,-1 0-1,0 0 1,0 0 0,0 0 0,0 0-1,-1 0 1,1 0 0,-1 0-1,0 0 1,0 0 0,0 0 0,0 0-1,-1-1 1,1 1 0,-1 0 0,1-1-1,-1 1 1,0-1 0,0 0 0,0 0-1,0 1 1,-3 1 0,-5 5 40,1 0 0,-2-1 0,1 0 1,-1 0-1,0-1 0,-16 7 0,24-12-485,-32 13 331,34-15-304,0 0 0,0 1 1,0-1-1,0 0 0,0 0 1,1 1-1,-1-1 1,0 0-1,0 0 0,0 0 1,0 0-1,0 0 1,0 0-1,0 0 0,0-1 1,0 1-1,0 0 0,-1-1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0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0 354 14446,'0'0'6566,"4"-9"-4383,-1 4-2037,10-19 1256,-16 61-900,0-13-526,1 0 1,1 26-1,1-34 20,0-15 5,0 0 0,0-1-1,0 1 1,0 0 0,0-1-1,0 1 1,0 0 0,0-1-1,0 1 1,0 0 0,0-1-1,1 1 1,-1-1 0,0 1-1,0 0 1,1-1 0,-1 1-1,0-1 1,1 1 0,-1-1-1,1 1 1,-1-1 0,1 1-1,-1-1 1,1 1 0,-1-1-1,1 0 1,-1 1-1,1-1 1,-1 0 0,1 1-1,-1-1 1,1 0 0,0 0-1,-1 0 1,1 1 0,0-1-1,-1 0 1,1 0 0,0 0-1,-1 0 1,1 0 0,-1 0-1,1 0 1,0-1 0,-1 1-1,1 0 1,0 0 0,-1 0-1,1-1 1,-1 1 0,1 0-1,0 0 1,-1-1 0,1 1-1,-1-1 1,1 1 0,-1 0-1,1-1 1,-1 1-1,1-2 1,31-25-196,-29 23 154,0-1-1,0 1 1,-1-1 0,0 0 0,0 0 0,0 0 0,0 0 0,-1 0-1,0 0 1,0 0 0,-1 0 0,1 0 0,-1-1 0,0 1 0,0 0-1,-2-9 1,2 13 51,-1 0-1,1 0 0,-1 0 0,1 0 0,-1 0 0,0 0 1,1 0-1,-1 1 0,0-1 0,0 0 0,1 0 0,-1 1 0,0-1 1,0 1-1,0-1 0,0 0 0,-1 0 0,6 1 189,0 1-203,10 1 2,-1-1 0,1 0 0,0-1 0,0 0 0,-1-1 0,1-1 0,0 0 0,-1-1 0,1 0-1,-1-1 1,0-1 0,0 0 0,-1 0 0,1-2 0,-1 1 0,-1-2 0,1 1 0,-1-1 0,-1-1 0,15-14 0,-24 22 15,0 0 0,0-1 0,0 1-1,0 0 1,0-1 0,0 1 0,0-1 0,-1 1 0,1-1 0,-1 1 0,1-1-1,-1 1 1,1-1 0,-1 1 0,0-1 0,1 0 0,-1 1 0,0-1-1,-1-3 1,1 4-5,-1 0 0,1 0-1,-1 0 1,1 0-1,-1 0 1,0 0 0,1 0-1,-1 0 1,0 0 0,0 0-1,1 1 1,-1-1-1,0 0 1,0 1 0,0-1-1,0 0 1,0 1 0,0-1-1,0 1 1,-1-1-1,0 1 1,-1-1-20,1 0 0,-1 1 0,0 0 1,0-1-1,1 1 0,-1 0 0,0 0 0,1 1 0,-1-1 1,0 1-1,1-1 0,-1 1 0,0 0 0,1 0 0,-1 0 0,1 0 1,-1 0-1,1 0 0,0 1 0,0-1 0,-1 1 0,1 0 1,-3 3-1,2-1 27,0 0-1,1 0 1,0 0 0,0 0 0,0 0 0,0 0 0,0 0-1,1 0 1,0 1 0,0-1 0,0 1 0,0-1 0,1 1-1,0-1 1,0 1 0,0-1 0,0 1 0,1-1 0,0 1-1,-1-1 1,2 1 0,-1-1 0,1 0 0,-1 0 0,1 0 0,0 0-1,0 0 1,1 0 0,0 0 0,-1 0 0,1-1 0,5 6-1,-4-6-174,-1 0-1,0-1 1,1 1-1,0 0 1,-1-1-1,1 0 1,0 0-1,0 0 0,0-1 1,1 1-1,-1-1 1,0 0-1,1 0 1,5 1-1,-5-2-312,-1-1-1,0 1 1,0 0-1,0-1 1,0 0 0,0 0-1,0 0 1,0 0-1,0-1 1,0 0 0,0 0-1,-1 0 1,1 0-1,-1 0 1,1-1 0,-1 1-1,5-6 1,-1 1-362,-1 0 0,0-1-1,0 0 1,-1 0 0,0 0 0,5-12 0,-4 8 419,-2-1 1,0 1-1,5-26 1,-4 0 2002,-3 1 1,-1-49-1,-2 42 763,-2 30-10,-3 18 260,-5 22-1286,6-4-1161,1 0 1,1 0-1,1 0 1,1 0-1,0 0 1,2 1-1,1-1 1,0 0-1,2 0 1,0-1-1,2 1 1,0-1-1,2 0 1,0 0-1,11 19 1,-6-23-86,-13-17-58,1 0-1,-1 0 1,0 1-1,0-1 1,0 0-1,0 0 1,1 0 0,-1 0-1,0 0 1,0 0-1,0 0 1,0 0-1,1 0 1,-1-1-1,0 1 1,0 0-1,0 0 1,0 0-1,1 0 1,-1 0-1,0 0 1,0 0-1,0 0 1,0 0-1,0 0 1,0-1-1,1 1 1,-1 0-1,0 0 1,0 0-1,0 0 1,0 0-1,0 0 1,0-1-1,0 1 1,0 0-1,0 0 1,1 0-1,-1 0 1,0-1-1,0 1 1,0 0-1,0 0 1,0 0-1,0 0 1,0-1-1,0 1 1,0 0-1,0 0 1,-1-1 0,-1-41 439,0 28-444,0 0 0,-1 0 0,-1 0 0,0 0 0,-1 0 0,0 1 0,-1 0 0,0 0 0,-1 0 0,-1 1 0,-13-16 0,9 21-370,7 13 35,5-5 296,0 1-1,0-1 1,0 1 0,0 0-1,0-1 1,1 1-1,-1-1 1,1 1 0,-1-1-1,1 1 1,-1-1-1,1 1 1,0-1-1,1 3 1,3 1-269,1-1 0,-1 1 0,1-1 0,0 0 0,0 0 0,0-1 0,0 0 0,1 0 0,-1 0 0,1-1 0,0 0 0,-1 0 0,1-1 0,10 2 0,-2-1-700,1-1-1,-1-1 1,1 0 0,-1 0-1,25-5 1,-35 4 731,1-1-1,-1 0 1,1 0 0,-1 0-1,1-1 1,-1 1-1,0-1 1,0 0 0,7-6-1,8-17 1834,-19 24-1107,0-1 0,0 1 1,0-1-1,-1 1 0,1-1 0,0 1 1,-1-1-1,0 1 0,0-1 0,0-4 1,0 6-319,-1 0 0,1 0 0,0 0 0,-1 0 0,1 0 0,-1 0 0,0 1 0,1-1 0,-1 0 0,0 0 0,1 0 0,-1 1 0,0-1 0,0 0 0,0 1 0,0-1 0,0 0 0,0 1 0,0 0 0,0-1 0,0 1 0,0-1 0,0 1 0,0 0 0,0 0 0,0 0 0,0-1 0,0 1 0,0 0 0,0 0 0,0 0 0,0 1 0,0-1 0,0 0 0,0 0 0,-2 1 0,-1 0-106,0-1 1,0 1-1,0 0 1,1 0-1,-1 1 1,0-1-1,0 1 1,1 0-1,-5 2 1,4 0 45,1 0 0,-1 1 0,0-1 0,1 1 0,0 0-1,0 0 1,1 0 0,-1 1 0,1-1 0,0 0 0,1 1 0,-1-1 0,1 1 0,-1 10 0,2-13-44,-1-1 1,1 0-1,0 1 0,0-1 1,0 0-1,1 1 1,-1-1-1,0 0 1,1 0-1,0 1 0,-1-1 1,1 0-1,0 0 1,0 0-1,0 0 1,0 0-1,0 0 0,1 0 1,-1 0-1,1-1 1,-1 1-1,1 0 1,0-1-1,-1 1 0,1-1 1,0 0-1,0 0 1,0 1-1,0-1 1,0 0-1,0-1 0,1 1 1,-1 0-1,0-1 1,0 1-1,1-1 1,-1 1-1,0-1 0,3 0 1,1 0 39,0 0 1,0 0-1,0 0 0,-1-1 1,1 0-1,0 0 0,0 0 0,-1-1 1,1 0-1,-1 0 0,1-1 1,-1 1-1,0-1 0,0 0 1,0 0-1,0-1 0,-1 0 1,1 1-1,-1-2 0,0 1 1,0 0-1,0-1 0,-1 0 1,0 1-1,0-2 0,0 1 1,0 0-1,-1 0 0,0-1 1,0 1-1,0-1 0,-1 0 1,0 0-1,0 1 0,0-12 1,-1 15-267,0 0 1,0 0-1,0 0 1,0 0-1,-1 0 1,1 0-1,-1 0 1,0 0-1,1 0 1,-1 0-1,0 0 1,0 0 0,0 0-1,0 0 1,-1 1-1,1-1 1,0 0-1,-1 1 1,1-1-1,-3 0 1,-18-19-5817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1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21 14446,'-3'1'1665,"-3"1"1346,6 0-1890,0 0-352,2 0 192,9 1 64,6-1-192,3-2-545,8 0-192,6 0-128,2-2-1057,-1-6-1185,0-4-2146,1 0-4069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0 530 12172,'0'0'11771,"9"-3"-10522,1-1-1128,-1 0 1,0-1-1,0-1 1,-1 0 0,1 0-1,-1 0 1,-1-1-1,1 0 1,-1-1-1,0 0 1,-1 0-1,11-16 1,-12 16-110,1 0-1,-1-1 1,-1 0 0,1 1-1,-2-1 1,1-1 0,-1 1-1,0-1 1,-1 1-1,2-15 1,-25 58-1112,9-7 1089,4-11 19,1 0-1,1 1 1,0 0 0,1 0 0,1 0-1,-4 34 1,8-50-4,0-1 0,1 1 0,-1 0 0,0-1 1,1 1-1,-1-1 0,1 1 0,-1-1 0,0 1 0,1-1 0,-1 1 0,1-1 0,-1 1 0,1-1 0,0 1 0,-1-1 0,1 0 1,-1 1-1,1-1 0,0 0 0,-1 0 0,1 0 0,0 1 0,-1-1 0,1 0 0,0 0 0,-1 0 0,1 0 0,0 0 1,-1 0-1,1 0 0,0 0 0,-1 0 0,1-1 0,0 1 0,-1 0 0,1 0 0,0-1 0,-1 1 0,1 0 0,0-1 0,31-12 151,-20 5-222,-1-1 0,0 0 1,0 0-1,-1-2 0,0 1 0,0-1 1,-2-1-1,1 0 0,-1 0 1,-1 0-1,8-19 0,6-18 87,25-91 0,-21 55 4,9-17 152,-93 250-112,32-39 187,5 0 0,5 1 0,-4 118-1,2-21-110,18-204-37,0-8-234,-1-23-793,0-40-3265,4-18-6445,3 44-406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0 559 13389,'0'0'10522,"9"-7"-8766,14-13-1512,-2-1 1,0 0-1,-1-2 1,-2 0-1,0-1 0,19-35 1,83-172 745,-102 184-1093,-15 36 31,1 1 0,0-1-1,1 0 1,0 1 0,1 0 0,7-10 0,-27 58-970,7-14 664,5-17 378,-106 297 785,95-255-670,2 0 0,2 1 1,2 0-1,-1 72 0,8-107-1335,1-45-13276,2 3 5810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2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0 13421,'0'0'11280,"-1"9"-10864,-3 16-157,0 0 0,-12 35 0,8-36-371,2 1-1,0 0 0,2 0 0,-2 26 1,14-71-8766,-2-1-753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7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11723,'0'0'10709,"-2"5"-8130,-2 20-3978,4-24 1354,0 0 1,1 0-1,-1 0 1,0 0-1,1 0 1,-1 0-1,1 0 1,-1 0-1,1-1 1,0 1-1,-1 0 1,1 0-1,0-1 1,-1 1-1,1 0 1,0-1-1,0 1 1,0 0-1,0-1 1,-1 1-1,1-1 1,0 0-1,0 1 1,0-1-1,0 0 1,0 1-1,0-1 0,0 0 1,0 0-1,0 0 1,0 0-1,0 0 1,0 0-1,0 0 1,0 0-1,0-1 1,0 1-1,0 0 1,2-1-1,-1 0-307,-1 0 1,1 0-1,-1-1 0,1 1 0,-1 0 0,1 0 0,-1-1 0,0 1 0,0-1 0,1 1 0,-1-1 0,0 0 0,-1 1 0,1-1 0,0 0 0,0 0 0,-1 1 0,1-1 0,-1 0 0,1-3 0,-1-16-7618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3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13325,'0'0'14509,"6"-14"-18609,5 25-224,2 1-961,0-2-3715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3.6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41 10826,'0'0'12604,"5"12"-12251,-1-3-249,-2-5-58,0 0 1,0 0-1,0 0 1,-1 0-1,1 0 0,-1 0 1,0 0-1,0 1 1,0-1-1,-1 0 0,0 1 1,0-1-1,0 0 0,0 1 1,-1-1-1,1 0 1,-3 6-1,-5 10 536,-2 1-1,-19 28 0,17-29-338,1 0-1,-13 29 1,24-48-220,-1 1 0,0-1-1,1 0 1,-1 0 0,0 0 0,1 1 0,0-1 0,-1 0 0,1 1 0,0-1 0,-1 0 0,1 1 0,0-1 0,0 0-1,0 1 1,0-1 0,0 0 0,1 1 0,-1-1 0,0 0 0,1 1 0,-1-1 0,0 0 0,1 0 0,0 1 0,-1-1-1,1 0 1,0 0 0,0 0 0,-1 0 0,1 0 0,0 0 0,0 0 0,0 0 0,0 0 0,0 0 0,0-1 0,1 1 0,-1 0-1,0-1 1,0 1 0,1-1 0,-1 1 0,0-1 0,0 1 0,1-1 0,-1 0 0,0 0 0,1 0 0,-1 0 0,2 0-1,5 0 86,0-1 0,-1 1 0,1-2 0,0 1 0,-1-1-1,0 0 1,1-1 0,7-3 0,1-2-53,-1 0 0,0 0 1,0-2-1,16-12 1,-27 17-360,1 1 1,-1 0 0,0-1 0,0 0 0,0 0-1,3-8 1,-5 9-370,0 0 0,0 0-1,-1 0 1,0-1 0,1 1 0,-2 0-1,1-1 1,0 1 0,-1-1 0,0-4-1,-2-13-5977</inkml:trace>
  <inkml:trace contextRef="#ctx0" brushRef="#br0" timeOffset="1">0 154 15054,'0'0'9353,"66"8"-8040,-31-8-800,1-7-449,7-2-641,-4-2-2305,-4-6-3717,-5-2-5796</inkml:trace>
  <inkml:trace contextRef="#ctx0" brushRef="#br0" timeOffset="2">402 0 15663,'0'0'4772,"-36"73"-2690,27-45-576,3 1-706,4-2-671,2-3-33,0-2-64,0-5-865,6-6-1729,0-6-1763,-1-5-2721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1 289 16143,'0'0'2899,"8"6"-1725,-2-1-971,1-1-1,0-1 0,0 1 0,0-1 0,0 0 0,0 0 0,1-1 0,12 2 0,-17-3-196,-1-1 1,0 1 0,0-1-1,1 0 1,-1 0-1,0 0 1,0 0-1,1 0 1,-1-1-1,0 1 1,0-1 0,1 1-1,-1-1 1,0 0-1,0 0 1,0 0-1,0 0 1,0 0-1,0 0 1,0-1 0,0 1-1,-1 0 1,1-1-1,0 0 1,-1 1-1,0-1 1,1 0 0,-1 0-1,0 0 1,0 0-1,0 0 1,0 0-1,0 0 1,0 0-1,0 0 1,-1-1 0,1 1-1,-1 0 1,0 0-1,0-5 1,1 5 14,-1-1 1,0 1 0,0-1-1,0 1 1,0-1-1,0 1 1,-1-1-1,1 1 1,-1 0 0,0-1-1,0 1 1,0 0-1,0-1 1,0 1-1,0 0 1,0 0 0,-1 0-1,1 0 1,-3-2-1,3 3-40,-1 0 0,1 0 0,-1 0 1,0 0-1,1 0 0,-1 0 0,0 1 0,0-1 0,0 1 0,0-1 0,1 1 0,-1 0 0,0 0 0,0 0 0,0 0 0,0 0 0,0 0 0,0 0 0,0 1 0,1-1 0,-1 1 0,0-1 0,0 1 1,0 0-1,1-1 0,-4 3 0,1 0 98,0 1 1,0-1 0,1 1-1,-1 0 1,1 0-1,0 0 1,0 1 0,0-1-1,1 1 1,-1 0 0,1-1-1,0 1 1,1 0 0,-1 0-1,1 0 1,0 0-1,0 1 1,0-1 0,1 0-1,0 0 1,0 1 0,0-1-1,2 7 1,-1-10-53,0-1 0,1 1 0,-1-1 0,1 0 0,-1 0 0,1 1 0,-1-1 0,1 0 0,-1 0 0,1 0 1,0-1-1,0 1 0,-1 0 0,1-1 0,0 1 0,0-1 0,0 0 0,0 1 0,0-1 0,-1 0 0,1 0 0,4-1 0,45-5 210,-33-1-490,1 0-1,-1-2 0,0-1 1,0 0-1,-1-1 1,24-20-1,44-27-2337,-84 57 2595,-1 1 1,0 0 0,0 0-1,0 0 1,0 0 0,1 0 0,-1 0-1,0 0 1,0 0 0,0 0 0,1 0-1,-1 0 1,0 0 0,0 0 0,0 1-1,0-1 1,1 0 0,-1 0 0,0 0-1,0 0 1,0 0 0,0 0-1,0 0 1,1 0 0,-1 0 0,0 1-1,0-1 1,0 0 0,0 0 0,0 0-1,0 0 1,0 0 0,0 1 0,1-1-1,-1 0 1,0 0 0,0 0-1,0 0 1,0 1 0,0-1 0,0 0-1,0 0 1,0 0 0,0 0 0,0 1-1,0-1 1,0 0 0,0 0 0,0 18 630,-5 14 542,3-24-977,-8 44 1650,22-59-1578,3-8-1262,0 0-1,-1-1 0,-1-1 0,21-36 0,-10 11-3058,20-50 0,-17 25-974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10890,'-7'13'3331,"-55"133"1650,54-123-4453,2 0 1,0 1-1,1-1 1,1 1 0,-1 32-1,4-41-751,4 50 742,-3-63-661,0-1 0,0 0 1,0 1-1,0-1 0,0 1 1,1-1-1,-1 0 0,0 1 1,1-1-1,-1 0 0,1 1 1,0-1-1,-1 0 0,1 0 1,0 1-1,0-1 0,0 0 1,0 0-1,0 0 0,0 0 1,0 0-1,0 0 0,0-1 1,1 1-1,-1 0 0,0 0 1,0-1-1,1 1 0,-1-1 1,0 1-1,1-1 0,-1 0 1,1 1-1,-1-1 0,2 0 1,-1-1 8,-1-1 0,1 1 0,-1 0 0,0-1 0,1 1 0,-1-1 0,0 0 0,0 1 1,0-1-1,0 0 0,-1 0 0,1 0 0,0 1 0,-1-1 0,1 0 0,-1 0 0,0 0 0,1 0 1,-1 0-1,0 0 0,0-2 0,0-3-109,5-28 2388,1-61 0,-5 96-2052,-1 0 1,0 0-1,0 1 0,1-1 0,-1 0 0,0 0 1,0 1-1,1-1 0,-1 0 0,0 0 1,1 0-1,-1 0 0,0 0 0,1 1 1,-1-1-1,0 0 0,1 0 0,-1 0 1,0 0-1,1 0 0,-1 0 0,0 0 1,1 0-1,-1 0 0,0 0 0,1 0 0,-1 0 1,1-1-1,-1 1 0,0 0 0,0 0 1,1 0-1,-1 0 0,0-1 0,1 1 1,-1 0-1,0 0 0,0 0 0,1-1 1,-1 1-1,0 0 0,0-1 0,1 1 1,-1 0-1,0 0 0,0-1 0,0 1 1,0 0-1,1-1 0,-1 1 0,0 0 0,0-1 1,0 1-1,0 0 0,0-1 0,0 1 1,0-1-1,0 1 0,0 0 0,0-1 1,0 1-1,0 0 0,0-1 0,-1 1 1,1 0-1,0-1 0,23 28-696,-17-19 1088,-4-6-477,0 1 0,0-1 0,0 1 0,0-1 0,1 0 1,-1 0-1,1 0 0,0-1 0,-1 1 0,1 0 0,0-1 0,0 0 0,0 0 0,0 0 0,0 0 1,5 1-1,-8-2 55,-2 0-61,1 0 0,0 1 0,-1-1 1,1 0-1,-1 1 0,1-1 0,0 1 0,0 0 1,-1-1-1,1 1 0,0 0 0,0 0 0,0 0 1,-2 1-1,2-1 16,1 0 1,-1 0 0,0 0-1,1 0 1,-1 0 0,0 1-1,1-1 1,-1 0-1,1 0 1,0 0 0,-1 0-1,1 1 1,0-1-1,0 0 1,0 0 0,0 1-1,0-1 1,0 0 0,0 0-1,0 0 1,0 1-1,1-1 1,-1 0 0,0 0-1,1 0 1,-1 1 0,1-1-1,-1 0 1,1 0-1,1 1 1,0 0 17,0-1 0,0 0 0,1 1 0,-1-1-1,0 0 1,1 0 0,-1-1 0,1 1 0,-1-1 0,1 1 0,-1-1 0,1 0-1,4 1 1,3-1 42,0-1 0,0 0 0,0 0 0,0-1-1,-1 0 1,19-7 0,-15 3 49,-1-1 0,1-1 0,-2 0 1,1-1-1,14-14 0,-26 24-102,0-1 0,-1 1 1,1 0-1,0 0 0,0 0 1,-1-1-1,1 1 1,0 0-1,0 0 0,0 0 1,0 0-1,0-1 0,0 1 1,0 0-1,1 0 0,-1 0 1,0 0-1,0-1 0,1 1 1,-1 0-1,0 0 0,1-1 1,-1 1-1,1 0 0,-1-1 1,1 1-1,-1 0 0,1-1 1,-1 1-1,1-1 0,0 1 1,-1-1-1,1 1 0,0-1 1,-1 1-1,1-1 0,0 0 1,0 1-1,-1-1 0,1 0 1,0 0-1,0 1 1,0-1-1,-1 0 0,2 0 1,20-1-230,-1 0 0,1-1 0,-1-1 0,0-2 0,0 0 0,31-12 1,-30 4-3068,-22 13 3064,1-1 0,-1 1 0,0-1 0,1 1 0,-1-1 0,0 1 0,0-1 0,1 1 0,-1-1 0,0 1 0,0-1 0,0 1 0,0-1 0,0 1 0,0-1 0,0 1 0,0-1 0,0 1 0,0-1 0,0 1 0,0-1 0,0 1 0,0-1 0,0 0 0,0 1 0,-1-1 0,1 0 0,-10-8-6174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4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18706,'0'0'7431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5.7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79 6150,'7'-9'4078,"3"-6"-2685,15-18 1320,-5 11 2710,-21 38-1807,1 0-3756,-7 12 335,-2 0-1,-1 0 1,-25 48 0,15-34 157,-24 45 342,23-47-854,-21 55 0,72-150-4679,18-35 3592,-6-24 1390,11-22 2437,-37 113-1711,-16 24-864,1-1 1,-1 0 0,1 0 0,-1 0 0,0 0 0,1 0 0,-1 1 0,0-1 0,1 0 0,-1 0 0,0 1 0,1-1 0,-1 0 0,0 0 0,0 1 0,1-1-1,-1 0 1,0 1 0,0-1 0,1 0 0,-1 1 0,0-1 0,0 1 0,0-1 0,0 0 0,0 1 0,0-1 0,0 0 0,0 1 0,0-1 0,0 1 0,0-1-1,0 0 1,0 2 0,0 59-187,0-45 354,-3 31 657,-15 85 0,10-86-248,-4 88 0,12-107-1538,0-25-144,-7-12-1820,-12-18 1863,-35-56 338,50 77 1066,0-1 0,0 0-1,1 0 1,0 0 0,1 0 0,0-1 0,0 1 0,-1-18-1,6 25-259,0 0 0,-1 0 0,1 0 1,0 0-1,0 0 0,0 0 0,0 1 0,0 0 0,0 0 0,0-1 0,0 2 0,0-1 0,0 0 0,3 1 0,3-1-21,25 1 152,52-4-4253,-79 2 3112,0 0-1,0-1 1,0 0-1,0-1 1,-1 1-1,1-1 1,-1 0-1,0-1 1,1 1-1,5-7 1,17-16-4106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50 2242,'1'-8'5419,"0"3"-5329,3-27 8613,-8 54-7572,-7 36-16,4 1 1,1 0 0,4 76 0,2-134-1112,0 1 1,0-1-1,0 0 1,0 1-1,1-1 1,-1 1 0,0-1-1,1 1 1,-1-1-1,1 0 1,-1 1-1,1-1 1,-1 0 0,1 1-1,0-1 1,0 0-1,0 0 1,1 2-1,-1-3 8,0 1 0,-1-1-1,1 0 1,0 1-1,0-1 1,0 0 0,0 0-1,0 1 1,0-1-1,0 0 1,0 0 0,0 0-1,0 0 1,-1 0-1,1 0 1,0 0-1,0-1 1,0 1 0,0 0-1,2-1 1,1-1 39,0 0 0,-1 0 0,1-1 0,0 1 0,-1-1 0,1 0 0,-1 0 0,0 0 0,0 0 0,4-6 0,8-16 66,-2-1 1,0 0-1,-2-1 1,-1 0-1,-1-1 1,-1 0-1,-2 0 1,0-1-1,2-57 0,-15 198-315,3-71 143,3 83-1,1-121-133,0 0 0,0-1 0,1 1 1,0 0-1,-1 0 0,1 0 0,0-1 0,1 1 0,-1 0 0,3 3 1,-3-5-229,0 1 0,0-1 1,0 0-1,1 0 0,-1 1 1,0-1-1,1 0 0,-1-1 1,1 1-1,0 0 0,-1 0 1,1-1-1,0 1 0,-1-1 1,1 1-1,0-1 0,1 1 1,18 0-7629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 16592,'0'0'1089,"-11"11"865,7-7-1900,-11 11 822,1 1-1,-16 22 1,26-33-743,1 1 0,-1 0 0,1 0 0,0 0 0,0 0 0,0 1 0,1-1 0,0 1 0,1-1 0,-1 1 0,1 0 0,0 0 0,1 9 0,0-15-132,0-1 1,1 1 0,-1 0 0,1 0 0,-1 0 0,1-1 0,-1 1 0,1 0 0,-1-1 0,1 1 0,0 0 0,-1-1 0,1 1 0,0-1 0,0 1-1,-1-1 1,1 1 0,0-1 0,0 1 0,0-1 0,0 0 0,-1 0 0,1 1 0,0-1 0,0 0 0,0 0 0,0 0 0,0 0 0,0 0 0,0 0-1,0 0 1,-1 0 0,1 0 0,0-1 0,0 1 0,0 0 0,1-1 0,2 0 22,-1 1 1,1-1-1,0 0 1,-1-1-1,1 1 1,-1-1-1,1 1 1,2-4-1,1-1 12,-1-1 0,0 0-1,0 0 1,-1 0 0,0-1-1,0 0 1,-1 0 0,0 0-1,-1-1 1,0 1 0,0-1-1,0 0 1,-1 0 0,-1 0-1,1 0 1,-2 0 0,1 0-1,-1-10 1,-1 19-81,1-1 1,0 1-1,0-1 0,-1 1 0,1-1 0,0 0 0,-1 1 1,1-1-1,-1 1 0,1 0 0,0-1 0,-1 1 1,1-1-1,-1 1 0,1 0 0,-1-1 0,1 1 1,-1 0-1,0-1 0,1 1 0,-1 0 0,1 0 1,-1 0-1,0-1 0,1 1 0,-1 0 0,0 0 1,1 0-1,-1 0 0,1 0 0,-1 0 0,0 0 0,1 0 1,-1 1-1,0-1 0,1 0 0,-1 0 0,1 0 1,-1 1-1,1-1 0,-1 0 0,0 1 0,0-1 1,-24 18-4380,21-14 3141,1 0 0,0 1 1,-1 0-1,2 0 0,-1 0 0,-3 8 1,2 9-6155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6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12460,'0'0'2258,"0"9"-427,-2 221 6245,0 19-6794,2-248-1277,0 0 1,-1 0-1,1 0 0,0 0 0,0 0 1,0 1-1,0-1 0,0 0 0,0 0 0,1 0 1,-1 0-1,0 0 0,1 0 0,-1 0 1,0 0-1,1 0 0,-1 0 0,1 0 1,0 0-1,-1 0 0,1 0 0,0 0 0,-1 0 1,3 1-1,-2-3 15,0 1 1,0 0-1,0 0 1,0 0-1,0-1 1,0 1-1,0 0 1,0-1-1,0 1 1,0-1 0,0 1-1,0-1 1,-1 1-1,1-1 1,0 0-1,0 1 1,0-1-1,-1 0 1,2-1-1,34-49 640,36-82 78,35-56-509,-104 185-786,9-15 301,-11 9-5978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7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42 10410,'0'0'10153,"50"33"-8039,-20-33-864,0-3-1186,5-9-1089,1-4-2178,-10-4-2723,0-3-5797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11050,'0'0'11206,"2"-3"-10833,0 0-325,-1 0 1,1 0-1,-1 0 0,0-1 0,1 1 0,-1 0 0,-1 0 0,1-1 0,0 1 0,-1-7 0,0 10-208,12-14-363,-11 12 524,5-15 186,-6 23 79,2 34-656,-2-38-66,2 7-802,-2-4-3595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7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96 377 12908,'0'0'1906,"-11"10"-1303,9-8-598,-47 49 825,45-46-758,0 1 0,1-1 0,-1 1 0,1-1 0,1 1 0,-1 0-1,1 0 1,0 0 0,0 0 0,1 1 0,-2 12 0,3-16-93,0 1 1,0-1 0,0 0-1,0 1 1,1-1-1,-1 0 1,1 1-1,0-1 1,0 0-1,0 0 1,0 0 0,1 0-1,3 6 1,-5-8-3,1-1 0,0 1 0,-1-1 0,1 1 1,0 0-1,0-1 0,-1 1 0,1-1 0,0 0 1,0 1-1,0-1 0,0 1 0,-1-1 0,1 0 1,0 0-1,0 0 0,0 0 0,0 0 0,0 1 1,1-2-1,1 1 6,-1-1 0,0 1 0,1-1 1,-1 0-1,0 0 0,0 0 0,1 0 1,-1 0-1,0-1 0,0 1 0,2-2 1,5-7-194,-1 1 0,0-1 0,0 0 0,-1 0 0,-1-1 1,1 0-1,-2-1 0,1 1 0,-2-1 0,0 0 0,0 0 1,3-23-1,-7 37 330,-1 11 294,0-1-1,1 0 1,0 1 0,2 13-1,-2-24-373,0-1 1,0 1-1,1-1 0,-1 1 0,0-1 1,0 1-1,1-1 0,-1 0 0,1 1 1,-1-1-1,1 0 0,-1 1 1,1-1-1,0 0 0,0 0 0,0 1 1,0-1-1,0 0 0,0 0 0,0 0 1,0 0-1,0 0 0,0 0 0,0-1 1,1 1-1,-1 0 0,0-1 0,0 1 1,1-1-1,-1 1 0,1-1 0,-1 1 1,1-1-1,-1 0 0,0 0 0,1 0 1,-1 0-1,1 0 0,-1 0 0,1 0 1,-1 0-1,1-1 0,-1 1 0,0 0 1,1-1-1,-1 1 0,0-1 0,1 0 1,1-1-1,4-2 351,-1 0 1,1-1-1,-1 0 1,-1 0-1,1 0 0,-1-1 1,1 0-1,5-9 1,36-58 309,-41 63-702,17-28 476,-2-1 1,22-60-1,-36 80-446,-1 1 0,-1-1 0,-1 0 0,-1 0 0,0 0 0,-1-1 0,-1 1 0,-2-20 0,1 39-44,0 1 0,0-1 0,-1 0 0,1 1 0,0-1 0,0 0 0,-1 1 1,1-1-1,0 0 0,0 1 0,-1-1 0,1 0 0,0 0 0,-1 0 0,1 1 0,0-1 1,-1 0-1,1 0 0,-1 0 0,1 0 0,0 0 0,-1 1 0,1-1 0,-1 0 0,1 0 1,0 0-1,-1 0 0,1 0 0,-1 0 0,1 0 0,0-1 0,-1 1 0,1 0 0,0 0 1,-1 0-1,1 0 0,-1 0 0,1-1 0,0 1 0,-1 0 0,1 0 0,0 0 0,-1-1 1,1 1-1,0 0 0,0-1 0,-1 1 0,1 0 0,0-1 0,0 1 0,-1 0 0,1-1 1,0 1-1,0 0 0,0-1 0,0 1 0,0-1 0,0 1 0,0 0 0,-1-1 0,1 1 1,0 0-1,0-1 0,0 1 0,1-1 0,-1 0 0,-19 28-146,4 3 246,1 1-1,2 1 0,1 0 1,-9 40-1,16-51 7,0 0 1,2-1-1,0 1 0,1 0 1,2 0-1,0 0 0,1 0 1,5 23-1,7-5 69,-13-37-150,0 0 1,0-1 0,0 1 0,0-1 0,0 0 0,0 1 0,0-1 0,0 0 0,0 0 0,1 0 0,-1 0 0,1 0 0,-1 0 0,1 0 0,-1 0 0,1 0 0,-1-1 0,1 1 0,-1 0-1,1-1 1,2 1 0,-3-1-2,-1-1-1,1 1 0,0 0 0,-1-1 0,1 1 1,0-1-1,-1 1 0,1-1 0,0 1 0,-1-1 1,1 1-1,-1-1 0,1 1 0,-1-1 0,1 0 1,-1 1-1,0-1 0,1 0 0,-1 0 0,0 1 1,1-1-1,-1 0 0,0 0 0,0 1 0,0-1 1,0 0-1,0 0 0,1 1 0,-2-1 0,1 0 1,0-1-1,0-35 40,0 28-22,-12-135 1335,12 143-907,2 3-465,-1 1 0,1-1 1,-1 1-1,1-1 0,0 1 1,0-1-1,0 0 0,0 0 1,0 0-1,5 3 0,-3-2 10,0-1 0,0 1 0,0-1 0,1 0 0,-1 0 0,1-1 0,-1 1 0,1-1 0,0 0-1,-1 0 1,1-1 0,0 1 0,0-1 0,0 0 0,-1 0 0,1-1 0,0 0 0,0 1 0,-1-2 0,1 1 0,0 0-1,-1-1 1,1 0 0,6-4 0,5-4-44,-1-1-1,0 0 1,-1-2 0,25-26-1,-17 17 39,-23 38-805,-13 30 864,7-26 174,2 1-1,0 0 1,1 0-1,-3 38 1,7-53-100,0 6-13,0 0 0,1-1 0,0 1 0,4 12 0,-5-22-101,0-1-1,1 0 1,-1 0 0,0 1-1,1-1 1,0 0 0,-1 0-1,1 1 1,0-1 0,0 0-1,-1 0 1,1 0-1,0 0 1,0 0 0,0 0-1,0-1 1,0 1 0,3 1-1,-3-1 4,1-1 0,-1 0 1,1 0-1,-1 0 0,1 0 0,-1-1 0,1 1 0,-1 0 0,1 0 0,-1-1 0,0 1 0,1-1 0,-1 0 0,1 1 0,-1-1 0,0 0 1,0 0-1,1 0 0,-1 0 0,0 0 0,2-2 0,1-1-295,1-1 0,-1 0 0,0 0 0,-1 0 0,1-1 0,-1 1 0,0-1 0,0 0 0,-1 0 0,3-7 0,-1-2-1988,0 0 1,-1 0-1,2-19 1,-3-20-7123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0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8360,'0'0'11435,"-17"56"-10763,17-38-608,0-3-192,11-2-2402,0-1-2659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4 15278,'0'0'3145,"-10"1"-844,4-1-2121,-1 1 0,0 0 0,1 0 0,-1 1 0,1 0 0,-1 0 0,1 0 0,0 1 1,0 0-1,0 0 0,0 1 0,1-1 0,-1 1 0,1 0 0,0 1 0,0 0 0,0-1 0,-7 12 1,6-8-40,0 0 0,1 1 0,0 0 1,1 0-1,-1 1 0,2-1 0,-1 1 1,2 0-1,-1 0 0,1 0 0,1 0 1,-1 16-1,2-25-137,0 0 1,0-1-1,0 1 1,0 0-1,0 0 1,0-1-1,0 1 1,0 0-1,1 0 1,-1-1-1,0 1 1,1 0-1,-1-1 0,0 1 1,1 0-1,-1-1 1,1 1-1,-1 0 1,1-1-1,-1 1 1,1-1-1,0 1 1,-1-1-1,1 1 1,-1-1-1,1 0 1,0 1-1,0-1 0,1 1 1,28-2 216,-21-1-195,0 0 0,-1-1 0,1 0 1,14-8-1,92-71-2397,-19 13 1742,-77 61 2099,-19 8-1447,0 0 1,0 0-1,1 0 0,-1 0 1,0 0-1,0 1 0,1-1 1,-1 0-1,0 0 0,0 0 1,0 0-1,1 0 0,-1 1 1,0-1-1,0 0 0,0 0 1,0 0-1,1 1 1,-1-1-1,0 0 0,0 0 1,0 1-1,0-1 0,0 0 1,0 0-1,0 1 0,0-1 1,0 0-1,0 0 0,0 1 1,0-1-1,0 0 1,0 0-1,0 1 0,0-1 1,0 0-1,0 1 0,-13 38 777,2-8-146,12-31-653,-1 1 0,0-1 0,0 0 0,1 1 0,-1-1 0,0 0 0,1 1 0,-1-1 0,0 0 0,1 0 0,-1 1 0,1-1 0,-1 0 0,1 0 0,-1 0 0,0 1 0,1-1 0,-1 0 0,1 0 0,-1 0 0,1 0 0,-1 0 0,1 0 1,-1 0-1,0 0 0,1 0 0,-1 0 0,1 0 0,-1 0 0,1 0 0,-1 0 0,1-1 0,-1 1 0,0 0 0,1 0 0,-1 0 0,1-1 0,-1 1 0,0 0 0,1-1 0,-1 1 0,0 0 0,1-1 0,20-11-420,130-101-6152,-164 149 11007,10-30-4048,0 0 1,0 1-1,1-1 1,0 1-1,0 0 0,0-1 1,-1 15-1,3-21-378,0 0 0,0 1 0,0-1 0,1 1 0,-1-1 0,0 0 0,0 1 0,0-1 0,0 0 0,0 1-1,1-1 1,-1 0 0,0 1 0,0-1 0,0 0 0,1 1 0,-1-1 0,0 0 0,1 0 0,-1 1 0,0-1 0,1 0 0,-1 0 0,0 0 0,1 1 0,-1-1 0,0 0 0,1 0 0,-1 0-1,0 0 1,1 0 0,-1 0 0,1 0 0,-1 0 0,1 0 0,21-2 128,17-13-1082,16-25-4283,-29 18-768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8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79 4869,'0'0'18727,"8"-8"-18594,28-21-74,-20 18 87,-16 11-130,1 0 0,-1 0 0,0-1 0,0 1 0,1 0 0,-1 0-1,0 0 1,1 0 0,-1-1 0,0 1 0,0 0 0,1 0 0,-1-1-1,0 1 1,0 0 0,0 0 0,1-1 0,-1 1 0,0 0 0,0 0 0,0-1-1,0 1 1,0 0 0,0-1 0,1 1 0,-1 0 0,0-1 0,0 1-1,0 0 1,0-1 0,0 1 0,0 0 0,0-1 0,-1 1 0,1 0-1,0-1 1,0 1 0,0 0 0,0-1 0,0 1 0,0 0 0,-1-1-1,1 1 1,0 0 0,0 0 0,0-1 0,-1 1 0,1 0 0,0 0 0,-1-1-1,1 0 29,-1 0 0,0 0 0,0 0 0,0 0 0,1 0 0,-1 0-1,0 0 1,0 0 0,0 0 0,-1 0 0,1 1 0,0-1 0,0 0 0,0 1-1,0-1 1,-1 1 0,1-1 0,0 1 0,-1 0 0,1-1 0,0 1 0,-1 0-1,1 0 1,0 0 0,-1 0 0,1 0 0,0 0 0,-1 0 0,1 1 0,-2-1-1,0 1-68,-1 0-1,1 0 1,-1 0-1,1 0 1,0 0-1,-1 1 1,1 0-1,0-1 1,-6 5-1,3 1 23,0-1 0,1 0 0,-1 1 0,1 0 0,1 1 0,-7 11 0,9-15 39,1 0-1,-1 0 1,1 0 0,0 0-1,0 0 1,0 0 0,0 0 0,1 0-1,-1 0 1,1 1 0,0-1-1,1 0 1,-1 0 0,1 0 0,1 7-1,-1-10-22,0 1-1,1-1 1,-1 1-1,0-1 1,1 0-1,-1 1 1,1-1-1,-1 0 1,1 0-1,-1 0 0,1 0 1,0 0-1,-1-1 1,1 1-1,0 0 1,0-1-1,0 1 1,0-1-1,-1 0 1,1 0-1,0 0 1,0 0-1,2 0 0,47-4 20,-37 0-232,-1-1 0,0-1 0,0 0 0,-1-1 0,0 0 0,0-1-1,0 0 1,-1-1 0,12-12 0,48-32-89,-66 54 742,-7 9-83,-6 10 126,1-5-239,3-10-78,0 1 1,1 0 0,0 0-1,1 1 1,-1-1 0,1 1-1,0-1 1,-1 14-1,4-19-151,1-1 0,0 1-1,-1-1 1,1 1 0,0-1-1,-1 0 1,1 0 0,0 1-1,-1-1 1,1-1-1,0 1 1,0 0 0,-1 0-1,1-1 1,0 1 0,1-1-1,14-7-477,-1-1 0,0-1 0,0-1 0,-1 0 0,22-21 0,13-9-2380,-45 37 2640,-3 2 248,0 0 0,0 1 0,1-1 0,-1 0 0,1 1 0,-1 0 0,1-1 0,0 1 1,0 0-1,-1 0 0,6 0 0,-7 3 275,-1 1 0,0 0 0,0 0 0,0 0 0,0-1 1,-1 1-1,1 0 0,-1 0 0,-1 3 0,-8 17 654,8-19-871,0 0 0,0-1 0,1 1 1,-1 0-1,1 0 0,0 0 0,-1 7 0,3-11-349,0-1-1,0 1 1,0 0-1,1 0 0,-1 0 1,0-1-1,0 1 0,0-1 1,0 1-1,0-1 0,0 1 1,0-1-1,0 0 1,0 1-1,0-1 0,1-1 1,31-46-9777,-16 14 2424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1:29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1 15439,'0'0'9801,"4"49"-8840,-4-13-705,-2 3-192,-3-2 32,3 3-544,-4 0-1730,2-2-1698,3 0-3010,-5 0-5798</inkml:trace>
  <inkml:trace contextRef="#ctx0" brushRef="#br0" timeOffset="1">1 670 19026,'0'0'11467,"13"-14"-31262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2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9460 5637,'0'10'-213,"-13"91"2759,14-101-2391,0 0-151,-1 0 0,1 0 0,-1-1 1,1 1-1,0 0 0,-1 0 0,1-1 0,-1 1 0,1 0 1,-1-1-1,1 1 0,-1 0 0,1-1 0,-1 1 0,0-1 0,1 1 1,-1-1-1,0 1 0,1-1 0,-1 1 0,0-1 0,1 1 1,-1-1-1,0 0 0,0 1 0,0-1 0,0 1 0,1-1 0,-1 0 1,0 0-1,1-21 64,-2 19-30,20-1379 1595,-12-203-1280,-46 801 43,-36 1 722,38 422-748,-90-535-1186,66 514 778,25 126 374,10-2 1,14-433-1,20 611-107,3 1 0,4 0 0,3 1 0,4 1 0,3 1 0,3 2 0,4 0 0,2 2 0,88-133 0,-86 155-234,3 1-1,1 2 1,2 2-1,3 2 0,60-46 1,267-160-53,48-16-1400,229-132-2796,-601 372 1019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67 9897,'0'0'2328,"-1"-9"-2184,1 7-139,-1 0 1,1 0-1,0-1 0,0 1 0,0 0 1,0 0-1,0 0 0,0 0 0,1 0 1,-1-1-1,1 1 0,-1 0 0,1 0 1,0 0-1,0 0 0,0 0 0,0 1 1,1-3-1,1 1 14,0 1 1,1 1-1,-1-1 0,0 0 1,0 1-1,1 0 0,-1 0 0,1 0 1,-1 0-1,1 0 0,0 1 1,-1-1-1,1 1 0,4 0 1,42 1 73,0 2 1,0 2 0,0 2 0,85 25-1,-27-7-262,-100-23 114,-2-2 17,0 2-1,-1-1 0,1 0 1,-1 1-1,0 0 0,7 4 0,-10-5 25,-1 0 0,1 0 0,-1 1 0,0-1 0,1 1 0,-1-1 0,0 1 0,0-1 0,0 1 0,0 0-1,0 0 1,0-1 0,0 1 0,-1 0 0,1 0 0,-1 0 0,1 0 0,-1 0 0,0 0 0,1 0 0,-1 3-1,-1 17 9,0 1-1,-2-1 0,0 0 1,-1 0-1,-1 0 1,-2-1-1,-9 25 0,-7 5-2272,-47 81-1,24-59-4889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123 321 10410,'1'-9'4068,"0"9"-4019,2-14 1391,0 0-1,-1-1 1,0 1 0,-1 0 0,-1-1 0,0 1 0,-4-24 0,4 37-1413,-1 0 1,1 0-1,-1 0 1,1 0-1,-1 0 1,1 0-1,-1 0 1,0 0-1,1 0 1,-1 0-1,0 1 1,0-1-1,0 0 1,0 0-1,1 1 0,-1-1 1,0 1-1,0-1 1,0 1-1,0-1 1,0 1-1,-1-1 1,1 1-1,0 0 1,0 0-1,0 0 1,0-1-1,0 1 1,0 0-1,0 0 0,-1 0 1,1 1-1,0-1 1,0 0-1,0 0 1,0 1-1,0-1 1,0 0-1,0 1 1,0-1-1,0 1 1,0 0-1,0-1 1,0 1-1,0 0 0,-1 1 1,-3 2-53,0-1 1,1 1-1,-1 0 1,1 1-1,0-1 1,0 1-1,-5 7 0,1 7 12,0-1-1,1 1 1,1 1-1,1-1 0,0 1 1,2 0-1,0 0 1,2 0-1,0 0 0,2 27 1,-1-45 5,0 0 0,0 0 0,0 0 0,0 0 0,0 1 1,1-1-1,-1 0 0,0 0 0,1 0 0,0 0 0,0 0 0,0 0 0,-1 0 0,2 0 0,-1 0 1,0 0-1,0-1 0,1 1 0,-1 0 0,1-1 0,-1 1 0,1-1 0,-1 1 0,1-1 1,0 0-1,0 0 0,0 0 0,0 0 0,0 0 0,0 0 0,0 0 0,0-1 0,0 1 0,0-1 1,0 1-1,1-1 0,-1 0 0,0 0 0,0 0 0,0 0 0,3-1 0,1 0-2,1-1-1,-1 0 0,0 0 1,0 0-1,1-1 1,-2 1-1,1-2 0,0 1 1,-1-1-1,1 0 0,-1 0 1,8-8-1,3-7 231,-1 0 0,0-2 0,-2 0 1,0-1-1,-1 0 0,-2-1 0,0 0 0,-1 0 0,-2-1 0,0 0 1,-1-1-1,-2 1 0,-1-1 0,0 0 0,-2 0 0,-4-47 0,-1 53-128,-3 19-104,5 2-3,1-1 0,-1 1 0,1 1 0,0-1 0,-1 0 0,1 0 0,1 0 0,-1 1 0,0-1 0,-1 4 0,-4 29 16,1-1 0,2 1 0,1 0-1,2 0 1,5 41 0,-5-73 0,0 1-1,0-1 0,1 1 1,0-1-1,0 1 0,0-1 1,0 0-1,0 1 0,1-1 1,0 0-1,-1 0 0,1 0 1,0 0-1,0 0 1,1-1-1,-1 1 0,0-1 1,1 1-1,0-1 0,0 0 1,-1 0-1,1 0 0,1 0 1,-1 0-1,0-1 0,0 0 1,0 1-1,5 0 0,-4-2 4,0 0 0,0 0 0,0 0 0,0 0 0,0-1 0,0 1-1,0-1 1,0 0 0,0-1 0,-1 1 0,1 0 0,0-1 0,-1 0 0,1 0-1,-1 0 1,1-1 0,-1 1 0,0-1 0,0 1 0,0-1 0,0 0-1,-1 0 1,1-1 0,1-3 0,2-3-47,0-1 0,-2-1 0,1 1 0,-2-1 0,1 1 0,-2-1 0,1 0 0,-2 0 0,1-22 0,-1 28-130,-3 25 51,1-7 91,0 1 1,0 0-1,1 0 0,1-1 0,0 1 0,4 18 1,-4-29 36,0 1 1,0-1-1,0 0 1,0 0 0,0 0-1,0 0 1,0 0-1,1 0 1,-1 0 0,1-1-1,-1 1 1,1 0 0,0-1-1,0 1 1,0-1-1,-1 0 1,4 2 0,-2-2 7,1 0 1,-1 0 0,1 0 0,0-1 0,-1 1 0,1-1 0,0 0 0,0 0 0,-1 0 0,1-1-1,0 1 1,-1-1 0,1 0 0,4-1 0,2-3 12,1 1-1,0-2 1,-1 1-1,0-2 0,0 1 1,-1-1-1,0-1 1,0 1-1,-1-1 1,1-1-1,-2 0 1,1 0-1,-2-1 1,1 1-1,-1-1 1,-1-1-1,1 1 1,-2-1-1,0 0 1,0 0-1,-1-1 1,0 1-1,-1-1 1,1-13-1,-2 24-28,-1 1 1,0 0-1,0 0 1,0-1-1,0 1 0,0 0 1,0-1-1,0 1 0,0 0 1,0 0-1,0-1 1,0 1-1,0 0 0,0 0 1,0-1-1,0 1 0,-1 0 1,1 0-1,0-1 1,0 1-1,0 0 0,0 0 1,0-1-1,-1 1 0,1 0 1,0 0-1,0 0 0,0-1 1,-1 1-1,1 0 1,0 0-1,0 0 0,0 0 1,-1-1-1,1 1 0,0 0 1,0 0-1,-1 0 1,1 0-1,0 0 0,-1 0 1,-11 7-134,-9 19-105,17-15 228,0 0 1,0 0-1,1 1 0,0-1 0,1 1 1,1 0-1,-1 17 0,2-26 15,0-1 0,0 1-1,0 0 1,0 0 0,1 0 0,-1 0-1,1-1 1,0 1 0,-1 0 0,1-1-1,1 1 1,-1 0 0,0-1 0,1 1-1,-1-1 1,1 0 0,0 1 0,0-1-1,-1 0 1,2 0 0,-1 0 0,0-1 0,0 1-1,1 0 1,-1-1 0,0 1 0,1-1-1,0 0 1,-1 0 0,1 0 0,0 0-1,-1 0 1,1-1 0,0 1 0,3-1-1,10 2-62,0-2 0,-1 0-1,23-2 1,3-11-2331,-38 12 1834,-1-1 1,1 0-1,0 0 1,-1 0-1,1 0 0,-1 0 1,1-1-1,-1 1 1,0-1-1,2-3 0,5-18-6158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5701,'0'0'20468,"60"6"-36612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5765,'0'0'12556,"-10"1"-10282,4-1-2145,1 0 0,0 1 0,-1-1-1,1 2 1,0-1 0,0 0-1,0 1 1,0 0 0,0 0-1,0 1 1,1-1 0,-1 1-1,1 0 1,0 0 0,-1 0-1,1 1 1,1 0 0,-6 5-1,1 1-122,1 0 0,0 1 0,0-1-1,1 1 1,0 1 0,1-1-1,1 1 1,0 0 0,0 0 0,1 1-1,1-1 1,0 0 0,-1 19 0,4-29-42,-1 0 1,1-1 0,-1 1 0,1 0-1,0 0 1,0 0 0,0-1 0,0 1-1,0 0 1,0-1 0,0 1 0,1-1-1,-1 1 1,0-1 0,1 0 0,-1 1-1,1-1 1,0 0 0,-1 0 0,1 0-1,0 0 1,0-1 0,0 1 0,0 0-1,-1-1 1,1 1 0,0-1 0,4 1-1,67 5-345,-52-5 338,-7 0-46,1 0 0,-1 1 0,0 0 0,0 1 0,0 1 0,26 10 0,-37-13 82,0 1 0,0 0 0,-1 0-1,1 0 1,0 0 0,-1 0 0,0 0 0,1 1-1,-1-1 1,0 1 0,0-1 0,0 1 0,-1 0-1,3 6 1,-3-5 91,0 0 1,0 0-1,0 0 0,-1 0 1,0 0-1,0 0 0,0 1 1,0-1-1,-1 0 0,1 0 0,-1 0 1,0 0-1,-1 0 0,-2 7 1,-4 4 406,-1 1 0,-1-1 0,0-1 0,-1 0 0,0 0 0,-1-1 1,-1-1-1,0 0 0,-1-1 0,-16 11 0,27-20-448,-1 0 0,1 0-1,0 0 1,-1 0 0,1-1 0,-1 1 0,1-1-1,-1 0 1,-6 1 0,9-2-76,0 0-1,0 0 1,0 0 0,0 0 0,1 0-1,-1-1 1,0 1 0,0 0-1,0-1 1,0 1 0,0 0 0,0-1-1,0 1 1,0-1 0,1 1-1,-1-1 1,0 0 0,0 1 0,1-1-1,-1 0 1,0 0 0,1 1-1,-1-1 1,1 0 0,-1 0 0,1 0-1,-1 0 1,1 0 0,-1 1 0,1-1-1,0 0 1,0 0 0,0 0-1,-1 0 1,1 0 0,0 0 0,0 0-1,0-2 1,0-12-1439,0-1 0,1 1 0,1 0 0,0-1 0,1 1 0,1 0 0,9-26-1,12-28-5546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47 13453,'0'0'950,"4"-4"-203,12-18 669,-15 21-1360,-1 1 0,0 0 0,1-1 0,-1 1 0,0-1 0,1 1 0,-1-1 1,0 1-1,0-1 0,0 1 0,0-1 0,1 1 0,-1-1 0,0 1 0,0-1 0,0 1 0,0-1 0,0 1 0,0-1 0,0 1 0,0-1 0,0 1 0,-1-1 0,1 1 0,0-1 0,0 1 0,0-1 0,-1 1 0,1-1 0,0 1 0,0-1 0,-1 1 0,1 0 0,0-1 0,-1 1 0,1-1 0,-1 1 0,1 0 0,0-1 1,-1 1-1,1 0 0,-1 0 0,1-1 0,-1 1 0,1 0 0,-1 0 0,1 0 0,-1 0 0,1 0 0,-1-1 0,1 1 0,-1 0 0,1 0 0,-1 0 0,1 0 0,-1 1 0,1-1 0,-1 0 0,0 0 0,-1 1-13,0 0 1,0 0-1,0 0 0,0 0 0,0 0 0,0 0 0,0 1 0,1-1 1,-1 0-1,0 1 0,1 0 0,-1-1 0,1 1 0,0 0 1,0 0-1,0 0 0,-1 0 0,2 0 0,-1 0 0,0 0 0,0 0 1,1 0-1,-1 0 0,1 0 0,-1 3 0,-3 19-258,4-21-254,1-10-305,-1-9-2814,0-1-4120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13933,'0'0'2098,"2"10"-502,1 22-357,-2 0-1,-1 0 1,-2 0 0,0 0-1,-12 47 1,-3 54-450,17-131-786,-4 50 84,5 91 0,-2-142-81,1 0 1,0 1 0,1-1 0,-1 1 0,0-1 0,0 0 0,1 1-1,-1-1 1,0 1 0,1-1 0,0 0 0,-1 0 0,1 1-1,0-1 1,-1 0 0,1 0 0,0 0 0,0 0 0,0 0-1,0 0 1,0 0 0,2 2 0,-2-3 16,0-1 0,0 1 0,0 0 0,0-1-1,0 1 1,0 0 0,0-1 0,-1 1 0,1-1 0,0 0 0,0 1 0,-1-1 0,1 1 0,0-1-1,-1 0 1,1 0 0,0 1 0,-1-1 0,1 0 0,-1 0 0,1 0 0,-1 0 0,0 0-1,1 0 1,-1 1 0,0-1 0,0 0 0,0 0 0,1 0 0,-1 0 0,0 0 0,0-1-1,6-45-268,-1 0-1,-2 0 0,-4-50 0,2 103 239,0 0 0,0-1 0,0 1 0,1-1 0,0 1 0,0-1 0,1 0 0,-1 0 0,1 0 1,0 0-1,0 0 0,1-1 0,-1 1 0,1-1 0,0 0 0,1 0 0,-1 0 0,0-1 0,1 0 0,9 5 0,-10-5 20,0-2 0,1 1 0,-1 0 0,0-1 0,1 0 0,-1 0 0,1 0 0,0-1-1,-1 1 1,1-1 0,-1 0 0,1 0 0,0-1 0,-1 0 0,1 1 0,-1-2 0,1 1 0,-1 0-1,0-1 1,1 0 0,-1 0 0,0 0 0,0 0 0,0-1 0,0 0 0,4-4 0,-3 3 84,0-1 0,0-1 0,-1 1 1,0-1-1,0 1 0,0-1 0,-1 0 1,1-1-1,-1 1 0,-1 0 0,3-11 1,-1 2 40,-2 0 0,0 0 1,0 0-1,-2-18 0,1 33-136,-1-1-1,0 1 0,0-1 0,0 1 0,1-1 0,-1 1 1,0-1-1,0 1 0,0-1 0,0 1 0,0-1 0,0 0 1,0 1-1,0-1 0,0 1 0,0-1 0,0 1 1,-1-1-1,1 1 0,0-1 0,0 1 0,0 0 0,-1-1 1,1 1-1,0-1 0,-1 1 0,1-1 0,0 1 0,-1 0 1,1-1-1,0 1 0,-1 0 0,1-1 0,-1 1 0,1 0 1,-1 0-1,1-1 0,-1 1 0,1 0 0,-1 0 0,1 0 1,-1-1-1,1 1 0,-1 0 0,1 0 0,-1 0 1,1 0-1,-1 0 0,0 0 0,-1 1-19,1 0 0,0 0 0,0 0 0,-1 0 0,1 0 0,0 0 0,0 0 0,0 1 0,0-1 0,0 0 0,0 0 0,0 1 0,1-1 0,-1 1 0,0-1-1,0 3 1,1-4 18,-6 18 30,1 0 0,1 0 0,-4 34-1,8-47-4,0-1-1,0 0 0,0 0 0,0 0 0,1 0 1,0 0-1,0 0 0,0 0 0,0 0 0,3 6 1,-2-9-9,-1 1 0,0 0 0,0 0 1,1-1-1,-1 1 0,1-1 0,0 1 1,-1-1-1,1 0 0,0 0 0,0 1 1,0-1-1,0 0 0,0-1 0,0 1 1,0 0-1,0-1 0,0 1 0,0-1 1,0 1-1,3-1 0,4 0 35,1 0-1,-1 0 1,0-1-1,1-1 1,-1 1-1,0-1 1,0-1 0,0 0-1,0 0 1,0-1-1,-1 0 1,0 0-1,0-1 1,0 0-1,0-1 1,-1 1 0,11-12-1,-1 1-46,-2-2 0,0 1 0,-1-2 0,-1 0 0,-1 0 0,10-22 0,-23 90-756,-6-8 920,4-21 150,0 0 1,1 0-1,1 29 0,1-48-318,0 0 0,0-1 0,0 1 0,0 0 0,0-1 0,0 1 0,1-1 0,-1 1-1,0 0 1,0-1 0,1 1 0,-1-1 0,0 1 0,1-1 0,-1 1 0,1-1 0,-1 1 0,0-1-1,1 1 1,-1-1 0,1 0 0,-1 1 0,1-1 0,0 0 0,-1 1 0,1-1 0,-1 0 0,1 0-1,-1 0 1,1 1 0,0-1 0,-1 0 0,1 0 0,0 0 0,-1 0 0,1 0 0,-1 0 0,1 0-1,0 0 1,-1 0 0,1-1 0,0 1 0,-1 0 0,1 0 0,-1 0 0,1-1 0,-1 1 0,1 0-1,0-1 1,0 0 0,1 0-177,0 1 1,0-1-1,0-1 0,-1 1 0,1 0 1,0 0-1,-1-1 0,1 1 0,0-1 1,-1 1-1,0-1 0,1 0 0,-1 0 1,2-3-1,1-44-7472,-4 34 4746,0-31-6609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12812,'0'0'7079,"6"61"-6407,13-36-479,5 0-129,6 4-1570,3-4-1953,-3 0-2595,-4-5-3683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107 159 13389,'0'0'5877,"-11"6"-4072,5-4-1662,0 1 0,0 0 1,1 1-1,-1-1 1,1 1-1,-1 0 1,1 0-1,1 1 1,-1-1-1,0 1 0,1 0 1,0 0-1,0 1 1,1-1-1,0 1 1,-1 0-1,2 0 1,-1 0-1,1 0 0,0 1 1,0-1-1,-1 11 1,3-13-144,0 0 1,0 0 0,0 0-1,0 1 1,1-1-1,0 0 1,0 0 0,0 0-1,0 0 1,1-1 0,-1 1-1,1 0 1,0 0-1,0-1 1,0 1 0,6 5-1,0-1-148,1 0-1,1-1 1,0 0 0,17 10-1,-13-9 41,-2 0 0,0 1-1,0 1 1,0 0 0,-1 0 0,-1 1-1,0 1 1,0 0 0,-1 0-1,8 14 1,-14-20 201,0 0 0,0 0 0,-1 1 0,1-1 0,-1 0 0,-1 1 0,1-1 0,-1 1 0,0 0 0,-1-1 1,1 1-1,-1 0 0,-1 0 0,1-1 0,-1 1 0,0 0 0,-1-1 0,0 1 0,0-1 0,0 0 0,0 1 0,-1-1 0,0 0 0,-1-1 0,-4 8 0,2-6 269,0 1-1,-1-1 0,1-1 1,-2 1-1,1-1 1,-1 0-1,0-1 1,0 1-1,-14 5 1,20-10-340,0 0 1,-1 0 0,1 0 0,0 0 0,-1 0 0,1 0 0,-1-1 0,0 0 0,1 1 0,-1-1 0,1 0 0,-1 0 0,0-1 0,1 1 0,-1 0 0,1-1 0,-1 1 0,1-1 0,-1 0-1,1 0 1,0 0 0,-1 0 0,1-1 0,0 1 0,0 0 0,0-1 0,0 0 0,0 1 0,0-1 0,0 0 0,0 0 0,1 0 0,-1 0 0,1 0 0,-1-1 0,1 1 0,0 0 0,0-1 0,-1-2-1,-2-6-215,0 0 0,1 0 0,0-1 0,1 1 0,0-1 0,0 0 0,2 1 0,-1-1 0,1 0 0,1 1 0,3-18 0,0 11 1,1 0 1,1 0-1,0 1 1,1-1-1,1 2 1,17-27-1,0 7 321,1 2 0,2 1 0,2 1 0,0 1 1,52-39-1,-79 95 405,-2-24-538,-1 0 0,0 1-1,1-1 1,-1 1-1,1-1 1,-1 0-1,1 0 1,-1 1-1,1-1 1,0 0-1,0 0 1,0 0 0,0 0-1,0 0 1,0 0-1,0 0 1,0 0-1,0 0 1,0 0-1,0-1 1,0 1 0,3 0-1,3-1 11,1 0-1,-1 0 0,1-1 1,-1 0-1,0-1 1,1 1-1,-1-1 1,0-1-1,0 0 0,0 0 1,0 0-1,-1 0 1,1-1-1,10-9 0,-4 3 8,1-1-1,-1 0 0,-1-1 0,0-1 1,14-20-1,-26 33-19,0 0 0,1-1 1,-1 1-1,0 0 0,0-1 0,0 1 1,1 0-1,-1 0 0,0-1 0,0 1 0,0 0 1,1 0-1,-1-1 0,0 1 0,1 0 1,-1 0-1,0 0 0,1-1 0,-1 1 0,0 0 1,1 0-1,-1 0 0,0 0 0,1 0 1,-1 0-1,0 0 0,1 0 0,-1 0 0,0 0 1,1 0-1,-1 0 0,0 0 0,1 0 0,-1 0 1,0 0-1,1 0 0,-1 0 0,0 0 1,1 1-1,-1-1 0,0 0 0,1 0 0,-1 0 1,0 1-1,1-1 0,-1 0 0,0 0 1,0 1-1,0-1 0,1 0 0,-1 0 0,0 1 1,0-1-1,0 0 0,1 1 0,-1-1 1,0 0-1,0 1 0,0-1 0,11 32 6,-2-8 179,-6-20-150,1 0-1,-1-1 1,1 0-1,0 0 1,0 0-1,0 0 1,0 0-1,1-1 0,-1 0 1,1 0-1,-1 0 1,1-1-1,0 1 1,-1-1-1,1 0 1,0 0-1,0-1 1,0 0-1,0 1 0,0-2 1,0 1-1,7-2 1,7 0-67,-1-2 0,0 0 1,0-1-1,27-11 0,-44 16 20,7-4-133,-1 1 1,1 1-1,-1-1 0,1 1 0,9-1 0,-16 3 145,0 0 0,1 0 0,-1 0 1,0 0-1,1 0 0,-1 0 0,0 1 0,1-1 0,-1 0 0,0 1 1,0-1-1,1 0 0,-1 1 0,0 0 0,0-1 0,0 1 0,0 0 1,0-1-1,0 1 0,0 0 0,0 0 0,0 0 0,0 0 1,0 0-1,0 0 0,-1 0 0,1 0 0,0 1 0,-1-1 0,1 0 1,-1 0-1,1 0 0,-1 1 0,0-1 0,1 0 0,-1 1 1,0 1-1,5 39 730,-1 1 0,-3-1 1,-4 54-1,2-93-715,0 1 0,-1 0 0,1-1 0,-1 1-1,0-1 1,1 1 0,-1-1 0,-1 0 0,1 1 0,0-1 0,-1 0-1,0-1 1,-4 5 0,7-7-19,-1 1 0,0 0 0,1-1 1,-1 1-1,0 0 0,0-1 0,1 1 0,-1-1 0,0 1 0,0-1 0,0 1 0,0-1 0,0 0 0,0 1 0,0-1 0,0 0 0,0 0 0,0 0 1,0 0-1,0 1 0,0-2 0,0 1 0,0 0 0,0 0 0,1 0 0,-1 0 0,0 0 0,0-1 0,0 1 0,0-1 0,0 1 0,0 0 0,0-1 1,0 0-1,1 1 0,-1-1 0,0 1 0,0-1 0,1 0 0,-1 1 0,0-1 0,1 0 0,-1 0 0,1 0 0,-1 0 0,1 1 0,-1-1 1,1 0-1,0 0 0,-1 0 0,1 0 0,0 0 0,0 0 0,0-2 0,-3-10-65,0 0 1,2 0-1,-1 0 0,2 0 0,0-1 1,0 1-1,1 0 0,1 0 0,0 0 1,1 0-1,7-23 0,7-6 323,2 0 0,26-43 0,11-24-116,-69 138-763,3-10 669,1 1 1,0 0 0,2 0 0,1 1-1,-8 40 1,14-59-26,0-1 1,0 0-1,0 0 1,0 1-1,0-1 0,0 0 1,0 1-1,1-1 1,-1 0-1,0 0 0,1 0 1,-1 1-1,1-1 1,-1 0-1,1 0 0,-1 0 1,1 0-1,0 0 1,0 0-1,-1 0 0,1 0 1,0 0-1,0 0 1,0 0-1,0 0 0,0-1 1,0 1-1,0 0 1,1-1-1,-1 1 1,0-1-1,0 1 0,0-1 1,1 0-1,-1 1 1,0-1-1,0 0 0,1 0 1,-1 0-1,0 0 1,1 0-1,-1 0 0,0 0 1,0-1-1,1 1 1,1-1-1,6-1 61,0 0 0,0 0-1,-1-1 1,1 0 0,10-6 0,86-50 125,-65 34-213,1 3 1,57-23-1,-94 43-1,0 1 0,0-1-1,0 1 1,0 0 0,0 0-1,0 1 1,7-1 0,-10 1 20,0 0 1,0 1 0,0-1-1,0 1 1,0-1 0,0 0-1,-1 1 1,1 0 0,0-1-1,0 1 1,-1-1 0,1 1-1,0 0 1,-1 0 0,1-1-1,-1 1 1,1 0 0,-1 0-1,1 0 1,-1-1 0,1 1-1,-1 0 1,0 0 0,1 0-1,-1 0 1,0 0 0,0 0-1,0 0 1,0 0 0,0 0-1,0 0 1,0 0 0,0 0-1,0 0 1,-1 1 0,1 0 31,0 1-1,0-1 1,0 0 0,0 1 0,1-1 0,-1 1-1,1-1 1,-1 0 0,1 1 0,0-1 0,0 0 0,0 1-1,0-1 1,2 2 0,-2-3-19,0 0 0,0 0-1,1 0 1,-1-1 0,1 1 0,-1 0-1,1-1 1,-1 1 0,1-1 0,-1 1-1,1-1 1,-1 0 0,1 0 0,-1 0-1,1 0 1,0 0 0,-1 0 0,1 0-1,-1-1 1,1 1 0,-1 0 0,1-1 0,2 0-1,14-6-13,-1 0 0,1-1-1,21-14 1,-29 15-455,0 1 0,1 0 0,0 0 0,0 1 0,0 1 0,0 0 0,0 0 0,1 1 0,0 1 0,0 0 0,23-1 0,-35 3 425,1 1-1,0-1 1,-1 1-1,1-1 1,0 1-1,-1-1 1,1 1-1,-1 0 1,1-1 0,-1 1-1,1 0 1,-1-1-1,1 1 1,-1 0-1,0-1 1,1 1-1,-1 0 1,0 0-1,0 0 1,1-1 0,-1 1-1,0 0 1,0 0-1,0 0 1,0-1-1,0 1 1,0 0-1,0 0 1,-1 0-1,1-1 1,0 1-1,-1 1 1,-6 27-962,-3-16-3431,-1-5-4634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164 259 11435,'12'-17'5063,"-19"6"511,-10 8-1875,-3 8-4262,9 1 665,0 0-1,1 1 1,0 1 0,0-1 0,1 2 0,0-1 0,0 1-1,1 1 1,0 0 0,0 0 0,1 0 0,1 1-1,-8 15 1,14-25-99,0-1 0,0 1 0,-1-1 0,1 0 0,0 1 0,0-1 0,0 1 0,0-1 0,0 1 0,-1-1 0,1 1 0,0-1 0,0 0 0,0 1 0,0-1 0,0 1 0,1-1 0,-1 1 0,0-1 0,0 1 0,0-1 0,0 1 0,0-1 0,1 0 0,-1 1 0,0-1 0,0 1 0,1-1 0,-1 0 0,0 1 0,0-1 0,1 0 0,-1 1 0,1-1 0,17-1 137,21-17 218,-12-1-240,-1-2-1,-1 0 0,-1-2 0,-1-1 0,25-34 0,-8 3 383,50-90 0,-129 248-1220,35-93 730,-35 93 92,36-93-62,0 0 0,1-1-1,0 1 1,1 0 0,0 0-1,0 1 1,1-1 0,2 17-1,-1-26-26,-1 1-1,1 0 0,0-1 0,0 1 0,0 0 0,0-1 0,0 1 0,0-1 0,1 1 0,-1-1 0,0 0 0,1 1 0,-1-1 0,1 0 1,-1 0-1,1 0 0,0 0 0,-1 0 0,1-1 0,0 1 0,0 0 0,-1-1 0,1 1 0,0-1 0,0 0 0,0 0 0,0 0 0,0 0 0,0 0 1,-1 0-1,1 0 0,0 0 0,0-1 0,0 1 0,0-1 0,1 0 0,5-1 36,1 0 1,-1 0-1,-1-1 0,1 0 1,0 0-1,13-9 0,-11 5-18,0-2 1,-1 1-1,0-1 0,0-1 0,-1 0 0,8-12 0,-11 15-37,-1 0-1,0 0 1,-1 0-1,1 0 1,-1-1-1,-1 0 1,1 1-1,-1-1 0,-1 0 1,2-14-1,-3 22 0,0 0 0,0-1 0,0 1 0,0 0 0,0 0 0,0-1 0,0 1 0,0 0 0,0 0 0,-1 0 0,1-1-1,0 1 1,0 0 0,0 0 0,0 0 0,0-1 0,0 1 0,-1 0 0,1 0 0,0 0 0,0 0 0,0-1 0,-1 1 0,1 0-1,0 0 1,0 0 0,0 0 0,-1 0 0,1 0 0,0 0 0,0 0 0,-1 0 0,1 0 0,0 0 0,0 0 0,0 0 0,-1 0 0,1 0-1,0 0 1,0 0 0,-1 0 0,1 0 0,0 0 0,0 0 0,0 0 0,-1 0 0,1 0 0,0 0 0,0 0 0,0 1 0,-1-1-1,1 0 1,0 0 0,0 0 0,0 0 0,0 1 0,-1-1 0,1 0 0,0 0 0,0 0 0,0 1 0,0-1 0,0 0 0,0 0 0,0 0-1,-1 1 1,1-1 0,-13 14-163,6-4 171,0 0 1,0 1-1,1 0 0,1 0 1,0 0-1,1 1 1,0-1-1,0 1 1,1 0-1,1 0 1,-2 22-1,4-32 10,0-1 0,0 0 0,0 1 0,0-1 0,1 1 0,-1-1 0,1 0 0,-1 1 0,1-1 0,-1 0 0,1 0 0,0 1 0,-1-1 0,1 0 0,0 0 0,0 0 0,0 0 0,0 0 0,0 0 0,0 0 1,0 0-1,0 0 0,1 0 0,1 0 0,1 1 20,1 0 0,-1-1 0,1 1 1,-1-1-1,1-1 0,-1 1 0,10 0 1,0-1 29,-1-1 1,1 0-1,-1-1 1,23-6-1,-29 6-50,0-1 0,-1 1 0,1-1-1,-1 0 1,0-1 0,0 0 0,0 1-1,-1-2 1,1 1 0,-1-1-1,0 0 1,5-7 0,-8 10-11,0-1 1,-1 0-1,1 1 1,-1-1 0,0 0-1,0 0 1,0 0-1,0 0 1,-1 0-1,1 0 1,-1 0-1,0 0 1,0 0-1,0 0 1,0-1-1,0 1 1,-1 0 0,1 0-1,-1 0 1,0 0-1,0 0 1,0 0-1,0 1 1,0-1-1,-1 0 1,0 0-1,1 1 1,-1-1-1,0 1 1,-2-3 0,-3-3 23,0 0 0,0 1 1,-1-1-1,0 1 0,0 1 1,-1 0-1,-16-10 0,67 16 351,29 1-202,59-1-387,-46-10-3014,-22-8-3386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9161,'0'0'15134,"8"9"-14093,-4-4-906,1-1-1,0 1 0,-1 1 1,0-1-1,0 1 0,0 0 0,-1-1 0,0 2 1,0-1-1,0 0 0,-1 1 0,3 12 1,12 114 359,-12-75-1641,20 86 1,-22-133 546,8 39-3128,-8-18-5152,-3-22 1898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15983,'0'0'6887,"84"-19"-5510,-26 2-512,8-1-449,-1-1-224,-2 1-192,-3 0 32,-13 1-288,-12 2-417,-10-1-544,-14-2-801,-11 1-2049,-9-6-2019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16143,'0'0'6887,"68"-8"-4773,-9-6-641,12-7-576,8-1-417,1 2-351,-7 5-97,-8 4-1025,-13 1-3267,-14-1-4709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12011,'0'0'14473,"10"7"-14105,0 2-299,1-1 0,0-1 0,1 0 0,20 9 0,-28-14-53,1-1 0,0 1 0,-1-1 0,1 0 0,0 0 0,-1 0 1,1-1-1,0 0 0,0 0 0,0 0 0,-1 0 0,1-1 0,0 0 1,0 0-1,-1 0 0,1 0 0,-1-1 0,1 0 0,7-4 0,32-32-137,-39 32 76,1 0-1,0 0 1,1 0 0,0 1 0,0 0 0,10-5 0,-17 10 35,1 0 0,-1 0 0,1 0 0,-1 0 0,1 0 0,-1 0 0,1 0 0,-1 0 0,1 0 1,-1 0-1,0 0 0,1 0 0,-1 1 0,1-1 0,-1 0 0,0 0 0,1 1 0,-1-1 0,1 0 0,-1 1 1,0-1-1,1 0 0,-1 1 0,0-1 0,0 0 0,1 1 0,-1-1 0,0 0 0,0 1 0,0-1 0,1 1 1,-1-1-1,0 1 0,0-1 0,0 1 0,0-1 0,0 0 0,0 1 0,0-1 0,0 1 0,0-1 0,0 1 1,0 0-1,1 25-56,-1-22 76,-1 26 45,3 42-360,-2-71 199,0-1-1,0 1 1,0 0 0,0-1 0,0 1 0,0 0 0,0-1 0,0 1 0,0 0 0,1-1 0,-1 1 0,0 0 0,0-1 0,1 1 0,-1-1 0,0 1 0,1-1 0,-1 1-1,1-1 1,-1 1 0,1-1 0,-1 1 0,1-1 0,-1 1 0,1-1 0,-1 0 0,1 1 0,0-1 0,-1 0 0,1 0 0,-1 1 0,1-1 0,0 0 0,-1 0 0,1 0 0,0 0-1,-1 0 1,1 0 0,0 0 0,-1 0 0,1 0 0,0 0 0,-1 0 0,1 0 0,0 0 0,-1-1 0,1 1 0,-1 0 0,1 0 0,0-1 0,-1 1 0,1 0 0,-1-1-1,1 1 1,-1-1 0,1 1 0,-1-1 0,1 1 0,0-1 0,26-31-5312,-10 1 133,-1-4-2130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66 176 6598,'0'0'7282,"-4"13"-4245,-10 26-1594,2-10 214,2 0 1,1 1-1,-7 45 0,16-74-1644,0 0 0,0-1 0,0 1 0,0 0 0,0 0 0,-1 0 0,2 0 0,-1 0 0,0 0 0,0 0 0,0 0 0,0-1 0,0 1 0,1 0 0,-1 0 0,0 0 0,1 0 0,-1-1 0,1 1 0,-1 0 0,1 0 0,-1-1 0,1 1 0,0 0 0,-1-1 0,1 1 0,1 0 0,-1 0 2,1-1 1,-1 0-1,1 0 1,-1 0 0,0 0-1,1 0 1,-1 0-1,1 0 1,-1 0 0,1 0-1,-1-1 1,0 1-1,1-1 1,-1 1-1,2-2 1,4-1 50,0-1 0,0 0 0,0-1 0,-1 0 0,8-7 0,6-9-7,0-2 0,-2-1-1,-1 0 1,-1-1 0,15-31 0,-21 38 58,-2-1 0,0 0-1,-2-1 1,0 1 0,-1-1 0,-1 0-1,-1-1 1,2-25 0,-6 45-118,1 1 1,0 0-1,0 0 1,0 0-1,0 0 1,0-1-1,-1 1 0,1 0 1,0 0-1,0 0 1,0 0-1,0 0 1,-1 0-1,1 0 1,0-1-1,0 1 0,0 0 1,-1 0-1,1 0 1,0 0-1,0 0 1,0 0-1,-1 0 1,1 0-1,0 0 0,0 0 1,0 0-1,-1 0 1,1 0-1,0 0 1,0 0-1,0 1 0,-1-1 1,1 0-1,0 0 1,0 0-1,0 0 1,0 0-1,-1 0 1,1 0-1,0 1 0,0-1 1,0 0-1,0 0 1,0 0-1,0 0 1,-1 1-1,1-1 1,0 0-1,0 0 0,0 0 1,0 0-1,0 1 1,0-1-1,0 0 1,0 0-1,0 0 1,0 1-1,0-1 0,0 0 1,0 0-1,0 1 1,0-1-1,0 0 1,0 0-1,0 1 1,-12 22 112,0 1 0,2 1 0,1 0 0,0 0 0,2 1 0,1 0 0,2 0 0,0 0 1,1 1-1,3 45 0,-1-69-96,1-1 1,1 0 0,-1 0-1,0 1 1,0-1 0,1 0-1,-1 0 1,1 0 0,0 0-1,0 1 1,0-1 0,0 0-1,0 0 1,0-1 0,0 1-1,1 0 1,-1 0 0,1-1-1,-1 1 1,1 0 0,0-1-1,0 0 1,-1 1 0,1-1-1,0 0 1,0 0-1,0 0 1,0 0 0,1 0-1,-1-1 1,0 1 0,0-1-1,0 1 1,1-1 0,-1 0-1,0 0 1,0 0 0,1 0-1,3 0 1,0-1 13,0-1 0,0 1 1,1-1-1,-1 0 0,-1 0 0,1-1 0,0 1 1,0-2-1,-1 1 0,0 0 0,1-1 0,-2 0 1,7-6-1,2-6-72,0-1 1,-1 0 0,-1 0-1,-1-1 1,0-1 0,-1 0-1,-1 0 1,-1-1-1,-1 0 1,-1 0 0,5-33-1,-22 115-550,8-45 744,0 0 0,1 0 0,1 1 0,0-1 0,2 20 1,0-35-135,1 1 0,0 0 0,0-1 1,-1 1-1,2-1 0,-1 1 1,0-1-1,0 1 0,1-1 1,-1 0-1,1 0 0,0 1 0,0-1 1,0 0-1,0-1 0,0 1 1,0 0-1,0-1 0,1 1 0,-1-1 1,0 1-1,1-1 0,-1 0 1,1 0-1,0 0 0,-1-1 0,1 1 1,0-1-1,-1 1 0,1-1 1,0 0-1,0 0 0,-1 0 1,1 0-1,3-1 0,2 0-408,0 1-1,0-2 1,0 1-1,0-1 1,8-3 0,-11 3-791,0 0 0,0 0 0,0 0 0,0-1 0,0 0 0,8-7 0,10-16-10435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108 101 3716,'0'-11'8472,"0"0"-6706,1 3-650,0-1 1,0 0-1,-2 1 1,1-1 0,-1 0-1,-3-14 1,4 23-1091,0 0 0,0-1 0,0 1 0,0 0 0,0 0 0,0 0 1,0 0-1,0 0 0,0 0 0,0-1 0,0 1 0,0 0 0,0 0 0,0 0 0,0 0 0,0 0 1,0 0-1,0 0 0,0-1 0,0 1 0,0 0 0,0 0 0,0 0 0,-1 0 0,1 0 0,0 0 0,0 0 1,0 0-1,0 0 0,0 0 0,0 0 0,0-1 0,0 1 0,-1 0 0,1 0 0,0 0 0,0 0 1,0 0-1,0 0 0,0 0 0,0 0 0,0 0 0,-1 0 0,1 0 0,0 0 0,0 0 0,0 0 0,0 0 1,0 0-1,0 0 0,-1 0 0,1 0 0,0 0 0,0 1 0,0-1 0,0 0 0,0 0 0,0 0 1,0 0-1,0 0 0,-1 0 0,1 0 0,0 0 0,0 0 0,0 0 0,0 1 0,0-1 0,-4 13 170,-1 19-415,0 52 1146,4-1 0,12 103 0,-5-138-567,1 0-1,3-1 1,2 0-1,2-1 0,27 60 1,-39-103-477,8 17 1308,-7-17-288,-4-13-440,-4-2-448,0 1 0,-1 0 0,0 0 0,-1 0 1,0 0-1,0 1 0,-1 0 0,-17-15 1,10 8-132,-15-15-346,16 19 72,2 0 0,-1-1 0,2-1-1,-14-22 1,25 37 382,-1-1-1,1 0 1,-1 0 0,1-1 0,-1 1-1,1 0 1,0 0 0,0 0-1,-1 0 1,1 0 0,0 0 0,0 0-1,0 0 1,0-1 0,0 1 0,1 0-1,-1 0 1,0 0 0,0 0-1,1 0 1,-1 0 0,1 0 0,-1 0-1,1 0 1,-1 0 0,1 0-1,-1 0 1,1 0 0,0 0 0,0 0-1,-1 1 1,1-1 0,0 0 0,0 0-1,0 1 1,0-1 0,0 1-1,0-1 1,0 1 0,0-1 0,2 0-1,6-2-2,1 0 0,-1 1-1,1 0 1,10-1-1,-3 0 38,25-4-218,60-15 725,-95 20-777,-1 0-1,0 0 0,0-1 1,0 0-1,0 0 0,0 0 0,-1-1 1,0 1-1,1-1 0,-1-1 0,-1 1 1,8-8-1,-10 8-619,-1 1 0,1-1 1,-1 0-1,1 0 0,-1 0 0,0 0 1,0 0-1,-1 0 0,1 0 0,-1-7 1,0 10 749,1-33-9473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2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4073 7559,'0'0'1847,"5"-6"-2226,223-265 3171,104-115-2797,694-680 968,-679 712-933,843-801-623,-953 941 545,295-204 0,-445 365 61,-62 40-360,0-2 1,-1 0 0,-1-2-1,30-27 1,-51 42-113,1-1-1,-1 0 0,0 0 1,0 0-1,0 0 0,0 0 1,-1 0-1,1 0 0,1-6 1,-2-2-3358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13549,'0'8'2253,"-2"26"372,2-1 1,5 38-1,-1-38-1542,2 0 0,14 46 0,6 5-640,-2 2 0,14 112 0,-52-507-3342,14 309 2896,0-1 0,1 1-1,-1 0 1,0-1-1,1 1 1,-1 0 0,0-1-1,1 1 1,-1 0-1,0-1 1,1 1 0,-1 0-1,1 0 1,-1-1-1,0 1 1,1 0 0,-1 0-1,1 0 1,-1-1 0,1 1-1,-1 0 1,1 0-1,-1 0 1,1 0 0,-1 0-1,1 0 1,-1 0-1,1 0 1,-1 0 0,1 1-1,-1-1 1,1 0-1,-1 0 1,0 0 0,1 0-1,-1 1 1,1-1-1,-1 0 1,1 1 0,20 7 90,-16-5-47,0-1 0,1 0 0,-1 0 0,1 0-1,0 0 1,0-1 0,0 0 0,0 0 0,0-1-1,-1 1 1,1-1 0,0-1 0,0 1 0,0-1-1,0 0 1,0 0 0,0-1 0,0 0 0,-1 0-1,1 0 1,7-5 0,-9 4 2,0 0-1,0 0 1,1-1-1,-2 1 1,1-1 0,0 0-1,-1-1 1,0 1-1,0 0 1,0-1 0,-1 0-1,1 0 1,-1 0-1,0 0 1,0 0-1,-1 0 1,0 0 0,0 0-1,0-1 1,0 1-1,-1 0 1,0-1-1,-1-9 1,1 14-43,0 0 0,0-1-1,0 1 1,0-1 0,0 1 0,0-1-1,0 1 1,-1-1 0,1 1 0,-1-1-1,1 1 1,-1 0 0,1-1 0,-1 1 0,0 0-1,0-1 1,1 1 0,-1 0 0,0 0-1,0 0 1,0 0 0,0 0 0,-1 0-1,1 0 1,0 0 0,0 0 0,-1 1-1,1-1 1,0 0 0,-1 1 0,1-1-1,-1 1 1,1-1 0,0 1 0,-1 0 0,1 0-1,-1 0 1,1 0 0,-3 0 0,1 0-19,0 1 0,0 0 1,0 0-1,0 0 1,0 0-1,1 0 0,-1 1 1,0-1-1,1 1 1,-1 0-1,1 0 0,0 0 1,-1 0-1,1 0 1,0 0-1,0 1 1,1-1-1,-3 5 0,-1 1 35,0 1-1,1 0 0,1 1 0,0-1 1,0 1-1,1-1 0,-3 17 1,5-23-5,0-1 0,0 0 0,0 1 0,0-1 1,0 0-1,0 1 0,1-1 0,-1 0 0,1 1 1,0-1-1,-1 0 0,1 0 0,0 0 0,0 0 1,0 0-1,1 0 0,-1 0 0,0 0 0,1 0 1,-1 0-1,1-1 0,0 1 0,0 0 0,-1-1 1,1 0-1,0 1 0,0-1 0,0 0 0,0 0 1,1 0-1,-1 0 0,0-1 0,0 1 0,1-1 1,-1 1-1,0-1 0,4 1 0,29 0 86,0 0 0,69-9-1,14 0-531,-97 15 612,-21-7-105,-1 0 0,1-1 0,0 1 0,0 0 0,0 0 0,0-1 0,0 1 0,0 0 1,0-1-1,0 1 0,0 0 0,0 0 0,1-1 0,-1 1 0,0 0 0,0 0 1,0-1-1,0 1 0,0 0 0,0 0 0,1-1 0,-1 1 0,0 0 0,0 0 0,0 0 1,0-1-1,1 1 0,-1 0 0,0 0 0,0 0 0,1 0 0,-1-1 0,0 1 1,0 0-1,1 0 0,-1 0 0,0 0 0,0 0 0,1 0 0,-1 0 0,0 0 0,1 0 1,-1 0-1,0 0 0,0 0 0,1 0 0,-1 0 0,0 0 0,0 0 0,1 0 0,-1 0 1,1 1-1,-19-56 156,-31-64-1,48 118-476,4 8-466,1-2 692,1 0-1,0 0 0,1-1 0,-1 0 1,1 0-1,0-1 0,0 1 0,0-1 1,0-1-1,1 1 0,-1-1 1,1 0-1,-1 0 0,1-1 0,0 0 1,0 0-1,-1-1 0,1 0 1,13-1-1,-10 1 16,0-1-1,-1 0 1,1-1 0,0 0-1,0 0 1,-1-1 0,1 0-1,-1-1 1,0 0 0,0-1 0,0 1-1,-1-2 1,9-6 0,-11 6 18,0-1 1,-1 0 0,1 0-1,-2 0 1,1 0 0,4-12 0,-7 17-13,-1 0 0,0 0 0,0 0 1,0 0-1,-1 0 0,1 0 1,0 0-1,-1-1 0,1 1 0,-1 0 1,0 0-1,0-1 0,0 1 1,0 0-1,0 0 0,0-1 0,-1 1 1,1 0-1,-1 0 0,0 0 1,1 0-1,-1-1 0,0 1 1,0 0-1,0 0 0,-1 1 0,1-1 1,-2-2-1,2 3-13,-1 0-1,1 0 1,-1 1 0,1-1-1,0 1 1,-1 0 0,1-1-1,-1 1 1,1 0 0,-1 0-1,1 0 1,-1 0 0,1 0-1,-1 0 1,0 0 0,1 0-1,0 1 1,-1-1 0,1 0-1,-1 1 1,1 0 0,-1-1 0,1 1-1,0 0 1,-1-1 0,1 1-1,0 0 1,0 0 0,0 0-1,0 0 1,0 0 0,0 1-1,0-1 1,0 0 0,0 0-1,0 2 1,-5 5 0,0-1 0,1 1 0,1 0 1,-6 12-1,6-11 45,1 0 1,0 0 0,1 0 0,-1 1 0,0 10 0,3-18-20,0 0 0,-1-1 1,1 1-1,0 0 0,0-1 1,0 1-1,0 0 0,0-1 1,1 1-1,-1 0 0,0-1 0,1 1 1,0 0-1,-1-1 0,1 1 1,0-1-1,-1 1 0,1-1 1,0 0-1,0 1 0,0-1 1,1 0-1,-1 1 0,0-1 0,0 0 1,1 0-1,-1 0 0,0 0 1,1 0-1,-1-1 0,1 1 1,-1 0-1,1-1 0,0 1 1,-1-1-1,3 1 0,8 0 40,0 0-1,0-1 1,0-1-1,0 0 1,0 0 0,-1-1-1,1-1 1,0 0-1,21-9 1,7-6-132,53-32 1,-47 24-209,-45 25 277,-1 1-1,1 0 1,-1-1-1,1 1 1,-1 0 0,1-1-1,-1 1 1,1 0-1,0 0 1,-1-1 0,1 1-1,0 0 1,-1 0 0,1 0-1,0 0 1,-1 0-1,1 0 1,-1 0 0,1 0-1,0 0 1,-1 0-1,1 0 1,0 0 0,-1 1-1,1-1 1,-1 0 0,1 0-1,0 1 1,0-1-1,2 20-24,-17 43 492,7-40-228,7-22-213,-1 0 0,1 0-1,0 0 1,-1 0 0,1-1 0,0 1 0,0 0-1,0 0 1,0 0 0,0 0 0,0 0-1,0 0 1,0 0 0,0-1 0,0 1-1,0 0 1,0 0 0,1 0 0,-1 0 0,0 0-1,1-1 1,-1 1 0,1 0 0,-1 0-1,1 0 1,-1-1 0,1 1 0,-1 0 0,1-1-1,0 1 1,-1-1 0,1 1 0,0-1-1,-1 1 1,1-1 0,0 1 0,1 0-1,1-1 5,0-1 0,0 1 0,-1-1 0,1 1 0,0-1 0,0 0 0,-1 0 0,1 0 0,-1 0 0,1 0 0,3-3 0,18-10-1364,-2 0-1,24-19 1,-20 7-3679,-5-4-3929,-15 16 2112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9353,'5'-6'1720,"0"1"0,1 0 0,0 1 1,0-1-1,9-4 0,34-9 2317,-34 15-3668,0 1 0,1 0-1,-1 2 1,30 1 0,-43-1-354,1 0 0,-1 0 0,0 0 0,0 0 0,0 1 0,0-1 0,0 0 0,0 1 0,0 0 0,-1-1 0,1 1 0,0 0-1,0 0 1,0 0 0,-1 0 0,1 0 0,0 1 0,-1-1 0,1 0 0,-1 1 0,1-1 0,-1 1 0,0 0 0,0-1 0,0 1 0,0 0 0,0 0 0,0-1 0,0 1 0,0 0 0,-1 0 0,1 0 0,-1 0 0,0 0 0,1 0 0,-1 0 0,0 4 0,-1 0 199,0 0-1,0 0 1,-1 0 0,1 0 0,-1 0-1,0 0 1,-1 0 0,0-1-1,0 1 1,-7 9 0,-29 30 991,29-34-1068,0 0 0,0 1 0,1 0 0,-10 18 0,20-30-134,-1 1 1,1-1 0,-1 1-1,1-1 1,0 1-1,-1-1 1,1 0 0,0 1-1,0-1 1,-1 0 0,1 1-1,0-1 1,0 0-1,0 0 1,-1 0 0,1 0-1,0 1 1,0-1 0,0 0-1,-1-1 1,1 1-1,0 0 1,0 0 0,1 0-1,26-2-99,22-12-2414,-22-3-4626,-22 7 196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99 14189,'0'0'10506,"-46"-28"-8488,46 21-96,11-1-1121,15 0-385,8 2-288,3 1-64,8 0-64,0 1-1185,5-6-2754,-3-7-5542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10666,'0'0'11227,"2"13"-10064,3 29-328,13 143 1902,-20-135-2456,1-28-89,0-1-1,2 1 0,0-1 1,7 36-1,-8-55-158,1 0 0,-1-1-1,1 1 1,-1 0 0,1 0 0,0-1-1,0 1 1,0 0 0,0-1-1,0 1 1,0-1 0,0 1-1,0-1 1,1 0 0,-1 1 0,0-1-1,1 0 1,-1 0 0,1 0-1,0 0 1,-1 0 0,1 0-1,0 0 1,-1-1 0,1 1 0,0-1-1,0 1 1,0-1 0,0 0-1,-1 1 1,1-1 0,0 0-1,0 0 1,0-1 0,0 1-1,0 0 1,3-1 0,2-1 99,0-1 1,0 0-1,0 0 1,-1 0-1,1 0 0,-1-1 1,0-1-1,7-5 1,28-26 115,-2-3-1,-1-1 1,-3-2 0,-1-1 0,-2-2 0,31-59 0,-56 89-798,-11 16-3040,-17 19-5354,16-15 7438,-11 14-7228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12364,'0'0'7388,"3"9"-4169,11 29-1126,-13-37-2000,0 1 1,0-1-1,0 0 1,1 1-1,-1-1 1,0 0-1,0 0 1,1 0-1,-1 0 1,1 0 0,-1 0-1,1 0 1,-1 0-1,1 0 1,-1-1-1,1 1 1,0-1-1,-1 1 1,1-1-1,0 0 1,0 1-1,2-1 1,35-3 172,-36 2-190,6-1-45,0-1 1,0 0-1,0 0 1,0-1-1,0-1 1,-1 1-1,1-1 1,-1-1-1,-1 0 1,1 0-1,-1 0 1,10-11-1,-6 5-15,-1 0-1,-1 0 1,0-1-1,0 0 1,-1-1-1,11-27 1,-13 17 348,-6 23-352,0 1-1,0 0 1,0 0 0,0-1 0,0 1 0,0 0-1,0 0 1,0 0 0,0-1 0,0 1 0,0 0 0,0 0-1,0-1 1,-1 1 0,1 0 0,0 0 0,0 0 0,0-1-1,0 1 1,0 0 0,0 0 0,-1 0 0,1 0-1,0-1 1,0 1 0,0 0 0,0 0 0,-1 0 0,1 0-1,0 0 1,0 0 0,0 0 0,-1-1 0,1 1-1,0 0 1,0 0 0,-1 0 0,1 0 0,0 0 0,0 0-1,0 0 1,-1 0 0,1 0 0,-2 2 4,-1-1 0,1 0 0,0 1 0,1-1 1,-1 1-1,0 0 0,0-1 0,1 1 0,-1 0 0,1 0 0,-1 0 1,1 1-1,0-1 0,-2 3 0,-2 5 18,1 0 0,0 1 0,0-1 0,1 1 0,0 0 0,1 0 0,0 0 0,1 0 0,0 0 0,1 15 0,0-24-21,1 0 1,-1 0-1,1 0 1,0-1-1,0 1 1,0 0-1,0-1 1,0 1-1,0 0 1,0-1-1,1 1 1,-1-1-1,0 0 1,1 1-1,-1-1 1,1 0-1,-1 0 1,1 0 0,0 0-1,0 0 1,-1 0-1,1-1 1,0 1-1,0 0 1,0-1-1,0 0 1,0 1-1,0-1 1,0 0-1,0 0 1,0 0-1,-1 0 1,4-1-1,4 1 45,0 0 0,0 0 0,0-2 0,0 1 0,0-1 0,9-3-1,-8 1-23,0-1-1,-1 0 1,1-1-1,-2 0 0,1 0 1,0-1-1,-1 0 0,-1-1 1,1 0-1,-1 0 0,0-1 1,-1 1-1,0-1 1,0-1-1,-1 1 0,-1-1 1,1 0-1,-1 0 0,-1 0 1,0-1-1,-1 1 1,1-1-1,0-20 0,-3 30-24,0 1-1,0-1 1,0 0-1,0 0 1,0 0-1,0 0 1,0 0-1,0 0 1,-1 0-1,1 0 1,0 0-1,0 0 1,-1 1-1,1-1 1,-1 0-1,1 0 1,-1 0-1,1 1 1,-1-1-1,0-1 1,-14 4-84,13 0 71,-1 0 0,0 0 0,1 1 0,0-1 0,-1 0 0,1 1-1,0-1 1,0 1 0,1 0 0,-3 3 0,3-1 31,-1-1-1,1 1 1,1 0 0,-1 0 0,0-1 0,1 1-1,1 6 1,-1-5 53,0-6 443,1 5-522,1 0 0,-1 0-1,0-1 1,0 1 0,-1 0 0,0 0 0,1 0 0,-1 0 0,-2 8 0,2-6-10,0 7 11,-1-9 0,1 0 0,-1 0 1,1 0-1,0 0 0,1 0 1,-1 0-1,1 0 0,0 0 1,0 0-1,1 0 1,-1-1-1,1 1 0,0 0 1,4 6-1,-4-10 7,-1 0 1,0-1-1,1 1 1,-1 0-1,0-1 0,1 1 1,-1-1-1,0 0 1,1 0-1,-1 1 0,1-1 1,-1 0-1,1 0 0,-1 0 1,1 0-1,-1-1 1,0 1-1,1 0 0,-1 0 1,1-1-1,-1 1 1,0-1-1,1 0 0,-1 1 1,0-1-1,0 0 0,1 0 1,-1 0-1,0 1 1,0-1-1,0 0 0,2-3 1,34-39 91,-33 39-90,21-31-5,48-58 22,-67 86-49,1 0 0,0 1 0,0 0 0,0 0 0,1 0 0,0 1 0,0 0 0,0 0 0,15-4 0,-22 8-8,0 1 1,1-1 0,-1 1-1,0-1 1,1 1 0,-1 0-1,0 0 1,1 0 0,-1 0-1,0 0 1,1 0 0,-1 0-1,1 0 1,-1 0 0,0 1-1,1-1 1,-1 0 0,0 1-1,1-1 1,-1 1 0,0 0-1,0-1 1,0 1 0,2 1-1,-1 0 13,-1 0 0,0 0 0,0 0-1,0 0 1,0 0 0,0 0-1,0 1 1,0-1 0,-1 0 0,1 0-1,-1 1 1,1-1 0,-1 4-1,0 6 27,-1 1 0,0-1 0,0 1 0,-6 18 0,2-14-21,3-12 17,0-1 0,1 0 1,-1 1-1,1-1 0,0 0 1,1 1-1,-1-1 0,1 1 1,0-1-1,0 1 0,1 6 1,-1-11-1,0 1 1,1-1-1,-1 1 1,1-1 0,-1 0-1,1 1 1,-1-1-1,0 0 1,1 0 0,-1 1-1,1-1 1,-1 0-1,1 0 1,0 0 0,-1 1-1,1-1 1,-1 0-1,1 0 1,-1 0-1,1 0 1,-1 0 0,1 0-1,-1 0 1,1 0-1,0 0 1,-1-1 0,1 1-1,-1 0 1,1 0-1,-1 0 1,1-1 0,-1 1-1,1 0 1,-1-1-1,0 1 1,1 0 0,-1-1-1,1 1 1,0-1-1,17-14 216,-12 7-187,0 1-1,-1-1 1,-1 0 0,1 0-1,-1 0 1,0 0-1,-1-1 1,0 1-1,3-19 1,-2 2 22,-2 0 0,-1-34-1,-1 44-16,-1 15-36,1 0 1,-1 0 0,1 0-1,0 0 1,-1 0 0,1 0-1,-1 0 1,1 0 0,-1 0-1,1-1 1,0 1 0,-1 0-1,1 0 1,-1 0 0,1 0-1,0 0 1,-1-1 0,1 1-1,0 0 1,-1 0 0,1-1-1,0 1 1,-1 0 0,1-1-1,0 1 1,0 0 0,-1-1-1,1 1 1,0 0 0,0-1-1,-1 0 1,1 1-5,1-1 0,-1 1 0,0-1 0,0 1 0,0-1 0,0 1 0,1-1 0,-1 1 0,0-1 0,0 1 0,1-1 0,-1 1 0,0-1 0,1 1 0,-1 0 0,0-1 0,1 1 0,-1 0 0,1-1 0,-1 1 0,0 0 0,1-1 0,-1 1 0,1 0 0,-1 0 0,1 0 0,-1-1 0,1 1 0,-1 0 0,1 0 0,0 0 0,-1 0 0,1 0 0,-1 0 0,1 0 0,-1 0 0,1 0 0,-1 0 0,1 0 0,-1 1 0,1-1 0,-1 0 0,1 0 0,-1 0 0,1 1 0,-1-1 0,1 0 0,-1 1 0,1-1 0,-1 0 0,1 1 0,33 17 0,-28-14 0,0-1-31,1-1 1,-1 1-1,0-2 0,0 1 1,1-1-1,-1 0 0,1 0 0,0-1 1,-1 1-1,1-2 0,-1 1 1,1-1-1,-1 0 0,1 0 1,-1-1-1,1 1 0,-1-1 0,0-1 1,0 0-1,0 1 0,0-2 1,7-4-1,-5 3-13,-1 0 1,0 0-1,1-1 1,-2 0-1,1 0 0,-1-1 1,0 1-1,0-1 0,-1-1 1,0 1-1,0-1 1,-1 0-1,0 0 0,0 0 1,4-17-1,-7 25 40,-1-1-1,0 1 1,1-1 0,-1 1-1,0-1 1,0 1 0,1-1-1,-1 1 1,0-1 0,0 1-1,0-1 1,0 1 0,0-1-1,0 0 1,0 1 0,0-1-1,0 1 1,0-1 0,0 0-1,0 1 1,0-1 0,0 1-1,-1-1 1,1 1 0,0-1-1,0 1 1,-1-1-1,1 1 1,0-1 0,-1 1-1,1-1 1,0 1 0,-1-1-1,1 1 1,-1 0 0,1-1-1,-1 1 1,1 0 0,-1-1-1,1 1 1,-1 0 0,1 0-1,-1-1 1,1 1 0,-1 0-1,1 0 1,-1 0 0,0 0-1,1 0 1,-1 0 0,1 0-1,-1 0 1,0 0 0,1 0-1,-1 0 1,-2 1-34,0 0 1,0 0-1,0 1 0,0-1 1,0 1-1,1-1 1,-1 1-1,1 0 0,-4 4 1,-5 5 48,0 0 1,1 1-1,1 1 0,0-1 1,0 2-1,2-1 0,0 1 1,0 0-1,1 0 1,1 1-1,0 0 0,1 0 1,1 0-1,-2 17 1,5-31-3,0 0 0,0 0 0,0 0-1,0 0 1,0 0 0,1-1 0,-1 1 0,0 0 0,0 0 0,1 0 0,-1 0 0,0 0 0,1-1 0,-1 1 0,1 0 0,-1 0 0,1-1 0,0 1 0,-1 0 0,1-1 0,0 1 0,-1 0 0,1-1 0,0 1 0,0-1 0,-1 1 0,1-1 0,1 1 0,1 0 15,0-1 1,0 1 0,0-1-1,0 0 1,0 0 0,0 0-1,0 0 1,0 0 0,3-1-1,6-2 44,-1 0 1,1 0-1,19-10 0,162-101-149,-175 102 50,-16 10 21,0 1 0,0 0 0,0 0-1,0 0 1,0 0 0,0 0 0,0 0 0,0 0 0,0 1 0,1-1-1,3 1 1,-5 0 6,-1 0-1,1 0 1,0 0 0,-1 0-1,1 0 1,-1 1-1,1-1 1,-1 0 0,1 0-1,0 1 1,-1-1-1,1 0 1,-1 1 0,0-1-1,1 1 1,-1-1-1,1 0 1,-1 1-1,0-1 1,1 1 0,-1-1-1,0 1 1,1-1-1,-1 1 1,0 0 0,0-1-1,1 2 1,0 4 16,-1 1 1,1-1-1,-1 1 0,-1 0 1,1-1-1,-3 10 1,2-4 113,-1 34 167,2-45-280,0-1-1,1 1 1,0-1-1,-1 1 1,1-1-1,-1 0 0,1 1 1,-1-1-1,1 0 1,0 0-1,-1 1 1,1-1-1,0 0 0,-1 0 1,1 0-1,0 0 1,-1 0-1,1 0 1,0 0-1,-1 0 1,1 0-1,0 0 0,-1 0 1,1 0-1,0-1 1,-1 1-1,1 0 1,0-1-1,21-4 177,-10-1-140,-1-1 0,0 0-1,19-16 1,-24 17-173,1 0-1,-1 1 1,1 0 0,0 1-1,0-1 1,0 1 0,1 0-1,0 1 1,-1 0 0,1 0-1,16-2 1,-23 5 109,-1 0 1,1 1-1,0-1 0,0 1 0,0 0 1,0-1-1,0 1 0,0 0 0,-1 0 1,1-1-1,0 1 0,-1 0 0,1 0 1,-1 0-1,1 0 0,-1 0 0,1 0 1,-1 0-1,1 0 0,-1 0 0,0 0 1,0 0-1,1 0 0,-1 0 0,0 0 1,0 0-1,0 0 0,0 0 0,0 0 1,-1 0-1,1 0 0,0 0 0,0 0 1,-1 2-1,-6 39 120,-7 2-83,5-28-4251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95 12043,'0'0'5670,"4"-10"-3327,2-5-1554,17-49 2752,-23 64-3509,0 0 0,0-1 0,0 1-1,0 0 1,0 0 0,0 0 0,0 0 0,0-1 0,0 1 0,0 0 0,0 0 0,0 0 0,0 0 0,0-1 0,0 1-1,0 0 1,0 0 0,0 0 0,0 0 0,0-1 0,0 1 0,0 0 0,-1 0 0,1 0 0,0 0 0,0 0 0,0-1 0,0 1-1,0 0 1,0 0 0,-1 0 0,1 0 0,0 0 0,0 0 0,0 0 0,0 0 0,-1-1 0,1 1 0,0 0 0,0 0-1,0 0 1,0 0 0,-1 0 0,1 0 0,0 0 0,0 0 0,0 0 0,-1 0 0,1 0 0,0 0 0,0 0 0,0 1 0,0-1-1,-1 0 1,-16 6 386,-13 12-456,2 4 49,1 1-1,0 0 1,2 2 0,0 1-1,-21 32 1,45-57-20,0 0 0,0 1 1,0-1-1,0 0 0,0 1 0,0-1 0,0 1 0,1 0 0,-1-1 0,1 1 1,-1-1-1,1 1 0,-1 0 0,1-1 0,0 4 0,0-4-1,1-1-1,-1 0 0,0 1 1,1-1-1,-1 1 1,1-1-1,-1 0 1,1 1-1,-1-1 0,0 0 1,1 0-1,-1 1 1,1-1-1,0 0 0,-1 0 1,1 0-1,-1 0 1,1 1-1,-1-1 0,1 0 1,-1 0-1,1 0 1,-1 0-1,1 0 0,0 0 1,-1-1-1,1 1 1,-1 0-1,1 0 1,0 0-1,56-21-620,-47 16 584,0 1 33,0 0 0,0 1 0,1 0 0,0 1 0,-1 0 0,1 0 0,0 1 0,21 1 0,-28 0-1,-1 0 0,1 1 0,0 0 0,-1 0 0,1 0 0,-1 0 0,1 0 0,-1 1 0,0-1 0,1 1 0,-1 0 0,0 0 0,0 1 0,0-1 0,0 0 0,-1 1 0,1 0 0,-1 0 0,1-1 0,-1 1 0,0 1 0,0-1 0,-1 0 0,1 0 0,0 1 0,-1-1 0,0 1 0,0-1 0,1 5 0,-1 0 34,1 0 1,-1 1 0,0-1-1,-1 0 1,0 0-1,0 1 1,-1-1 0,0 0-1,-1 0 1,0 1-1,0-1 1,0 0 0,-1-1-1,0 1 1,-1 0-1,0-1 1,-7 11 0,5-10 189,-2 1 0,1-1 0,-1 0 0,0-1 0,0 0 0,-1 0 0,0-1 0,0 0-1,-1 0 1,0-1 0,1-1 0,-22 8 0,26-11-152,-1 1-1,1-1 0,0 1 1,-1-2-1,0 1 1,1-1-1,-1 1 0,1-1 1,-1-1-1,0 1 0,-6-3 1,10 3-235,0-1 0,1 0 0,-1 0 0,0 0 1,0 0-1,1 0 0,-1 0 0,1 0 1,-1 0-1,1-1 0,0 1 0,-1-1 0,1 1 1,0-1-1,0 0 0,0 1 0,0-1 0,0 0 1,0 1-1,1-1 0,-1 0 0,1 0 0,-1 0 1,1 0-1,0 0 0,-1 0 0,1 0 0,0 0 1,0 0-1,0 0 0,1 1 0,-1-1 0,0 0 1,2-3-1,-2 3-439,1-1 0,0 1-1,0 0 1,0-1 0,0 1 0,0 0 0,0-1 0,1 1 0,-1 0 0,1 0 0,-1 0-1,1 0 1,0 0 0,3-2 0,17-14-6168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15535,'0'0'10244,"-1"10"-10046,-3 206 122,3-216-310,1 1-1,0-1 1,0 1 0,0 0-1,0-1 1,0 1 0,0-1-1,0 1 1,1 0 0,-1-1-1,0 1 1,0-1 0,0 1-1,1 0 1,-1-1 0,0 1-1,1-1 1,-1 1 0,0-1-1,1 1 1,-1-1 0,0 0-1,1 1 1,-1-1 0,1 1-1,-1-1 1,1 0 0,-1 1-1,1-1 1,-1 0 0,1 0-1,0 1 1,-1-1 0,1 0-1,-1 0 1,1 0 0,-1 0-1,1 0 1,0 0 0,-1 0-1,1 0 1,0 0 0,-1 0-1,1 0 1,-1 0 0,1 0-1,-1 0 1,1 0 0,0-1-1,-1 1 1,1 0 0,-1 0-1,1-1 1,-1 1 0,1 0-1,-1-1 1,1 1 0,0-1-1,32-24 814,46-63-85,-46 49-680,52-47 0,-83 85-67,-1-1 0,0 1 0,1 0 0,-1 0 0,1 0 0,-1 0 0,1 0 0,-1 0 0,1 0-1,0 1 1,-1-1 0,1 0 0,0 1 0,0 0 0,0-1 0,2 1 0,-4 0 2,1 0 1,0 1-1,0-1 1,-1 0-1,1 1 1,0-1-1,-1 0 1,1 1-1,0-1 1,-1 1-1,1-1 1,-1 1 0,1 0-1,-1-1 1,1 1-1,-1 0 1,1-1-1,-1 1 1,0 0-1,1-1 1,-1 1-1,0 0 1,0 0-1,1-1 1,-1 2-1,1 9-22,0-1 1,0 1-1,-1-1 0,-2 17 0,0-4 133,2-21-94,0-1-1,0 1 0,0 0 0,0 0 1,0 0-1,0 0 0,0 0 0,1 0 1,-1 0-1,1-1 0,-1 1 0,1 0 1,0 0-1,0-1 0,1 3 1,-1-4 8,0 0 1,0 1 0,1-1 0,-1 0 0,0 0 0,1 0 0,-1 0 0,0-1 0,1 1 0,-1 0 0,0 0 0,0-1 0,1 1 0,-1-1 0,0 1 0,0-1 0,0 1 0,0-1 0,0 0 0,0 0 0,0 0 0,0 1 0,1-2 0,60-49 395,-53 42-438,0 1-1,0-1 1,1 2 0,-1-1 0,2 1-1,-1 1 1,1 0 0,0 0-1,0 1 1,1 1 0,15-5-1,-27 9-1,1 0 0,0 0-1,0 0 1,-1 0-1,1 0 1,0 1-1,0-1 1,-1 0 0,1 0-1,0 0 1,0 1-1,-1-1 1,1 0 0,0 1-1,-1-1 1,1 1-1,-1-1 1,1 1 0,0-1-1,-1 1 1,1-1-1,-1 1 1,1-1-1,-1 1 1,0-1 0,1 1-1,-1 0 1,0-1-1,1 1 1,-1 1 0,6 33-170,-7-25 208,1 1 1,-2 0 0,1-1 0,-5 16 0,3-17-307,-14 33 826,16-41-746,1 1 0,-1-1 0,0 0 0,0 0 1,1 1-1,-1-1 0,0 0 0,0 0 0,0 0 0,0 0 0,0 0 0,-1 0 1,1 0-1,0 0 0,0-1 0,-1 1 0,1 0 0,0-1 0,-1 1 1,1-1-1,0 1 0,-1-1 0,1 0 0,-3 1 0,-5-6-4457,-1-12-1879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12748,'0'0'9449,"-6"51"-22229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63 275 1313,'0'0'5723,"8"-9"-3161,-7 8-2563,8-8 1177,-1-2-1,0 1 1,9-15 0,-15 21-581,0 0 0,0 0 1,0 0-1,0 0 0,-1 0 1,0-1-1,1 1 0,-2 0 1,1-1-1,0 1 0,-1-1 1,0 1-1,0-1 0,0 1 1,-1 0-1,1-1 0,-2-4 1,1 8-539,1 0 0,0 1 0,-1-1 0,1 0 0,-1 1 0,1-1-1,-1 0 1,1 1 0,-1-1 0,1 1 0,-1-1 0,0 1 0,1-1 0,-1 1 0,0-1 0,0 1 0,1-1 0,-1 1 0,0 0 0,0 0 0,0-1 0,1 1 0,-1 0 0,0 0 0,0 0 0,0 0 0,0 0 0,1 0 0,-1 0 0,0 0 0,0 0 0,0 0 0,0 1 0,1-1 0,-1 0 0,0 1 0,0-1 0,1 0 0,-1 1 0,0-1 0,1 1 0,-1-1 0,0 1-1,1-1 1,-2 2 0,-29 25 40,23-16-118,1 0 1,0 0-1,1 1 1,0 0-1,1 0 1,0 0-1,1 1 1,0 0-1,1-1 1,1 1-1,0 0 1,-1 27-1,3-39 7,0 1 0,0-1 1,0 0-1,0 1 0,0-1 0,0 1 1,0-1-1,1 0 0,-1 1 0,1-1 1,-1 0-1,1 1 0,-1-1 0,1 0 1,0 0-1,-1 1 0,1-1 0,0 0 1,0 0-1,0 0 0,0 0 0,0 0 1,0 0-1,0 0 0,0 0 0,1-1 1,-1 1-1,0 0 0,0-1 0,1 1 1,-1-1-1,0 1 0,1-1 0,-1 0 1,0 1-1,1-1 0,-1 0 0,1 0 1,-1 0-1,1 0 0,-1 0 0,0-1 1,1 1-1,-1 0 0,0 0 0,1-1 1,1 0-1,4-1 18,0-1 0,0 1 0,0-1 0,0 0 0,-1-1 0,1 0-1,-1 0 1,6-5 0,9-10 115,-2-1-1,0 0 0,-2-2 0,0 0 1,-1-1-1,-2 0 0,0-1 1,-1-1-1,-2 0 0,-1-1 0,0 0 1,6-33-1,-22 92-594,-4 14 324,3 1 0,1 0 0,2 71 0,3-117-76,1 0-1,0 0 1,0 0-1,1 0 1,-1 0-1,0 0 0,1 0 1,-1 0-1,1 0 1,0 0-1,-1 0 1,1-1-1,0 1 1,0 0-1,0-1 1,1 1-1,-1 0 1,0-1-1,1 1 1,-1-1-1,0 0 1,1 1-1,0-1 1,-1 0-1,3 1 1,15 3-6040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4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131 318 8904,'0'0'16250,"-10"6"-15518,-2 2-663,1 0-1,0 0 1,0 1 0,1 1 0,-14 17 0,19-22-69,1 0 0,0 0 0,0 1 0,1-1 1,-1 1-1,1 0 0,1 0 0,-1 1 0,1-1 1,0 0-1,0 1 0,1-1 0,0 1 1,0 0-1,1-1 0,0 9 0,0-15-5,0 1-1,1-1 0,-1 1 0,0-1 1,1 1-1,-1-1 0,1 0 1,-1 1-1,1-1 0,-1 0 0,1 1 1,-1-1-1,1 0 0,-1 1 1,1-1-1,-1 0 0,1 0 1,0 0-1,-1 0 0,1 0 0,-1 0 1,1 0-1,0 0 0,-1 0 1,1 0-1,-1 0 0,1 0 1,-1 0-1,1 0 0,0 0 0,-1 0 1,1-1-1,-1 1 0,1 0 1,-1-1-1,1 1 0,23-10 78,-13 2-56,0-1-1,-1 0 0,0 0 0,0-1 1,-1 0-1,-1-1 0,0 0 0,0 0 1,9-20-1,5-13 34,19-58 0,-46 152-721,-4-13 712,-6 64 0,15-100-26,0 0 1,0-1-1,-1 1 1,1 0-1,0 0 1,0-1-1,0 1 1,0 0-1,0 0 1,0-1-1,0 1 1,1 0-1,-1 0 1,0-1-1,0 1 1,0 0-1,1-1 1,-1 1-1,0 0 0,1-1 1,-1 1-1,1 0 1,-1-1-1,1 1 1,-1-1-1,1 1 1,-1-1-1,1 1 1,-1-1-1,1 1 1,0-1-1,1 1 43,-1-1 0,1 0-1,-1 0 1,1-1 0,-1 1 0,1 0-1,-1 0 1,1-1 0,-1 1-1,1-1 1,-1 1 0,1-1 0,-1 0-1,2-1 1,41-32 1207,-29 16-1298,-2 0-1,0 0 0,-1-2 0,0 1 1,16-41-1,-42 108-215,7-26 248,2 0 1,0 1 0,1-1 0,-2 33 0,6-54 10,0 0 0,0 0 0,0 0 0,0 0 0,0 0 0,0 0 0,0 0 0,0 0 0,1 0 0,-1 0 0,0 0 0,1 0 1,-1 0-1,0 0 0,1 0 0,-1-1 0,1 1 0,-1 0 0,1 0 0,0 0 0,-1-1 0,1 1 0,0 0 0,0-1 0,-1 1 0,1 0 0,0-1 0,0 1 0,0-1 1,0 1-1,0-1 0,0 0 0,-1 1 0,1-1 0,0 0 0,0 0 0,0 0 0,0 0 0,0 0 0,0 0 0,0 0 0,0 0 0,0 0 0,0 0 0,0 0 0,0 0 1,0-1-1,0 1 0,0 0 0,0-1 0,1 0 0,5-2 71,-1 1 0,0-1 0,-1-1-1,1 1 1,0-1 0,8-7 0,6-8 35,-1-1 0,31-43 0,-43 52-231,0 0 0,0-1 0,-1-1 0,0 1 1,-1-1-1,-1 1 0,6-26 0,-33 114-1288,26-69 1613,7-11 77,10-12 228,-4-4-453,-1-1 0,-1 0 0,0-1 0,-2-1-1,-1 0 1,0-1 0,-2 0 0,-1 0 0,10-48 0,-26 97-703,-19 43 0,0-1 655,12-23 157,2 1 0,2-1-1,2 2 1,2-1 0,2 1 0,2 1 0,2-1-1,2 0 1,12 76 0,-13-118-166,4 16 33,-1 0 1,-1 0 0,0 0-1,-2 1 1,-4 37-1,4-58-28,0 1 1,0-1-1,0 0 0,0 1 0,0-1 0,0 0 0,0 1 0,0-1 0,0 0 0,0 0 0,0 1 0,-1-1 1,1 0-1,0 1 0,0-1 0,0 0 0,0 0 0,-1 1 0,1-1 0,0 0 0,0 0 0,-1 0 0,1 1 0,0-1 1,0 0-1,-1 0 0,1 0 0,0 0 0,0 1 0,-1-1 0,1 0 0,0 0 0,-1 0 0,1 0 0,0 0 1,-1 0-1,1 0 0,0 0 0,-1 0 0,-10-10 287,-5-17-32,6-5-250,0 0-1,3 0 1,0-1-1,2 0 1,2 0 0,1 0-1,1 0 1,5-41 0,-4 71-18,1-1 1,0 0 0,0 1 0,0 0-1,0-1 1,1 1 0,-1 0 0,1-1 0,0 1-1,0 0 1,0 0 0,0 0 0,1 1-1,-1-1 1,1 1 0,0-1 0,-1 1-1,1 0 1,0 0 0,1 0 0,-1 0-1,0 0 1,0 1 0,1 0 0,4-2 0,10-2-329,1 1 1,-1 0-1,36-1 1,-9 0-1777,2-4-1896,2-5-2920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2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116 302 384,'0'0'3380,"-10"0"-2259,-46 0 977,7 0 4318,49 0-5999,7 0-572,16-5 140,-1-1 0,0 0 0,-1-2 0,0-1 1,0 0-1,25-16 0,-2 3 55,72-38-7,-36 18-15,134-50 0,-206 88-37,0 1-1,0 1 1,1-1-1,-1 1 0,1 1 1,-1-1-1,1 2 1,-1-1-1,1 1 1,0 0-1,10 2 0,-18 0 11,1-1-1,-1 1 0,0 0 0,0-1 0,0 1 1,0 0-1,0-1 0,0 1 0,0 0 0,-1 0 0,1 0 1,0 0-1,-1 0 0,0 0 0,0 0 0,1 0 1,-1 0-1,0 0 0,0 0 0,-1 3 0,-4 45 446,-6-10-282,-1 0-1,-3-1 1,-1-1-1,-25 44 1,4-6-137,28-58-116,-9 19-235,1 1 1,1 1-1,3 0 0,-11 52 1,20-53-2929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67 158 7591,'8'-20'3101,"-3"12"-1131,-2-1 0,1 0 0,-1 0 0,0 0 0,-1 0 0,2-16 0,-4 25-1906,0 0 1,0 0-1,0-1 1,0 1-1,0 0 1,0 0 0,0 0-1,0 0 1,0-1-1,0 1 1,0 0-1,0 0 1,0 0-1,0-1 1,0 1-1,0 0 1,0 0-1,0 0 1,0 0-1,0-1 1,-1 1-1,1 0 1,0 0-1,0 0 1,0 0-1,0 0 1,0-1 0,0 1-1,-1 0 1,1 0-1,0 0 1,0 0-1,0 0 1,0 0-1,-1 0 1,1 0-1,0 0 1,0 0-1,0 0 1,0 0-1,-1-1 1,1 1-1,0 0 1,0 0-1,0 0 1,-1 1 0,1-1-1,0 0 1,-12 7 667,-8 13-804,11-6 84,1 0 1,1 1-1,0 0 0,1 0 1,0 1-1,1 0 0,1 0 1,1 0-1,0 0 0,1 1 1,0-1-1,2 28 0,0-43-9,0 0 0,0 1-1,0-1 1,0 0 0,0 0 0,1 1-1,-1-1 1,0 0 0,0 0-1,1 1 1,-1-1 0,1 0 0,-1 0-1,1 0 1,0 0 0,-1 0 0,1 0-1,0 0 1,0 0 0,0 0-1,0 0 1,0 0 0,0 0 0,0-1-1,0 1 1,0 0 0,0-1-1,0 1 1,0-1 0,0 1 0,1-1-1,-1 1 1,0-1 0,0 0 0,1 0-1,-1 0 1,0 1 0,0-1-1,1-1 1,-1 1 0,0 0 0,1 0-1,-1 0 1,0-1 0,0 1 0,0 0-1,1-1 1,-1 1 0,0-1-1,2 0 1,4-2 24,-1 0-1,1-1 1,0 1 0,-1-1 0,0 0-1,0-1 1,9-8 0,8-12-7,-1-2 0,-1 0 0,-1-1 0,-2-2 0,-1 0 1,-1 0-1,-1-1 0,12-42 0,-55 192-933,20-91 789,2 0 0,1 0 0,-1 45 0,5-72 57,1-1 0,0 1 0,0 0 0,0 0-1,0-1 1,0 1 0,0 0 0,0 0 0,0 0 0,1-1 0,-1 1 0,0 0 0,0-1 0,1 1 0,-1 0 0,0 0 0,1-1 0,-1 1 0,0-1 0,1 1 0,-1 0-1,1-1 1,-1 1 0,1-1 0,0 1 0,-1-1 0,1 1 0,0-1 0,-1 1 0,1-1 0,0 0 0,-1 0 0,1 1 0,0-1 0,-1 0 0,1 0 0,0 0-1,0 1 1,0-1 0,-1 0 0,1 0 0,0 0 0,0 0 0,-1-1 0,1 1 0,0 0 0,1 0 0,2-2-291,-1 1-1,1 0 1,-1-1 0,1 1 0,-1-1 0,0 0-1,0 0 1,0-1 0,3-2 0,20-25-3870,-1-8-1666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13132,'0'0'2109,"-3"15"-128,-36 113 1404,21-77-2255,3 2 0,1 0 1,-12 106-1,26-155-1125,0-1 1,0 1 0,0-1-1,1 1 1,-1-1-1,1 0 1,-1 1 0,1-1-1,1 0 1,-1 1-1,0-1 1,1 0 0,-1 0-1,3 3 1,-3-5-5,0 0 0,0 0 0,0 0 0,1 0 0,-1 0 0,0-1 0,1 1 0,-1 0-1,0-1 1,1 1 0,-1-1 0,0 1 0,1-1 0,-1 0 0,1 0 0,-1 1 0,1-1 0,-1 0 0,1 0 0,-1 0 0,1-1 0,-1 1 0,1 0 0,-1-1 0,1 1 0,-1-1 0,0 1 0,1-1 0,-1 1-1,0-1 1,1 0 0,-1 0 0,0 0 0,2-1 0,5-4-24,-1-1 0,0 1 0,0-1-1,-1-1 1,1 1 0,-1-1 0,-1 0-1,8-15 1,2-5-158,15-43 0,-12 18 130,-1 0 1,-3-1-1,11-86 0,-34 195-25,-20 75 0,-5 21 1419,31-131-1193,-7 48 208,10-64-391,-1 1-1,1 0 0,0-1 1,0 1-1,1 0 1,0 0-1,0-1 0,0 1 1,0-1-1,3 8 0,-3-11-165,-1-1 0,1 1-1,-1 0 1,1-1-1,-1 1 1,1 0-1,0-1 1,-1 1 0,1 0-1,0-1 1,0 1-1,0-1 1,-1 0-1,1 1 1,0-1 0,0 0-1,0 1 1,0-1-1,0 0 1,0 0-1,-1 0 1,1 0 0,0 0-1,0 0 1,0 0-1,0 0 1,1 0-1,11-4-6435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16464,'0'0'7826,"3"9"-6326,-3-9-1487,1 3 56,-1-1-1,1 1 0,0-1 1,0 0-1,0 1 1,0-1-1,0 0 0,0 1 1,1-1-1,-1 0 0,1 0 1,-1 0-1,1-1 1,0 1-1,0 0 0,0 0 1,0-1-1,0 0 0,0 1 1,0-1-1,1 0 1,-1 0-1,0 0 0,1 0 1,-1 0-1,1-1 0,-1 1 1,0-1-1,1 1 0,0-1 1,-1 0-1,1 0 1,2-1-1,3 1 7,-1 0 0,0-1 0,1 0 0,-1-1 0,0 0 0,0 0 0,0 0-1,0-1 1,-1 0 0,1 0 0,-1-1 0,1 0 0,6-5 0,-10 6-65,1 0-1,-1 0 1,0 0 0,0-1-1,0 1 1,0-1-1,-1 0 1,1 1 0,-1-1-1,0 0 1,0-1 0,-1 1-1,1 0 1,-1 0-1,0-1 1,0 1 0,0-1-1,0 1 1,-1-1 0,0 1-1,0-1 1,-1-8-1,1 12-17,-1 0-1,1 0 1,0 0-1,0 0 1,-1 0-1,1 0 1,-1 0-1,1 0 0,-1 0 1,1 0-1,-1 0 1,1 0-1,-1 1 1,0-1-1,0 0 0,1 0 1,-1 1-1,0-1 1,0 0-1,0 1 1,0-1-1,0 1 1,0-1-1,0 1 0,0-1 1,0 1-1,0 0 1,0 0-1,0-1 1,0 1-1,0 0 0,0 0 1,0 0-1,0 0 1,0 0-1,0 0 1,0 1-1,0-1 0,0 0 1,0 0-1,0 1 1,0-1-1,0 1 1,0-1-1,-2 2 0,-1-1-18,0 1 0,0 0 0,1 0-1,-1 0 1,0 1 0,1-1 0,-1 1-1,1 0 1,0 0 0,-3 4-1,1 0 31,0 1 0,1-1 0,0 1 0,1 0 0,0 0-1,0 0 1,0 1 0,1-1 0,0 1 0,1-1 0,0 1-1,0 0 1,1-1 0,0 1 0,1 0 0,1 9 0,-1-16 10,1 0 0,-1 0 1,0 0-1,1 0 0,-1-1 1,1 1-1,0 0 0,-1-1 1,1 1-1,0-1 0,0 0 1,0 0-1,0 0 0,0 0 1,0 0-1,0 0 0,1 0 1,-1 0-1,0-1 1,0 1-1,1-1 0,-1 0 1,0 0-1,4 0 0,59-3 321,-48-1-291,0-1-1,-1 0 1,1-1 0,-1-1 0,17-10-1,-17 8-50,1 2-1,0-1 1,0 2-1,23-6 0,-40 12-1,1 0-1,-1 0 0,1 0 1,-1 0-1,1 0 0,-1 0 1,1 0-1,-1 0 0,1 0 1,-1 0-1,1 0 0,-1 0 1,1 0-1,-1 0 0,1 1 1,-1-1-1,1 0 0,-1 0 1,0 1-1,1-1 0,-1 0 1,1 0-1,-1 1 0,0-1 0,1 1 1,-1-1-1,0 0 0,1 1 1,-1-1-1,0 1 0,0-1 1,1 1-1,-1-1 0,0 1 1,2 24 50,-14 29 403,11-51-425,0-1-17,-4 30 442,5-32-425,0 1 0,1-1 1,-1 1-1,0 0 0,0-1 1,1 1-1,-1-1 0,0 1 1,1-1-1,-1 1 0,1-1 1,-1 1-1,0-1 0,1 0 1,-1 1-1,1-1 0,-1 1 0,1-1 1,0 0-1,-1 0 0,1 1 1,-1-1-1,1 0 0,0 0 1,-1 0-1,1 1 0,-1-1 1,1 0-1,0 0 0,-1 0 1,1 0-1,0 0 0,-1 0 0,1 0 1,-1-1-1,1 1 0,0 0 1,-1 0-1,1 0 0,-1-1 1,1 1-1,0 0 0,0-1 1,9-3 81,-1 0 0,0-1 1,0 1-1,0-2 0,-1 1 1,0-1-1,9-9 1,-11 10-237,0-1 0,0 1 0,0 1 0,1-1 0,-1 1 0,1 0 0,0 0 0,0 1 0,1 0 1,-1 1-1,1-1 0,-1 1 0,13-1 0,-19 3 31,-1 0 0,1 1 0,0-1-1,-1 1 1,1-1 0,-1 1 0,1-1 0,-1 1 0,1-1-1,-1 1 1,1 0 0,-1-1 0,1 1 0,-1 0 0,0-1 0,1 1-1,-1 0 1,0-1 0,0 1 0,0 0 0,1 0 0,-1-1 0,0 1-1,0 0 1,0 0 0,0-1 0,0 1 0,0 0 0,-1 0 0,1 0-1,-4 26-6473,-6-13-1802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8840,'0'-5'598,"0"0"0,1 1-1,0-1 1,0 0-1,0 1 1,1-1 0,-1 1-1,3-5 1,-3 8-421,-1 0 0,1 0 0,-1 0 1,1 0-1,-1 0 0,1 0 0,-1 0 0,1 1 1,0-1-1,0 0 0,-1 0 0,1 1 0,0-1 1,0 0-1,0 1 0,0-1 0,0 1 0,0-1 1,0 1-1,0-1 0,0 1 0,0 0 0,0 0 1,0-1-1,0 1 0,0 0 0,0 0 0,0 0 1,0 0-1,0 0 0,0 0 0,0 0 0,0 1 1,0-1-1,0 0 0,0 1 0,0-1 0,0 0 1,0 1-1,0-1 0,0 1 0,0 0 0,1 1 0,2 2 11,-1 1-1,0 0 0,0 0 0,0 1 0,-1-1 0,0 1 0,0-1 1,0 1-1,-1 0 0,1 0 0,-1 0 0,-1-1 0,1 8 0,0-2 34,4 47 300,-4 1 0,-1-1 0,-4 1 0,-15 82 1,4-21-390,12-110-3603,-2-12 524,-7-20-2040,4 7 1765,-11-13-3083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26 253 9385,'-3'-9'3256,"-2"-2"-1869,1-1-1,0 1 1,1-1 0,1 1-1,-3-17 1,5 24-1138,0 0 0,0-1 0,0 1 0,1 0 0,0 0 0,-1 0-1,1 0 1,1-1 0,-1 2 0,0-1 0,1 0 0,0 0 0,0 0 0,0 1 0,0-1 0,1 1 0,0-1 0,-1 1 0,1 0 0,0 0 0,0 1 0,5-4 0,5-3-138,2 1 0,-1 0 0,1 1 0,1 0 0,-1 1 0,1 1 0,0 1 0,21-4 0,-10 4-127,0 1 0,0 2-1,0 0 1,34 5 0,-54-3-6,-1-1 0,1 2 0,-1-1 0,0 1 0,1 0 0,-1 1 0,0-1 0,0 1 1,0 0-1,-1 1 0,1-1 0,-1 1 0,0 0 0,0 0 0,0 1 0,0 0 0,-1 0 0,7 10 0,-8-11 15,-1 0-1,0 1 0,0-1 0,0 1 0,-1 0 1,0-1-1,0 1 0,0 0 0,0 0 0,-1 0 1,0 0-1,0 0 0,0 0 0,0 0 0,-1-1 1,0 1-1,0 0 0,0 0 0,0 0 0,-1-1 1,0 1-1,0-1 0,0 1 0,-1-1 0,-5 7 1,-2 3 31,-2-1 0,1-1 0,-2 0 1,0 0-1,0-1 0,-1-1 1,0 0-1,-1-1 0,0 0 1,-1-2-1,1 1 0,-2-2 1,1 0-1,0-1 0,-1-1 1,0-1-1,-30 3 0,58-10-10418,11-4 3748,3 4-2103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9161,'0'0'15166,"2"11"-13746,-2-6-1244,8 41 713,-8-44-854,0 0 0,1 0-1,-1 0 1,1 0 0,0 0-1,0 0 1,0 0 0,0 0 0,0 0-1,0 0 1,0-1 0,1 1-1,-1 0 1,1-1 0,-1 1-1,1-1 1,-1 0 0,1 1-1,0-1 1,4 2 0,0-2 4,1 0 1,-1-1 0,1 1 0,0-1-1,0-1 1,-1 1 0,1-1 0,0 0-1,-1-1 1,1 0 0,-1 0 0,0 0-1,0-1 1,0 0 0,9-5 0,-6 3-20,1 1 0,-1 0 0,1 0 0,19-3 0,-27 6-7,-1 1 0,1 0-1,-1 0 1,1 0-1,-1 1 1,1-1-1,-1 0 1,1 1-1,-1-1 1,1 0 0,-1 1-1,0 0 1,1-1-1,-1 1 1,0 0-1,1 0 1,-1 0-1,0-1 1,0 1 0,0 0-1,0 1 1,0-1-1,0 0 1,0 0-1,0 0 1,0 1-1,-1-1 1,1 0 0,0 1-1,-1-1 1,1 1-1,-1-1 1,1 1-1,-1 1 1,0-2 1,0 0 0,1 1 0,-1-1-1,0 0 1,1 0 0,-1 1 0,1-1 0,-1 0 0,1 0 0,0 0 0,-1 1 0,1-1-1,0 0 1,0 0 0,0 0 0,0 0 0,0-1 0,0 1 0,0 0 0,0 0 0,0-1-1,0 1 1,0 0 0,0-1 0,1 1 0,-1-1 0,0 1 0,0-1 0,1 0 0,-1 0-1,0 1 1,1-1 0,-1 0 0,0 0 0,1 0 0,-1 0 0,0-1 0,0 1 0,1 0-1,-1-1 1,0 1 0,1 0 0,-1-1 0,0 0 0,1 0 0,5-2-369,0-1-1,-1 0 1,0-1 0,0 1 0,0-1 0,-1 0-1,1-1 1,4-6 0,35-51-7755,-24 21 1560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34 10346,'0'0'7260,"-8"11"-4943,-3 5-1630,1 0 0,1 0-1,0 1 1,1 0 0,1 0 0,1 1 0,0 0 0,-5 33 0,6-10-560,3 1 0,2-1 0,1 0 1,2 1-1,15 68 0,-19-109-125,1 0 0,1-1 0,-1 1 0,0 0 1,0 0-1,0-1 0,0 1 0,0 0 0,1 0 0,-1-1 0,0 1 0,1 0 0,-1-1 1,1 1-1,-1 0 0,0-1 0,1 1 0,-1-1 0,1 1 0,0-1 0,-1 1 0,1-1 0,-1 1 1,1-1-1,0 1 0,-1-1 0,1 0 0,0 0 0,0 1 0,-1-1 0,1 0 0,0 0 0,-1 0 1,2 1-1,1-2-3,-1 0 1,0 0 0,-1 0-1,1 0 1,0 0 0,0 0-1,0 0 1,0 0 0,-1-1-1,1 1 1,-1-1-1,2-2 1,39-55-567,-41 57 483,16-26-186,-2 0-1,-1-2 1,-2 0-1,0 0 1,11-52-1,-22 80 224,1 0 0,-1 1 0,1-1-1,0 0 1,0 1 0,0 0 0,-1-1-1,1 1 1,1 0 0,-1 0 0,0 0-1,0 0 1,0 1 0,0-1 0,4 0-1,15-8 94,-5-2-22,-1-1 0,-1 0 0,0-1-1,-1 0 1,20-26 0,-25 29 123,-2 0 1,1 0-1,-1-1 1,0 0-1,-1 0 1,-1 0-1,0-1 1,0 1-1,3-23 1,-17 41 310,-4 9-484,-1 4 227,1 2 0,1 0-1,1 0 1,1 1-1,1 1 1,1 0 0,1 0-1,-9 49 1,10-30 13,2 1 1,2-1-1,2 1 0,6 60 1,-5-103-209,-1-1 0,1 1 0,0 0 0,0-1 0,0 1 0,0-1 0,0 1 0,0-1 0,0 1 0,1 0 0,-1-1 1,0 1-1,0-1 0,0 1 0,0-1 0,1 1 0,-1-1 0,0 1 0,1-1 0,-1 1 0,0-1 0,1 1 0,-1-1 0,0 1 1,1-1-1,-1 0 0,1 1 0,-1-1 0,1 0 0,-1 1 0,1-1 0,-1 0 0,1 0 0,-1 0 0,2 1 0,-2-2 27,1 1-1,0-1 1,0 1-1,-1-1 1,1 1-1,-1-1 1,1 1-1,0-1 1,-1 0-1,1 1 1,-1-1-1,1 0 1,-1 0-1,0 1 1,1-1-1,-1 0 1,0 0-1,0 0 1,1 1-1,-1-1 0,0 0 1,0 0-1,0-1 1,0-1 5,14-134 591,-13 117-675,-1 0 0,-1 0 1,-1 0-1,-7-35 0,9 53 19,-1 1-1,1-1 1,0 0 0,-1 1 0,1-1 0,-1 0 0,1 1 0,-1-1-1,0 1 1,0-1 0,0 1 0,0 0 0,0-1 0,0 1 0,0 0-1,0-1 1,0 1 0,-1 0 0,1 0 0,0 0 0,-1 0 0,1 0 0,-3 0-1,3 4-19,-1 0 0,1 0 0,0 1 0,1-1 1,-1 0-1,1 1 0,-1-1 0,1 0 0,0 1 0,1-1 0,-1 1 0,0-1 0,1 0 0,1 4 0,-1-3 41,1-1-1,0 1 1,1-1 0,-1 0 0,0 0 0,1 0 0,0-1-1,0 1 1,0 0 0,0-1 0,0 0 0,0 0 0,0 0-1,1 0 1,-1 0 0,1-1 0,-1 1 0,1-1 0,0 0-1,0 0 1,-1-1 0,5 1 0,5 1 23,-1 0 1,0-1-1,1-1 1,-1 0-1,21-4 0,-27 3-5,0 0 1,-1-1-1,1 0 0,-1 0 0,0 0 0,1-1 0,-1 0 0,0 0 0,-1 0 1,1 0-1,0-1 0,-1 0 0,0 0 0,0 0 0,0-1 0,-1 1 0,1-1 0,-1 0 1,0 0-1,0 0 0,-1 0 0,1 0 0,-1-1 0,-1 1 0,3-10 0,-4 14-11,1 1 0,-1-1 0,0 1 0,0-1-1,0 1 1,0-1 0,0 0 0,0 1 0,0-1-1,0 1 1,0-1 0,0 1 0,0-1 0,0 1-1,0-1 1,0 1 0,0-1 0,-1 1 0,1-1 0,0 1-1,0-1 1,-1 1 0,1-1 0,0 1 0,-1-1-1,1 1 1,0 0 0,-1-1 0,1 1 0,0 0-1,-1-1 1,1 1 0,-1 0 0,1-1 0,-1 1-1,-20 6-125,-17 23-14,34-25 178,0 2 0,0-1 0,1 0-1,-1 1 1,1 0 0,0-1-1,1 1 1,0 1 0,-1-1-1,2 0 1,-1 0 0,1 1 0,0-1-1,0 1 1,1 12 0,1-17-20,0-1 0,0 1 1,0 0-1,0-1 0,0 1 1,0-1-1,0 0 0,0 1 1,1-1-1,-1 0 0,1 0 1,-1 0-1,1 1 0,-1-2 1,1 1-1,0 0 0,-1 0 1,1 0-1,0-1 1,0 1-1,-1-1 0,1 0 1,0 1-1,0-1 0,0 0 1,0 0-1,0 0 0,2 0 1,61-3 459,-60 2-452,23-3 63,1-2 0,53-19 0,-55 16-120,0 0 1,54-7 0,-80 15 19,0 1 0,-1 0 1,1 0-1,0 0 0,-1 0 0,1 0 0,0 0 1,-1 0-1,1 0 0,0 0 0,-1 0 0,1 1 1,-1-1-1,1 0 0,0 0 0,-1 1 1,1-1-1,-1 0 0,1 1 0,-1-1 0,1 0 1,0 1-1,-1-1 0,0 1 0,1-1 1,-1 1-1,1-1 0,-1 1 0,1 0 0,-1 22 50,-20 29 340,16-44-351,2-3-39,0 1 1,1-1 0,-1 1-1,1 0 1,0 0 0,1-1-1,-1 11 1,2-15-99,-1-1 0,0 0 0,0 0 0,0 1-1,0-1 1,1 0 0,-1 0 0,0 1 0,0-1 0,0 0 0,1 0 0,-1 0 0,0 1-1,0-1 1,1 0 0,-1 0 0,0 0 0,0 0 0,1 0 0,-1 1 0,0-1 0,1 0-1,-1 0 1,0 0 0,1 0 0,-1 0 0,0 0 0,0 0 0,1 0 0,-1 0 0,0 0-1,1 0 1,-1 0 0,0-1 0,0 1 0,1 0 0,-1 0 0,1 0 0,7-4-6497,3-9-6960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147 250 11979,'0'0'14836,"-11"0"-14543,7 0-278,1 0-11,-1-1 1,1 1-1,-1 0 1,1 1-1,-1-1 1,1 1-1,-1-1 1,1 1-1,0 0 1,-1 0-1,1 0 1,0 1-1,0-1 1,0 1-1,0 0 0,0 0 1,0 0-1,0 0 1,0 0-1,1 1 1,-1-1-1,-3 5 1,4-4-6,-37 64 4,36-63-3,1 0 0,1 0 1,-1 0-1,1 0 0,-1 1 0,1-1 0,0 0 1,1 0-1,-1 1 0,1-1 0,0 0 0,0 1 1,0-1-1,0 1 0,2 4 0,-1-9 2,-1 1 0,1 0 0,-1-1 0,1 1 0,0-1 0,0 1 0,-1-1 0,1 1 0,0-1 0,0 1 0,0-1 0,-1 0 0,1 1 0,0-1 0,0 0 0,0 0 0,0 1 0,0-1 0,0 0 0,0 0 0,0 0 0,0 0 0,-1 0 0,1-1 0,0 1 0,0 0 0,0 0 0,0-1-1,0 1 1,0 0 0,0-1 0,30-12 165,-15 2-141,0-1 0,0 0 1,-1-1-1,-1-1 0,0-1 1,-1 0-1,18-27 1,68-124 103,-73 108-688,-23 52 352,-4 8 24,-12 29-3,-3 10 161,-13 55 0,25-82 86,2 0 0,-1 0 0,2 1 0,0-1 0,0 1 0,2-1 0,3 28 0,-4-40-48,1 0 0,-1 0 1,1 0-1,0 0 0,0 0 0,0 0 0,0 0 1,0 0-1,0-1 0,0 1 0,0 0 0,1-1 0,-1 1 1,1-1-1,-1 1 0,1-1 0,0 0 0,-1 1 1,1-1-1,3 1 0,-1 0 41,0-1 0,0 0 1,0 0-1,1 0 0,-1-1 0,0 1 1,0-1-1,1 0 0,7-1 0,-4-1 25,0 1-1,1-1 1,-2 0-1,1 0 0,0-1 1,0-1-1,-1 1 1,0-1-1,1 0 1,7-7-1,-6 3-70,-2-1-1,1 0 1,-1-1-1,-1 1 1,1-1-1,-2 0 1,1-1-1,-2 0 1,1 0-1,-1 0 1,-1 0-1,0 0 1,-1-1-1,0 1 0,-1-1 1,1-20-1,-2 30-31,0 1-1,0 0 1,0 0 0,0 0-1,0-1 1,0 1-1,0 0 1,-1 0-1,1 0 1,0-1-1,-1 1 1,1 0-1,-1 0 1,1 0-1,-1 0 1,1 0-1,-1 0 1,0 0-1,0 0 1,-1-2-1,1 3-2,0 0-1,1-1 0,-1 1 1,0 0-1,0 0 0,0 0 1,0 0-1,0 0 0,0 0 1,0 0-1,1 0 0,-1 0 0,0 0 1,0 0-1,0 1 0,0-1 1,0 0-1,1 0 0,-1 1 1,0-1-1,-1 1 0,-2 2-25,-1 0-1,1 0 1,0 0-1,0 1 1,0 0-1,1-1 1,-7 10-1,5-5 49,0 1 0,0-1-1,1 1 1,1 0-1,-1 0 1,-2 15 0,5-22 6,1 0 0,-1 1 0,1-1 0,-1 0 0,1 0 1,0 0-1,0 1 0,0-1 0,0 0 0,0 0 0,1 0 1,-1 1-1,0-1 0,1 0 0,0 0 0,0 0 0,0 0 1,-1 0-1,2 0 0,-1 0 0,0 0 0,0 0 0,1 0 0,-1-1 1,1 1-1,-1-1 0,1 1 0,0-1 0,-1 1 0,1-1 1,0 0-1,0 0 0,3 1 0,16 2 47,1 0 1,-1-2-1,1 0 1,0-2-1,0 0 0,0-2 1,37-6-1,-40 5-44,67-13-24,-80 14 32,1 1 1,-1-2-1,1 1 1,-1-1-1,0 0 0,0 0 1,0 0-1,-1-1 1,1 0-1,4-5 1,-7 6 86,-1-1 0,0 1 0,0-1 0,0 0 1,-1 0-1,1 1 0,-1-1 0,0 0 1,0 0-1,0-1 0,0 1 0,-1 0 1,0 0-1,0 0 0,0 0 0,0-1 1,-2-3-1,1-2 56,-1 0-1,0 0 1,-1 0 0,0 0-1,-7-16 1,8 22-124,-3-8 11,-1 0 0,0 0-1,-1 1 1,0 0 0,-1 0-1,0 1 1,-1 0 0,-15-15 0,22 25-97,16 6-266,-9-4 231,59 28-2170,-52-25 800,0-1 0,1-1 0,20 4 0,14-3-6303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4324,'0'0'5685,"4"-8"-1206,14-26-432,-18 34-3955,1 0 0,-1-1 0,0 1 0,0 0 0,0-1 0,0 1 0,0 0 0,0-1-1,0 1 1,0 0 0,1-1 0,-1 1 0,0 0 0,0 0 0,0-1 0,1 1 0,-1 0 0,0 0 0,0 0 0,0-1 0,1 1 0,-1 0 0,0 0 0,1 0 0,-1-1 0,0 1 0,0 0 0,1 0 0,-1 0 0,0 0 0,1 0 0,-1 0-1,0 0 1,1 0 0,-1 0 0,0 0 0,1 0 0,-1 0 0,1 0 0,2 9 831,-3-9-784,2 37 626,0 0-1,-3 0 0,-1-1 1,-8 44-1,0 22-534,9-100-226,1 0 0,0 0 0,0-1-1,0 1 1,0 0 0,0 0 0,1 0 0,-1 0 0,1 0-1,-1 0 1,1-1 0,-1 1 0,3 3 0,-3-4 16,1-1 0,-1 1 1,1-1-1,0 1 0,-1-1 0,1 1 1,-1-1-1,1 0 0,0 1 0,-1-1 1,1 0-1,0 1 0,-1-1 0,1 0 1,0 0-1,0 0 0,-1 0 1,1 0-1,0 0 0,0 0 0,-1 0 1,1 0-1,0 0 0,0 0 0,3-1 81,0-1-1,0 1 0,-1-1 0,1 0 0,-1 0 0,1 0 0,-1 0 0,0-1 0,0 0 1,0 1-1,3-5 0,31-39 81,-2-2 0,-3-1-1,34-67 1,-42 71-146,9-12-761,-34 72-12017,-6 1 6102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11147,'0'0'6534,"-2"54"-3363,2-36-961,2-1-801,7-2-736,2-1-449,4-1-288,0-2-1313,0-5-2211,2-3-2594,-2-3-4804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1:5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6374,'0'0'4399,"5"1"-4378,318 2-50,-160-6 53,-116 6-10,-1 2 0,1 3 0,89 25 0,-31-6 245,12-3 113,1-5 1,0-5-1,146-1 0,613 3-377,-114-9 10,-465-26 1,57 0-210,-272 19 122,0 4 1,107 17-1,26 16 96,225 9-1,936-31 1275,-917-17-1108,241-55-117,-512 34-94,-135 18 204,82 2 1,-134 4-148,0-1 0,0 0-1,0 1 1,0-1 0,0 1 0,0 0 0,0 0 0,0-1 0,-1 1-1,1 1 1,0-1 0,-1 0 0,1 0 0,1 2 0,12 8-3425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8:3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73 12172,'0'0'3982,"15"-2"-2263,-14 1-1592,0 0 0,0 0 0,-1 0 0,1 0 1,0 0-1,-1 0 0,1-1 0,-1 1 0,1 0 0,-1 0 0,0-1 0,1 1 1,-1 0-1,0-1 0,0 1 0,0 0 0,0-1 0,0 1 0,0 0 0,-1 0 1,1-1-1,0 1 0,-1 0 0,1 0 0,-1-1 0,0 0 0,0-1 13,0 0 0,0 0 0,0 0-1,0 1 1,-1-1 0,1 1 0,-1-1 0,0 1-1,0-1 1,-2-2 0,3 5-148,1-1-1,-1 1 1,1-1 0,-1 1-1,1 0 1,-1-1-1,0 1 1,1 0 0,-1-1-1,1 1 1,-1 0 0,0 0-1,1 0 1,-1 0 0,0-1-1,1 1 1,-1 0-1,0 0 1,1 0 0,-1 0-1,0 0 1,1 1 0,-1-1-1,0 0 1,1 0 0,-1 0-1,0 1 1,1-1-1,-1 0 1,0 0 0,1 1-1,-1 0 1,0 0-42,0 0 0,0 0 0,1 1 1,-1-1-1,1 0 0,-1 0 0,1 1 0,-1-1 0,1 0 0,0 1 0,0-1 1,0 1-1,0-1 0,0 0 0,0 3 0,0-2-66,0 0 0,0 0 0,0 1 0,1-1 0,-1 0 0,1 1 0,-1-1 0,1 0 0,0 0 0,0 0 0,0 0 0,0 0 0,0 0 0,1 0 0,-1 0 0,0 0 0,1-1 0,-1 1 0,1 0 0,0-1 0,0 1 0,3 1 0,-3-2-211,-1-1 0,1 1 0,0-1 0,-1 0 0,1 0 0,-1 0 0,1 0 0,0 0 1,-1 0-1,1 0 0,-1-1 0,1 1 0,0-1 0,-1 1 0,1-1 0,-1 1 0,0-1 0,1 0 0,-1 0 0,3-1 1,4-10-5728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15182,'0'0'6785,"-8"2"-5060,3-1-1648,1 0 1,0 1-1,0-1 0,0 1 1,1 0-1,-1 0 1,0 0-1,1 0 0,-1 0 1,1 1-1,0 0 1,0 0-1,0 0 0,0 0 1,0 0-1,0 0 1,1 1-1,0-1 0,0 1 1,0 0-1,-3 6 1,1 2 71,0-1 1,0 1-1,1-1 1,0 1-1,-1 20 1,4-31-140,1-1 0,-1 1 1,0 0-1,0 0 1,1-1-1,-1 1 1,0 0-1,1-1 1,-1 1-1,1 0 0,-1-1 1,1 1-1,-1 0 1,1-1-1,0 1 1,-1-1-1,1 1 1,0-1-1,-1 1 0,1-1 1,0 0-1,-1 1 1,1-1-1,0 0 1,0 0-1,-1 1 1,1-1-1,0 0 1,0 0-1,0 0 0,-1 0 1,1 0-1,0 0 1,0 0-1,0 0 1,-1 0-1,1-1 1,0 1-1,0 0 0,-1 0 1,1-1-1,0 1 1,0 0-1,1-2 1,37-15 431,6-18-283,31-21-160,-70 52-19,0 1 1,0-1-1,0 1 0,1 1 1,-1-1-1,1 1 0,-1 0 1,1 1-1,0-1 0,9 1 1,-15 1 13,-1 0 0,1 0-1,0 0 1,0 0 0,0 0 0,0 0 0,-1 0 0,1 0 0,0 1 0,0-1 0,0 0 0,-1 1 0,1-1 0,0 0 0,-1 1 0,1-1 0,0 1-1,-1-1 1,1 1 0,0-1 0,-1 1 0,1 0 0,-1-1 0,1 1 0,-1 0 0,1 0 0,-1-1 0,0 1 0,1 0 0,-1 0 0,0-1-1,0 1 1,1 1 0,-2 33 63,0-33-2,1 1 0,0-1 0,-1 1 0,1-1 0,0 1 0,0 0 0,0-1 0,1 1 0,-1-1 0,1 1 0,-1-1 1,2 4-1,-1-6-29,0 1 1,0-1 0,0 0 0,0 0 0,0 0-1,0 0 1,-1 0 0,1 0 0,0 0-1,0 0 1,0 0 0,0 0 0,0 0 0,0-1-1,0 1 1,0 0 0,-1-1 0,1 1 0,0 0-1,0-1 1,0 1 0,-1-1 0,2 0 0,25-17 109,-20 14-99,-6 3-35,9-6-14,0 1-1,1 0 1,0 0 0,1 1 0,-1 0-1,1 1 1,0 0 0,0 1-1,0 0 1,22-1 0,-33 4 7,0 0 0,0 0 0,0 1 1,0-1-1,0 0 0,0 1 0,0-1 0,0 0 1,0 1-1,0-1 0,0 1 0,0 0 0,0-1 1,-1 1-1,1 0 0,0-1 0,0 1 0,-1 0 0,1 0 1,0 0-1,-1-1 0,1 1 0,-1 0 0,1 0 1,-1 0-1,0 0 0,1 0 0,-1 0 0,0 0 1,0 0-1,1 0 0,-1 2 0,1 40 1000,-2-31-352,13-13-789,-5-4-3851,-5-1-2516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4869,'0'0'3534,"2"-9"-64,9-24 384,-9 42 1754,2 42-2781,-18 181 509,14-231-3326,0 0-1,0 0 1,0 0 0,0 1 0,0-1-1,0 0 1,1 0 0,-1 0-1,0 0 1,0 0 0,1 0-1,-1 0 1,1 0 0,-1 0 0,1 0-1,-1 0 1,1 0 0,-1 0-1,1-1 1,0 1 0,0 0-1,-1 0 1,1-1 0,0 1 0,0 0-1,0-1 1,0 1 0,1 0-1,1 0 18,-1-1 0,0 0-1,1 1 1,-1-1-1,1 0 1,-1-1 0,1 1-1,-1 0 1,0 0 0,1-1-1,-1 0 1,3 0-1,6-4 55,0 1 0,0-2-1,0 1 1,10-9-1,-4 1-54,-12 9-69,0 0-1,0 0 1,0 0 0,1 0-1,0 1 1,0 0-1,0 0 1,0 0-1,0 1 1,0 0 0,1 0-1,-1 1 1,9-2-1,-14 4 29,0-1 0,0 1-1,0-1 1,1 1 0,-1-1-1,0 1 1,0 0-1,0 0 1,0-1 0,0 1-1,0 0 1,0 0-1,0 0 1,0 0 0,-1 0-1,1 0 1,0 1 0,-1-1-1,1 0 1,0 0-1,-1 0 1,0 1 0,1-1-1,-1 0 1,0 0 0,1 1-1,-1-1 1,0 0-1,0 1 1,0 1 0,1 50 69,-2-40-43,1 25 112,0-38 96,12-30 795,-8 25-1033,-1 0 0,1 0 0,0 0 1,1 0-1,-1 1 0,1 0 0,0 0 0,0 0 0,0 1 0,1 0 0,-1 0 0,1 0 0,0 1 0,0-1 0,-1 1 0,1 1 0,1-1 0,-1 1 0,7-1 0,-5 1-332,0-1 0,-1 0-1,1 0 1,0-1 0,0 0 0,-1 0-1,0-1 1,0 0 0,10-7 0,-17 11 147,1-1 1,-1 1-1,1-1 1,-1 1-1,0-1 0,1 1 1,-1-1-1,0 0 1,1 1-1,-1-1 1,0 1-1,1-1 1,-1 0-1,0 1 1,0-1-1,0 0 1,0 1-1,0-1 0,0 0 1,0 1-1,0-1 1,0 0-1,0 1 1,0-1-1,0 1 1,0-1-1,0 0 1,-1 1-1,1-1 1,0 0-1,0 1 0,-1-1 1,1 1-1,-1-1 1,1 1-1,0-1 1,-1 1-1,1-1 1,-1 1-1,1-1 1,-1 1-1,1-1 0,-1 1 1,1 0-1,-1-1 1,0 1-1,1 0 1,-1 0-1,0-1 1,1 1-1,-1 0 1,1 0-1,-1 0 1,-1 0-1,-27-9-8572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13613,'0'0'7911,"60"-29"-6758,-26 26-864,5 1-353,0 2-1602,-2 0-2530,3 3-4068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20083,'0'0'2098,"-11"1"16,0 0-1918,1 0 1,-1 1-1,1 1 0,-1 0 0,1 0 1,-17 8-1,25-10-193,-1 0 1,0 1-1,1-1 1,-1 1-1,1-1 1,-1 1-1,1 0 0,0 0 1,0 0-1,0 0 1,0 0-1,0 1 1,0-1-1,0 1 1,1-1-1,0 1 1,-1 0-1,1-1 0,0 1 1,0 0-1,0 0 1,1 0-1,-1 0 1,1 0-1,-1 0 1,1 0-1,0 0 1,0 0-1,0 0 0,1 0 1,-1-1-1,1 1 1,0 0-1,1 4 1,-1-5 13,0-1 1,1 1 0,-1-1-1,1 0 1,-1 1-1,1-1 1,-1 0-1,1 0 1,0 0 0,-1 0-1,1 0 1,0 0-1,0-1 1,0 1 0,0 0-1,0-1 1,0 0-1,0 1 1,0-1 0,-1 0-1,1 0 1,0 0-1,0 0 1,0 0 0,4-2-1,1 2 153,1-1 1,-1 0-1,0-1 0,1 0 0,10-4 0,-6-1-62,0 0-1,-1-1 0,0-1 0,0 0 1,-1 0-1,0-1 0,-1 0 0,0-1 1,-1 1-1,11-19 0,-26 73-747,5-36 546,0-1 1,1 1 0,0-1 0,0 1 0,1 0-1,0-1 1,2 16 0,-1-21-203,-1 1 0,1-1 0,0 1 0,0-1 0,0 0 0,0 0 0,0 1 0,1-1 0,-1 0 0,1 0 0,2 3 0,-2-3-380,0-1 0,0 1 1,0-1-1,1 0 0,-1 0 1,0 1-1,1-1 1,-1-1-1,0 1 0,1 0 1,-1-1-1,1 1 0,3-1 1,23 1-11262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8968,'0'0'14387,"6"11"-13618,-2-3-660,0 0-1,0 0 0,0 1 1,-1 0-1,-1 0 0,1-1 1,-1 2-1,-1-1 0,1 16 1,-3 44 286,3 86 438,-2-154-817,0 1 0,0 0 0,0 0 0,1-1 1,-1 1-1,0 0 0,1-1 0,-1 1 0,1 0 1,-1-1-1,1 1 0,0-1 0,0 1 0,0-1 1,0 1-1,0-1 0,0 0 0,0 1 0,0-1 1,1 0-1,-1 0 0,0 0 0,2 1 0,-1-1 31,0-1 0,0 0 0,0 0 0,0 1-1,0-1 1,0 0 0,-1 0 0,1-1-1,0 1 1,0 0 0,0-1 0,0 1-1,0-1 1,-1 0 0,1 1 0,0-1-1,2-1 1,4-4 70,1 1 0,-1-1 0,0 0 0,-1-1 1,1 0-1,10-13 0,2-7-189,21-39-1,-38 88-2636,-6 17 2733,1-30-107,1 1 0,0 0 0,0-1-1,1 1 1,0 10 0,0-19 76,0 0 1,1 0-1,-1 0 0,0 1 0,1-1 1,-1 0-1,0 0 0,1 0 1,-1 0-1,1 1 0,0-1 0,-1 0 1,1 0-1,0 0 0,0 0 1,-1 0-1,1-1 0,0 1 0,2 1 1,-2-1 13,1-1 0,-1 0 1,1 0-1,-1 1 0,1-1 0,0 0 1,-1 0-1,1-1 0,-1 1 1,1 0-1,-1 0 0,1-1 1,-1 1-1,1-1 0,-1 1 0,1-1 1,-1 0-1,0 1 0,1-1 1,1-1-1,5-4-96,0-1 1,0 1-1,0-1 1,-1 0-1,0-1 0,-1 0 1,0 0-1,6-9 1,38-74-1875,-47 85 1917,19-35 133,-3-1 0,-1 0 0,-2-2 1,14-56-1,-35 117 247,0 0 0,-12 26 0,-11 40-349,22-56 141,1 0-1,1 1 1,1 52-1,3-74-103,0 1 0,0-1-1,1 0 1,0 0-1,0 0 1,0 0-1,1 0 1,0 0-1,0 0 1,0 0 0,1 0-1,0-1 1,0 1-1,1-1 1,-1 0-1,1 0 1,0 0-1,0-1 1,1 0 0,0 1-1,-1-1 1,1-1-1,9 6 1,-12-8-26,-1 0 0,0-1 0,0 1 0,0-1 0,1 1 0,-1-1 0,0 0 1,0 1-1,1-1 0,-1 0 0,0 0 0,1 0 0,-1 0 0,0 0 0,1 0 0,1-1 0,-2 1-47,-1 0-1,1-1 0,-1 1 1,1-1-1,-1 1 0,1 0 1,-1-1-1,0 1 0,1-1 1,-1 1-1,0-1 0,1 1 1,-1-1-1,0 1 0,0-1 0,0 0 1,1 1-1,-1-1 0,0 1 1,0-1-1,0 0 0,0 1 1,0-1-1,0 1 0,0-2 1,-1-2-184,1 1 0,-1-1 0,0 0 0,0 1 1,0-1-1,-1 0 0,0 1 0,1-1 0,-5-5 1,-21-24-319,-45-45 0,43 49 2867,-39-51 1,69 79-2205,1 1 1,0-1 0,-1 0-1,1 1 1,0-1-1,0 1 1,-1 0-1,1-1 1,0 1-1,0 0 1,-1 0-1,1 0 1,0 0-1,0 1 1,0-1-1,1 1 1,59 15-291,-45-11-1334,1 0-1,25 3 0,-5-6-4491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2:5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12908,'2'-3'5843,"1"10"-2448,1 26-1599,0 44-1705,-6 2 477,0-38 10,2 0 0,5 44-1,-5-84-548,0 0 1,0 0-1,0 0 0,0 0 0,0 0 0,1 0 0,-1-1 0,0 1 0,0 0 1,1 0-1,-1 0 0,1 0 0,-1-1 0,1 1 0,-1 0 0,1-1 1,-1 1-1,1 0 0,0-1 0,-1 1 0,1 0 0,0-1 0,-1 1 1,1-1-1,0 0 0,0 1 0,0-1 0,-1 1 0,1-1 0,0 0 0,0 0 1,0 1-1,0-1 0,0 0 0,-1 0 0,1 0 0,0 0 0,0 0 1,0 0-1,0 0 0,0-1 0,0 1 0,0 0 0,-1 0 0,1-1 1,0 1-1,0 0 0,0-1 0,-1 1 0,1-1 0,0 1 0,0-1 0,0-1 1,41-31 1188,2-16-1079,-2-1 0,-2-2 0,-3-2-1,47-89 1,-124 186-20665,18-17 12289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7143,'0'0'2535,"1"11"487,6 31-171,-6-41-2669,0 1 0,0-1 0,0 1-1,0-1 1,0 0 0,0 1 0,0-1 0,0 0 0,0 0 0,0 0 0,1 0 0,-1 0 0,0 0 0,1 0 0,-1-1 0,1 1 0,-1 0 0,1-1-1,-1 1 1,1-1 0,-1 0 0,1 1 0,0-1 0,-1 0 0,1 0 0,2 0 0,40-5 2604,-34 2-2546,-1-1 1,0-1-1,0 1 1,0-2-1,-1 1 1,0-1-1,0 0 1,0-1-1,-1 0 1,0 0 0,0-1-1,11-15 1,-9 9-153,1 0 1,-2-1 0,0 0-1,0-1 1,-1 1 0,8-32-1,-15 30-136,-12 37-111,-13 38-88,22-48 274,0 1-1,1 0 0,0-1 0,1 1 0,0 0 0,1 0 0,0 0 0,2 14 0,-2-24-19,0 0 0,1 0-1,-1 0 1,0 0 0,0 1-1,1-1 1,-1 0 0,1 0-1,-1 0 1,1 0 0,0 0-1,-1 0 1,1 0-1,0 0 1,0 0 0,-1 0-1,1 0 1,0-1 0,0 1-1,0 0 1,0-1 0,0 1-1,0 0 1,0-1 0,1 0-1,0 1 1,1 0 18,0-1 1,0 1-1,0-1 1,0 0-1,0-1 1,0 1-1,0 0 1,0-1-1,0 0 1,4-1-1,3-1 41,-2 0 0,1-1-1,0-1 1,-1 0 0,15-10-1,-11 4-39,-1 0-1,-1-1 0,0 0 0,0-1 1,9-16-1,-14 20-23,0 1 1,-1-1-1,0 0 1,0 0-1,-1 0 1,-1 0-1,1 0 1,-1-1-1,1-15 1,-3 24-10,0 1 0,0 0 0,0 0 0,0 0 0,0 0 0,0 0 0,0 0 0,0-1 0,0 1 0,0 0 0,0 0 0,0 0 0,0 0 1,0 0-1,0 0 0,0-1 0,0 1 0,0 0 0,0 0 0,0 0 0,0 0 0,0 0 0,0 0 0,0 0 0,0-1 0,0 1 0,-1 0 0,1 0 1,0 0-1,0 0 0,0 0 0,0 0 0,0 0 0,0 0 0,0 0 0,0-1 0,0 1 0,-1 0 0,1 0 0,0 0 0,0 0 0,0 0 0,0 0 1,0 0-1,0 0 0,-1 0 0,1 0 0,0 0 0,0 0 0,0 0 0,0 0 0,0 0 0,0 0 0,-1 0 0,1 0 0,0 0 0,0 0 0,0 1 1,-9 7-196,-7 14 113,15-20 71,-50 88 290,48-83-183,0 0 1,0 0 0,0 0-1,1 0 1,0 1 0,1-1-1,0 1 1,0-1 0,0 1-1,1-1 1,1 12 0,0-17-77,0 0 1,0 0-1,1-1 1,-1 1-1,1-1 0,-1 1 1,1-1-1,0 1 1,0-1-1,-1 0 1,1 0-1,0 0 1,0 0-1,0 0 1,0 0-1,0 0 1,0-1-1,1 1 1,-1-1-1,0 0 1,0 1-1,0-1 1,0 0-1,1 0 1,-1 0-1,0-1 1,4 0-1,1 1 10,0 0 0,0-1 0,0 0 0,0-1-1,0 1 1,-1-1 0,14-6 0,-11 1-14,-1 0 0,0-1 0,0 1 0,0-2 0,-1 1 0,0-1 0,-1-1-1,9-15 1,-8 13-1,1 0 0,0 1 0,1-1 0,0 1 0,11-9 0,-17 17-27,0 0 0,0 0-1,0 0 1,0 1 0,1 0-1,0-1 1,-1 1 0,1 0 0,0 1-1,6-3 1,-9 5 7,1-1 1,0 0-1,-1 1 0,1-1 0,0 1 1,-1-1-1,1 1 0,0 0 1,-1 0-1,1 0 0,-1 0 0,1 0 1,-1 0-1,0 0 0,0 0 1,1 1-1,-1-1 0,0 0 0,0 1 1,0-1-1,0 1 0,0-1 1,-1 1-1,1 0 0,0-1 0,0 4 1,4 11-2,0-1 1,-2 1-1,0 0 1,0 0 0,-2 1-1,0-1 1,0 0-1,-3 18 1,1-1 567,1-33-203,6-30 673,4-20-971,-3 0 0,1-58-1,-7 99-43,-1 10-10,0-1 1,0 1-1,0-1 0,1 1 1,-1-1-1,0 0 0,0 1 1,0-1-1,1 1 1,-1-1-1,0 0 0,1 1 1,-1-1-1,0 0 0,1 1 1,-1-1-1,0 0 0,1 1 1,-1-1-1,1 0 1,-1 0-1,0 0 0,1 1 1,-1-1-1,1 0 0,-1 0 1,1 0-1,-1 0 0,1 0 1,-1 0-1,0 0 1,1 0-1,26 0 24,21-10-12,-9-3-145,-18 6-27,0 0-1,1 1 1,-1 1 0,1 1 0,40-1 0,-61 5 156,0 0 1,0 0 0,0 0 0,0 0-1,0 0 1,-1 1 0,1-1 0,0 0-1,0 1 1,0-1 0,0 1 0,-1-1-1,1 0 1,0 1 0,0 0 0,-1-1-1,1 1 1,0 0 0,-1-1 0,1 1-1,-1 0 1,1-1 0,-1 1 0,1 0-1,-1 0 1,0 0 0,1 1 0,2 33-115,-5-24 90,0 1-1,0-1 0,-1 0 0,-5 11 0,-8 12 53,11-26-10,1 1 0,-1 0 0,2 0 0,-1 0 0,1 1 0,1-1 0,-1 1 0,0 12 0,3-21-8,1 0 1,-1-1 0,1 1 0,-1-1-1,1 1 1,-1-1 0,1 0 0,-1 1-1,1-1 1,-1 1 0,1-1-1,0 0 1,-1 0 0,1 1 0,-1-1-1,1 0 1,0 0 0,-1 0 0,1 0-1,0 1 1,-1-1 0,1 0 0,0 0-1,-1 0 1,1 0 0,0-1-1,-1 1 1,1 0 0,0 0 0,-1 0-1,1-1 1,0 1 0,26-8 150,-16 2-138,-2-1 1,1-1-1,-1 0 0,0 0 1,-1-1-1,0 0 1,0 0-1,-1-1 0,8-13 1,-6 8-11,-1 0 1,0 0 0,-1-1-1,-1 0 1,-1 0 0,4-18-1,-8 30-356,-3 22 285,2-16 67,0 0 0,0 1-1,0-1 1,1 0 0,-1 0 0,0 1-1,1-1 1,-1 0 0,1 0 0,0 0 0,0 1-1,0-1 1,0 0 0,0 0 0,0 0-1,1-1 1,-1 1 0,1 0 0,-1 0 0,1-1-1,1 2 1,5 1 26,-1-1-1,1 0 1,0-1-1,0 1 1,0-2-1,0 1 1,0-1-1,0 0 1,1-1-1,-1 0 0,0 0 1,0-1-1,0 0 1,9-2-1,-1 0 26,-1-1 0,0-1 0,0 0 0,0-1 0,-1 0 0,18-12 0,-26 15-39,0-1 0,-1 0 0,1 0 0,-1-1 0,0 1 0,0-1 0,-1 0 1,0 0-1,0 0 0,0-1 0,0 0 0,-1 0 0,0 0 0,0 0 0,0 0 0,-1 0 0,0-1 0,0 1 0,1-11 1,-3 16-23,0 0 1,-1-1 0,1 1-1,0 0 1,0 0 0,0 0-1,-1 0 1,1 0 0,0-1-1,-1 1 1,1 0 0,-1 0-1,0 0 1,1 0 0,-1 0-1,0 1 1,1-1 0,-1 0-1,0 0 1,0 0 0,0 1-1,0-1 1,0 0 0,0 1-1,0-1 1,-1 0 0,-2 0-12,1 0 1,-1 0 0,0 0 0,1 0-1,-1 1 1,0 0 0,1 0 0,-8 0-1,4 1-3,-1 0 0,0 0 0,1 1-1,-1-1 1,1 2 0,0-1 0,-1 1 0,-7 5-1,9-4 16,0 1 0,1 0-1,0 0 1,0 0-1,0 1 1,1 0 0,0-1-1,0 2 1,0-1-1,1 0 1,-4 11 0,6-14 7,-1 0-1,1 1 1,0-1 0,1 1 0,-1-1 0,1 1 0,-1-1 0,1 1 0,0 0 0,1-1 0,-1 1 0,0-1 0,1 1 0,0-1 0,0 1 0,0-1 0,0 1 0,1-1 0,-1 0 0,1 0 0,0 0 0,0 0 0,0 0 0,4 5 0,4 1-1,0-1 0,1 0 0,0-1 0,0 0 0,1-1 0,-1 0 0,1 0 0,22 6 0,-17-7-1515,1-1-1,37 5 1,-9-7-4952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171 182 9001,'-3'-2'711,"1"0"0,0 0 0,0 0 0,0-1 0,1 1 1,-1-1-1,0 1 0,1-1 0,0 0 0,-2-3 0,3 5-564,-1 1-1,1-1 0,0 0 0,0 1 0,0-1 0,-1 1 1,1-1-1,0 1 0,0-1 0,0 0 0,0 1 1,0-1-1,0 0 0,0 1 0,0-1 0,0 1 1,0-1-1,1 0 0,-1 1 0,0-1 0,0 1 1,0-1-1,1 1 0,-1-1 0,0 1 0,1-1 0,-1 1 1,1-1-1,-1 1 0,0-1 0,1 1 0,-1-1 1,1 1-1,-1 0 0,1-1 0,-1 1 0,1 0 1,-1-1-1,1 1 0,0 0 0,-1 0 0,1 0 0,-1 0 1,1-1-1,0 1 0,-1 0 0,1 0 0,-1 0 1,1 0-1,1 1 0,-2 0-77,1 1 0,-1-1 0,0 1 0,1-1 0,-1 1 0,0 0 0,0-1 0,0 1 0,0-1 0,0 1-1,0 0 1,0-1 0,0 1 0,-1-1 0,1 1 0,-1 0 0,1-1 0,-1 1 0,0-1 0,1 0 0,-1 1 0,0-1 0,-1 2 0,-30 4-232,22-6-180,23-5 224,-12 3 184,1 0-1,-1 1 1,0-1-1,0 0 0,1 0 1,-1 0-1,0 0 1,0 0-1,0 0 1,0 0-1,0 0 1,-1-1-1,1 1 0,0 0 1,0 0-1,0-3 1,-1 3-48,1 1 1,-1-1 0,0 1-1,0-1 1,0 1-1,0-1 1,1 0-1,-1 1 1,0-1 0,0 1-1,0-1 1,0 1-1,-1-1 1,1 0-1,0 1 1,0-1 0,0 1-1,0-1 1,-1 1-1,1-1 1,0 0 0,0 1-1,-1-1 1,1 1-1,0-1 1,-1 1-1,1 0 1,-1-1 0,1 1-1,0-1 1,-1 1-1,1 0 1,-1-1 0,1 1-1,-1 0 1,1 0-1,-1-1 1,0 1-1,1 0 1,-1 0 0,1 0-1,-1 0 1,1-1-1,-1 1 1,0 0 0,0 0-1,-6-1 34,-1 0 0,1 1-1,-1-1 1,1 1 0,0 1 0,-1 0 0,1 0-1,-1 0 1,1 1 0,-9 2 0,13-2-51,0 0-1,0-1 1,1 1 0,-1 0 0,0 0 0,1 0 0,-1 1 0,1-1 0,0 1-1,0-1 1,0 1 0,0 0 0,0-1 0,1 1 0,-1 0 0,1 0-1,0 0 1,0 1 0,0-1 0,0 0 0,0 0 0,1 1 0,-1-1 0,1 0-1,0 5 1,0-6 3,-1 1-1,1-1 1,0 1-1,0-1 1,0 1-1,1-1 1,-1 1-1,0-1 1,1 1-1,0-1 0,-1 1 1,1-1-1,0 0 1,0 1-1,1-1 1,-1 0-1,0 0 1,1 0-1,-1 0 1,1 0-1,0 0 1,2 2-1,-1-2 6,1-1-1,-1 0 1,1 0-1,-1 0 0,1 0 1,0 0-1,-1-1 1,1 1-1,0-1 1,0 0-1,-1 0 1,1-1-1,0 1 1,-1-1-1,5-1 0,-1 1-7,0-1 0,0-1-1,0 1 1,0-1-1,0 0 1,-1-1-1,1 1 1,-1-1-1,0-1 1,7-6-1,3-4-88,-1-1 0,15-19 0,-30 81-818,0-38 902,-8 340-17,24-255 237,-9-65-181,-2 0 0,2 39 0,-6-60-26,-1 0 1,0-1 0,-1 1 0,0 0 0,0 0-1,0-1 1,-1 1 0,0-1 0,0 1-1,-1-1 1,0 0 0,0 0 0,0 0 0,-8 10-1,10-14 4,0-1 0,0 1 0,0-1-1,0 0 1,0 0 0,0 1 0,0-1-1,-1 0 1,1 0 0,0 0 0,-1 0-1,1-1 1,-1 1 0,1 0 0,-1 0-1,1-1 1,-1 1 0,1-1 0,-1 0-1,0 1 1,1-1 0,-1 0-1,1 0 1,-1 0 0,0 0 0,1 0-1,-1 0 1,-2-1 0,2 0 1,-1-1 1,1 0 0,0 0-1,-1 0 1,1 0-1,0 0 1,0 0-1,1 0 1,-1-1 0,0 1-1,1-1 1,-1 1-1,1-1 1,-2-3-1,-2-8-11,0-1 0,1 1 0,0-1 0,1 1 0,-1-17 0,4 8-25,0-1 1,1 0 0,2 1-1,0-1 1,2 1 0,13-40-1,-3 23 29,2 1 0,42-71 0,8 6 41,-35 56-63,-1-1 0,44-100 1,-69 127-9,-11 16-287,4 6 283,-1 1 0,0 0 0,0 0 0,0 1 0,1-1-1,-1 0 1,0 1 0,1-1 0,0 1 0,-1-1 0,1 1 0,0 0-1,-1-1 1,1 1 0,-1 2 0,-16 27-2,0 1-1,-17 44 1,29-59 36,0 1 0,0 0 0,2 0 0,0 1 1,2-1-1,-2 26 0,4-42 4,0-1-1,0 1 1,0-1 0,0 1-1,0-1 1,1 1 0,-1-1-1,0 1 1,1-1 0,-1 1-1,1-1 1,0 1 0,-1-1-1,1 0 1,0 1 0,0-1-1,0 0 1,0 0 0,0 0-1,0 1 1,0-1 0,0 0 0,1 0-1,-1-1 1,0 1 0,0 0-1,1 0 1,-1-1 0,1 1-1,-1-1 1,1 1 0,-1-1-1,1 1 1,-1-1 0,1 0-1,-1 0 1,1 0 0,-1 0-1,1 0 1,-1 0 0,4-1-1,2 0 73,-1 0 0,1 0 0,0-1-1,-1 0 1,1-1 0,-1 1 0,0-1 0,9-5-1,5-5-15,0-1 0,-1 0 0,-1-2 0,0 0 0,-1-1-1,-1-1 1,-1 0 0,0-1 0,-2-1 0,0 0 0,10-23 0,-30 61-179,1 1 1,0-1 0,1 1 0,1 1 0,0-1 0,0 28 0,4-46 119,0 0 1,0 0 0,0 0 0,0 1-1,0-1 1,0 0 0,0 0 0,0 0-1,1 0 1,-1 0 0,0 1 0,1-1-1,-1 0 1,1 0 0,-1 0-1,1 0 1,0 0 0,-1 0 0,1 0-1,0 0 1,0-1 0,-1 1 0,1 0-1,0 0 1,0-1 0,0 1-1,0 0 1,1 0 0,1-1 28,-1 1-1,1-1 1,-1 0 0,1 0-1,-1 0 1,0 0 0,1 0-1,-1 0 1,1-1 0,-1 1-1,0-1 1,5-1 0,3-3 96,0 1 1,0-2-1,0 1 1,16-13-1,-5-1-89,-2-1 0,-1 0 0,30-43 1,-24 30-99,-24 33 51,0 0 0,0 0 1,0 1-1,0-1 0,0 0 0,0 0 1,0 0-1,0 0 0,0 0 1,0 0-1,0 0 0,0 0 0,0 1 1,0-1-1,0 0 0,1 0 0,-1 0 1,0 0-1,0 0 0,0 0 1,0 0-1,0 0 0,0 0 0,0 0 1,0 1-1,0-1 0,0 0 0,0 0 1,0 0-1,0 0 0,0 0 1,1 0-1,-1 0 0,0 0 0,0 0 1,0 0-1,0 0 0,0 0 0,0 0 1,0 0-1,0 0 0,0 0 1,1 0-1,-1 0 0,0 0 0,0 0 1,0 0-1,0 0 0,0 0 0,0 0 1,0 0-1,0 0 0,1 0 0,-1 0 1,0 0-1,0 0 0,0 0 1,0 0-1,0 0 0,0 0 0,0 0 1,0 0-1,0-1 0,0 1 0,0 0 1,0 0-1,1 0 0,0 16-450,-4 19-173,2-26 629,-7 59 45,8-63-48,0 1 1,0-1 0,0 0 0,0 1 0,1-1 0,0 0 0,0 1 0,1-1 0,3 10 0,-4-14-100,0 0 1,-1 0-1,1 0 0,0 0 0,0-1 0,0 1 0,-1 0 1,1 0-1,0 0 0,0-1 0,0 1 0,0-1 0,1 1 1,-1-1-1,0 1 0,0-1 0,0 1 0,0-1 0,3 0 1,-3 0-226,0 1 0,0-2 1,0 1-1,-1 0 1,1 0-1,0 0 0,0 0 1,0 0-1,0-1 0,0 1 1,0-1-1,0 1 1,-1 0-1,1-1 0,0 1 1,0-1-1,0 0 1,-1 1-1,1-1 0,0 0 1,-1 1-1,1-1 1,-1 0-1,1 0 0,0-1 1,6-17-9189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12620,'-4'14'1601,"4"2"-736,0 5-160,4 1-577,13-1-1057,3-1-2658,5-1-1314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78 328 12268,'0'0'8066,"-10"7"-7783,5-5-186,1 1 1,-1 0 0,1 0-1,0 1 1,0-1 0,0 1-1,0 0 1,0 0-1,1 1 1,0-1 0,0 1-1,0-1 1,0 1-1,1 0 1,0 0 0,0 0-1,0 0 1,0 0 0,1 1-1,-1 5 1,2-8-22,-1-1-1,1 1 1,0 0 0,-1 0 0,1 0 0,1 0-1,-1 0 1,0 0 0,1 0 0,0-1-1,-1 1 1,1 0 0,0 0 0,0 0 0,1-1-1,-1 1 1,0-1 0,4 4 0,-3-4-49,0-1 0,1 0 1,-1 0-1,1 0 0,-1 0 0,1 0 1,0 0-1,-1-1 0,1 1 0,0-1 1,-1 0-1,1 0 0,0 0 0,-1 0 1,1 0-1,0 0 0,0-1 1,-1 0-1,1 1 0,3-2 0,5-2 85,0 0 0,-1-1 0,1 0 0,-1-1 0,0 0 0,0 0 0,-1-1 0,17-16 0,-7 5-67,-1-2 0,30-39 0,-36 39-23,1 0 1,-2 0 0,-1-1-1,13-34 1,-20 43-23,1 1 1,-1-1-1,-1 0 0,0 0 1,-1 0-1,0 0 1,-1-1-1,0 1 0,-1 0 1,-3-17-1,4 27-9,0 0-1,-1 0 1,1 0-1,-1 0 1,1 0-1,-1 0 1,0 0 0,0 0-1,1 1 1,-1-1-1,-1 0 1,1 1-1,0-1 1,0 0-1,-1 1 1,1 0-1,0-1 1,-1 1 0,0 0-1,1 0 1,-1 0-1,0 0 1,1 0-1,-1 0 1,0 0-1,0 0 1,0 1-1,0-1 1,0 1 0,0-1-1,0 1 1,0 0-1,0 0 1,0 0-1,0 0 1,0 0-1,0 0 1,1 1-1,-1-1 1,0 1 0,0-1-1,0 1 1,0 0-1,-3 1 1,-3 2-16,0 0 0,-1 1 0,1 0 0,1 0 0,-1 1 0,1 0 1,-13 14-1,14-14 23,0 0 1,1 0 0,0 1 0,0 0 0,1 0 0,0 1 0,0-1-1,0 1 1,1-1 0,1 1 0,-1 0 0,1 0 0,-2 17 0,5-23-1,-1 0 1,1 0 0,-1 1-1,1-1 1,0 0 0,0 0-1,0 0 1,0 0-1,1 0 1,-1 0 0,0-1-1,1 1 1,-1 0 0,1-1-1,0 1 1,-1-1 0,1 1-1,0-1 1,0 0 0,0 0-1,0 0 1,3 1 0,58 23-37,-39-16-16,-13-5-5,0 1 0,-1 1 0,1-1 0,-1 2 0,0 0 0,-1 0 0,1 0 0,8 11 1,-13-13 54,-1 1 1,0-1 0,0 1 0,0 0-1,-1 0 1,0 0 0,0 0 0,0 0 0,-1 1-1,0 0 1,-1-1 0,1 1 0,-1 0-1,0 0 1,-1 9 0,1-3-196,-1 15 55,-5-15-4910,0-11-3765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14350,'0'0'8221,"3"14"-7527,13 78-92,8 41-410,-13-52-3325,-10-75 1911,-9-4-8168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12332,'0'0'12967,"-12"8"-12615,5-3-320,-1 0-1,1 0 1,1 1-1,-1 0 1,1 0 0,0 1-1,0 0 1,1 0 0,0 0-1,0 1 1,1-1-1,-4 10 1,-12 33 312,-19 73 0,34-102-268,1 1 1,1-1-1,0 1 0,2 0 1,1 0-1,2 29 0,-1-46-166,0-1 0,0 1-1,0-1 1,1 0-1,-1 1 1,1-1-1,0 0 1,0 0-1,1 0 1,-1 0-1,1-1 1,-1 1-1,1-1 1,1 1 0,-1-1-1,0 0 1,1 0-1,-1 0 1,6 2-1,-2-1-849,1 0-1,-1-1 0,1 0 1,0-1-1,0 1 0,0-1 1,0-1-1,0 0 0,14 1 1,19-2-5680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47 15375,'0'0'2295,"-6"-8"711,5 7-2942,0-2 41,-1 1 0,0-1 0,1 1 0,-1-1 0,0 1 0,-1 0 0,1 0 0,0 0 0,0 0 0,-1 0 0,0 0 0,1 1 0,-1-1 0,0 1 0,0 0 0,1 0 0,-1 0 0,0 0 0,0 0 0,0 0 0,0 1-1,0 0 1,-1 0 0,1-1 0,0 2 0,0-1 0,0 0 0,0 1 0,0-1 0,0 1 0,0 0 0,-4 2 0,-3 2-92,0 1 0,1 1-1,0-1 1,0 2 0,0-1 0,1 1-1,1 0 1,-1 1 0,-11 17 0,5-4 174,1 0 0,0 1 0,-11 30 0,19-40-65,1 0 1,0 0-1,1 0 1,0 0-1,1 1 1,0-1-1,1 1 1,1 0-1,1 13 1,-1-23-109,1 0 1,-1 0-1,1 0 1,0 0-1,0 0 1,1 0-1,-1 0 1,1 0-1,0 0 1,0-1-1,0 1 1,0-1-1,1 0 1,0 1-1,-1-1 1,1 0-1,0 0 0,0-1 1,1 1-1,-1-1 1,1 1-1,-1-1 1,1 0-1,0-1 1,-1 1-1,1 0 1,0-1-1,0 0 1,0 0-1,0 0 1,0-1-1,6 1 1,1 0 7,1 0 1,-1-1-1,0-1 1,1 1-1,-1-2 1,0 0 0,0 0-1,17-6 1,-25 7 12,1-1 1,0 0 0,-1 0-1,1 0 1,-1 0 0,0 0-1,1-1 1,-1 0 0,0 1-1,-1-1 1,1 0-1,0 0 1,-1-1 0,0 1-1,0 0 1,0-1 0,0 1-1,0-1 1,-1 0 0,1 0-1,-1 0 1,0 1 0,-1-1-1,1 0 1,0 0 0,-1 0-1,0-6 1,-1 8 7,1-1 1,-1 1 0,1-1-1,-1 1 1,0 0-1,0-1 1,0 1 0,-1 0-1,1-1 1,0 1-1,-1 0 1,1 0 0,-1 0-1,0 0 1,0 1-1,0-1 1,0 0 0,0 1-1,0-1 1,0 1-1,0 0 1,-1 0 0,1 0-1,0 0 1,-1 0-1,1 0 1,-1 1 0,1-1-1,-6 0 1,1 0-56,1 0 0,-1 0-1,0 0 1,0 1 0,0 0 0,0 1 0,0-1 0,1 1 0,-1 1-1,-10 2 1,16-3 7,-1-1 1,1 1-1,0 0 0,-1 0 0,1-1 0,0 1 1,0 0-1,0 0 0,0 0 0,0 0 0,0 1 1,0-1-1,0 0 0,0 0 0,0 1 0,1-1 1,-1 0-1,0 1 0,0 1 0,1-2 6,0-1 1,0 1-1,0 0 0,0-1 0,0 1 0,0 0 1,1-1-1,-1 1 0,0-1 0,0 1 1,0 0-1,1-1 0,-1 1 0,0-1 0,1 1 1,-1-1-1,0 1 0,1-1 0,-1 1 0,1-1 1,-1 1-1,1-1 0,-1 1 0,1-1 0,-1 0 1,1 1-1,-1-1 0,1 0 0,-1 0 1,1 1-1,0-1 0,-1 0 0,1 0 0,-1 0 1,1 0-1,0 1 0,-1-1 0,1 0 0,0 0 1,-1 0-1,1-1 0,0 1 0,0 0 1,16-2 14,1 0 1,-1-1 0,-1-1 0,1-1-1,0 0 1,-1-1 0,0-1 0,-1 0-1,22-14 1,21-8-473,-58 29 442,0-1 1,0 1-1,1 0 0,-1 0 0,0 0 0,1-1 0,-1 1 0,0 0 0,1 0 1,-1 0-1,0 0 0,1 0 0,-1 0 0,1-1 0,-1 1 0,0 0 1,1 0-1,-1 0 0,0 0 0,1 0 0,-1 1 0,0-1 0,1 0 0,-1 0 1,0 0-1,1 0 0,-1 0 0,0 0 0,1 1 0,-1-1 0,0 0 1,1 0-1,-1 0 0,0 1 0,1-1 0,-1 0 0,0 0 0,0 1 0,0-1 1,1 0-1,-1 1 0,-1 20-192,-18 34 305,15-45-82,-6 14-16,-10 28 216,19-49-301,0 1 1,0-1-1,0 0 0,1 1 0,-1-1 1,1 0-1,0 1 0,0-1 0,0 0 1,1 1-1,-1-1 0,2 6 0,-1-9-132,-1 0-1,1 0 1,0 0-1,-1 0 1,1 0-1,-1 0 0,1 0 1,0 0-1,-1 0 1,1 0-1,0 0 0,-1 0 1,1-1-1,-1 1 1,1 0-1,-1 0 0,1-1 1,0 1-1,-1 0 1,1-1-1,-1 1 0,1 0 1,-1-1-1,1 1 1,-1-1-1,0 1 0,1-1 1,-1 1-1,1-2 1,15-14-4978,-3-10-3673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15182,'0'0'7111,"-15"70"-5605,6-27-610,-2 6-319,-1 4-33,3-3-255,5-1-225,4-6-32,0-7-737,-3-9-992,3-9-1218,-2-12-1569,-8-6-4165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7655,'0'0'5686,"11"-11"-1800,-2 2-3039,-6 4-565,1 0 1,0 0 0,1 1 0,-1 0-1,1 0 1,0 0 0,0 0-1,0 1 1,1 0 0,-1 0 0,1 0-1,-1 1 1,1 0 0,6-2-1,5 1 87,0 1 0,-1 1 0,1 0-1,0 1 1,0 0 0,24 5 0,-33-4-271,-1 1 0,0-1 0,1 1 0,-1 1 0,0-1 0,0 1 0,0 0 1,-1 1-1,1 0 0,-1 0 0,0 0 0,0 1 0,0 0 0,-1 0 1,1 0-1,7 11 0,-11-13-82,0 1 0,0-1 0,-1 1 0,1-1 0,-1 1 0,0-1 0,0 1 0,0 0 0,-1 0 1,1-1-1,-1 1 0,0 0 0,0 0 0,0 0 0,-1-1 0,1 1 0,-1 0 0,0 0 0,0-1 0,0 1 0,0-1 0,-1 1 0,0-1 0,1 1 1,-1-1-1,0 0 0,-1 0 0,1 0 0,-1 0 0,-3 4 0,-11 9 156,1-1 0,-2-1 1,0-1-1,-23 13 0,-3 3 86,36-22-168,0-1 0,0 1 0,0 1 0,1-1 0,-7 10 0,13-16-84,0 0 1,1 1-1,-1-1 0,0 0 0,0 0 1,1 1-1,-1-1 0,1 1 0,0-1 0,-1 0 1,1 1-1,0-1 0,0 1 0,0-1 1,0 1-1,0-1 0,0 1 0,0 1 0,1-2 1,0 1 0,0-1 0,0 1 0,0-1-1,0 0 1,0 1 0,0-1 0,0 0 0,1 0-1,-1 0 1,0 0 0,1 0 0,-1 0 0,1-1-1,-1 1 1,1 0 0,-1-1 0,1 1-1,0-1 1,1 1 0,12 3-348,0-1 1,0-1-1,0-1 0,0 0 0,28-1 0,-30-1-1139,0-1-1,-1 0 0,0-1 0,14-5 0,13-6-5240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18 10954,'0'0'12081,"-11"-5"-11232,11 5-844,-3-2 8,1 1-1,-1-1 0,0 1 0,1 0 1,-1 0-1,0 0 0,0 0 0,0 0 1,0 1-1,0-1 0,0 1 0,0 0 1,1 0-1,-1 0 0,0 0 0,0 1 1,0-1-1,0 1 0,0-1 0,0 1 1,0 0-1,0 0 0,1 1 0,-1-1 0,0 0 1,1 1-1,-1 0 0,1-1 0,0 1 1,-1 0-1,1 0 0,0 1 0,-3 3 1,0-1-2,1 0 0,0 1 0,0-1 0,0 1 0,1 0 0,0 0 0,0 0 0,0 0 0,1 0 0,-1 1 0,2-1 0,-1 1 0,1 0 0,-1 7 0,3-13-2,-1 1 1,1-1-1,-1 0 0,1 0 1,0 0-1,-1 0 0,1 0 0,0 0 1,0 0-1,0 0 0,0 0 0,0 0 1,0 0-1,0-1 0,0 1 1,0 0-1,0-1 0,1 1 0,-1-1 1,0 1-1,0-1 0,0 0 0,1 1 1,-1-1-1,0 0 0,1 0 1,-1 0-1,2 0 0,48 3 51,-39-2-143,-6-1 1,71 8-962,-70-7 1010,-1 0-1,0 1 0,1-1 0,-1 1 0,0 1 1,0 0-1,0-1 0,-1 2 0,10 5 0,-14-8 47,1 1-1,-1-1 1,0 0-1,1 0 1,-1 1-1,0-1 1,0 1-1,0-1 1,0 1-1,0 0 0,0-1 1,-1 1-1,1 0 1,-1-1-1,1 1 1,-1 0-1,1 0 1,-1 0-1,0-1 1,0 1-1,0 0 1,0 0-1,0 3 1,-2-1 140,1 0 1,0 0-1,-1-1 1,0 1 0,0-1-1,0 1 1,0-1-1,-1 0 1,1 0 0,-5 5-1,-6 4 665,-1-1 0,0 0 0,-29 17-1,29-20-607,-3 3-298,-1-1 0,0 0 1,-1-2-1,-39 13 0,57-21-714,-2 1 108,3-10-12840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52 15983,'0'0'6246,"-30"54"-4644,6-22-225,-6 6-224,-2-2-480,11 0-353,-1-8-256,9-5 0,7-10-352,6-10-1282,13-11-3683,4-14 1698,0-6-1250,2-9-1537</inkml:trace>
  <inkml:trace contextRef="#ctx0" brushRef="#br0" timeOffset="1">172 0 10698,'0'0'7773,"0"10"-6695,-10 59 709,-4 37 911,14-97-2674,-1 1 1,2 0 0,-1-1 0,2 1 0,-1-1 0,1 1 0,1-1 0,5 16 0,-6-20-296,13 28-3157,-8-12-4458,-6-16 2164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36 346 8584,'0'0'7559,"-33"-58"-4452,31 44-416,2 4-257,6 3-1121,9-1-576,11 3-513,0 1-256,4 1 32,9 1-704,-7-1-1026,7 0-1441,-4-5-1986,-3-3-4356</inkml:trace>
  <inkml:trace contextRef="#ctx0" brushRef="#br0" timeOffset="1">399 8 13741,'0'0'13068,"74"-5"-12843,-42 3-193,-2 2 0,4 0-128,-6 0-1282,-10 0-1633,-6 0-2754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13613,'0'0'10025,"66"8"-8039,-29-15-801,13-2-704,-7 0-289,2 0-192,-7 0-1249,-5 1-2787,-7-2-6182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 16271,'0'0'8360,"-9"-1"-8205,2 0-154,1 1-1,-1 0 1,0 1 0,0 0-1,0 0 1,1 0 0,-1 1-1,1-1 1,-1 2-1,1-1 1,0 1 0,0 0-1,0 0 1,0 1 0,0 0-1,-7 6 1,-7 5 70,0 1 0,0 1 0,-24 28 1,39-40-34,0 1 1,1-1-1,0 1 1,0 0-1,0 0 1,0 1-1,1-1 1,0 1-1,1 0 1,-1-1-1,1 1 1,1 0-1,-1 1 1,1-1-1,0 0 1,1 14-1,1-19-21,0 0-1,0 0 0,0 0 1,0-1-1,0 1 0,0 0 1,1-1-1,-1 1 0,1-1 1,-1 1-1,1-1 0,-1 0 1,1 0-1,0 0 0,0 0 1,0 0-1,0 0 0,-1 0 1,1-1-1,0 1 0,0-1 1,0 1-1,0-1 0,0 0 1,1 1-1,-1-1 1,0 0-1,0-1 0,0 1 1,2-1-1,6 1 51,0-1 0,0 0-1,0 0 1,-1-1 0,14-4 0,-14 2-52,1 0-1,-1-1 1,-1 0 0,1 0 0,-1-1 0,0 0-1,15-14 1,-20 17 5,0 0 0,0-1 0,0 1 0,-1-1 0,1 1 0,-1-1 1,0 0-1,0 0 0,0 0 0,-1 0 0,1-1 0,-1 1 0,0 0 0,0-1 0,-1 1 0,1 0 0,-1-1 0,0 1 0,0-1 0,-1-6 0,1 10-14,-1 0 1,1 0-1,-1 0 1,1 0-1,0 0 0,-1 1 1,0-1-1,1 0 0,-1 0 1,1 0-1,-1 1 1,0-1-1,0 0 0,1 1 1,-1-1-1,0 1 0,0-1 1,0 1-1,0-1 0,0 1 1,1-1-1,-1 1 1,0 0-1,0 0 0,0-1 1,0 1-1,0 0 0,0 0 1,0 0-1,0 0 1,0 0-1,0 0 0,-2 1 1,1-1-17,1 0 0,-1 0 0,0 1 0,0-1 0,1 1 0,-1-1 0,0 1 0,1 0 0,-1 0 0,1 0 0,-1 0 0,1 0 0,-1 0 0,1 0 0,-1 0 0,1 0 0,0 1 0,-2 1 0,1 1 10,1-1-1,-1 0 1,1 1 0,-1-1 0,1 1 0,0-1 0,1 1 0,-1-1 0,1 1-1,-1-1 1,1 1 0,0 0 0,1-1 0,0 5 0,-1-6 5,1 0 0,-1 0 0,1-1 1,0 1-1,0 0 0,-1-1 0,1 1 1,0-1-1,1 1 0,-1-1 0,0 0 0,0 1 1,1-1-1,-1 0 0,1 0 0,-1 0 1,1 0-1,-1 0 0,1 0 0,-1 0 1,1-1-1,0 1 0,0-1 0,-1 1 0,1-1 1,0 1-1,0-1 0,-1 0 0,5 0 1,6 0 25,1 0 0,0-1 1,-1-1-1,1 0 0,0-1 0,-1 0 1,0-1-1,0 0 0,0-1 1,-1 0-1,1-1 0,-1 0 1,0-1-1,13-10 0,-13 14-178,-12 15-199,-13 25-364,12-32 637,-2 5-206,-16 45-902,14-16-3498,7-36 515,4-3-1521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14350,'0'0'8552,"-4"57"-7912,-7-19-191,0 6-225,1 1-96,7 0-64,-3-2-32,2-3 0,2-6-192,2-5-1057,-5-8-545,5-10-928,-6-10-962,-3-1-1601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13229,'0'0'1873,"2"-12"-4,-1 6-1605,0-1 1,0 0-1,1 1 1,-1-1-1,2 1 1,-1 0 0,1-1-1,0 1 1,0 0-1,1 1 1,-1-1-1,1 0 1,1 1-1,-1 0 1,1 0-1,0 0 1,6-4 0,1 1-83,1 0 0,-1 1 1,1 1-1,0 0 1,1 0-1,-1 2 0,1-1 1,0 2-1,0 0 1,1 1-1,27-1 0,-40 2-186,0 1-1,0 0 0,0 0 1,-1 0-1,1 1 1,0-1-1,0 0 0,-1 0 1,1 1-1,0 0 0,-1-1 1,1 1-1,0 0 0,-1-1 1,1 1-1,-1 0 1,1 0-1,-1 0 0,1 1 1,-1-1-1,0 0 0,0 0 1,0 1-1,2 2 0,-2-1 8,0 0-1,0 0 1,0 0-1,-1 0 1,0 0-1,1-1 1,-1 1-1,0 0 0,0 0 1,-1 0-1,1 0 1,-1 0-1,-1 5 1,-2 5 79,-1 1 0,-1-1 0,0 0 0,-1 0 0,-10 13 0,-29 32 514,30-41-280,-26 39 0,42-56-320,0 0-1,0 0 0,0 1 1,0-1-1,-1 0 0,1 0 1,0 0-1,0 0 0,0 0 1,0 0-1,0 1 0,0-1 1,0 0-1,0 0 0,0 0 1,0 0-1,0 0 0,0 1 1,0-1-1,0 0 0,0 0 1,0 0-1,0 0 0,0 0 1,0 1-1,0-1 0,0 0 1,0 0-1,0 0 0,0 0 1,0 1-1,0-1 0,0 0 1,0 0-1,0 0 0,0 0 1,0 0-1,1 0 0,-1 0 1,0 1-1,0-1 0,0 0 1,0 0-1,0 0 0,0 0 1,1 0-1,-1 0 0,0 0 1,0 0-1,0 0 0,0 0 1,13 0-22,12-8 113,-14 4-147,0 0 0,1 0 1,-1 1-1,1 1 1,0 0-1,0 0 0,-1 1 1,1 1-1,0 0 1,0 1-1,20 3 0,-30-4 51,1 1 0,-1 0-1,0 0 1,0 0-1,0 0 1,0 1 0,0-1-1,-1 0 1,1 1-1,0-1 1,-1 1 0,1 0-1,-1-1 1,1 1 0,-1 0-1,0 0 1,0 0-1,0 0 1,0 0 0,0 0-1,0 0 1,0 0-1,-1 1 1,1-1 0,-1 0-1,1 0 1,-1 1-1,0-1 1,0 0 0,0 0-1,0 1 1,-1-1 0,1 0-1,-1 0 1,1 1-1,-2 1 1,0 4 88,-1-1 0,1 0 0,-2 0 0,1 0 0,-1 0 0,0-1 0,0 0 0,-1 1 0,-7 7 0,-8 5 523,-1-1 1,0-1-1,-37 22 0,49-33-651,-1-1 0,1 0 0,-1 0 0,-1-1 0,1 0 0,-1-1 0,0 0 0,1 0 0,-1-2 0,0 1 0,-17-1 0,27-1-154,1 0 0,-1-1 1,0 1-1,0-1 0,1 0 0,-1 1 1,1-1-1,-1 1 0,0-1 0,1 0 1,-1 0-1,1 1 0,0-1 0,-1 0 1,1 0-1,-1 1 0,1-1 0,0 0 1,0 0-1,-1 0 0,1 0 0,0 0 1,0 1-1,0-1 0,0 0 0,0 0 1,0 0-1,0 0 0,1 0 0,-1 1 1,0-1-1,0 0 0,1-1 1,-1-6-2968,0-13-5238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10442,'-1'-12'3214,"-3"-43"133,4 52-3102,0 1 1,0-1 0,0 1 0,0-1-1,0 1 1,1-1 0,-1 1 0,1-1-1,0 1 1,-1 0 0,1-1 0,0 1-1,1 0 1,-1 0 0,0 0-1,0 0 1,1 0 0,0 0 0,-1 0-1,1 0 1,3-2 0,-1 1-3,0 1 0,0 0 0,0 0 0,1 0-1,-1 1 1,0-1 0,1 1 0,0 0 0,-1 0 0,10 0 0,-1 1 2,0 0-1,0 1 1,0 0 0,1 1 0,-1 0-1,-1 2 1,15 4 0,-12-2-133,-1 1-1,0 0 1,0 1 0,-1 1 0,0 0 0,16 15-1,-24-20-119,-1 1-1,1 0 0,-1 0 0,1 0 0,-2 0 1,1 1-1,0-1 0,-1 1 0,0 0 1,-1 0-1,1 0 0,-1 0 0,0 1 1,-1-1-1,1 1 0,-1-1 0,0 12 1,-1-15 11,-1 0 0,0 0 1,1 0-1,-1-1 1,-1 1-1,1 0 1,0 0-1,-1-1 1,1 1-1,-1 0 0,0-1 1,0 0-1,0 1 1,0-1-1,0 0 1,0 0-1,0 0 1,-1 0-1,1-1 0,-6 4 1,-8 3 65,-1 0 0,-25 9 0,-3 1 15,15 4-65,27-9 11,22-3 139,50 1-107,25 7-862,-36 6-8903,-46-15 1668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62 7143,'0'0'10089,"0"-9"-5652,0 2-3918,1 6-404,-1-1 0,1 1 0,-1 0 0,0-1 0,0 1 0,0-1-1,0 1 1,0-1 0,0 1 0,0-1 0,0 1 0,0-1 0,-1 1-1,1-1 1,-1 1 0,1-1 0,-1 1 0,0 0 0,1-1-1,-1 1 1,0 0 0,0 0 0,0 0 0,0 0 0,0-1 0,0 1-1,0 0 1,0 1 0,-1-1 0,1 0 0,0 0 0,0 0 0,-1 1-1,1-1 1,-1 1 0,1-1 0,0 1 0,-1-1 0,1 1-1,-1 0 1,-2 0 0,-7 1-89,-1 0-1,0 1 0,1 1 1,-1-1-1,1 2 0,0 0 1,0 0-1,0 1 0,1 1 1,-1-1-1,1 2 1,1-1-1,-1 1 0,1 1 1,-13 14-1,20-21-27,1 0 0,0 0 0,0 0 0,0 0 0,0 0 0,0 1 0,0-1 0,0 0 0,0 1 0,0-1 0,1 0 0,-1 1 0,1-1 0,-1 1 0,0 2 0,1-3-1,0-1-1,1 1 1,-1 0 0,0-1 0,0 1 0,0 0-1,1-1 1,-1 1 0,0-1 0,1 1 0,-1-1-1,1 1 1,-1-1 0,0 1 0,1-1-1,-1 1 1,1-1 0,-1 1 0,1-1 0,0 0-1,-1 1 1,1-1 0,-1 0 0,1 0-1,1 1 1,6 1-46,0 0 0,0-1 0,1 0 0,14 0-1,-3 0-58,-18 0 86,106 16-395,-98-15 410,0 0 0,-1 2 0,1-1 0,-1 1 0,1 0 0,-1 1 0,0 0 0,11 8 0,-19-11 9,1-1-1,0 0 1,-1 0-1,1 1 1,-1-1-1,1 0 1,-1 1-1,0 0 1,0-1-1,1 1 1,-1 0-1,0 0 1,-1-1-1,1 1 1,0 0-1,0 0 1,-1 0-1,1 0 1,-1 0-1,0 0 1,0 0-1,1 0 1,-1 0-1,0 0 1,-1 0-1,1 0 1,0 0-1,-1 0 1,1 0-1,-1 0 1,1 0-1,-1 0 1,0 0-1,0 0 1,0 0-1,0-1 0,0 1 1,0 0-1,-1-1 1,1 1-1,-1-1 1,1 1-1,-1-1 1,-1 2-1,-7 4 254,1 1 0,-2-2 0,1 1 0,-1-1 0,-22 8 0,11-5 97,-1-1 1,-1-2-1,-45 7 1,8-9-6915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18802,'0'0'4900,"-26"52"-3586,17-23-289,-2 2-321,1 5-512,5-3-127,3 1-33,2-5-32,0-2-289,0-5-704,0-9-800,0-4-1603,-4-9-1728,-3 0-3909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14638,'0'0'7575,"10"-5"-5274,-3 1-2063,1 1 0,1 0 0,-1 0-1,0 0 1,1 1 0,-1 1 0,1-1 0,-1 1 0,1 1 0,0-1 0,-1 2 0,1-1-1,0 1 1,-1 0 0,14 5 0,-11-3-187,-1 2 0,1-1-1,-1 2 1,-1-1 0,1 1 0,-1 1-1,9 7 1,-16-13-49,-1 1-1,1 0 1,-1-1-1,1 1 1,-1 0-1,0-1 1,1 1 0,-1 0-1,0 0 1,0 0-1,0 0 1,-1 0-1,1 0 1,0 0-1,-1 1 1,0-1-1,1 3 1,-2-3 9,1 0-1,-1 0 1,0 0-1,1 0 1,-1 0 0,0 0-1,0 0 1,-1 0 0,1 0-1,0-1 1,-1 1-1,1 0 1,-1-1 0,1 1-1,-1-1 1,0 0-1,1 0 1,-1 1 0,0-1-1,0 0 1,-4 1-1,-53 18 610,27-10-658,25-6-838,9-2-885,25 8 1507,-8-5 137,0 1-1,-1 2 0,0 0 0,24 14 0,-38-20 183,-1 0-1,0 0 1,0 1 0,0-1 0,0 1 0,-1-1-1,1 1 1,-1 0 0,1 0 0,-1 0-1,0 0 1,0 1 0,0-1 0,-1 0-1,1 1 1,-1-1 0,0 1 0,0 0-1,0-1 1,0 1 0,-1 0 0,1 0-1,-1 0 1,0-1 0,0 1 0,-1 0 0,1 0-1,-1-1 1,-1 5 0,0-3 50,0 0 1,-1 0 0,0-1-1,0 1 1,0-1-1,0 0 1,-1 0 0,0 0-1,0 0 1,0 0 0,0-1-1,0 0 1,-1 0-1,0 0 1,-8 4 0,-2 0 21,0-1 0,0 0 0,0-1 0,-17 4 1,21-7-67,0 1 0,0-2 1,0 1-1,-1-2 0,1 0 1,-23-2-1,31 2-193,0-1 0,0 0 0,0 0 0,0 0 0,0 0 0,0-1 0,1 1 0,-1-1 0,0 1 0,1-1 0,-1 0 0,1 0 0,0 0 0,-1 0 0,1-1 0,0 1 0,0-1 0,1 1 0,-1-1 0,0 0 0,1 0 0,0 1 0,0-1 0,-1 0 0,2 0 0,-1 0 0,0 0 0,1 0 0,-1-4 0,0-3-1147,0-1-1,1 1 1,0 0-1,0 0 0,1-1 1,1 1-1,0 0 1,0 0-1,1 0 1,5-14-1,15-27-5798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3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 10122,'0'0'5541,"9"-1"-2568,-5 1-2742,0 0-1,1 0 1,-1 0-1,0 0 1,0 1-1,0-1 1,0 1 0,0 0-1,0 1 1,0-1-1,6 4 1,-4-1 70,0 0 1,0 1-1,0-1 1,-1 1-1,0 0 1,0 1-1,8 10 1,4 10 152,0 0 0,-2 0 1,-1 1-1,-1 1 1,-1 1-1,-2 0 1,-1 0-1,-1 1 1,-1 0-1,4 50 1,-10-52-261,0 0 0,-1 0 0,-2-1 0,-1 1 0,-1-1 0,-2 1 0,0-1 0,-2-1 0,-1 0 0,-1 0 0,-1 0 0,-15 23 0,0-6 39,-2-3 0,-46 54-1,-5-16-1411,59-61-506,-1-2 0,-24 16 0,-1-9-6744,6-8-8013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64 104 10154,'0'0'-182,"-8"0"486,-47 0 438,59 5-1076,9 0 87,38 4 209,1-2 0,81 0 1,109-15-4,-181 5 40,219-22 285,45-1 72,165-13-356,-209 11 32,-76 21-31,223 19 0,-276-4 8,438 8 165,-39-1-38,-271-7-145,154 9 14,-295-6-62,155 34 0,-136-15 84,1-7 0,283 4-1,-200-37-28,244-43 0,-455 48 6,1145-96 39,-1108 97 90,36-2-242,-33 4 3400,-54 7-4133,-1 0-4065,-9-4-2305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81 6951,'-23'0'2051,"39"0"115,38 0-864,1224-11 1194,-2-49 235,-1101 51-2673,-175 9-362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3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9001,'0'0'4671,"0"0"-4665,0-1 0,0 1 0,0 0 0,0 0 0,0 0 0,0-1 0,0 1 1,0 0-1,0 0 0,0-1 0,0 1 0,0 0 0,0 0 0,0 0 0,0-1 0,0 1 1,0 0-1,1 0 0,-1-1 0,0 1 0,0 0 0,0 0 0,0 0 0,0 0 1,0-1-1,1 1 0,-1 0 0,0 0 0,0 0 0,0 0 0,0-1 0,1 1 0,-1 0 1,0 0-1,0 0 0,1 0 0,-1 0 0,0 0 0,0 0 0,0 0 0,1 0 1,-1 0-1,0 0 0,0 0 0,1 0 0,-1 0 0,0 0 0,132 16 216,-78-7-119,79 1-1,94-12 550,248 4-65,-62 42-542,45 1-21,-267-44 52,-28-3 31,-1 7-1,182 30 0,-185-7 133,0-6-1,166 1 1,-324-23-228,-1 0 1,1 0-1,-1 0 1,1-1-1,0 1 1,-1 0 0,1 0-1,-1 0 1,1 0-1,-1 1 1,1-1 0,-1 0-1,1 0 1,-1 0-1,1 0 1,-1 0-1,1 1 1,-1-1 0,1 0-1,-1 0 1,0 1-1,1-1 1,-1 0-1,1 1 1,-1-1 0,0 1-1,1-1 1,-1 0-1,0 1 1,1-1-1,-1 1 1,0-1 0,0 1-1,1-1 1,-1 1-1,0-1 1,0 1 0,0-1-1,0 1 1,0-1-1,0 1 1,0-1-1,0 1 1,0-1 0,0 1-1,0-1 1,0 1-1,0-1 1,0 1-1,0 0 1,-1-1 0,1 0-1,0 1 1,0-1-1,0 1 1,-1-1 0,1 1-1,0-1 1,-1 1-1,1-1 1,-1 1-1,-24 25-3382,4-15-2010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3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9033,'0'0'800,"10"6"-810,-1-1 119,0-1 0,0 0 0,0 0 0,1-1 0,-1 0 0,1 0 0,0-1 0,-1-1 0,1 0 0,0 0 0,15-1 0,610-9 2021,1028-42-1138,-1515 44-570,642-36 763,-719 36-243,-55 4-455,-47 5-3426,12-1-1578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4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7847,'-37'-1'2477,"31"0"-946,28 4-1150,8 2-125,0 1 0,45 17 0,35 7-165,26-12 296,1-6 0,176-7 0,-112-4 470,160 8-196,391 4 92,-2-34-491,724-46 753,-1473 67-1064,1 0 0,-1 0 0,1 1 0,0-1 0,-1 0 0,1 0 0,-1 1 0,1-1 0,-1 1 0,1 0 0,-1-1 0,0 1 0,1 0 1,-1 0-1,0 0 0,1 0 0,-1 0 0,2 2 0,-3-3-50,0 1-1,0-1 1,0 1 0,1 0-1,-1-1 1,0 1-1,0-1 1,0 1 0,0 0-1,0-1 1,0 1 0,-1-1-1,1 1 1,0 0 0,0-1-1,0 1 1,0-1 0,-1 1-1,1-1 1,0 1 0,-1-1-1,1 1 1,0-1 0,-1 1-1,1-1 1,-1 1 0,1-1-1,0 1 1,-1-1 0,1 0-1,-1 1 1,1-1 0,-1 0-1,0 0 1,1 1 0,-1-1-1,1 0 1,-1 0-1,1 0 1,-1 0 0,0 1-1,1-1 1,-1 0 0,1 0-1,-1 0 1,0 0 0,1 0-1,-1-1 1,-22 5-4284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12300,'0'0'10543,"8"3"-9539,-5-2-908,1 0 0,-1 0 0,0 0 0,0-1 0,1 1 0,-1-1 0,0 0 0,0 0 0,1 0 0,-1 0 1,0-1-1,1 0 0,-1 1 0,0-1 0,0 0 0,0 0 0,0-1 0,0 1 0,0-1 0,0 1 0,0-1 1,-1 0-1,1 0 0,0 0 0,-1 0 0,0-1 0,0 1 0,1-1 0,-1 1 0,-1-1 0,1 0 0,2-4 1,-2 5 20,25-44 848,-26 44-942,0 0-1,0-1 1,0 1-1,0 0 1,-1-1-1,1 1 1,0 0-1,-1-1 1,0 1 0,0-1-1,1 1 1,-1-1-1,-1 1 1,1 0-1,0-1 1,-1 1-1,1-1 1,-2-2-1,2 4-28,-1 1-1,1-1 0,-1 1 1,1 0-1,-1-1 0,1 1 0,-1-1 1,0 1-1,1 0 0,-1-1 1,0 1-1,1 0 0,-1 0 1,0 0-1,1-1 0,-1 1 0,0 0 1,1 0-1,-1 0 0,0 0 1,1 0-1,-1 0 0,0 0 1,1 1-1,-1-1 0,0 0 0,1 0 1,-1 0-1,0 1 0,1-1 1,-2 1-1,-17 12-329,12-2 317,1 0 0,0 0 0,0 0-1,1 0 1,1 1 0,0 0-1,1 0 1,0 0 0,1 0-1,0 1 1,1-1 0,0 25 0,1-36 19,1 0 0,-1 1 0,0-1 0,1 0 0,-1 0 0,0 0 0,1 1 0,0-1 0,-1 0 0,1 0 0,-1 0 0,1 0 0,0 0 0,0 0 0,0 0 0,0-1 0,0 1 0,0 0 0,0 0 0,0-1 0,0 1 0,0 0 0,2 0 0,0 0-48,1 0 0,0 0 0,-1 0 1,1 0-1,0-1 0,0 1 0,7-2 0,-2 1-626,0-1-1,0 0 0,1-1 0,-1 0 0,16-7 1,36-28-9181,-33 14 2178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4:4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10250,'0'0'160,"13"0"-27,803-24 404,-185 2 106,1582-35 5208,-1609 47-6091,-603 10 206,-1 0-99,1 0 1,-1 0-1,1 0 1,-1 0 0,1 0-1,-1 0 1,1 0-1,-1 0 1,1 0 0,-1 0-1,1 0 1,-1 0-1,1 0 1,-1 0 0,0 0-1,1-1 1,-1 1 0,1 0-1,-1 0 1,1-1-1,-1 1 1,1 0 0,-1 0-1,0-1 1,1 1-1,-1 0 1,0-1 0,1 1-1,-1-1 1,0 1-1,0 0 1,1-1 0,-1 1-1,0-1 1,0 1-1,1-1 1,-1-9-4678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0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11403,'0'0'1190,"9"6"-1270,3 1 94,1-1 0,-1 0 0,1-1 0,1 0 0,-1-1-1,1 0 1,-1-1 0,1-1 0,22 1 0,63-2 241,144-18 1,33 0-217,-42 18 247,420-11 880,1725-80-921,-1056 111 691,-680-7-564,236-44 775,-453 7-1012,-106 21 155,-10 0-3816,-239-4-1630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413 189 10634,'0'0'646,"-4"-8"454,3 6-981,-1-5 157,0 1 0,0 0 0,-1 0-1,0 0 1,0 0 0,-1 1 0,1-1 0,-1 1-1,-9-9 1,12 14-270,1 0 0,-1 0 0,1 0 0,-1 0 0,1 0 0,-1 0 0,1 0 0,-1 1 0,1-1 0,-1 0 0,1 0 0,-1 1 0,1-1 0,-1 0 0,1 1 0,0-1 0,-1 1 0,1-1 0,-1 0 0,1 1 0,0-1 0,-1 1 0,1-1 0,0 1 0,0-1 0,-1 1 0,1-1 0,0 1 0,0-1 0,0 2 0,-8 22-57,6-16 76,-20 76 107,3 1-1,-10 121 1,15-99-73,-9 60 11,-72 444-28,47-380-145,-37 194-653,83-413 763,-2 2-31,2 1-1,0 0 1,1 0 0,0 0-1,3 25 1,-2-38 10,1 0 0,0 0 1,-1 0-1,1-1 0,0 1 0,0 0 1,0-1-1,1 1 0,-1-1 1,0 1-1,1-1 0,-1 0 0,0 1 1,1-1-1,0 0 0,-1 0 0,1 0 1,0 0-1,-1 0 0,1-1 1,0 1-1,0 0 0,3 0 0,51 8-129,-39-7 231,61 15-82,-1 2 0,-1 4 0,105 47 0,-95-35-108,2-3 0,100 22 0,12-22 614,256 7 0,-354-33-458,528 4-41,-2-38 17,-311 15 0,0 15 0,416 53 0,-444-32-3,-145-15 5,-140-8-17,0 0 0,-1 1 0,1-1 0,0 1 0,-1 0-1,1 0 1,0 0 0,-1 0 0,1 0 0,-1 1 0,0 0 0,0 0 0,1 0-1,-1 0 1,0 0 0,-1 0 0,5 4 0,-3 1 49,1 0-1,-2 0 1,1 1 0,-1-1-1,0 1 1,3 11 0,-4-13-4,-1-6-67,0 0-1,-1-1 1,1 1 0,-1 0-1,1 0 1,-1 0 0,1-1-1,0 1 1,-1 0-1,1 0 1,-1-1 0,1 1-1,-1 0 1,0-1 0,1 1-1,-1-1 1,1 1 0,-1-1-1,0 1 1,1-1-1,-1 1 1,0-1 0,1 1-1,-1-1 1,0 1 0,0-1-1,0 0 1,1 1 0,-1-1-1,0 1 1,0-1-1,0-1 1,12-26 106,103-288 438,92-292-551,-105 172-352,-83 321 74,7-213 0,-28 218 401,-28-199 1,22 241-253,3-72 1,0 5 21,4 132 117,1 1 1,-1-1-1,0 0 1,0 1-1,0 0 0,0-1 1,-1 1-1,1 0 1,-1-1-1,1 1 0,-1 0 1,0 0-1,0 0 1,1 0-1,-1 1 0,-1-1 1,1 0-1,0 1 1,0 0-1,-1-1 0,1 1 1,-1 0-1,1 0 1,-1 0-1,1 1 0,-1-1 1,1 0-1,-4 1 0,-13-4-13,0 2 0,-37-1 0,33 3 109,-337-13-299,-170-11 8,-253 9 135,1 56-200,767-40 256,-424 21 932,-563-46-1,638 9-167,211 26-4630,125-8-620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11082,'0'0'7693,"2"11"-6556,4 62-774,-3 0 0,-3 0 0,-4 0 0,-14 87 0,18-157-808,-7 20-811,7-23 918,0 1 0,-1-1 1,1 1-1,-1-1 0,1 0 0,0 1 0,-1-1 0,1 0 1,-1 1-1,1-1 0,-1 0 0,1 1 0,-1-1 1,1 0-1,-1 0 0,1 0 0,-1 0 0,1 1 0,-1-1 1,0 0-1,1 0 0,-1 0 0,1 0 0,-1 0 0,0-1 1,-11-1-9112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14734,'0'0'7735,"8"-5"-7148,108-53 203,-84 44-637,-1-1-1,0-2 1,-1 0 0,48-38 0,-65 43-66,0-1 0,-1 1 1,0-2-1,-1 0 0,15-24 0,-26 38-91,0 0-1,0 0 1,0 0-1,0-1 1,0 1-1,0 0 0,0 0 1,0 0-1,0 0 1,0 0-1,1 0 1,-1 0-1,0 0 1,0-1-1,0 1 1,0 0-1,0 0 1,0 0-1,0 0 1,0 0-1,0 0 1,0 0-1,1 0 1,-1 0-1,0 0 1,0 0-1,0-1 1,0 1-1,0 0 0,0 0 1,0 0-1,1 0 1,-1 0-1,0 0 1,0 0-1,0 0 1,0 0-1,0 0 1,0 0-1,1 0 1,-1 0-1,0 0 1,0 0-1,0 0 1,0 1-1,0-1 1,0 0-1,0 0 1,0 0-1,1 0 1,-1 0-1,0 0 0,0 0 1,0 0-1,0 0 1,0 0-1,0 0 1,0 1-1,0-1 1,0 0-1,0 0 1,0 0-1,1 0 1,3 15-175,2 34 101,-3-25 176,2 12 91,20 62 1,-20-83-621,0 0 0,1 0 0,1-1 0,1 0 0,0 0 0,15 19 1,-4-15-4508,-2-12-3812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149 166 9129,'0'0'16928,"-4"-8"-16453,-12-25-128,15 32-344,1 0 1,0 0-1,-1 1 1,0-1-1,1 0 1,-1 1-1,1-1 0,-1 0 1,0 1-1,1-1 1,-1 1-1,0-1 1,0 1-1,1-1 1,-1 1-1,0 0 1,0-1-1,0 1 1,0 0-1,0 0 1,1 0-1,-1 0 0,0-1 1,0 1-1,0 0 1,0 0-1,0 0 1,0 1-1,1-1 1,-1 0-1,0 0 1,0 0-1,0 1 1,0-1-1,0 0 1,1 1-1,-1-1 0,0 1 1,0-1-1,1 1 1,-1-1-1,0 1 1,1 0-1,-1-1 1,0 2-1,-1 0-7,0 0 0,0 0 0,0 0 0,0 0 1,1 0-1,-1 0 0,1 1 0,0-1 0,-1 1 0,1-1 0,-1 5 0,5 40-408,-3-45 406,0-1 1,0 1-1,0-1 1,0 1-1,0-1 1,1 1-1,-1-1 1,0 1-1,1-1 1,-1 1-1,1-1 1,-1 1-1,1-1 1,0 0-1,0 1 1,0-1-1,0 0 1,0 0-1,0 0 1,0 0-1,0 1 1,0-1-1,0-1 1,1 1-1,1 1 1,-3-2 117,8-34 342,-10 33-462,1 0 1,0 0-1,0 0 1,0 0-1,-1 1 1,1-1-1,-1 0 1,1 1 0,0 0-1,-1-1 1,1 1-1,-1 0 1,1-1-1,-1 1 1,1 0-1,-1 0 1,1 0-1,-1 0 1,1 1 0,-1-1-1,1 0 1,-3 2-1,0-2-21,0 1-1,1 0 0,-1 0 1,0 0-1,1 0 1,-1 0-1,1 1 0,-5 2 1,5 1 28,-1-1 1,1 1 0,0-1 0,0 1-1,1 0 1,-1 0 0,1 0-1,0 0 1,1 0 0,-1 1-1,1-1 1,0 1 0,1-1-1,-1 1 1,1-1 0,0 7-1,0-11 5,0-1-1,0 1 0,1 0 0,-1-1 0,0 1 0,0 0 0,0-1 0,1 1 0,-1-1 0,0 1 0,1 0 0,-1-1 0,0 1 0,1-1 0,-1 1 0,1-1 0,-1 1 1,1-1-1,-1 1 0,1-1 0,-1 0 0,1 1 0,-1-1 0,1 0 0,0 1 0,-1-1 0,1 0 0,0 0 0,0 1 0,30 0 99,-23-2-85,0 0 1,1-1 0,-1 0-1,0 0 1,8-4-1,49-41-663,-65 47 623,1 0-1,-1 0 0,0 0 0,1 0 1,-1 0-1,0 1 0,0-1 0,1 0 1,-1 0-1,0 0 0,1 1 0,-1-1 1,0 0-1,0 0 0,1 1 0,-1-1 1,0 0-1,0 1 0,0-1 0,1 0 1,-1 1-1,0-1 0,0 0 0,0 1 1,0-1-1,0 0 0,0 1 0,0-1 1,0 0-1,0 1 0,0-1 0,0 0 0,0 1 1,0-1-1,0 0 0,0 1 0,0-1 1,0 1-1,0 21-64,0-19 61,0 38 304,1 25 288,-10 77 0,7-125-529,-1 0 0,-1 0 0,0-1 0,-2 0 0,0 0 0,0 0 0,-2 0 0,0-1 0,-13 19 0,20-34-27,1 1-1,-1-1 1,1 0-1,-1 0 1,0 0-1,1 0 1,-1 0-1,0-1 1,0 1-1,0 0 0,0 0 1,0 0-1,0-1 1,0 1-1,0 0 1,0-1-1,0 1 1,0-1-1,0 1 1,0-1-1,-1 0 0,1 0 1,0 1-1,0-1 1,0 0-1,-1 0 1,0 0-1,0-1-14,1 0 1,0 0-1,-1 0 0,1 0 1,0 0-1,0 0 0,0-1 0,0 1 1,0 0-1,0-1 0,0 1 1,0-1-1,1 1 0,-1-1 0,0 1 1,1-1-1,-1-1 0,-2-10-154,0 0 0,1 0 0,-2-22-1,4 15 9,0-1 0,1 1-1,1-1 1,1 1 0,1 0-1,0 0 1,12-29-1,-10 35 115,0 0 0,1 0 0,1 1 0,1 0 0,0 0-1,0 1 1,1 0 0,1 0 0,0 1 0,20-15-1,15-3-265,-37 25 302,-1-1-1,0 0 0,0 0 1,0-1-1,-1 0 0,1 0 1,-1-1-1,-1 0 0,7-8 0,-12 113 729,-1-97-708,1-1-1,-1 0 0,0 1 0,1-1 1,-1 1-1,1-1 0,-1 1 0,0-1 1,1 0-1,-1 1 0,1-1 0,-1 0 1,1 1-1,0-1 0,-1 0 0,1 0 1,-1 0-1,1 1 0,-1-1 0,1 0 1,0 0-1,-1 0 0,1 0 0,-1 0 1,1 0-1,0 0 0,-1 0 0,1 0 1,-1-1-1,1 1 0,-1 0 0,1 0 1,0-1-1,25-6 421,-15 0-393,0 0-1,-1 0 0,0-1 0,0-1 1,0 0-1,-1 0 0,0-1 0,10-16 0,54-90-293,-72 115 245,10-24-190,-10 17-91,-7 17-69,-5 10 323,2-6 45,1 0 1,0 1-1,0 1 1,2-1-1,-1 1 1,2 0-1,0 1 1,1-1-1,1 1 0,-2 20 1,5-35-8,0 0-1,0 0 1,0 0 0,0-1-1,0 1 1,0 0 0,0 0-1,1 0 1,-1 0 0,0 0-1,1-1 1,-1 1 0,0 0-1,1 0 1,-1 0 0,1-1-1,-1 1 1,1 0 0,0-1-1,-1 1 1,1-1 0,0 1-1,-1 0 1,1-1 0,0 1-1,0-1 1,0 0 0,-1 1-1,1-1 1,1 1 0,2-1 26,-1 1 0,0-1 0,1 0 0,-1 0 0,0 0 0,1 0 0,-1 0 0,6-2 0,1-1 39,0 1 0,0-2 0,0 1 1,17-11-1,-7-2-40,0-1 1,-1 0-1,-1-2 1,0 0-1,-2-1 1,0-1-1,-1-1 1,-1 0-1,-2 0 1,15-36-1,-18 44-70,-4 13-64,-3 26-206,-8 44-140,2-50 455,1 1 1,0 0-1,2 0 1,1 0-1,0 1 1,1-1 0,1 0-1,1 0 1,1-1-1,1 1 1,8 20-1,-6-26 106,-8-25 156,-11-26-565,4 24-248,0 1 0,-1 0 0,-1 0-1,0 1 1,0 1 0,-1 0 0,0 0 0,-1 1 0,0 0 0,-1 1 0,-13-7 0,-10-8 1387,35 23-804,1 0-1,0 0 1,0 0-1,0 0 0,-1 0 1,1 0-1,0 0 0,0 0 1,0 0-1,0 0 1,-1-1-1,1 1 0,0 0 1,0 0-1,0 0 0,0 0 1,0 0-1,-1 0 1,1 0-1,0-1 0,0 1 1,0 0-1,0 0 1,0 0-1,0 0 0,0-1 1,0 1-1,0 0 0,0 0 1,-1 0-1,1 0 1,0-1-1,0 1 0,0 0 1,0 0-1,0 0 0,0-1 1,0 1-1,0 0 1,1 0-1,-1 0 0,0 0 1,0-1-1,0 1 1,0 0-1,0 0 0,0 0 1,0 0-1,0-1 0,0 1 1,0 0-1,1 0 1,-1 0-1,0 0 0,0 0 1,0 0-1,1-1 1,16-3 489,26 3-763,-40 1 369,26 1-130,-16 0-324,1-1 0,-1-1 0,21-2 0,-34 3 162,1 0 1,-1 0 0,1 0 0,-1 0-1,1 0 1,-1-1 0,1 1-1,-1 0 1,1 0 0,-1 0 0,1-1-1,-1 1 1,1 0 0,-1-1 0,1 1-1,-1 0 1,1-1 0,-1 1-1,0 0 1,1-1 0,-1 1 0,0-1-1,1 1 1,-1-1 0,0 1-1,0-1 1,0 1 0,1-1 0,-1 1-1,0-1 1,0 1 0,0-1 0,0 0-1,0 1 1,0-1 0,0 1-1,0-1 1,0 0 0,0-16-6746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10250,'-11'0'6694,"3"0"-993,23 0-5861,6 0-1025,-1-1-5733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0 531 11243,'0'0'11717,"10"-2"-10131,2-2-1366,0 0-1,0-2 1,0 1 0,-1-1-1,0-1 1,0 0 0,-1 0-1,0-1 1,0-1-1,-1 0 1,10-12 0,98-125 286,-110 137-482,14-19 41,-1 0 0,-1-2 1,-1-1-1,-2 0 1,-1-1-1,-2 0 0,10-36 1,-29 83-160,0 0 1,-16 25-1,-9 18 167,-11 35 284,5 2 1,-47 182 0,80-257-441,2 0 0,0 0 0,1 22 1,1-41 21,0-1 0,0 1 0,0 0 1,0-1-1,0 1 0,0-1 0,0 1 1,0 0-1,0-1 0,0 1 1,0-1-1,0 1 0,0 0 0,0-1 1,0 1-1,1-1 0,-1 1 0,0-1 1,0 1-1,1-1 0,-1 1 0,0-1 1,1 1-1,-1-1 0,0 1 1,1-1-1,-1 1 0,1-1 0,-1 0 1,1 1-1,-1-1 0,1 0 0,-1 1 1,1-1-1,-1 0 0,1 0 1,-1 0-1,1 1 0,0-1 0,-1 0 1,1 0-1,-1 0 0,1 0 0,0 0 1,-1 0-1,1 0 0,-1 0 0,1 0 1,0 0-1,-1-1 0,1 1 1,-1 0-1,1 0 0,-1 0 0,1-1 1,-1 1-1,2-1 0,1-1-467,0 0 0,0 0 0,0 0 0,0 0 0,0-1 0,0 1 0,-1-1 0,4-4 0,17-31-6385,4-8-4170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14286,'0'0'2306,"-7"8"192,2-3-2255,-34 50 2659,36-51-2810,1 0 0,0 0 0,1 0 0,-1 0 0,1 1 0,-1-1 0,1 0 0,1 1 0,-1-1 0,1 1 0,-1-1 0,1 1 1,1-1-1,-1 0 0,1 6 0,0-9-82,0 0 1,0 0-1,0 0 0,0 0 1,0 0-1,0 0 0,0 0 1,1 0-1,-1 0 1,0-1-1,0 1 0,1 0 1,-1-1-1,1 1 0,-1-1 1,0 0-1,1 1 1,-1-1-1,1 0 0,-1 0 1,1 0-1,-1 0 0,1 0 1,1 0-1,40-3 201,-30 0-174,0 0 0,0-1 0,-1-1 1,1 0-1,-1-1 0,22-14 1,6-2 32,-39 23-40,-1 0 0,1 0 1,-1-1-1,0 1 0,1 0 1,-1 0-1,0 0 0,0 0 1,0 0-1,0-1 0,0 1 1,0 0-1,0 0 1,0 0-1,0 0 0,0 0 1,0-1-1,0 1 0,-1 0 1,1 0-1,0 0 0,-1-1 1,1 1-1,0 0 0,-1 0 1,-8 29 1197,13-30-264,11-12-718,14-21-153,-10-9 35,-16 40-163,0 1 1,0-1-1,0 1 0,0-1 0,0 1 1,0 0-1,0 0 0,1 0 0,-1 1 1,0-1-1,6 1 0,-1-1-103,6-1-540,19-5-1895,-16-4-3823,-11-2-1398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16688,'0'0'11050,"65"-20"-12459,-35 20-1314,-4 8-3555,4-1-6886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 2338,'0'0'21156,"-10"-1"-20099,7 0-1020,0 0 0,0 0-1,0 1 1,-1 0 0,1-1 0,0 1-1,0 1 1,-1-1 0,1 0-1,0 1 1,0-1 0,-1 1 0,1 0-1,0 0 1,0 0 0,0 1-1,0-1 1,0 1 0,1 0 0,-1-1-1,0 1 1,1 1 0,-1-1 0,1 0-1,0 0 1,0 1 0,0-1-1,0 1 1,0 0 0,0 0 0,1 0-1,-2 3 1,1-3-44,0-1 1,1 1-1,-1 0 0,1-1 1,0 1-1,0 0 1,0 0-1,0 0 0,1 0 1,-1 0-1,1 0 0,-1 4 1,2-6-9,-1 0 1,1 0 0,-1 0 0,1 0 0,-1 0-1,1 0 1,0 0 0,0 0 0,-1 0 0,1 0-1,0-1 1,0 1 0,0 0 0,0-1 0,0 1-1,0 0 1,0-1 0,0 1 0,0-1 0,0 0-1,1 1 1,-1-1 0,0 0 0,0 0 0,0 0-1,0 1 1,1-1 0,-1 0 0,0-1-1,0 1 1,0 0 0,2-1 0,16 0-190,0 0 0,33-9 0,-34 6 100,0 0 0,32-1 0,-68 31 142,6-14 117,-1 0 0,1-1 1,-2 0-1,1-1 0,-2-1 0,1 0 1,-1-1-1,-1-1 0,1 0 1,-19 5-1,33-12-249,1 0 0,-1 0 0,1 1 0,-1-1 0,0 0 0,1-1 0,-1 1 0,1 0 0,-1 0 0,1 0 0,-1 0-1,0 0 1,1 0 0,-1-1 0,1 1 0,-1 0 0,1-1 0,-1 1 0,1 0 0,-1-1 0,1 1 0,0 0 0,-1-1 0,1 1 0,-1-1 0,1 1 0,0-1 0,-1 1 0,1-1 0,0 1 0,0-1 0,-1 1 0,1-1 0,0 1 0,0-1 0,0 1-1,0-1 1,0 0 0,0 1 0,0-1 0,0 1 0,0-1 0,0 1 0,0-1 0,0 0 0,0 1 0,0-1 0,0 1 0,1-1 0,-1 1 0,0-1 0,0 1 0,1-1 0,0 0 0,14-35-7413,3 11-271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130 151 4420,'0'0'8077,"6"-11"-5627,0 3-1694,21-36 1704,-18 9 3918,-9 35-6327,0-1 1,0 1-1,0 0 1,0-1-1,0 1 1,0 0-1,0-1 1,0 1-1,0 0 1,0-1-1,0 1 1,-1 0-1,1-1 1,0 1-1,0 0 1,0-1 0,-1 1-1,1 0 1,0 0-1,0-1 1,-1 1-1,1 0 1,0 0-1,0 0 1,-1 0-1,1-1 1,0 1-1,-1 0 1,1 0-1,0 0 1,-1 0-1,1 0 1,0 0-1,-1 0 1,1 0 0,0 0-1,-1 0 1,-17 3 340,-16 13-602,24-7 199,0-1 0,0 1 0,0 1 0,1-1 0,1 1 0,0 1 0,0 0 0,1 0 0,0 1 0,1-1 0,1 1 0,0 1 0,0-1 0,-3 16 0,8-27 10,0 0 0,-1 0 0,1 0 1,0 0-1,0 0 0,0 0 0,0 0 1,0 0-1,0 0 0,0 0 0,0 0 1,0 0-1,1-1 0,-1 1 0,0 0 0,0 0 1,1 0-1,-1 0 0,1 0 0,-1 0 1,1 0-1,-1-1 0,1 1 0,0 0 0,-1 0 1,1-1-1,0 1 0,1 1 0,0-2 12,0 1 0,0-1 0,0 1 0,0-1 0,0 1-1,0-1 1,1 0 0,-1 0 0,0 0 0,0 0 0,0-1-1,4 0 1,4-2 51,0 0 0,0 0-1,0-1 1,14-8 0,-3 0-43,-1-1 0,0-1 1,-1 0-1,-1-2 0,0 0 1,-1-1-1,-1-1 0,-1 0 1,0-1-1,-1-1 0,-1 0 0,11-25 1,-41 106-800,12-48 729,-35 93 324,36-95-206,1 0-1,1 0 0,0 1 1,1-1-1,0 1 0,0-1 1,2 19-1,0-29-77,-1 1 0,1-1 1,-1 0-1,1 0 0,0 1 0,-1-1 0,1 0 0,0 0 0,0 0 1,0 0-1,0 0 0,0 0 0,0 0 0,0 0 0,0-1 1,0 1-1,1 0 0,-1-1 0,0 1 0,0-1 0,1 1 1,-1-1-1,0 1 0,1-1 0,-1 0 0,0 0 0,1 0 1,-1 1-1,0-1 0,1-1 0,-1 1 0,0 0 0,1 0 0,2-1 1,2 0-278,1 0 1,-1 0-1,0-1 1,1 0-1,-1 0 1,7-4-1,18-17-4009,-1-11-3849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18321,'0'0'2915,"-35"48"640,16-18-1857,2 3-705,4 6-705,4 2-224,2 4-32,1 0 0,2 2-192,2-3-96,0-6-192,2-4-289,0-9-448,0-11-609,2-11-1025,11-3-2209,2-18-2532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7079,'0'0'5616,"-1"11"-1869,-9 45 529,-24 76-1,-9 40-2122,38-145-1957,1-5-167,0 1 0,0 29 0,7-45-1781,6-13-5214,0-12-1111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63 192 15567,'0'0'10442,"11"0"-9695,-1-1-679,1-1-1,-1 0 1,0-1-1,0 0 1,-1-1 0,1 0-1,-1 0 1,0-1 0,0 0-1,0 0 1,0-1-1,-1 0 1,0-1 0,13-14-1,-19 19-63,39-46 120,-39 45-122,1 0 1,-1 0-1,-1-1 1,1 1-1,0 0 1,-1-1-1,1 1 1,-1-1-1,0 0 1,0 1 0,-1-1-1,1 0 1,-1 1-1,0-5 1,0 7-22,-1 1 0,1-1 0,-1 1 0,0-1 0,1 1 1,-1-1-1,1 1 0,-1-1 0,0 1 0,0 0 0,1-1 0,-1 1 0,0 0 1,0-1-1,1 1 0,-1 0 0,0 0 0,0 0 0,1 0 0,-1 0 0,0 0 1,0 0-1,0 0 0,1 0 0,-1 0 0,0 0 0,0 1 0,0-1 1,-1 1-1,-26 7-264,8 1 266,2 2 0,-1 0 0,1 1 1,1 1-1,0 1 0,1 0 0,1 2 0,0-1 0,1 2 1,1 0-1,0 0 0,-12 25 0,22-39 26,1 1 0,0 0 0,1-1-1,-1 1 1,1 0 0,-1 0 0,1 0 0,1 0 0,-1 0-1,0 0 1,1 0 0,0 1 0,0-1 0,0 0 0,0 0-1,1 0 1,1 7 0,0-7 1,0-2-1,0 1 1,0 0 0,1 0 0,-1-1-1,1 1 1,-1-1 0,1 0-1,0 1 1,0-1 0,0-1 0,0 1-1,0 0 1,0-1 0,0 1 0,1-1-1,-1 0 1,0 0 0,1-1-1,4 2 1,15 2-495,0-1 0,37 0 0,12-5-3889,-3-6-3415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13004,'0'0'6337,"4"8"-5638,0 3-440,0-1 0,0 1 0,-1 0 0,-1 0 0,0 0 0,0 1 0,-1-1 0,0 0 0,-1 1-1,-2 15 1,-4 23 513,-15 57 0,12-71-163,1 2 0,-3 66 1,11-103-594,1-1 1,-1 1 0,0-1 0,1 0 0,-1 1 0,0-1 0,1 0 0,-1 1 0,0-1 0,1 0 0,-1 1 0,1-1 0,-1 0 0,1 0 0,-1 0 0,1 1 0,-1-1 0,0 0 0,1 0 0,-1 0 0,1 0-1,-1 0 1,1 0 0,-1 0 0,1 0 0,-1 0 0,1 0 0,-1 0 0,1 0 0,-1 0 0,1-1 0,-1 1 0,1 0 0,-1 0 0,1 0 0,-1-1 0,1 1 0,-1 0 0,0-1 0,1 1 0,-1 0 0,1-1-1,22-12 756,22-26-392,-1-1 0,-3-3 0,59-76 0,-82 96-379,-13 17-293,21-31-687,-26 35 437,1 1 0,0-1 0,-1 1 0,1-1 1,-1 0-1,0 1 0,1-1 0,-1 1 1,0-1-1,0 0 0,0 1 0,0-1 0,0 0 1,-1 1-1,1-2 0,-7-9-8549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12684,'0'0'7303,"16"54"-4709,3-45-768,13-1-1121,7 1-449,2-2-160,0 3-640,0 1-2115,-15 3-2466,-3-1-2274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 16624,'0'0'8077,"-10"-3"-7629,9 3-446,-2-1-4,0 0 1,0 0-1,0 1 0,0-1 1,0 1-1,0 0 0,0-1 1,0 1-1,0 1 0,0-1 1,-3 1-1,4 0-4,-1 0 0,1 1 1,0-1-1,0 1 0,0 0 0,0 0 0,0-1 1,0 1-1,0 0 0,0 1 0,1-1 0,-1 0 0,1 0 1,0 1-1,0-1 0,0 1 0,-2 4 0,-18 57 279,20-60-245,-1 1 0,1 0 0,1 0 0,-1 0 0,1 0 0,0-1 0,0 1 0,0 0 0,0 0 0,1 0 0,2 8 0,-2-12-12,1 1-1,-1-1 1,0 0 0,1 0-1,-1 0 1,1 0 0,-1 0 0,1 0-1,0 0 1,-1-1 0,1 1 0,0-1-1,0 1 1,-1-1 0,1 1-1,0-1 1,0 0 0,0 0 0,-1 0-1,1 0 1,0 0 0,0 0-1,0-1 1,-1 1 0,1-1 0,2 0-1,49-14 271,-2-9-291,-38 17-102,1 0-1,0 0 1,0 2-1,0 0 1,1 0-1,0 1 1,29-3-1,-43 7 111,0 0 0,0 1 1,0-1-1,0 0 0,0 1 0,0-1 1,0 1-1,-1-1 0,1 1 0,0-1 0,0 1 1,0-1-1,-1 1 0,1 0 0,0 0 0,-1-1 1,1 1-1,0 0 0,-1 0 0,1 0 0,-1 0 1,0-1-1,1 1 0,-1 0 0,0 0 0,1 0 1,-1 0-1,0 0 0,0 0 0,0 0 0,0 0 1,0 2-1,0 43 830,-1-31-379,1-14-434,0-1 0,1 0 0,-1 0-1,0 1 1,0-1 0,1 0 0,-1 0-1,0 0 1,1 1 0,-1-1 0,0 0-1,1 0 1,-1 0 0,0 0 0,1 0-1,-1 0 1,1 0 0,-1 0 0,0 0-1,1 0 1,-1 0 0,0 0 0,1 0-1,-1 0 1,0 0 0,1 0 0,-1 0-1,0 0 1,1-1 0,-1 1-1,0 0 1,1 0 0,-1 0 0,0 0-1,0-1 1,1 1 0,-1 0 0,0 0-1,1-1 1,-1 1 0,0-1 0,16-9 170,-3 0-523,0 0-1,1 1 1,27-13 0,-10 13-4151,2 5-5730,-24 4 3573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3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6983,'0'0'14408,"-10"0"-12326,2 0-1887,1 0 1,0 1-1,0 0 1,0 0-1,0 0 1,-10 4 0,15-4-157,0 0 1,-1 0 0,1 0 0,0 0-1,0 1 1,0-1 0,0 1 0,0-1-1,0 1 1,1 0 0,-1-1 0,0 1 0,1 0-1,-1 0 1,1 0 0,0 0 0,-1 0-1,1 1 1,0-1 0,1 0 0,-1 0 0,0 1-1,1-1 1,-1 1 0,1-1 0,-1 1-1,1 2 1,1-3-119,-1-1 1,1 1-1,-1-1 0,1 1 0,-1-1 0,1 1 1,0-1-1,0 0 0,0 1 0,0-1 0,0 0 0,0 0 1,0 0-1,0 0 0,1 0 0,-1 0 0,0 0 1,1 0-1,-1 0 0,0 0 0,1-1 0,-1 1 1,3 0-1,41 13-2164,-38-12 1834,5 1-236,3 0 266,0 0 0,-1 2-1,0 0 1,0 0 0,0 2 0,16 9 0,-29-16 509,0 1 0,0-1-1,0 1 1,-1 0 0,1-1-1,0 1 1,0 0 0,0 0 0,0 0-1,-1-1 1,1 1 0,0 0-1,-1 0 1,1 0 0,-1 0 0,1 0-1,-1 1 1,0-1 0,1 0-1,-1 0 1,0 0 0,0 0 0,1 0-1,-1 0 1,0 1 0,-1 1-1,1-1 95,-1-1-1,0 1 0,0 0 1,0-1-1,0 1 1,0 0-1,-1-1 0,1 0 1,0 1-1,-1-1 0,1 0 1,-1 1-1,0-1 0,-1 1 1,-7 3 478,-1 1-1,1-2 1,-1 0 0,-11 4 0,6-5-723,1 1-1,-1-2 1,1 0 0,-21 0-1,35-2-271,0 0 0,1 0 1,-1 0-1,0 0 0,0 0 0,1 0 0,-1 0 0,0-1 0,1 1 0,-1 0 1,0 0-1,1 0 0,-1-1 0,1 1 0,-1 0 0,0-1 0,1 1 1,-1 0-1,1-1 0,-1 1 0,1-1 0,-1 1 0,1-1 0,-1 1 0,1-1 1,0 1-1,-1-1 0,1 0 0,0 1 0,-1-1 0,1 1 0,0-1 0,0 0 1,-1 1-1,1-2 0,-1-15-13816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14157,'0'0'4410,"-3"11"-3081,-2 5-971,-18 66 2182,21-74-2339,0 0-1,1 0 1,0 0-1,0 1 1,1-1 0,1 0-1,-1 1 1,3 10-1,-2-17-186,-1-1 0,1 0 0,0 0 0,0 0 0,0 0 0,0 0 0,0 0 0,0 0 0,1-1 0,-1 1 1,0 0-1,0-1 0,0 1 0,1 0 0,-1-1 0,0 0 0,1 1 0,-1-1 0,0 0 0,1 0 0,-1 1 0,1-1 0,-1 0 0,0 0 0,1-1 0,-1 1 0,1 0 0,-1 0 0,0-1 0,1 1 0,-1-1 0,3 0 0,2-1 28,0 0 0,0 0 1,-1 0-1,1-1 0,0 0 0,6-4 0,-3-2-60,0 0 0,-1-1-1,1 0 1,-2 0-1,0-1 1,12-22 0,7-10-67,-24 78-492,-12 52 1842,10-87-1240,1 1-1,-1 0 0,0 0 1,1 0-1,-1 0 1,1 0-1,-1 0 0,1 0 1,0 0-1,-1-1 0,1 1 1,0 0-1,-1 0 0,1-1 1,0 1-1,0-1 0,0 1 1,0-1-1,0 1 0,0-1 1,-1 1-1,1-1 0,0 0 1,0 1-1,0-1 0,0 0 1,0 0-1,0 0 0,1 0 1,-1 0-1,0 0 0,0 0 1,0 0-1,1-1 0,41-4 502,-23-1-531,0-2-1,0 0 1,-1-2 0,20-11 0,45-22-845,-83 42 846,-1 1 0,1-1 0,0 1-1,-1 0 1,1-1 0,0 1 0,-1 0 0,1 0-1,0-1 1,0 1 0,-1 0 0,1 0 0,0 0-1,0 0 1,0 0 0,-1 0 0,1 0-1,0 0 1,0 0 0,-1 1 0,1-1 0,0 0-1,0 0 1,-1 1 0,1-1 0,0 0 0,-1 1-1,1-1 1,0 1 0,-1-1 0,1 1 0,0-1-1,-1 1 1,1-1 0,-1 1 0,1 0 0,-1-1-1,0 1 1,1 0 0,-1-1 0,0 1-1,1 0 1,-1 0 0,0-1 0,0 1 0,1 0-1,-1 1 1,-3 42 1023,1-37-882,2 9 878,22-22-571,-3-2-219,56-20-1117,-70 27 734,1 0 0,-1-1-1,1 2 1,0-1-1,-1 1 1,1 0-1,-1 0 1,1 0 0,-1 1-1,1 0 1,9 2-1,-13-2 148,-1 0-1,1 0 0,0 0 0,-1 0 0,1 0 0,-1 0 1,1 0-1,-1 1 0,1-1 0,-1 1 0,0-1 1,0 1-1,0-1 0,0 1 0,0 0 0,0-1 0,0 1 1,0 2-1,0-2 41,-1-1-1,1 1 1,-1-1 0,1 0 0,-1 1-1,1-1 1,0 0 0,0 0 0,0 0-1,0 1 1,-1-1 0,2 0-1,-1 0 1,0 0 0,0 0 0,0-1-1,0 1 1,0 0 0,1 0 0,-1-1-1,0 1 1,1-1 0,-1 1 0,0-1-1,1 1 1,-1-1 0,1 0 0,-1 0-1,1 0 1,-1 0 0,0 0 0,1 0-1,1 0 1,3-1-12,0-1-1,0 1 1,0-1 0,-1 0-1,1 0 1,-1 0-1,1-1 1,6-4 0,-7 4-171,0 0 1,0 0 0,0 1-1,0-1 1,0 1 0,1 1-1,-1-1 1,0 1-1,1 0 1,6-1 0,-12 3 146,1-1 1,-1 0-1,1 0 1,-1 0-1,1 0 1,0 1-1,-1-1 1,1 0-1,-1 1 1,1-1-1,-1 0 1,0 1-1,1-1 1,-1 0-1,1 1 1,-1-1-1,0 1 1,1-1-1,-1 1 1,0-1-1,1 1 1,-1-1-1,0 1 1,0-1-1,0 1 1,1-1 0,-1 1-1,0 0 1,0-1-1,0 1 1,0-1-1,0 1 1,0-1-1,0 1 1,0 0-1,-1 0 1,-3 31-97,2-15-4770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12075,'0'0'9241,"10"5"-7831,-4-2-1264,1-1 0,-1 1 1,1-1-1,-1 0 0,1 0 1,0-1-1,0 0 1,0 0-1,0-1 0,-1 0 1,1 0-1,0 0 0,0-1 1,0 0-1,0-1 1,-1 1-1,1-1 0,11-5 1,28-24 36,-44 29-184,0 0 1,0 0 0,0 0-1,-1 0 1,1 0 0,0-1-1,-1 1 1,1-1-1,-1 1 1,0-1 0,0 1-1,0-1 1,0 0-1,-1 0 1,1 1 0,-1-1-1,1-3 1,-1 5-11,-1 0-1,1 0 1,-1 0 0,1 1-1,-1-1 1,1 0-1,-1 1 1,0-1 0,1 0-1,-1 1 1,0-1 0,0 1-1,1-1 1,-1 1 0,0-1-1,0 1 1,0 0-1,1-1 1,-1 1 0,0 0-1,0 0 1,0 0 0,0 0-1,0-1 1,0 1 0,0 0-1,0 1 1,1-1 0,-1 0-1,0 0 1,0 0-1,0 0 1,0 1 0,-1-1-1,-36 10-257,32-7 300,0 1 1,-1 0 0,1 0 0,0 0 0,1 1-1,-1-1 1,1 1 0,0 1 0,0-1 0,1 1-1,-1 0 1,1 0 0,1 0 0,-1 1-1,1-1 1,0 1 0,1 0 0,-1 0 0,1 0-1,1 0 1,-3 12 0,5-18-26,-1 0 1,0 0-1,0 0 1,0 0-1,0 0 1,1 0-1,-1 0 0,0 0 1,1 0-1,-1 0 1,1 0-1,-1 0 0,1 0 1,0 0-1,-1 0 1,1-1-1,0 1 1,-1 0-1,1 0 0,0-1 1,0 1-1,0-1 1,0 1-1,0-1 0,1 2 1,35 5 56,-24-7-206,1-1 0,-1 0 0,19-5 0,-14 1-800,-1-2-1,-1 0 1,1 0-1,23-16 1,-21 12 579,1 0 1,21-7-1,-41 18 409,0 0 0,0 0 0,0 0 0,0-1 0,1 1 0,-1 0 0,0 0 0,0 0-1,0 0 1,0 0 0,1 0 0,-1 0 0,0 0 0,0 0 0,0 0 0,1 0 0,-1 0 0,0 0 0,0 0 0,0 0 0,0 0-1,1 1 1,-1-1 0,0 0 0,0 0 0,0 0 0,0 0 0,0 0 0,1 0 0,-1 0 0,0 0 0,0 1 0,0-1 0,0 0-1,0 0 1,0 0 0,0 0 0,1 0 0,-1 1 0,0-1 0,0 0 0,0 0 0,0 0 0,0 0 0,0 1 0,0-1 0,0 0-1,0 0 1,0 0 0,0 1 0,0-1 0,-3 15 1415,-8 13 120,-3 7-279,14-34-1289,0 0 0,0 0 0,0-1 0,0 1 0,0 0-1,1 0 1,-1 0 0,0-1 0,1 1 0,-1 0 0,0 0-1,1-1 1,-1 1 0,1 0 0,-1-1 0,1 1 0,-1-1 0,1 1-1,-1-1 1,1 1 0,0-1 0,-1 1 0,1-1 0,0 1-1,-1-1 1,1 0 0,0 1 0,0-1 0,-1 0 0,1 0 0,0 0-1,0 1 1,0-1 0,-1 0 0,1 0 0,0 0 0,0 0 0,0 0-1,-1-1 1,1 1 0,1 0 0,12-2-491,-1 0 1,0 0-1,0-1 0,-1-1 0,1 0 1,-1-1-1,1 0 0,16-11 0,-16 9-805,0 0-1,0 2 0,0-1 0,1 2 0,-1-1 0,29-3 0,-41 7 1375,-1 1-1,1 0 1,0 0 0,-1 0 0,1 0-1,-1 0 1,1 0 0,-1 0 0,1 0 0,-1 0-1,1 0 1,0 0 0,-1 0 0,1 0-1,-1 0 1,1 0 0,-1 0 0,1 1 0,-1-1-1,1 0 1,-1 0 0,1 1 0,-1-1 0,1 0-1,-1 1 1,1-1 0,-1 1 0,0-1-1,1 0 1,-1 1 0,0-1 0,1 1 0,-1-1-1,0 1 1,0-1 0,1 1 0,-1-1 0,0 2-1,-6 20 2949,0-3-491,6-19-2334,2-1-466,1 0 0,0 0 1,-1 0-1,1-1 0,-1 1 0,1-1 0,-1 0 0,0 0 0,0 1 1,0-1-1,0-1 0,0 1 0,0 0 0,1-4 0,4-2-1847,18-19-5070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14830,'0'0'7639,"-9"3"-6582,6-2-1046,-1 0-1,0 0 1,0 1-1,1 0 1,-1-1-1,1 1 1,-1 1-1,1-1 1,0 0-1,0 1 1,0 0-1,0-1 1,1 1-1,-1 0 1,1 0-1,-1 1 1,1-1-1,0 0 1,0 1-1,1 0 1,-1-1-1,1 1 1,0 0-1,-1 0 1,2 0-1,-1-1 1,0 1-1,1 0 1,0 0-1,0 4 1,1-7-20,-1 0 0,1 0 1,-1 0-1,1 0 0,0 0 0,0-1 1,-1 1-1,1 0 0,0-1 1,0 1-1,0 0 0,0-1 0,0 1 1,0-1-1,0 0 0,0 1 0,0-1 1,0 0-1,0 1 0,0-1 0,0 0 1,0 0-1,2 0 0,29 2 85,66-2-412,-97 0 335,-1 0-1,1 0 0,-1 0 1,1 0-1,-1 0 1,1 0-1,-1 0 0,1 1 1,-1-1-1,0 0 1,1 0-1,-1 0 1,1 1-1,-1-1 0,0 0 1,1 1-1,-1-1 1,0 0-1,1 1 0,-1-1 1,0 0-1,1 1 1,-1-1-1,0 1 1,0-1-1,0 0 0,1 1 1,-1-1-1,0 1 1,0-1-1,0 1 0,0-1 1,0 1-1,0-1 1,0 1-1,0-1 1,0 1-1,0-1 0,0 0 1,0 1-1,0-1 1,0 1-1,0-1 0,-1 1 1,1-1-1,0 1 1,0-1-1,0 0 1,-1 1-1,1 0 0,-14 22 612,6-14-463,-1-1 1,-1-1 0,0 1 0,0-1-1,0-1 1,0 0 0,-19 8-1,23-12-428,1-1-1,-1 1 0,0-1 1,0 0-1,0 0 0,-6 0 1,10-13-7264,2-2-1080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14350,'-6'9'3074,"-8"11"-922,1 0-1,1 1 1,-17 40-1,26-51-1967,0 0-1,0 0 1,1 0 0,-1 14-1,4 131-733,2-60-3923,-4-95 4374,0 0-1,1 0 1,-1-1 0,0 1 0,0-1 0,0 1-1,0 0 1,0-1 0,1 0 0,-1 1 0,0-1 0,0 1-1,1-1 1,-1 0 0,1 1 0,-1-1 0,0 0-1,0-1 1,-38-71 231,-23-40 4189,70 111-1827,33 0-2485,3 3-151,19-1-2390,-21-1-3180,-2-2-3769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81 7239,'0'0'7842,"-6"10"-4703,4-7-3073,-3 4 770,0 0-1,1 0 1,0 1-1,-6 14 1,10-21-712,-1 1 0,0-1 1,1 1-1,-1-1 1,1 1-1,0-1 0,0 1 1,-1-1-1,1 1 1,0 0-1,0-1 0,1 1 1,-1-1-1,0 1 0,0-1 1,1 1-1,-1-1 1,1 1-1,-1-1 0,1 1 1,0-1-1,-1 0 1,1 1-1,0-1 0,0 0 1,0 0-1,0 1 1,0-1-1,0 0 0,0 0 1,1 0-1,-1 0 1,0-1-1,1 1 0,-1 0 1,0 0-1,1-1 1,-1 1-1,3 0 0,6 1 12,0 0-1,0 0 0,1-1 1,-1-1-1,0 1 0,1-2 1,-1 1-1,1-2 0,-1 1 1,0-1-1,0-1 1,0 0-1,0 0 0,11-6 1,-9 4-94,-1-1 1,0 0-1,0-1 1,-1 0-1,0 0 1,0-1 0,-1 0-1,0-1 1,0 0-1,-1 0 1,12-18-1,-19 24-30,1 1-1,-1-1 0,1 0 0,-1 0 1,0 0-1,0 0 0,0 0 0,0 0 1,-1 0-1,1-1 0,-1-4 0,0 7-23,0-1-1,0 1 0,0 0 0,-1-1 0,1 1 0,-1 0 0,1 0 0,-1-1 1,1 1-1,-1 0 0,1 0 0,-1 0 0,0-1 0,0 1 0,0 0 0,0 0 1,1 0-1,-1 1 0,-2-3 0,0 2-15,1 0 1,-1 0-1,1 1 0,-1-1 0,1 1 1,-1-1-1,1 1 0,-1 0 1,0 0-1,1 0 0,-1 0 1,1 0-1,-1 1 0,1-1 1,-1 1-1,1 0 0,-1 0 0,1 0 1,-1 0-1,1 0 0,0 0 1,0 0-1,-1 1 0,1-1 1,0 1-1,-2 2 0,-5 5 23,1-1 0,0 1-1,1 1 1,0-1 0,0 1-1,1 1 1,0-1-1,1 1 1,0 0 0,1 0-1,0 0 1,1 1 0,0-1-1,1 1 1,0 0 0,0 23-1,2-33 13,1 0-1,-1 1 0,0-1 0,1 0 0,0 0 0,-1 0 0,1 0 0,0 0 0,0 0 1,0 0-1,0 0 0,1-1 0,-1 1 0,0 0 0,1-1 0,-1 1 0,1-1 0,0 1 1,-1-1-1,1 0 0,0 0 0,0 1 0,0-1 0,0-1 0,0 1 0,0 0 0,0 0 1,0-1-1,0 1 0,0-1 0,0 0 0,1 1 0,3-1 0,9 1 33,1-1-1,0 0 1,23-4-1,-35 4-37,18-4-360,0-1 0,-1-1-1,1-1 1,-1-1-1,33-18 1,-9 5 305,-45 22 64,0-1-1,0 0 1,1 0-1,-1 0 0,0 1 1,0-1-1,1 0 1,-1 0-1,0 1 0,0-1 1,0 0-1,1 1 1,-1-1-1,0 0 0,0 1 1,0-1-1,0 0 1,0 1-1,0-1 0,0 0 1,0 1-1,0-1 1,0 0-1,0 1 0,0-1 1,0 0-1,0 1 1,0-1-1,0 0 0,0 1 1,0-1-1,0 0 1,0 1-1,-1-1 0,1 0 1,0 0-1,0 1 1,0-1-1,-1 0 0,1 1 1,0-1-1,0 0 1,-1 1-1,-9 25 646,7-19-490,3-6-152,0-1 1,0 0-1,0 1 1,-1-1-1,1 0 1,0 1-1,0-1 1,0 0-1,0 0 1,0 1-1,0-1 1,0 0-1,0 1 1,0-1-1,0 0 1,0 1-1,0-1 1,0 0-1,1 1 1,-1-1-1,0 0 1,0 1-1,0-1 1,0 0-1,0 0 1,1 1-1,-1-1 1,0 0-1,0 1 1,1-1-1,-1 0 1,0 0-1,0 0 1,1 1-1,-1-1 1,0 0-1,0 0 1,1 0-1,-1 0 1,1 0-1,17-2 278,26-19-131,-37 18-139,18-10-139,-8 4-453,0 0 0,0 0 0,1 2-1,1 0 1,-1 1 0,1 1 0,28-4-1,-46 9 547,-1 0-1,1 1 0,0-1 0,0 0 1,-1 0-1,1 0 0,0 0 0,-1 0 1,1 1-1,0-1 0,0 0 0,-1 1 1,1-1-1,-1 0 0,1 1 0,0-1 1,-1 1-1,1-1 0,-1 1 0,1-1 1,-1 1-1,1 0 0,-1-1 1,1 1-1,-1 0 0,0-1 0,1 1 1,-1 0-1,0-1 0,1 2 0,-1 31 1498,-13 9-3413,1-25-5408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15278,'1'-1'129,"-1"1"0,0 0-1,0 0 1,1-1 0,-1 1-1,0 0 1,0 0 0,1-1-1,-1 1 1,0 0 0,1 0-1,-1 0 1,0 0 0,1 0-1,-1 0 1,1 0 0,-1 0-1,0-1 1,1 1-1,-1 0 1,0 0 0,1 1-1,-1-1 1,0 0 0,1 0-1,-1 0 1,0 0 0,1 0-1,-1 0 1,1 0 0,-1 1-1,0-1 1,0 0 0,1 0-1,-1 0 1,0 1 0,1-1-1,-1 0 1,0 0-1,0 1 1,1-1 0,-1 0-1,0 0 1,0 1 0,0-1-1,0 0 1,1 1 0,-1-1-1,0 1 1,5 30 2067,-8 37-740,-1-52-1195,-1 0 0,0-1 1,-1 0-1,-10 19 0,10-23-121,0 0-1,1 1 1,0 0 0,1 0-1,0 0 1,1 1 0,-3 23-1,7-35-135,-1-1-1,0 0 0,1 1 0,-1-1 1,1 0-1,-1 0 0,1 1 1,-1-1-1,0 0 0,1 0 1,-1 0-1,1 0 0,-1 0 0,1 1 1,-1-1-1,1 0 0,-1 0 1,1 0-1,-1 0 0,1 0 1,-1 0-1,1-1 0,-1 1 0,1 0 1,-1 0-1,0 0 0,1 0 1,-1 0-1,1-1 0,-1 1 0,1 0 1,-1 0-1,1-1 0,17-8-261,-1-1-1,0-1 1,0 0-1,-1-1 0,15-15 1,-13 11-624,2 0 1,39-23-1,-59 39 871,0-1-1,1 1 1,-1 0-1,0 0 1,1-1-1,-1 1 1,1 0-1,-1 0 0,0 0 1,1 0-1,-1 0 1,0-1-1,1 1 1,-1 0-1,1 0 1,-1 0-1,1 0 1,-1 0-1,0 0 0,1 0 1,-1 0-1,1 0 1,-1 0-1,0 1 1,1-1-1,-1 0 1,1 0-1,-1 0 0,0 0 1,1 1-1,-1-1 1,0 0-1,1 0 1,-1 1-1,0-1 1,1 0-1,-1 1 1,0-1-1,0 0 0,1 1 1,-1-1-1,0 0 1,0 1-1,0-1 1,1 0-1,-1 1 1,0 28 143,-15 30 962,4-32-563,7-21-407,1-1 0,1 1 0,-1 0-1,1 0 1,0 0 0,0 0 0,1 1 0,0-1 0,0 0 0,0 1 0,1 10 0,2-17-91,-1 1 1,1 0-1,0-1 0,-1 1 1,1-1-1,0 0 1,0 1-1,-1-1 1,1 0-1,0 0 0,0 0 1,0 0-1,-1-1 1,1 1-1,0 0 1,-1-1-1,1 1 0,3-2 1,9-5-401,-1 1 0,0-2 0,0 0 0,-1-1 0,0 0 1,-1 0-1,0-1 0,0-1 0,-1 0 0,14-19 0,-24 36 440,0 0 1,0 0-1,1 0 1,-1 0-1,2-1 1,-1 1-1,4 10 0,-3-15 13,0 1 0,0-1 0,0 1 0,0-1 0,0 0 0,0 0 0,0 0 0,1 0 0,-1 0 0,1 0 0,-1-1 0,0 1-1,1-1 1,-1 0 0,1 0 0,-1 0 0,1 0 0,-1 0 0,1 0 0,-1-1 0,1 1 0,-1-1 0,5-1 0,1-1 10,1 1-1,-1-2 1,0 1 0,0-1 0,10-8-1,-8 5-78,0-1-1,-1 0 1,13-14-1,-20 20 6,0 0 0,0 0-1,0 0 1,-1 0 0,1-1 0,0 1-1,-1-1 1,0 1 0,0-1 0,0 1-1,0-1 1,0 1 0,0-1 0,0 0-1,-1 0 1,0 1 0,1-1 0,-1 0-1,0 0 1,0 1 0,-1-1 0,0-3-1,1 5-22,0 1 0,-1-1 0,1 1 0,-1-1-1,0 0 1,1 1 0,-1-1 0,1 1 0,-1 0 0,0-1-1,1 1 1,-1 0 0,0-1 0,1 1 0,-1 0 0,0 0-1,0-1 1,1 1 0,-1 0 0,0 0 0,0 0 0,1 0-1,-1 0 1,0 0 0,0 0 0,1 0 0,-1 0 0,0 1-1,0-1 1,1 0 0,-1 0 0,0 1 0,1-1 0,-2 1-1,-23 13-160,20-10 155,1-1-1,0 1 0,0 1 1,1-1-1,-1 0 0,1 1 0,0 0 1,0-1-1,1 1 0,-1 0 0,1 1 1,0-1-1,1 0 0,-1 1 0,1-1 1,0 1-1,0-1 0,1 1 0,0 9 1,0-14-1,0 0 1,1 0-1,-1 0 0,1 0 1,0 0-1,-1 0 1,1 0-1,0 0 1,-1 0-1,1 0 1,0 0-1,0-1 0,0 1 1,0 0-1,-1 0 1,1-1-1,0 1 1,0-1-1,0 1 1,1-1-1,-1 1 0,0-1 1,0 0-1,0 0 1,0 1-1,2-1 1,36 4-393,-32-4 256,167 16-1377,-172-16 1601,-1-1 1,0 1-1,0 0 1,0-1-1,1 1 1,-1-1-1,0 1 1,0-1-1,0 1 1,0-1-1,0 0 1,0 0-1,0 1 1,0-1-1,0 0 1,0 0-1,-1 0 1,1 0-1,0 0 1,-1 0-1,1 0 1,-1-1-1,1 1 1,-1 0-1,1 0 1,-1 0-1,0 0 1,1-1-1,-1 1 1,0 0-1,0-3 1,6-55-87,-5 36-23,10-4-2017,1 12-3894,-5 8-514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15663,'0'0'4196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25 9833,'0'0'3161,"9"-4"-177,-3 1-2283,-2 0-302,1 1 0,-1 0 0,0 0 0,1 0 0,-1 1 0,1-1 1,0 1-1,-1 0 0,1 0 0,0 1 0,0-1 0,0 1 0,5 1 0,-10-1-297,1 1-1,0 0 0,-1-1 0,1 1 1,0 0-1,-1 0 0,1-1 1,-1 1-1,1 0 0,-1 0 0,0 0 1,1 0-1,-1 0 0,0-1 0,0 1 1,1 0-1,-1 0 0,0 0 1,0 0-1,0 0 0,0 0 0,0 0 1,0 0-1,-1 1 0,-2 25 736,-2-12-579,-1 0-1,0-1 1,-1 0-1,-1 0 1,0 0 0,-15 19-1,-68 74-61,79-94-129,-35 33 81,-19 23-713,83-102-7083,-2 1 3686,11-7-1521,3-5-1825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5573,'0'0'14099,"6"10"-13261,3 13-562,0 0 1,-1 1-1,4 24 0,-6-25-250,1-1 1,19 40-1,8 23-5619,-34-84 4939,1 2-25,-10-2-12231</inkml:trace>
  <inkml:trace contextRef="#ctx0" brushRef="#br0" timeOffset="1">0 163 9641,'0'0'14125,"43"-21"-14092,-4 33-194,4-3-1696,-3-3-2852,1-6-6373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8680,'0'0'16309,"-1"10"-16053,-2 20-51,0-14-32,1 0 0,0 0 1,2 1-1,0-1 0,3 25 0,-2-39-157,0-1 1,0 1-1,0-1 0,0 1 0,1-1 1,-1 1-1,0-1 0,1 0 0,-1 1 1,1-1-1,-1 0 0,1 0 1,0 0-1,-1 0 0,1 0 0,0-1 1,0 1-1,0-1 0,-1 1 0,1-1 1,0 1-1,0-1 0,0 0 0,0 0 1,0 0-1,0 0 0,2-1 1,56-7 365,-1-14-809,-46 17 115,-1 0 0,1 0 0,0 1 0,0 1 0,0 0 1,25-2-1,-37 5 261,0 0 1,0 0-1,0 1 1,-1-1 0,1 0-1,0 1 1,0-1-1,-1 1 1,1-1-1,0 1 1,-1-1-1,1 1 1,0-1 0,-1 1-1,1 0 1,-1-1-1,1 1 1,-1 0-1,1-1 1,-1 1 0,0 0-1,1 0 1,-1-1-1,0 1 1,1 0-1,-1 0 1,0 0-1,0 1 1,0-1-110,1 0-1,-1 0 1,0 0 0,1 0-1,-1 0 1,0 0-1,1 0 1,-1 0 0,1 0-1,0 0 1,-1 0 0,1 0-1,0 0 1,0 0 0,-1-1-1,1 1 1,0 0-1,0 0 1,0-1 0,0 1-1,0-1 1,0 1 0,0-1-1,1 1 1,4 0-844,0-1 1,-1 0-1,1 0 0,0 0 1,-1-1-1,1 1 1,0-1-1,-1-1 0,1 1 1,-1-1-1,0 0 0,8-4 1,16-10-4779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150 148 11691,'0'0'8985,"-9"-1"-7042,3 2-1810,0-1-1,-1 1 1,1 0 0,-1 0 0,1 0 0,0 1 0,0 0-1,0 1 1,0-1 0,0 1 0,0 0 0,1 0 0,-1 1 0,1 0-1,0 0 1,0 0 0,1 0 0,-1 1 0,1 0 0,0 0-1,0 0 1,0 1 0,1-1 0,0 1 0,-4 10 0,6-15-122,1 0 0,-1 0 0,1 0 0,0 0 0,0 0 0,-1 1 1,1-1-1,0 0 0,0 0 0,0 0 0,0 0 0,0 0 0,1 0 0,-1 1 1,0-1-1,0 0 0,1 0 0,-1 0 0,1 0 0,-1 0 0,1 0 1,-1 0-1,1 0 0,0 0 0,-1 0 0,1-1 0,0 1 0,0 0 0,0 0 1,-1-1-1,1 1 0,0 0 0,2 0 0,0 0 18,1 0 0,-1 0 0,1-1 0,-1 1 0,1-1 1,0 0-1,-1 0 0,1 0 0,0-1 0,6-1 0,7-2 22,-1 0 0,1-2 0,27-12 0,-19 4-223,0-1 0,-1-1 1,-1-1-1,25-23 0,-37 30 140,-1-1 0,1 0 0,-2 0 0,0-1 0,0-1-1,-1 1 1,0-1 0,-1 0 0,8-24 0,-24 41 265,-6 9-199,6 0 61,-1 1 0,2 0 0,0 0-1,-12 30 1,17-36-64,0 1 0,0-1-1,1 1 1,0-1 0,1 1-1,0 0 1,0 0-1,1 0 1,0 0 0,3 17-1,-2-24-142,-1 1 0,1-1 0,0 1 0,0-1 0,0 0-1,1 1 1,-1-1 0,0 0 0,1 0 0,0 0 0,-1 0 0,1 0-1,0 0 1,0-1 0,0 1 0,4 2 0,27 7-5557,-1-10-2418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15759,'0'0'10282,"0"49"-9770,-10-18 1,3 4-97,3-3-256,0-1-96,4 0-32,0-4-384,0-4-1089,0-7-1314,-5-7-2242,-1-8-3779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98 16432,'8'-7'2114,"5"-3"-1491,0 1 0,1 0 0,-1 0 0,2 2 0,-1 0 0,1 0 0,0 2 1,1 0-1,-1 0 0,23-3 0,-18 5-492,1 0 0,-1 1-1,0 1 1,0 1 0,1 1 0,-1 0 0,39 9-1,-57-9-114,0-1-1,0 1 0,0 0 1,0 0-1,0 0 1,0 0-1,0 0 0,0 0 1,0 1-1,-1-1 0,1 1 1,0-1-1,-1 1 0,1-1 1,-1 1-1,0 0 1,0 0-1,1 0 0,-1 0 1,0 0-1,-1 0 0,1 0 1,1 3-1,-2-2 45,0 0 0,0 0 1,-1 1-1,1-1 0,-1 0 0,1 0 1,-1 0-1,0 1 0,0-1 0,0 0 0,-1 0 1,1 0-1,-4 5 0,-4 3 196,1 0-1,-1 0 0,-1-1 1,0 0-1,-22 17 0,-99 51 911,110-67-1104,112-4-2470,-37-9 1095,-33 0 916,1 2 1,0 0 0,39 6 0,-59-6 394,0 1 0,-1-1 1,1 0-1,0 1 0,0 0 0,0-1 1,-1 1-1,1 0 0,0 0 0,-1 0 1,1 0-1,-1 0 0,1 0 0,-1 1 1,1-1-1,-1 0 0,0 1 0,0-1 1,0 1-1,0-1 0,0 1 0,0 0 1,0-1-1,0 1 0,0 0 0,-1 0 1,1 0-1,-1-1 0,0 1 0,1 0 1,-1 0-1,0 0 0,0 0 0,0 0 1,0 0-1,-1 0 0,1-1 0,-1 4 1,0 0 136,-1 1 1,0-1-1,0 1 1,0-1-1,-1 0 1,0 0 0,0 0-1,0 0 1,-1 0-1,1-1 1,-7 6 0,-11 9 497,-1-2 0,-1 0 0,0-2 0,-1 0 1,-1-2-1,-29 12 0,35-17-492,-1-1-1,1-1 1,-1-1 0,-1-1 0,1-1 0,0 0-1,-1-2 1,1 0 0,-23-3 0,41 2-285,-1 0 0,1 0 0,0-1 0,0 1 0,0-1 0,0 1 0,0-1 0,0 0 0,0 0 0,0 0 0,0 0 0,0 0 0,1 0 0,-1-1 0,0 1 0,1-1 0,-1 1 1,1-1-1,-1 0 0,1 1 0,0-1 0,-2-3 0,2 2-870,-1-1 1,1 1-1,0 0 0,1-1 1,-1 0-1,0 1 1,1-1-1,0-4 1,0-17-9744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34 116 13068,'0'0'9674,"8"-7"-8911,1-1-554,-1 2 80,0 0 0,0-1 0,-1 0 0,0-1 0,8-10 0,-14 17-254,-1 1 0,0-1 0,1 1 1,-1-1-1,0 1 0,1-1 0,-1 0 0,0 1 0,0-1 0,0 1 1,1-1-1,-1 1 0,0-1 0,0 0 0,0 1 0,0-1 0,0 1 0,0-1 1,0 0-1,0 1 0,-1-1 0,1 1 0,0-1 0,0 0 0,0 1 0,-1-1 1,1 1-1,0-1 0,0 1 0,-1-1 0,1 1 0,-1-1 0,1 1 0,0-1 1,-1 1-1,1 0 0,-1-1 0,1 1 0,-1 0 0,1-1 0,-1 1 1,1 0-1,-1-1 0,1 1 0,-1 0 0,0 0 0,1 0 0,-1 0 0,1 0 1,-1-1-1,0 1 0,0 0 0,-2 0-27,1 0 0,-1 0 0,1 0 0,-1 0 1,0 0-1,1 1 0,-1-1 0,1 1 0,-1-1 0,1 1 0,-4 2 0,1 1-19,0 1-1,0 0 0,0 0 0,1 1 1,-1 0-1,1-1 0,1 1 0,-1 1 1,1-1-1,0 0 0,1 1 0,-1 0 1,1-1-1,1 1 0,-1 0 0,1 0 1,0 0-1,1 0 0,0 10 0,0-16 22,0 0 0,1 0-1,-1 0 1,1 0 0,-1 0-1,1 0 1,-1 0 0,1 0 0,0 0-1,-1 0 1,1 0 0,0 0-1,0 0 1,0-1 0,0 1-1,0 0 1,0-1 0,0 1-1,0-1 1,0 1 0,0-1-1,0 1 1,0-1 0,0 0-1,0 1 1,0-1 0,1 0 0,-1 0-1,0 0 1,0 0 0,0 0-1,0 0 1,1 0 0,-1 0-1,0 0 1,0-1 0,0 1-1,2-1 1,-1 1 5,-1 0 0,1-1 0,0 1-1,0 0 1,-1-1 0,1 1 0,0-1 0,-1 1 0,1-1-1,-1 0 1,1 0 0,-1 0 0,1 0 0,-1 0 0,1 0-1,-1 0 1,0 0 0,0 0 0,1-1 0,-1 1 0,0 0-1,0-1 1,-1 1 0,1-1 0,1-3 0,1 0 0,1-1 1,-1 1-1,1 0 1,0 0 0,0 0-1,0 0 1,1 1-1,-1-1 1,1 1-1,1 0 1,5-3 0,-5 3-44,1 0 1,0 1-1,0 0 1,1 0 0,-1 1-1,1 0 1,-1 0-1,1 1 1,-1 0 0,1 0-1,0 1 1,0 0-1,-1 0 1,10 2 0,-16-2 20,0 1 0,-1-1 0,1 1 0,0 0 0,0 0 0,0-1 1,-1 1-1,1 0 0,0 0 0,-1 0 0,1 0 0,-1 0 1,1 0-1,-1 0 0,1 0 0,-1 0 0,0 0 0,0 0 1,1 0-1,-1 0 0,0 0 0,0 0 0,0 0 0,0 2 0,0 34 172,0-29-52,-1 18 522,0-31 178,-2-48 349,3 36-1220,-16-42 240,53 57-1239,11-4-2892,-16-4-4818,-7-3-5738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269 248 13453,'0'-3'628,"0"0"-1,0-1 1,0 1 0,-1-1 0,0 1 0,1-1 0,-1 1-1,0 0 1,-1-1 0,1 1 0,-1 0 0,1 0 0,-1 0 0,0 0-1,0 0 1,0 0 0,0 1 0,-5-5 0,3 4-408,0 1 1,0-1 0,0 1 0,0 0 0,0 0-1,-1 0 1,1 1 0,-1-1 0,1 1-1,-1 0 1,0 0 0,-7 1 0,4-1-270,0 1 1,0 1-1,0-1 1,0 2 0,0-1-1,0 1 1,0 0-1,1 0 1,-1 1 0,1 0-1,0 1 1,-1 0-1,2 0 1,-1 0-1,0 1 1,-7 6 0,11-8 38,0 1 0,0-1-1,1 0 1,-1 1 0,1 0 0,-1-1 0,1 1 0,1 0 0,-1 0 0,0 0 0,1 0 0,0 1 0,0-1 0,0 0 0,1 0 0,-1 7 0,2-10 2,0 0 0,1 0 0,-1 0 0,0 0 0,1 0 0,-1-1 0,0 1 0,1 0 0,-1-1 0,1 1 0,-1-1 0,1 1 0,0-1 0,-1 0 0,1 0 0,-1 1 0,1-1 0,0-1 0,-1 1 0,1 0 0,1-1 0,39-2-40,-9-8-247,-24 8 122,1 0 1,-1 0-1,1 1 0,10-2 0,-19 4 130,1 0 1,0 0-1,0 0 0,0 0 1,-1 0-1,1 0 0,0 0 0,0 1 1,-1-1-1,1 1 0,0-1 1,-1 1-1,1 0 0,0-1 0,-1 1 1,1 0-1,-1 0 0,1 0 1,-1 1-1,0-1 0,1 0 1,-1 0-1,0 1 0,0-1 0,0 0 1,0 1-1,1 1 0,2 7-3,0 0-1,-1 0 0,0 0 0,-1 0 0,0 1 0,-1-1 1,1 14-1,-4 76 447,1-84-271,-1 8 165,0-1 0,-2 1 0,0-1 0,-2 0 0,-1-1 0,0 1 0,-2-1 0,0-1 0,-2 1 0,0-2 0,-1 0 0,-2 0 0,-19 23 0,31-41-283,0 1 0,-1-1-1,1 0 1,0 1 0,-1-1 0,0 0-1,1-1 1,-1 1 0,0 0 0,0-1-1,0 0 1,0 1 0,0-1 0,-1 0-1,1-1 1,0 1 0,0-1 0,-1 1-1,1-1 1,-4 0 0,4-1-44,1 0 0,-1 0-1,1 0 1,0 0 0,0 0 0,0 0-1,0-1 1,0 1 0,0-1 0,0 1-1,0-1 1,0 0 0,1 0 0,-1 0-1,1 0 1,-1 0 0,1 0 0,0 0 0,0 0-1,0 0 1,0-1 0,0 1 0,0 0-1,1-1 1,-1 1 0,1-1 0,0-2-1,-2-5-50,2 0 0,-1 0 0,1 0-1,1 0 1,0 0 0,0-1-1,1 2 1,0-1 0,1 0 0,0 0-1,0 1 1,1-1 0,1 1-1,-1 0 1,1 1 0,12-16 0,8-7 89,2 0 0,59-51 1,-42 41-127,1-1 36,90-91-738,-115 111 781,-1-2 1,-1 1-1,-1-2 1,16-31-1,-30 50 80,0 0-1,0 0 0,0 0 1,-1 0-1,0-1 0,-1 1 1,1-1-1,-1 1 1,-1-1-1,1 0 0,-1 1 1,-1-9-1,1 14-37,-1-1-1,0 1 1,0 0-1,1 0 1,-1-1-1,0 1 1,0 0-1,0 0 1,0 0-1,-1 0 1,1 0-1,0 1 1,0-1-1,-1 0 1,1 0 0,0 1-1,-1-1 1,1 1-1,0-1 1,-1 1-1,1 0 1,-1 0-1,1-1 1,-1 1-1,1 0 1,-1 0-1,1 0 1,-1 0-1,1 1 1,-1-1-1,1 0 1,0 1 0,-3 0-1,-3 0-32,1 1 0,-1-1 1,1 1-1,-1 1 0,1-1 0,-9 6 0,2 2 50,0 0-1,1 1 0,1 0 1,-1 1-1,2 0 0,0 1 1,0 0-1,1 1 0,1 0 0,0 0 1,1 1-1,0-1 0,2 2 1,0-1-1,0 1 0,1 0 0,1 0 1,-1 21-1,4-35-7,0 0 0,0 1-1,0-1 1,0 0 0,1 0-1,-1 0 1,1 1 0,-1-1 0,1 0-1,0 0 1,0 0 0,0 0 0,0 0-1,0 0 1,1-1 0,-1 1-1,0 0 1,1 0 0,-1-1 0,1 1-1,0-1 1,-1 0 0,4 2 0,0 0 14,-1-1 1,1-1 0,-1 1-1,1-1 1,0 0 0,0 0 0,0 0-1,0-1 1,0 0 0,6 0-1,4-1 20,0-1 0,0 0-1,-1-1 1,1-1 0,-1 0-1,21-9 1,36-27 46,-65 36-83,-1 1 0,0-1 0,0 0 0,-1-1 0,1 1 0,-1-1 0,0 0 0,0 0 0,-1 0 0,6-11 0,-27 49-190,9-20 99,0 2 0,1-1 0,1 1 0,-6 19 0,10-24 129,1 0 0,0 0 1,0 0-1,0 16 0,2-24-32,0 0 0,0 0 0,0-1 0,0 1 0,0 0 0,1 0 0,-1-1 0,0 1 0,1 0 0,-1-1 0,1 1 0,0 0 0,0-1 0,-1 1 0,1-1 0,0 1 0,0-1 0,0 0 0,0 1 0,1-1 0,-1 0 0,0 0 0,1 0 0,-1 0 0,0 0 0,1 0 0,-1 0 0,1 0 0,0 0 0,-1-1 0,1 1 0,0-1 0,-1 1 0,3-1 0,4 1 1,0 0-1,0-1 1,0 0 0,0-1 0,0 0 0,0 0 0,-1 0 0,1-1 0,0 0 0,-1-1 0,1 0 0,-1 0-1,0-1 1,0 0 0,0 0 0,9-7 0,-4 0-72,0 0-1,-1-1 1,-1 0-1,0-1 1,-1 0-1,0 0 1,8-18-1,-20 40 100,0-1 0,1 1 0,0 0 0,-2 15-1,4-22-36,-1 0-1,1 0 0,0 0 0,-1 0 0,1-1 1,0 1-1,0 0 0,0 0 0,1 0 1,-1 0-1,0 0 0,1 0 0,-1 0 0,1 0 1,0 0-1,-1 0 0,1 0 0,0-1 0,0 1 1,0 0-1,1-1 0,-1 1 0,0-1 0,0 1 1,1-1-1,-1 0 0,1 1 0,0-1 0,-1 0 1,1 0-1,0 0 0,-1 0 0,1 0 1,0-1-1,0 1 0,0 0 0,4 0 0,23-2-4234,-27 0 3512,0 0 0,0 1-1,0-1 1,0 0-1,-1 0 1,1 0 0,0 0-1,-1 0 1,1-1 0,-1 1-1,1 0 1,1-3-1,14-18-11172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13389,'0'0'11370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111 226 12011,'0'0'9252,"-10"9"-8238,-5 5-581,1 0 0,-21 29 0,30-36-292,1 0 1,0-1 0,0 1 0,1 1 0,0-1-1,0 1 1,0-1 0,1 1 0,1 0 0,-1 0-1,0 15 1,2-22-117,0 0 0,0 0 0,0 0-1,0 0 1,0 0 0,1 0 0,-1 0-1,0 0 1,1 0 0,-1 0 0,1 0-1,-1 0 1,1 0 0,-1 0 0,1-1-1,-1 1 1,1 0 0,0 0 0,0-1-1,-1 1 1,1 0 0,0-1 0,0 1-1,0-1 1,0 1 0,0-1 0,-1 1-1,1-1 1,0 0 0,0 1 0,0-1-1,0 0 1,0 0 0,0 0 0,0 0 0,0 0-1,0 0 1,0 0 0,0 0 0,0 0-1,0 0 1,2-1 0,2 0 123,-1 0 0,1 0 0,0 0 0,-1-1 0,1 1 0,-1-1 0,0 0 0,6-4 0,5-6-76,0 0-1,-1-1 1,-1-1-1,0 0 1,-1-1 0,14-23-1,55-102-79,-80 137 12,9-14-132,-2-1-1,0 0 1,-1 0 0,9-37 0,-16 54 119,0 0 0,1 1 0,-1-1 0,0 0 0,0 0 0,0 0 1,0 0-1,1 0 0,-1 0 0,-1 0 0,1 0 0,0 0 0,0 0 0,0 0 0,0 0 0,-1 1 0,1-1 0,0 0 0,-1 0 1,1 0-1,-1 0 0,1 0 0,-1 1 0,1-1 0,-1 0 0,0 1 0,1-1 0,-1 0 0,0 1 0,1-1 0,-2 0 0,0 0-22,-1 1-1,1 0 1,0-1-1,0 1 1,0 0-1,0 0 1,-1 0-1,1 1 1,0-1-1,0 0 1,0 1-1,-4 1 1,-6 3-101,0-1 0,1 2 0,-19 11 1,22-11 135,-64 49 194,67-51-184,1 0 0,-1 1-1,1-1 1,1 1-1,-1-1 1,0 1-1,1 0 1,0 1-1,1-1 1,-1 0-1,1 1 1,-3 9 0,5-14-21,0 0 0,0 1 1,0-1-1,1 0 1,-1 0-1,0 1 1,1-1-1,-1 0 0,1 0 1,-1 0-1,1 0 1,0 1-1,-1-1 1,1 0-1,0 0 0,0 0 1,0-1-1,0 1 1,0 0-1,0 0 0,0 0 1,0-1-1,0 1 1,0 0-1,0-1 1,0 1-1,0-1 0,1 1 1,-1-1-1,0 0 1,0 0-1,1 1 1,0-1-1,56 8-516,-38-6 218,-11-1 105,0 0-1,0 1 1,0 1-1,0 0 1,0 0 0,0 0-1,-1 1 1,15 9 0,-20-11 253,0 1 0,1 0 0,-1 0 0,0 1 0,-1-1 0,1 1 0,0-1 0,-1 1 0,0 0 0,0 0 0,0 0 1,0 0-1,-1 0 0,0 0 0,0 0 0,0 1 0,0-1 0,0 0 0,-1 1 0,0 7 0,0-3-56,-3 30 1057,-11-17-4929,8-17-4474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9513,'0'0'12935,"13"-4"-11488,30-6-823,0 2 1,0 2-1,75-1 1,-115 7-627,0 0 0,-1 0 1,1 0-1,-1 1 0,1-1 0,-1 0 0,1 1 0,0 0 1,-1 0-1,0 0 0,1 0 0,-1 0 0,0 0 1,1 0-1,-1 1 0,0-1 0,0 1 0,0 0 1,0-1-1,0 1 0,-1 0 0,3 3 0,-3-3 10,0 1 0,0 0 1,0-1-1,-1 1 0,1-1 0,-1 1 0,0 0 0,1-1 0,-1 1 0,-1 0 0,1-1 0,0 1 0,0 0 0,-1-1 0,0 1 1,0 0-1,1-1 0,-1 1 0,-1-1 0,1 0 0,0 1 0,-3 3 0,-10 12 74,-1-1 1,0 0-1,-1-1 0,0-1 1,-2 0-1,1-1 0,-30 16 0,-6 8 18,52-38-103,0 0 1,1 1-1,-1-1 0,1 0 0,-1 1 1,1-1-1,-1 0 0,1 1 0,-1-1 1,1 1-1,-1-1 0,1 1 0,0-1 1,-1 1-1,1-1 0,0 1 0,-1 0 1,1-1-1,0 1 0,0-1 0,-1 1 1,1 0-1,0-1 0,0 1 0,0 1 1,14 3 96,35-6 207,-40 0-273,30-3 23,1-1 0,66-19 0,-32 0-3353,-66 20 1276,-19 3-14520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13389,'0'0'11274,"60"-49"-10217,-25 39-320,8 1-128,2 4-449,-6 2-96,6 3-481,-9 0-1857,-6-2-3363,-2-5-5221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13677,'0'0'7858,"5"8"-6027,-2-1-1492,-2-5-262,0 0-1,0 0 1,0 1-1,0-1 1,0 0-1,1 0 1,-1 0-1,1 0 0,-1-1 1,1 1-1,0 0 1,-1-1-1,1 1 1,0-1-1,0 1 1,0-1-1,0 0 1,0 0-1,1 0 1,-1 0-1,0 0 1,0-1-1,1 1 1,-1 0-1,5-1 1,5 0 86,0-1 1,0 0 0,0-1 0,0-1 0,0 0-1,0 0 1,0-1 0,-1-1 0,0 0-1,11-6 1,-16 8-142,-1 0-1,0-1 1,0 1-1,0-1 1,-1 0-1,1 0 1,-1 0-1,0-1 0,0 1 1,-1-1-1,1 0 1,-1 0-1,0 0 1,0-1-1,-1 1 1,1-1-1,-1 0 1,0 0-1,-1 1 1,0-1-1,0 0 1,1-8-1,-2 13-32,0 0 0,0 0 0,0 0 1,0 0-1,0 0 0,0 0 0,0-1 0,0 1 0,-1 0 0,1 0 0,0 0 0,-1 0 1,1 0-1,0 0 0,-1 0 0,0 0 0,1 0 0,-1 0 0,1 0 0,-1 1 0,0-1 0,0 0 1,0 0-1,1 1 0,-1-1 0,0 0 0,0 1 0,0-1 0,0 1 0,0-1 0,0 1 0,0-1 1,0 1-1,0 0 0,0-1 0,0 1 0,-1 0 0,1 0 0,0 0 0,0 0 0,0 0 1,0 0-1,0 0 0,0 0 0,0 1 0,0-1 0,-1 0 0,1 1 0,0-1 0,0 1 0,0-1 1,0 1-1,1-1 0,-3 2 0,-3 1-28,0 0-1,0 1 1,0-1 0,0 1 0,0 1 0,1-1-1,-9 9 1,6-3 97,1 0 0,-1 0 0,2 1 0,-1-1 0,2 1 0,-1 1 0,2-1 0,-1 1-1,2 0 1,-1 0 0,2 0 0,-2 16 0,3-27-45,2 0-1,-1 1 1,0-1-1,0 0 1,0 0-1,0 0 1,1 0-1,-1 0 1,0 0-1,1 0 1,-1-1-1,1 1 1,-1 0 0,1 0-1,0 0 1,-1 0-1,1 0 1,0-1-1,-1 1 1,1 0-1,0-1 1,0 1-1,0 0 1,0-1 0,1 1-1,32 5 321,-25-7-259,1 0 1,-1 0-1,0-1 0,0 0 1,14-5-1,-8-1-89,-1 0 0,1-1-1,-1 0 1,-1-1 0,1-1 0,-2 0-1,0-1 1,0 0 0,-1-1 0,0 0-1,-1-1 1,-1 0 0,11-21 0,-46 116-1381,23-70 1376,1-1 1,0 1 0,1 0-1,0-1 1,0 1 0,1 0 0,1 0-1,2 12 1,-3-21-134,1-1 1,-1 1-1,1 0 0,0-1 1,0 1-1,-1-1 1,1 1-1,0-1 0,1 1 1,-1-1-1,0 0 0,0 1 1,1-1-1,-1 0 1,0 0-1,1 0 0,-1 0 1,1 0-1,-1 0 0,1-1 1,2 2-1,-1-1-801,1 0 1,0 0-1,0-1 0,0 1 0,0-1 0,0 0 1,0 0-1,7-1 0,17-5-7561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13837,'0'0'6951,"-2"9"-5990,-70 441 4756,72-479-5450,0-68 265,2 57-335,1 28-120,2 17-60,0-1 1,0 0-1,0 0 0,1 0 1,-1 0-1,1-1 0,0 0 1,0 0-1,0-1 0,1 1 1,-1-1-1,0-1 1,1 1-1,-1-1 0,14 0 1,-8 1 24,1-2 1,-1 0 0,0 0-1,0-1 1,1-1 0,-1 0 0,23-7-1,-26 6-16,-1 0-1,1-1 1,-1-1-1,0 1 1,0-1-1,0-1 0,-1 1 1,0-1-1,0-1 1,0 1-1,-1-1 1,7-10-1,-47 53-479,30-28 507,0-1 0,0 1-1,1 0 1,0 0-1,0 0 1,1 0-1,-1 0 1,2 1 0,0-1-1,0 1 1,0-1-1,1 10 1,0-16-48,1-1 1,-1 0 0,0 1-1,1-1 1,-1 1 0,1-1 0,-1 0-1,1 1 1,0-1 0,-1 0-1,1 0 1,0 1 0,0-1-1,0 0 1,0 0 0,0 0-1,0 0 1,0 0 0,1 0-1,-1-1 1,0 1 0,0 0-1,1 0 1,-1-1 0,0 1-1,1-1 1,-1 0 0,1 1-1,-1-1 1,0 0 0,1 0-1,-1 1 1,1-1 0,-1 0-1,1-1 1,-1 1 0,1 0-1,-1 0 1,1-1 0,-1 1-1,2-1 1,32-13-2175,-11-7-3929,-12-5-1627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12908,'0'0'14446,"-16"54"-14638,36-38-1602,-1-2-1922,-2-2-2081,3-2-5446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16912,'0'0'8621,"-10"5"-7345,6-3-1230,0 0 22,1-1-1,-1 1 0,0 0 1,0 0-1,1 1 0,-1-1 1,1 1-1,0 0 0,-1 0 1,1 0-1,1 0 1,-1 0-1,0 1 0,1-1 1,0 1-1,0-1 0,0 1 1,0 0-1,0 0 0,1 0 1,0 0-1,0 0 0,0 1 1,-1 7-1,3-11-67,-1 0 0,1 0 0,0 0 0,-1-1 0,1 1 0,0 0 0,0 0 0,-1 0 0,1 0 0,0-1 0,0 1 0,0 0 0,0-1 0,0 1 1,0-1-1,0 1 0,0-1 0,0 1 0,0-1 0,0 0 0,1 0 0,-1 1 0,0-1 0,0 0 0,0 0 0,0 0 0,0 0 0,1 0 0,-1-1 0,0 1 0,0 0 0,0 0 0,1-1 0,43-9-1026,-23-2 294,-19 9 615,1 0 1,0 0-1,0 1 0,1 0 0,-1 0 0,0 0 0,1 0 0,-1 1 0,6-2 1,-9 6 117,0 0 0,0 0 0,0-1 0,0 1 0,0 0 0,-1 0 1,1 0-1,-1 0 0,0 0 0,0 0 0,0 0 0,0 0 0,0 0 1,-1 3-1,0 2 88,3 116 1769,17 126 0,-17-231-1746,0-1 1,-1 1-1,0-1 1,-2 1-1,0-1 1,-1 1-1,-9 34 0,9-47-61,0 0 0,0-1 0,-1 1-1,0-1 1,0 0 0,0 1-1,0-1 1,-1-1 0,0 1 0,0 0-1,0-1 1,0 0 0,-1 0-1,0 0 1,1-1 0,-1 0 0,-1 0-1,1 0 1,0 0 0,-1-1-1,0 0 1,1 0 0,-1 0 0,0-1-1,0 0 1,0 0 0,0 0-1,-6-1 1,7 0-17,0 0-1,0 0 1,1 0-1,-1-1 0,0 0 1,0 0-1,0 0 1,1-1-1,-1 0 1,1 0-1,-1 0 1,1 0-1,0-1 1,0 1-1,-8-7 1,6 3-22,0 0 1,0-1 0,1 0 0,0 0 0,0 0-1,0-1 1,1 1 0,-5-13 0,3 4-131,1 0 0,0 0 0,2 0 0,-1-1 0,2 0 0,0 1 0,1-1 0,3-32 0,-1 39 115,1 1 1,0 0-1,1 0 1,0 0-1,0 1 1,1-1-1,0 1 1,0-1-1,1 1 1,0 1-1,1-1 1,0 1-1,0 0 1,0 0-1,1 0 0,0 1 1,0 0-1,1 1 1,0 0-1,0 0 1,0 0-1,0 1 1,1 0-1,11-3 1,7-2-280,0 1 1,1 1-1,39-5 1,28 2-3330,-93 10 3537,4 0-822,16-3-2990,-12-4-2377,-8-2-3448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5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15727,'0'0'12588,"-6"71"-11884,6-39-319,6 1-193,1 2-160,8-3-288,-7-11-3236,3-9-5796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13357,'0'0'9299,"0"8"-8963,-1 21-129,-1-11 57,1 0 0,1 0 0,0 0 0,5 25 0,-5-43-242,1 1-1,0 0 1,-1 0-1,1-1 1,0 1-1,-1-1 1,1 1-1,0-1 1,0 1-1,-1-1 1,1 1-1,0-1 1,0 1-1,0-1 1,0 0-1,0 0 1,-1 1-1,1-1 1,0 0-1,0 0 1,0 0-1,0 0 1,0 0-1,0 0 0,0 0 1,0-1-1,0 1 1,-1 0-1,1 0 1,0-1-1,0 1 1,0 0-1,0-1 1,-1 1-1,1-1 1,0 1-1,0-1 1,-1 0-1,2 0 1,33-22 780,-35 23-804,22-17 97,-18 12-107,1 0 1,0 1-1,0 0 0,1 0 1,-1 0-1,1 0 0,0 1 0,0 0 1,0 0-1,0 1 0,1 0 0,-1 0 1,9-1-1,-14 3 13,0 0 0,0 1-1,0-1 1,0 1 0,0-1-1,-1 1 1,1-1 0,0 1 0,0-1-1,-1 1 1,1 0 0,0 0 0,-1-1-1,1 1 1,0 0 0,-1 0-1,1 0 1,-1-1 0,0 1 0,1 0-1,-1 0 1,0 0 0,1 0 0,-1 0-1,0 0 1,0 0 0,0 0 0,0 0-1,0 0 1,0 0 0,0 1-1,0 42 931,-1-31-364,1-12-310,3-3-207,1 0 0,-1 0-1,-1-1 1,1 1 0,0-1 0,0 0 0,-1 0 0,0 0 0,0 0 0,3-4 0,6-8-17,-8 12-54,0 0 1,-1 1-1,1-1 1,0 1-1,0 0 0,0 0 1,1 0-1,-1 0 1,5-2-1,-7 4 7,-1 0 0,0 0-1,1 0 1,-1 0 0,1 0 0,-1 0-1,1 0 1,-1 0 0,0 0 0,1 0-1,-1 0 1,1 0 0,-1 0-1,1 1 1,-1-1 0,0 0 0,1 0-1,-1 0 1,0 1 0,1-1-1,-1 0 1,0 0 0,1 1 0,-1-1-1,0 0 1,1 1 0,-1-1-1,0 1 1,5 23-156,-5-18-364,0 29 1248,-4-23-8550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3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167 409 8200,'-5'8'523,"-2"3"-366,1 1 1,0-1-1,1 1 1,0 0-1,1 1 1,0-1-1,1 1 1,0 0-1,-1 23 1,7 243 1522,-1 150-1481,-44 43 986,6-118-1009,26-248-181,4-55 19,2 0 0,4 77 1,1-124-21,-1 0 0,1 0 1,0 0-1,0 0 1,0 0-1,1-1 0,-1 1 1,1-1-1,0 1 1,0-1-1,0 1 0,0-1 1,1 0-1,-1 0 1,1 0-1,3 3 0,1-1-4,-1-1-1,1 0 0,-1 0 1,1 0-1,0-1 0,1 0 1,12 4-1,5-1-36,1-2 0,0 0 0,49 0 0,23-8 114,166-27-1,-47 3 84,403 14 389,-479 16-496,368 45 315,-127-4-241,-366-42-113,535 42 836,-35-21-147,-177-14-538,-136-6-98,-119-3 33,0 4-1,102 15 1,-162-13-67,1-1 0,0-2-1,0 0 1,0-2 0,0 0 0,0-2 0,0-1-1,-1-1 1,1-1 0,41-14 0,-54 15 49,-1 0 0,1 1 0,0 0 0,0 1 0,0 0 0,0 1 0,16 0 0,-22-4-72,0-1-1,0 0 0,0-1 0,0 0 1,-1 0-1,8-13 0,30-55-23,-3-1 0,-3-2 0,43-135 0,13-35-57,-55 159 106,-5-2 1,32-138-1,30-381-767,-85 480 441,-7-156 0,-4 152 278,1 90-55,-3-1 0,-1 1 0,-2 0 0,-13-50 0,19 92 77,-1 0-1,0 0 0,1 0 0,-1 0 0,0 0 1,0 0-1,0 1 0,0-1 0,0 0 0,0 0 1,-1 1-1,-1-3 0,2 4 2,1-1 0,-1 1 0,0 0 0,0-1 0,1 1 0,-1 0 0,0-1 0,0 1 0,0 0 0,1 0 0,-1 0 0,0 0 0,0 0 0,0 0 0,0 0 0,1 0 0,-1 0 0,0 0 0,0 0 0,0 0-1,-1 1 1,-3 2 6,0 0 0,0 0 0,0 1 0,0-1 0,0 1 0,-7 8 0,-19 14 40,7-18 87,-1-2-1,0 0 0,0-1 0,0-1 0,0-2 0,-45-1 0,49 0-85,-1497 8-321,762-10 222,129 29 40,32 0 40,-556-29 1045,914 18-816,23 1-1992,202-19-1479,8-3-2664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4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5369 290 2466,'0'0'7624,"-8"5"-2838,-1-1-3359,1-13-1343,-1 2 0,0-1 0,0 1 0,-1 1-1,0 0 1,0 0 0,0 1 0,-1 0 0,-17-5 0,-21-5-11,-2 3 0,-79-9 1,31 7 31,-8 0-83,-124 0-1,70 7-10,-529-7 314,111 7 396,-295 4-437,-135-8-114,108 0-256,627 13 113,271-2-29,0 0 0,1 0 0,-1 1 0,0-1 0,1 1 0,-1-1 0,0 1 0,1 0 0,-1 0 0,1 0-1,-1 0 1,1 1 0,0-1 0,-1 1 0,1-1 0,0 1 0,0 0 0,-2 2 0,1 1-8,0-1 1,0 0-1,0 1 0,1 0 0,-1-1 0,1 1 1,0 0-1,-2 10 0,0 7-29,1 1 0,2-1 0,0 35 0,1-41 34,5 85-6,24 138 1,-1-19-1,-7 525-11,-22-624 17,-11 238 33,0-1-8,11-262-54,1 90 36,2-155-30,2 1 0,1-1 0,15 55 0,-18-81 19,-1-1 1,1 0-1,0 1 1,1-1-1,-1 0 1,1 0-1,0 0 1,0 0-1,0 0 1,0-1 0,0 1-1,1-1 1,0 0-1,0 0 1,0-1-1,0 1 1,0-1-1,0 0 1,1 0-1,-1 0 1,1 0-1,-1-1 1,6 1-1,10 2 3,0-2 0,1 0 0,-1-2 0,27-1 0,20 0 10,692 5-36,148-52 42,-72 5 12,-93-29-13,-10-58-119,-684 120 121,1 1-1,0 3 1,73 0 0,-117-1-42,0 0 0,-1 0 0,0-1 1,5-11-1,-9 18 14,19-32-96,1 1 1,2 1-1,1 1 1,30-31-1,2-4 8,-14 12 109,-1-3 0,-4 0 0,-2-3 0,-2 0 0,-3-2-1,32-97 1,12-84 51,-10-4 0,58-486 1,-114 662-55,9-72 33,-4-205 0,-12 343-18,0-1 1,-1 1-1,1-1 1,-1 1-1,0 0 1,-1 0-1,1 0 0,-1-1 1,1 1-1,-1 1 1,0-1-1,-1 0 1,1 0-1,-1 1 0,1-1 1,-1 1-1,0 0 1,-5-4-1,5 5-13,1 1 0,0 0 0,0 0 0,-1 0-1,1 0 1,-1 1 0,1-1 0,-1 1 0,1-1 0,-1 1-1,1 0 1,-1 0 0,1 0 0,-1 0 0,1 1 0,-1-1-1,1 1 1,-1-1 0,1 1 0,0 0 0,-1 0 0,1 0-1,0 0 1,0 1 0,-1-1 0,1 0 0,0 1 0,0-1-1,1 1 1,-1 0 0,0 0 0,-2 4 0,-11 11-1035,2 0 0,0 2 1,-18 32-1,10-16-3676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1665 9513,'0'0'2568,"-9"-3"-2397,5 2-50,0 0 1,0-1 0,0 1 0,0-1-1,0 0 1,0-1 0,0 1 0,1-1-1,-1 1 1,1-1 0,0 0 0,-1 0-1,1-1 1,1 1 0,-1 0 0,1-1-1,-1 0 1,1 0 0,0 0 0,0 0-1,0 0 1,1 0 0,0 0 0,0 0-1,-1-5 1,0-7 1,1 1-1,1-1 1,0 1-1,2 0 1,-1-1-1,2 1 1,0 0-1,1 0 1,0 0-1,1 0 1,1 1-1,0 0 1,1 0-1,0 0 1,18-22-1,4-4-159,2 1-1,2 2 1,62-55-1,32-25 47,148-123 22,-236 211-40,0 2 0,2 2-1,1 2 1,1 2-1,76-27 1,20 2-15,165-79 0,-212 84 51,2 4 1,1 3 0,2 5-1,0 5 1,127-16-1,573-70 69,-10 30 64,-765 79-159,235-12 20,272 22 0,-451-4 51,0 4 0,85 20-1,-121-19-31,-1 3 0,-1 1 0,0 2-1,-1 1 1,56 35 0,179 127 99,-254-164-111,-1 1-1,-1 0 1,0 2 0,-1 0 0,-1 1-1,-1 0 1,0 2 0,-2 0 0,0 0 0,10 25-1,8 27 114,40 137 0,-59-160 22,-2 0 0,-2 2 0,-3-1-1,-1 1 1,-8 97 0,-1-101-53,-3-1 1,-14 49-1,10-46-11,-10 84 0,10-3 883,9-123-871,0-12-857,-4-19-3032,6 16 1438,-9-21-9479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6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109 204 5317,'0'0'1495,"-11"2"298,-41 10 190,7-2 2483,113-9-3521,-24-9-894,-1-3 0,0-1-1,-1-2 1,68-32 0,-69 28-91,43-19-322,42-18 230,-39 28-5460,-85 26 1882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9321,'0'0'6918,"90"-24"-6117,-36 4-513,13-4-224,4-2 97,0 2-257,0-3-833,-4 0-1185,2-3-1282,-17-5-63,-7-2-1441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11018,'0'0'673,"9"-3"165,13-5-551,1 2 0,0 1 1,0 0-1,0 2 0,29-1 0,-35 3-275,0 1-1,0 1 0,0 1 1,0 0-1,0 1 1,-1 0-1,1 2 0,21 8 1,-34-11-14,-1-1-1,1 1 1,-1 1 0,0-1-1,0 0 1,0 1 0,0-1-1,0 1 1,-1 0 0,1 0-1,-1 0 1,1 1 0,-1-1-1,0 0 1,0 1 0,-1-1-1,1 1 1,-1 0 0,0 0-1,0-1 1,0 1 0,0 0-1,-1 0 1,0 0 0,1 0-1,-1 0 1,-1 0 0,1 0-1,0 0 1,-1-1 0,0 1-1,0 0 1,-3 6 0,-4 12 109,0-1 0,-2 0-1,0 0 1,-19 26 0,26-42-60,-102 156-168,33-55-3714,39-62-372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15054,'0'0'4570,"-8"14"-4250,4-6-264,-1 0-1,0 0 1,1 0-1,0 0 1,0 1-1,1-1 0,0 1 1,1 0-1,0 0 1,0 0-1,1 0 0,0 11 1,5 83 719,5 0 1,4 0-1,32 118 0,-39-199-266,-8-37 393,-9-39-305,-5 7-720,-2 0 0,-2 1 0,-49-83 1,56 116 27,8 16-224,5-2 294,0 1 0,1 0 0,-1 0 0,0 0 0,1-1 0,-1 1 0,1 0 0,0-1 0,-1 1 0,1 0 0,0-1 0,0 1 0,0-1 0,0 1 0,1-1 0,0 2 0,5 3-253,0 0-1,0 0 1,0 0-1,1-1 0,-1-1 1,1 1-1,12 4 1,-9-5-646,0 0 1,1 0 0,0-2 0,0 1 0,13 0 0,23-2-4704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64 12492,'0'0'2018,"-12"-1"357,8 0-2221,-1 1-1,0-1 0,0 1 0,1 0 1,-1 0-1,0 0 0,0 1 0,1 0 1,-1 0-1,0 0 0,1 0 0,-1 1 1,1 0-1,-1 0 0,1 0 0,0 0 1,0 1-1,0-1 0,0 1 0,0 0 1,1 1-1,-1-1 0,-4 6 0,-2 5 237,0 1 1,-14 29-1,22-40-353,0 0 0,0 0 0,1 0 1,-1 0-1,1 1 0,0-1 1,0 0-1,1 1 0,-1-1 1,1 1-1,0-1 0,0 1 1,1-1-1,-1 1 0,1-1 1,2 8-1,-2-11-25,0 1-1,0-1 1,1 1 0,-1-1 0,1 1 0,-1-1-1,1 0 1,-1 1 0,1-1 0,0 0 0,-1 0-1,1-1 1,0 1 0,0 0 0,0 0 0,0-1-1,-1 1 1,1-1 0,0 0 0,0 1-1,0-1 1,0 0 0,0 0 0,0 0 0,0-1-1,3 1 1,1-1 14,1 0 1,-1 0-1,0-1 0,0 0 1,1 0-1,-1 0 0,6-4 0,-1 0 51,-1 0 0,-1-1-1,0 0 1,0-1-1,0 1 1,-1-2-1,0 1 1,0-1 0,-1-1-1,0 1 1,-1-1-1,0 0 1,-1-1 0,0 1-1,0-1 1,-1 0-1,0 0 1,-1 0 0,-1-1-1,0 1 1,0-1-1,0-14 1,-2 25-83,0 0 0,0 0 1,0 0-1,0 0 0,0 0 0,0 0 1,0 0-1,0 0 0,-1 0 0,1 0 0,0 0 1,0 0-1,-1 0 0,1 0 0,-1 0 0,1 0 1,-1 0-1,1 0 0,-1 1 0,0-1 1,1 0-1,-1 0 0,0 1 0,0-1 0,1 0 1,-1 1-1,0-1 0,0 1 0,0-1 1,0 1-1,0-1 0,-1 1 0,1 0-2,0 0 0,0 0 0,-1 0 0,1 0 0,0 1 0,0-1 0,-1 0 1,1 1-1,0-1 0,0 1 0,0-1 0,0 1 0,0 0 0,0-1 0,0 1 0,0 0 0,0 0 0,0 0 0,0-1 0,0 1 0,1 0 0,-1 0 0,0 1 0,0 1 0,-4 5-27,1 0 0,1 0 0,0 0 0,0 1 0,-2 12-1,4-20 14,1 0-1,-1 1 0,1-1 0,-1 1 0,1-1 0,0 1 1,0 0-1,0-1 0,0 1 0,0-1 0,0 1 0,0-1 1,1 1-1,-1-1 0,0 1 0,1-1 0,-1 1 1,1-1-1,0 1 0,-1-1 0,1 0 0,0 1 0,0-1 1,0 0-1,0 0 0,0 0 0,0 0 0,0 0 0,0 0 1,1 0-1,-1 0 0,0 0 0,1 0 0,-1 0 0,0-1 1,1 1-1,1 0 0,3 0-598,-1-1-1,1 1 1,-1-1-1,1 0 1,-1 0 0,1-1-1,-1 0 1,1 1-1,-1-2 1,0 1 0,0-1-1,1 0 1,-1 0 0,8-5-1,19-16-6553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12684,'0'0'1356,"0"8"96,-3 105 2967,0-51-3061,3 0-1,2-1 1,15 94-1,-14-146-1298,0 0-1,1 0 1,0 0-1,0-1 1,8 12 0,-11-18-229,0 0 1,1-1 0,-1 1 0,0 0 0,1-1 0,-1 1 0,1-1 0,0 0 0,-1 0 0,1 1 0,0-1 0,0 0 0,2 1 0,-3-2-118,0 0 1,0 0 0,0 0 0,0 0-1,0 0 1,0-1 0,0 1-1,0 0 1,0 0 0,0-1 0,0 1-1,0-1 1,0 1 0,0-1-1,-1 1 1,1-1 0,0 1 0,0-1-1,-1 0 1,1 1 0,0-1 0,-1 0-1,1 0 1,0 1 0,-1-1-1,1 0 1,-1 0 0,0 0 0,1 0-1,-1-1 1,10-19-7343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62 244 12300,'0'0'5493,"-9"9"-3395,-27 31-908,34-38-1108,1 1-1,-1 0 0,0-1 1,1 1-1,-1 0 0,1 0 1,0 0-1,0 0 0,0 0 1,-1 6-1,2-8-60,0 0 0,0 1 0,0-1 0,0 0 0,0 1 0,1-1 0,-1 0 0,0 1 0,1-1 0,-1 0 0,1 0 0,-1 1 0,1-1 0,-1 0 0,1 0 0,0 0 0,0 0 0,1 1 0,0 0-8,0-1 0,0 1 0,0-1 0,0 0 1,0 0-1,1 0 0,-1 0 0,0 0 0,1-1 0,-1 1 1,0-1-1,1 1 0,-1-1 0,1 0 0,-1 0 0,1 0 1,-1 0-1,0-1 0,1 1 0,-1-1 0,1 1 0,1-2 0,4-1-86,0-1 0,-1-1 0,0 1 0,0-1 0,0 0 0,0-1 0,-1 0 0,0 0 0,0 0 0,-1-1-1,1 1 1,4-10 0,-10 16 56,0-1 1,0 1-1,0 0 0,0 0 0,0-1 0,0 1 0,0 0 1,0 0-1,0 0 0,1-1 0,-1 1 0,0 0 0,0 0 1,0 0-1,0-1 0,0 1 0,0 0 0,1 0 0,-1 0 1,0 0-1,0 0 0,0-1 0,0 1 0,1 0 0,-1 0 1,0 0-1,0 0 0,0 0 0,1 0 0,-1 0 0,0 0 1,0 0-1,1 0 0,-1 0 0,0-1 0,0 1 0,0 1 1,1-1-1,-1 0 0,0 0 0,0 0 0,0 0 0,1 0 1,-1 0-1,0 0 0,0 0 0,1 0 0,-1 0 0,0 0 1,0 0-1,0 1 0,0-1 0,1 0 0,2 17-290,-5 26 365,-5 78 1498,-16 118 1735,21-227-3269,-1 1-1,0-1 0,-1 0 1,-7 16-1,10-26-64,1-1 0,-1 1 0,0 0 0,0 0 0,1 0-1,-1-1 1,-1 1 0,1 0 0,0-1 0,0 1 0,0-1 0,-1 0-1,1 1 1,-1-1 0,1 0 0,-1 0 0,0 0 0,1 0 0,-1 0-1,0 0 1,0 0 0,0-1 0,0 1 0,1-1 0,-1 1 0,0-1-1,0 0 1,0 1 0,0-1 0,0 0 0,0 0 0,0-1 0,0 1 0,0 0-1,0-1 1,0 1 0,-2-2 0,1 0-109,1 0-1,-1 0 1,1 0 0,0 0-1,0 0 1,0-1 0,0 1 0,0-1-1,0 1 1,1-1 0,-1 0-1,1 0 1,0 0 0,0 0 0,0 0-1,0 0 1,0 0 0,1 0-1,-1-4 1,-2-64-1772,5 43 1823,2 0-1,1 0 1,1 0 0,2 1 0,1 0-1,18-39 1,86-150 129,-112 214-36,20-36-12,-4 5 222,2 1-1,1 2 1,1 0-1,33-36 1,-61 106 481,-1-16-444,2 1 0,1-1 0,0 1 0,2 0 0,1 0 0,1 0 0,1 1 0,4 25 1,-2-44-197,0-1 0,0 1 0,1-1 1,-1 0-1,2 0 0,-1 0 0,0 0 1,1-1-1,7 8 0,-9-10-90,1 0 0,0 0 0,0 0 0,0 0-1,0 0 1,0-1 0,1 0 0,-1 0 0,1 0 0,-1 0 0,1 0 0,0 0 0,-1-1-1,1 0 1,0 0 0,7 1 0,-11-4-137,0 1-1,-1-1 1,1 0-1,-1 1 0,1-1 1,-1 1-1,1-1 1,-1 1-1,0-1 1,0 1-1,0-1 1,0 1-1,-1-2 0,-19-15-1297,-1 0-1,-1 1 0,0 1 0,-37-18 0,-26-18 4904,85 52-3222,0-1-1,0 1 0,-1-1 1,2 0-1,-1 1 1,0-1-1,0 0 1,0 0-1,0 1 0,0-1 1,0 0-1,1 0 1,-1 0-1,0 0 0,1 0 1,-1 0-1,1 0 1,-1 0-1,1 0 0,0 0 1,-1-1-1,1 1 1,0 0-1,0-1 0,0 1-79,1 0 0,-1 0 0,1 0-1,0 0 1,-1 0 0,1 0-1,0 0 1,0 0 0,0 1 0,-1-1-1,1 0 1,0 1 0,0-1-1,0 0 1,0 1 0,0-1 0,0 1-1,0 0 1,2-1 0,59-10 709,61 9-466,-17 1-2661,-34-6-4359,-11-6-7371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41 14926,'0'0'9903,"4"-7"-9834,-2 3-72,8-17-22,-15 14-106,-13 7-164,15 1 248,0 0-1,0 0 0,0 1 1,0-1-1,0 1 0,1-1 0,-1 1 1,1 0-1,-1 0 0,1 0 1,0 1-1,0-1 0,0 0 0,0 1 1,0-1-1,0 1 0,1 0 1,-3 4-1,2-3 46,0 0 0,1 1-1,-1-1 1,1 0 0,0 1 0,0-1 0,1 1 0,-1-1 0,1 1 0,0-1-1,0 1 1,1 7 0,0-11 14,0 0-1,0 1 1,-1-1-1,1 0 1,1 1-1,-1-1 1,0 0-1,0 0 1,0 0-1,1 0 1,-1 0-1,0 0 1,1 0-1,-1-1 1,1 1-1,-1 0 1,1-1-1,-1 1 1,1-1-1,-1 1 1,1-1-1,0 0 1,-1 0-1,1 0 1,0 0-1,-1 0 1,1 0 0,-1 0-1,3-1 1,50-9 331,-30 0-286,0-1 1,0-1-1,40-29 0,-64 41-54,0-1 0,1 1-1,-1 0 1,0 0 0,0-1-1,1 1 1,-1 0 0,0 0-1,0-1 1,1 1 0,-1 0-1,0 0 1,1 0-1,-1-1 1,0 1 0,0 0-1,1 0 1,-1 0 0,0 0-1,1 0 1,-1 0 0,1 0-1,-1 0 1,0 0 0,1 0-1,-1 0 1,0 0-1,1 0 1,-1 0 0,0 0-1,1 0 1,-1 0 0,0 0-1,1 0 1,-1 1 0,0-1-1,0 0 1,1 0 0,-1 0-1,0 1 1,1-1-1,-1 0 1,0 0 0,0 1-1,1-1 1,-1 0 0,0 0-1,0 1 1,0-1 0,0 0-1,1 1 1,-1-1-1,0 0 1,0 1 0,0-1-1,0 0 1,0 1 0,0-1-1,0 0 1,0 1 0,0-1-1,0 0 1,0 1 0,0-1-1,0 0 1,0 1-1,0-1 1,-1 1 0,-5 35 314,1-15-197,28-26-761,-10-4-1349,0-1 1,0 0-1,-1-1 1,14-16-1,-7 7-3143,-3 5-253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10410,'-5'17'3459,"1"3"-1569,0 10 448,4 8-672,0 7-737,0 6-257,6 3-287,5-5-257,6-1-64,-2-8-1025,2-12-1890,-1-14-1601,-2-13-1890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112 261 9993,'0'0'2317,"2"-10"-37,4-31-54,-6 40-2159,0-1 0,1 1 0,-1-1 0,0 0 0,0 1 1,0-1-1,-1 0 0,1 1 0,0-1 0,-1 0 0,1 1 0,-1-1 0,1 1 0,-1-1 1,0 1-1,1-1 0,-1 1 0,0 0 0,0-1 0,0 1 0,0 0 0,0-1 0,-1 1 0,1 0 1,0 0-1,-1 0 0,1 0 0,0 0 0,-1 1 0,1-1 0,-1 0 0,1 1 0,-1-1 1,0 1-1,1-1 0,-4 1 0,3-1-69,-1 1 0,0-1 0,1 1 0,-1 0 0,0 0 1,1 1-1,-1-1 0,0 0 0,1 1 0,-1 0 0,0-1 0,1 1 0,-1 0 0,1 0 0,-1 1 1,1-1-1,0 0 0,0 1 0,-4 2 0,2 1 55,1 1-1,-1-1 1,1 1 0,0 0 0,0 0-1,1 0 1,0 0 0,0 1 0,0-1-1,1 1 1,0-1 0,0 1 0,0-1-1,1 1 1,0-1 0,1 8 0,0-12-13,0-1 0,0 0 0,0 0-1,0 1 1,0-1 0,0 0 0,1 0 0,-1 0 0,0 0 0,1 0 0,-1 0 0,0-1 0,1 1 0,-1 0 0,1-1 0,-1 1 0,1-1-1,0 0 1,-1 1 0,1-1 0,-1 0 0,1 0 0,0 0 0,-1 0 0,1 0 0,-1 0 0,1 0 0,0-1 0,-1 1 0,1-1 0,-1 1-1,3-2 1,5 0 186,0 0-1,1-1 1,-1 0-1,11-6 1,0-3-89,0-1 1,-1-1-1,0-1 1,-2 0 0,32-35-1,-41 41-101,0 0 0,-1 0 0,0-1 0,-1 0 0,0 0 0,-1-1 0,0 1 0,0-1 0,-1 0 0,-1-1 0,0 1 0,0-1 0,1-20 0,-4 32-41,0 0 0,0 0-1,0 1 1,0-1 0,0 0 0,0 0 0,0 0 0,0 0 0,0 0-1,0 1 1,-1-1 0,1 0 0,0 0 0,0 0 0,0 0-1,0 0 1,0 0 0,0 1 0,0-1 0,0 0 0,-1 0-1,1 0 1,0 0 0,0 0 0,0 0 0,0 0 0,0 0-1,0 0 1,-1 0 0,1 0 0,0 0 0,0 0 0,0 1-1,0-1 1,0 0 0,-1 0 0,1 0 0,0 0 0,0-1-1,0 1 1,0 0 0,-1 0 0,1 0 0,0 0 0,0 0-1,0 0 1,0 0 0,0 0 0,0 0 0,-1 0 0,1 0-1,0 0 1,0 0 0,0-1 0,0 1 0,0 0 0,0 0-1,0 0 1,0 0 0,-1 0 0,-9 23-47,0 1 0,1 0 0,1 1 0,2 0 0,0 0 0,2 1 0,-3 45 0,7-68 68,0 0 0,-1 0 0,1 0 0,1 0 1,-1 0-1,0 0 0,1 0 0,-1 0 1,1 0-1,0 0 0,0 0 0,0-1 0,0 1 1,1 0-1,-1-1 0,1 1 0,0 0 0,-1-1 1,1 0-1,0 0 0,1 1 0,-1-1 1,0 0-1,3 2 0,0-3-209,-1 1 0,0 0 1,0-1-1,0 0 0,1 0 0,-1-1 0,0 1 1,1-1-1,-1 0 0,1 0 0,-1 0 1,0 0-1,1-1 0,-1 0 0,0 0 0,7-2 1,-6 1-681,-1 0 0,1 0 1,0-1-1,-1 1 1,0-1-1,1 0 0,-1-1 1,0 1-1,-1-1 1,7-6-1,10-18-8800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44 10890,'-9'11'2862,"3"-3"-2378,0 0 172,-1 0 0,2 1 1,-1-1-1,1 1 0,0 0 1,1 1-1,0-1 0,0 1 1,1 0-1,1-1 0,-3 19 1,5-27-607,0 0 1,1 0-1,-1-1 1,0 1-1,1 0 1,-1 0-1,1-1 1,0 1-1,-1 0 1,1-1-1,-1 1 1,1 0-1,0-1 1,-1 1-1,1-1 1,0 1-1,0-1 1,0 0-1,-1 1 1,1-1-1,0 0 1,0 1-1,0-1 1,0 0-1,0 0 1,-1 0 0,1 0-1,0 0 1,0 0-1,0 0 1,0 0-1,0 0 1,1-1-1,36-3 640,-22 0-646,0-1-1,0-1 0,-1-1 0,0 0 1,0-1-1,-1-1 0,16-11 1,-19 12-755,-1 0 1,0 0-1,0-1 1,-1-1-1,0 1 1,0-2-1,-1 1 1,-1-1-1,11-19 1,-14 11-2344,-12 20 1196,-17 24 1506,-10 32 1248,33-53-839,0 0-1,0 0 1,1 0 0,-1 1 0,1-1-1,0 1 1,0-1 0,1 1 0,-1-1-1,1 1 1,0-1 0,1 8 0,-1-11-132,1 0 0,0 0 0,-1 0 0,1 0 0,0 0 0,0 0 0,0 0 0,0 0 1,0-1-1,0 1 0,0 0 0,0-1 0,0 1 0,0 0 0,0-1 0,0 0 0,1 1 0,-1-1 1,0 0-1,0 1 0,1-1 0,-1 0 0,0 0 0,0 0 0,0 0 0,1 0 0,-1 0 0,0-1 0,3 1 1,38-9-2025,-31 4 976,-1 0-1,1-1 0,15-11 0,-3-1-2885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109 263 2306,'7'3'6355,"-5"8"-3702,-5 12-594,3-22-1792,-6 25 1129,-1-1 1,-1 1 0,-15 29 0,-10 34 1477,21-51-2182,3 1 0,-7 55 1,19-140-1408,2 1 0,20-84 0,-12 70 153,-13 57 536,47-190-1762,-40 167 1736,2 1-1,0 1 0,2-1 0,1 2 1,24-37-1,-33 55 74,1 0 0,-1 1 0,1-1 0,0 0-1,-1 1 1,1 0 0,1 0 0,-1 0 0,0 1 0,1-1 0,7-2 0,-11 5-23,0-1 0,1 1 1,-1 0-1,0 0 1,0 0-1,0 0 0,1-1 1,-1 2-1,0-1 0,0 0 1,1 0-1,-1 0 0,0 0 1,0 1-1,0-1 0,1 1 1,-1-1-1,0 1 0,2 1 1,-2-1-7,1 1 0,-1-1-1,0 1 1,0-1 0,0 1 0,0 0 0,0 0 0,0-1 0,0 1 0,-1 0 0,1 0 0,-1 0-1,1 0 1,-1 0 0,0 0 0,1 3 0,-1 9 92,-1 1-1,0-1 1,0 1-1,-1-1 1,-1 0-1,-1 0 1,0 0-1,-1 0 1,0 0-1,-1-1 1,0 0-1,-1-1 1,-17 23-1,24-35-73,0 0 0,0 1 1,1-1-1,-1 0 0,0 1 0,0-1 0,0 0 1,0 0-1,0 1 0,0-1 0,0 0 0,0 0 0,1 0 1,-1 1-1,0-1 0,0 0 0,0 0 0,0 0 0,1 1 1,-1-1-1,0 0 0,0 0 0,1 0 0,-1 0 1,0 0-1,0 0 0,0 1 0,1-1 0,-1 0 0,0 0 1,0 0-1,1 0 0,-1 0 0,0 0 0,1 0 0,-1 0 1,0 0-1,0 0 0,1 0 0,-1 0 0,0 0 1,0 0-1,1 0 0,-1-1 0,0 1 0,0 0 0,1 0 1,-1 0-1,0 0 0,0 0 0,0-1 0,1 1 0,-1 0 1,19-4-529,-4 0 3,1 0 0,1 1 0,-1 1 0,0 1-1,0 0 1,1 1 0,-1 0 0,0 2 0,24 4 0,-38-6 487,-1 1-1,1-1 1,0 1 0,-1-1 0,1 1 0,-1 0 0,1 0 0,-1-1 0,0 1 0,1 0 0,-1 0 0,0 1-1,1-1 1,-1 0 0,0 0 0,0 0 0,0 1 0,0-1 0,0 1 0,-1-1 0,2 2 0,-2-1 93,0-1 1,0 1 0,0-1 0,0 1-1,0-1 1,0 1 0,0-1 0,-1 1-1,1-1 1,-1 1 0,1-1 0,-1 0-1,0 1 1,1-1 0,-1 1 0,0-1-1,0 0 1,-1 1 0,-3 4 446,0 0 0,-1-1 1,0 1-1,0-2 0,0 1 1,0-1-1,-8 5 0,-5 0 198,0 0 0,-1-2 0,0 0 0,0-1 0,0-1 0,-1 0 0,1-2 0,-30 1 0,50-4-799,0 0-1,-1 0 0,1 0 0,-1 0 1,1 0-1,0 0 0,-1 0 0,1 0 1,-1 0-1,1 0 0,0 0 0,-1-1 1,1 1-1,-1 0 0,1 0 0,0-1 0,-1 1 1,1 0-1,0 0 0,0-1 0,-1 1 1,1 0-1,0-1 0,0 1 0,-1 0 1,1-1-1,0 1 0,0 0 0,0-1 0,0 1 1,-1-1-1,1 1 0,0 0 0,0-1 1,0 1-1,0-1 0,0 1 0,0-1 1,0 1-1,0 0 0,0-1 0,0 0 0,9-17-8611,7 6-1709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97 12139,'0'0'3849,"1"-10"-485,0-31-1197,-1 39-2094,-1 1 0,1-1-1,-1 1 1,1 0 0,-1-1 0,0 1-1,1 0 1,-1 0 0,0-1 0,0 1 0,0 0-1,0 0 1,0 0 0,0 0 0,0 0-1,0 0 1,-1 0 0,1 1 0,0-1 0,0 0-1,-1 1 1,1-1 0,-1 1 0,1-1-1,0 1 1,-1 0 0,1-1 0,-1 1 0,1 0-1,-1 0 1,1 0 0,-1 0 0,-1 1-1,-2-1-3,-1 0 1,1 1-1,-1-1 0,1 2 0,0-1 0,-1 0 0,-4 3 0,3 0-65,1 1 1,0 0-1,0 0 0,0 0 1,0 1-1,1 0 0,0 0 1,0 0-1,0 1 1,1 0-1,0-1 0,1 1 1,-1 1-1,1-1 0,1 1 1,-1-1-1,1 1 0,1 0 1,-1-1-1,1 1 1,0 12-1,1-19-1,0 0 0,0 0-1,0 0 1,0 0 0,1 1 0,-1-1 0,0 0 0,0 0-1,1 0 1,-1 0 0,1 0 0,-1 0 0,1 0 0,-1 0-1,1 0 1,0 0 0,-1 0 0,1-1 0,0 1 0,0 0-1,0 0 1,0-1 0,-1 1 0,3 1 0,0-1 11,-1 0 1,1 0-1,-1-1 0,1 1 1,0-1-1,0 1 1,-1-1-1,1 0 1,0 0-1,3 0 1,3-1 22,-1-1 0,1 0 1,-1 0-1,1 0 0,-1-1 1,9-4-1,-1-2-27,-1 0 0,0-1 0,-1-1 0,1 0-1,-2-1 1,0-1 0,0 0 0,-2 0 0,1-2 0,-2 1 0,0-1-1,12-24 1,-30 58-401,-1-1 374,0 1 0,2 0 0,0 0-1,1 0 1,1 1 0,1 0 0,-3 36 0,7-55 35,0-1-1,0 1 1,0 0 0,1-1 0,-1 1-1,0 0 1,0-1 0,0 1 0,1-1 0,-1 1-1,0-1 1,1 1 0,-1-1 0,1 1 0,-1-1-1,0 1 1,1-1 0,-1 1 0,1-1 0,-1 0-1,1 1 1,-1-1 0,1 0 0,0 1-1,-1-1 1,1 0 0,-1 0 0,1 0 0,0 1-1,26-1 441,25-16 88,-37 8-499,1-2 0,-1 0 0,-1 0 0,0-2 0,0 0 0,12-15 0,-20 21-152,0-1-1,0 0 0,-1 0 1,0-1-1,0 1 1,-1-1-1,0 0 1,0 0-1,-1-1 0,0 1 1,-1-1-1,1 1 1,-2-1-1,2-12 1,-15 33-904,-34 71 756,42-75 396,1-1 1,0 1-1,0 0 0,1-1 0,0 1 1,0 0-1,1 1 0,0-1 0,0 15 0,1-22-111,0 0 0,1-1-1,-1 1 1,0 0-1,0-1 1,1 1-1,-1 0 1,0-1-1,1 1 1,-1-1-1,1 1 1,-1 0-1,0-1 1,1 1-1,-1-1 1,1 1-1,0-1 1,-1 0-1,1 1 1,-1-1-1,1 1 1,0-1-1,-1 0 1,1 0-1,0 1 1,-1-1-1,2 0 1,27 0 700,24-15 237,-31 3-924,0-1 0,-2-1 0,0 0 0,0-2 0,-2 0 0,0-2 0,26-31 1,-20 23-343,-41 82-1272,10-39 1453,-15 46 357,21-59-358,0 0 0,0 1 0,0-1 1,1 0-1,0 1 0,0-1 0,0 1 0,0-1 1,1 0-1,-1 1 0,1-1 0,2 6 1,-1-8-258,0 0 1,0 0 0,0-1 0,0 1-1,0-1 1,0 0 0,1 1 0,-1-1-1,0 0 1,1 0 0,-1-1 0,1 1-1,-1 0 1,1-1 0,-1 0 0,1 1-1,-1-1 1,1 0 0,-1 0 0,1 0-1,-1-1 1,1 1 0,4-2 0,24-5-5099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221 141 11627,'0'0'2616,"-13"6"-433,-10 5-1281,1 1 0,0 1 0,-27 21 0,41-29-638,0 1 0,1 1 1,-1 0-1,1 0 0,1 0 1,-1 1-1,1 0 0,1 0 1,-1 0-1,1 1 0,1 0 1,0 0-1,-5 14 0,9-22-246,-1 1-1,1 0 0,0 0 0,-1-1 0,1 1 0,0 0 0,0 0 0,0 0 0,1-1 0,-1 1 0,0 0 1,1 0-1,-1-1 0,1 1 0,-1 0 0,1-1 0,0 1 0,0-1 0,0 1 0,0-1 0,0 1 0,0-1 0,2 3 1,0-2 13,-1-1 0,1 1 0,0-1 1,0 1-1,0-1 0,0 0 0,0 0 1,0 0-1,0-1 0,0 1 0,0-1 1,5 1-1,5-2 64,-1 1 1,0-1-1,1-1 0,-1 0 1,0-1-1,13-5 1,-5 0-58,0-1 0,-1-1 0,0-1 0,-1 0 0,0-2 0,-1 0 1,0-1-1,26-28 0,-36 34-95,1-1 1,-1 0-1,0 0 1,-1 0-1,0-1 1,-1 1-1,0-1 0,0-1 1,-1 1-1,0-1 1,-1 0-1,0 0 1,-1 0-1,0 0 0,-1 0 1,0 0-1,-1-1 1,-1-14-1,1 24 42,-1 1 1,1-1-1,-1 0 0,1 1 1,-1-1-1,1 1 0,-1-1 1,0 1-1,0-1 0,0 1 1,0 0-1,0-1 0,0 1 0,0 0 1,0 0-1,0 0 0,-1 0 1,1 0-1,0 0 0,-1 0 1,1 0-1,-3 0 0,0-1-12,0 1 0,0 0 0,0 0 0,0 1-1,-1-1 1,1 1 0,0 0 0,-8 0 0,2 1-1,0 1 1,0 0 0,1 0-1,-1 1 1,0 0-1,-15 8 1,25-11 27,-52 34 16,49-32-4,0 0-1,0 1 1,0-1 0,0 1 0,0 0 0,1 0 0,-1 0 0,1 0-1,0 1 1,0-1 0,0 0 0,1 1 0,-2 4 0,2-7-7,1 0 0,0 0 0,1-1 0,-1 1 1,0 0-1,0 0 0,0-1 0,0 1 0,1 0 1,-1 0-1,0-1 0,0 1 0,1 0 0,-1-1 1,1 1-1,-1 0 0,1-1 0,-1 1 0,1-1 1,-1 1-1,1-1 0,-1 1 0,1-1 0,0 1 1,-1-1-1,1 1 0,0-1 0,-1 0 0,1 1 1,0-1-1,0 0 0,-1 0 0,1 0 0,0 0 1,0 1-1,1-1 0,37 3 42,-30-3-89,6 1-105,6-1-326,0 2 1,0 0-1,0 1 1,30 9-1,-47-11 515,0 0-1,0 1 0,0 0 1,0 0-1,0 0 1,0 0-1,0 0 0,0 1 1,-1-1-1,0 1 1,1 0-1,-1 0 0,0 0 1,0 1-1,-1-1 1,1 1-1,-1 0 0,1-1 1,-1 1-1,0 0 1,-1 0-1,1 1 1,-1-1-1,0 0 0,0 0 1,0 1-1,0 8 1,-6 57 2261,-5-35-2898,-9-9-4872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89 9449,'0'0'3662,"4"-10"-43,3-1-2524,-5 7-759,0 1-1,1-1 1,-2 0 0,1 1 0,0-1 0,-1 0 0,1 0 0,-1 0 0,0-1 0,-1 1 0,1 0 0,-1-6 0,0 10-273,0-1 1,0 1-1,0-1 1,-1 1-1,1-1 0,0 0 1,-1 1-1,1-1 1,-1 1-1,1-1 1,0 1-1,-1 0 1,1-1-1,-1 1 1,1-1-1,-1 1 1,1 0-1,-1-1 1,0 1-1,1 0 1,-1 0-1,1-1 0,-1 1 1,0 0-1,1 0 1,-1 0-1,1 0 1,-1 0-1,0 0 1,1 0-1,-1 0 1,0 0-1,1 0 1,-1 0-1,1 0 1,-1 1-1,-1-1 1,-27 8 65,15-1-121,0 0-1,1 1 1,0 1 0,0 0 0,1 1 0,-19 19 0,-63 76 12,81-88 11,10-14-23,-20 25 175,-35 55 1,54-77-162,0 1 1,0 0 0,1 0 0,-1 1-1,2-1 1,-1 0 0,1 1 0,0 0-1,1 0 1,0-1 0,0 1 0,0 0-1,1 0 1,2 15 0,-1-20-15,1 0-1,-1 0 1,1 0 0,0 0 0,0 0 0,0 0 0,0-1-1,0 1 1,1-1 0,-1 0 0,1 1 0,0-1-1,-1 0 1,1-1 0,0 1 0,0 0 0,0-1-1,0 0 1,0 1 0,1-1 0,-1-1 0,0 1 0,1 0-1,-1-1 1,0 1 0,4-1 0,8 1 21,0 0 0,0-2 1,-1 1-1,26-5 1,-29 2-22,1-1 0,0 0 1,-1 0-1,1-1 0,-1 0 1,-1-1-1,17-12 0,-22 15-5,-1 0 0,1 0-1,-1-1 1,0 0 0,0 1-1,0-1 1,-1-1 0,1 1-1,-1-1 1,0 1 0,-1-1-1,1 0 1,-1 0 0,0 0-1,0 0 1,0 0 0,0-1-1,0-9 1,-2 14-5,0 0 0,0 0 0,0 0 0,0 0-1,-1 0 1,1-1 0,0 1 0,-1 0 0,1 0 0,-1 0 0,1 0 0,-1 0 0,0 0-1,1 0 1,-1 0 0,0 1 0,0-1 0,0 0 0,1 0 0,-1 1 0,0-1 0,0 0 0,0 1-1,0-1 1,0 1 0,0-1 0,0 1 0,-1-1 0,1 1 0,0 0 0,-2-1 0,-42-1-93,33 3 86,12-1 11,0 0 0,1 0 0,-1 0 0,0 0 0,0 0 0,0 1 0,0-1 1,0 0-1,0 0 0,0 0 0,0 0 0,0 0 0,0 0 0,0 1 0,0-1 0,-1 0 0,1 0 0,0 0 0,0 0 0,0 0 0,0 0 0,0 0 0,0 1 0,0-1 0,0 0 1,17 3 82,38-6-35,-38 1-83,-1 0 1,1 2-1,18 1 1,-34 0 17,0 0 1,0-1-1,0 1 0,0 0 1,0-1-1,0 1 0,0 0 1,0 0-1,0 0 0,-1 0 1,1 0-1,0 0 0,-1 0 1,1 0-1,0 0 0,-1 1 1,0-1-1,1 0 0,-1 0 1,0 0-1,1 1 0,-1-1 1,0 0-1,0 0 0,0 0 1,0 1-1,0-1 0,-1 2 1,-2 39-42,-13 17 199,1-5-677,11-17-3271,4-36 3630,0-1 0,0 0 0,0 0 0,0 0 0,0 1 0,0-1 0,0 0 0,0 0-1,0 0 1,0 0 0,1 1 0,-1-1 0,0 0 0,0 0 0,0 0 0,0 0 0,0 0-1,1 1 1,-1-1 0,0 0 0,0 0 0,0 0 0,1 0 0,-1 0 0,0 0 0,0 0 0,0 0-1,1 0 1,-1 0 0,0 0 0,0 0 0,0 0 0,1 0 0,-1 0 0,0 0 0,0 0-1,0 0 1,1 0 0,-1 0 0,0 0 0,0 0 0,0 0 0,1 0 0,-1 0 0,0 0-1,0 0 1,0-1 0,1 1 0,-1 0 0,0 0 0,0 0 0,0-1 0,1 1-533,16-8-10065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17136,'0'0'4997,"-45"64"-3428,26-30-383,6 4-834,-2 0-224,10 1-96,5-4 32,-2-2-288,0-2-609,2-6-320,-6-6 384,-3-7 161,-2-10-1474,1-2-1185,-4-1 128,0-20-1153,1-6-2755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7399,'1'-13'2931,"-1"6"-2577,1-1 248,-1 0 0,1 0 0,1 0 0,4-14 0,-5 19-357,0-1 0,0 1 0,1 0 0,0 0 0,-1 0 0,1 1 0,0-1 0,1 0 0,-1 1 0,0-1-1,1 1 1,-1 0 0,1 0 0,0 0 0,0 0 0,-1 0 0,1 1 0,5-3 0,4 1 166,0 0 0,-1 1 1,1 0-1,0 1 0,0 0 0,0 1 0,0 0 0,0 1 1,0 0-1,0 1 0,0 0 0,21 8 0,-20-6-360,-1 0-1,0 2 1,0-1 0,0 1-1,-1 1 1,0 0-1,-1 0 1,1 1 0,-1 1-1,-1 0 1,15 16-1,-22-22-53,0-1 0,-1 0 0,1 1-1,0-1 1,-1 1 0,0 0-1,1-1 1,-1 1 0,0 0 0,-1 0-1,1 0 1,0 0 0,-1 0 0,0 0-1,1 0 1,-1 0 0,0 0-1,-1 0 1,1 0 0,0 0 0,-1 0-1,0 0 1,1-1 0,-1 1 0,-1 0-1,1 0 1,0-1 0,-1 1-1,1 0 1,-1-1 0,0 0 0,1 1-1,-1-1 1,0 0 0,-1 0 0,1 0-1,-5 3 1,-9 6 267,0 0-1,0-2 1,-1 0-1,-32 12 1,29-13 251,-12 4 90,24-10-485,0 0 0,0 1 0,0 0 1,0 0-1,1 1 0,-1 0 0,1 1 0,-11 8 1,18-13-119,-1 1 0,1-1 0,0 1 0,0-1 0,0 0 1,-1 1-1,1-1 0,0 1 0,0-1 0,0 0 0,0 1 1,0-1-1,0 1 0,0-1 0,0 1 0,0-1 0,0 1 1,0-1-1,0 0 0,0 1 0,0-1 0,0 1 0,0-1 1,1 1-1,-1-1 0,0 0 0,0 1 0,0-1 0,1 1 1,-1-1-1,0 0 0,0 1 0,1-1 0,-1 0 0,0 0 1,1 1-1,-1-1 0,1 0 0,-1 0 0,0 1 0,1-1 1,-1 0-1,1 0 0,-1 0 0,0 0 0,1 0 0,0 1 1,26 6 110,-22-6-80,92 24-1660,-32-12-3146,-20-5-2039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11659,'0'0'11766,"-12"6"-11686,-6 2-65,1 2 0,1 0 1,-1 1-1,1 0 0,1 2 0,-16 15 1,21-18-1,8-9-10,0 1-1,0-1 1,1 0 0,-1 1-1,1-1 1,-1 1 0,1 0-1,-1-1 1,1 1 0,0 0-1,0 0 1,0 0 0,0 0-1,-1 3 1,3-4 10,0 0 1,0 0-1,1-1 0,-1 1 0,0 0 0,0 0 1,0-1-1,1 1 0,-1-1 0,0 1 1,1-1-1,-1 0 0,1 1 0,-1-1 0,0 0 1,1 0-1,-1 0 0,1 0 0,-1 0 0,0 0 1,1-1-1,1 1 0,2-1 9,25 2-220,-1 1 1,37 7-1,-57-7 80,0 0-1,0 0 1,0 1-1,0 0 0,0 1 1,-1 0-1,1 0 0,-1 1 1,0 0-1,-1 1 1,10 7-1,-15-12 105,0 1 0,0 0 0,0 0 0,0 0 0,-1 0-1,1 1 1,-1-1 0,1 0 0,-1 1 0,0-1 0,0 1 0,0-1 0,0 1 0,0-1 0,0 1 0,-1 0 0,0-1 0,1 1 0,-1 0 0,0-1-1,0 1 1,-1 5 0,-1-4 122,1-1 0,-1 0 0,0 1 0,0-1 0,0 0 0,0 0 0,0 0 0,-1 0 0,0 0 0,1-1 0,-1 1 0,0-1 0,0 0 0,-5 3 0,-10 5 643,0-1 1,-1-1 0,0-1 0,-33 8 0,33-10-374,-1-2 0,1 0 1,-40 0-1,59-3-455,1 0-1,-1-1 0,0 1 1,0 0-1,1 0 0,-1-1 1,0 1-1,0 0 0,1 0 1,-1-1-1,0 1 0,0 0 1,0-1-1,0 1 1,1 0-1,-1-1 0,0 1 1,0 0-1,0-1 0,0 1 1,0 0-1,0-1 0,0 1 1,0 0-1,0-1 0,0 1 1,0-1-1,0 1 1,0 0-1,0-1 0,0 1 1,0 0-1,-1-1 0,1 1 1,0 0-1,0-1 0,0 1 1,-1 0-1,1-1 0,0 1 1,0 0-1,-1 0 1,1-1-1,0 1 0,0 0 1,-1 0-1,1 0 0,0-1 1,-1 1-1,1 0 0,0 0 1,-1 0-1,1 0 0,0 0 1,-1 0-1,1 0 0,0 0 1,-1-1-1,1 1 1,-1 0-1,1 1 0,30-21-10624,-6 11 66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39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24 109 4740,'0'0'4549,"-2"9"-1250,-1 0-2645,-1-1 220,1 0 0,1 0-1,-1 0 1,1 0-1,0 0 1,1 1-1,0-1 1,0 1 0,1 9-1,4-17-911,0-1 0,-1 0 0,1 0 1,0 0-1,0 0 0,-1 0 0,1-1 0,0 0 0,3-1 0,-3 1-289,0 0 0,0 0 0,0 0 0,1 0 0,-1 1-1,0-1 1,0 1 0,0 0 0,0 1 0,1-1 0,5 2 0,-8-1 390,-1 0 0,1 0 0,-1 1 0,1-1 0,-1 0 1,1 1-1,-1-1 0,0 1 0,0 0 0,0-1 0,0 1 0,0 0 1,0-1-1,0 1 0,-1 0 0,1 0 0,-1 0 0,1 0 0,-1 0 0,0 0 1,1-1-1,-1 1 0,0 0 0,0 0 0,-1 0 0,1 3 0,0 39 1808,-2 0-1,-16 85 0,15-109-1573,3-15-256,0-1-1,0 0 0,-1 1 1,0-1-1,0 1 0,0-1 1,0 0-1,0 0 0,-1 0 1,0 0-1,0 0 0,0 0 1,0 0-1,-6 6 0,7-10-50,1 0 0,-1 0-1,0 0 1,0 1 0,1-1 0,-1 0 0,0 0-1,0 0 1,0-1 0,1 1 0,-1 0-1,0 0 1,0 0 0,1 0 0,-1-1-1,0 1 1,1 0 0,-1-1 0,0 1 0,1-1-1,-1 1 1,0-1 0,1 1 0,-1-1-1,1 1 1,-1-1 0,1 1 0,-1-1-1,1 0 1,0 1 0,-1-1 0,1 0 0,0 1-1,-1-1 1,1 0 0,0 1 0,0-1-1,-1 0 1,1 0 0,0 1 0,0-1-1,0 0 1,0-1 0,-7-39-569,7 39 557,-3-15-17,2 0 1,0 0 0,1 0-1,0 0 1,2 0 0,0 0 0,1 0-1,0 0 1,2 1 0,0 0 0,0 0-1,2 0 1,0 0 0,1 1 0,0 0-1,1 1 1,17-21 0,3 0 103,27-37 256,-51 65-295,-1 0 1,0 0-1,-1 0 1,0 0-1,0 0 1,0-1-1,-1 0 1,3-14-1,-5 22-28,0 0 0,0 0 0,0-1 0,0 1 0,0 0 0,0 0 0,0-1 0,-1 1 0,1 0 0,0 0 0,0 0 0,0-1 0,0 1 0,0 0 0,0 0 0,0 0 0,0-1 0,-1 1 0,1 0 0,0 0-1,0 0 1,0-1 0,0 1 0,-1 0 0,1 0 0,0 0 0,0 0 0,0 0 0,-1 0 0,1-1 0,0 1 0,0 0 0,0 0 0,-1 0 0,1 0 0,0 0 0,0 0 0,-1 0 0,1 0 0,0 0 0,0 0 0,-1 0-1,1 0 1,0 0 0,0 0 0,0 0 0,-1 0 0,1 0 0,0 1 0,0-1 0,-1 0 0,1 0 0,0 0 0,0 0 0,0 0 0,0 0 0,-1 1 0,1-1 0,0 0 0,0 1 0,-15 9-189,8-3 179,0 0-1,1 0 1,0 1-1,0 0 1,1 0-1,0 1 1,1 0-1,-1-1 0,2 1 1,-1 1-1,1-1 1,1 0-1,0 1 1,0 0-1,1-1 1,0 20-1,1-27-19,0 0 0,1 0-1,-1 0 1,1-1 0,0 1 0,-1 0 0,1 0 0,0-1-1,0 1 1,0-1 0,0 1 0,1-1 0,-1 1 0,0-1-1,1 0 1,-1 1 0,0-1 0,1 0 0,0 0-1,-1 0 1,1 0 0,0 0 0,-1-1 0,1 1 0,0-1-1,0 1 1,2 0 0,3 0-450,1 0-1,-1 0 1,1-1-1,0 1 1,9-3-1,5-1-4690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17873,'0'0'6086,"-69"52"-5990,41-23-32,-2 6-32,4-3-96,2 2-513,3-7-352,12-6-224,3-10-544,12-12-2724,13-24 65,1-6-4452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4548,'0'0'11334,"-4"11"-10058,-15 34-251,9-23-338,1 0-1,0 1 0,2-1 0,1 1 1,0 1-1,-2 32 0,7-43-655,2 0 1,-1 0-1,2 0 0,0 0 1,1 0-1,6 20 0,15 8-7104</inkml:trace>
  <inkml:trace contextRef="#ctx0" brushRef="#br0" timeOffset="1">23 228 6534,'0'0'6791,"-23"-59"-3268,23 49-352,0 4-961,13 4-1025,10 2-897,3 0-288,10 1 32,5 6-1024,3-4-2179,-1-3-4325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9417,'0'0'15054,"48"-7"-13965,8 5-384,6 0-353,9 0-224,-2 0-64,-2 2-160,-9 0-1217,-15 0-1730,-15 0-1857,-19 0-1667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11339,'0'0'9481,"79"4"-7143,-21-13-673,7 4-992,4-3-353,2 8-256,-11 0-544,-8 0-2595,-7 0-3651,-10-2-7239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0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300 100 6470,'0'0'3128,"8"-10"-720,23-34-54,-30 43-2117,0 0 1,0 0-1,-1 0 0,1 0 0,0-1 0,-1 1 0,1 0 0,0 0 1,-1 0-1,0-1 0,1 1 0,-1 0 0,0-1 0,0 1 0,1 0 1,-1-1-1,0 1 0,0 0 0,0-1 0,-1 1 0,1 0 0,0-1 1,-1 1-1,0-3 0,0 3-109,0 0 1,0 0-1,-1 0 0,1 0 1,0 1-1,0-1 1,-1 0-1,1 0 0,-1 1 1,1-1-1,-1 1 1,1-1-1,-1 1 1,1 0-1,-1-1 0,1 1 1,-3 0-1,-6 0 53,-1 0 0,1 1 0,-1 0 0,-12 3 0,10 0-153,0 1-1,0 0 1,1 1 0,-1 0-1,1 1 1,1 0 0,0 1-1,0 0 1,0 1 0,-15 17-1,12-12-11,1 1 0,1 1 0,0 0 0,1 1 0,1 0 0,-15 33 0,23-46-3,1 0 0,-1 0 0,1 0 0,0 0 0,0 0 0,0 1 0,1-1 0,-1 0 0,1 0 0,0 1 0,0-1 0,1 0 0,-1 0 0,3 9 0,-2-11 1,1 1-1,-1-1 0,1 1 0,0-1 0,0 0 0,-1 0 0,2 0 0,-1 0 0,0 0 0,0 0 1,1 0-1,-1-1 0,0 1 0,1-1 0,0 0 0,-1 0 0,1 0 0,0 0 0,0 0 0,-1 0 1,1-1-1,5 1 0,10 2 42,0-1 0,1-1 1,0-1-1,28-2 0,-41 1-46,0 1-1,0-1 0,0-1 0,-1 1 0,1-1 1,-1 0-1,1 0 0,-1 0 0,1-1 0,-1 0 1,0 0-1,0 0 0,-1-1 0,1 1 0,-1-1 1,1 0-1,-1 0 0,5-8 0,-7 10-8,-1 0-1,0 1 1,0-1 0,0 0-1,0 0 1,0 0-1,0 0 1,-1 0-1,1 1 1,-1-1 0,1-1-1,-1 1 1,0 0-1,1 0 1,-1 0 0,0 0-1,-1 0 1,1 0-1,0 0 1,0 0 0,-1 0-1,1 0 1,-1 0-1,0 0 1,0 0 0,1 0-1,-1 1 1,-1-1-1,1 0 1,0 0-1,0 1 1,0-1 0,-1 1-1,1-1 1,-1 1-1,1 0 1,-1-1 0,0 1-1,0 0 1,1 0-1,-1 0 1,0 0 0,0 1-1,0-1 1,0 0-1,0 1 1,0-1-1,0 1 1,0 0 0,0 0-1,-4 0 1,99 8-64,-90-8 15,1 0 1,-1 0-1,1 1 1,-1 0-1,1-1 1,-1 1-1,1 0 0,-1 1 1,0-1-1,0 1 1,1-1-1,-1 1 1,0 0-1,0 0 1,-1 0-1,1 1 1,0-1-1,-1 1 1,0-1-1,1 1 0,3 5 1,-4-3 40,0 0 0,-1 0-1,1 0 1,-1 1 0,0-1 0,0 0 0,-1 0 0,1 1-1,-1-1 1,-1 0 0,1 0 0,0 1 0,-1-1-1,-2 8 1,-1 1 156,-1-1 1,0 1-1,0-1 0,-1 0 0,-1-1 0,0 1 0,-15 18 0,43-63-5870,-4 3-599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16528,'0'0'3171,"-6"50"-2275,1-14 129,-1 8-128,-3 5-256,3 0-257,3-3-192,-1-1-127,2-6-33,-4-8-417,1-5-352,1-10-31,-2-8-321,-1-8-1762,-1-3-1665,-7-20-4613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8264,'9'-5'2365,"4"-2"-1542,2 1-1,-1 0 1,1 1 0,0 0 0,0 1 0,0 1 0,0 1 0,0 0 0,1 1 0,17 0-1,-19 1-628,0 1 0,-1 0-1,1 1 1,-1 0-1,1 1 1,-1 1 0,0 0-1,0 1 1,0 0-1,-1 1 1,0 0-1,17 12 1,-26-16-204,0 0 1,0 0-1,-1 1 0,1-1 1,0 1-1,-1 0 1,0-1-1,0 1 0,1 0 1,-2 1-1,1-1 0,0 0 1,-1 0-1,1 1 0,-1-1 1,0 1-1,0-1 1,0 1-1,-1-1 0,1 1 1,-1-1-1,0 1 0,0 0 1,-1 6-1,-1-5 21,1 0 0,-1 0 0,-1 0 0,1 0 0,-1 0 0,0 0 0,0-1 1,0 1-1,-1-1 0,1 0 0,-1 0 0,0 0 0,0 0 0,-1-1 0,-4 4 0,-64 34 1725,57-33-1110,0 0-1,0 2 0,1-1 1,-27 24-1,41-32-612,0-1-1,0 1 1,0 0-1,0 0 1,0-1-1,1 1 1,-1 0-1,0 0 1,1 0 0,-1 0-1,1-1 1,-1 1-1,1 0 1,-1 0-1,1 0 1,-1 0-1,1 0 1,0 1-1,0-1 1,0 0-1,-1 0 1,1 0-1,0 0 1,0 0-1,0 0 1,1 0 0,-1 0-1,0 0 1,0 0-1,1 0 1,-1 0-1,0 0 1,1 0-1,-1 0 1,1 0-1,-1 0 1,1 0-1,0 0 1,-1 0-1,1 0 1,0-1 0,0 1-1,-1 0 1,1 0-1,0-1 1,0 1-1,0-1 1,0 1-1,0-1 1,0 1-1,0-1 1,0 1-1,0-1 1,2 0-1,9 5 18,1-1-1,0-1 1,21 4-1,-20-5-126,47 8-3078,-21-6-5538,-11-4-5568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13741,'0'0'10816,"-11"1"-10768,-4 0-8,1 2 1,-1-1 0,1 2-1,0 0 1,0 0 0,1 1-1,-1 1 1,1 0-1,0 1 1,1 1 0,-1 0-1,-15 14 1,27-21-39,0-1 0,0 1 0,1 0-1,-1-1 1,0 1 0,1 0 0,-1 0 0,1-1 0,-1 1-1,1 0 1,-1 0 0,1 0 0,0 0 0,-1 0-1,1 0 1,0 0 0,0 0 0,0 0 0,0 0 0,-1 0-1,1 0 1,1 0 0,-1 0 0,0 0 0,0 0 0,0 0-1,0 0 1,1-1 0,-1 1 0,0 0 0,1 0-1,-1 0 1,1 0 0,-1 0 0,1 0 0,0-1 0,-1 1-1,1 0 1,0-1 0,-1 1 0,1 0 0,0-1 0,0 1-1,0-1 1,-1 1 0,1-1 0,0 1 0,1 0 0,7 3-36,0 0 0,1-1 0,18 5 0,-17-5-101,16 5-229,3-1 8,-2 2 1,29 12 0,-51-19 294,-1 1 0,0-1 1,0 1-1,0 0 1,0 0-1,-1 0 1,1 0-1,-1 1 1,0 0-1,0 0 1,0 0-1,0 1 1,-1-1-1,0 1 1,0-1-1,0 1 0,3 8 1,-6-10 73,1-1 0,-1 1 1,0-1-1,-1 1 0,1-1 0,0 0 1,-1 1-1,1-1 0,-1 1 0,0-1 1,1 0-1,-1 0 0,0 1 0,-1-1 1,1 0-1,0 0 0,0 0 0,-1 0 1,0 0-1,1-1 0,-1 1 0,0 0 1,0-1-1,0 1 0,0-1 0,0 0 0,0 1 1,0-1-1,0 0 0,-4 1 0,-9 5 373,0-1 0,0-1 0,-19 4 0,31-8-333,-93 19 889,86-18-1179,0-1 1,0 0-1,0-1 1,0 0-1,0-1 1,0 0-1,-15-4 1,10-7-4483,6-5-3609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7944,'0'0'14509,"32"71"-13324,-32-35-384,0 1-449,0 3-127,-6-3-161,4-2 0,0-4-32,-1-5-449,1-7-2017,-4-10-1602,-3-9-1633,-2 0-6855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07:1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10410,'0'0'8888,"6"-10"-5930,-3 5-2620,-1 2-234,0-1 1,0 1-1,0 0 1,0 0-1,1 0 0,-1 1 1,1-1-1,-1 0 0,1 1 1,0 0-1,0 0 1,0 0-1,1 0 0,-1 0 1,0 0-1,1 1 1,-1 0-1,1-1 0,-1 1 1,6 0-1,15-1 134,-1 1 1,1 1-1,0 2 0,24 4 0,-35-4-322,0 1 0,0 0-1,0 1 1,0 1 0,-1 0-1,0 1 1,0 0 0,18 12 0,-27-16 39,-1-1 1,0 1-1,0-1 1,0 1-1,0 0 1,0 0-1,0 0 1,0 0-1,0 0 1,-1 0-1,1 1 1,-1-1-1,0 0 1,1 1-1,-1-1 1,0 1-1,0-1 1,-1 1-1,1 0 1,-1-1 0,1 1-1,-1 0 1,0-1-1,0 1 1,0 0-1,0 0 1,0-1-1,-1 1 1,1 0-1,-1-1 1,0 1-1,0 0 1,0-1-1,0 1 1,0-1-1,0 0 1,-1 1-1,1-1 1,-4 4 0,-7 8 302,-1-1 1,0 0 0,-1-1 0,-30 20 0,13-9 471,28-21-707,1 0 0,0 0 0,0 0 0,0-1 0,0 2 0,0-1 0,0 0 0,0 0 0,1 1 1,-1-1-1,0 3 0,7 5-192,16-5-195,-20-5 331,24 2-917,45 9 0,-64-9 828,0-1-1,-1 1 1,1 0 0,0 0 0,-1 0 0,0 1 0,0 0 0,1 0 0,-2 0 0,1 1 0,0-1 0,-1 1 0,0 0 0,5 5 0,-8-7 124,0-1 1,0 1-1,0 0 0,0-1 0,-1 1 0,1 0 1,0-1-1,-1 1 0,1 0 0,-1 0 0,1 0 1,-1-1-1,0 1 0,0 0 0,0 0 0,0 0 0,0 0 1,0-1-1,-1 1 0,1 0 0,-1 0 0,1 0 1,-1-1-1,0 1 0,1 0 0,-1-1 0,0 1 1,0 0-1,0-1 0,0 1 0,0-1 0,-1 0 0,1 1 1,0-1-1,-1 0 0,1 0 0,-1 0 0,1 0 1,-1 0-1,0 0 0,-2 1 0,-8 4 326,0 0 0,0-1-1,-1 0 1,-17 3 0,26-7-254,-25 6 386,-1-2-1,-1 0 1,1-2 0,0-2 0,-1 0 0,-39-6 0,67 5-490,0-1 1,0 1-1,0-1 1,-1 0-1,1 0 1,0 0-1,1 0 1,-1-1 0,0 1-1,0-1 1,1 0-1,-1 0 1,1 0-1,-1 0 1,1 0-1,-3-4 1,3 5-229,1-1 1,0 0-1,0 0 1,1 1-1,-1-1 1,0 0-1,1 0 1,-1 0-1,1 0 0,-1 0 1,1-3-1,0 3-340,0-1 0,0 1 0,1-1 0,-1 1 0,1-1 0,-1 1 0,1 0 0,0 0 0,0-1 0,0 1 0,1-2 0,16-20-8344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91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0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28.03.2023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28.03.2023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28.03.2023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28.03.2023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28.03.2023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7.png"/><Relationship Id="rId13" Type="http://schemas.openxmlformats.org/officeDocument/2006/relationships/customXml" Target="../ink/ink930.xml"/><Relationship Id="rId3" Type="http://schemas.openxmlformats.org/officeDocument/2006/relationships/customXml" Target="../ink/ink925.xml"/><Relationship Id="rId7" Type="http://schemas.openxmlformats.org/officeDocument/2006/relationships/customXml" Target="../ink/ink927.xml"/><Relationship Id="rId12" Type="http://schemas.openxmlformats.org/officeDocument/2006/relationships/image" Target="../media/image909.png"/><Relationship Id="rId2" Type="http://schemas.openxmlformats.org/officeDocument/2006/relationships/image" Target="../media/image28100.png"/><Relationship Id="rId16" Type="http://schemas.openxmlformats.org/officeDocument/2006/relationships/image" Target="../media/image9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6.png"/><Relationship Id="rId11" Type="http://schemas.openxmlformats.org/officeDocument/2006/relationships/customXml" Target="../ink/ink929.xml"/><Relationship Id="rId5" Type="http://schemas.openxmlformats.org/officeDocument/2006/relationships/customXml" Target="../ink/ink926.xml"/><Relationship Id="rId15" Type="http://schemas.openxmlformats.org/officeDocument/2006/relationships/customXml" Target="../ink/ink931.xml"/><Relationship Id="rId10" Type="http://schemas.openxmlformats.org/officeDocument/2006/relationships/image" Target="../media/image908.png"/><Relationship Id="rId4" Type="http://schemas.openxmlformats.org/officeDocument/2006/relationships/image" Target="../media/image905.png"/><Relationship Id="rId9" Type="http://schemas.openxmlformats.org/officeDocument/2006/relationships/customXml" Target="../ink/ink928.xml"/><Relationship Id="rId14" Type="http://schemas.openxmlformats.org/officeDocument/2006/relationships/image" Target="../media/image91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7.png"/><Relationship Id="rId21" Type="http://schemas.openxmlformats.org/officeDocument/2006/relationships/customXml" Target="../ink/ink941.xml"/><Relationship Id="rId42" Type="http://schemas.openxmlformats.org/officeDocument/2006/relationships/image" Target="../media/image931.png"/><Relationship Id="rId63" Type="http://schemas.openxmlformats.org/officeDocument/2006/relationships/image" Target="../media/image940.png"/><Relationship Id="rId84" Type="http://schemas.openxmlformats.org/officeDocument/2006/relationships/customXml" Target="../ink/ink973.xml"/><Relationship Id="rId138" Type="http://schemas.openxmlformats.org/officeDocument/2006/relationships/customXml" Target="../ink/ink1000.xml"/><Relationship Id="rId159" Type="http://schemas.openxmlformats.org/officeDocument/2006/relationships/image" Target="../media/image988.png"/><Relationship Id="rId170" Type="http://schemas.openxmlformats.org/officeDocument/2006/relationships/customXml" Target="../ink/ink1016.xml"/><Relationship Id="rId191" Type="http://schemas.openxmlformats.org/officeDocument/2006/relationships/image" Target="../media/image1003.png"/><Relationship Id="rId205" Type="http://schemas.openxmlformats.org/officeDocument/2006/relationships/image" Target="../media/image1010.png"/><Relationship Id="rId226" Type="http://schemas.openxmlformats.org/officeDocument/2006/relationships/customXml" Target="../ink/ink1044.xml"/><Relationship Id="rId247" Type="http://schemas.openxmlformats.org/officeDocument/2006/relationships/image" Target="../media/image1031.png"/><Relationship Id="rId107" Type="http://schemas.openxmlformats.org/officeDocument/2006/relationships/image" Target="../media/image962.png"/><Relationship Id="rId11" Type="http://schemas.openxmlformats.org/officeDocument/2006/relationships/customXml" Target="../ink/ink936.xml"/><Relationship Id="rId32" Type="http://schemas.openxmlformats.org/officeDocument/2006/relationships/image" Target="../media/image926.png"/><Relationship Id="rId53" Type="http://schemas.openxmlformats.org/officeDocument/2006/relationships/customXml" Target="../ink/ink957.xml"/><Relationship Id="rId74" Type="http://schemas.openxmlformats.org/officeDocument/2006/relationships/customXml" Target="../ink/ink968.xml"/><Relationship Id="rId128" Type="http://schemas.openxmlformats.org/officeDocument/2006/relationships/customXml" Target="../ink/ink995.xml"/><Relationship Id="rId149" Type="http://schemas.openxmlformats.org/officeDocument/2006/relationships/image" Target="../media/image983.png"/><Relationship Id="rId5" Type="http://schemas.openxmlformats.org/officeDocument/2006/relationships/customXml" Target="../ink/ink933.xml"/><Relationship Id="rId95" Type="http://schemas.openxmlformats.org/officeDocument/2006/relationships/image" Target="../media/image956.png"/><Relationship Id="rId160" Type="http://schemas.openxmlformats.org/officeDocument/2006/relationships/customXml" Target="../ink/ink1011.xml"/><Relationship Id="rId181" Type="http://schemas.openxmlformats.org/officeDocument/2006/relationships/image" Target="../media/image998.png"/><Relationship Id="rId216" Type="http://schemas.openxmlformats.org/officeDocument/2006/relationships/customXml" Target="../ink/ink1039.xml"/><Relationship Id="rId237" Type="http://schemas.openxmlformats.org/officeDocument/2006/relationships/image" Target="../media/image1026.png"/><Relationship Id="rId258" Type="http://schemas.openxmlformats.org/officeDocument/2006/relationships/image" Target="../media/image1036.png"/><Relationship Id="rId22" Type="http://schemas.openxmlformats.org/officeDocument/2006/relationships/image" Target="../media/image921.png"/><Relationship Id="rId43" Type="http://schemas.openxmlformats.org/officeDocument/2006/relationships/customXml" Target="../ink/ink952.xml"/><Relationship Id="rId64" Type="http://schemas.openxmlformats.org/officeDocument/2006/relationships/customXml" Target="../ink/ink963.xml"/><Relationship Id="rId118" Type="http://schemas.openxmlformats.org/officeDocument/2006/relationships/customXml" Target="../ink/ink990.xml"/><Relationship Id="rId139" Type="http://schemas.openxmlformats.org/officeDocument/2006/relationships/image" Target="../media/image978.png"/><Relationship Id="rId85" Type="http://schemas.openxmlformats.org/officeDocument/2006/relationships/image" Target="../media/image951.png"/><Relationship Id="rId150" Type="http://schemas.openxmlformats.org/officeDocument/2006/relationships/customXml" Target="../ink/ink1006.xml"/><Relationship Id="rId171" Type="http://schemas.openxmlformats.org/officeDocument/2006/relationships/image" Target="../media/image993.png"/><Relationship Id="rId192" Type="http://schemas.openxmlformats.org/officeDocument/2006/relationships/customXml" Target="../ink/ink1027.xml"/><Relationship Id="rId206" Type="http://schemas.openxmlformats.org/officeDocument/2006/relationships/customXml" Target="../ink/ink1034.xml"/><Relationship Id="rId227" Type="http://schemas.openxmlformats.org/officeDocument/2006/relationships/image" Target="../media/image1021.png"/><Relationship Id="rId248" Type="http://schemas.openxmlformats.org/officeDocument/2006/relationships/customXml" Target="../ink/ink1055.xml"/><Relationship Id="rId12" Type="http://schemas.openxmlformats.org/officeDocument/2006/relationships/image" Target="../media/image916.png"/><Relationship Id="rId33" Type="http://schemas.openxmlformats.org/officeDocument/2006/relationships/customXml" Target="../ink/ink947.xml"/><Relationship Id="rId108" Type="http://schemas.openxmlformats.org/officeDocument/2006/relationships/customXml" Target="../ink/ink985.xml"/><Relationship Id="rId129" Type="http://schemas.openxmlformats.org/officeDocument/2006/relationships/image" Target="../media/image973.png"/><Relationship Id="rId54" Type="http://schemas.openxmlformats.org/officeDocument/2006/relationships/image" Target="../media/image936.png"/><Relationship Id="rId75" Type="http://schemas.openxmlformats.org/officeDocument/2006/relationships/image" Target="../media/image946.png"/><Relationship Id="rId96" Type="http://schemas.openxmlformats.org/officeDocument/2006/relationships/customXml" Target="../ink/ink979.xml"/><Relationship Id="rId140" Type="http://schemas.openxmlformats.org/officeDocument/2006/relationships/customXml" Target="../ink/ink1001.xml"/><Relationship Id="rId161" Type="http://schemas.openxmlformats.org/officeDocument/2006/relationships/image" Target="../media/image848.png"/><Relationship Id="rId182" Type="http://schemas.openxmlformats.org/officeDocument/2006/relationships/customXml" Target="../ink/ink1022.xml"/><Relationship Id="rId217" Type="http://schemas.openxmlformats.org/officeDocument/2006/relationships/image" Target="../media/image1016.png"/><Relationship Id="rId6" Type="http://schemas.openxmlformats.org/officeDocument/2006/relationships/image" Target="../media/image913.png"/><Relationship Id="rId238" Type="http://schemas.openxmlformats.org/officeDocument/2006/relationships/customXml" Target="../ink/ink1050.xml"/><Relationship Id="rId259" Type="http://schemas.openxmlformats.org/officeDocument/2006/relationships/customXml" Target="../ink/ink1061.xml"/><Relationship Id="rId23" Type="http://schemas.openxmlformats.org/officeDocument/2006/relationships/customXml" Target="../ink/ink942.xml"/><Relationship Id="rId119" Type="http://schemas.openxmlformats.org/officeDocument/2006/relationships/image" Target="../media/image968.png"/><Relationship Id="rId44" Type="http://schemas.openxmlformats.org/officeDocument/2006/relationships/image" Target="../media/image932.png"/><Relationship Id="rId65" Type="http://schemas.openxmlformats.org/officeDocument/2006/relationships/image" Target="../media/image941.png"/><Relationship Id="rId86" Type="http://schemas.openxmlformats.org/officeDocument/2006/relationships/customXml" Target="../ink/ink974.xml"/><Relationship Id="rId130" Type="http://schemas.openxmlformats.org/officeDocument/2006/relationships/customXml" Target="../ink/ink996.xml"/><Relationship Id="rId151" Type="http://schemas.openxmlformats.org/officeDocument/2006/relationships/image" Target="../media/image984.png"/><Relationship Id="rId172" Type="http://schemas.openxmlformats.org/officeDocument/2006/relationships/customXml" Target="../ink/ink1017.xml"/><Relationship Id="rId193" Type="http://schemas.openxmlformats.org/officeDocument/2006/relationships/image" Target="../media/image1004.png"/><Relationship Id="rId207" Type="http://schemas.openxmlformats.org/officeDocument/2006/relationships/image" Target="../media/image1011.png"/><Relationship Id="rId228" Type="http://schemas.openxmlformats.org/officeDocument/2006/relationships/customXml" Target="../ink/ink1045.xml"/><Relationship Id="rId249" Type="http://schemas.openxmlformats.org/officeDocument/2006/relationships/image" Target="../media/image1032.png"/><Relationship Id="rId13" Type="http://schemas.openxmlformats.org/officeDocument/2006/relationships/customXml" Target="../ink/ink937.xml"/><Relationship Id="rId109" Type="http://schemas.openxmlformats.org/officeDocument/2006/relationships/image" Target="../media/image963.png"/><Relationship Id="rId260" Type="http://schemas.openxmlformats.org/officeDocument/2006/relationships/image" Target="../media/image1037.png"/><Relationship Id="rId34" Type="http://schemas.openxmlformats.org/officeDocument/2006/relationships/image" Target="../media/image927.png"/><Relationship Id="rId55" Type="http://schemas.openxmlformats.org/officeDocument/2006/relationships/customXml" Target="../ink/ink958.xml"/><Relationship Id="rId76" Type="http://schemas.openxmlformats.org/officeDocument/2006/relationships/customXml" Target="../ink/ink969.xml"/><Relationship Id="rId97" Type="http://schemas.openxmlformats.org/officeDocument/2006/relationships/image" Target="../media/image957.png"/><Relationship Id="rId120" Type="http://schemas.openxmlformats.org/officeDocument/2006/relationships/customXml" Target="../ink/ink991.xml"/><Relationship Id="rId141" Type="http://schemas.openxmlformats.org/officeDocument/2006/relationships/image" Target="../media/image979.png"/><Relationship Id="rId7" Type="http://schemas.openxmlformats.org/officeDocument/2006/relationships/customXml" Target="../ink/ink934.xml"/><Relationship Id="rId162" Type="http://schemas.openxmlformats.org/officeDocument/2006/relationships/customXml" Target="../ink/ink1012.xml"/><Relationship Id="rId183" Type="http://schemas.openxmlformats.org/officeDocument/2006/relationships/image" Target="../media/image999.png"/><Relationship Id="rId218" Type="http://schemas.openxmlformats.org/officeDocument/2006/relationships/customXml" Target="../ink/ink1040.xml"/><Relationship Id="rId239" Type="http://schemas.openxmlformats.org/officeDocument/2006/relationships/image" Target="../media/image1027.png"/><Relationship Id="rId250" Type="http://schemas.openxmlformats.org/officeDocument/2006/relationships/customXml" Target="../ink/ink1056.xml"/><Relationship Id="rId24" Type="http://schemas.openxmlformats.org/officeDocument/2006/relationships/image" Target="../media/image922.png"/><Relationship Id="rId45" Type="http://schemas.openxmlformats.org/officeDocument/2006/relationships/customXml" Target="../ink/ink953.xml"/><Relationship Id="rId66" Type="http://schemas.openxmlformats.org/officeDocument/2006/relationships/customXml" Target="../ink/ink964.xml"/><Relationship Id="rId87" Type="http://schemas.openxmlformats.org/officeDocument/2006/relationships/image" Target="../media/image952.png"/><Relationship Id="rId110" Type="http://schemas.openxmlformats.org/officeDocument/2006/relationships/customXml" Target="../ink/ink986.xml"/><Relationship Id="rId131" Type="http://schemas.openxmlformats.org/officeDocument/2006/relationships/image" Target="../media/image974.png"/><Relationship Id="rId152" Type="http://schemas.openxmlformats.org/officeDocument/2006/relationships/customXml" Target="../ink/ink1007.xml"/><Relationship Id="rId173" Type="http://schemas.openxmlformats.org/officeDocument/2006/relationships/image" Target="../media/image994.png"/><Relationship Id="rId194" Type="http://schemas.openxmlformats.org/officeDocument/2006/relationships/customXml" Target="../ink/ink1028.xml"/><Relationship Id="rId208" Type="http://schemas.openxmlformats.org/officeDocument/2006/relationships/customXml" Target="../ink/ink1035.xml"/><Relationship Id="rId229" Type="http://schemas.openxmlformats.org/officeDocument/2006/relationships/image" Target="../media/image1022.png"/><Relationship Id="rId240" Type="http://schemas.openxmlformats.org/officeDocument/2006/relationships/customXml" Target="../ink/ink1051.xml"/><Relationship Id="rId14" Type="http://schemas.openxmlformats.org/officeDocument/2006/relationships/image" Target="../media/image917.png"/><Relationship Id="rId35" Type="http://schemas.openxmlformats.org/officeDocument/2006/relationships/customXml" Target="../ink/ink948.xml"/><Relationship Id="rId56" Type="http://schemas.openxmlformats.org/officeDocument/2006/relationships/image" Target="../media/image937.png"/><Relationship Id="rId77" Type="http://schemas.openxmlformats.org/officeDocument/2006/relationships/image" Target="../media/image947.png"/><Relationship Id="rId100" Type="http://schemas.openxmlformats.org/officeDocument/2006/relationships/customXml" Target="../ink/ink981.xml"/><Relationship Id="rId8" Type="http://schemas.openxmlformats.org/officeDocument/2006/relationships/image" Target="../media/image914.png"/><Relationship Id="rId98" Type="http://schemas.openxmlformats.org/officeDocument/2006/relationships/customXml" Target="../ink/ink980.xml"/><Relationship Id="rId121" Type="http://schemas.openxmlformats.org/officeDocument/2006/relationships/image" Target="../media/image969.png"/><Relationship Id="rId142" Type="http://schemas.openxmlformats.org/officeDocument/2006/relationships/customXml" Target="../ink/ink1002.xml"/><Relationship Id="rId163" Type="http://schemas.openxmlformats.org/officeDocument/2006/relationships/image" Target="../media/image989.png"/><Relationship Id="rId184" Type="http://schemas.openxmlformats.org/officeDocument/2006/relationships/customXml" Target="../ink/ink1023.xml"/><Relationship Id="rId219" Type="http://schemas.openxmlformats.org/officeDocument/2006/relationships/image" Target="../media/image1017.png"/><Relationship Id="rId230" Type="http://schemas.openxmlformats.org/officeDocument/2006/relationships/customXml" Target="../ink/ink1046.xml"/><Relationship Id="rId251" Type="http://schemas.openxmlformats.org/officeDocument/2006/relationships/image" Target="../media/image1033.png"/><Relationship Id="rId25" Type="http://schemas.openxmlformats.org/officeDocument/2006/relationships/customXml" Target="../ink/ink943.xml"/><Relationship Id="rId46" Type="http://schemas.openxmlformats.org/officeDocument/2006/relationships/image" Target="../media/image106.png"/><Relationship Id="rId67" Type="http://schemas.openxmlformats.org/officeDocument/2006/relationships/image" Target="../media/image942.png"/><Relationship Id="rId88" Type="http://schemas.openxmlformats.org/officeDocument/2006/relationships/customXml" Target="../ink/ink975.xml"/><Relationship Id="rId111" Type="http://schemas.openxmlformats.org/officeDocument/2006/relationships/image" Target="../media/image964.png"/><Relationship Id="rId132" Type="http://schemas.openxmlformats.org/officeDocument/2006/relationships/customXml" Target="../ink/ink997.xml"/><Relationship Id="rId153" Type="http://schemas.openxmlformats.org/officeDocument/2006/relationships/image" Target="../media/image985.png"/><Relationship Id="rId174" Type="http://schemas.openxmlformats.org/officeDocument/2006/relationships/customXml" Target="../ink/ink1018.xml"/><Relationship Id="rId195" Type="http://schemas.openxmlformats.org/officeDocument/2006/relationships/image" Target="../media/image1005.png"/><Relationship Id="rId209" Type="http://schemas.openxmlformats.org/officeDocument/2006/relationships/image" Target="../media/image1012.png"/><Relationship Id="rId220" Type="http://schemas.openxmlformats.org/officeDocument/2006/relationships/customXml" Target="../ink/ink1041.xml"/><Relationship Id="rId241" Type="http://schemas.openxmlformats.org/officeDocument/2006/relationships/image" Target="../media/image1028.png"/><Relationship Id="rId15" Type="http://schemas.openxmlformats.org/officeDocument/2006/relationships/customXml" Target="../ink/ink938.xml"/><Relationship Id="rId36" Type="http://schemas.openxmlformats.org/officeDocument/2006/relationships/image" Target="../media/image928.png"/><Relationship Id="rId57" Type="http://schemas.openxmlformats.org/officeDocument/2006/relationships/customXml" Target="../ink/ink959.xml"/><Relationship Id="rId78" Type="http://schemas.openxmlformats.org/officeDocument/2006/relationships/customXml" Target="../ink/ink970.xml"/><Relationship Id="rId99" Type="http://schemas.openxmlformats.org/officeDocument/2006/relationships/image" Target="../media/image958.png"/><Relationship Id="rId101" Type="http://schemas.openxmlformats.org/officeDocument/2006/relationships/image" Target="../media/image959.png"/><Relationship Id="rId122" Type="http://schemas.openxmlformats.org/officeDocument/2006/relationships/customXml" Target="../ink/ink992.xml"/><Relationship Id="rId143" Type="http://schemas.openxmlformats.org/officeDocument/2006/relationships/image" Target="../media/image980.png"/><Relationship Id="rId164" Type="http://schemas.openxmlformats.org/officeDocument/2006/relationships/customXml" Target="../ink/ink1013.xml"/><Relationship Id="rId185" Type="http://schemas.openxmlformats.org/officeDocument/2006/relationships/image" Target="../media/image1000.png"/><Relationship Id="rId9" Type="http://schemas.openxmlformats.org/officeDocument/2006/relationships/customXml" Target="../ink/ink935.xml"/><Relationship Id="rId210" Type="http://schemas.openxmlformats.org/officeDocument/2006/relationships/customXml" Target="../ink/ink1036.xml"/><Relationship Id="rId26" Type="http://schemas.openxmlformats.org/officeDocument/2006/relationships/image" Target="../media/image923.png"/><Relationship Id="rId231" Type="http://schemas.openxmlformats.org/officeDocument/2006/relationships/image" Target="../media/image1023.png"/><Relationship Id="rId252" Type="http://schemas.openxmlformats.org/officeDocument/2006/relationships/customXml" Target="../ink/ink1057.xml"/><Relationship Id="rId47" Type="http://schemas.openxmlformats.org/officeDocument/2006/relationships/customXml" Target="../ink/ink954.xml"/><Relationship Id="rId68" Type="http://schemas.openxmlformats.org/officeDocument/2006/relationships/customXml" Target="../ink/ink965.xml"/><Relationship Id="rId89" Type="http://schemas.openxmlformats.org/officeDocument/2006/relationships/image" Target="../media/image953.png"/><Relationship Id="rId112" Type="http://schemas.openxmlformats.org/officeDocument/2006/relationships/customXml" Target="../ink/ink987.xml"/><Relationship Id="rId133" Type="http://schemas.openxmlformats.org/officeDocument/2006/relationships/image" Target="../media/image975.png"/><Relationship Id="rId154" Type="http://schemas.openxmlformats.org/officeDocument/2006/relationships/customXml" Target="../ink/ink1008.xml"/><Relationship Id="rId175" Type="http://schemas.openxmlformats.org/officeDocument/2006/relationships/image" Target="../media/image995.png"/><Relationship Id="rId196" Type="http://schemas.openxmlformats.org/officeDocument/2006/relationships/customXml" Target="../ink/ink1029.xml"/><Relationship Id="rId200" Type="http://schemas.openxmlformats.org/officeDocument/2006/relationships/customXml" Target="../ink/ink1031.xml"/><Relationship Id="rId16" Type="http://schemas.openxmlformats.org/officeDocument/2006/relationships/image" Target="../media/image918.png"/><Relationship Id="rId221" Type="http://schemas.openxmlformats.org/officeDocument/2006/relationships/image" Target="../media/image1018.png"/><Relationship Id="rId242" Type="http://schemas.openxmlformats.org/officeDocument/2006/relationships/customXml" Target="../ink/ink1052.xml"/><Relationship Id="rId37" Type="http://schemas.openxmlformats.org/officeDocument/2006/relationships/customXml" Target="../ink/ink949.xml"/><Relationship Id="rId58" Type="http://schemas.openxmlformats.org/officeDocument/2006/relationships/image" Target="../media/image938.png"/><Relationship Id="rId79" Type="http://schemas.openxmlformats.org/officeDocument/2006/relationships/image" Target="../media/image948.png"/><Relationship Id="rId102" Type="http://schemas.openxmlformats.org/officeDocument/2006/relationships/customXml" Target="../ink/ink982.xml"/><Relationship Id="rId123" Type="http://schemas.openxmlformats.org/officeDocument/2006/relationships/image" Target="../media/image970.png"/><Relationship Id="rId144" Type="http://schemas.openxmlformats.org/officeDocument/2006/relationships/customXml" Target="../ink/ink1003.xml"/><Relationship Id="rId90" Type="http://schemas.openxmlformats.org/officeDocument/2006/relationships/customXml" Target="../ink/ink976.xml"/><Relationship Id="rId165" Type="http://schemas.openxmlformats.org/officeDocument/2006/relationships/image" Target="../media/image990.png"/><Relationship Id="rId186" Type="http://schemas.openxmlformats.org/officeDocument/2006/relationships/customXml" Target="../ink/ink1024.xml"/><Relationship Id="rId211" Type="http://schemas.openxmlformats.org/officeDocument/2006/relationships/image" Target="../media/image1013.png"/><Relationship Id="rId232" Type="http://schemas.openxmlformats.org/officeDocument/2006/relationships/customXml" Target="../ink/ink1047.xml"/><Relationship Id="rId253" Type="http://schemas.openxmlformats.org/officeDocument/2006/relationships/customXml" Target="../ink/ink1058.xml"/><Relationship Id="rId27" Type="http://schemas.openxmlformats.org/officeDocument/2006/relationships/customXml" Target="../ink/ink944.xml"/><Relationship Id="rId48" Type="http://schemas.openxmlformats.org/officeDocument/2006/relationships/image" Target="../media/image933.png"/><Relationship Id="rId69" Type="http://schemas.openxmlformats.org/officeDocument/2006/relationships/image" Target="../media/image943.png"/><Relationship Id="rId113" Type="http://schemas.openxmlformats.org/officeDocument/2006/relationships/image" Target="../media/image965.png"/><Relationship Id="rId134" Type="http://schemas.openxmlformats.org/officeDocument/2006/relationships/customXml" Target="../ink/ink998.xml"/><Relationship Id="rId80" Type="http://schemas.openxmlformats.org/officeDocument/2006/relationships/customXml" Target="../ink/ink971.xml"/><Relationship Id="rId155" Type="http://schemas.openxmlformats.org/officeDocument/2006/relationships/image" Target="../media/image986.png"/><Relationship Id="rId176" Type="http://schemas.openxmlformats.org/officeDocument/2006/relationships/customXml" Target="../ink/ink1019.xml"/><Relationship Id="rId197" Type="http://schemas.openxmlformats.org/officeDocument/2006/relationships/image" Target="../media/image1006.png"/><Relationship Id="rId201" Type="http://schemas.openxmlformats.org/officeDocument/2006/relationships/image" Target="../media/image1008.png"/><Relationship Id="rId222" Type="http://schemas.openxmlformats.org/officeDocument/2006/relationships/customXml" Target="../ink/ink1042.xml"/><Relationship Id="rId243" Type="http://schemas.openxmlformats.org/officeDocument/2006/relationships/image" Target="../media/image1029.png"/><Relationship Id="rId17" Type="http://schemas.openxmlformats.org/officeDocument/2006/relationships/customXml" Target="../ink/ink939.xml"/><Relationship Id="rId38" Type="http://schemas.openxmlformats.org/officeDocument/2006/relationships/image" Target="../media/image929.png"/><Relationship Id="rId59" Type="http://schemas.openxmlformats.org/officeDocument/2006/relationships/customXml" Target="../ink/ink960.xml"/><Relationship Id="rId103" Type="http://schemas.openxmlformats.org/officeDocument/2006/relationships/image" Target="../media/image960.png"/><Relationship Id="rId124" Type="http://schemas.openxmlformats.org/officeDocument/2006/relationships/customXml" Target="../ink/ink993.xml"/><Relationship Id="rId70" Type="http://schemas.openxmlformats.org/officeDocument/2006/relationships/customXml" Target="../ink/ink966.xml"/><Relationship Id="rId91" Type="http://schemas.openxmlformats.org/officeDocument/2006/relationships/image" Target="../media/image954.png"/><Relationship Id="rId145" Type="http://schemas.openxmlformats.org/officeDocument/2006/relationships/image" Target="../media/image981.png"/><Relationship Id="rId166" Type="http://schemas.openxmlformats.org/officeDocument/2006/relationships/customXml" Target="../ink/ink1014.xml"/><Relationship Id="rId187" Type="http://schemas.openxmlformats.org/officeDocument/2006/relationships/image" Target="../media/image100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37.xml"/><Relationship Id="rId233" Type="http://schemas.openxmlformats.org/officeDocument/2006/relationships/image" Target="../media/image1024.png"/><Relationship Id="rId254" Type="http://schemas.openxmlformats.org/officeDocument/2006/relationships/image" Target="../media/image1034.png"/><Relationship Id="rId28" Type="http://schemas.openxmlformats.org/officeDocument/2006/relationships/image" Target="../media/image924.png"/><Relationship Id="rId49" Type="http://schemas.openxmlformats.org/officeDocument/2006/relationships/customXml" Target="../ink/ink955.xml"/><Relationship Id="rId114" Type="http://schemas.openxmlformats.org/officeDocument/2006/relationships/customXml" Target="../ink/ink988.xml"/><Relationship Id="rId60" Type="http://schemas.openxmlformats.org/officeDocument/2006/relationships/image" Target="../media/image939.png"/><Relationship Id="rId81" Type="http://schemas.openxmlformats.org/officeDocument/2006/relationships/image" Target="../media/image949.png"/><Relationship Id="rId135" Type="http://schemas.openxmlformats.org/officeDocument/2006/relationships/image" Target="../media/image976.png"/><Relationship Id="rId156" Type="http://schemas.openxmlformats.org/officeDocument/2006/relationships/customXml" Target="../ink/ink1009.xml"/><Relationship Id="rId177" Type="http://schemas.openxmlformats.org/officeDocument/2006/relationships/image" Target="../media/image996.png"/><Relationship Id="rId198" Type="http://schemas.openxmlformats.org/officeDocument/2006/relationships/customXml" Target="../ink/ink1030.xml"/><Relationship Id="rId202" Type="http://schemas.openxmlformats.org/officeDocument/2006/relationships/customXml" Target="../ink/ink1032.xml"/><Relationship Id="rId223" Type="http://schemas.openxmlformats.org/officeDocument/2006/relationships/image" Target="../media/image1019.png"/><Relationship Id="rId244" Type="http://schemas.openxmlformats.org/officeDocument/2006/relationships/customXml" Target="../ink/ink1053.xml"/><Relationship Id="rId18" Type="http://schemas.openxmlformats.org/officeDocument/2006/relationships/image" Target="../media/image919.png"/><Relationship Id="rId39" Type="http://schemas.openxmlformats.org/officeDocument/2006/relationships/customXml" Target="../ink/ink950.xml"/><Relationship Id="rId50" Type="http://schemas.openxmlformats.org/officeDocument/2006/relationships/image" Target="../media/image934.png"/><Relationship Id="rId104" Type="http://schemas.openxmlformats.org/officeDocument/2006/relationships/customXml" Target="../ink/ink983.xml"/><Relationship Id="rId125" Type="http://schemas.openxmlformats.org/officeDocument/2006/relationships/image" Target="../media/image971.png"/><Relationship Id="rId146" Type="http://schemas.openxmlformats.org/officeDocument/2006/relationships/customXml" Target="../ink/ink1004.xml"/><Relationship Id="rId167" Type="http://schemas.openxmlformats.org/officeDocument/2006/relationships/image" Target="../media/image991.png"/><Relationship Id="rId188" Type="http://schemas.openxmlformats.org/officeDocument/2006/relationships/customXml" Target="../ink/ink1025.xml"/><Relationship Id="rId71" Type="http://schemas.openxmlformats.org/officeDocument/2006/relationships/image" Target="../media/image944.png"/><Relationship Id="rId92" Type="http://schemas.openxmlformats.org/officeDocument/2006/relationships/customXml" Target="../ink/ink977.xml"/><Relationship Id="rId213" Type="http://schemas.openxmlformats.org/officeDocument/2006/relationships/image" Target="../media/image1014.png"/><Relationship Id="rId234" Type="http://schemas.openxmlformats.org/officeDocument/2006/relationships/customXml" Target="../ink/ink1048.xml"/><Relationship Id="rId2" Type="http://schemas.openxmlformats.org/officeDocument/2006/relationships/image" Target="../media/image8110.png"/><Relationship Id="rId29" Type="http://schemas.openxmlformats.org/officeDocument/2006/relationships/customXml" Target="../ink/ink945.xml"/><Relationship Id="rId255" Type="http://schemas.openxmlformats.org/officeDocument/2006/relationships/customXml" Target="../ink/ink1059.xml"/><Relationship Id="rId40" Type="http://schemas.openxmlformats.org/officeDocument/2006/relationships/image" Target="../media/image930.png"/><Relationship Id="rId115" Type="http://schemas.openxmlformats.org/officeDocument/2006/relationships/image" Target="../media/image966.png"/><Relationship Id="rId136" Type="http://schemas.openxmlformats.org/officeDocument/2006/relationships/customXml" Target="../ink/ink999.xml"/><Relationship Id="rId157" Type="http://schemas.openxmlformats.org/officeDocument/2006/relationships/image" Target="../media/image987.png"/><Relationship Id="rId178" Type="http://schemas.openxmlformats.org/officeDocument/2006/relationships/customXml" Target="../ink/ink1020.xml"/><Relationship Id="rId61" Type="http://schemas.openxmlformats.org/officeDocument/2006/relationships/customXml" Target="../ink/ink961.xml"/><Relationship Id="rId82" Type="http://schemas.openxmlformats.org/officeDocument/2006/relationships/customXml" Target="../ink/ink972.xml"/><Relationship Id="rId199" Type="http://schemas.openxmlformats.org/officeDocument/2006/relationships/image" Target="../media/image1007.png"/><Relationship Id="rId203" Type="http://schemas.openxmlformats.org/officeDocument/2006/relationships/image" Target="../media/image1009.png"/><Relationship Id="rId19" Type="http://schemas.openxmlformats.org/officeDocument/2006/relationships/customXml" Target="../ink/ink940.xml"/><Relationship Id="rId224" Type="http://schemas.openxmlformats.org/officeDocument/2006/relationships/customXml" Target="../ink/ink1043.xml"/><Relationship Id="rId245" Type="http://schemas.openxmlformats.org/officeDocument/2006/relationships/image" Target="../media/image1030.png"/><Relationship Id="rId30" Type="http://schemas.openxmlformats.org/officeDocument/2006/relationships/image" Target="../media/image925.png"/><Relationship Id="rId105" Type="http://schemas.openxmlformats.org/officeDocument/2006/relationships/image" Target="../media/image961.png"/><Relationship Id="rId126" Type="http://schemas.openxmlformats.org/officeDocument/2006/relationships/customXml" Target="../ink/ink994.xml"/><Relationship Id="rId147" Type="http://schemas.openxmlformats.org/officeDocument/2006/relationships/image" Target="../media/image982.png"/><Relationship Id="rId168" Type="http://schemas.openxmlformats.org/officeDocument/2006/relationships/customXml" Target="../ink/ink1015.xml"/><Relationship Id="rId51" Type="http://schemas.openxmlformats.org/officeDocument/2006/relationships/customXml" Target="../ink/ink956.xml"/><Relationship Id="rId72" Type="http://schemas.openxmlformats.org/officeDocument/2006/relationships/customXml" Target="../ink/ink967.xml"/><Relationship Id="rId93" Type="http://schemas.openxmlformats.org/officeDocument/2006/relationships/image" Target="../media/image955.png"/><Relationship Id="rId189" Type="http://schemas.openxmlformats.org/officeDocument/2006/relationships/image" Target="../media/image1002.png"/><Relationship Id="rId3" Type="http://schemas.openxmlformats.org/officeDocument/2006/relationships/customXml" Target="../ink/ink932.xml"/><Relationship Id="rId214" Type="http://schemas.openxmlformats.org/officeDocument/2006/relationships/customXml" Target="../ink/ink1038.xml"/><Relationship Id="rId235" Type="http://schemas.openxmlformats.org/officeDocument/2006/relationships/image" Target="../media/image1025.png"/><Relationship Id="rId256" Type="http://schemas.openxmlformats.org/officeDocument/2006/relationships/image" Target="../media/image1035.png"/><Relationship Id="rId116" Type="http://schemas.openxmlformats.org/officeDocument/2006/relationships/customXml" Target="../ink/ink989.xml"/><Relationship Id="rId137" Type="http://schemas.openxmlformats.org/officeDocument/2006/relationships/image" Target="../media/image977.png"/><Relationship Id="rId158" Type="http://schemas.openxmlformats.org/officeDocument/2006/relationships/customXml" Target="../ink/ink1010.xml"/><Relationship Id="rId20" Type="http://schemas.openxmlformats.org/officeDocument/2006/relationships/image" Target="../media/image920.png"/><Relationship Id="rId41" Type="http://schemas.openxmlformats.org/officeDocument/2006/relationships/customXml" Target="../ink/ink951.xml"/><Relationship Id="rId62" Type="http://schemas.openxmlformats.org/officeDocument/2006/relationships/customXml" Target="../ink/ink962.xml"/><Relationship Id="rId83" Type="http://schemas.openxmlformats.org/officeDocument/2006/relationships/image" Target="../media/image950.png"/><Relationship Id="rId179" Type="http://schemas.openxmlformats.org/officeDocument/2006/relationships/image" Target="../media/image997.png"/><Relationship Id="rId190" Type="http://schemas.openxmlformats.org/officeDocument/2006/relationships/customXml" Target="../ink/ink1026.xml"/><Relationship Id="rId204" Type="http://schemas.openxmlformats.org/officeDocument/2006/relationships/customXml" Target="../ink/ink1033.xml"/><Relationship Id="rId225" Type="http://schemas.openxmlformats.org/officeDocument/2006/relationships/image" Target="../media/image1020.png"/><Relationship Id="rId246" Type="http://schemas.openxmlformats.org/officeDocument/2006/relationships/customXml" Target="../ink/ink1054.xml"/><Relationship Id="rId106" Type="http://schemas.openxmlformats.org/officeDocument/2006/relationships/customXml" Target="../ink/ink984.xml"/><Relationship Id="rId127" Type="http://schemas.openxmlformats.org/officeDocument/2006/relationships/image" Target="../media/image972.png"/><Relationship Id="rId10" Type="http://schemas.openxmlformats.org/officeDocument/2006/relationships/image" Target="../media/image915.png"/><Relationship Id="rId31" Type="http://schemas.openxmlformats.org/officeDocument/2006/relationships/customXml" Target="../ink/ink946.xml"/><Relationship Id="rId52" Type="http://schemas.openxmlformats.org/officeDocument/2006/relationships/image" Target="../media/image935.png"/><Relationship Id="rId73" Type="http://schemas.openxmlformats.org/officeDocument/2006/relationships/image" Target="../media/image945.png"/><Relationship Id="rId94" Type="http://schemas.openxmlformats.org/officeDocument/2006/relationships/customXml" Target="../ink/ink978.xml"/><Relationship Id="rId148" Type="http://schemas.openxmlformats.org/officeDocument/2006/relationships/customXml" Target="../ink/ink1005.xml"/><Relationship Id="rId169" Type="http://schemas.openxmlformats.org/officeDocument/2006/relationships/image" Target="../media/image992.png"/><Relationship Id="rId4" Type="http://schemas.openxmlformats.org/officeDocument/2006/relationships/image" Target="../media/image912.png"/><Relationship Id="rId180" Type="http://schemas.openxmlformats.org/officeDocument/2006/relationships/customXml" Target="../ink/ink1021.xml"/><Relationship Id="rId215" Type="http://schemas.openxmlformats.org/officeDocument/2006/relationships/image" Target="../media/image1015.png"/><Relationship Id="rId236" Type="http://schemas.openxmlformats.org/officeDocument/2006/relationships/customXml" Target="../ink/ink1049.xml"/><Relationship Id="rId257" Type="http://schemas.openxmlformats.org/officeDocument/2006/relationships/customXml" Target="../ink/ink106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2.png"/><Relationship Id="rId21" Type="http://schemas.openxmlformats.org/officeDocument/2006/relationships/image" Target="../media/image1046.png"/><Relationship Id="rId63" Type="http://schemas.openxmlformats.org/officeDocument/2006/relationships/customXml" Target="../ink/ink1093.xml"/><Relationship Id="rId159" Type="http://schemas.openxmlformats.org/officeDocument/2006/relationships/customXml" Target="../ink/ink1142.xml"/><Relationship Id="rId170" Type="http://schemas.openxmlformats.org/officeDocument/2006/relationships/customXml" Target="../ink/ink1148.xml"/><Relationship Id="rId226" Type="http://schemas.openxmlformats.org/officeDocument/2006/relationships/image" Target="../media/image1145.png"/><Relationship Id="rId268" Type="http://schemas.openxmlformats.org/officeDocument/2006/relationships/image" Target="../media/image1166.png"/><Relationship Id="rId32" Type="http://schemas.openxmlformats.org/officeDocument/2006/relationships/customXml" Target="../ink/ink1077.xml"/><Relationship Id="rId74" Type="http://schemas.openxmlformats.org/officeDocument/2006/relationships/image" Target="../media/image1071.png"/><Relationship Id="rId128" Type="http://schemas.openxmlformats.org/officeDocument/2006/relationships/customXml" Target="../ink/ink1126.xml"/><Relationship Id="rId5" Type="http://schemas.openxmlformats.org/officeDocument/2006/relationships/image" Target="../media/image1038.png"/><Relationship Id="rId181" Type="http://schemas.openxmlformats.org/officeDocument/2006/relationships/image" Target="../media/image1123.png"/><Relationship Id="rId237" Type="http://schemas.openxmlformats.org/officeDocument/2006/relationships/customXml" Target="../ink/ink1182.xml"/><Relationship Id="rId279" Type="http://schemas.openxmlformats.org/officeDocument/2006/relationships/customXml" Target="../ink/ink1203.xml"/><Relationship Id="rId43" Type="http://schemas.openxmlformats.org/officeDocument/2006/relationships/customXml" Target="../ink/ink1083.xml"/><Relationship Id="rId139" Type="http://schemas.openxmlformats.org/officeDocument/2006/relationships/image" Target="../media/image1103.png"/><Relationship Id="rId290" Type="http://schemas.openxmlformats.org/officeDocument/2006/relationships/customXml" Target="../ink/ink1209.xml"/><Relationship Id="rId85" Type="http://schemas.openxmlformats.org/officeDocument/2006/relationships/image" Target="../media/image1076.png"/><Relationship Id="rId150" Type="http://schemas.openxmlformats.org/officeDocument/2006/relationships/customXml" Target="../ink/ink1137.xml"/><Relationship Id="rId192" Type="http://schemas.openxmlformats.org/officeDocument/2006/relationships/customXml" Target="../ink/ink1159.xml"/><Relationship Id="rId206" Type="http://schemas.openxmlformats.org/officeDocument/2006/relationships/image" Target="../media/image1135.png"/><Relationship Id="rId248" Type="http://schemas.openxmlformats.org/officeDocument/2006/relationships/image" Target="../media/image1156.png"/><Relationship Id="rId12" Type="http://schemas.openxmlformats.org/officeDocument/2006/relationships/customXml" Target="../ink/ink1067.xml"/><Relationship Id="rId33" Type="http://schemas.openxmlformats.org/officeDocument/2006/relationships/image" Target="../media/image1052.png"/><Relationship Id="rId108" Type="http://schemas.openxmlformats.org/officeDocument/2006/relationships/customXml" Target="../ink/ink1116.xml"/><Relationship Id="rId129" Type="http://schemas.openxmlformats.org/officeDocument/2006/relationships/image" Target="../media/image1098.png"/><Relationship Id="rId280" Type="http://schemas.openxmlformats.org/officeDocument/2006/relationships/customXml" Target="../ink/ink1204.xml"/><Relationship Id="rId54" Type="http://schemas.openxmlformats.org/officeDocument/2006/relationships/image" Target="../media/image1061.png"/><Relationship Id="rId75" Type="http://schemas.openxmlformats.org/officeDocument/2006/relationships/customXml" Target="../ink/ink1099.xml"/><Relationship Id="rId96" Type="http://schemas.openxmlformats.org/officeDocument/2006/relationships/customXml" Target="../ink/ink1110.xml"/><Relationship Id="rId140" Type="http://schemas.openxmlformats.org/officeDocument/2006/relationships/customXml" Target="../ink/ink1132.xml"/><Relationship Id="rId161" Type="http://schemas.openxmlformats.org/officeDocument/2006/relationships/customXml" Target="../ink/ink1143.xml"/><Relationship Id="rId182" Type="http://schemas.openxmlformats.org/officeDocument/2006/relationships/customXml" Target="../ink/ink1154.xml"/><Relationship Id="rId217" Type="http://schemas.openxmlformats.org/officeDocument/2006/relationships/customXml" Target="../ink/ink1172.xml"/><Relationship Id="rId6" Type="http://schemas.openxmlformats.org/officeDocument/2006/relationships/customXml" Target="../ink/ink1064.xml"/><Relationship Id="rId238" Type="http://schemas.openxmlformats.org/officeDocument/2006/relationships/image" Target="../media/image1151.png"/><Relationship Id="rId259" Type="http://schemas.openxmlformats.org/officeDocument/2006/relationships/customXml" Target="../ink/ink1193.xml"/><Relationship Id="rId23" Type="http://schemas.openxmlformats.org/officeDocument/2006/relationships/image" Target="../media/image1047.png"/><Relationship Id="rId119" Type="http://schemas.openxmlformats.org/officeDocument/2006/relationships/image" Target="../media/image1093.png"/><Relationship Id="rId270" Type="http://schemas.openxmlformats.org/officeDocument/2006/relationships/image" Target="../media/image1167.png"/><Relationship Id="rId291" Type="http://schemas.openxmlformats.org/officeDocument/2006/relationships/image" Target="../media/image1177.png"/><Relationship Id="rId44" Type="http://schemas.openxmlformats.org/officeDocument/2006/relationships/image" Target="../media/image1056.png"/><Relationship Id="rId65" Type="http://schemas.openxmlformats.org/officeDocument/2006/relationships/customXml" Target="../ink/ink1094.xml"/><Relationship Id="rId86" Type="http://schemas.openxmlformats.org/officeDocument/2006/relationships/customXml" Target="../ink/ink1105.xml"/><Relationship Id="rId130" Type="http://schemas.openxmlformats.org/officeDocument/2006/relationships/customXml" Target="../ink/ink1127.xml"/><Relationship Id="rId151" Type="http://schemas.openxmlformats.org/officeDocument/2006/relationships/image" Target="../media/image1109.png"/><Relationship Id="rId172" Type="http://schemas.openxmlformats.org/officeDocument/2006/relationships/customXml" Target="../ink/ink1149.xml"/><Relationship Id="rId193" Type="http://schemas.openxmlformats.org/officeDocument/2006/relationships/image" Target="../media/image1129.png"/><Relationship Id="rId207" Type="http://schemas.openxmlformats.org/officeDocument/2006/relationships/customXml" Target="../ink/ink1167.xml"/><Relationship Id="rId228" Type="http://schemas.openxmlformats.org/officeDocument/2006/relationships/image" Target="../media/image1146.png"/><Relationship Id="rId249" Type="http://schemas.openxmlformats.org/officeDocument/2006/relationships/customXml" Target="../ink/ink1188.xml"/><Relationship Id="rId13" Type="http://schemas.openxmlformats.org/officeDocument/2006/relationships/image" Target="../media/image1042.png"/><Relationship Id="rId109" Type="http://schemas.openxmlformats.org/officeDocument/2006/relationships/image" Target="../media/image1088.png"/><Relationship Id="rId260" Type="http://schemas.openxmlformats.org/officeDocument/2006/relationships/image" Target="../media/image1162.png"/><Relationship Id="rId281" Type="http://schemas.openxmlformats.org/officeDocument/2006/relationships/image" Target="../media/image1172.png"/><Relationship Id="rId34" Type="http://schemas.openxmlformats.org/officeDocument/2006/relationships/customXml" Target="../ink/ink1078.xml"/><Relationship Id="rId55" Type="http://schemas.openxmlformats.org/officeDocument/2006/relationships/customXml" Target="../ink/ink1089.xml"/><Relationship Id="rId76" Type="http://schemas.openxmlformats.org/officeDocument/2006/relationships/image" Target="../media/image1072.png"/><Relationship Id="rId97" Type="http://schemas.openxmlformats.org/officeDocument/2006/relationships/image" Target="../media/image1082.png"/><Relationship Id="rId120" Type="http://schemas.openxmlformats.org/officeDocument/2006/relationships/customXml" Target="../ink/ink1122.xml"/><Relationship Id="rId141" Type="http://schemas.openxmlformats.org/officeDocument/2006/relationships/image" Target="../media/image1104.png"/><Relationship Id="rId7" Type="http://schemas.openxmlformats.org/officeDocument/2006/relationships/image" Target="../media/image1039.png"/><Relationship Id="rId162" Type="http://schemas.openxmlformats.org/officeDocument/2006/relationships/customXml" Target="../ink/ink1144.xml"/><Relationship Id="rId183" Type="http://schemas.openxmlformats.org/officeDocument/2006/relationships/image" Target="../media/image1124.png"/><Relationship Id="rId218" Type="http://schemas.openxmlformats.org/officeDocument/2006/relationships/image" Target="../media/image1141.png"/><Relationship Id="rId239" Type="http://schemas.openxmlformats.org/officeDocument/2006/relationships/customXml" Target="../ink/ink1183.xml"/><Relationship Id="rId250" Type="http://schemas.openxmlformats.org/officeDocument/2006/relationships/image" Target="../media/image1157.png"/><Relationship Id="rId271" Type="http://schemas.openxmlformats.org/officeDocument/2006/relationships/customXml" Target="../ink/ink1199.xml"/><Relationship Id="rId292" Type="http://schemas.openxmlformats.org/officeDocument/2006/relationships/customXml" Target="../ink/ink1210.xml"/><Relationship Id="rId24" Type="http://schemas.openxmlformats.org/officeDocument/2006/relationships/customXml" Target="../ink/ink1073.xml"/><Relationship Id="rId45" Type="http://schemas.openxmlformats.org/officeDocument/2006/relationships/customXml" Target="../ink/ink1084.xml"/><Relationship Id="rId66" Type="http://schemas.openxmlformats.org/officeDocument/2006/relationships/image" Target="../media/image1067.png"/><Relationship Id="rId87" Type="http://schemas.openxmlformats.org/officeDocument/2006/relationships/image" Target="../media/image1077.png"/><Relationship Id="rId110" Type="http://schemas.openxmlformats.org/officeDocument/2006/relationships/customXml" Target="../ink/ink1117.xml"/><Relationship Id="rId131" Type="http://schemas.openxmlformats.org/officeDocument/2006/relationships/image" Target="../media/image1099.png"/><Relationship Id="rId152" Type="http://schemas.openxmlformats.org/officeDocument/2006/relationships/customXml" Target="../ink/ink1138.xml"/><Relationship Id="rId173" Type="http://schemas.openxmlformats.org/officeDocument/2006/relationships/image" Target="../media/image1119.png"/><Relationship Id="rId194" Type="http://schemas.openxmlformats.org/officeDocument/2006/relationships/customXml" Target="../ink/ink1160.xml"/><Relationship Id="rId208" Type="http://schemas.openxmlformats.org/officeDocument/2006/relationships/image" Target="../media/image1136.png"/><Relationship Id="rId229" Type="http://schemas.openxmlformats.org/officeDocument/2006/relationships/customXml" Target="../ink/ink1178.xml"/><Relationship Id="rId240" Type="http://schemas.openxmlformats.org/officeDocument/2006/relationships/image" Target="../media/image1152.png"/><Relationship Id="rId261" Type="http://schemas.openxmlformats.org/officeDocument/2006/relationships/customXml" Target="../ink/ink1194.xml"/><Relationship Id="rId14" Type="http://schemas.openxmlformats.org/officeDocument/2006/relationships/customXml" Target="../ink/ink1068.xml"/><Relationship Id="rId35" Type="http://schemas.openxmlformats.org/officeDocument/2006/relationships/image" Target="../media/image1053.png"/><Relationship Id="rId56" Type="http://schemas.openxmlformats.org/officeDocument/2006/relationships/image" Target="../media/image1062.png"/><Relationship Id="rId77" Type="http://schemas.openxmlformats.org/officeDocument/2006/relationships/customXml" Target="../ink/ink1100.xml"/><Relationship Id="rId100" Type="http://schemas.openxmlformats.org/officeDocument/2006/relationships/customXml" Target="../ink/ink1112.xml"/><Relationship Id="rId282" Type="http://schemas.openxmlformats.org/officeDocument/2006/relationships/customXml" Target="../ink/ink1205.xml"/><Relationship Id="rId8" Type="http://schemas.openxmlformats.org/officeDocument/2006/relationships/customXml" Target="../ink/ink1065.xml"/><Relationship Id="rId98" Type="http://schemas.openxmlformats.org/officeDocument/2006/relationships/customXml" Target="../ink/ink1111.xml"/><Relationship Id="rId121" Type="http://schemas.openxmlformats.org/officeDocument/2006/relationships/image" Target="../media/image1094.png"/><Relationship Id="rId142" Type="http://schemas.openxmlformats.org/officeDocument/2006/relationships/customXml" Target="../ink/ink1133.xml"/><Relationship Id="rId163" Type="http://schemas.openxmlformats.org/officeDocument/2006/relationships/image" Target="../media/image1114.png"/><Relationship Id="rId184" Type="http://schemas.openxmlformats.org/officeDocument/2006/relationships/customXml" Target="../ink/ink1155.xml"/><Relationship Id="rId219" Type="http://schemas.openxmlformats.org/officeDocument/2006/relationships/customXml" Target="../ink/ink1173.xml"/><Relationship Id="rId230" Type="http://schemas.openxmlformats.org/officeDocument/2006/relationships/image" Target="../media/image1147.png"/><Relationship Id="rId251" Type="http://schemas.openxmlformats.org/officeDocument/2006/relationships/customXml" Target="../ink/ink1189.xml"/><Relationship Id="rId25" Type="http://schemas.openxmlformats.org/officeDocument/2006/relationships/image" Target="../media/image1048.png"/><Relationship Id="rId46" Type="http://schemas.openxmlformats.org/officeDocument/2006/relationships/image" Target="../media/image1057.png"/><Relationship Id="rId67" Type="http://schemas.openxmlformats.org/officeDocument/2006/relationships/customXml" Target="../ink/ink1095.xml"/><Relationship Id="rId272" Type="http://schemas.openxmlformats.org/officeDocument/2006/relationships/image" Target="../media/image1168.png"/><Relationship Id="rId293" Type="http://schemas.openxmlformats.org/officeDocument/2006/relationships/image" Target="../media/image1178.png"/><Relationship Id="rId88" Type="http://schemas.openxmlformats.org/officeDocument/2006/relationships/customXml" Target="../ink/ink1106.xml"/><Relationship Id="rId111" Type="http://schemas.openxmlformats.org/officeDocument/2006/relationships/image" Target="../media/image1089.png"/><Relationship Id="rId132" Type="http://schemas.openxmlformats.org/officeDocument/2006/relationships/customXml" Target="../ink/ink1128.xml"/><Relationship Id="rId153" Type="http://schemas.openxmlformats.org/officeDocument/2006/relationships/image" Target="../media/image1110.png"/><Relationship Id="rId174" Type="http://schemas.openxmlformats.org/officeDocument/2006/relationships/customXml" Target="../ink/ink1150.xml"/><Relationship Id="rId195" Type="http://schemas.openxmlformats.org/officeDocument/2006/relationships/image" Target="../media/image1130.png"/><Relationship Id="rId209" Type="http://schemas.openxmlformats.org/officeDocument/2006/relationships/customXml" Target="../ink/ink1168.xml"/><Relationship Id="rId220" Type="http://schemas.openxmlformats.org/officeDocument/2006/relationships/image" Target="../media/image1142.png"/><Relationship Id="rId241" Type="http://schemas.openxmlformats.org/officeDocument/2006/relationships/customXml" Target="../ink/ink1184.xml"/><Relationship Id="rId15" Type="http://schemas.openxmlformats.org/officeDocument/2006/relationships/image" Target="../media/image1043.png"/><Relationship Id="rId36" Type="http://schemas.openxmlformats.org/officeDocument/2006/relationships/customXml" Target="../ink/ink1079.xml"/><Relationship Id="rId57" Type="http://schemas.openxmlformats.org/officeDocument/2006/relationships/customXml" Target="../ink/ink1090.xml"/><Relationship Id="rId262" Type="http://schemas.openxmlformats.org/officeDocument/2006/relationships/image" Target="../media/image1163.png"/><Relationship Id="rId283" Type="http://schemas.openxmlformats.org/officeDocument/2006/relationships/image" Target="../media/image1173.png"/><Relationship Id="rId78" Type="http://schemas.openxmlformats.org/officeDocument/2006/relationships/image" Target="../media/image1073.png"/><Relationship Id="rId99" Type="http://schemas.openxmlformats.org/officeDocument/2006/relationships/image" Target="../media/image1083.png"/><Relationship Id="rId101" Type="http://schemas.openxmlformats.org/officeDocument/2006/relationships/image" Target="../media/image1084.png"/><Relationship Id="rId122" Type="http://schemas.openxmlformats.org/officeDocument/2006/relationships/customXml" Target="../ink/ink1123.xml"/><Relationship Id="rId143" Type="http://schemas.openxmlformats.org/officeDocument/2006/relationships/image" Target="../media/image1105.png"/><Relationship Id="rId164" Type="http://schemas.openxmlformats.org/officeDocument/2006/relationships/customXml" Target="../ink/ink1145.xml"/><Relationship Id="rId185" Type="http://schemas.openxmlformats.org/officeDocument/2006/relationships/image" Target="../media/image1125.png"/><Relationship Id="rId9" Type="http://schemas.openxmlformats.org/officeDocument/2006/relationships/image" Target="../media/image1040.png"/><Relationship Id="rId210" Type="http://schemas.openxmlformats.org/officeDocument/2006/relationships/image" Target="../media/image1137.png"/><Relationship Id="rId26" Type="http://schemas.openxmlformats.org/officeDocument/2006/relationships/customXml" Target="../ink/ink1074.xml"/><Relationship Id="rId231" Type="http://schemas.openxmlformats.org/officeDocument/2006/relationships/customXml" Target="../ink/ink1179.xml"/><Relationship Id="rId252" Type="http://schemas.openxmlformats.org/officeDocument/2006/relationships/image" Target="../media/image1158.png"/><Relationship Id="rId273" Type="http://schemas.openxmlformats.org/officeDocument/2006/relationships/customXml" Target="../ink/ink1200.xml"/><Relationship Id="rId294" Type="http://schemas.openxmlformats.org/officeDocument/2006/relationships/customXml" Target="../ink/ink1211.xml"/><Relationship Id="rId47" Type="http://schemas.openxmlformats.org/officeDocument/2006/relationships/customXml" Target="../ink/ink1085.xml"/><Relationship Id="rId68" Type="http://schemas.openxmlformats.org/officeDocument/2006/relationships/image" Target="../media/image1068.png"/><Relationship Id="rId89" Type="http://schemas.openxmlformats.org/officeDocument/2006/relationships/image" Target="../media/image1078.png"/><Relationship Id="rId112" Type="http://schemas.openxmlformats.org/officeDocument/2006/relationships/customXml" Target="../ink/ink1118.xml"/><Relationship Id="rId133" Type="http://schemas.openxmlformats.org/officeDocument/2006/relationships/image" Target="../media/image1100.png"/><Relationship Id="rId154" Type="http://schemas.openxmlformats.org/officeDocument/2006/relationships/customXml" Target="../ink/ink1139.xml"/><Relationship Id="rId175" Type="http://schemas.openxmlformats.org/officeDocument/2006/relationships/image" Target="../media/image1120.png"/><Relationship Id="rId196" Type="http://schemas.openxmlformats.org/officeDocument/2006/relationships/customXml" Target="../ink/ink1161.xml"/><Relationship Id="rId200" Type="http://schemas.openxmlformats.org/officeDocument/2006/relationships/customXml" Target="../ink/ink1163.xml"/><Relationship Id="rId16" Type="http://schemas.openxmlformats.org/officeDocument/2006/relationships/customXml" Target="../ink/ink1069.xml"/><Relationship Id="rId221" Type="http://schemas.openxmlformats.org/officeDocument/2006/relationships/customXml" Target="../ink/ink1174.xml"/><Relationship Id="rId242" Type="http://schemas.openxmlformats.org/officeDocument/2006/relationships/image" Target="../media/image1153.png"/><Relationship Id="rId263" Type="http://schemas.openxmlformats.org/officeDocument/2006/relationships/customXml" Target="../ink/ink1195.xml"/><Relationship Id="rId284" Type="http://schemas.openxmlformats.org/officeDocument/2006/relationships/customXml" Target="../ink/ink1206.xml"/><Relationship Id="rId37" Type="http://schemas.openxmlformats.org/officeDocument/2006/relationships/image" Target="../media/image761.png"/><Relationship Id="rId58" Type="http://schemas.openxmlformats.org/officeDocument/2006/relationships/image" Target="../media/image1063.png"/><Relationship Id="rId79" Type="http://schemas.openxmlformats.org/officeDocument/2006/relationships/customXml" Target="../ink/ink1101.xml"/><Relationship Id="rId102" Type="http://schemas.openxmlformats.org/officeDocument/2006/relationships/customXml" Target="../ink/ink1113.xml"/><Relationship Id="rId123" Type="http://schemas.openxmlformats.org/officeDocument/2006/relationships/image" Target="../media/image1095.png"/><Relationship Id="rId144" Type="http://schemas.openxmlformats.org/officeDocument/2006/relationships/customXml" Target="../ink/ink1134.xml"/><Relationship Id="rId90" Type="http://schemas.openxmlformats.org/officeDocument/2006/relationships/customXml" Target="../ink/ink1107.xml"/><Relationship Id="rId165" Type="http://schemas.openxmlformats.org/officeDocument/2006/relationships/image" Target="../media/image1115.png"/><Relationship Id="rId186" Type="http://schemas.openxmlformats.org/officeDocument/2006/relationships/customXml" Target="../ink/ink1156.xml"/><Relationship Id="rId211" Type="http://schemas.openxmlformats.org/officeDocument/2006/relationships/customXml" Target="../ink/ink1169.xml"/><Relationship Id="rId232" Type="http://schemas.openxmlformats.org/officeDocument/2006/relationships/image" Target="../media/image1148.png"/><Relationship Id="rId253" Type="http://schemas.openxmlformats.org/officeDocument/2006/relationships/customXml" Target="../ink/ink1190.xml"/><Relationship Id="rId274" Type="http://schemas.openxmlformats.org/officeDocument/2006/relationships/image" Target="../media/image1169.png"/><Relationship Id="rId295" Type="http://schemas.openxmlformats.org/officeDocument/2006/relationships/image" Target="../media/image1179.png"/><Relationship Id="rId27" Type="http://schemas.openxmlformats.org/officeDocument/2006/relationships/image" Target="../media/image1049.png"/><Relationship Id="rId48" Type="http://schemas.openxmlformats.org/officeDocument/2006/relationships/image" Target="../media/image1058.png"/><Relationship Id="rId69" Type="http://schemas.openxmlformats.org/officeDocument/2006/relationships/customXml" Target="../ink/ink1096.xml"/><Relationship Id="rId113" Type="http://schemas.openxmlformats.org/officeDocument/2006/relationships/image" Target="../media/image1090.png"/><Relationship Id="rId134" Type="http://schemas.openxmlformats.org/officeDocument/2006/relationships/customXml" Target="../ink/ink1129.xml"/><Relationship Id="rId80" Type="http://schemas.openxmlformats.org/officeDocument/2006/relationships/image" Target="../media/image1074.png"/><Relationship Id="rId155" Type="http://schemas.openxmlformats.org/officeDocument/2006/relationships/customXml" Target="../ink/ink1140.xml"/><Relationship Id="rId176" Type="http://schemas.openxmlformats.org/officeDocument/2006/relationships/customXml" Target="../ink/ink1151.xml"/><Relationship Id="rId197" Type="http://schemas.openxmlformats.org/officeDocument/2006/relationships/image" Target="../media/image1131.png"/><Relationship Id="rId201" Type="http://schemas.openxmlformats.org/officeDocument/2006/relationships/customXml" Target="../ink/ink1164.xml"/><Relationship Id="rId222" Type="http://schemas.openxmlformats.org/officeDocument/2006/relationships/image" Target="../media/image1143.png"/><Relationship Id="rId243" Type="http://schemas.openxmlformats.org/officeDocument/2006/relationships/customXml" Target="../ink/ink1185.xml"/><Relationship Id="rId264" Type="http://schemas.openxmlformats.org/officeDocument/2006/relationships/image" Target="../media/image1164.png"/><Relationship Id="rId285" Type="http://schemas.openxmlformats.org/officeDocument/2006/relationships/image" Target="../media/image1174.png"/><Relationship Id="rId17" Type="http://schemas.openxmlformats.org/officeDocument/2006/relationships/image" Target="../media/image1044.png"/><Relationship Id="rId38" Type="http://schemas.openxmlformats.org/officeDocument/2006/relationships/customXml" Target="../ink/ink1080.xml"/><Relationship Id="rId59" Type="http://schemas.openxmlformats.org/officeDocument/2006/relationships/customXml" Target="../ink/ink1091.xml"/><Relationship Id="rId103" Type="http://schemas.openxmlformats.org/officeDocument/2006/relationships/image" Target="../media/image1085.png"/><Relationship Id="rId124" Type="http://schemas.openxmlformats.org/officeDocument/2006/relationships/customXml" Target="../ink/ink1124.xml"/><Relationship Id="rId70" Type="http://schemas.openxmlformats.org/officeDocument/2006/relationships/image" Target="../media/image1069.png"/><Relationship Id="rId91" Type="http://schemas.openxmlformats.org/officeDocument/2006/relationships/image" Target="../media/image1079.png"/><Relationship Id="rId145" Type="http://schemas.openxmlformats.org/officeDocument/2006/relationships/image" Target="../media/image1106.png"/><Relationship Id="rId166" Type="http://schemas.openxmlformats.org/officeDocument/2006/relationships/customXml" Target="../ink/ink1146.xml"/><Relationship Id="rId187" Type="http://schemas.openxmlformats.org/officeDocument/2006/relationships/image" Target="../media/image1126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38.png"/><Relationship Id="rId233" Type="http://schemas.openxmlformats.org/officeDocument/2006/relationships/customXml" Target="../ink/ink1180.xml"/><Relationship Id="rId254" Type="http://schemas.openxmlformats.org/officeDocument/2006/relationships/image" Target="../media/image1159.png"/><Relationship Id="rId28" Type="http://schemas.openxmlformats.org/officeDocument/2006/relationships/customXml" Target="../ink/ink1075.xml"/><Relationship Id="rId49" Type="http://schemas.openxmlformats.org/officeDocument/2006/relationships/customXml" Target="../ink/ink1086.xml"/><Relationship Id="rId114" Type="http://schemas.openxmlformats.org/officeDocument/2006/relationships/customXml" Target="../ink/ink1119.xml"/><Relationship Id="rId275" Type="http://schemas.openxmlformats.org/officeDocument/2006/relationships/customXml" Target="../ink/ink1201.xml"/><Relationship Id="rId60" Type="http://schemas.openxmlformats.org/officeDocument/2006/relationships/image" Target="../media/image1064.png"/><Relationship Id="rId81" Type="http://schemas.openxmlformats.org/officeDocument/2006/relationships/customXml" Target="../ink/ink1102.xml"/><Relationship Id="rId135" Type="http://schemas.openxmlformats.org/officeDocument/2006/relationships/image" Target="../media/image1101.png"/><Relationship Id="rId156" Type="http://schemas.openxmlformats.org/officeDocument/2006/relationships/image" Target="../media/image1111.png"/><Relationship Id="rId177" Type="http://schemas.openxmlformats.org/officeDocument/2006/relationships/image" Target="../media/image1121.png"/><Relationship Id="rId198" Type="http://schemas.openxmlformats.org/officeDocument/2006/relationships/customXml" Target="../ink/ink1162.xml"/><Relationship Id="rId202" Type="http://schemas.openxmlformats.org/officeDocument/2006/relationships/image" Target="../media/image1133.png"/><Relationship Id="rId223" Type="http://schemas.openxmlformats.org/officeDocument/2006/relationships/customXml" Target="../ink/ink1175.xml"/><Relationship Id="rId244" Type="http://schemas.openxmlformats.org/officeDocument/2006/relationships/image" Target="../media/image1154.png"/><Relationship Id="rId18" Type="http://schemas.openxmlformats.org/officeDocument/2006/relationships/customXml" Target="../ink/ink1070.xml"/><Relationship Id="rId39" Type="http://schemas.openxmlformats.org/officeDocument/2006/relationships/image" Target="../media/image1054.png"/><Relationship Id="rId265" Type="http://schemas.openxmlformats.org/officeDocument/2006/relationships/customXml" Target="../ink/ink1196.xml"/><Relationship Id="rId286" Type="http://schemas.openxmlformats.org/officeDocument/2006/relationships/customXml" Target="../ink/ink1207.xml"/><Relationship Id="rId50" Type="http://schemas.openxmlformats.org/officeDocument/2006/relationships/image" Target="../media/image1059.png"/><Relationship Id="rId104" Type="http://schemas.openxmlformats.org/officeDocument/2006/relationships/customXml" Target="../ink/ink1114.xml"/><Relationship Id="rId125" Type="http://schemas.openxmlformats.org/officeDocument/2006/relationships/image" Target="../media/image1096.png"/><Relationship Id="rId146" Type="http://schemas.openxmlformats.org/officeDocument/2006/relationships/customXml" Target="../ink/ink1135.xml"/><Relationship Id="rId167" Type="http://schemas.openxmlformats.org/officeDocument/2006/relationships/image" Target="../media/image1116.png"/><Relationship Id="rId188" Type="http://schemas.openxmlformats.org/officeDocument/2006/relationships/customXml" Target="../ink/ink1157.xml"/><Relationship Id="rId71" Type="http://schemas.openxmlformats.org/officeDocument/2006/relationships/customXml" Target="../ink/ink1097.xml"/><Relationship Id="rId92" Type="http://schemas.openxmlformats.org/officeDocument/2006/relationships/customXml" Target="../ink/ink1108.xml"/><Relationship Id="rId213" Type="http://schemas.openxmlformats.org/officeDocument/2006/relationships/customXml" Target="../ink/ink1170.xml"/><Relationship Id="rId234" Type="http://schemas.openxmlformats.org/officeDocument/2006/relationships/image" Target="../media/image1149.png"/><Relationship Id="rId2" Type="http://schemas.openxmlformats.org/officeDocument/2006/relationships/customXml" Target="../ink/ink1062.xml"/><Relationship Id="rId29" Type="http://schemas.openxmlformats.org/officeDocument/2006/relationships/image" Target="../media/image1050.png"/><Relationship Id="rId255" Type="http://schemas.openxmlformats.org/officeDocument/2006/relationships/customXml" Target="../ink/ink1191.xml"/><Relationship Id="rId276" Type="http://schemas.openxmlformats.org/officeDocument/2006/relationships/image" Target="../media/image1170.png"/><Relationship Id="rId40" Type="http://schemas.openxmlformats.org/officeDocument/2006/relationships/customXml" Target="../ink/ink1081.xml"/><Relationship Id="rId115" Type="http://schemas.openxmlformats.org/officeDocument/2006/relationships/image" Target="../media/image1091.png"/><Relationship Id="rId136" Type="http://schemas.openxmlformats.org/officeDocument/2006/relationships/customXml" Target="../ink/ink1130.xml"/><Relationship Id="rId157" Type="http://schemas.openxmlformats.org/officeDocument/2006/relationships/customXml" Target="../ink/ink1141.xml"/><Relationship Id="rId178" Type="http://schemas.openxmlformats.org/officeDocument/2006/relationships/customXml" Target="../ink/ink1152.xml"/><Relationship Id="rId61" Type="http://schemas.openxmlformats.org/officeDocument/2006/relationships/customXml" Target="../ink/ink1092.xml"/><Relationship Id="rId82" Type="http://schemas.openxmlformats.org/officeDocument/2006/relationships/customXml" Target="../ink/ink1103.xml"/><Relationship Id="rId199" Type="http://schemas.openxmlformats.org/officeDocument/2006/relationships/image" Target="../media/image1132.png"/><Relationship Id="rId203" Type="http://schemas.openxmlformats.org/officeDocument/2006/relationships/customXml" Target="../ink/ink1165.xml"/><Relationship Id="rId19" Type="http://schemas.openxmlformats.org/officeDocument/2006/relationships/image" Target="../media/image1045.png"/><Relationship Id="rId224" Type="http://schemas.openxmlformats.org/officeDocument/2006/relationships/image" Target="../media/image1144.png"/><Relationship Id="rId245" Type="http://schemas.openxmlformats.org/officeDocument/2006/relationships/customXml" Target="../ink/ink1186.xml"/><Relationship Id="rId266" Type="http://schemas.openxmlformats.org/officeDocument/2006/relationships/image" Target="../media/image1165.png"/><Relationship Id="rId287" Type="http://schemas.openxmlformats.org/officeDocument/2006/relationships/image" Target="../media/image1175.png"/><Relationship Id="rId30" Type="http://schemas.openxmlformats.org/officeDocument/2006/relationships/customXml" Target="../ink/ink1076.xml"/><Relationship Id="rId105" Type="http://schemas.openxmlformats.org/officeDocument/2006/relationships/image" Target="../media/image1086.png"/><Relationship Id="rId126" Type="http://schemas.openxmlformats.org/officeDocument/2006/relationships/customXml" Target="../ink/ink1125.xml"/><Relationship Id="rId147" Type="http://schemas.openxmlformats.org/officeDocument/2006/relationships/image" Target="../media/image1107.png"/><Relationship Id="rId168" Type="http://schemas.openxmlformats.org/officeDocument/2006/relationships/customXml" Target="../ink/ink1147.xml"/><Relationship Id="rId51" Type="http://schemas.openxmlformats.org/officeDocument/2006/relationships/customXml" Target="../ink/ink1087.xml"/><Relationship Id="rId72" Type="http://schemas.openxmlformats.org/officeDocument/2006/relationships/image" Target="../media/image1070.png"/><Relationship Id="rId93" Type="http://schemas.openxmlformats.org/officeDocument/2006/relationships/image" Target="../media/image1080.png"/><Relationship Id="rId189" Type="http://schemas.openxmlformats.org/officeDocument/2006/relationships/image" Target="../media/image1127.png"/><Relationship Id="rId3" Type="http://schemas.openxmlformats.org/officeDocument/2006/relationships/image" Target="../media/image106.png"/><Relationship Id="rId214" Type="http://schemas.openxmlformats.org/officeDocument/2006/relationships/image" Target="../media/image1139.png"/><Relationship Id="rId235" Type="http://schemas.openxmlformats.org/officeDocument/2006/relationships/customXml" Target="../ink/ink1181.xml"/><Relationship Id="rId256" Type="http://schemas.openxmlformats.org/officeDocument/2006/relationships/image" Target="../media/image1160.png"/><Relationship Id="rId277" Type="http://schemas.openxmlformats.org/officeDocument/2006/relationships/customXml" Target="../ink/ink1202.xml"/><Relationship Id="rId116" Type="http://schemas.openxmlformats.org/officeDocument/2006/relationships/customXml" Target="../ink/ink1120.xml"/><Relationship Id="rId137" Type="http://schemas.openxmlformats.org/officeDocument/2006/relationships/image" Target="../media/image1102.png"/><Relationship Id="rId158" Type="http://schemas.openxmlformats.org/officeDocument/2006/relationships/image" Target="../media/image1112.png"/><Relationship Id="rId20" Type="http://schemas.openxmlformats.org/officeDocument/2006/relationships/customXml" Target="../ink/ink1071.xml"/><Relationship Id="rId41" Type="http://schemas.openxmlformats.org/officeDocument/2006/relationships/customXml" Target="../ink/ink1082.xml"/><Relationship Id="rId62" Type="http://schemas.openxmlformats.org/officeDocument/2006/relationships/image" Target="../media/image1065.png"/><Relationship Id="rId83" Type="http://schemas.openxmlformats.org/officeDocument/2006/relationships/image" Target="../media/image1075.png"/><Relationship Id="rId179" Type="http://schemas.openxmlformats.org/officeDocument/2006/relationships/image" Target="../media/image1122.png"/><Relationship Id="rId190" Type="http://schemas.openxmlformats.org/officeDocument/2006/relationships/customXml" Target="../ink/ink1158.xml"/><Relationship Id="rId204" Type="http://schemas.openxmlformats.org/officeDocument/2006/relationships/image" Target="../media/image1134.png"/><Relationship Id="rId225" Type="http://schemas.openxmlformats.org/officeDocument/2006/relationships/customXml" Target="../ink/ink1176.xml"/><Relationship Id="rId246" Type="http://schemas.openxmlformats.org/officeDocument/2006/relationships/image" Target="../media/image1155.png"/><Relationship Id="rId267" Type="http://schemas.openxmlformats.org/officeDocument/2006/relationships/customXml" Target="../ink/ink1197.xml"/><Relationship Id="rId288" Type="http://schemas.openxmlformats.org/officeDocument/2006/relationships/customXml" Target="../ink/ink1208.xml"/><Relationship Id="rId106" Type="http://schemas.openxmlformats.org/officeDocument/2006/relationships/customXml" Target="../ink/ink1115.xml"/><Relationship Id="rId127" Type="http://schemas.openxmlformats.org/officeDocument/2006/relationships/image" Target="../media/image1097.png"/><Relationship Id="rId10" Type="http://schemas.openxmlformats.org/officeDocument/2006/relationships/customXml" Target="../ink/ink1066.xml"/><Relationship Id="rId31" Type="http://schemas.openxmlformats.org/officeDocument/2006/relationships/image" Target="../media/image1051.png"/><Relationship Id="rId52" Type="http://schemas.openxmlformats.org/officeDocument/2006/relationships/image" Target="../media/image1060.png"/><Relationship Id="rId73" Type="http://schemas.openxmlformats.org/officeDocument/2006/relationships/customXml" Target="../ink/ink1098.xml"/><Relationship Id="rId94" Type="http://schemas.openxmlformats.org/officeDocument/2006/relationships/customXml" Target="../ink/ink1109.xml"/><Relationship Id="rId148" Type="http://schemas.openxmlformats.org/officeDocument/2006/relationships/customXml" Target="../ink/ink1136.xml"/><Relationship Id="rId169" Type="http://schemas.openxmlformats.org/officeDocument/2006/relationships/image" Target="../media/image1117.png"/><Relationship Id="rId4" Type="http://schemas.openxmlformats.org/officeDocument/2006/relationships/customXml" Target="../ink/ink1063.xml"/><Relationship Id="rId180" Type="http://schemas.openxmlformats.org/officeDocument/2006/relationships/customXml" Target="../ink/ink1153.xml"/><Relationship Id="rId215" Type="http://schemas.openxmlformats.org/officeDocument/2006/relationships/customXml" Target="../ink/ink1171.xml"/><Relationship Id="rId236" Type="http://schemas.openxmlformats.org/officeDocument/2006/relationships/image" Target="../media/image1150.png"/><Relationship Id="rId257" Type="http://schemas.openxmlformats.org/officeDocument/2006/relationships/customXml" Target="../ink/ink1192.xml"/><Relationship Id="rId278" Type="http://schemas.openxmlformats.org/officeDocument/2006/relationships/image" Target="../media/image1171.png"/><Relationship Id="rId42" Type="http://schemas.openxmlformats.org/officeDocument/2006/relationships/image" Target="../media/image1055.png"/><Relationship Id="rId84" Type="http://schemas.openxmlformats.org/officeDocument/2006/relationships/customXml" Target="../ink/ink1104.xml"/><Relationship Id="rId138" Type="http://schemas.openxmlformats.org/officeDocument/2006/relationships/customXml" Target="../ink/ink1131.xml"/><Relationship Id="rId191" Type="http://schemas.openxmlformats.org/officeDocument/2006/relationships/image" Target="../media/image1128.png"/><Relationship Id="rId205" Type="http://schemas.openxmlformats.org/officeDocument/2006/relationships/customXml" Target="../ink/ink1166.xml"/><Relationship Id="rId247" Type="http://schemas.openxmlformats.org/officeDocument/2006/relationships/customXml" Target="../ink/ink1187.xml"/><Relationship Id="rId107" Type="http://schemas.openxmlformats.org/officeDocument/2006/relationships/image" Target="../media/image1087.png"/><Relationship Id="rId289" Type="http://schemas.openxmlformats.org/officeDocument/2006/relationships/image" Target="../media/image1176.png"/><Relationship Id="rId11" Type="http://schemas.openxmlformats.org/officeDocument/2006/relationships/image" Target="../media/image1041.png"/><Relationship Id="rId53" Type="http://schemas.openxmlformats.org/officeDocument/2006/relationships/customXml" Target="../ink/ink1088.xml"/><Relationship Id="rId149" Type="http://schemas.openxmlformats.org/officeDocument/2006/relationships/image" Target="../media/image1108.png"/><Relationship Id="rId95" Type="http://schemas.openxmlformats.org/officeDocument/2006/relationships/image" Target="../media/image1081.png"/><Relationship Id="rId160" Type="http://schemas.openxmlformats.org/officeDocument/2006/relationships/image" Target="../media/image1113.png"/><Relationship Id="rId216" Type="http://schemas.openxmlformats.org/officeDocument/2006/relationships/image" Target="../media/image1140.png"/><Relationship Id="rId258" Type="http://schemas.openxmlformats.org/officeDocument/2006/relationships/image" Target="../media/image1161.png"/><Relationship Id="rId22" Type="http://schemas.openxmlformats.org/officeDocument/2006/relationships/customXml" Target="../ink/ink1072.xml"/><Relationship Id="rId64" Type="http://schemas.openxmlformats.org/officeDocument/2006/relationships/image" Target="../media/image1066.png"/><Relationship Id="rId118" Type="http://schemas.openxmlformats.org/officeDocument/2006/relationships/customXml" Target="../ink/ink1121.xml"/><Relationship Id="rId171" Type="http://schemas.openxmlformats.org/officeDocument/2006/relationships/image" Target="../media/image1118.png"/><Relationship Id="rId227" Type="http://schemas.openxmlformats.org/officeDocument/2006/relationships/customXml" Target="../ink/ink1177.xml"/><Relationship Id="rId269" Type="http://schemas.openxmlformats.org/officeDocument/2006/relationships/customXml" Target="../ink/ink119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1.png"/><Relationship Id="rId117" Type="http://schemas.openxmlformats.org/officeDocument/2006/relationships/image" Target="../media/image1236.png"/><Relationship Id="rId21" Type="http://schemas.openxmlformats.org/officeDocument/2006/relationships/customXml" Target="../ink/ink1221.xml"/><Relationship Id="rId42" Type="http://schemas.openxmlformats.org/officeDocument/2006/relationships/image" Target="../media/image1199.png"/><Relationship Id="rId47" Type="http://schemas.openxmlformats.org/officeDocument/2006/relationships/customXml" Target="../ink/ink1234.xml"/><Relationship Id="rId63" Type="http://schemas.openxmlformats.org/officeDocument/2006/relationships/customXml" Target="../ink/ink1242.xml"/><Relationship Id="rId68" Type="http://schemas.openxmlformats.org/officeDocument/2006/relationships/image" Target="../media/image1212.png"/><Relationship Id="rId84" Type="http://schemas.openxmlformats.org/officeDocument/2006/relationships/customXml" Target="../ink/ink1253.xml"/><Relationship Id="rId89" Type="http://schemas.openxmlformats.org/officeDocument/2006/relationships/image" Target="../media/image1222.png"/><Relationship Id="rId112" Type="http://schemas.openxmlformats.org/officeDocument/2006/relationships/customXml" Target="../ink/ink1267.xml"/><Relationship Id="rId16" Type="http://schemas.openxmlformats.org/officeDocument/2006/relationships/image" Target="../media/image1186.png"/><Relationship Id="rId107" Type="http://schemas.openxmlformats.org/officeDocument/2006/relationships/image" Target="../media/image1231.png"/><Relationship Id="rId11" Type="http://schemas.openxmlformats.org/officeDocument/2006/relationships/customXml" Target="../ink/ink1216.xml"/><Relationship Id="rId32" Type="http://schemas.openxmlformats.org/officeDocument/2006/relationships/image" Target="../media/image1194.png"/><Relationship Id="rId37" Type="http://schemas.openxmlformats.org/officeDocument/2006/relationships/customXml" Target="../ink/ink1229.xml"/><Relationship Id="rId53" Type="http://schemas.openxmlformats.org/officeDocument/2006/relationships/customXml" Target="../ink/ink1237.xml"/><Relationship Id="rId58" Type="http://schemas.openxmlformats.org/officeDocument/2006/relationships/image" Target="../media/image1207.png"/><Relationship Id="rId74" Type="http://schemas.openxmlformats.org/officeDocument/2006/relationships/image" Target="../media/image1215.png"/><Relationship Id="rId79" Type="http://schemas.openxmlformats.org/officeDocument/2006/relationships/customXml" Target="../ink/ink1250.xml"/><Relationship Id="rId102" Type="http://schemas.openxmlformats.org/officeDocument/2006/relationships/customXml" Target="../ink/ink1262.xml"/><Relationship Id="rId123" Type="http://schemas.openxmlformats.org/officeDocument/2006/relationships/image" Target="../media/image1239.png"/><Relationship Id="rId5" Type="http://schemas.openxmlformats.org/officeDocument/2006/relationships/customXml" Target="../ink/ink1213.xml"/><Relationship Id="rId90" Type="http://schemas.openxmlformats.org/officeDocument/2006/relationships/customXml" Target="../ink/ink1256.xml"/><Relationship Id="rId95" Type="http://schemas.openxmlformats.org/officeDocument/2006/relationships/image" Target="../media/image1225.png"/><Relationship Id="rId22" Type="http://schemas.openxmlformats.org/officeDocument/2006/relationships/image" Target="../media/image1189.png"/><Relationship Id="rId27" Type="http://schemas.openxmlformats.org/officeDocument/2006/relationships/customXml" Target="../ink/ink1224.xml"/><Relationship Id="rId43" Type="http://schemas.openxmlformats.org/officeDocument/2006/relationships/customXml" Target="../ink/ink1232.xml"/><Relationship Id="rId48" Type="http://schemas.openxmlformats.org/officeDocument/2006/relationships/image" Target="../media/image1202.png"/><Relationship Id="rId64" Type="http://schemas.openxmlformats.org/officeDocument/2006/relationships/image" Target="../media/image1210.png"/><Relationship Id="rId69" Type="http://schemas.openxmlformats.org/officeDocument/2006/relationships/customXml" Target="../ink/ink1245.xml"/><Relationship Id="rId113" Type="http://schemas.openxmlformats.org/officeDocument/2006/relationships/image" Target="../media/image1234.png"/><Relationship Id="rId118" Type="http://schemas.openxmlformats.org/officeDocument/2006/relationships/customXml" Target="../ink/ink1270.xml"/><Relationship Id="rId80" Type="http://schemas.openxmlformats.org/officeDocument/2006/relationships/customXml" Target="../ink/ink1251.xml"/><Relationship Id="rId85" Type="http://schemas.openxmlformats.org/officeDocument/2006/relationships/image" Target="../media/image1220.png"/><Relationship Id="rId12" Type="http://schemas.openxmlformats.org/officeDocument/2006/relationships/image" Target="../media/image1184.png"/><Relationship Id="rId17" Type="http://schemas.openxmlformats.org/officeDocument/2006/relationships/customXml" Target="../ink/ink1219.xml"/><Relationship Id="rId33" Type="http://schemas.openxmlformats.org/officeDocument/2006/relationships/customXml" Target="../ink/ink1227.xml"/><Relationship Id="rId38" Type="http://schemas.openxmlformats.org/officeDocument/2006/relationships/image" Target="../media/image1197.png"/><Relationship Id="rId59" Type="http://schemas.openxmlformats.org/officeDocument/2006/relationships/customXml" Target="../ink/ink1240.xml"/><Relationship Id="rId103" Type="http://schemas.openxmlformats.org/officeDocument/2006/relationships/image" Target="../media/image1229.png"/><Relationship Id="rId108" Type="http://schemas.openxmlformats.org/officeDocument/2006/relationships/customXml" Target="../ink/ink1265.xml"/><Relationship Id="rId54" Type="http://schemas.openxmlformats.org/officeDocument/2006/relationships/image" Target="../media/image1205.png"/><Relationship Id="rId70" Type="http://schemas.openxmlformats.org/officeDocument/2006/relationships/image" Target="../media/image1213.png"/><Relationship Id="rId75" Type="http://schemas.openxmlformats.org/officeDocument/2006/relationships/customXml" Target="../ink/ink1248.xml"/><Relationship Id="rId91" Type="http://schemas.openxmlformats.org/officeDocument/2006/relationships/image" Target="../media/image1223.png"/><Relationship Id="rId96" Type="http://schemas.openxmlformats.org/officeDocument/2006/relationships/customXml" Target="../ink/ink12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1.png"/><Relationship Id="rId23" Type="http://schemas.openxmlformats.org/officeDocument/2006/relationships/customXml" Target="../ink/ink1222.xml"/><Relationship Id="rId28" Type="http://schemas.openxmlformats.org/officeDocument/2006/relationships/image" Target="../media/image1192.png"/><Relationship Id="rId49" Type="http://schemas.openxmlformats.org/officeDocument/2006/relationships/customXml" Target="../ink/ink1235.xml"/><Relationship Id="rId114" Type="http://schemas.openxmlformats.org/officeDocument/2006/relationships/customXml" Target="../ink/ink1268.xml"/><Relationship Id="rId119" Type="http://schemas.openxmlformats.org/officeDocument/2006/relationships/image" Target="../media/image1237.png"/><Relationship Id="rId44" Type="http://schemas.openxmlformats.org/officeDocument/2006/relationships/image" Target="../media/image1200.png"/><Relationship Id="rId60" Type="http://schemas.openxmlformats.org/officeDocument/2006/relationships/image" Target="../media/image1208.png"/><Relationship Id="rId65" Type="http://schemas.openxmlformats.org/officeDocument/2006/relationships/customXml" Target="../ink/ink1243.xml"/><Relationship Id="rId81" Type="http://schemas.openxmlformats.org/officeDocument/2006/relationships/image" Target="../media/image1218.png"/><Relationship Id="rId86" Type="http://schemas.openxmlformats.org/officeDocument/2006/relationships/customXml" Target="../ink/ink1254.xml"/><Relationship Id="rId4" Type="http://schemas.openxmlformats.org/officeDocument/2006/relationships/image" Target="../media/image1180.png"/><Relationship Id="rId9" Type="http://schemas.openxmlformats.org/officeDocument/2006/relationships/customXml" Target="../ink/ink1215.xml"/><Relationship Id="rId13" Type="http://schemas.openxmlformats.org/officeDocument/2006/relationships/customXml" Target="../ink/ink1217.xml"/><Relationship Id="rId18" Type="http://schemas.openxmlformats.org/officeDocument/2006/relationships/image" Target="../media/image1187.png"/><Relationship Id="rId39" Type="http://schemas.openxmlformats.org/officeDocument/2006/relationships/customXml" Target="../ink/ink1230.xml"/><Relationship Id="rId109" Type="http://schemas.openxmlformats.org/officeDocument/2006/relationships/image" Target="../media/image1232.png"/><Relationship Id="rId34" Type="http://schemas.openxmlformats.org/officeDocument/2006/relationships/image" Target="../media/image1195.png"/><Relationship Id="rId50" Type="http://schemas.openxmlformats.org/officeDocument/2006/relationships/image" Target="../media/image1203.png"/><Relationship Id="rId55" Type="http://schemas.openxmlformats.org/officeDocument/2006/relationships/customXml" Target="../ink/ink1238.xml"/><Relationship Id="rId76" Type="http://schemas.openxmlformats.org/officeDocument/2006/relationships/image" Target="../media/image1216.png"/><Relationship Id="rId97" Type="http://schemas.openxmlformats.org/officeDocument/2006/relationships/image" Target="../media/image1226.png"/><Relationship Id="rId104" Type="http://schemas.openxmlformats.org/officeDocument/2006/relationships/customXml" Target="../ink/ink1263.xml"/><Relationship Id="rId120" Type="http://schemas.openxmlformats.org/officeDocument/2006/relationships/customXml" Target="../ink/ink1271.xml"/><Relationship Id="rId7" Type="http://schemas.openxmlformats.org/officeDocument/2006/relationships/customXml" Target="../ink/ink1214.xml"/><Relationship Id="rId71" Type="http://schemas.openxmlformats.org/officeDocument/2006/relationships/customXml" Target="../ink/ink1246.xml"/><Relationship Id="rId92" Type="http://schemas.openxmlformats.org/officeDocument/2006/relationships/customXml" Target="../ink/ink1257.xml"/><Relationship Id="rId2" Type="http://schemas.openxmlformats.org/officeDocument/2006/relationships/image" Target="../media/image9110.png"/><Relationship Id="rId29" Type="http://schemas.openxmlformats.org/officeDocument/2006/relationships/customXml" Target="../ink/ink1225.xml"/><Relationship Id="rId24" Type="http://schemas.openxmlformats.org/officeDocument/2006/relationships/image" Target="../media/image1190.png"/><Relationship Id="rId40" Type="http://schemas.openxmlformats.org/officeDocument/2006/relationships/image" Target="../media/image1198.png"/><Relationship Id="rId45" Type="http://schemas.openxmlformats.org/officeDocument/2006/relationships/customXml" Target="../ink/ink1233.xml"/><Relationship Id="rId66" Type="http://schemas.openxmlformats.org/officeDocument/2006/relationships/image" Target="../media/image1211.png"/><Relationship Id="rId87" Type="http://schemas.openxmlformats.org/officeDocument/2006/relationships/image" Target="../media/image1221.png"/><Relationship Id="rId110" Type="http://schemas.openxmlformats.org/officeDocument/2006/relationships/customXml" Target="../ink/ink1266.xml"/><Relationship Id="rId115" Type="http://schemas.openxmlformats.org/officeDocument/2006/relationships/image" Target="../media/image1235.png"/><Relationship Id="rId61" Type="http://schemas.openxmlformats.org/officeDocument/2006/relationships/customXml" Target="../ink/ink1241.xml"/><Relationship Id="rId82" Type="http://schemas.openxmlformats.org/officeDocument/2006/relationships/customXml" Target="../ink/ink1252.xml"/><Relationship Id="rId19" Type="http://schemas.openxmlformats.org/officeDocument/2006/relationships/customXml" Target="../ink/ink1220.xml"/><Relationship Id="rId14" Type="http://schemas.openxmlformats.org/officeDocument/2006/relationships/image" Target="../media/image1185.png"/><Relationship Id="rId30" Type="http://schemas.openxmlformats.org/officeDocument/2006/relationships/image" Target="../media/image1193.png"/><Relationship Id="rId35" Type="http://schemas.openxmlformats.org/officeDocument/2006/relationships/customXml" Target="../ink/ink1228.xml"/><Relationship Id="rId56" Type="http://schemas.openxmlformats.org/officeDocument/2006/relationships/image" Target="../media/image1206.png"/><Relationship Id="rId77" Type="http://schemas.openxmlformats.org/officeDocument/2006/relationships/customXml" Target="../ink/ink1249.xml"/><Relationship Id="rId100" Type="http://schemas.openxmlformats.org/officeDocument/2006/relationships/customXml" Target="../ink/ink1261.xml"/><Relationship Id="rId105" Type="http://schemas.openxmlformats.org/officeDocument/2006/relationships/image" Target="../media/image1230.png"/><Relationship Id="rId8" Type="http://schemas.openxmlformats.org/officeDocument/2006/relationships/image" Target="../media/image1182.png"/><Relationship Id="rId51" Type="http://schemas.openxmlformats.org/officeDocument/2006/relationships/customXml" Target="../ink/ink1236.xml"/><Relationship Id="rId72" Type="http://schemas.openxmlformats.org/officeDocument/2006/relationships/image" Target="../media/image1214.png"/><Relationship Id="rId93" Type="http://schemas.openxmlformats.org/officeDocument/2006/relationships/image" Target="../media/image1224.png"/><Relationship Id="rId98" Type="http://schemas.openxmlformats.org/officeDocument/2006/relationships/customXml" Target="../ink/ink1260.xml"/><Relationship Id="rId121" Type="http://schemas.openxmlformats.org/officeDocument/2006/relationships/image" Target="../media/image1238.png"/><Relationship Id="rId3" Type="http://schemas.openxmlformats.org/officeDocument/2006/relationships/customXml" Target="../ink/ink1212.xml"/><Relationship Id="rId25" Type="http://schemas.openxmlformats.org/officeDocument/2006/relationships/customXml" Target="../ink/ink1223.xml"/><Relationship Id="rId46" Type="http://schemas.openxmlformats.org/officeDocument/2006/relationships/image" Target="../media/image1201.png"/><Relationship Id="rId67" Type="http://schemas.openxmlformats.org/officeDocument/2006/relationships/customXml" Target="../ink/ink1244.xml"/><Relationship Id="rId116" Type="http://schemas.openxmlformats.org/officeDocument/2006/relationships/customXml" Target="../ink/ink1269.xml"/><Relationship Id="rId20" Type="http://schemas.openxmlformats.org/officeDocument/2006/relationships/image" Target="../media/image1188.png"/><Relationship Id="rId41" Type="http://schemas.openxmlformats.org/officeDocument/2006/relationships/customXml" Target="../ink/ink1231.xml"/><Relationship Id="rId62" Type="http://schemas.openxmlformats.org/officeDocument/2006/relationships/image" Target="../media/image1209.png"/><Relationship Id="rId83" Type="http://schemas.openxmlformats.org/officeDocument/2006/relationships/image" Target="../media/image1219.png"/><Relationship Id="rId88" Type="http://schemas.openxmlformats.org/officeDocument/2006/relationships/customXml" Target="../ink/ink1255.xml"/><Relationship Id="rId111" Type="http://schemas.openxmlformats.org/officeDocument/2006/relationships/image" Target="../media/image1233.png"/><Relationship Id="rId15" Type="http://schemas.openxmlformats.org/officeDocument/2006/relationships/customXml" Target="../ink/ink1218.xml"/><Relationship Id="rId36" Type="http://schemas.openxmlformats.org/officeDocument/2006/relationships/image" Target="../media/image1196.png"/><Relationship Id="rId57" Type="http://schemas.openxmlformats.org/officeDocument/2006/relationships/customXml" Target="../ink/ink1239.xml"/><Relationship Id="rId106" Type="http://schemas.openxmlformats.org/officeDocument/2006/relationships/customXml" Target="../ink/ink1264.xml"/><Relationship Id="rId10" Type="http://schemas.openxmlformats.org/officeDocument/2006/relationships/image" Target="../media/image1183.png"/><Relationship Id="rId31" Type="http://schemas.openxmlformats.org/officeDocument/2006/relationships/customXml" Target="../ink/ink1226.xml"/><Relationship Id="rId52" Type="http://schemas.openxmlformats.org/officeDocument/2006/relationships/image" Target="../media/image1204.png"/><Relationship Id="rId73" Type="http://schemas.openxmlformats.org/officeDocument/2006/relationships/customXml" Target="../ink/ink1247.xml"/><Relationship Id="rId78" Type="http://schemas.openxmlformats.org/officeDocument/2006/relationships/image" Target="../media/image1217.png"/><Relationship Id="rId94" Type="http://schemas.openxmlformats.org/officeDocument/2006/relationships/customXml" Target="../ink/ink1258.xml"/><Relationship Id="rId99" Type="http://schemas.openxmlformats.org/officeDocument/2006/relationships/image" Target="../media/image1227.png"/><Relationship Id="rId101" Type="http://schemas.openxmlformats.org/officeDocument/2006/relationships/image" Target="../media/image1228.png"/><Relationship Id="rId122" Type="http://schemas.openxmlformats.org/officeDocument/2006/relationships/customXml" Target="../ink/ink127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5.png"/><Relationship Id="rId21" Type="http://schemas.openxmlformats.org/officeDocument/2006/relationships/image" Target="../media/image1248.png"/><Relationship Id="rId42" Type="http://schemas.openxmlformats.org/officeDocument/2006/relationships/image" Target="../media/image1258.png"/><Relationship Id="rId63" Type="http://schemas.openxmlformats.org/officeDocument/2006/relationships/customXml" Target="../ink/ink1304.xml"/><Relationship Id="rId84" Type="http://schemas.openxmlformats.org/officeDocument/2006/relationships/image" Target="../media/image1279.png"/><Relationship Id="rId138" Type="http://schemas.openxmlformats.org/officeDocument/2006/relationships/image" Target="../media/image1305.png"/><Relationship Id="rId159" Type="http://schemas.openxmlformats.org/officeDocument/2006/relationships/customXml" Target="../ink/ink1353.xml"/><Relationship Id="rId170" Type="http://schemas.openxmlformats.org/officeDocument/2006/relationships/image" Target="../media/image1321.png"/><Relationship Id="rId191" Type="http://schemas.openxmlformats.org/officeDocument/2006/relationships/customXml" Target="../ink/ink1369.xml"/><Relationship Id="rId205" Type="http://schemas.openxmlformats.org/officeDocument/2006/relationships/image" Target="../media/image1338.png"/><Relationship Id="rId226" Type="http://schemas.openxmlformats.org/officeDocument/2006/relationships/customXml" Target="../ink/ink1387.xml"/><Relationship Id="rId247" Type="http://schemas.openxmlformats.org/officeDocument/2006/relationships/image" Target="../media/image1359.png"/><Relationship Id="rId107" Type="http://schemas.openxmlformats.org/officeDocument/2006/relationships/customXml" Target="../ink/ink1326.xml"/><Relationship Id="rId11" Type="http://schemas.openxmlformats.org/officeDocument/2006/relationships/image" Target="../media/image1243.png"/><Relationship Id="rId32" Type="http://schemas.openxmlformats.org/officeDocument/2006/relationships/customXml" Target="../ink/ink1288.xml"/><Relationship Id="rId53" Type="http://schemas.openxmlformats.org/officeDocument/2006/relationships/customXml" Target="../ink/ink1299.xml"/><Relationship Id="rId74" Type="http://schemas.openxmlformats.org/officeDocument/2006/relationships/image" Target="../media/image1274.png"/><Relationship Id="rId128" Type="http://schemas.openxmlformats.org/officeDocument/2006/relationships/image" Target="../media/image1300.png"/><Relationship Id="rId149" Type="http://schemas.openxmlformats.org/officeDocument/2006/relationships/customXml" Target="../ink/ink1348.xml"/><Relationship Id="rId5" Type="http://schemas.openxmlformats.org/officeDocument/2006/relationships/image" Target="../media/image1241.png"/><Relationship Id="rId95" Type="http://schemas.openxmlformats.org/officeDocument/2006/relationships/customXml" Target="../ink/ink1320.xml"/><Relationship Id="rId160" Type="http://schemas.openxmlformats.org/officeDocument/2006/relationships/image" Target="../media/image1316.png"/><Relationship Id="rId181" Type="http://schemas.openxmlformats.org/officeDocument/2006/relationships/customXml" Target="../ink/ink1364.xml"/><Relationship Id="rId216" Type="http://schemas.openxmlformats.org/officeDocument/2006/relationships/customXml" Target="../ink/ink1382.xml"/><Relationship Id="rId237" Type="http://schemas.openxmlformats.org/officeDocument/2006/relationships/image" Target="../media/image1354.png"/><Relationship Id="rId258" Type="http://schemas.openxmlformats.org/officeDocument/2006/relationships/customXml" Target="../ink/ink1403.xml"/><Relationship Id="rId22" Type="http://schemas.openxmlformats.org/officeDocument/2006/relationships/customXml" Target="../ink/ink1283.xml"/><Relationship Id="rId43" Type="http://schemas.openxmlformats.org/officeDocument/2006/relationships/customXml" Target="../ink/ink1294.xml"/><Relationship Id="rId64" Type="http://schemas.openxmlformats.org/officeDocument/2006/relationships/image" Target="../media/image1269.png"/><Relationship Id="rId118" Type="http://schemas.openxmlformats.org/officeDocument/2006/relationships/customXml" Target="../ink/ink1332.xml"/><Relationship Id="rId139" Type="http://schemas.openxmlformats.org/officeDocument/2006/relationships/customXml" Target="../ink/ink1343.xml"/><Relationship Id="rId85" Type="http://schemas.openxmlformats.org/officeDocument/2006/relationships/customXml" Target="../ink/ink1315.xml"/><Relationship Id="rId150" Type="http://schemas.openxmlformats.org/officeDocument/2006/relationships/image" Target="../media/image1311.png"/><Relationship Id="rId171" Type="http://schemas.openxmlformats.org/officeDocument/2006/relationships/customXml" Target="../ink/ink1359.xml"/><Relationship Id="rId192" Type="http://schemas.openxmlformats.org/officeDocument/2006/relationships/image" Target="../media/image1332.png"/><Relationship Id="rId206" Type="http://schemas.openxmlformats.org/officeDocument/2006/relationships/customXml" Target="../ink/ink1377.xml"/><Relationship Id="rId227" Type="http://schemas.openxmlformats.org/officeDocument/2006/relationships/image" Target="../media/image1349.png"/><Relationship Id="rId248" Type="http://schemas.openxmlformats.org/officeDocument/2006/relationships/customXml" Target="../ink/ink1398.xml"/><Relationship Id="rId12" Type="http://schemas.openxmlformats.org/officeDocument/2006/relationships/customXml" Target="../ink/ink1278.xml"/><Relationship Id="rId33" Type="http://schemas.openxmlformats.org/officeDocument/2006/relationships/customXml" Target="../ink/ink1289.xml"/><Relationship Id="rId108" Type="http://schemas.openxmlformats.org/officeDocument/2006/relationships/image" Target="../media/image1291.png"/><Relationship Id="rId129" Type="http://schemas.openxmlformats.org/officeDocument/2006/relationships/customXml" Target="../ink/ink1338.xml"/><Relationship Id="rId54" Type="http://schemas.openxmlformats.org/officeDocument/2006/relationships/image" Target="../media/image1264.png"/><Relationship Id="rId75" Type="http://schemas.openxmlformats.org/officeDocument/2006/relationships/customXml" Target="../ink/ink1310.xml"/><Relationship Id="rId96" Type="http://schemas.openxmlformats.org/officeDocument/2006/relationships/image" Target="../media/image1285.png"/><Relationship Id="rId140" Type="http://schemas.openxmlformats.org/officeDocument/2006/relationships/image" Target="../media/image1306.png"/><Relationship Id="rId161" Type="http://schemas.openxmlformats.org/officeDocument/2006/relationships/customXml" Target="../ink/ink1354.xml"/><Relationship Id="rId182" Type="http://schemas.openxmlformats.org/officeDocument/2006/relationships/image" Target="../media/image1327.png"/><Relationship Id="rId217" Type="http://schemas.openxmlformats.org/officeDocument/2006/relationships/image" Target="../media/image1344.png"/><Relationship Id="rId6" Type="http://schemas.openxmlformats.org/officeDocument/2006/relationships/customXml" Target="../ink/ink1275.xml"/><Relationship Id="rId238" Type="http://schemas.openxmlformats.org/officeDocument/2006/relationships/customXml" Target="../ink/ink1393.xml"/><Relationship Id="rId259" Type="http://schemas.openxmlformats.org/officeDocument/2006/relationships/image" Target="../media/image1365.png"/><Relationship Id="rId23" Type="http://schemas.openxmlformats.org/officeDocument/2006/relationships/image" Target="../media/image1249.png"/><Relationship Id="rId119" Type="http://schemas.openxmlformats.org/officeDocument/2006/relationships/image" Target="../media/image1296.png"/><Relationship Id="rId44" Type="http://schemas.openxmlformats.org/officeDocument/2006/relationships/image" Target="../media/image1259.png"/><Relationship Id="rId65" Type="http://schemas.openxmlformats.org/officeDocument/2006/relationships/customXml" Target="../ink/ink1305.xml"/><Relationship Id="rId86" Type="http://schemas.openxmlformats.org/officeDocument/2006/relationships/image" Target="../media/image1280.png"/><Relationship Id="rId130" Type="http://schemas.openxmlformats.org/officeDocument/2006/relationships/image" Target="../media/image1301.png"/><Relationship Id="rId151" Type="http://schemas.openxmlformats.org/officeDocument/2006/relationships/customXml" Target="../ink/ink1349.xml"/><Relationship Id="rId172" Type="http://schemas.openxmlformats.org/officeDocument/2006/relationships/image" Target="../media/image1322.png"/><Relationship Id="rId193" Type="http://schemas.openxmlformats.org/officeDocument/2006/relationships/customXml" Target="../ink/ink1370.xml"/><Relationship Id="rId207" Type="http://schemas.openxmlformats.org/officeDocument/2006/relationships/image" Target="../media/image1339.png"/><Relationship Id="rId228" Type="http://schemas.openxmlformats.org/officeDocument/2006/relationships/customXml" Target="../ink/ink1388.xml"/><Relationship Id="rId249" Type="http://schemas.openxmlformats.org/officeDocument/2006/relationships/image" Target="../media/image1360.png"/><Relationship Id="rId13" Type="http://schemas.openxmlformats.org/officeDocument/2006/relationships/image" Target="../media/image1244.png"/><Relationship Id="rId109" Type="http://schemas.openxmlformats.org/officeDocument/2006/relationships/customXml" Target="../ink/ink1327.xml"/><Relationship Id="rId34" Type="http://schemas.openxmlformats.org/officeDocument/2006/relationships/image" Target="../media/image1254.png"/><Relationship Id="rId55" Type="http://schemas.openxmlformats.org/officeDocument/2006/relationships/customXml" Target="../ink/ink1300.xml"/><Relationship Id="rId76" Type="http://schemas.openxmlformats.org/officeDocument/2006/relationships/image" Target="../media/image1275.png"/><Relationship Id="rId97" Type="http://schemas.openxmlformats.org/officeDocument/2006/relationships/customXml" Target="../ink/ink1321.xml"/><Relationship Id="rId120" Type="http://schemas.openxmlformats.org/officeDocument/2006/relationships/customXml" Target="../ink/ink1333.xml"/><Relationship Id="rId141" Type="http://schemas.openxmlformats.org/officeDocument/2006/relationships/customXml" Target="../ink/ink1344.xml"/><Relationship Id="rId7" Type="http://schemas.openxmlformats.org/officeDocument/2006/relationships/image" Target="../media/image1242.png"/><Relationship Id="rId162" Type="http://schemas.openxmlformats.org/officeDocument/2006/relationships/image" Target="../media/image1317.png"/><Relationship Id="rId183" Type="http://schemas.openxmlformats.org/officeDocument/2006/relationships/customXml" Target="../ink/ink1365.xml"/><Relationship Id="rId218" Type="http://schemas.openxmlformats.org/officeDocument/2006/relationships/customXml" Target="../ink/ink1383.xml"/><Relationship Id="rId239" Type="http://schemas.openxmlformats.org/officeDocument/2006/relationships/image" Target="../media/image1355.png"/><Relationship Id="rId250" Type="http://schemas.openxmlformats.org/officeDocument/2006/relationships/customXml" Target="../ink/ink1399.xml"/><Relationship Id="rId24" Type="http://schemas.openxmlformats.org/officeDocument/2006/relationships/customXml" Target="../ink/ink1284.xml"/><Relationship Id="rId45" Type="http://schemas.openxmlformats.org/officeDocument/2006/relationships/customXml" Target="../ink/ink1295.xml"/><Relationship Id="rId66" Type="http://schemas.openxmlformats.org/officeDocument/2006/relationships/image" Target="../media/image1270.png"/><Relationship Id="rId87" Type="http://schemas.openxmlformats.org/officeDocument/2006/relationships/customXml" Target="../ink/ink1316.xml"/><Relationship Id="rId110" Type="http://schemas.openxmlformats.org/officeDocument/2006/relationships/image" Target="../media/image1292.png"/><Relationship Id="rId131" Type="http://schemas.openxmlformats.org/officeDocument/2006/relationships/customXml" Target="../ink/ink1339.xml"/><Relationship Id="rId152" Type="http://schemas.openxmlformats.org/officeDocument/2006/relationships/image" Target="../media/image1312.png"/><Relationship Id="rId173" Type="http://schemas.openxmlformats.org/officeDocument/2006/relationships/customXml" Target="../ink/ink1360.xml"/><Relationship Id="rId194" Type="http://schemas.openxmlformats.org/officeDocument/2006/relationships/image" Target="../media/image1333.png"/><Relationship Id="rId208" Type="http://schemas.openxmlformats.org/officeDocument/2006/relationships/customXml" Target="../ink/ink1378.xml"/><Relationship Id="rId229" Type="http://schemas.openxmlformats.org/officeDocument/2006/relationships/image" Target="../media/image1350.png"/><Relationship Id="rId240" Type="http://schemas.openxmlformats.org/officeDocument/2006/relationships/customXml" Target="../ink/ink1394.xml"/><Relationship Id="rId14" Type="http://schemas.openxmlformats.org/officeDocument/2006/relationships/customXml" Target="../ink/ink1279.xml"/><Relationship Id="rId35" Type="http://schemas.openxmlformats.org/officeDocument/2006/relationships/customXml" Target="../ink/ink1290.xml"/><Relationship Id="rId56" Type="http://schemas.openxmlformats.org/officeDocument/2006/relationships/image" Target="../media/image1265.png"/><Relationship Id="rId77" Type="http://schemas.openxmlformats.org/officeDocument/2006/relationships/customXml" Target="../ink/ink1311.xml"/><Relationship Id="rId100" Type="http://schemas.openxmlformats.org/officeDocument/2006/relationships/image" Target="../media/image1287.png"/><Relationship Id="rId8" Type="http://schemas.openxmlformats.org/officeDocument/2006/relationships/customXml" Target="../ink/ink1276.xml"/><Relationship Id="rId98" Type="http://schemas.openxmlformats.org/officeDocument/2006/relationships/image" Target="../media/image1286.png"/><Relationship Id="rId121" Type="http://schemas.openxmlformats.org/officeDocument/2006/relationships/customXml" Target="../ink/ink1334.xml"/><Relationship Id="rId142" Type="http://schemas.openxmlformats.org/officeDocument/2006/relationships/image" Target="../media/image1307.png"/><Relationship Id="rId163" Type="http://schemas.openxmlformats.org/officeDocument/2006/relationships/customXml" Target="../ink/ink1355.xml"/><Relationship Id="rId184" Type="http://schemas.openxmlformats.org/officeDocument/2006/relationships/image" Target="../media/image1328.png"/><Relationship Id="rId219" Type="http://schemas.openxmlformats.org/officeDocument/2006/relationships/image" Target="../media/image1345.png"/><Relationship Id="rId230" Type="http://schemas.openxmlformats.org/officeDocument/2006/relationships/customXml" Target="../ink/ink1389.xml"/><Relationship Id="rId251" Type="http://schemas.openxmlformats.org/officeDocument/2006/relationships/image" Target="../media/image1361.png"/><Relationship Id="rId25" Type="http://schemas.openxmlformats.org/officeDocument/2006/relationships/image" Target="../media/image1250.png"/><Relationship Id="rId46" Type="http://schemas.openxmlformats.org/officeDocument/2006/relationships/image" Target="../media/image1260.png"/><Relationship Id="rId67" Type="http://schemas.openxmlformats.org/officeDocument/2006/relationships/customXml" Target="../ink/ink1306.xml"/><Relationship Id="rId88" Type="http://schemas.openxmlformats.org/officeDocument/2006/relationships/image" Target="../media/image1281.png"/><Relationship Id="rId111" Type="http://schemas.openxmlformats.org/officeDocument/2006/relationships/customXml" Target="../ink/ink1328.xml"/><Relationship Id="rId132" Type="http://schemas.openxmlformats.org/officeDocument/2006/relationships/image" Target="../media/image1302.png"/><Relationship Id="rId153" Type="http://schemas.openxmlformats.org/officeDocument/2006/relationships/customXml" Target="../ink/ink1350.xml"/><Relationship Id="rId174" Type="http://schemas.openxmlformats.org/officeDocument/2006/relationships/image" Target="../media/image1323.png"/><Relationship Id="rId195" Type="http://schemas.openxmlformats.org/officeDocument/2006/relationships/customXml" Target="../ink/ink1371.xml"/><Relationship Id="rId209" Type="http://schemas.openxmlformats.org/officeDocument/2006/relationships/image" Target="../media/image1340.png"/><Relationship Id="rId220" Type="http://schemas.openxmlformats.org/officeDocument/2006/relationships/customXml" Target="../ink/ink1384.xml"/><Relationship Id="rId241" Type="http://schemas.openxmlformats.org/officeDocument/2006/relationships/image" Target="../media/image1356.png"/><Relationship Id="rId15" Type="http://schemas.openxmlformats.org/officeDocument/2006/relationships/image" Target="../media/image1245.png"/><Relationship Id="rId36" Type="http://schemas.openxmlformats.org/officeDocument/2006/relationships/image" Target="../media/image1255.png"/><Relationship Id="rId57" Type="http://schemas.openxmlformats.org/officeDocument/2006/relationships/customXml" Target="../ink/ink1301.xml"/><Relationship Id="rId78" Type="http://schemas.openxmlformats.org/officeDocument/2006/relationships/image" Target="../media/image1276.png"/><Relationship Id="rId99" Type="http://schemas.openxmlformats.org/officeDocument/2006/relationships/customXml" Target="../ink/ink1322.xml"/><Relationship Id="rId101" Type="http://schemas.openxmlformats.org/officeDocument/2006/relationships/customXml" Target="../ink/ink1323.xml"/><Relationship Id="rId122" Type="http://schemas.openxmlformats.org/officeDocument/2006/relationships/image" Target="../media/image1297.png"/><Relationship Id="rId143" Type="http://schemas.openxmlformats.org/officeDocument/2006/relationships/customXml" Target="../ink/ink1345.xml"/><Relationship Id="rId164" Type="http://schemas.openxmlformats.org/officeDocument/2006/relationships/image" Target="../media/image1318.png"/><Relationship Id="rId185" Type="http://schemas.openxmlformats.org/officeDocument/2006/relationships/customXml" Target="../ink/ink1366.xml"/><Relationship Id="rId9" Type="http://schemas.openxmlformats.org/officeDocument/2006/relationships/image" Target="../media/image106.png"/><Relationship Id="rId210" Type="http://schemas.openxmlformats.org/officeDocument/2006/relationships/customXml" Target="../ink/ink1379.xml"/><Relationship Id="rId26" Type="http://schemas.openxmlformats.org/officeDocument/2006/relationships/customXml" Target="../ink/ink1285.xml"/><Relationship Id="rId231" Type="http://schemas.openxmlformats.org/officeDocument/2006/relationships/image" Target="../media/image1351.png"/><Relationship Id="rId252" Type="http://schemas.openxmlformats.org/officeDocument/2006/relationships/customXml" Target="../ink/ink1400.xml"/><Relationship Id="rId47" Type="http://schemas.openxmlformats.org/officeDocument/2006/relationships/customXml" Target="../ink/ink1296.xml"/><Relationship Id="rId68" Type="http://schemas.openxmlformats.org/officeDocument/2006/relationships/image" Target="../media/image1271.png"/><Relationship Id="rId89" Type="http://schemas.openxmlformats.org/officeDocument/2006/relationships/customXml" Target="../ink/ink1317.xml"/><Relationship Id="rId112" Type="http://schemas.openxmlformats.org/officeDocument/2006/relationships/image" Target="../media/image1293.png"/><Relationship Id="rId133" Type="http://schemas.openxmlformats.org/officeDocument/2006/relationships/customXml" Target="../ink/ink1340.xml"/><Relationship Id="rId154" Type="http://schemas.openxmlformats.org/officeDocument/2006/relationships/image" Target="../media/image1313.png"/><Relationship Id="rId175" Type="http://schemas.openxmlformats.org/officeDocument/2006/relationships/customXml" Target="../ink/ink1361.xml"/><Relationship Id="rId196" Type="http://schemas.openxmlformats.org/officeDocument/2006/relationships/customXml" Target="../ink/ink1372.xml"/><Relationship Id="rId200" Type="http://schemas.openxmlformats.org/officeDocument/2006/relationships/customXml" Target="../ink/ink1374.xml"/><Relationship Id="rId16" Type="http://schemas.openxmlformats.org/officeDocument/2006/relationships/customXml" Target="../ink/ink1280.xml"/><Relationship Id="rId221" Type="http://schemas.openxmlformats.org/officeDocument/2006/relationships/image" Target="../media/image1346.png"/><Relationship Id="rId242" Type="http://schemas.openxmlformats.org/officeDocument/2006/relationships/customXml" Target="../ink/ink1395.xml"/><Relationship Id="rId37" Type="http://schemas.openxmlformats.org/officeDocument/2006/relationships/customXml" Target="../ink/ink1291.xml"/><Relationship Id="rId58" Type="http://schemas.openxmlformats.org/officeDocument/2006/relationships/image" Target="../media/image1266.png"/><Relationship Id="rId79" Type="http://schemas.openxmlformats.org/officeDocument/2006/relationships/customXml" Target="../ink/ink1312.xml"/><Relationship Id="rId102" Type="http://schemas.openxmlformats.org/officeDocument/2006/relationships/image" Target="../media/image1288.png"/><Relationship Id="rId123" Type="http://schemas.openxmlformats.org/officeDocument/2006/relationships/customXml" Target="../ink/ink1335.xml"/><Relationship Id="rId144" Type="http://schemas.openxmlformats.org/officeDocument/2006/relationships/image" Target="../media/image1308.png"/><Relationship Id="rId90" Type="http://schemas.openxmlformats.org/officeDocument/2006/relationships/image" Target="../media/image1282.png"/><Relationship Id="rId165" Type="http://schemas.openxmlformats.org/officeDocument/2006/relationships/customXml" Target="../ink/ink1356.xml"/><Relationship Id="rId186" Type="http://schemas.openxmlformats.org/officeDocument/2006/relationships/image" Target="../media/image1329.png"/><Relationship Id="rId211" Type="http://schemas.openxmlformats.org/officeDocument/2006/relationships/image" Target="../media/image1341.png"/><Relationship Id="rId232" Type="http://schemas.openxmlformats.org/officeDocument/2006/relationships/customXml" Target="../ink/ink1390.xml"/><Relationship Id="rId253" Type="http://schemas.openxmlformats.org/officeDocument/2006/relationships/image" Target="../media/image1362.png"/><Relationship Id="rId27" Type="http://schemas.openxmlformats.org/officeDocument/2006/relationships/image" Target="../media/image1251.png"/><Relationship Id="rId48" Type="http://schemas.openxmlformats.org/officeDocument/2006/relationships/image" Target="../media/image1261.png"/><Relationship Id="rId69" Type="http://schemas.openxmlformats.org/officeDocument/2006/relationships/customXml" Target="../ink/ink1307.xml"/><Relationship Id="rId113" Type="http://schemas.openxmlformats.org/officeDocument/2006/relationships/customXml" Target="../ink/ink1329.xml"/><Relationship Id="rId134" Type="http://schemas.openxmlformats.org/officeDocument/2006/relationships/image" Target="../media/image1303.png"/><Relationship Id="rId80" Type="http://schemas.openxmlformats.org/officeDocument/2006/relationships/image" Target="../media/image1277.png"/><Relationship Id="rId155" Type="http://schemas.openxmlformats.org/officeDocument/2006/relationships/customXml" Target="../ink/ink1351.xml"/><Relationship Id="rId176" Type="http://schemas.openxmlformats.org/officeDocument/2006/relationships/image" Target="../media/image1324.png"/><Relationship Id="rId197" Type="http://schemas.openxmlformats.org/officeDocument/2006/relationships/image" Target="../media/image1334.png"/><Relationship Id="rId201" Type="http://schemas.openxmlformats.org/officeDocument/2006/relationships/image" Target="../media/image1336.png"/><Relationship Id="rId222" Type="http://schemas.openxmlformats.org/officeDocument/2006/relationships/customXml" Target="../ink/ink1385.xml"/><Relationship Id="rId243" Type="http://schemas.openxmlformats.org/officeDocument/2006/relationships/image" Target="../media/image1357.png"/><Relationship Id="rId17" Type="http://schemas.openxmlformats.org/officeDocument/2006/relationships/image" Target="../media/image1246.png"/><Relationship Id="rId38" Type="http://schemas.openxmlformats.org/officeDocument/2006/relationships/image" Target="../media/image1256.png"/><Relationship Id="rId59" Type="http://schemas.openxmlformats.org/officeDocument/2006/relationships/customXml" Target="../ink/ink1302.xml"/><Relationship Id="rId103" Type="http://schemas.openxmlformats.org/officeDocument/2006/relationships/customXml" Target="../ink/ink1324.xml"/><Relationship Id="rId124" Type="http://schemas.openxmlformats.org/officeDocument/2006/relationships/image" Target="../media/image1298.png"/><Relationship Id="rId70" Type="http://schemas.openxmlformats.org/officeDocument/2006/relationships/image" Target="../media/image1272.png"/><Relationship Id="rId91" Type="http://schemas.openxmlformats.org/officeDocument/2006/relationships/customXml" Target="../ink/ink1318.xml"/><Relationship Id="rId145" Type="http://schemas.openxmlformats.org/officeDocument/2006/relationships/customXml" Target="../ink/ink1346.xml"/><Relationship Id="rId166" Type="http://schemas.openxmlformats.org/officeDocument/2006/relationships/image" Target="../media/image1319.png"/><Relationship Id="rId187" Type="http://schemas.openxmlformats.org/officeDocument/2006/relationships/customXml" Target="../ink/ink136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80.xml"/><Relationship Id="rId233" Type="http://schemas.openxmlformats.org/officeDocument/2006/relationships/image" Target="../media/image1352.png"/><Relationship Id="rId254" Type="http://schemas.openxmlformats.org/officeDocument/2006/relationships/customXml" Target="../ink/ink1401.xml"/><Relationship Id="rId28" Type="http://schemas.openxmlformats.org/officeDocument/2006/relationships/customXml" Target="../ink/ink1286.xml"/><Relationship Id="rId49" Type="http://schemas.openxmlformats.org/officeDocument/2006/relationships/customXml" Target="../ink/ink1297.xml"/><Relationship Id="rId114" Type="http://schemas.openxmlformats.org/officeDocument/2006/relationships/customXml" Target="../ink/ink1330.xml"/><Relationship Id="rId60" Type="http://schemas.openxmlformats.org/officeDocument/2006/relationships/image" Target="../media/image1267.png"/><Relationship Id="rId81" Type="http://schemas.openxmlformats.org/officeDocument/2006/relationships/customXml" Target="../ink/ink1313.xml"/><Relationship Id="rId135" Type="http://schemas.openxmlformats.org/officeDocument/2006/relationships/customXml" Target="../ink/ink1341.xml"/><Relationship Id="rId156" Type="http://schemas.openxmlformats.org/officeDocument/2006/relationships/image" Target="../media/image1314.png"/><Relationship Id="rId177" Type="http://schemas.openxmlformats.org/officeDocument/2006/relationships/customXml" Target="../ink/ink1362.xml"/><Relationship Id="rId198" Type="http://schemas.openxmlformats.org/officeDocument/2006/relationships/customXml" Target="../ink/ink1373.xml"/><Relationship Id="rId202" Type="http://schemas.openxmlformats.org/officeDocument/2006/relationships/customXml" Target="../ink/ink1375.xml"/><Relationship Id="rId223" Type="http://schemas.openxmlformats.org/officeDocument/2006/relationships/image" Target="../media/image1347.png"/><Relationship Id="rId244" Type="http://schemas.openxmlformats.org/officeDocument/2006/relationships/customXml" Target="../ink/ink1396.xml"/><Relationship Id="rId18" Type="http://schemas.openxmlformats.org/officeDocument/2006/relationships/customXml" Target="../ink/ink1281.xml"/><Relationship Id="rId39" Type="http://schemas.openxmlformats.org/officeDocument/2006/relationships/customXml" Target="../ink/ink1292.xml"/><Relationship Id="rId50" Type="http://schemas.openxmlformats.org/officeDocument/2006/relationships/image" Target="../media/image1262.png"/><Relationship Id="rId104" Type="http://schemas.openxmlformats.org/officeDocument/2006/relationships/image" Target="../media/image1289.png"/><Relationship Id="rId125" Type="http://schemas.openxmlformats.org/officeDocument/2006/relationships/customXml" Target="../ink/ink1336.xml"/><Relationship Id="rId146" Type="http://schemas.openxmlformats.org/officeDocument/2006/relationships/image" Target="../media/image1309.png"/><Relationship Id="rId167" Type="http://schemas.openxmlformats.org/officeDocument/2006/relationships/customXml" Target="../ink/ink1357.xml"/><Relationship Id="rId188" Type="http://schemas.openxmlformats.org/officeDocument/2006/relationships/image" Target="../media/image1330.png"/><Relationship Id="rId71" Type="http://schemas.openxmlformats.org/officeDocument/2006/relationships/customXml" Target="../ink/ink1308.xml"/><Relationship Id="rId92" Type="http://schemas.openxmlformats.org/officeDocument/2006/relationships/image" Target="../media/image1283.png"/><Relationship Id="rId213" Type="http://schemas.openxmlformats.org/officeDocument/2006/relationships/image" Target="../media/image1342.png"/><Relationship Id="rId234" Type="http://schemas.openxmlformats.org/officeDocument/2006/relationships/customXml" Target="../ink/ink1391.xml"/><Relationship Id="rId2" Type="http://schemas.openxmlformats.org/officeDocument/2006/relationships/customXml" Target="../ink/ink1273.xml"/><Relationship Id="rId29" Type="http://schemas.openxmlformats.org/officeDocument/2006/relationships/image" Target="../media/image1252.png"/><Relationship Id="rId255" Type="http://schemas.openxmlformats.org/officeDocument/2006/relationships/image" Target="../media/image1363.png"/><Relationship Id="rId40" Type="http://schemas.openxmlformats.org/officeDocument/2006/relationships/image" Target="../media/image1257.png"/><Relationship Id="rId115" Type="http://schemas.openxmlformats.org/officeDocument/2006/relationships/image" Target="../media/image1294.png"/><Relationship Id="rId136" Type="http://schemas.openxmlformats.org/officeDocument/2006/relationships/image" Target="../media/image1304.png"/><Relationship Id="rId157" Type="http://schemas.openxmlformats.org/officeDocument/2006/relationships/customXml" Target="../ink/ink1352.xml"/><Relationship Id="rId178" Type="http://schemas.openxmlformats.org/officeDocument/2006/relationships/image" Target="../media/image1325.png"/><Relationship Id="rId61" Type="http://schemas.openxmlformats.org/officeDocument/2006/relationships/customXml" Target="../ink/ink1303.xml"/><Relationship Id="rId82" Type="http://schemas.openxmlformats.org/officeDocument/2006/relationships/image" Target="../media/image1278.png"/><Relationship Id="rId199" Type="http://schemas.openxmlformats.org/officeDocument/2006/relationships/image" Target="../media/image1335.png"/><Relationship Id="rId203" Type="http://schemas.openxmlformats.org/officeDocument/2006/relationships/image" Target="../media/image1337.png"/><Relationship Id="rId19" Type="http://schemas.openxmlformats.org/officeDocument/2006/relationships/image" Target="../media/image1247.png"/><Relationship Id="rId224" Type="http://schemas.openxmlformats.org/officeDocument/2006/relationships/customXml" Target="../ink/ink1386.xml"/><Relationship Id="rId245" Type="http://schemas.openxmlformats.org/officeDocument/2006/relationships/image" Target="../media/image1358.png"/><Relationship Id="rId30" Type="http://schemas.openxmlformats.org/officeDocument/2006/relationships/customXml" Target="../ink/ink1287.xml"/><Relationship Id="rId105" Type="http://schemas.openxmlformats.org/officeDocument/2006/relationships/customXml" Target="../ink/ink1325.xml"/><Relationship Id="rId126" Type="http://schemas.openxmlformats.org/officeDocument/2006/relationships/image" Target="../media/image1299.png"/><Relationship Id="rId147" Type="http://schemas.openxmlformats.org/officeDocument/2006/relationships/customXml" Target="../ink/ink1347.xml"/><Relationship Id="rId168" Type="http://schemas.openxmlformats.org/officeDocument/2006/relationships/image" Target="../media/image1320.png"/><Relationship Id="rId51" Type="http://schemas.openxmlformats.org/officeDocument/2006/relationships/customXml" Target="../ink/ink1298.xml"/><Relationship Id="rId72" Type="http://schemas.openxmlformats.org/officeDocument/2006/relationships/image" Target="../media/image1273.png"/><Relationship Id="rId93" Type="http://schemas.openxmlformats.org/officeDocument/2006/relationships/customXml" Target="../ink/ink1319.xml"/><Relationship Id="rId189" Type="http://schemas.openxmlformats.org/officeDocument/2006/relationships/customXml" Target="../ink/ink1368.xml"/><Relationship Id="rId3" Type="http://schemas.openxmlformats.org/officeDocument/2006/relationships/image" Target="../media/image1240.png"/><Relationship Id="rId214" Type="http://schemas.openxmlformats.org/officeDocument/2006/relationships/customXml" Target="../ink/ink1381.xml"/><Relationship Id="rId235" Type="http://schemas.openxmlformats.org/officeDocument/2006/relationships/image" Target="../media/image1353.png"/><Relationship Id="rId256" Type="http://schemas.openxmlformats.org/officeDocument/2006/relationships/customXml" Target="../ink/ink1402.xml"/><Relationship Id="rId116" Type="http://schemas.openxmlformats.org/officeDocument/2006/relationships/customXml" Target="../ink/ink1331.xml"/><Relationship Id="rId137" Type="http://schemas.openxmlformats.org/officeDocument/2006/relationships/customXml" Target="../ink/ink1342.xml"/><Relationship Id="rId158" Type="http://schemas.openxmlformats.org/officeDocument/2006/relationships/image" Target="../media/image1315.png"/><Relationship Id="rId20" Type="http://schemas.openxmlformats.org/officeDocument/2006/relationships/customXml" Target="../ink/ink1282.xml"/><Relationship Id="rId41" Type="http://schemas.openxmlformats.org/officeDocument/2006/relationships/customXml" Target="../ink/ink1293.xml"/><Relationship Id="rId62" Type="http://schemas.openxmlformats.org/officeDocument/2006/relationships/image" Target="../media/image1268.png"/><Relationship Id="rId83" Type="http://schemas.openxmlformats.org/officeDocument/2006/relationships/customXml" Target="../ink/ink1314.xml"/><Relationship Id="rId179" Type="http://schemas.openxmlformats.org/officeDocument/2006/relationships/customXml" Target="../ink/ink1363.xml"/><Relationship Id="rId190" Type="http://schemas.openxmlformats.org/officeDocument/2006/relationships/image" Target="../media/image1331.png"/><Relationship Id="rId204" Type="http://schemas.openxmlformats.org/officeDocument/2006/relationships/customXml" Target="../ink/ink1376.xml"/><Relationship Id="rId225" Type="http://schemas.openxmlformats.org/officeDocument/2006/relationships/image" Target="../media/image1348.png"/><Relationship Id="rId246" Type="http://schemas.openxmlformats.org/officeDocument/2006/relationships/customXml" Target="../ink/ink1397.xml"/><Relationship Id="rId106" Type="http://schemas.openxmlformats.org/officeDocument/2006/relationships/image" Target="../media/image1290.png"/><Relationship Id="rId127" Type="http://schemas.openxmlformats.org/officeDocument/2006/relationships/customXml" Target="../ink/ink1337.xml"/><Relationship Id="rId10" Type="http://schemas.openxmlformats.org/officeDocument/2006/relationships/customXml" Target="../ink/ink1277.xml"/><Relationship Id="rId31" Type="http://schemas.openxmlformats.org/officeDocument/2006/relationships/image" Target="../media/image1253.png"/><Relationship Id="rId52" Type="http://schemas.openxmlformats.org/officeDocument/2006/relationships/image" Target="../media/image1263.png"/><Relationship Id="rId73" Type="http://schemas.openxmlformats.org/officeDocument/2006/relationships/customXml" Target="../ink/ink1309.xml"/><Relationship Id="rId94" Type="http://schemas.openxmlformats.org/officeDocument/2006/relationships/image" Target="../media/image1284.png"/><Relationship Id="rId148" Type="http://schemas.openxmlformats.org/officeDocument/2006/relationships/image" Target="../media/image1310.png"/><Relationship Id="rId169" Type="http://schemas.openxmlformats.org/officeDocument/2006/relationships/customXml" Target="../ink/ink1358.xml"/><Relationship Id="rId4" Type="http://schemas.openxmlformats.org/officeDocument/2006/relationships/customXml" Target="../ink/ink1274.xml"/><Relationship Id="rId180" Type="http://schemas.openxmlformats.org/officeDocument/2006/relationships/image" Target="../media/image1326.png"/><Relationship Id="rId215" Type="http://schemas.openxmlformats.org/officeDocument/2006/relationships/image" Target="../media/image1343.png"/><Relationship Id="rId236" Type="http://schemas.openxmlformats.org/officeDocument/2006/relationships/customXml" Target="../ink/ink1392.xml"/><Relationship Id="rId257" Type="http://schemas.openxmlformats.org/officeDocument/2006/relationships/image" Target="../media/image13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0.png"/><Relationship Id="rId21" Type="http://schemas.openxmlformats.org/officeDocument/2006/relationships/image" Target="../media/image1375.png"/><Relationship Id="rId42" Type="http://schemas.openxmlformats.org/officeDocument/2006/relationships/customXml" Target="../ink/ink1424.xml"/><Relationship Id="rId63" Type="http://schemas.openxmlformats.org/officeDocument/2006/relationships/image" Target="../media/image1394.png"/><Relationship Id="rId84" Type="http://schemas.openxmlformats.org/officeDocument/2006/relationships/customXml" Target="../ink/ink1445.xml"/><Relationship Id="rId138" Type="http://schemas.openxmlformats.org/officeDocument/2006/relationships/image" Target="../media/image1430.png"/><Relationship Id="rId159" Type="http://schemas.openxmlformats.org/officeDocument/2006/relationships/customXml" Target="../ink/ink1484.xml"/><Relationship Id="rId107" Type="http://schemas.openxmlformats.org/officeDocument/2006/relationships/image" Target="../media/image1415.png"/><Relationship Id="rId11" Type="http://schemas.openxmlformats.org/officeDocument/2006/relationships/image" Target="../media/image1370.png"/><Relationship Id="rId32" Type="http://schemas.openxmlformats.org/officeDocument/2006/relationships/customXml" Target="../ink/ink1419.xml"/><Relationship Id="rId53" Type="http://schemas.openxmlformats.org/officeDocument/2006/relationships/image" Target="../media/image1389.png"/><Relationship Id="rId74" Type="http://schemas.openxmlformats.org/officeDocument/2006/relationships/customXml" Target="../ink/ink1440.xml"/><Relationship Id="rId128" Type="http://schemas.openxmlformats.org/officeDocument/2006/relationships/image" Target="../media/image1425.png"/><Relationship Id="rId149" Type="http://schemas.openxmlformats.org/officeDocument/2006/relationships/customXml" Target="../ink/ink1479.xml"/><Relationship Id="rId5" Type="http://schemas.openxmlformats.org/officeDocument/2006/relationships/image" Target="../media/image1367.png"/><Relationship Id="rId95" Type="http://schemas.openxmlformats.org/officeDocument/2006/relationships/customXml" Target="../ink/ink1451.xml"/><Relationship Id="rId160" Type="http://schemas.openxmlformats.org/officeDocument/2006/relationships/image" Target="../media/image1441.png"/><Relationship Id="rId22" Type="http://schemas.openxmlformats.org/officeDocument/2006/relationships/customXml" Target="../ink/ink1414.xml"/><Relationship Id="rId43" Type="http://schemas.openxmlformats.org/officeDocument/2006/relationships/image" Target="../media/image1385.png"/><Relationship Id="rId64" Type="http://schemas.openxmlformats.org/officeDocument/2006/relationships/customXml" Target="../ink/ink1435.xml"/><Relationship Id="rId118" Type="http://schemas.openxmlformats.org/officeDocument/2006/relationships/customXml" Target="../ink/ink1463.xml"/><Relationship Id="rId139" Type="http://schemas.openxmlformats.org/officeDocument/2006/relationships/customXml" Target="../ink/ink1474.xml"/><Relationship Id="rId80" Type="http://schemas.openxmlformats.org/officeDocument/2006/relationships/customXml" Target="../ink/ink1443.xml"/><Relationship Id="rId85" Type="http://schemas.openxmlformats.org/officeDocument/2006/relationships/image" Target="../media/image1405.png"/><Relationship Id="rId150" Type="http://schemas.openxmlformats.org/officeDocument/2006/relationships/image" Target="../media/image1436.png"/><Relationship Id="rId155" Type="http://schemas.openxmlformats.org/officeDocument/2006/relationships/customXml" Target="../ink/ink1482.xml"/><Relationship Id="rId12" Type="http://schemas.openxmlformats.org/officeDocument/2006/relationships/customXml" Target="../ink/ink1409.xml"/><Relationship Id="rId17" Type="http://schemas.openxmlformats.org/officeDocument/2006/relationships/image" Target="../media/image1373.png"/><Relationship Id="rId33" Type="http://schemas.openxmlformats.org/officeDocument/2006/relationships/image" Target="../media/image1380.png"/><Relationship Id="rId38" Type="http://schemas.openxmlformats.org/officeDocument/2006/relationships/customXml" Target="../ink/ink1422.xml"/><Relationship Id="rId59" Type="http://schemas.openxmlformats.org/officeDocument/2006/relationships/image" Target="../media/image1392.png"/><Relationship Id="rId103" Type="http://schemas.openxmlformats.org/officeDocument/2006/relationships/image" Target="../media/image1413.png"/><Relationship Id="rId108" Type="http://schemas.openxmlformats.org/officeDocument/2006/relationships/customXml" Target="../ink/ink1458.xml"/><Relationship Id="rId124" Type="http://schemas.openxmlformats.org/officeDocument/2006/relationships/customXml" Target="../ink/ink1466.xml"/><Relationship Id="rId129" Type="http://schemas.openxmlformats.org/officeDocument/2006/relationships/customXml" Target="../ink/ink1469.xml"/><Relationship Id="rId54" Type="http://schemas.openxmlformats.org/officeDocument/2006/relationships/customXml" Target="../ink/ink1430.xml"/><Relationship Id="rId70" Type="http://schemas.openxmlformats.org/officeDocument/2006/relationships/customXml" Target="../ink/ink1438.xml"/><Relationship Id="rId75" Type="http://schemas.openxmlformats.org/officeDocument/2006/relationships/image" Target="../media/image1400.png"/><Relationship Id="rId91" Type="http://schemas.openxmlformats.org/officeDocument/2006/relationships/customXml" Target="../ink/ink1449.xml"/><Relationship Id="rId96" Type="http://schemas.openxmlformats.org/officeDocument/2006/relationships/customXml" Target="../ink/ink1452.xml"/><Relationship Id="rId140" Type="http://schemas.openxmlformats.org/officeDocument/2006/relationships/image" Target="../media/image1431.png"/><Relationship Id="rId145" Type="http://schemas.openxmlformats.org/officeDocument/2006/relationships/customXml" Target="../ink/ink14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06.xml"/><Relationship Id="rId23" Type="http://schemas.openxmlformats.org/officeDocument/2006/relationships/image" Target="../media/image1376.png"/><Relationship Id="rId28" Type="http://schemas.openxmlformats.org/officeDocument/2006/relationships/customXml" Target="../ink/ink1417.xml"/><Relationship Id="rId49" Type="http://schemas.openxmlformats.org/officeDocument/2006/relationships/image" Target="../media/image1388.png"/><Relationship Id="rId114" Type="http://schemas.openxmlformats.org/officeDocument/2006/relationships/customXml" Target="../ink/ink1461.xml"/><Relationship Id="rId119" Type="http://schemas.openxmlformats.org/officeDocument/2006/relationships/image" Target="../media/image1421.png"/><Relationship Id="rId44" Type="http://schemas.openxmlformats.org/officeDocument/2006/relationships/customXml" Target="../ink/ink1425.xml"/><Relationship Id="rId60" Type="http://schemas.openxmlformats.org/officeDocument/2006/relationships/customXml" Target="../ink/ink1433.xml"/><Relationship Id="rId65" Type="http://schemas.openxmlformats.org/officeDocument/2006/relationships/image" Target="../media/image1395.png"/><Relationship Id="rId81" Type="http://schemas.openxmlformats.org/officeDocument/2006/relationships/image" Target="../media/image1403.png"/><Relationship Id="rId86" Type="http://schemas.openxmlformats.org/officeDocument/2006/relationships/customXml" Target="../ink/ink1446.xml"/><Relationship Id="rId130" Type="http://schemas.openxmlformats.org/officeDocument/2006/relationships/image" Target="../media/image1426.png"/><Relationship Id="rId135" Type="http://schemas.openxmlformats.org/officeDocument/2006/relationships/customXml" Target="../ink/ink1472.xml"/><Relationship Id="rId151" Type="http://schemas.openxmlformats.org/officeDocument/2006/relationships/customXml" Target="../ink/ink1480.xml"/><Relationship Id="rId156" Type="http://schemas.openxmlformats.org/officeDocument/2006/relationships/image" Target="../media/image1439.png"/><Relationship Id="rId13" Type="http://schemas.openxmlformats.org/officeDocument/2006/relationships/image" Target="../media/image1371.png"/><Relationship Id="rId18" Type="http://schemas.openxmlformats.org/officeDocument/2006/relationships/customXml" Target="../ink/ink1412.xml"/><Relationship Id="rId39" Type="http://schemas.openxmlformats.org/officeDocument/2006/relationships/image" Target="../media/image1383.png"/><Relationship Id="rId109" Type="http://schemas.openxmlformats.org/officeDocument/2006/relationships/image" Target="../media/image1416.png"/><Relationship Id="rId34" Type="http://schemas.openxmlformats.org/officeDocument/2006/relationships/customXml" Target="../ink/ink1420.xml"/><Relationship Id="rId50" Type="http://schemas.openxmlformats.org/officeDocument/2006/relationships/customXml" Target="../ink/ink1428.xml"/><Relationship Id="rId55" Type="http://schemas.openxmlformats.org/officeDocument/2006/relationships/image" Target="../media/image1390.png"/><Relationship Id="rId76" Type="http://schemas.openxmlformats.org/officeDocument/2006/relationships/customXml" Target="../ink/ink1441.xml"/><Relationship Id="rId97" Type="http://schemas.openxmlformats.org/officeDocument/2006/relationships/image" Target="../media/image1410.png"/><Relationship Id="rId104" Type="http://schemas.openxmlformats.org/officeDocument/2006/relationships/customXml" Target="../ink/ink1456.xml"/><Relationship Id="rId120" Type="http://schemas.openxmlformats.org/officeDocument/2006/relationships/customXml" Target="../ink/ink1464.xml"/><Relationship Id="rId125" Type="http://schemas.openxmlformats.org/officeDocument/2006/relationships/image" Target="../media/image1424.png"/><Relationship Id="rId141" Type="http://schemas.openxmlformats.org/officeDocument/2006/relationships/customXml" Target="../ink/ink1475.xml"/><Relationship Id="rId146" Type="http://schemas.openxmlformats.org/officeDocument/2006/relationships/image" Target="../media/image1434.png"/><Relationship Id="rId7" Type="http://schemas.openxmlformats.org/officeDocument/2006/relationships/image" Target="../media/image1368.png"/><Relationship Id="rId71" Type="http://schemas.openxmlformats.org/officeDocument/2006/relationships/image" Target="../media/image1398.png"/><Relationship Id="rId92" Type="http://schemas.openxmlformats.org/officeDocument/2006/relationships/image" Target="../media/image1408.png"/><Relationship Id="rId2" Type="http://schemas.openxmlformats.org/officeDocument/2006/relationships/customXml" Target="../ink/ink1404.xml"/><Relationship Id="rId29" Type="http://schemas.openxmlformats.org/officeDocument/2006/relationships/image" Target="../media/image1378.png"/><Relationship Id="rId24" Type="http://schemas.openxmlformats.org/officeDocument/2006/relationships/customXml" Target="../ink/ink1415.xml"/><Relationship Id="rId40" Type="http://schemas.openxmlformats.org/officeDocument/2006/relationships/customXml" Target="../ink/ink1423.xml"/><Relationship Id="rId45" Type="http://schemas.openxmlformats.org/officeDocument/2006/relationships/image" Target="../media/image1386.png"/><Relationship Id="rId66" Type="http://schemas.openxmlformats.org/officeDocument/2006/relationships/customXml" Target="../ink/ink1436.xml"/><Relationship Id="rId87" Type="http://schemas.openxmlformats.org/officeDocument/2006/relationships/image" Target="../media/image1406.png"/><Relationship Id="rId110" Type="http://schemas.openxmlformats.org/officeDocument/2006/relationships/customXml" Target="../ink/ink1459.xml"/><Relationship Id="rId115" Type="http://schemas.openxmlformats.org/officeDocument/2006/relationships/image" Target="../media/image1419.png"/><Relationship Id="rId131" Type="http://schemas.openxmlformats.org/officeDocument/2006/relationships/customXml" Target="../ink/ink1470.xml"/><Relationship Id="rId136" Type="http://schemas.openxmlformats.org/officeDocument/2006/relationships/image" Target="../media/image1429.png"/><Relationship Id="rId157" Type="http://schemas.openxmlformats.org/officeDocument/2006/relationships/customXml" Target="../ink/ink1483.xml"/><Relationship Id="rId61" Type="http://schemas.openxmlformats.org/officeDocument/2006/relationships/image" Target="../media/image1393.png"/><Relationship Id="rId82" Type="http://schemas.openxmlformats.org/officeDocument/2006/relationships/customXml" Target="../ink/ink1444.xml"/><Relationship Id="rId152" Type="http://schemas.openxmlformats.org/officeDocument/2006/relationships/image" Target="../media/image1437.png"/><Relationship Id="rId19" Type="http://schemas.openxmlformats.org/officeDocument/2006/relationships/image" Target="../media/image1374.png"/><Relationship Id="rId14" Type="http://schemas.openxmlformats.org/officeDocument/2006/relationships/customXml" Target="../ink/ink1410.xml"/><Relationship Id="rId30" Type="http://schemas.openxmlformats.org/officeDocument/2006/relationships/customXml" Target="../ink/ink1418.xml"/><Relationship Id="rId35" Type="http://schemas.openxmlformats.org/officeDocument/2006/relationships/image" Target="../media/image1381.png"/><Relationship Id="rId56" Type="http://schemas.openxmlformats.org/officeDocument/2006/relationships/customXml" Target="../ink/ink1431.xml"/><Relationship Id="rId77" Type="http://schemas.openxmlformats.org/officeDocument/2006/relationships/image" Target="../media/image1401.png"/><Relationship Id="rId100" Type="http://schemas.openxmlformats.org/officeDocument/2006/relationships/customXml" Target="../ink/ink1454.xml"/><Relationship Id="rId105" Type="http://schemas.openxmlformats.org/officeDocument/2006/relationships/image" Target="../media/image1414.png"/><Relationship Id="rId126" Type="http://schemas.openxmlformats.org/officeDocument/2006/relationships/customXml" Target="../ink/ink1467.xml"/><Relationship Id="rId147" Type="http://schemas.openxmlformats.org/officeDocument/2006/relationships/customXml" Target="../ink/ink1478.xml"/><Relationship Id="rId8" Type="http://schemas.openxmlformats.org/officeDocument/2006/relationships/customXml" Target="../ink/ink1407.xml"/><Relationship Id="rId51" Type="http://schemas.openxmlformats.org/officeDocument/2006/relationships/image" Target="../media/image539.png"/><Relationship Id="rId72" Type="http://schemas.openxmlformats.org/officeDocument/2006/relationships/customXml" Target="../ink/ink1439.xml"/><Relationship Id="rId93" Type="http://schemas.openxmlformats.org/officeDocument/2006/relationships/customXml" Target="../ink/ink1450.xml"/><Relationship Id="rId98" Type="http://schemas.openxmlformats.org/officeDocument/2006/relationships/customXml" Target="../ink/ink1453.xml"/><Relationship Id="rId121" Type="http://schemas.openxmlformats.org/officeDocument/2006/relationships/image" Target="../media/image1422.png"/><Relationship Id="rId142" Type="http://schemas.openxmlformats.org/officeDocument/2006/relationships/image" Target="../media/image1432.png"/><Relationship Id="rId3" Type="http://schemas.openxmlformats.org/officeDocument/2006/relationships/image" Target="../media/image1366.png"/><Relationship Id="rId25" Type="http://schemas.openxmlformats.org/officeDocument/2006/relationships/image" Target="../media/image1377.png"/><Relationship Id="rId46" Type="http://schemas.openxmlformats.org/officeDocument/2006/relationships/customXml" Target="../ink/ink1426.xml"/><Relationship Id="rId67" Type="http://schemas.openxmlformats.org/officeDocument/2006/relationships/image" Target="../media/image1396.png"/><Relationship Id="rId116" Type="http://schemas.openxmlformats.org/officeDocument/2006/relationships/customXml" Target="../ink/ink1462.xml"/><Relationship Id="rId137" Type="http://schemas.openxmlformats.org/officeDocument/2006/relationships/customXml" Target="../ink/ink1473.xml"/><Relationship Id="rId158" Type="http://schemas.openxmlformats.org/officeDocument/2006/relationships/image" Target="../media/image1440.png"/><Relationship Id="rId20" Type="http://schemas.openxmlformats.org/officeDocument/2006/relationships/customXml" Target="../ink/ink1413.xml"/><Relationship Id="rId41" Type="http://schemas.openxmlformats.org/officeDocument/2006/relationships/image" Target="../media/image1384.png"/><Relationship Id="rId62" Type="http://schemas.openxmlformats.org/officeDocument/2006/relationships/customXml" Target="../ink/ink1434.xml"/><Relationship Id="rId83" Type="http://schemas.openxmlformats.org/officeDocument/2006/relationships/image" Target="../media/image1404.png"/><Relationship Id="rId88" Type="http://schemas.openxmlformats.org/officeDocument/2006/relationships/customXml" Target="../ink/ink1447.xml"/><Relationship Id="rId111" Type="http://schemas.openxmlformats.org/officeDocument/2006/relationships/image" Target="../media/image1417.png"/><Relationship Id="rId132" Type="http://schemas.openxmlformats.org/officeDocument/2006/relationships/image" Target="../media/image1427.png"/><Relationship Id="rId153" Type="http://schemas.openxmlformats.org/officeDocument/2006/relationships/customXml" Target="../ink/ink1481.xml"/><Relationship Id="rId15" Type="http://schemas.openxmlformats.org/officeDocument/2006/relationships/image" Target="../media/image1372.png"/><Relationship Id="rId36" Type="http://schemas.openxmlformats.org/officeDocument/2006/relationships/customXml" Target="../ink/ink1421.xml"/><Relationship Id="rId57" Type="http://schemas.openxmlformats.org/officeDocument/2006/relationships/image" Target="../media/image1391.png"/><Relationship Id="rId106" Type="http://schemas.openxmlformats.org/officeDocument/2006/relationships/customXml" Target="../ink/ink1457.xml"/><Relationship Id="rId127" Type="http://schemas.openxmlformats.org/officeDocument/2006/relationships/customXml" Target="../ink/ink1468.xml"/><Relationship Id="rId10" Type="http://schemas.openxmlformats.org/officeDocument/2006/relationships/customXml" Target="../ink/ink1408.xml"/><Relationship Id="rId31" Type="http://schemas.openxmlformats.org/officeDocument/2006/relationships/image" Target="../media/image1379.png"/><Relationship Id="rId52" Type="http://schemas.openxmlformats.org/officeDocument/2006/relationships/customXml" Target="../ink/ink1429.xml"/><Relationship Id="rId73" Type="http://schemas.openxmlformats.org/officeDocument/2006/relationships/image" Target="../media/image1399.png"/><Relationship Id="rId78" Type="http://schemas.openxmlformats.org/officeDocument/2006/relationships/customXml" Target="../ink/ink1442.xml"/><Relationship Id="rId94" Type="http://schemas.openxmlformats.org/officeDocument/2006/relationships/image" Target="../media/image1409.png"/><Relationship Id="rId99" Type="http://schemas.openxmlformats.org/officeDocument/2006/relationships/image" Target="../media/image1411.png"/><Relationship Id="rId101" Type="http://schemas.openxmlformats.org/officeDocument/2006/relationships/image" Target="../media/image1412.png"/><Relationship Id="rId122" Type="http://schemas.openxmlformats.org/officeDocument/2006/relationships/customXml" Target="../ink/ink1465.xml"/><Relationship Id="rId143" Type="http://schemas.openxmlformats.org/officeDocument/2006/relationships/customXml" Target="../ink/ink1476.xml"/><Relationship Id="rId148" Type="http://schemas.openxmlformats.org/officeDocument/2006/relationships/image" Target="../media/image1435.png"/><Relationship Id="rId4" Type="http://schemas.openxmlformats.org/officeDocument/2006/relationships/customXml" Target="../ink/ink1405.xml"/><Relationship Id="rId9" Type="http://schemas.openxmlformats.org/officeDocument/2006/relationships/image" Target="../media/image1369.png"/><Relationship Id="rId26" Type="http://schemas.openxmlformats.org/officeDocument/2006/relationships/customXml" Target="../ink/ink1416.xml"/><Relationship Id="rId47" Type="http://schemas.openxmlformats.org/officeDocument/2006/relationships/image" Target="../media/image1387.png"/><Relationship Id="rId68" Type="http://schemas.openxmlformats.org/officeDocument/2006/relationships/customXml" Target="../ink/ink1437.xml"/><Relationship Id="rId89" Type="http://schemas.openxmlformats.org/officeDocument/2006/relationships/customXml" Target="../ink/ink1448.xml"/><Relationship Id="rId112" Type="http://schemas.openxmlformats.org/officeDocument/2006/relationships/customXml" Target="../ink/ink1460.xml"/><Relationship Id="rId133" Type="http://schemas.openxmlformats.org/officeDocument/2006/relationships/customXml" Target="../ink/ink1471.xml"/><Relationship Id="rId154" Type="http://schemas.openxmlformats.org/officeDocument/2006/relationships/image" Target="../media/image1438.png"/><Relationship Id="rId16" Type="http://schemas.openxmlformats.org/officeDocument/2006/relationships/customXml" Target="../ink/ink1411.xml"/><Relationship Id="rId37" Type="http://schemas.openxmlformats.org/officeDocument/2006/relationships/image" Target="../media/image1382.png"/><Relationship Id="rId58" Type="http://schemas.openxmlformats.org/officeDocument/2006/relationships/customXml" Target="../ink/ink1432.xml"/><Relationship Id="rId79" Type="http://schemas.openxmlformats.org/officeDocument/2006/relationships/image" Target="../media/image1402.png"/><Relationship Id="rId102" Type="http://schemas.openxmlformats.org/officeDocument/2006/relationships/customXml" Target="../ink/ink1455.xml"/><Relationship Id="rId123" Type="http://schemas.openxmlformats.org/officeDocument/2006/relationships/image" Target="../media/image1423.png"/><Relationship Id="rId144" Type="http://schemas.openxmlformats.org/officeDocument/2006/relationships/image" Target="../media/image1433.png"/><Relationship Id="rId90" Type="http://schemas.openxmlformats.org/officeDocument/2006/relationships/image" Target="../media/image1407.png"/><Relationship Id="rId27" Type="http://schemas.openxmlformats.org/officeDocument/2006/relationships/image" Target="../media/image106.png"/><Relationship Id="rId48" Type="http://schemas.openxmlformats.org/officeDocument/2006/relationships/customXml" Target="../ink/ink1427.xml"/><Relationship Id="rId69" Type="http://schemas.openxmlformats.org/officeDocument/2006/relationships/image" Target="../media/image1397.png"/><Relationship Id="rId113" Type="http://schemas.openxmlformats.org/officeDocument/2006/relationships/image" Target="../media/image1418.png"/><Relationship Id="rId134" Type="http://schemas.openxmlformats.org/officeDocument/2006/relationships/image" Target="../media/image14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4.png"/><Relationship Id="rId3" Type="http://schemas.openxmlformats.org/officeDocument/2006/relationships/customXml" Target="../ink/ink1485.xml"/><Relationship Id="rId7" Type="http://schemas.openxmlformats.org/officeDocument/2006/relationships/customXml" Target="../ink/ink148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3.png"/><Relationship Id="rId5" Type="http://schemas.openxmlformats.org/officeDocument/2006/relationships/customXml" Target="../ink/ink1486.xml"/><Relationship Id="rId4" Type="http://schemas.openxmlformats.org/officeDocument/2006/relationships/image" Target="../media/image144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0.png"/><Relationship Id="rId299" Type="http://schemas.openxmlformats.org/officeDocument/2006/relationships/customXml" Target="../ink/ink1638.xml"/><Relationship Id="rId21" Type="http://schemas.openxmlformats.org/officeDocument/2006/relationships/customXml" Target="../ink/ink1497.xml"/><Relationship Id="rId63" Type="http://schemas.openxmlformats.org/officeDocument/2006/relationships/customXml" Target="../ink/ink1518.xml"/><Relationship Id="rId159" Type="http://schemas.openxmlformats.org/officeDocument/2006/relationships/customXml" Target="../ink/ink1568.xml"/><Relationship Id="rId170" Type="http://schemas.openxmlformats.org/officeDocument/2006/relationships/image" Target="../media/image1525.png"/><Relationship Id="rId226" Type="http://schemas.openxmlformats.org/officeDocument/2006/relationships/image" Target="../media/image1552.png"/><Relationship Id="rId268" Type="http://schemas.openxmlformats.org/officeDocument/2006/relationships/image" Target="../media/image1573.png"/><Relationship Id="rId32" Type="http://schemas.openxmlformats.org/officeDocument/2006/relationships/image" Target="../media/image1458.png"/><Relationship Id="rId74" Type="http://schemas.openxmlformats.org/officeDocument/2006/relationships/image" Target="../media/image1479.png"/><Relationship Id="rId128" Type="http://schemas.openxmlformats.org/officeDocument/2006/relationships/image" Target="../media/image1505.png"/><Relationship Id="rId5" Type="http://schemas.openxmlformats.org/officeDocument/2006/relationships/customXml" Target="../ink/ink1489.xml"/><Relationship Id="rId181" Type="http://schemas.openxmlformats.org/officeDocument/2006/relationships/customXml" Target="../ink/ink1579.xml"/><Relationship Id="rId237" Type="http://schemas.openxmlformats.org/officeDocument/2006/relationships/customXml" Target="../ink/ink1607.xml"/><Relationship Id="rId279" Type="http://schemas.openxmlformats.org/officeDocument/2006/relationships/customXml" Target="../ink/ink1628.xml"/><Relationship Id="rId43" Type="http://schemas.openxmlformats.org/officeDocument/2006/relationships/customXml" Target="../ink/ink1508.xml"/><Relationship Id="rId139" Type="http://schemas.openxmlformats.org/officeDocument/2006/relationships/customXml" Target="../ink/ink1557.xml"/><Relationship Id="rId290" Type="http://schemas.openxmlformats.org/officeDocument/2006/relationships/image" Target="../media/image1584.png"/><Relationship Id="rId304" Type="http://schemas.openxmlformats.org/officeDocument/2006/relationships/image" Target="../media/image1591.png"/><Relationship Id="rId85" Type="http://schemas.openxmlformats.org/officeDocument/2006/relationships/image" Target="../media/image1484.png"/><Relationship Id="rId150" Type="http://schemas.openxmlformats.org/officeDocument/2006/relationships/image" Target="../media/image1515.png"/><Relationship Id="rId192" Type="http://schemas.openxmlformats.org/officeDocument/2006/relationships/image" Target="../media/image1535.png"/><Relationship Id="rId206" Type="http://schemas.openxmlformats.org/officeDocument/2006/relationships/image" Target="../media/image1542.png"/><Relationship Id="rId248" Type="http://schemas.openxmlformats.org/officeDocument/2006/relationships/image" Target="../media/image1563.png"/><Relationship Id="rId12" Type="http://schemas.openxmlformats.org/officeDocument/2006/relationships/image" Target="../media/image1449.png"/><Relationship Id="rId108" Type="http://schemas.openxmlformats.org/officeDocument/2006/relationships/customXml" Target="../ink/ink1541.xml"/><Relationship Id="rId54" Type="http://schemas.openxmlformats.org/officeDocument/2006/relationships/image" Target="../media/image1469.png"/><Relationship Id="rId96" Type="http://schemas.openxmlformats.org/officeDocument/2006/relationships/customXml" Target="../ink/ink1535.xml"/><Relationship Id="rId161" Type="http://schemas.openxmlformats.org/officeDocument/2006/relationships/customXml" Target="../ink/ink1569.xml"/><Relationship Id="rId217" Type="http://schemas.openxmlformats.org/officeDocument/2006/relationships/customXml" Target="../ink/ink1597.xml"/><Relationship Id="rId259" Type="http://schemas.openxmlformats.org/officeDocument/2006/relationships/customXml" Target="../ink/ink1618.xml"/><Relationship Id="rId23" Type="http://schemas.openxmlformats.org/officeDocument/2006/relationships/customXml" Target="../ink/ink1498.xml"/><Relationship Id="rId119" Type="http://schemas.openxmlformats.org/officeDocument/2006/relationships/image" Target="../media/image1501.png"/><Relationship Id="rId270" Type="http://schemas.openxmlformats.org/officeDocument/2006/relationships/image" Target="../media/image1574.png"/><Relationship Id="rId291" Type="http://schemas.openxmlformats.org/officeDocument/2006/relationships/customXml" Target="../ink/ink1634.xml"/><Relationship Id="rId305" Type="http://schemas.openxmlformats.org/officeDocument/2006/relationships/customXml" Target="../ink/ink1641.xml"/><Relationship Id="rId44" Type="http://schemas.openxmlformats.org/officeDocument/2006/relationships/image" Target="../media/image1464.png"/><Relationship Id="rId65" Type="http://schemas.openxmlformats.org/officeDocument/2006/relationships/customXml" Target="../ink/ink1519.xml"/><Relationship Id="rId86" Type="http://schemas.openxmlformats.org/officeDocument/2006/relationships/customXml" Target="../ink/ink1530.xml"/><Relationship Id="rId130" Type="http://schemas.openxmlformats.org/officeDocument/2006/relationships/image" Target="../media/image1506.png"/><Relationship Id="rId151" Type="http://schemas.openxmlformats.org/officeDocument/2006/relationships/customXml" Target="../ink/ink1564.xml"/><Relationship Id="rId172" Type="http://schemas.openxmlformats.org/officeDocument/2006/relationships/image" Target="../media/image1189.png"/><Relationship Id="rId193" Type="http://schemas.openxmlformats.org/officeDocument/2006/relationships/customXml" Target="../ink/ink1585.xml"/><Relationship Id="rId207" Type="http://schemas.openxmlformats.org/officeDocument/2006/relationships/customXml" Target="../ink/ink1592.xml"/><Relationship Id="rId228" Type="http://schemas.openxmlformats.org/officeDocument/2006/relationships/image" Target="../media/image1553.png"/><Relationship Id="rId249" Type="http://schemas.openxmlformats.org/officeDocument/2006/relationships/customXml" Target="../ink/ink1613.xml"/><Relationship Id="rId13" Type="http://schemas.openxmlformats.org/officeDocument/2006/relationships/customXml" Target="../ink/ink1493.xml"/><Relationship Id="rId109" Type="http://schemas.openxmlformats.org/officeDocument/2006/relationships/image" Target="../media/image1496.png"/><Relationship Id="rId260" Type="http://schemas.openxmlformats.org/officeDocument/2006/relationships/image" Target="../media/image1569.png"/><Relationship Id="rId281" Type="http://schemas.openxmlformats.org/officeDocument/2006/relationships/customXml" Target="../ink/ink1629.xml"/><Relationship Id="rId34" Type="http://schemas.openxmlformats.org/officeDocument/2006/relationships/image" Target="../media/image1459.png"/><Relationship Id="rId55" Type="http://schemas.openxmlformats.org/officeDocument/2006/relationships/customXml" Target="../ink/ink1514.xml"/><Relationship Id="rId76" Type="http://schemas.openxmlformats.org/officeDocument/2006/relationships/image" Target="../media/image1480.png"/><Relationship Id="rId97" Type="http://schemas.openxmlformats.org/officeDocument/2006/relationships/image" Target="../media/image1490.png"/><Relationship Id="rId120" Type="http://schemas.openxmlformats.org/officeDocument/2006/relationships/customXml" Target="../ink/ink1547.xml"/><Relationship Id="rId141" Type="http://schemas.openxmlformats.org/officeDocument/2006/relationships/image" Target="../media/image1511.png"/><Relationship Id="rId7" Type="http://schemas.openxmlformats.org/officeDocument/2006/relationships/customXml" Target="../ink/ink1490.xml"/><Relationship Id="rId162" Type="http://schemas.openxmlformats.org/officeDocument/2006/relationships/image" Target="../media/image1521.png"/><Relationship Id="rId183" Type="http://schemas.openxmlformats.org/officeDocument/2006/relationships/customXml" Target="../ink/ink1580.xml"/><Relationship Id="rId218" Type="http://schemas.openxmlformats.org/officeDocument/2006/relationships/image" Target="../media/image1548.png"/><Relationship Id="rId239" Type="http://schemas.openxmlformats.org/officeDocument/2006/relationships/customXml" Target="../ink/ink1608.xml"/><Relationship Id="rId250" Type="http://schemas.openxmlformats.org/officeDocument/2006/relationships/image" Target="../media/image1564.png"/><Relationship Id="rId271" Type="http://schemas.openxmlformats.org/officeDocument/2006/relationships/customXml" Target="../ink/ink1624.xml"/><Relationship Id="rId292" Type="http://schemas.openxmlformats.org/officeDocument/2006/relationships/image" Target="../media/image1585.png"/><Relationship Id="rId306" Type="http://schemas.openxmlformats.org/officeDocument/2006/relationships/image" Target="../media/image1592.png"/><Relationship Id="rId24" Type="http://schemas.openxmlformats.org/officeDocument/2006/relationships/image" Target="../media/image1455.png"/><Relationship Id="rId45" Type="http://schemas.openxmlformats.org/officeDocument/2006/relationships/customXml" Target="../ink/ink1509.xml"/><Relationship Id="rId66" Type="http://schemas.openxmlformats.org/officeDocument/2006/relationships/image" Target="../media/image1475.png"/><Relationship Id="rId87" Type="http://schemas.openxmlformats.org/officeDocument/2006/relationships/image" Target="../media/image1485.png"/><Relationship Id="rId110" Type="http://schemas.openxmlformats.org/officeDocument/2006/relationships/customXml" Target="../ink/ink1542.xml"/><Relationship Id="rId131" Type="http://schemas.openxmlformats.org/officeDocument/2006/relationships/customXml" Target="../ink/ink1553.xml"/><Relationship Id="rId152" Type="http://schemas.openxmlformats.org/officeDocument/2006/relationships/image" Target="../media/image1516.png"/><Relationship Id="rId173" Type="http://schemas.openxmlformats.org/officeDocument/2006/relationships/customXml" Target="../ink/ink1575.xml"/><Relationship Id="rId194" Type="http://schemas.openxmlformats.org/officeDocument/2006/relationships/image" Target="../media/image1536.png"/><Relationship Id="rId208" Type="http://schemas.openxmlformats.org/officeDocument/2006/relationships/image" Target="../media/image1543.png"/><Relationship Id="rId229" Type="http://schemas.openxmlformats.org/officeDocument/2006/relationships/customXml" Target="../ink/ink1603.xml"/><Relationship Id="rId240" Type="http://schemas.openxmlformats.org/officeDocument/2006/relationships/image" Target="../media/image1559.png"/><Relationship Id="rId261" Type="http://schemas.openxmlformats.org/officeDocument/2006/relationships/customXml" Target="../ink/ink1619.xml"/><Relationship Id="rId14" Type="http://schemas.openxmlformats.org/officeDocument/2006/relationships/image" Target="../media/image1450.png"/><Relationship Id="rId35" Type="http://schemas.openxmlformats.org/officeDocument/2006/relationships/customXml" Target="../ink/ink1504.xml"/><Relationship Id="rId56" Type="http://schemas.openxmlformats.org/officeDocument/2006/relationships/image" Target="../media/image1470.png"/><Relationship Id="rId77" Type="http://schemas.openxmlformats.org/officeDocument/2006/relationships/customXml" Target="../ink/ink1525.xml"/><Relationship Id="rId100" Type="http://schemas.openxmlformats.org/officeDocument/2006/relationships/customXml" Target="../ink/ink1537.xml"/><Relationship Id="rId282" Type="http://schemas.openxmlformats.org/officeDocument/2006/relationships/image" Target="../media/image1580.png"/><Relationship Id="rId8" Type="http://schemas.openxmlformats.org/officeDocument/2006/relationships/image" Target="../media/image1447.png"/><Relationship Id="rId98" Type="http://schemas.openxmlformats.org/officeDocument/2006/relationships/customXml" Target="../ink/ink1536.xml"/><Relationship Id="rId121" Type="http://schemas.openxmlformats.org/officeDocument/2006/relationships/customXml" Target="../ink/ink1548.xml"/><Relationship Id="rId142" Type="http://schemas.openxmlformats.org/officeDocument/2006/relationships/customXml" Target="../ink/ink1559.xml"/><Relationship Id="rId163" Type="http://schemas.openxmlformats.org/officeDocument/2006/relationships/customXml" Target="../ink/ink1570.xml"/><Relationship Id="rId184" Type="http://schemas.openxmlformats.org/officeDocument/2006/relationships/image" Target="../media/image1531.png"/><Relationship Id="rId219" Type="http://schemas.openxmlformats.org/officeDocument/2006/relationships/customXml" Target="../ink/ink1598.xml"/><Relationship Id="rId230" Type="http://schemas.openxmlformats.org/officeDocument/2006/relationships/image" Target="../media/image1554.png"/><Relationship Id="rId251" Type="http://schemas.openxmlformats.org/officeDocument/2006/relationships/customXml" Target="../ink/ink1614.xml"/><Relationship Id="rId25" Type="http://schemas.openxmlformats.org/officeDocument/2006/relationships/customXml" Target="../ink/ink1499.xml"/><Relationship Id="rId46" Type="http://schemas.openxmlformats.org/officeDocument/2006/relationships/image" Target="../media/image1465.png"/><Relationship Id="rId67" Type="http://schemas.openxmlformats.org/officeDocument/2006/relationships/customXml" Target="../ink/ink1520.xml"/><Relationship Id="rId272" Type="http://schemas.openxmlformats.org/officeDocument/2006/relationships/image" Target="../media/image1575.png"/><Relationship Id="rId293" Type="http://schemas.openxmlformats.org/officeDocument/2006/relationships/customXml" Target="../ink/ink1635.xml"/><Relationship Id="rId307" Type="http://schemas.openxmlformats.org/officeDocument/2006/relationships/customXml" Target="../ink/ink1642.xml"/><Relationship Id="rId88" Type="http://schemas.openxmlformats.org/officeDocument/2006/relationships/customXml" Target="../ink/ink1531.xml"/><Relationship Id="rId111" Type="http://schemas.openxmlformats.org/officeDocument/2006/relationships/image" Target="../media/image1497.png"/><Relationship Id="rId132" Type="http://schemas.openxmlformats.org/officeDocument/2006/relationships/image" Target="../media/image1507.png"/><Relationship Id="rId153" Type="http://schemas.openxmlformats.org/officeDocument/2006/relationships/customXml" Target="../ink/ink1565.xml"/><Relationship Id="rId174" Type="http://schemas.openxmlformats.org/officeDocument/2006/relationships/image" Target="../media/image1526.png"/><Relationship Id="rId195" Type="http://schemas.openxmlformats.org/officeDocument/2006/relationships/customXml" Target="../ink/ink1586.xml"/><Relationship Id="rId209" Type="http://schemas.openxmlformats.org/officeDocument/2006/relationships/customXml" Target="../ink/ink1593.xml"/><Relationship Id="rId220" Type="http://schemas.openxmlformats.org/officeDocument/2006/relationships/image" Target="../media/image1549.png"/><Relationship Id="rId241" Type="http://schemas.openxmlformats.org/officeDocument/2006/relationships/customXml" Target="../ink/ink1609.xml"/><Relationship Id="rId15" Type="http://schemas.openxmlformats.org/officeDocument/2006/relationships/customXml" Target="../ink/ink1494.xml"/><Relationship Id="rId36" Type="http://schemas.openxmlformats.org/officeDocument/2006/relationships/image" Target="../media/image1460.png"/><Relationship Id="rId57" Type="http://schemas.openxmlformats.org/officeDocument/2006/relationships/customXml" Target="../ink/ink1515.xml"/><Relationship Id="rId262" Type="http://schemas.openxmlformats.org/officeDocument/2006/relationships/image" Target="../media/image1570.png"/><Relationship Id="rId283" Type="http://schemas.openxmlformats.org/officeDocument/2006/relationships/customXml" Target="../ink/ink1630.xml"/><Relationship Id="rId78" Type="http://schemas.openxmlformats.org/officeDocument/2006/relationships/customXml" Target="../ink/ink1526.xml"/><Relationship Id="rId99" Type="http://schemas.openxmlformats.org/officeDocument/2006/relationships/image" Target="../media/image1491.png"/><Relationship Id="rId101" Type="http://schemas.openxmlformats.org/officeDocument/2006/relationships/image" Target="../media/image1492.png"/><Relationship Id="rId122" Type="http://schemas.openxmlformats.org/officeDocument/2006/relationships/image" Target="../media/image1502.png"/><Relationship Id="rId143" Type="http://schemas.openxmlformats.org/officeDocument/2006/relationships/image" Target="../media/image1512.png"/><Relationship Id="rId164" Type="http://schemas.openxmlformats.org/officeDocument/2006/relationships/image" Target="../media/image1522.png"/><Relationship Id="rId185" Type="http://schemas.openxmlformats.org/officeDocument/2006/relationships/customXml" Target="../ink/ink1581.xml"/><Relationship Id="rId9" Type="http://schemas.openxmlformats.org/officeDocument/2006/relationships/customXml" Target="../ink/ink1491.xml"/><Relationship Id="rId210" Type="http://schemas.openxmlformats.org/officeDocument/2006/relationships/image" Target="../media/image1544.png"/><Relationship Id="rId26" Type="http://schemas.openxmlformats.org/officeDocument/2006/relationships/image" Target="../media/image1456.png"/><Relationship Id="rId231" Type="http://schemas.openxmlformats.org/officeDocument/2006/relationships/customXml" Target="../ink/ink1604.xml"/><Relationship Id="rId252" Type="http://schemas.openxmlformats.org/officeDocument/2006/relationships/image" Target="../media/image1565.png"/><Relationship Id="rId273" Type="http://schemas.openxmlformats.org/officeDocument/2006/relationships/customXml" Target="../ink/ink1625.xml"/><Relationship Id="rId294" Type="http://schemas.openxmlformats.org/officeDocument/2006/relationships/image" Target="../media/image1586.png"/><Relationship Id="rId308" Type="http://schemas.openxmlformats.org/officeDocument/2006/relationships/image" Target="../media/image1593.png"/><Relationship Id="rId47" Type="http://schemas.openxmlformats.org/officeDocument/2006/relationships/customXml" Target="../ink/ink1510.xml"/><Relationship Id="rId68" Type="http://schemas.openxmlformats.org/officeDocument/2006/relationships/image" Target="../media/image1476.png"/><Relationship Id="rId89" Type="http://schemas.openxmlformats.org/officeDocument/2006/relationships/image" Target="../media/image1486.png"/><Relationship Id="rId112" Type="http://schemas.openxmlformats.org/officeDocument/2006/relationships/customXml" Target="../ink/ink1543.xml"/><Relationship Id="rId133" Type="http://schemas.openxmlformats.org/officeDocument/2006/relationships/customXml" Target="../ink/ink1554.xml"/><Relationship Id="rId154" Type="http://schemas.openxmlformats.org/officeDocument/2006/relationships/image" Target="../media/image1517.png"/><Relationship Id="rId175" Type="http://schemas.openxmlformats.org/officeDocument/2006/relationships/customXml" Target="../ink/ink1576.xml"/><Relationship Id="rId196" Type="http://schemas.openxmlformats.org/officeDocument/2006/relationships/image" Target="../media/image1537.png"/><Relationship Id="rId200" Type="http://schemas.openxmlformats.org/officeDocument/2006/relationships/image" Target="../media/image1539.png"/><Relationship Id="rId16" Type="http://schemas.openxmlformats.org/officeDocument/2006/relationships/image" Target="../media/image1451.png"/><Relationship Id="rId221" Type="http://schemas.openxmlformats.org/officeDocument/2006/relationships/customXml" Target="../ink/ink1599.xml"/><Relationship Id="rId242" Type="http://schemas.openxmlformats.org/officeDocument/2006/relationships/image" Target="../media/image1560.png"/><Relationship Id="rId263" Type="http://schemas.openxmlformats.org/officeDocument/2006/relationships/customXml" Target="../ink/ink1620.xml"/><Relationship Id="rId284" Type="http://schemas.openxmlformats.org/officeDocument/2006/relationships/image" Target="../media/image1581.png"/><Relationship Id="rId37" Type="http://schemas.openxmlformats.org/officeDocument/2006/relationships/customXml" Target="../ink/ink1505.xml"/><Relationship Id="rId58" Type="http://schemas.openxmlformats.org/officeDocument/2006/relationships/image" Target="../media/image1471.png"/><Relationship Id="rId79" Type="http://schemas.openxmlformats.org/officeDocument/2006/relationships/image" Target="../media/image1481.png"/><Relationship Id="rId102" Type="http://schemas.openxmlformats.org/officeDocument/2006/relationships/customXml" Target="../ink/ink1538.xml"/><Relationship Id="rId123" Type="http://schemas.openxmlformats.org/officeDocument/2006/relationships/customXml" Target="../ink/ink1549.xml"/><Relationship Id="rId144" Type="http://schemas.openxmlformats.org/officeDocument/2006/relationships/customXml" Target="../ink/ink1560.xml"/><Relationship Id="rId90" Type="http://schemas.openxmlformats.org/officeDocument/2006/relationships/customXml" Target="../ink/ink1532.xml"/><Relationship Id="rId165" Type="http://schemas.openxmlformats.org/officeDocument/2006/relationships/customXml" Target="../ink/ink1571.xml"/><Relationship Id="rId186" Type="http://schemas.openxmlformats.org/officeDocument/2006/relationships/image" Target="../media/image1532.png"/><Relationship Id="rId211" Type="http://schemas.openxmlformats.org/officeDocument/2006/relationships/customXml" Target="../ink/ink1594.xml"/><Relationship Id="rId232" Type="http://schemas.openxmlformats.org/officeDocument/2006/relationships/image" Target="../media/image1555.png"/><Relationship Id="rId253" Type="http://schemas.openxmlformats.org/officeDocument/2006/relationships/customXml" Target="../ink/ink1615.xml"/><Relationship Id="rId274" Type="http://schemas.openxmlformats.org/officeDocument/2006/relationships/image" Target="../media/image1576.png"/><Relationship Id="rId295" Type="http://schemas.openxmlformats.org/officeDocument/2006/relationships/customXml" Target="../ink/ink1636.xml"/><Relationship Id="rId27" Type="http://schemas.openxmlformats.org/officeDocument/2006/relationships/customXml" Target="../ink/ink1500.xml"/><Relationship Id="rId48" Type="http://schemas.openxmlformats.org/officeDocument/2006/relationships/image" Target="../media/image1466.png"/><Relationship Id="rId69" Type="http://schemas.openxmlformats.org/officeDocument/2006/relationships/customXml" Target="../ink/ink1521.xml"/><Relationship Id="rId113" Type="http://schemas.openxmlformats.org/officeDocument/2006/relationships/image" Target="../media/image1498.png"/><Relationship Id="rId134" Type="http://schemas.openxmlformats.org/officeDocument/2006/relationships/image" Target="../media/image1508.png"/><Relationship Id="rId80" Type="http://schemas.openxmlformats.org/officeDocument/2006/relationships/customXml" Target="../ink/ink1527.xml"/><Relationship Id="rId155" Type="http://schemas.openxmlformats.org/officeDocument/2006/relationships/customXml" Target="../ink/ink1566.xml"/><Relationship Id="rId176" Type="http://schemas.openxmlformats.org/officeDocument/2006/relationships/image" Target="../media/image1527.png"/><Relationship Id="rId197" Type="http://schemas.openxmlformats.org/officeDocument/2006/relationships/customXml" Target="../ink/ink1587.xml"/><Relationship Id="rId201" Type="http://schemas.openxmlformats.org/officeDocument/2006/relationships/customXml" Target="../ink/ink1589.xml"/><Relationship Id="rId222" Type="http://schemas.openxmlformats.org/officeDocument/2006/relationships/image" Target="../media/image1550.png"/><Relationship Id="rId243" Type="http://schemas.openxmlformats.org/officeDocument/2006/relationships/customXml" Target="../ink/ink1610.xml"/><Relationship Id="rId264" Type="http://schemas.openxmlformats.org/officeDocument/2006/relationships/image" Target="../media/image1571.png"/><Relationship Id="rId285" Type="http://schemas.openxmlformats.org/officeDocument/2006/relationships/customXml" Target="../ink/ink1631.xml"/><Relationship Id="rId17" Type="http://schemas.openxmlformats.org/officeDocument/2006/relationships/customXml" Target="../ink/ink1495.xml"/><Relationship Id="rId38" Type="http://schemas.openxmlformats.org/officeDocument/2006/relationships/image" Target="../media/image1461.png"/><Relationship Id="rId59" Type="http://schemas.openxmlformats.org/officeDocument/2006/relationships/customXml" Target="../ink/ink1516.xml"/><Relationship Id="rId103" Type="http://schemas.openxmlformats.org/officeDocument/2006/relationships/image" Target="../media/image1493.png"/><Relationship Id="rId124" Type="http://schemas.openxmlformats.org/officeDocument/2006/relationships/image" Target="../media/image1503.png"/><Relationship Id="rId70" Type="http://schemas.openxmlformats.org/officeDocument/2006/relationships/image" Target="../media/image1477.png"/><Relationship Id="rId91" Type="http://schemas.openxmlformats.org/officeDocument/2006/relationships/image" Target="../media/image1487.png"/><Relationship Id="rId145" Type="http://schemas.openxmlformats.org/officeDocument/2006/relationships/image" Target="../media/image1513.png"/><Relationship Id="rId166" Type="http://schemas.openxmlformats.org/officeDocument/2006/relationships/image" Target="../media/image1523.png"/><Relationship Id="rId187" Type="http://schemas.openxmlformats.org/officeDocument/2006/relationships/customXml" Target="../ink/ink15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45.png"/><Relationship Id="rId233" Type="http://schemas.openxmlformats.org/officeDocument/2006/relationships/customXml" Target="../ink/ink1605.xml"/><Relationship Id="rId254" Type="http://schemas.openxmlformats.org/officeDocument/2006/relationships/image" Target="../media/image1566.png"/><Relationship Id="rId28" Type="http://schemas.openxmlformats.org/officeDocument/2006/relationships/image" Target="../media/image106.png"/><Relationship Id="rId49" Type="http://schemas.openxmlformats.org/officeDocument/2006/relationships/customXml" Target="../ink/ink1511.xml"/><Relationship Id="rId114" Type="http://schemas.openxmlformats.org/officeDocument/2006/relationships/customXml" Target="../ink/ink1544.xml"/><Relationship Id="rId275" Type="http://schemas.openxmlformats.org/officeDocument/2006/relationships/customXml" Target="../ink/ink1626.xml"/><Relationship Id="rId296" Type="http://schemas.openxmlformats.org/officeDocument/2006/relationships/image" Target="../media/image1587.png"/><Relationship Id="rId300" Type="http://schemas.openxmlformats.org/officeDocument/2006/relationships/image" Target="../media/image1589.png"/><Relationship Id="rId60" Type="http://schemas.openxmlformats.org/officeDocument/2006/relationships/image" Target="../media/image1472.png"/><Relationship Id="rId81" Type="http://schemas.openxmlformats.org/officeDocument/2006/relationships/image" Target="../media/image1482.png"/><Relationship Id="rId135" Type="http://schemas.openxmlformats.org/officeDocument/2006/relationships/customXml" Target="../ink/ink1555.xml"/><Relationship Id="rId156" Type="http://schemas.openxmlformats.org/officeDocument/2006/relationships/image" Target="../media/image1518.png"/><Relationship Id="rId177" Type="http://schemas.openxmlformats.org/officeDocument/2006/relationships/customXml" Target="../ink/ink1577.xml"/><Relationship Id="rId198" Type="http://schemas.openxmlformats.org/officeDocument/2006/relationships/image" Target="../media/image1538.png"/><Relationship Id="rId202" Type="http://schemas.openxmlformats.org/officeDocument/2006/relationships/image" Target="../media/image1540.png"/><Relationship Id="rId223" Type="http://schemas.openxmlformats.org/officeDocument/2006/relationships/customXml" Target="../ink/ink1600.xml"/><Relationship Id="rId244" Type="http://schemas.openxmlformats.org/officeDocument/2006/relationships/image" Target="../media/image1561.png"/><Relationship Id="rId18" Type="http://schemas.openxmlformats.org/officeDocument/2006/relationships/image" Target="../media/image1452.png"/><Relationship Id="rId39" Type="http://schemas.openxmlformats.org/officeDocument/2006/relationships/customXml" Target="../ink/ink1506.xml"/><Relationship Id="rId265" Type="http://schemas.openxmlformats.org/officeDocument/2006/relationships/customXml" Target="../ink/ink1621.xml"/><Relationship Id="rId286" Type="http://schemas.openxmlformats.org/officeDocument/2006/relationships/image" Target="../media/image1582.png"/><Relationship Id="rId50" Type="http://schemas.openxmlformats.org/officeDocument/2006/relationships/image" Target="../media/image1467.png"/><Relationship Id="rId104" Type="http://schemas.openxmlformats.org/officeDocument/2006/relationships/customXml" Target="../ink/ink1539.xml"/><Relationship Id="rId125" Type="http://schemas.openxmlformats.org/officeDocument/2006/relationships/customXml" Target="../ink/ink1550.xml"/><Relationship Id="rId146" Type="http://schemas.openxmlformats.org/officeDocument/2006/relationships/customXml" Target="../ink/ink1561.xml"/><Relationship Id="rId167" Type="http://schemas.openxmlformats.org/officeDocument/2006/relationships/customXml" Target="../ink/ink1572.xml"/><Relationship Id="rId188" Type="http://schemas.openxmlformats.org/officeDocument/2006/relationships/image" Target="../media/image1533.png"/><Relationship Id="rId71" Type="http://schemas.openxmlformats.org/officeDocument/2006/relationships/customXml" Target="../ink/ink1522.xml"/><Relationship Id="rId92" Type="http://schemas.openxmlformats.org/officeDocument/2006/relationships/customXml" Target="../ink/ink1533.xml"/><Relationship Id="rId213" Type="http://schemas.openxmlformats.org/officeDocument/2006/relationships/customXml" Target="../ink/ink1595.xml"/><Relationship Id="rId234" Type="http://schemas.openxmlformats.org/officeDocument/2006/relationships/image" Target="../media/image1556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01.xml"/><Relationship Id="rId255" Type="http://schemas.openxmlformats.org/officeDocument/2006/relationships/customXml" Target="../ink/ink1616.xml"/><Relationship Id="rId276" Type="http://schemas.openxmlformats.org/officeDocument/2006/relationships/image" Target="../media/image1577.png"/><Relationship Id="rId297" Type="http://schemas.openxmlformats.org/officeDocument/2006/relationships/customXml" Target="../ink/ink1637.xml"/><Relationship Id="rId40" Type="http://schemas.openxmlformats.org/officeDocument/2006/relationships/image" Target="../media/image1462.png"/><Relationship Id="rId115" Type="http://schemas.openxmlformats.org/officeDocument/2006/relationships/image" Target="../media/image1499.png"/><Relationship Id="rId136" Type="http://schemas.openxmlformats.org/officeDocument/2006/relationships/image" Target="../media/image1509.png"/><Relationship Id="rId157" Type="http://schemas.openxmlformats.org/officeDocument/2006/relationships/customXml" Target="../ink/ink1567.xml"/><Relationship Id="rId178" Type="http://schemas.openxmlformats.org/officeDocument/2006/relationships/image" Target="../media/image1528.png"/><Relationship Id="rId301" Type="http://schemas.openxmlformats.org/officeDocument/2006/relationships/customXml" Target="../ink/ink1639.xml"/><Relationship Id="rId61" Type="http://schemas.openxmlformats.org/officeDocument/2006/relationships/customXml" Target="../ink/ink1517.xml"/><Relationship Id="rId82" Type="http://schemas.openxmlformats.org/officeDocument/2006/relationships/customXml" Target="../ink/ink1528.xml"/><Relationship Id="rId199" Type="http://schemas.openxmlformats.org/officeDocument/2006/relationships/customXml" Target="../ink/ink1588.xml"/><Relationship Id="rId203" Type="http://schemas.openxmlformats.org/officeDocument/2006/relationships/customXml" Target="../ink/ink1590.xml"/><Relationship Id="rId19" Type="http://schemas.openxmlformats.org/officeDocument/2006/relationships/customXml" Target="../ink/ink1496.xml"/><Relationship Id="rId224" Type="http://schemas.openxmlformats.org/officeDocument/2006/relationships/image" Target="../media/image1551.png"/><Relationship Id="rId245" Type="http://schemas.openxmlformats.org/officeDocument/2006/relationships/customXml" Target="../ink/ink1611.xml"/><Relationship Id="rId266" Type="http://schemas.openxmlformats.org/officeDocument/2006/relationships/image" Target="../media/image1572.png"/><Relationship Id="rId287" Type="http://schemas.openxmlformats.org/officeDocument/2006/relationships/customXml" Target="../ink/ink1632.xml"/><Relationship Id="rId30" Type="http://schemas.openxmlformats.org/officeDocument/2006/relationships/image" Target="../media/image1457.png"/><Relationship Id="rId105" Type="http://schemas.openxmlformats.org/officeDocument/2006/relationships/image" Target="../media/image1494.png"/><Relationship Id="rId126" Type="http://schemas.openxmlformats.org/officeDocument/2006/relationships/image" Target="../media/image1504.png"/><Relationship Id="rId147" Type="http://schemas.openxmlformats.org/officeDocument/2006/relationships/image" Target="../media/image1514.png"/><Relationship Id="rId168" Type="http://schemas.openxmlformats.org/officeDocument/2006/relationships/image" Target="../media/image1524.png"/><Relationship Id="rId51" Type="http://schemas.openxmlformats.org/officeDocument/2006/relationships/customXml" Target="../ink/ink1512.xml"/><Relationship Id="rId72" Type="http://schemas.openxmlformats.org/officeDocument/2006/relationships/image" Target="../media/image1478.png"/><Relationship Id="rId93" Type="http://schemas.openxmlformats.org/officeDocument/2006/relationships/image" Target="../media/image1488.png"/><Relationship Id="rId189" Type="http://schemas.openxmlformats.org/officeDocument/2006/relationships/customXml" Target="../ink/ink1583.xml"/><Relationship Id="rId3" Type="http://schemas.openxmlformats.org/officeDocument/2006/relationships/customXml" Target="../ink/ink1488.xml"/><Relationship Id="rId214" Type="http://schemas.openxmlformats.org/officeDocument/2006/relationships/image" Target="../media/image1546.png"/><Relationship Id="rId235" Type="http://schemas.openxmlformats.org/officeDocument/2006/relationships/customXml" Target="../ink/ink1606.xml"/><Relationship Id="rId256" Type="http://schemas.openxmlformats.org/officeDocument/2006/relationships/image" Target="../media/image1567.png"/><Relationship Id="rId277" Type="http://schemas.openxmlformats.org/officeDocument/2006/relationships/customXml" Target="../ink/ink1627.xml"/><Relationship Id="rId298" Type="http://schemas.openxmlformats.org/officeDocument/2006/relationships/image" Target="../media/image1588.png"/><Relationship Id="rId116" Type="http://schemas.openxmlformats.org/officeDocument/2006/relationships/customXml" Target="../ink/ink1545.xml"/><Relationship Id="rId137" Type="http://schemas.openxmlformats.org/officeDocument/2006/relationships/customXml" Target="../ink/ink1556.xml"/><Relationship Id="rId158" Type="http://schemas.openxmlformats.org/officeDocument/2006/relationships/image" Target="../media/image1519.png"/><Relationship Id="rId302" Type="http://schemas.openxmlformats.org/officeDocument/2006/relationships/image" Target="../media/image1590.png"/><Relationship Id="rId20" Type="http://schemas.openxmlformats.org/officeDocument/2006/relationships/image" Target="../media/image1453.png"/><Relationship Id="rId41" Type="http://schemas.openxmlformats.org/officeDocument/2006/relationships/customXml" Target="../ink/ink1507.xml"/><Relationship Id="rId62" Type="http://schemas.openxmlformats.org/officeDocument/2006/relationships/image" Target="../media/image1473.png"/><Relationship Id="rId83" Type="http://schemas.openxmlformats.org/officeDocument/2006/relationships/image" Target="../media/image1483.png"/><Relationship Id="rId179" Type="http://schemas.openxmlformats.org/officeDocument/2006/relationships/customXml" Target="../ink/ink1578.xml"/><Relationship Id="rId190" Type="http://schemas.openxmlformats.org/officeDocument/2006/relationships/image" Target="../media/image1534.png"/><Relationship Id="rId204" Type="http://schemas.openxmlformats.org/officeDocument/2006/relationships/image" Target="../media/image1541.png"/><Relationship Id="rId225" Type="http://schemas.openxmlformats.org/officeDocument/2006/relationships/customXml" Target="../ink/ink1601.xml"/><Relationship Id="rId246" Type="http://schemas.openxmlformats.org/officeDocument/2006/relationships/image" Target="../media/image1562.png"/><Relationship Id="rId267" Type="http://schemas.openxmlformats.org/officeDocument/2006/relationships/customXml" Target="../ink/ink1622.xml"/><Relationship Id="rId288" Type="http://schemas.openxmlformats.org/officeDocument/2006/relationships/image" Target="../media/image1583.png"/><Relationship Id="rId106" Type="http://schemas.openxmlformats.org/officeDocument/2006/relationships/customXml" Target="../ink/ink1540.xml"/><Relationship Id="rId127" Type="http://schemas.openxmlformats.org/officeDocument/2006/relationships/customXml" Target="../ink/ink1551.xml"/><Relationship Id="rId10" Type="http://schemas.openxmlformats.org/officeDocument/2006/relationships/image" Target="../media/image1448.png"/><Relationship Id="rId31" Type="http://schemas.openxmlformats.org/officeDocument/2006/relationships/customXml" Target="../ink/ink1502.xml"/><Relationship Id="rId52" Type="http://schemas.openxmlformats.org/officeDocument/2006/relationships/image" Target="../media/image1468.png"/><Relationship Id="rId73" Type="http://schemas.openxmlformats.org/officeDocument/2006/relationships/customXml" Target="../ink/ink1523.xml"/><Relationship Id="rId94" Type="http://schemas.openxmlformats.org/officeDocument/2006/relationships/customXml" Target="../ink/ink1534.xml"/><Relationship Id="rId148" Type="http://schemas.openxmlformats.org/officeDocument/2006/relationships/customXml" Target="../ink/ink1562.xml"/><Relationship Id="rId169" Type="http://schemas.openxmlformats.org/officeDocument/2006/relationships/customXml" Target="../ink/ink1573.xml"/><Relationship Id="rId4" Type="http://schemas.openxmlformats.org/officeDocument/2006/relationships/image" Target="../media/image1445.png"/><Relationship Id="rId180" Type="http://schemas.openxmlformats.org/officeDocument/2006/relationships/image" Target="../media/image1529.png"/><Relationship Id="rId215" Type="http://schemas.openxmlformats.org/officeDocument/2006/relationships/customXml" Target="../ink/ink1596.xml"/><Relationship Id="rId236" Type="http://schemas.openxmlformats.org/officeDocument/2006/relationships/image" Target="../media/image1557.png"/><Relationship Id="rId257" Type="http://schemas.openxmlformats.org/officeDocument/2006/relationships/customXml" Target="../ink/ink1617.xml"/><Relationship Id="rId278" Type="http://schemas.openxmlformats.org/officeDocument/2006/relationships/image" Target="../media/image1578.png"/><Relationship Id="rId303" Type="http://schemas.openxmlformats.org/officeDocument/2006/relationships/customXml" Target="../ink/ink1640.xml"/><Relationship Id="rId42" Type="http://schemas.openxmlformats.org/officeDocument/2006/relationships/image" Target="../media/image1463.png"/><Relationship Id="rId84" Type="http://schemas.openxmlformats.org/officeDocument/2006/relationships/customXml" Target="../ink/ink1529.xml"/><Relationship Id="rId138" Type="http://schemas.openxmlformats.org/officeDocument/2006/relationships/image" Target="../media/image1510.png"/><Relationship Id="rId191" Type="http://schemas.openxmlformats.org/officeDocument/2006/relationships/customXml" Target="../ink/ink1584.xml"/><Relationship Id="rId205" Type="http://schemas.openxmlformats.org/officeDocument/2006/relationships/customXml" Target="../ink/ink1591.xml"/><Relationship Id="rId247" Type="http://schemas.openxmlformats.org/officeDocument/2006/relationships/customXml" Target="../ink/ink1612.xml"/><Relationship Id="rId107" Type="http://schemas.openxmlformats.org/officeDocument/2006/relationships/image" Target="../media/image1495.png"/><Relationship Id="rId289" Type="http://schemas.openxmlformats.org/officeDocument/2006/relationships/customXml" Target="../ink/ink1633.xml"/><Relationship Id="rId11" Type="http://schemas.openxmlformats.org/officeDocument/2006/relationships/customXml" Target="../ink/ink1492.xml"/><Relationship Id="rId53" Type="http://schemas.openxmlformats.org/officeDocument/2006/relationships/customXml" Target="../ink/ink1513.xml"/><Relationship Id="rId149" Type="http://schemas.openxmlformats.org/officeDocument/2006/relationships/customXml" Target="../ink/ink1563.xml"/><Relationship Id="rId95" Type="http://schemas.openxmlformats.org/officeDocument/2006/relationships/image" Target="../media/image1489.png"/><Relationship Id="rId160" Type="http://schemas.openxmlformats.org/officeDocument/2006/relationships/image" Target="../media/image1520.png"/><Relationship Id="rId216" Type="http://schemas.openxmlformats.org/officeDocument/2006/relationships/image" Target="../media/image1547.png"/><Relationship Id="rId258" Type="http://schemas.openxmlformats.org/officeDocument/2006/relationships/image" Target="../media/image1568.png"/><Relationship Id="rId22" Type="http://schemas.openxmlformats.org/officeDocument/2006/relationships/image" Target="../media/image1454.png"/><Relationship Id="rId64" Type="http://schemas.openxmlformats.org/officeDocument/2006/relationships/image" Target="../media/image1474.png"/><Relationship Id="rId118" Type="http://schemas.openxmlformats.org/officeDocument/2006/relationships/customXml" Target="../ink/ink1546.xml"/><Relationship Id="rId171" Type="http://schemas.openxmlformats.org/officeDocument/2006/relationships/customXml" Target="../ink/ink1574.xml"/><Relationship Id="rId227" Type="http://schemas.openxmlformats.org/officeDocument/2006/relationships/customXml" Target="../ink/ink1602.xml"/><Relationship Id="rId269" Type="http://schemas.openxmlformats.org/officeDocument/2006/relationships/customXml" Target="../ink/ink1623.xml"/><Relationship Id="rId33" Type="http://schemas.openxmlformats.org/officeDocument/2006/relationships/customXml" Target="../ink/ink1503.xml"/><Relationship Id="rId129" Type="http://schemas.openxmlformats.org/officeDocument/2006/relationships/customXml" Target="../ink/ink1552.xml"/><Relationship Id="rId280" Type="http://schemas.openxmlformats.org/officeDocument/2006/relationships/image" Target="../media/image1579.png"/><Relationship Id="rId75" Type="http://schemas.openxmlformats.org/officeDocument/2006/relationships/customXml" Target="../ink/ink1524.xml"/><Relationship Id="rId140" Type="http://schemas.openxmlformats.org/officeDocument/2006/relationships/customXml" Target="../ink/ink1558.xml"/><Relationship Id="rId182" Type="http://schemas.openxmlformats.org/officeDocument/2006/relationships/image" Target="../media/image1530.png"/><Relationship Id="rId6" Type="http://schemas.openxmlformats.org/officeDocument/2006/relationships/image" Target="../media/image1446.png"/><Relationship Id="rId238" Type="http://schemas.openxmlformats.org/officeDocument/2006/relationships/image" Target="../media/image1558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0.xml"/><Relationship Id="rId21" Type="http://schemas.openxmlformats.org/officeDocument/2006/relationships/customXml" Target="../ink/ink1652.xml"/><Relationship Id="rId42" Type="http://schemas.openxmlformats.org/officeDocument/2006/relationships/image" Target="../media/image1614.png"/><Relationship Id="rId63" Type="http://schemas.openxmlformats.org/officeDocument/2006/relationships/customXml" Target="../ink/ink1673.xml"/><Relationship Id="rId84" Type="http://schemas.openxmlformats.org/officeDocument/2006/relationships/image" Target="../media/image106.png"/><Relationship Id="rId138" Type="http://schemas.openxmlformats.org/officeDocument/2006/relationships/image" Target="../media/image1660.png"/><Relationship Id="rId159" Type="http://schemas.openxmlformats.org/officeDocument/2006/relationships/customXml" Target="../ink/ink1721.xml"/><Relationship Id="rId107" Type="http://schemas.openxmlformats.org/officeDocument/2006/relationships/customXml" Target="../ink/ink1695.xml"/><Relationship Id="rId11" Type="http://schemas.openxmlformats.org/officeDocument/2006/relationships/customXml" Target="../ink/ink1647.xml"/><Relationship Id="rId32" Type="http://schemas.openxmlformats.org/officeDocument/2006/relationships/image" Target="../media/image1609.png"/><Relationship Id="rId53" Type="http://schemas.openxmlformats.org/officeDocument/2006/relationships/customXml" Target="../ink/ink1668.xml"/><Relationship Id="rId74" Type="http://schemas.openxmlformats.org/officeDocument/2006/relationships/image" Target="../media/image1630.png"/><Relationship Id="rId128" Type="http://schemas.openxmlformats.org/officeDocument/2006/relationships/image" Target="../media/image1655.png"/><Relationship Id="rId149" Type="http://schemas.openxmlformats.org/officeDocument/2006/relationships/customXml" Target="../ink/ink1716.xml"/><Relationship Id="rId5" Type="http://schemas.openxmlformats.org/officeDocument/2006/relationships/customXml" Target="../ink/ink1644.xml"/><Relationship Id="rId95" Type="http://schemas.openxmlformats.org/officeDocument/2006/relationships/customXml" Target="../ink/ink1689.xml"/><Relationship Id="rId160" Type="http://schemas.openxmlformats.org/officeDocument/2006/relationships/image" Target="../media/image1671.png"/><Relationship Id="rId22" Type="http://schemas.openxmlformats.org/officeDocument/2006/relationships/image" Target="../media/image1604.png"/><Relationship Id="rId43" Type="http://schemas.openxmlformats.org/officeDocument/2006/relationships/customXml" Target="../ink/ink1663.xml"/><Relationship Id="rId64" Type="http://schemas.openxmlformats.org/officeDocument/2006/relationships/image" Target="../media/image1625.png"/><Relationship Id="rId118" Type="http://schemas.openxmlformats.org/officeDocument/2006/relationships/image" Target="../media/image1650.png"/><Relationship Id="rId139" Type="http://schemas.openxmlformats.org/officeDocument/2006/relationships/customXml" Target="../ink/ink1711.xml"/><Relationship Id="rId85" Type="http://schemas.openxmlformats.org/officeDocument/2006/relationships/customXml" Target="../ink/ink1684.xml"/><Relationship Id="rId150" Type="http://schemas.openxmlformats.org/officeDocument/2006/relationships/image" Target="../media/image1666.png"/><Relationship Id="rId12" Type="http://schemas.openxmlformats.org/officeDocument/2006/relationships/image" Target="../media/image1599.png"/><Relationship Id="rId17" Type="http://schemas.openxmlformats.org/officeDocument/2006/relationships/customXml" Target="../ink/ink1650.xml"/><Relationship Id="rId33" Type="http://schemas.openxmlformats.org/officeDocument/2006/relationships/customXml" Target="../ink/ink1658.xml"/><Relationship Id="rId38" Type="http://schemas.openxmlformats.org/officeDocument/2006/relationships/image" Target="../media/image1612.png"/><Relationship Id="rId59" Type="http://schemas.openxmlformats.org/officeDocument/2006/relationships/customXml" Target="../ink/ink1671.xml"/><Relationship Id="rId103" Type="http://schemas.openxmlformats.org/officeDocument/2006/relationships/customXml" Target="../ink/ink1693.xml"/><Relationship Id="rId108" Type="http://schemas.openxmlformats.org/officeDocument/2006/relationships/image" Target="../media/image761.png"/><Relationship Id="rId124" Type="http://schemas.openxmlformats.org/officeDocument/2006/relationships/image" Target="../media/image1653.png"/><Relationship Id="rId129" Type="http://schemas.openxmlformats.org/officeDocument/2006/relationships/customXml" Target="../ink/ink1706.xml"/><Relationship Id="rId54" Type="http://schemas.openxmlformats.org/officeDocument/2006/relationships/image" Target="../media/image1620.png"/><Relationship Id="rId70" Type="http://schemas.openxmlformats.org/officeDocument/2006/relationships/image" Target="../media/image1628.png"/><Relationship Id="rId75" Type="http://schemas.openxmlformats.org/officeDocument/2006/relationships/customXml" Target="../ink/ink1679.xml"/><Relationship Id="rId91" Type="http://schemas.openxmlformats.org/officeDocument/2006/relationships/customXml" Target="../ink/ink1687.xml"/><Relationship Id="rId96" Type="http://schemas.openxmlformats.org/officeDocument/2006/relationships/image" Target="../media/image1640.png"/><Relationship Id="rId140" Type="http://schemas.openxmlformats.org/officeDocument/2006/relationships/image" Target="../media/image1661.png"/><Relationship Id="rId145" Type="http://schemas.openxmlformats.org/officeDocument/2006/relationships/customXml" Target="../ink/ink1714.xml"/><Relationship Id="rId161" Type="http://schemas.openxmlformats.org/officeDocument/2006/relationships/customXml" Target="../ink/ink1722.xml"/><Relationship Id="rId166" Type="http://schemas.openxmlformats.org/officeDocument/2006/relationships/image" Target="../media/image16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6.png"/><Relationship Id="rId23" Type="http://schemas.openxmlformats.org/officeDocument/2006/relationships/customXml" Target="../ink/ink1653.xml"/><Relationship Id="rId28" Type="http://schemas.openxmlformats.org/officeDocument/2006/relationships/image" Target="../media/image1607.png"/><Relationship Id="rId49" Type="http://schemas.openxmlformats.org/officeDocument/2006/relationships/customXml" Target="../ink/ink1666.xml"/><Relationship Id="rId114" Type="http://schemas.openxmlformats.org/officeDocument/2006/relationships/image" Target="../media/image1648.png"/><Relationship Id="rId119" Type="http://schemas.openxmlformats.org/officeDocument/2006/relationships/customXml" Target="../ink/ink1701.xml"/><Relationship Id="rId44" Type="http://schemas.openxmlformats.org/officeDocument/2006/relationships/image" Target="../media/image1615.png"/><Relationship Id="rId60" Type="http://schemas.openxmlformats.org/officeDocument/2006/relationships/image" Target="../media/image1623.png"/><Relationship Id="rId65" Type="http://schemas.openxmlformats.org/officeDocument/2006/relationships/customXml" Target="../ink/ink1674.xml"/><Relationship Id="rId81" Type="http://schemas.openxmlformats.org/officeDocument/2006/relationships/customXml" Target="../ink/ink1682.xml"/><Relationship Id="rId86" Type="http://schemas.openxmlformats.org/officeDocument/2006/relationships/image" Target="../media/image1635.png"/><Relationship Id="rId130" Type="http://schemas.openxmlformats.org/officeDocument/2006/relationships/image" Target="../media/image1656.png"/><Relationship Id="rId135" Type="http://schemas.openxmlformats.org/officeDocument/2006/relationships/customXml" Target="../ink/ink1709.xml"/><Relationship Id="rId151" Type="http://schemas.openxmlformats.org/officeDocument/2006/relationships/customXml" Target="../ink/ink1717.xml"/><Relationship Id="rId156" Type="http://schemas.openxmlformats.org/officeDocument/2006/relationships/image" Target="../media/image1669.png"/><Relationship Id="rId13" Type="http://schemas.openxmlformats.org/officeDocument/2006/relationships/customXml" Target="../ink/ink1648.xml"/><Relationship Id="rId18" Type="http://schemas.openxmlformats.org/officeDocument/2006/relationships/image" Target="../media/image1602.png"/><Relationship Id="rId39" Type="http://schemas.openxmlformats.org/officeDocument/2006/relationships/customXml" Target="../ink/ink1661.xml"/><Relationship Id="rId109" Type="http://schemas.openxmlformats.org/officeDocument/2006/relationships/customXml" Target="../ink/ink1696.xml"/><Relationship Id="rId34" Type="http://schemas.openxmlformats.org/officeDocument/2006/relationships/image" Target="../media/image1610.png"/><Relationship Id="rId50" Type="http://schemas.openxmlformats.org/officeDocument/2006/relationships/image" Target="../media/image1618.png"/><Relationship Id="rId55" Type="http://schemas.openxmlformats.org/officeDocument/2006/relationships/customXml" Target="../ink/ink1669.xml"/><Relationship Id="rId76" Type="http://schemas.openxmlformats.org/officeDocument/2006/relationships/image" Target="../media/image1631.png"/><Relationship Id="rId97" Type="http://schemas.openxmlformats.org/officeDocument/2006/relationships/customXml" Target="../ink/ink1690.xml"/><Relationship Id="rId104" Type="http://schemas.openxmlformats.org/officeDocument/2006/relationships/image" Target="../media/image1644.png"/><Relationship Id="rId120" Type="http://schemas.openxmlformats.org/officeDocument/2006/relationships/image" Target="../media/image1651.png"/><Relationship Id="rId125" Type="http://schemas.openxmlformats.org/officeDocument/2006/relationships/customXml" Target="../ink/ink1704.xml"/><Relationship Id="rId141" Type="http://schemas.openxmlformats.org/officeDocument/2006/relationships/customXml" Target="../ink/ink1712.xml"/><Relationship Id="rId146" Type="http://schemas.openxmlformats.org/officeDocument/2006/relationships/image" Target="../media/image1664.png"/><Relationship Id="rId7" Type="http://schemas.openxmlformats.org/officeDocument/2006/relationships/customXml" Target="../ink/ink1645.xml"/><Relationship Id="rId71" Type="http://schemas.openxmlformats.org/officeDocument/2006/relationships/customXml" Target="../ink/ink1677.xml"/><Relationship Id="rId92" Type="http://schemas.openxmlformats.org/officeDocument/2006/relationships/image" Target="../media/image1638.png"/><Relationship Id="rId162" Type="http://schemas.openxmlformats.org/officeDocument/2006/relationships/image" Target="../media/image1672.png"/><Relationship Id="rId2" Type="http://schemas.openxmlformats.org/officeDocument/2006/relationships/image" Target="../media/image1594.png"/><Relationship Id="rId29" Type="http://schemas.openxmlformats.org/officeDocument/2006/relationships/customXml" Target="../ink/ink1656.xml"/><Relationship Id="rId24" Type="http://schemas.openxmlformats.org/officeDocument/2006/relationships/image" Target="../media/image1605.png"/><Relationship Id="rId40" Type="http://schemas.openxmlformats.org/officeDocument/2006/relationships/image" Target="../media/image1613.png"/><Relationship Id="rId45" Type="http://schemas.openxmlformats.org/officeDocument/2006/relationships/customXml" Target="../ink/ink1664.xml"/><Relationship Id="rId66" Type="http://schemas.openxmlformats.org/officeDocument/2006/relationships/image" Target="../media/image1626.png"/><Relationship Id="rId87" Type="http://schemas.openxmlformats.org/officeDocument/2006/relationships/customXml" Target="../ink/ink1685.xml"/><Relationship Id="rId110" Type="http://schemas.openxmlformats.org/officeDocument/2006/relationships/image" Target="../media/image1646.png"/><Relationship Id="rId115" Type="http://schemas.openxmlformats.org/officeDocument/2006/relationships/customXml" Target="../ink/ink1699.xml"/><Relationship Id="rId131" Type="http://schemas.openxmlformats.org/officeDocument/2006/relationships/customXml" Target="../ink/ink1707.xml"/><Relationship Id="rId136" Type="http://schemas.openxmlformats.org/officeDocument/2006/relationships/image" Target="../media/image1659.png"/><Relationship Id="rId157" Type="http://schemas.openxmlformats.org/officeDocument/2006/relationships/customXml" Target="../ink/ink1720.xml"/><Relationship Id="rId61" Type="http://schemas.openxmlformats.org/officeDocument/2006/relationships/customXml" Target="../ink/ink1672.xml"/><Relationship Id="rId82" Type="http://schemas.openxmlformats.org/officeDocument/2006/relationships/image" Target="../media/image1634.png"/><Relationship Id="rId152" Type="http://schemas.openxmlformats.org/officeDocument/2006/relationships/image" Target="../media/image1667.png"/><Relationship Id="rId19" Type="http://schemas.openxmlformats.org/officeDocument/2006/relationships/customXml" Target="../ink/ink1651.xml"/><Relationship Id="rId14" Type="http://schemas.openxmlformats.org/officeDocument/2006/relationships/image" Target="../media/image1600.png"/><Relationship Id="rId30" Type="http://schemas.openxmlformats.org/officeDocument/2006/relationships/image" Target="../media/image1608.png"/><Relationship Id="rId35" Type="http://schemas.openxmlformats.org/officeDocument/2006/relationships/customXml" Target="../ink/ink1659.xml"/><Relationship Id="rId56" Type="http://schemas.openxmlformats.org/officeDocument/2006/relationships/image" Target="../media/image1621.png"/><Relationship Id="rId77" Type="http://schemas.openxmlformats.org/officeDocument/2006/relationships/customXml" Target="../ink/ink1680.xml"/><Relationship Id="rId100" Type="http://schemas.openxmlformats.org/officeDocument/2006/relationships/image" Target="../media/image1642.png"/><Relationship Id="rId105" Type="http://schemas.openxmlformats.org/officeDocument/2006/relationships/customXml" Target="../ink/ink1694.xml"/><Relationship Id="rId126" Type="http://schemas.openxmlformats.org/officeDocument/2006/relationships/image" Target="../media/image1654.png"/><Relationship Id="rId147" Type="http://schemas.openxmlformats.org/officeDocument/2006/relationships/customXml" Target="../ink/ink1715.xml"/><Relationship Id="rId8" Type="http://schemas.openxmlformats.org/officeDocument/2006/relationships/image" Target="../media/image1597.png"/><Relationship Id="rId51" Type="http://schemas.openxmlformats.org/officeDocument/2006/relationships/customXml" Target="../ink/ink1667.xml"/><Relationship Id="rId72" Type="http://schemas.openxmlformats.org/officeDocument/2006/relationships/image" Target="../media/image1629.png"/><Relationship Id="rId93" Type="http://schemas.openxmlformats.org/officeDocument/2006/relationships/customXml" Target="../ink/ink1688.xml"/><Relationship Id="rId98" Type="http://schemas.openxmlformats.org/officeDocument/2006/relationships/image" Target="../media/image1641.png"/><Relationship Id="rId121" Type="http://schemas.openxmlformats.org/officeDocument/2006/relationships/customXml" Target="../ink/ink1702.xml"/><Relationship Id="rId142" Type="http://schemas.openxmlformats.org/officeDocument/2006/relationships/image" Target="../media/image1662.png"/><Relationship Id="rId163" Type="http://schemas.openxmlformats.org/officeDocument/2006/relationships/customXml" Target="../ink/ink1723.xml"/><Relationship Id="rId3" Type="http://schemas.openxmlformats.org/officeDocument/2006/relationships/customXml" Target="../ink/ink1643.xml"/><Relationship Id="rId25" Type="http://schemas.openxmlformats.org/officeDocument/2006/relationships/customXml" Target="../ink/ink1654.xml"/><Relationship Id="rId46" Type="http://schemas.openxmlformats.org/officeDocument/2006/relationships/image" Target="../media/image1616.png"/><Relationship Id="rId67" Type="http://schemas.openxmlformats.org/officeDocument/2006/relationships/customXml" Target="../ink/ink1675.xml"/><Relationship Id="rId116" Type="http://schemas.openxmlformats.org/officeDocument/2006/relationships/image" Target="../media/image1649.png"/><Relationship Id="rId137" Type="http://schemas.openxmlformats.org/officeDocument/2006/relationships/customXml" Target="../ink/ink1710.xml"/><Relationship Id="rId158" Type="http://schemas.openxmlformats.org/officeDocument/2006/relationships/image" Target="../media/image1670.png"/><Relationship Id="rId20" Type="http://schemas.openxmlformats.org/officeDocument/2006/relationships/image" Target="../media/image1603.png"/><Relationship Id="rId41" Type="http://schemas.openxmlformats.org/officeDocument/2006/relationships/customXml" Target="../ink/ink1662.xml"/><Relationship Id="rId62" Type="http://schemas.openxmlformats.org/officeDocument/2006/relationships/image" Target="../media/image1624.png"/><Relationship Id="rId83" Type="http://schemas.openxmlformats.org/officeDocument/2006/relationships/customXml" Target="../ink/ink1683.xml"/><Relationship Id="rId88" Type="http://schemas.openxmlformats.org/officeDocument/2006/relationships/image" Target="../media/image1636.png"/><Relationship Id="rId111" Type="http://schemas.openxmlformats.org/officeDocument/2006/relationships/customXml" Target="../ink/ink1697.xml"/><Relationship Id="rId132" Type="http://schemas.openxmlformats.org/officeDocument/2006/relationships/image" Target="../media/image1657.png"/><Relationship Id="rId153" Type="http://schemas.openxmlformats.org/officeDocument/2006/relationships/customXml" Target="../ink/ink1718.xml"/><Relationship Id="rId15" Type="http://schemas.openxmlformats.org/officeDocument/2006/relationships/customXml" Target="../ink/ink1649.xml"/><Relationship Id="rId36" Type="http://schemas.openxmlformats.org/officeDocument/2006/relationships/image" Target="../media/image1611.png"/><Relationship Id="rId57" Type="http://schemas.openxmlformats.org/officeDocument/2006/relationships/customXml" Target="../ink/ink1670.xml"/><Relationship Id="rId106" Type="http://schemas.openxmlformats.org/officeDocument/2006/relationships/image" Target="../media/image1645.png"/><Relationship Id="rId127" Type="http://schemas.openxmlformats.org/officeDocument/2006/relationships/customXml" Target="../ink/ink1705.xml"/><Relationship Id="rId10" Type="http://schemas.openxmlformats.org/officeDocument/2006/relationships/image" Target="../media/image1598.png"/><Relationship Id="rId31" Type="http://schemas.openxmlformats.org/officeDocument/2006/relationships/customXml" Target="../ink/ink1657.xml"/><Relationship Id="rId52" Type="http://schemas.openxmlformats.org/officeDocument/2006/relationships/image" Target="../media/image1619.png"/><Relationship Id="rId73" Type="http://schemas.openxmlformats.org/officeDocument/2006/relationships/customXml" Target="../ink/ink1678.xml"/><Relationship Id="rId78" Type="http://schemas.openxmlformats.org/officeDocument/2006/relationships/image" Target="../media/image1632.png"/><Relationship Id="rId94" Type="http://schemas.openxmlformats.org/officeDocument/2006/relationships/image" Target="../media/image1639.png"/><Relationship Id="rId99" Type="http://schemas.openxmlformats.org/officeDocument/2006/relationships/customXml" Target="../ink/ink1691.xml"/><Relationship Id="rId101" Type="http://schemas.openxmlformats.org/officeDocument/2006/relationships/customXml" Target="../ink/ink1692.xml"/><Relationship Id="rId122" Type="http://schemas.openxmlformats.org/officeDocument/2006/relationships/image" Target="../media/image1652.png"/><Relationship Id="rId143" Type="http://schemas.openxmlformats.org/officeDocument/2006/relationships/customXml" Target="../ink/ink1713.xml"/><Relationship Id="rId148" Type="http://schemas.openxmlformats.org/officeDocument/2006/relationships/image" Target="../media/image1665.png"/><Relationship Id="rId164" Type="http://schemas.openxmlformats.org/officeDocument/2006/relationships/image" Target="../media/image1673.png"/><Relationship Id="rId4" Type="http://schemas.openxmlformats.org/officeDocument/2006/relationships/image" Target="../media/image1595.png"/><Relationship Id="rId9" Type="http://schemas.openxmlformats.org/officeDocument/2006/relationships/customXml" Target="../ink/ink1646.xml"/><Relationship Id="rId26" Type="http://schemas.openxmlformats.org/officeDocument/2006/relationships/image" Target="../media/image1606.png"/><Relationship Id="rId47" Type="http://schemas.openxmlformats.org/officeDocument/2006/relationships/customXml" Target="../ink/ink1665.xml"/><Relationship Id="rId68" Type="http://schemas.openxmlformats.org/officeDocument/2006/relationships/image" Target="../media/image1627.png"/><Relationship Id="rId89" Type="http://schemas.openxmlformats.org/officeDocument/2006/relationships/customXml" Target="../ink/ink1686.xml"/><Relationship Id="rId112" Type="http://schemas.openxmlformats.org/officeDocument/2006/relationships/image" Target="../media/image1647.png"/><Relationship Id="rId133" Type="http://schemas.openxmlformats.org/officeDocument/2006/relationships/customXml" Target="../ink/ink1708.xml"/><Relationship Id="rId154" Type="http://schemas.openxmlformats.org/officeDocument/2006/relationships/image" Target="../media/image1668.png"/><Relationship Id="rId16" Type="http://schemas.openxmlformats.org/officeDocument/2006/relationships/image" Target="../media/image1601.png"/><Relationship Id="rId37" Type="http://schemas.openxmlformats.org/officeDocument/2006/relationships/customXml" Target="../ink/ink1660.xml"/><Relationship Id="rId58" Type="http://schemas.openxmlformats.org/officeDocument/2006/relationships/image" Target="../media/image1622.png"/><Relationship Id="rId79" Type="http://schemas.openxmlformats.org/officeDocument/2006/relationships/customXml" Target="../ink/ink1681.xml"/><Relationship Id="rId102" Type="http://schemas.openxmlformats.org/officeDocument/2006/relationships/image" Target="../media/image1643.png"/><Relationship Id="rId123" Type="http://schemas.openxmlformats.org/officeDocument/2006/relationships/customXml" Target="../ink/ink1703.xml"/><Relationship Id="rId144" Type="http://schemas.openxmlformats.org/officeDocument/2006/relationships/image" Target="../media/image1663.png"/><Relationship Id="rId90" Type="http://schemas.openxmlformats.org/officeDocument/2006/relationships/image" Target="../media/image1637.png"/><Relationship Id="rId165" Type="http://schemas.openxmlformats.org/officeDocument/2006/relationships/customXml" Target="../ink/ink1724.xml"/><Relationship Id="rId27" Type="http://schemas.openxmlformats.org/officeDocument/2006/relationships/customXml" Target="../ink/ink1655.xml"/><Relationship Id="rId48" Type="http://schemas.openxmlformats.org/officeDocument/2006/relationships/image" Target="../media/image1617.png"/><Relationship Id="rId69" Type="http://schemas.openxmlformats.org/officeDocument/2006/relationships/customXml" Target="../ink/ink1676.xml"/><Relationship Id="rId113" Type="http://schemas.openxmlformats.org/officeDocument/2006/relationships/customXml" Target="../ink/ink1698.xml"/><Relationship Id="rId134" Type="http://schemas.openxmlformats.org/officeDocument/2006/relationships/image" Target="../media/image1658.png"/><Relationship Id="rId80" Type="http://schemas.openxmlformats.org/officeDocument/2006/relationships/image" Target="../media/image1633.png"/><Relationship Id="rId155" Type="http://schemas.openxmlformats.org/officeDocument/2006/relationships/customXml" Target="../ink/ink1719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8.png"/><Relationship Id="rId21" Type="http://schemas.openxmlformats.org/officeDocument/2006/relationships/customXml" Target="../ink/ink1734.xml"/><Relationship Id="rId42" Type="http://schemas.openxmlformats.org/officeDocument/2006/relationships/image" Target="../media/image1694.png"/><Relationship Id="rId47" Type="http://schemas.openxmlformats.org/officeDocument/2006/relationships/customXml" Target="../ink/ink1747.xml"/><Relationship Id="rId63" Type="http://schemas.openxmlformats.org/officeDocument/2006/relationships/customXml" Target="../ink/ink1755.xml"/><Relationship Id="rId68" Type="http://schemas.openxmlformats.org/officeDocument/2006/relationships/image" Target="../media/image1707.png"/><Relationship Id="rId84" Type="http://schemas.openxmlformats.org/officeDocument/2006/relationships/image" Target="../media/image1715.png"/><Relationship Id="rId16" Type="http://schemas.openxmlformats.org/officeDocument/2006/relationships/image" Target="../media/image1682.png"/><Relationship Id="rId11" Type="http://schemas.openxmlformats.org/officeDocument/2006/relationships/customXml" Target="../ink/ink1729.xml"/><Relationship Id="rId32" Type="http://schemas.openxmlformats.org/officeDocument/2006/relationships/image" Target="../media/image1689.png"/><Relationship Id="rId37" Type="http://schemas.openxmlformats.org/officeDocument/2006/relationships/customXml" Target="../ink/ink1742.xml"/><Relationship Id="rId53" Type="http://schemas.openxmlformats.org/officeDocument/2006/relationships/customXml" Target="../ink/ink1750.xml"/><Relationship Id="rId58" Type="http://schemas.openxmlformats.org/officeDocument/2006/relationships/image" Target="../media/image1702.png"/><Relationship Id="rId74" Type="http://schemas.openxmlformats.org/officeDocument/2006/relationships/image" Target="../media/image1710.png"/><Relationship Id="rId79" Type="http://schemas.openxmlformats.org/officeDocument/2006/relationships/customXml" Target="../ink/ink1763.xml"/><Relationship Id="rId5" Type="http://schemas.openxmlformats.org/officeDocument/2006/relationships/customXml" Target="../ink/ink1726.xml"/><Relationship Id="rId19" Type="http://schemas.openxmlformats.org/officeDocument/2006/relationships/customXml" Target="../ink/ink1733.xml"/><Relationship Id="rId14" Type="http://schemas.openxmlformats.org/officeDocument/2006/relationships/image" Target="../media/image1681.png"/><Relationship Id="rId22" Type="http://schemas.openxmlformats.org/officeDocument/2006/relationships/image" Target="../media/image1685.png"/><Relationship Id="rId27" Type="http://schemas.openxmlformats.org/officeDocument/2006/relationships/customXml" Target="../ink/ink1737.xml"/><Relationship Id="rId30" Type="http://schemas.openxmlformats.org/officeDocument/2006/relationships/image" Target="../media/image1688.png"/><Relationship Id="rId35" Type="http://schemas.openxmlformats.org/officeDocument/2006/relationships/customXml" Target="../ink/ink1741.xml"/><Relationship Id="rId43" Type="http://schemas.openxmlformats.org/officeDocument/2006/relationships/customXml" Target="../ink/ink1745.xml"/><Relationship Id="rId48" Type="http://schemas.openxmlformats.org/officeDocument/2006/relationships/image" Target="../media/image1697.png"/><Relationship Id="rId56" Type="http://schemas.openxmlformats.org/officeDocument/2006/relationships/image" Target="../media/image1701.png"/><Relationship Id="rId64" Type="http://schemas.openxmlformats.org/officeDocument/2006/relationships/image" Target="../media/image1705.png"/><Relationship Id="rId69" Type="http://schemas.openxmlformats.org/officeDocument/2006/relationships/customXml" Target="../ink/ink1758.xml"/><Relationship Id="rId77" Type="http://schemas.openxmlformats.org/officeDocument/2006/relationships/customXml" Target="../ink/ink1762.xml"/><Relationship Id="rId8" Type="http://schemas.openxmlformats.org/officeDocument/2006/relationships/image" Target="../media/image1678.png"/><Relationship Id="rId51" Type="http://schemas.openxmlformats.org/officeDocument/2006/relationships/customXml" Target="../ink/ink1749.xml"/><Relationship Id="rId72" Type="http://schemas.openxmlformats.org/officeDocument/2006/relationships/image" Target="../media/image1709.png"/><Relationship Id="rId80" Type="http://schemas.openxmlformats.org/officeDocument/2006/relationships/image" Target="../media/image1713.png"/><Relationship Id="rId85" Type="http://schemas.openxmlformats.org/officeDocument/2006/relationships/customXml" Target="../ink/ink1766.xml"/><Relationship Id="rId3" Type="http://schemas.openxmlformats.org/officeDocument/2006/relationships/customXml" Target="../ink/ink1725.xml"/><Relationship Id="rId12" Type="http://schemas.openxmlformats.org/officeDocument/2006/relationships/image" Target="../media/image1680.png"/><Relationship Id="rId17" Type="http://schemas.openxmlformats.org/officeDocument/2006/relationships/customXml" Target="../ink/ink1732.xml"/><Relationship Id="rId25" Type="http://schemas.openxmlformats.org/officeDocument/2006/relationships/customXml" Target="../ink/ink1736.xml"/><Relationship Id="rId33" Type="http://schemas.openxmlformats.org/officeDocument/2006/relationships/customXml" Target="../ink/ink1740.xml"/><Relationship Id="rId38" Type="http://schemas.openxmlformats.org/officeDocument/2006/relationships/image" Target="../media/image1692.png"/><Relationship Id="rId46" Type="http://schemas.openxmlformats.org/officeDocument/2006/relationships/image" Target="../media/image1696.png"/><Relationship Id="rId59" Type="http://schemas.openxmlformats.org/officeDocument/2006/relationships/customXml" Target="../ink/ink1753.xml"/><Relationship Id="rId67" Type="http://schemas.openxmlformats.org/officeDocument/2006/relationships/customXml" Target="../ink/ink1757.xml"/><Relationship Id="rId20" Type="http://schemas.openxmlformats.org/officeDocument/2006/relationships/image" Target="../media/image1684.png"/><Relationship Id="rId41" Type="http://schemas.openxmlformats.org/officeDocument/2006/relationships/customXml" Target="../ink/ink1744.xml"/><Relationship Id="rId54" Type="http://schemas.openxmlformats.org/officeDocument/2006/relationships/image" Target="../media/image1700.png"/><Relationship Id="rId62" Type="http://schemas.openxmlformats.org/officeDocument/2006/relationships/image" Target="../media/image1704.png"/><Relationship Id="rId70" Type="http://schemas.openxmlformats.org/officeDocument/2006/relationships/image" Target="../media/image1708.png"/><Relationship Id="rId75" Type="http://schemas.openxmlformats.org/officeDocument/2006/relationships/customXml" Target="../ink/ink1761.xml"/><Relationship Id="rId83" Type="http://schemas.openxmlformats.org/officeDocument/2006/relationships/customXml" Target="../ink/ink1765.xml"/><Relationship Id="rId88" Type="http://schemas.openxmlformats.org/officeDocument/2006/relationships/image" Target="../media/image17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7.png"/><Relationship Id="rId15" Type="http://schemas.openxmlformats.org/officeDocument/2006/relationships/customXml" Target="../ink/ink1731.xml"/><Relationship Id="rId23" Type="http://schemas.openxmlformats.org/officeDocument/2006/relationships/customXml" Target="../ink/ink1735.xml"/><Relationship Id="rId28" Type="http://schemas.openxmlformats.org/officeDocument/2006/relationships/image" Target="../media/image1687.png"/><Relationship Id="rId36" Type="http://schemas.openxmlformats.org/officeDocument/2006/relationships/image" Target="../media/image1691.png"/><Relationship Id="rId49" Type="http://schemas.openxmlformats.org/officeDocument/2006/relationships/customXml" Target="../ink/ink1748.xml"/><Relationship Id="rId57" Type="http://schemas.openxmlformats.org/officeDocument/2006/relationships/customXml" Target="../ink/ink1752.xml"/><Relationship Id="rId10" Type="http://schemas.openxmlformats.org/officeDocument/2006/relationships/image" Target="../media/image1679.png"/><Relationship Id="rId31" Type="http://schemas.openxmlformats.org/officeDocument/2006/relationships/customXml" Target="../ink/ink1739.xml"/><Relationship Id="rId44" Type="http://schemas.openxmlformats.org/officeDocument/2006/relationships/image" Target="../media/image1695.png"/><Relationship Id="rId52" Type="http://schemas.openxmlformats.org/officeDocument/2006/relationships/image" Target="../media/image1699.png"/><Relationship Id="rId60" Type="http://schemas.openxmlformats.org/officeDocument/2006/relationships/image" Target="../media/image1703.png"/><Relationship Id="rId65" Type="http://schemas.openxmlformats.org/officeDocument/2006/relationships/customXml" Target="../ink/ink1756.xml"/><Relationship Id="rId73" Type="http://schemas.openxmlformats.org/officeDocument/2006/relationships/customXml" Target="../ink/ink1760.xml"/><Relationship Id="rId78" Type="http://schemas.openxmlformats.org/officeDocument/2006/relationships/image" Target="../media/image1712.png"/><Relationship Id="rId81" Type="http://schemas.openxmlformats.org/officeDocument/2006/relationships/customXml" Target="../ink/ink1764.xml"/><Relationship Id="rId86" Type="http://schemas.openxmlformats.org/officeDocument/2006/relationships/image" Target="../media/image1716.png"/><Relationship Id="rId4" Type="http://schemas.openxmlformats.org/officeDocument/2006/relationships/image" Target="../media/image1676.png"/><Relationship Id="rId9" Type="http://schemas.openxmlformats.org/officeDocument/2006/relationships/customXml" Target="../ink/ink1728.xml"/><Relationship Id="rId13" Type="http://schemas.openxmlformats.org/officeDocument/2006/relationships/customXml" Target="../ink/ink1730.xml"/><Relationship Id="rId18" Type="http://schemas.openxmlformats.org/officeDocument/2006/relationships/image" Target="../media/image1683.png"/><Relationship Id="rId39" Type="http://schemas.openxmlformats.org/officeDocument/2006/relationships/customXml" Target="../ink/ink1743.xml"/><Relationship Id="rId34" Type="http://schemas.openxmlformats.org/officeDocument/2006/relationships/image" Target="../media/image1690.png"/><Relationship Id="rId50" Type="http://schemas.openxmlformats.org/officeDocument/2006/relationships/image" Target="../media/image1698.png"/><Relationship Id="rId55" Type="http://schemas.openxmlformats.org/officeDocument/2006/relationships/customXml" Target="../ink/ink1751.xml"/><Relationship Id="rId76" Type="http://schemas.openxmlformats.org/officeDocument/2006/relationships/image" Target="../media/image1711.png"/><Relationship Id="rId7" Type="http://schemas.openxmlformats.org/officeDocument/2006/relationships/customXml" Target="../ink/ink1727.xml"/><Relationship Id="rId71" Type="http://schemas.openxmlformats.org/officeDocument/2006/relationships/customXml" Target="../ink/ink1759.xml"/><Relationship Id="rId2" Type="http://schemas.openxmlformats.org/officeDocument/2006/relationships/image" Target="../media/image1675.png"/><Relationship Id="rId29" Type="http://schemas.openxmlformats.org/officeDocument/2006/relationships/customXml" Target="../ink/ink1738.xml"/><Relationship Id="rId24" Type="http://schemas.openxmlformats.org/officeDocument/2006/relationships/image" Target="../media/image1686.png"/><Relationship Id="rId40" Type="http://schemas.openxmlformats.org/officeDocument/2006/relationships/image" Target="../media/image1693.png"/><Relationship Id="rId45" Type="http://schemas.openxmlformats.org/officeDocument/2006/relationships/customXml" Target="../ink/ink1746.xml"/><Relationship Id="rId66" Type="http://schemas.openxmlformats.org/officeDocument/2006/relationships/image" Target="../media/image1706.png"/><Relationship Id="rId87" Type="http://schemas.openxmlformats.org/officeDocument/2006/relationships/customXml" Target="../ink/ink1767.xml"/><Relationship Id="rId61" Type="http://schemas.openxmlformats.org/officeDocument/2006/relationships/customXml" Target="../ink/ink1754.xml"/><Relationship Id="rId82" Type="http://schemas.openxmlformats.org/officeDocument/2006/relationships/image" Target="../media/image171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15.xml"/><Relationship Id="rId42" Type="http://schemas.openxmlformats.org/officeDocument/2006/relationships/image" Target="../media/image26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9.xml"/><Relationship Id="rId16" Type="http://schemas.openxmlformats.org/officeDocument/2006/relationships/image" Target="../media/image13.png"/><Relationship Id="rId11" Type="http://schemas.openxmlformats.org/officeDocument/2006/relationships/customXml" Target="../ink/ink10.xml"/><Relationship Id="rId32" Type="http://schemas.openxmlformats.org/officeDocument/2006/relationships/image" Target="../media/image21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44.xml"/><Relationship Id="rId5" Type="http://schemas.openxmlformats.org/officeDocument/2006/relationships/customXml" Target="../ink/ink7.xml"/><Relationship Id="rId90" Type="http://schemas.openxmlformats.org/officeDocument/2006/relationships/image" Target="../media/image50.png"/><Relationship Id="rId95" Type="http://schemas.openxmlformats.org/officeDocument/2006/relationships/customXml" Target="../ink/ink52.xml"/><Relationship Id="rId22" Type="http://schemas.openxmlformats.org/officeDocument/2006/relationships/image" Target="../media/image16.png"/><Relationship Id="rId27" Type="http://schemas.openxmlformats.org/officeDocument/2006/relationships/customXml" Target="../ink/ink18.xml"/><Relationship Id="rId43" Type="http://schemas.openxmlformats.org/officeDocument/2006/relationships/customXml" Target="../ink/ink26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39.xml"/><Relationship Id="rId80" Type="http://schemas.openxmlformats.org/officeDocument/2006/relationships/image" Target="../media/image45.png"/><Relationship Id="rId85" Type="http://schemas.openxmlformats.org/officeDocument/2006/relationships/customXml" Target="../ink/ink47.xml"/><Relationship Id="rId3" Type="http://schemas.openxmlformats.org/officeDocument/2006/relationships/customXml" Target="../ink/ink6.xml"/><Relationship Id="rId12" Type="http://schemas.openxmlformats.org/officeDocument/2006/relationships/image" Target="../media/image11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15.png"/><Relationship Id="rId41" Type="http://schemas.openxmlformats.org/officeDocument/2006/relationships/customXml" Target="../ink/ink25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42.xml"/><Relationship Id="rId83" Type="http://schemas.openxmlformats.org/officeDocument/2006/relationships/customXml" Target="../ink/ink46.xml"/><Relationship Id="rId88" Type="http://schemas.openxmlformats.org/officeDocument/2006/relationships/image" Target="../media/image49.png"/><Relationship Id="rId91" Type="http://schemas.openxmlformats.org/officeDocument/2006/relationships/customXml" Target="../ink/ink50.xml"/><Relationship Id="rId9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image" Target="../media/image10.png"/><Relationship Id="rId31" Type="http://schemas.openxmlformats.org/officeDocument/2006/relationships/customXml" Target="../ink/ink20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44.png"/><Relationship Id="rId81" Type="http://schemas.openxmlformats.org/officeDocument/2006/relationships/customXml" Target="../ink/ink45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54.xml"/><Relationship Id="rId4" Type="http://schemas.openxmlformats.org/officeDocument/2006/relationships/image" Target="../media/image7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14.png"/><Relationship Id="rId39" Type="http://schemas.openxmlformats.org/officeDocument/2006/relationships/customXml" Target="../ink/ink24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32.xml"/><Relationship Id="rId76" Type="http://schemas.openxmlformats.org/officeDocument/2006/relationships/image" Target="../media/image43.png"/><Relationship Id="rId97" Type="http://schemas.openxmlformats.org/officeDocument/2006/relationships/customXml" Target="../ink/ink53.xml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92" Type="http://schemas.openxmlformats.org/officeDocument/2006/relationships/image" Target="../media/image51.png"/><Relationship Id="rId2" Type="http://schemas.openxmlformats.org/officeDocument/2006/relationships/image" Target="../media/image21110.png"/><Relationship Id="rId29" Type="http://schemas.openxmlformats.org/officeDocument/2006/relationships/customXml" Target="../ink/ink19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7.xml"/><Relationship Id="rId66" Type="http://schemas.openxmlformats.org/officeDocument/2006/relationships/image" Target="../media/image38.png"/><Relationship Id="rId87" Type="http://schemas.openxmlformats.org/officeDocument/2006/relationships/customXml" Target="../ink/ink48.xml"/><Relationship Id="rId61" Type="http://schemas.openxmlformats.org/officeDocument/2006/relationships/customXml" Target="../ink/ink35.xml"/><Relationship Id="rId82" Type="http://schemas.openxmlformats.org/officeDocument/2006/relationships/image" Target="../media/image46.png"/><Relationship Id="rId19" Type="http://schemas.openxmlformats.org/officeDocument/2006/relationships/customXml" Target="../ink/ink14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22.xml"/><Relationship Id="rId56" Type="http://schemas.openxmlformats.org/officeDocument/2006/relationships/image" Target="../media/image33.png"/><Relationship Id="rId77" Type="http://schemas.openxmlformats.org/officeDocument/2006/relationships/customXml" Target="../ink/ink43.xml"/><Relationship Id="rId100" Type="http://schemas.openxmlformats.org/officeDocument/2006/relationships/image" Target="../media/image55.png"/><Relationship Id="rId8" Type="http://schemas.openxmlformats.org/officeDocument/2006/relationships/image" Target="../media/image9.png"/><Relationship Id="rId51" Type="http://schemas.openxmlformats.org/officeDocument/2006/relationships/customXml" Target="../ink/ink30.xml"/><Relationship Id="rId72" Type="http://schemas.openxmlformats.org/officeDocument/2006/relationships/image" Target="../media/image41.png"/><Relationship Id="rId93" Type="http://schemas.openxmlformats.org/officeDocument/2006/relationships/customXml" Target="../ink/ink51.xml"/><Relationship Id="rId98" Type="http://schemas.openxmlformats.org/officeDocument/2006/relationships/image" Target="../media/image5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.png"/><Relationship Id="rId299" Type="http://schemas.openxmlformats.org/officeDocument/2006/relationships/image" Target="../media/image201.png"/><Relationship Id="rId21" Type="http://schemas.openxmlformats.org/officeDocument/2006/relationships/image" Target="../media/image64.png"/><Relationship Id="rId63" Type="http://schemas.openxmlformats.org/officeDocument/2006/relationships/image" Target="../media/image85.png"/><Relationship Id="rId159" Type="http://schemas.openxmlformats.org/officeDocument/2006/relationships/customXml" Target="../ink/ink133.xml"/><Relationship Id="rId324" Type="http://schemas.openxmlformats.org/officeDocument/2006/relationships/customXml" Target="../ink/ink217.xml"/><Relationship Id="rId366" Type="http://schemas.openxmlformats.org/officeDocument/2006/relationships/image" Target="../media/image234.png"/><Relationship Id="rId170" Type="http://schemas.openxmlformats.org/officeDocument/2006/relationships/image" Target="../media/image138.png"/><Relationship Id="rId226" Type="http://schemas.openxmlformats.org/officeDocument/2006/relationships/image" Target="../media/image166.png"/><Relationship Id="rId268" Type="http://schemas.openxmlformats.org/officeDocument/2006/relationships/image" Target="../media/image186.png"/><Relationship Id="rId32" Type="http://schemas.openxmlformats.org/officeDocument/2006/relationships/customXml" Target="../ink/ink69.xml"/><Relationship Id="rId74" Type="http://schemas.openxmlformats.org/officeDocument/2006/relationships/customXml" Target="../ink/ink90.xml"/><Relationship Id="rId128" Type="http://schemas.openxmlformats.org/officeDocument/2006/relationships/image" Target="../media/image117.png"/><Relationship Id="rId335" Type="http://schemas.openxmlformats.org/officeDocument/2006/relationships/customXml" Target="../ink/ink223.xml"/><Relationship Id="rId377" Type="http://schemas.openxmlformats.org/officeDocument/2006/relationships/customXml" Target="../ink/ink244.xml"/><Relationship Id="rId5" Type="http://schemas.openxmlformats.org/officeDocument/2006/relationships/image" Target="../media/image56.png"/><Relationship Id="rId181" Type="http://schemas.openxmlformats.org/officeDocument/2006/relationships/customXml" Target="../ink/ink144.xml"/><Relationship Id="rId237" Type="http://schemas.openxmlformats.org/officeDocument/2006/relationships/customXml" Target="../ink/ink172.xml"/><Relationship Id="rId279" Type="http://schemas.openxmlformats.org/officeDocument/2006/relationships/image" Target="../media/image191.png"/><Relationship Id="rId43" Type="http://schemas.openxmlformats.org/officeDocument/2006/relationships/image" Target="../media/image75.png"/><Relationship Id="rId139" Type="http://schemas.openxmlformats.org/officeDocument/2006/relationships/customXml" Target="../ink/ink123.xml"/><Relationship Id="rId290" Type="http://schemas.openxmlformats.org/officeDocument/2006/relationships/customXml" Target="../ink/ink200.xml"/><Relationship Id="rId304" Type="http://schemas.openxmlformats.org/officeDocument/2006/relationships/customXml" Target="../ink/ink207.xml"/><Relationship Id="rId346" Type="http://schemas.openxmlformats.org/officeDocument/2006/relationships/image" Target="../media/image224.png"/><Relationship Id="rId388" Type="http://schemas.openxmlformats.org/officeDocument/2006/relationships/image" Target="../media/image245.png"/><Relationship Id="rId85" Type="http://schemas.openxmlformats.org/officeDocument/2006/relationships/image" Target="../media/image96.png"/><Relationship Id="rId150" Type="http://schemas.openxmlformats.org/officeDocument/2006/relationships/image" Target="../media/image128.png"/><Relationship Id="rId192" Type="http://schemas.openxmlformats.org/officeDocument/2006/relationships/image" Target="../media/image149.png"/><Relationship Id="rId206" Type="http://schemas.openxmlformats.org/officeDocument/2006/relationships/image" Target="../media/image156.png"/><Relationship Id="rId248" Type="http://schemas.openxmlformats.org/officeDocument/2006/relationships/customXml" Target="../ink/ink178.xml"/><Relationship Id="rId12" Type="http://schemas.openxmlformats.org/officeDocument/2006/relationships/customXml" Target="../ink/ink59.xml"/><Relationship Id="rId108" Type="http://schemas.openxmlformats.org/officeDocument/2006/relationships/customXml" Target="../ink/ink107.xml"/><Relationship Id="rId315" Type="http://schemas.openxmlformats.org/officeDocument/2006/relationships/image" Target="../media/image209.png"/><Relationship Id="rId357" Type="http://schemas.openxmlformats.org/officeDocument/2006/relationships/customXml" Target="../ink/ink234.xml"/><Relationship Id="rId54" Type="http://schemas.openxmlformats.org/officeDocument/2006/relationships/customXml" Target="../ink/ink80.xml"/><Relationship Id="rId96" Type="http://schemas.openxmlformats.org/officeDocument/2006/relationships/customXml" Target="../ink/ink101.xml"/><Relationship Id="rId161" Type="http://schemas.openxmlformats.org/officeDocument/2006/relationships/customXml" Target="../ink/ink134.xml"/><Relationship Id="rId217" Type="http://schemas.openxmlformats.org/officeDocument/2006/relationships/customXml" Target="../ink/ink162.xml"/><Relationship Id="rId259" Type="http://schemas.openxmlformats.org/officeDocument/2006/relationships/customXml" Target="../ink/ink184.xml"/><Relationship Id="rId23" Type="http://schemas.openxmlformats.org/officeDocument/2006/relationships/image" Target="../media/image65.png"/><Relationship Id="rId119" Type="http://schemas.openxmlformats.org/officeDocument/2006/relationships/image" Target="../media/image113.png"/><Relationship Id="rId270" Type="http://schemas.openxmlformats.org/officeDocument/2006/relationships/image" Target="../media/image187.png"/><Relationship Id="rId326" Type="http://schemas.openxmlformats.org/officeDocument/2006/relationships/customXml" Target="../ink/ink218.xml"/><Relationship Id="rId65" Type="http://schemas.openxmlformats.org/officeDocument/2006/relationships/image" Target="../media/image86.png"/><Relationship Id="rId130" Type="http://schemas.openxmlformats.org/officeDocument/2006/relationships/image" Target="../media/image118.png"/><Relationship Id="rId368" Type="http://schemas.openxmlformats.org/officeDocument/2006/relationships/image" Target="../media/image235.png"/><Relationship Id="rId172" Type="http://schemas.openxmlformats.org/officeDocument/2006/relationships/image" Target="../media/image139.png"/><Relationship Id="rId228" Type="http://schemas.openxmlformats.org/officeDocument/2006/relationships/image" Target="../media/image167.png"/><Relationship Id="rId281" Type="http://schemas.openxmlformats.org/officeDocument/2006/relationships/image" Target="../media/image192.png"/><Relationship Id="rId337" Type="http://schemas.openxmlformats.org/officeDocument/2006/relationships/customXml" Target="../ink/ink224.xml"/><Relationship Id="rId34" Type="http://schemas.openxmlformats.org/officeDocument/2006/relationships/customXml" Target="../ink/ink70.xml"/><Relationship Id="rId76" Type="http://schemas.openxmlformats.org/officeDocument/2006/relationships/customXml" Target="../ink/ink91.xml"/><Relationship Id="rId141" Type="http://schemas.openxmlformats.org/officeDocument/2006/relationships/customXml" Target="../ink/ink124.xml"/><Relationship Id="rId379" Type="http://schemas.openxmlformats.org/officeDocument/2006/relationships/customXml" Target="../ink/ink245.xml"/><Relationship Id="rId7" Type="http://schemas.openxmlformats.org/officeDocument/2006/relationships/image" Target="../media/image57.png"/><Relationship Id="rId183" Type="http://schemas.openxmlformats.org/officeDocument/2006/relationships/customXml" Target="../ink/ink145.xml"/><Relationship Id="rId239" Type="http://schemas.openxmlformats.org/officeDocument/2006/relationships/customXml" Target="../ink/ink173.xml"/><Relationship Id="rId390" Type="http://schemas.openxmlformats.org/officeDocument/2006/relationships/image" Target="../media/image246.png"/><Relationship Id="rId250" Type="http://schemas.openxmlformats.org/officeDocument/2006/relationships/customXml" Target="../ink/ink179.xml"/><Relationship Id="rId292" Type="http://schemas.openxmlformats.org/officeDocument/2006/relationships/customXml" Target="../ink/ink201.xml"/><Relationship Id="rId306" Type="http://schemas.openxmlformats.org/officeDocument/2006/relationships/customXml" Target="../ink/ink208.xml"/><Relationship Id="rId45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customXml" Target="../ink/ink108.xml"/><Relationship Id="rId348" Type="http://schemas.openxmlformats.org/officeDocument/2006/relationships/image" Target="../media/image225.png"/><Relationship Id="rId152" Type="http://schemas.openxmlformats.org/officeDocument/2006/relationships/image" Target="../media/image129.png"/><Relationship Id="rId194" Type="http://schemas.openxmlformats.org/officeDocument/2006/relationships/image" Target="../media/image150.png"/><Relationship Id="rId208" Type="http://schemas.openxmlformats.org/officeDocument/2006/relationships/image" Target="../media/image157.png"/><Relationship Id="rId261" Type="http://schemas.openxmlformats.org/officeDocument/2006/relationships/customXml" Target="../ink/ink185.xml"/><Relationship Id="rId14" Type="http://schemas.openxmlformats.org/officeDocument/2006/relationships/customXml" Target="../ink/ink60.xml"/><Relationship Id="rId56" Type="http://schemas.openxmlformats.org/officeDocument/2006/relationships/customXml" Target="../ink/ink81.xml"/><Relationship Id="rId317" Type="http://schemas.openxmlformats.org/officeDocument/2006/relationships/image" Target="../media/image210.png"/><Relationship Id="rId359" Type="http://schemas.openxmlformats.org/officeDocument/2006/relationships/customXml" Target="../ink/ink235.xml"/><Relationship Id="rId98" Type="http://schemas.openxmlformats.org/officeDocument/2006/relationships/customXml" Target="../ink/ink102.xml"/><Relationship Id="rId121" Type="http://schemas.openxmlformats.org/officeDocument/2006/relationships/image" Target="../media/image114.png"/><Relationship Id="rId163" Type="http://schemas.openxmlformats.org/officeDocument/2006/relationships/customXml" Target="../ink/ink135.xml"/><Relationship Id="rId219" Type="http://schemas.openxmlformats.org/officeDocument/2006/relationships/customXml" Target="../ink/ink163.xml"/><Relationship Id="rId370" Type="http://schemas.openxmlformats.org/officeDocument/2006/relationships/image" Target="../media/image236.png"/><Relationship Id="rId230" Type="http://schemas.openxmlformats.org/officeDocument/2006/relationships/image" Target="../media/image168.png"/><Relationship Id="rId25" Type="http://schemas.openxmlformats.org/officeDocument/2006/relationships/image" Target="../media/image66.png"/><Relationship Id="rId67" Type="http://schemas.openxmlformats.org/officeDocument/2006/relationships/image" Target="../media/image87.png"/><Relationship Id="rId272" Type="http://schemas.openxmlformats.org/officeDocument/2006/relationships/customXml" Target="../ink/ink191.xml"/><Relationship Id="rId328" Type="http://schemas.openxmlformats.org/officeDocument/2006/relationships/customXml" Target="../ink/ink219.xml"/><Relationship Id="rId132" Type="http://schemas.openxmlformats.org/officeDocument/2006/relationships/image" Target="../media/image119.png"/><Relationship Id="rId174" Type="http://schemas.openxmlformats.org/officeDocument/2006/relationships/image" Target="../media/image140.png"/><Relationship Id="rId381" Type="http://schemas.openxmlformats.org/officeDocument/2006/relationships/customXml" Target="../ink/ink246.xml"/><Relationship Id="rId241" Type="http://schemas.openxmlformats.org/officeDocument/2006/relationships/customXml" Target="../ink/ink174.xml"/><Relationship Id="rId36" Type="http://schemas.openxmlformats.org/officeDocument/2006/relationships/customXml" Target="../ink/ink71.xml"/><Relationship Id="rId283" Type="http://schemas.openxmlformats.org/officeDocument/2006/relationships/image" Target="../media/image193.png"/><Relationship Id="rId339" Type="http://schemas.openxmlformats.org/officeDocument/2006/relationships/customXml" Target="../ink/ink225.xml"/><Relationship Id="rId78" Type="http://schemas.openxmlformats.org/officeDocument/2006/relationships/customXml" Target="../ink/ink92.xml"/><Relationship Id="rId101" Type="http://schemas.openxmlformats.org/officeDocument/2006/relationships/image" Target="../media/image104.png"/><Relationship Id="rId143" Type="http://schemas.openxmlformats.org/officeDocument/2006/relationships/customXml" Target="../ink/ink125.xml"/><Relationship Id="rId185" Type="http://schemas.openxmlformats.org/officeDocument/2006/relationships/customXml" Target="../ink/ink146.xml"/><Relationship Id="rId350" Type="http://schemas.openxmlformats.org/officeDocument/2006/relationships/image" Target="../media/image226.png"/><Relationship Id="rId9" Type="http://schemas.openxmlformats.org/officeDocument/2006/relationships/image" Target="../media/image58.png"/><Relationship Id="rId210" Type="http://schemas.openxmlformats.org/officeDocument/2006/relationships/image" Target="../media/image158.png"/><Relationship Id="rId392" Type="http://schemas.openxmlformats.org/officeDocument/2006/relationships/image" Target="../media/image247.png"/><Relationship Id="rId252" Type="http://schemas.openxmlformats.org/officeDocument/2006/relationships/customXml" Target="../ink/ink180.xml"/><Relationship Id="rId294" Type="http://schemas.openxmlformats.org/officeDocument/2006/relationships/customXml" Target="../ink/ink202.xml"/><Relationship Id="rId308" Type="http://schemas.openxmlformats.org/officeDocument/2006/relationships/customXml" Target="../ink/ink209.xml"/><Relationship Id="rId47" Type="http://schemas.openxmlformats.org/officeDocument/2006/relationships/image" Target="../media/image77.png"/><Relationship Id="rId89" Type="http://schemas.openxmlformats.org/officeDocument/2006/relationships/image" Target="../media/image98.png"/><Relationship Id="rId112" Type="http://schemas.openxmlformats.org/officeDocument/2006/relationships/customXml" Target="../ink/ink109.xml"/><Relationship Id="rId154" Type="http://schemas.openxmlformats.org/officeDocument/2006/relationships/image" Target="../media/image130.png"/><Relationship Id="rId361" Type="http://schemas.openxmlformats.org/officeDocument/2006/relationships/customXml" Target="../ink/ink236.xml"/><Relationship Id="rId196" Type="http://schemas.openxmlformats.org/officeDocument/2006/relationships/image" Target="../media/image151.png"/><Relationship Id="rId16" Type="http://schemas.openxmlformats.org/officeDocument/2006/relationships/customXml" Target="../ink/ink61.xml"/><Relationship Id="rId221" Type="http://schemas.openxmlformats.org/officeDocument/2006/relationships/customXml" Target="../ink/ink164.xml"/><Relationship Id="rId242" Type="http://schemas.openxmlformats.org/officeDocument/2006/relationships/image" Target="../media/image174.png"/><Relationship Id="rId263" Type="http://schemas.openxmlformats.org/officeDocument/2006/relationships/customXml" Target="../ink/ink186.xml"/><Relationship Id="rId284" Type="http://schemas.openxmlformats.org/officeDocument/2006/relationships/customXml" Target="../ink/ink197.xml"/><Relationship Id="rId319" Type="http://schemas.openxmlformats.org/officeDocument/2006/relationships/image" Target="../media/image211.png"/><Relationship Id="rId37" Type="http://schemas.openxmlformats.org/officeDocument/2006/relationships/image" Target="../media/image72.png"/><Relationship Id="rId58" Type="http://schemas.openxmlformats.org/officeDocument/2006/relationships/customXml" Target="../ink/ink82.xml"/><Relationship Id="rId79" Type="http://schemas.openxmlformats.org/officeDocument/2006/relationships/image" Target="../media/image93.png"/><Relationship Id="rId102" Type="http://schemas.openxmlformats.org/officeDocument/2006/relationships/customXml" Target="../ink/ink104.xml"/><Relationship Id="rId123" Type="http://schemas.openxmlformats.org/officeDocument/2006/relationships/image" Target="../media/image115.png"/><Relationship Id="rId144" Type="http://schemas.openxmlformats.org/officeDocument/2006/relationships/image" Target="../media/image125.png"/><Relationship Id="rId330" Type="http://schemas.openxmlformats.org/officeDocument/2006/relationships/image" Target="../media/image216.png"/><Relationship Id="rId90" Type="http://schemas.openxmlformats.org/officeDocument/2006/relationships/customXml" Target="../ink/ink98.xml"/><Relationship Id="rId165" Type="http://schemas.openxmlformats.org/officeDocument/2006/relationships/customXml" Target="../ink/ink136.xml"/><Relationship Id="rId186" Type="http://schemas.openxmlformats.org/officeDocument/2006/relationships/image" Target="../media/image146.png"/><Relationship Id="rId351" Type="http://schemas.openxmlformats.org/officeDocument/2006/relationships/customXml" Target="../ink/ink231.xml"/><Relationship Id="rId372" Type="http://schemas.openxmlformats.org/officeDocument/2006/relationships/image" Target="../media/image237.png"/><Relationship Id="rId393" Type="http://schemas.openxmlformats.org/officeDocument/2006/relationships/customXml" Target="../ink/ink252.xml"/><Relationship Id="rId211" Type="http://schemas.openxmlformats.org/officeDocument/2006/relationships/customXml" Target="../ink/ink159.xml"/><Relationship Id="rId232" Type="http://schemas.openxmlformats.org/officeDocument/2006/relationships/image" Target="../media/image169.png"/><Relationship Id="rId253" Type="http://schemas.openxmlformats.org/officeDocument/2006/relationships/image" Target="../media/image179.png"/><Relationship Id="rId274" Type="http://schemas.openxmlformats.org/officeDocument/2006/relationships/customXml" Target="../ink/ink192.xml"/><Relationship Id="rId295" Type="http://schemas.openxmlformats.org/officeDocument/2006/relationships/image" Target="../media/image199.png"/><Relationship Id="rId309" Type="http://schemas.openxmlformats.org/officeDocument/2006/relationships/image" Target="../media/image206.png"/><Relationship Id="rId27" Type="http://schemas.openxmlformats.org/officeDocument/2006/relationships/image" Target="../media/image67.png"/><Relationship Id="rId48" Type="http://schemas.openxmlformats.org/officeDocument/2006/relationships/customXml" Target="../ink/ink77.xml"/><Relationship Id="rId69" Type="http://schemas.openxmlformats.org/officeDocument/2006/relationships/image" Target="../media/image88.png"/><Relationship Id="rId113" Type="http://schemas.openxmlformats.org/officeDocument/2006/relationships/image" Target="../media/image110.png"/><Relationship Id="rId134" Type="http://schemas.openxmlformats.org/officeDocument/2006/relationships/image" Target="../media/image120.png"/><Relationship Id="rId320" Type="http://schemas.openxmlformats.org/officeDocument/2006/relationships/customXml" Target="../ink/ink215.xml"/><Relationship Id="rId80" Type="http://schemas.openxmlformats.org/officeDocument/2006/relationships/customXml" Target="../ink/ink93.xml"/><Relationship Id="rId155" Type="http://schemas.openxmlformats.org/officeDocument/2006/relationships/customXml" Target="../ink/ink131.xml"/><Relationship Id="rId176" Type="http://schemas.openxmlformats.org/officeDocument/2006/relationships/image" Target="../media/image141.png"/><Relationship Id="rId197" Type="http://schemas.openxmlformats.org/officeDocument/2006/relationships/customXml" Target="../ink/ink152.xml"/><Relationship Id="rId341" Type="http://schemas.openxmlformats.org/officeDocument/2006/relationships/customXml" Target="../ink/ink226.xml"/><Relationship Id="rId362" Type="http://schemas.openxmlformats.org/officeDocument/2006/relationships/image" Target="../media/image232.png"/><Relationship Id="rId383" Type="http://schemas.openxmlformats.org/officeDocument/2006/relationships/customXml" Target="../ink/ink247.xml"/><Relationship Id="rId201" Type="http://schemas.openxmlformats.org/officeDocument/2006/relationships/customXml" Target="../ink/ink154.xml"/><Relationship Id="rId222" Type="http://schemas.openxmlformats.org/officeDocument/2006/relationships/image" Target="../media/image164.png"/><Relationship Id="rId243" Type="http://schemas.openxmlformats.org/officeDocument/2006/relationships/customXml" Target="../ink/ink175.xml"/><Relationship Id="rId264" Type="http://schemas.openxmlformats.org/officeDocument/2006/relationships/image" Target="../media/image184.png"/><Relationship Id="rId285" Type="http://schemas.openxmlformats.org/officeDocument/2006/relationships/image" Target="../media/image194.png"/><Relationship Id="rId17" Type="http://schemas.openxmlformats.org/officeDocument/2006/relationships/image" Target="../media/image62.png"/><Relationship Id="rId38" Type="http://schemas.openxmlformats.org/officeDocument/2006/relationships/customXml" Target="../ink/ink72.xml"/><Relationship Id="rId59" Type="http://schemas.openxmlformats.org/officeDocument/2006/relationships/image" Target="../media/image83.png"/><Relationship Id="rId103" Type="http://schemas.openxmlformats.org/officeDocument/2006/relationships/image" Target="../media/image105.png"/><Relationship Id="rId124" Type="http://schemas.openxmlformats.org/officeDocument/2006/relationships/customXml" Target="../ink/ink115.xml"/><Relationship Id="rId310" Type="http://schemas.openxmlformats.org/officeDocument/2006/relationships/customXml" Target="../ink/ink210.xml"/><Relationship Id="rId70" Type="http://schemas.openxmlformats.org/officeDocument/2006/relationships/customXml" Target="../ink/ink88.xml"/><Relationship Id="rId91" Type="http://schemas.openxmlformats.org/officeDocument/2006/relationships/image" Target="../media/image99.png"/><Relationship Id="rId145" Type="http://schemas.openxmlformats.org/officeDocument/2006/relationships/customXml" Target="../ink/ink126.xml"/><Relationship Id="rId166" Type="http://schemas.openxmlformats.org/officeDocument/2006/relationships/image" Target="../media/image136.png"/><Relationship Id="rId187" Type="http://schemas.openxmlformats.org/officeDocument/2006/relationships/customXml" Target="../ink/ink147.xml"/><Relationship Id="rId331" Type="http://schemas.openxmlformats.org/officeDocument/2006/relationships/customXml" Target="../ink/ink221.xml"/><Relationship Id="rId352" Type="http://schemas.openxmlformats.org/officeDocument/2006/relationships/image" Target="../media/image227.png"/><Relationship Id="rId373" Type="http://schemas.openxmlformats.org/officeDocument/2006/relationships/customXml" Target="../ink/ink242.xml"/><Relationship Id="rId394" Type="http://schemas.openxmlformats.org/officeDocument/2006/relationships/image" Target="../media/image248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9.png"/><Relationship Id="rId233" Type="http://schemas.openxmlformats.org/officeDocument/2006/relationships/customXml" Target="../ink/ink170.xml"/><Relationship Id="rId254" Type="http://schemas.openxmlformats.org/officeDocument/2006/relationships/customXml" Target="../ink/ink181.xml"/><Relationship Id="rId28" Type="http://schemas.openxmlformats.org/officeDocument/2006/relationships/customXml" Target="../ink/ink67.xml"/><Relationship Id="rId49" Type="http://schemas.openxmlformats.org/officeDocument/2006/relationships/image" Target="../media/image78.png"/><Relationship Id="rId114" Type="http://schemas.openxmlformats.org/officeDocument/2006/relationships/customXml" Target="../ink/ink110.xml"/><Relationship Id="rId275" Type="http://schemas.openxmlformats.org/officeDocument/2006/relationships/image" Target="../media/image189.png"/><Relationship Id="rId296" Type="http://schemas.openxmlformats.org/officeDocument/2006/relationships/customXml" Target="../ink/ink203.xml"/><Relationship Id="rId300" Type="http://schemas.openxmlformats.org/officeDocument/2006/relationships/customXml" Target="../ink/ink205.xml"/><Relationship Id="rId60" Type="http://schemas.openxmlformats.org/officeDocument/2006/relationships/customXml" Target="../ink/ink83.xml"/><Relationship Id="rId81" Type="http://schemas.openxmlformats.org/officeDocument/2006/relationships/image" Target="../media/image94.png"/><Relationship Id="rId135" Type="http://schemas.openxmlformats.org/officeDocument/2006/relationships/customXml" Target="../ink/ink121.xml"/><Relationship Id="rId156" Type="http://schemas.openxmlformats.org/officeDocument/2006/relationships/image" Target="../media/image131.png"/><Relationship Id="rId177" Type="http://schemas.openxmlformats.org/officeDocument/2006/relationships/customXml" Target="../ink/ink142.xml"/><Relationship Id="rId198" Type="http://schemas.openxmlformats.org/officeDocument/2006/relationships/image" Target="../media/image152.png"/><Relationship Id="rId321" Type="http://schemas.openxmlformats.org/officeDocument/2006/relationships/image" Target="../media/image212.png"/><Relationship Id="rId342" Type="http://schemas.openxmlformats.org/officeDocument/2006/relationships/image" Target="../media/image222.png"/><Relationship Id="rId363" Type="http://schemas.openxmlformats.org/officeDocument/2006/relationships/customXml" Target="../ink/ink237.xml"/><Relationship Id="rId384" Type="http://schemas.openxmlformats.org/officeDocument/2006/relationships/image" Target="../media/image243.png"/><Relationship Id="rId202" Type="http://schemas.openxmlformats.org/officeDocument/2006/relationships/image" Target="../media/image154.png"/><Relationship Id="rId223" Type="http://schemas.openxmlformats.org/officeDocument/2006/relationships/customXml" Target="../ink/ink165.xml"/><Relationship Id="rId244" Type="http://schemas.openxmlformats.org/officeDocument/2006/relationships/customXml" Target="../ink/ink176.xml"/><Relationship Id="rId18" Type="http://schemas.openxmlformats.org/officeDocument/2006/relationships/customXml" Target="../ink/ink62.xml"/><Relationship Id="rId39" Type="http://schemas.openxmlformats.org/officeDocument/2006/relationships/image" Target="../media/image73.png"/><Relationship Id="rId265" Type="http://schemas.openxmlformats.org/officeDocument/2006/relationships/customXml" Target="../ink/ink187.xml"/><Relationship Id="rId286" Type="http://schemas.openxmlformats.org/officeDocument/2006/relationships/customXml" Target="../ink/ink198.xml"/><Relationship Id="rId50" Type="http://schemas.openxmlformats.org/officeDocument/2006/relationships/customXml" Target="../ink/ink78.xml"/><Relationship Id="rId104" Type="http://schemas.openxmlformats.org/officeDocument/2006/relationships/customXml" Target="../ink/ink105.xml"/><Relationship Id="rId125" Type="http://schemas.openxmlformats.org/officeDocument/2006/relationships/customXml" Target="../ink/ink116.xml"/><Relationship Id="rId146" Type="http://schemas.openxmlformats.org/officeDocument/2006/relationships/image" Target="../media/image126.png"/><Relationship Id="rId167" Type="http://schemas.openxmlformats.org/officeDocument/2006/relationships/customXml" Target="../ink/ink137.xml"/><Relationship Id="rId188" Type="http://schemas.openxmlformats.org/officeDocument/2006/relationships/image" Target="../media/image147.png"/><Relationship Id="rId311" Type="http://schemas.openxmlformats.org/officeDocument/2006/relationships/image" Target="../media/image207.png"/><Relationship Id="rId332" Type="http://schemas.openxmlformats.org/officeDocument/2006/relationships/image" Target="../media/image217.png"/><Relationship Id="rId353" Type="http://schemas.openxmlformats.org/officeDocument/2006/relationships/customXml" Target="../ink/ink232.xml"/><Relationship Id="rId374" Type="http://schemas.openxmlformats.org/officeDocument/2006/relationships/image" Target="../media/image238.png"/><Relationship Id="rId395" Type="http://schemas.openxmlformats.org/officeDocument/2006/relationships/customXml" Target="../ink/ink253.xml"/><Relationship Id="rId71" Type="http://schemas.openxmlformats.org/officeDocument/2006/relationships/image" Target="../media/image89.png"/><Relationship Id="rId92" Type="http://schemas.openxmlformats.org/officeDocument/2006/relationships/customXml" Target="../ink/ink99.xml"/><Relationship Id="rId213" Type="http://schemas.openxmlformats.org/officeDocument/2006/relationships/customXml" Target="../ink/ink160.xml"/><Relationship Id="rId234" Type="http://schemas.openxmlformats.org/officeDocument/2006/relationships/image" Target="../media/image170.png"/><Relationship Id="rId2" Type="http://schemas.openxmlformats.org/officeDocument/2006/relationships/image" Target="../media/image22110.png"/><Relationship Id="rId29" Type="http://schemas.openxmlformats.org/officeDocument/2006/relationships/image" Target="../media/image68.png"/><Relationship Id="rId255" Type="http://schemas.openxmlformats.org/officeDocument/2006/relationships/customXml" Target="../ink/ink182.xml"/><Relationship Id="rId276" Type="http://schemas.openxmlformats.org/officeDocument/2006/relationships/customXml" Target="../ink/ink193.xml"/><Relationship Id="rId297" Type="http://schemas.openxmlformats.org/officeDocument/2006/relationships/image" Target="../media/image200.png"/><Relationship Id="rId40" Type="http://schemas.openxmlformats.org/officeDocument/2006/relationships/customXml" Target="../ink/ink73.xml"/><Relationship Id="rId115" Type="http://schemas.openxmlformats.org/officeDocument/2006/relationships/image" Target="../media/image111.png"/><Relationship Id="rId136" Type="http://schemas.openxmlformats.org/officeDocument/2006/relationships/image" Target="../media/image121.png"/><Relationship Id="rId157" Type="http://schemas.openxmlformats.org/officeDocument/2006/relationships/customXml" Target="../ink/ink132.xml"/><Relationship Id="rId178" Type="http://schemas.openxmlformats.org/officeDocument/2006/relationships/image" Target="../media/image142.png"/><Relationship Id="rId301" Type="http://schemas.openxmlformats.org/officeDocument/2006/relationships/image" Target="../media/image202.png"/><Relationship Id="rId322" Type="http://schemas.openxmlformats.org/officeDocument/2006/relationships/customXml" Target="../ink/ink216.xml"/><Relationship Id="rId343" Type="http://schemas.openxmlformats.org/officeDocument/2006/relationships/customXml" Target="../ink/ink227.xml"/><Relationship Id="rId364" Type="http://schemas.openxmlformats.org/officeDocument/2006/relationships/image" Target="../media/image233.png"/><Relationship Id="rId61" Type="http://schemas.openxmlformats.org/officeDocument/2006/relationships/image" Target="../media/image84.png"/><Relationship Id="rId82" Type="http://schemas.openxmlformats.org/officeDocument/2006/relationships/customXml" Target="../ink/ink94.xml"/><Relationship Id="rId199" Type="http://schemas.openxmlformats.org/officeDocument/2006/relationships/customXml" Target="../ink/ink153.xml"/><Relationship Id="rId203" Type="http://schemas.openxmlformats.org/officeDocument/2006/relationships/customXml" Target="../ink/ink155.xml"/><Relationship Id="rId385" Type="http://schemas.openxmlformats.org/officeDocument/2006/relationships/customXml" Target="../ink/ink248.xml"/><Relationship Id="rId19" Type="http://schemas.openxmlformats.org/officeDocument/2006/relationships/image" Target="../media/image63.png"/><Relationship Id="rId224" Type="http://schemas.openxmlformats.org/officeDocument/2006/relationships/image" Target="../media/image165.png"/><Relationship Id="rId245" Type="http://schemas.openxmlformats.org/officeDocument/2006/relationships/image" Target="../media/image175.png"/><Relationship Id="rId266" Type="http://schemas.openxmlformats.org/officeDocument/2006/relationships/image" Target="../media/image185.png"/><Relationship Id="rId287" Type="http://schemas.openxmlformats.org/officeDocument/2006/relationships/image" Target="../media/image195.png"/><Relationship Id="rId30" Type="http://schemas.openxmlformats.org/officeDocument/2006/relationships/customXml" Target="../ink/ink68.xml"/><Relationship Id="rId105" Type="http://schemas.openxmlformats.org/officeDocument/2006/relationships/image" Target="../media/image106.png"/><Relationship Id="rId126" Type="http://schemas.openxmlformats.org/officeDocument/2006/relationships/image" Target="../media/image116.png"/><Relationship Id="rId147" Type="http://schemas.openxmlformats.org/officeDocument/2006/relationships/customXml" Target="../ink/ink127.xml"/><Relationship Id="rId168" Type="http://schemas.openxmlformats.org/officeDocument/2006/relationships/image" Target="../media/image137.png"/><Relationship Id="rId312" Type="http://schemas.openxmlformats.org/officeDocument/2006/relationships/customXml" Target="../ink/ink211.xml"/><Relationship Id="rId333" Type="http://schemas.openxmlformats.org/officeDocument/2006/relationships/customXml" Target="../ink/ink222.xml"/><Relationship Id="rId354" Type="http://schemas.openxmlformats.org/officeDocument/2006/relationships/image" Target="../media/image228.png"/><Relationship Id="rId51" Type="http://schemas.openxmlformats.org/officeDocument/2006/relationships/image" Target="../media/image79.png"/><Relationship Id="rId72" Type="http://schemas.openxmlformats.org/officeDocument/2006/relationships/customXml" Target="../ink/ink89.xml"/><Relationship Id="rId93" Type="http://schemas.openxmlformats.org/officeDocument/2006/relationships/image" Target="../media/image100.png"/><Relationship Id="rId189" Type="http://schemas.openxmlformats.org/officeDocument/2006/relationships/customXml" Target="../ink/ink148.xml"/><Relationship Id="rId375" Type="http://schemas.openxmlformats.org/officeDocument/2006/relationships/customXml" Target="../ink/ink243.xml"/><Relationship Id="rId396" Type="http://schemas.openxmlformats.org/officeDocument/2006/relationships/image" Target="../media/image249.png"/><Relationship Id="rId3" Type="http://schemas.openxmlformats.org/officeDocument/2006/relationships/image" Target="../media/image23000.png"/><Relationship Id="rId214" Type="http://schemas.openxmlformats.org/officeDocument/2006/relationships/image" Target="../media/image160.png"/><Relationship Id="rId235" Type="http://schemas.openxmlformats.org/officeDocument/2006/relationships/customXml" Target="../ink/ink171.xml"/><Relationship Id="rId256" Type="http://schemas.openxmlformats.org/officeDocument/2006/relationships/image" Target="../media/image180.png"/><Relationship Id="rId277" Type="http://schemas.openxmlformats.org/officeDocument/2006/relationships/image" Target="../media/image190.png"/><Relationship Id="rId298" Type="http://schemas.openxmlformats.org/officeDocument/2006/relationships/customXml" Target="../ink/ink204.xml"/><Relationship Id="rId116" Type="http://schemas.openxmlformats.org/officeDocument/2006/relationships/customXml" Target="../ink/ink111.xml"/><Relationship Id="rId137" Type="http://schemas.openxmlformats.org/officeDocument/2006/relationships/customXml" Target="../ink/ink122.xml"/><Relationship Id="rId158" Type="http://schemas.openxmlformats.org/officeDocument/2006/relationships/image" Target="../media/image132.png"/><Relationship Id="rId302" Type="http://schemas.openxmlformats.org/officeDocument/2006/relationships/customXml" Target="../ink/ink206.xml"/><Relationship Id="rId323" Type="http://schemas.openxmlformats.org/officeDocument/2006/relationships/image" Target="../media/image213.png"/><Relationship Id="rId344" Type="http://schemas.openxmlformats.org/officeDocument/2006/relationships/image" Target="../media/image223.png"/><Relationship Id="rId20" Type="http://schemas.openxmlformats.org/officeDocument/2006/relationships/customXml" Target="../ink/ink63.xml"/><Relationship Id="rId41" Type="http://schemas.openxmlformats.org/officeDocument/2006/relationships/image" Target="../media/image74.png"/><Relationship Id="rId62" Type="http://schemas.openxmlformats.org/officeDocument/2006/relationships/customXml" Target="../ink/ink84.xml"/><Relationship Id="rId83" Type="http://schemas.openxmlformats.org/officeDocument/2006/relationships/image" Target="../media/image95.png"/><Relationship Id="rId179" Type="http://schemas.openxmlformats.org/officeDocument/2006/relationships/customXml" Target="../ink/ink143.xml"/><Relationship Id="rId365" Type="http://schemas.openxmlformats.org/officeDocument/2006/relationships/customXml" Target="../ink/ink238.xml"/><Relationship Id="rId386" Type="http://schemas.openxmlformats.org/officeDocument/2006/relationships/image" Target="../media/image244.png"/><Relationship Id="rId190" Type="http://schemas.openxmlformats.org/officeDocument/2006/relationships/image" Target="../media/image148.png"/><Relationship Id="rId204" Type="http://schemas.openxmlformats.org/officeDocument/2006/relationships/image" Target="../media/image155.png"/><Relationship Id="rId225" Type="http://schemas.openxmlformats.org/officeDocument/2006/relationships/customXml" Target="../ink/ink166.xml"/><Relationship Id="rId246" Type="http://schemas.openxmlformats.org/officeDocument/2006/relationships/customXml" Target="../ink/ink177.xml"/><Relationship Id="rId267" Type="http://schemas.openxmlformats.org/officeDocument/2006/relationships/customXml" Target="../ink/ink188.xml"/><Relationship Id="rId288" Type="http://schemas.openxmlformats.org/officeDocument/2006/relationships/customXml" Target="../ink/ink199.xml"/><Relationship Id="rId106" Type="http://schemas.openxmlformats.org/officeDocument/2006/relationships/customXml" Target="../ink/ink106.xml"/><Relationship Id="rId127" Type="http://schemas.openxmlformats.org/officeDocument/2006/relationships/customXml" Target="../ink/ink117.xml"/><Relationship Id="rId313" Type="http://schemas.openxmlformats.org/officeDocument/2006/relationships/image" Target="../media/image208.png"/><Relationship Id="rId10" Type="http://schemas.openxmlformats.org/officeDocument/2006/relationships/customXml" Target="../ink/ink58.xml"/><Relationship Id="rId31" Type="http://schemas.openxmlformats.org/officeDocument/2006/relationships/image" Target="../media/image69.png"/><Relationship Id="rId52" Type="http://schemas.openxmlformats.org/officeDocument/2006/relationships/customXml" Target="../ink/ink79.xml"/><Relationship Id="rId73" Type="http://schemas.openxmlformats.org/officeDocument/2006/relationships/image" Target="../media/image90.png"/><Relationship Id="rId94" Type="http://schemas.openxmlformats.org/officeDocument/2006/relationships/customXml" Target="../ink/ink100.xml"/><Relationship Id="rId148" Type="http://schemas.openxmlformats.org/officeDocument/2006/relationships/image" Target="../media/image127.png"/><Relationship Id="rId169" Type="http://schemas.openxmlformats.org/officeDocument/2006/relationships/customXml" Target="../ink/ink138.xml"/><Relationship Id="rId334" Type="http://schemas.openxmlformats.org/officeDocument/2006/relationships/image" Target="../media/image218.png"/><Relationship Id="rId355" Type="http://schemas.openxmlformats.org/officeDocument/2006/relationships/customXml" Target="../ink/ink233.xml"/><Relationship Id="rId376" Type="http://schemas.openxmlformats.org/officeDocument/2006/relationships/image" Target="../media/image239.png"/><Relationship Id="rId4" Type="http://schemas.openxmlformats.org/officeDocument/2006/relationships/customXml" Target="../ink/ink55.xml"/><Relationship Id="rId180" Type="http://schemas.openxmlformats.org/officeDocument/2006/relationships/image" Target="../media/image143.png"/><Relationship Id="rId215" Type="http://schemas.openxmlformats.org/officeDocument/2006/relationships/customXml" Target="../ink/ink161.xml"/><Relationship Id="rId236" Type="http://schemas.openxmlformats.org/officeDocument/2006/relationships/image" Target="../media/image171.png"/><Relationship Id="rId257" Type="http://schemas.openxmlformats.org/officeDocument/2006/relationships/customXml" Target="../ink/ink183.xml"/><Relationship Id="rId278" Type="http://schemas.openxmlformats.org/officeDocument/2006/relationships/customXml" Target="../ink/ink194.xml"/><Relationship Id="rId303" Type="http://schemas.openxmlformats.org/officeDocument/2006/relationships/image" Target="../media/image203.png"/><Relationship Id="rId42" Type="http://schemas.openxmlformats.org/officeDocument/2006/relationships/customXml" Target="../ink/ink74.xml"/><Relationship Id="rId84" Type="http://schemas.openxmlformats.org/officeDocument/2006/relationships/customXml" Target="../ink/ink95.xml"/><Relationship Id="rId138" Type="http://schemas.openxmlformats.org/officeDocument/2006/relationships/image" Target="../media/image122.png"/><Relationship Id="rId345" Type="http://schemas.openxmlformats.org/officeDocument/2006/relationships/customXml" Target="../ink/ink228.xml"/><Relationship Id="rId387" Type="http://schemas.openxmlformats.org/officeDocument/2006/relationships/customXml" Target="../ink/ink249.xml"/><Relationship Id="rId191" Type="http://schemas.openxmlformats.org/officeDocument/2006/relationships/customXml" Target="../ink/ink149.xml"/><Relationship Id="rId205" Type="http://schemas.openxmlformats.org/officeDocument/2006/relationships/customXml" Target="../ink/ink156.xml"/><Relationship Id="rId247" Type="http://schemas.openxmlformats.org/officeDocument/2006/relationships/image" Target="../media/image176.png"/><Relationship Id="rId107" Type="http://schemas.openxmlformats.org/officeDocument/2006/relationships/image" Target="../media/image107.png"/><Relationship Id="rId289" Type="http://schemas.openxmlformats.org/officeDocument/2006/relationships/image" Target="../media/image196.png"/><Relationship Id="rId11" Type="http://schemas.openxmlformats.org/officeDocument/2006/relationships/image" Target="../media/image59.png"/><Relationship Id="rId53" Type="http://schemas.openxmlformats.org/officeDocument/2006/relationships/image" Target="../media/image80.png"/><Relationship Id="rId149" Type="http://schemas.openxmlformats.org/officeDocument/2006/relationships/customXml" Target="../ink/ink128.xml"/><Relationship Id="rId314" Type="http://schemas.openxmlformats.org/officeDocument/2006/relationships/customXml" Target="../ink/ink212.xml"/><Relationship Id="rId356" Type="http://schemas.openxmlformats.org/officeDocument/2006/relationships/image" Target="../media/image229.png"/><Relationship Id="rId95" Type="http://schemas.openxmlformats.org/officeDocument/2006/relationships/image" Target="../media/image101.png"/><Relationship Id="rId160" Type="http://schemas.openxmlformats.org/officeDocument/2006/relationships/image" Target="../media/image133.png"/><Relationship Id="rId216" Type="http://schemas.openxmlformats.org/officeDocument/2006/relationships/image" Target="../media/image161.png"/><Relationship Id="rId258" Type="http://schemas.openxmlformats.org/officeDocument/2006/relationships/image" Target="../media/image181.png"/><Relationship Id="rId22" Type="http://schemas.openxmlformats.org/officeDocument/2006/relationships/customXml" Target="../ink/ink64.xml"/><Relationship Id="rId64" Type="http://schemas.openxmlformats.org/officeDocument/2006/relationships/customXml" Target="../ink/ink85.xml"/><Relationship Id="rId118" Type="http://schemas.openxmlformats.org/officeDocument/2006/relationships/customXml" Target="../ink/ink112.xml"/><Relationship Id="rId325" Type="http://schemas.openxmlformats.org/officeDocument/2006/relationships/image" Target="../media/image214.png"/><Relationship Id="rId367" Type="http://schemas.openxmlformats.org/officeDocument/2006/relationships/customXml" Target="../ink/ink239.xml"/><Relationship Id="rId171" Type="http://schemas.openxmlformats.org/officeDocument/2006/relationships/customXml" Target="../ink/ink139.xml"/><Relationship Id="rId227" Type="http://schemas.openxmlformats.org/officeDocument/2006/relationships/customXml" Target="../ink/ink167.xml"/><Relationship Id="rId269" Type="http://schemas.openxmlformats.org/officeDocument/2006/relationships/customXml" Target="../ink/ink189.xml"/><Relationship Id="rId33" Type="http://schemas.openxmlformats.org/officeDocument/2006/relationships/image" Target="../media/image70.png"/><Relationship Id="rId129" Type="http://schemas.openxmlformats.org/officeDocument/2006/relationships/customXml" Target="../ink/ink118.xml"/><Relationship Id="rId280" Type="http://schemas.openxmlformats.org/officeDocument/2006/relationships/customXml" Target="../ink/ink195.xml"/><Relationship Id="rId336" Type="http://schemas.openxmlformats.org/officeDocument/2006/relationships/image" Target="../media/image219.png"/><Relationship Id="rId75" Type="http://schemas.openxmlformats.org/officeDocument/2006/relationships/image" Target="../media/image91.png"/><Relationship Id="rId140" Type="http://schemas.openxmlformats.org/officeDocument/2006/relationships/image" Target="../media/image123.png"/><Relationship Id="rId182" Type="http://schemas.openxmlformats.org/officeDocument/2006/relationships/image" Target="../media/image144.png"/><Relationship Id="rId378" Type="http://schemas.openxmlformats.org/officeDocument/2006/relationships/image" Target="../media/image240.png"/><Relationship Id="rId6" Type="http://schemas.openxmlformats.org/officeDocument/2006/relationships/customXml" Target="../ink/ink56.xml"/><Relationship Id="rId238" Type="http://schemas.openxmlformats.org/officeDocument/2006/relationships/image" Target="../media/image172.png"/><Relationship Id="rId291" Type="http://schemas.openxmlformats.org/officeDocument/2006/relationships/image" Target="../media/image197.png"/><Relationship Id="rId305" Type="http://schemas.openxmlformats.org/officeDocument/2006/relationships/image" Target="../media/image204.png"/><Relationship Id="rId347" Type="http://schemas.openxmlformats.org/officeDocument/2006/relationships/customXml" Target="../ink/ink229.xml"/><Relationship Id="rId44" Type="http://schemas.openxmlformats.org/officeDocument/2006/relationships/customXml" Target="../ink/ink75.xml"/><Relationship Id="rId86" Type="http://schemas.openxmlformats.org/officeDocument/2006/relationships/customXml" Target="../ink/ink96.xml"/><Relationship Id="rId151" Type="http://schemas.openxmlformats.org/officeDocument/2006/relationships/customXml" Target="../ink/ink129.xml"/><Relationship Id="rId389" Type="http://schemas.openxmlformats.org/officeDocument/2006/relationships/customXml" Target="../ink/ink250.xml"/><Relationship Id="rId193" Type="http://schemas.openxmlformats.org/officeDocument/2006/relationships/customXml" Target="../ink/ink150.xml"/><Relationship Id="rId207" Type="http://schemas.openxmlformats.org/officeDocument/2006/relationships/customXml" Target="../ink/ink157.xml"/><Relationship Id="rId249" Type="http://schemas.openxmlformats.org/officeDocument/2006/relationships/image" Target="../media/image177.png"/><Relationship Id="rId13" Type="http://schemas.openxmlformats.org/officeDocument/2006/relationships/image" Target="../media/image60.png"/><Relationship Id="rId109" Type="http://schemas.openxmlformats.org/officeDocument/2006/relationships/image" Target="../media/image108.png"/><Relationship Id="rId260" Type="http://schemas.openxmlformats.org/officeDocument/2006/relationships/image" Target="../media/image182.png"/><Relationship Id="rId316" Type="http://schemas.openxmlformats.org/officeDocument/2006/relationships/customXml" Target="../ink/ink213.xml"/><Relationship Id="rId55" Type="http://schemas.openxmlformats.org/officeDocument/2006/relationships/image" Target="../media/image81.png"/><Relationship Id="rId97" Type="http://schemas.openxmlformats.org/officeDocument/2006/relationships/image" Target="../media/image102.png"/><Relationship Id="rId120" Type="http://schemas.openxmlformats.org/officeDocument/2006/relationships/customXml" Target="../ink/ink113.xml"/><Relationship Id="rId358" Type="http://schemas.openxmlformats.org/officeDocument/2006/relationships/image" Target="../media/image230.png"/><Relationship Id="rId162" Type="http://schemas.openxmlformats.org/officeDocument/2006/relationships/image" Target="../media/image134.png"/><Relationship Id="rId218" Type="http://schemas.openxmlformats.org/officeDocument/2006/relationships/image" Target="../media/image162.png"/><Relationship Id="rId271" Type="http://schemas.openxmlformats.org/officeDocument/2006/relationships/customXml" Target="../ink/ink190.xml"/><Relationship Id="rId24" Type="http://schemas.openxmlformats.org/officeDocument/2006/relationships/customXml" Target="../ink/ink65.xml"/><Relationship Id="rId66" Type="http://schemas.openxmlformats.org/officeDocument/2006/relationships/customXml" Target="../ink/ink86.xml"/><Relationship Id="rId131" Type="http://schemas.openxmlformats.org/officeDocument/2006/relationships/customXml" Target="../ink/ink119.xml"/><Relationship Id="rId327" Type="http://schemas.openxmlformats.org/officeDocument/2006/relationships/image" Target="../media/image215.png"/><Relationship Id="rId369" Type="http://schemas.openxmlformats.org/officeDocument/2006/relationships/customXml" Target="../ink/ink240.xml"/><Relationship Id="rId173" Type="http://schemas.openxmlformats.org/officeDocument/2006/relationships/customXml" Target="../ink/ink140.xml"/><Relationship Id="rId229" Type="http://schemas.openxmlformats.org/officeDocument/2006/relationships/customXml" Target="../ink/ink168.xml"/><Relationship Id="rId380" Type="http://schemas.openxmlformats.org/officeDocument/2006/relationships/image" Target="../media/image241.png"/><Relationship Id="rId240" Type="http://schemas.openxmlformats.org/officeDocument/2006/relationships/image" Target="../media/image173.png"/><Relationship Id="rId35" Type="http://schemas.openxmlformats.org/officeDocument/2006/relationships/image" Target="../media/image71.png"/><Relationship Id="rId77" Type="http://schemas.openxmlformats.org/officeDocument/2006/relationships/image" Target="../media/image92.png"/><Relationship Id="rId100" Type="http://schemas.openxmlformats.org/officeDocument/2006/relationships/customXml" Target="../ink/ink103.xml"/><Relationship Id="rId282" Type="http://schemas.openxmlformats.org/officeDocument/2006/relationships/customXml" Target="../ink/ink196.xml"/><Relationship Id="rId338" Type="http://schemas.openxmlformats.org/officeDocument/2006/relationships/image" Target="../media/image220.png"/><Relationship Id="rId8" Type="http://schemas.openxmlformats.org/officeDocument/2006/relationships/customXml" Target="../ink/ink57.xml"/><Relationship Id="rId142" Type="http://schemas.openxmlformats.org/officeDocument/2006/relationships/image" Target="../media/image124.png"/><Relationship Id="rId184" Type="http://schemas.openxmlformats.org/officeDocument/2006/relationships/image" Target="../media/image145.png"/><Relationship Id="rId391" Type="http://schemas.openxmlformats.org/officeDocument/2006/relationships/customXml" Target="../ink/ink251.xml"/><Relationship Id="rId251" Type="http://schemas.openxmlformats.org/officeDocument/2006/relationships/image" Target="../media/image178.png"/><Relationship Id="rId46" Type="http://schemas.openxmlformats.org/officeDocument/2006/relationships/customXml" Target="../ink/ink76.xml"/><Relationship Id="rId293" Type="http://schemas.openxmlformats.org/officeDocument/2006/relationships/image" Target="../media/image198.png"/><Relationship Id="rId307" Type="http://schemas.openxmlformats.org/officeDocument/2006/relationships/image" Target="../media/image205.png"/><Relationship Id="rId349" Type="http://schemas.openxmlformats.org/officeDocument/2006/relationships/customXml" Target="../ink/ink230.xml"/><Relationship Id="rId88" Type="http://schemas.openxmlformats.org/officeDocument/2006/relationships/customXml" Target="../ink/ink97.xml"/><Relationship Id="rId111" Type="http://schemas.openxmlformats.org/officeDocument/2006/relationships/image" Target="../media/image109.png"/><Relationship Id="rId153" Type="http://schemas.openxmlformats.org/officeDocument/2006/relationships/customXml" Target="../ink/ink130.xml"/><Relationship Id="rId195" Type="http://schemas.openxmlformats.org/officeDocument/2006/relationships/customXml" Target="../ink/ink151.xml"/><Relationship Id="rId209" Type="http://schemas.openxmlformats.org/officeDocument/2006/relationships/customXml" Target="../ink/ink158.xml"/><Relationship Id="rId360" Type="http://schemas.openxmlformats.org/officeDocument/2006/relationships/image" Target="../media/image231.png"/><Relationship Id="rId220" Type="http://schemas.openxmlformats.org/officeDocument/2006/relationships/image" Target="../media/image163.png"/><Relationship Id="rId15" Type="http://schemas.openxmlformats.org/officeDocument/2006/relationships/image" Target="../media/image61.png"/><Relationship Id="rId57" Type="http://schemas.openxmlformats.org/officeDocument/2006/relationships/image" Target="../media/image82.png"/><Relationship Id="rId262" Type="http://schemas.openxmlformats.org/officeDocument/2006/relationships/image" Target="../media/image183.png"/><Relationship Id="rId318" Type="http://schemas.openxmlformats.org/officeDocument/2006/relationships/customXml" Target="../ink/ink214.xml"/><Relationship Id="rId99" Type="http://schemas.openxmlformats.org/officeDocument/2006/relationships/image" Target="../media/image103.png"/><Relationship Id="rId122" Type="http://schemas.openxmlformats.org/officeDocument/2006/relationships/customXml" Target="../ink/ink114.xml"/><Relationship Id="rId164" Type="http://schemas.openxmlformats.org/officeDocument/2006/relationships/image" Target="../media/image135.png"/><Relationship Id="rId371" Type="http://schemas.openxmlformats.org/officeDocument/2006/relationships/customXml" Target="../ink/ink241.xml"/><Relationship Id="rId26" Type="http://schemas.openxmlformats.org/officeDocument/2006/relationships/customXml" Target="../ink/ink66.xml"/><Relationship Id="rId231" Type="http://schemas.openxmlformats.org/officeDocument/2006/relationships/customXml" Target="../ink/ink169.xml"/><Relationship Id="rId273" Type="http://schemas.openxmlformats.org/officeDocument/2006/relationships/image" Target="../media/image188.png"/><Relationship Id="rId329" Type="http://schemas.openxmlformats.org/officeDocument/2006/relationships/customXml" Target="../ink/ink220.xml"/><Relationship Id="rId68" Type="http://schemas.openxmlformats.org/officeDocument/2006/relationships/customXml" Target="../ink/ink87.xml"/><Relationship Id="rId133" Type="http://schemas.openxmlformats.org/officeDocument/2006/relationships/customXml" Target="../ink/ink120.xml"/><Relationship Id="rId175" Type="http://schemas.openxmlformats.org/officeDocument/2006/relationships/customXml" Target="../ink/ink141.xml"/><Relationship Id="rId340" Type="http://schemas.openxmlformats.org/officeDocument/2006/relationships/image" Target="../media/image221.png"/><Relationship Id="rId200" Type="http://schemas.openxmlformats.org/officeDocument/2006/relationships/image" Target="../media/image153.png"/><Relationship Id="rId382" Type="http://schemas.openxmlformats.org/officeDocument/2006/relationships/image" Target="../media/image24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.xml"/><Relationship Id="rId21" Type="http://schemas.openxmlformats.org/officeDocument/2006/relationships/image" Target="../media/image258.png"/><Relationship Id="rId42" Type="http://schemas.openxmlformats.org/officeDocument/2006/relationships/customXml" Target="../ink/ink273.xml"/><Relationship Id="rId47" Type="http://schemas.openxmlformats.org/officeDocument/2006/relationships/image" Target="../media/image271.png"/><Relationship Id="rId63" Type="http://schemas.openxmlformats.org/officeDocument/2006/relationships/image" Target="../media/image279.png"/><Relationship Id="rId68" Type="http://schemas.openxmlformats.org/officeDocument/2006/relationships/customXml" Target="../ink/ink286.xml"/><Relationship Id="rId84" Type="http://schemas.openxmlformats.org/officeDocument/2006/relationships/customXml" Target="../ink/ink294.xml"/><Relationship Id="rId89" Type="http://schemas.openxmlformats.org/officeDocument/2006/relationships/image" Target="../media/image292.png"/><Relationship Id="rId16" Type="http://schemas.openxmlformats.org/officeDocument/2006/relationships/customXml" Target="../ink/ink260.xml"/><Relationship Id="rId11" Type="http://schemas.openxmlformats.org/officeDocument/2006/relationships/image" Target="../media/image253.png"/><Relationship Id="rId32" Type="http://schemas.openxmlformats.org/officeDocument/2006/relationships/customXml" Target="../ink/ink268.xml"/><Relationship Id="rId37" Type="http://schemas.openxmlformats.org/officeDocument/2006/relationships/image" Target="../media/image266.png"/><Relationship Id="rId53" Type="http://schemas.openxmlformats.org/officeDocument/2006/relationships/image" Target="../media/image274.png"/><Relationship Id="rId58" Type="http://schemas.openxmlformats.org/officeDocument/2006/relationships/customXml" Target="../ink/ink281.xml"/><Relationship Id="rId74" Type="http://schemas.openxmlformats.org/officeDocument/2006/relationships/customXml" Target="../ink/ink289.xml"/><Relationship Id="rId79" Type="http://schemas.openxmlformats.org/officeDocument/2006/relationships/image" Target="../media/image287.png"/><Relationship Id="rId5" Type="http://schemas.openxmlformats.org/officeDocument/2006/relationships/image" Target="../media/image250.png"/><Relationship Id="rId90" Type="http://schemas.openxmlformats.org/officeDocument/2006/relationships/customXml" Target="../ink/ink297.xml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261.png"/><Relationship Id="rId30" Type="http://schemas.openxmlformats.org/officeDocument/2006/relationships/customXml" Target="../ink/ink267.xml"/><Relationship Id="rId35" Type="http://schemas.openxmlformats.org/officeDocument/2006/relationships/image" Target="../media/image265.png"/><Relationship Id="rId43" Type="http://schemas.openxmlformats.org/officeDocument/2006/relationships/image" Target="../media/image269.png"/><Relationship Id="rId48" Type="http://schemas.openxmlformats.org/officeDocument/2006/relationships/customXml" Target="../ink/ink276.xml"/><Relationship Id="rId56" Type="http://schemas.openxmlformats.org/officeDocument/2006/relationships/customXml" Target="../ink/ink280.xml"/><Relationship Id="rId64" Type="http://schemas.openxmlformats.org/officeDocument/2006/relationships/customXml" Target="../ink/ink284.xml"/><Relationship Id="rId69" Type="http://schemas.openxmlformats.org/officeDocument/2006/relationships/image" Target="../media/image282.png"/><Relationship Id="rId77" Type="http://schemas.openxmlformats.org/officeDocument/2006/relationships/image" Target="../media/image286.png"/><Relationship Id="rId8" Type="http://schemas.openxmlformats.org/officeDocument/2006/relationships/customXml" Target="../ink/ink256.xml"/><Relationship Id="rId51" Type="http://schemas.openxmlformats.org/officeDocument/2006/relationships/image" Target="../media/image273.png"/><Relationship Id="rId72" Type="http://schemas.openxmlformats.org/officeDocument/2006/relationships/customXml" Target="../ink/ink288.xml"/><Relationship Id="rId80" Type="http://schemas.openxmlformats.org/officeDocument/2006/relationships/customXml" Target="../ink/ink292.xml"/><Relationship Id="rId85" Type="http://schemas.openxmlformats.org/officeDocument/2006/relationships/image" Target="../media/image290.png"/><Relationship Id="rId3" Type="http://schemas.openxmlformats.org/officeDocument/2006/relationships/image" Target="NULL"/><Relationship Id="rId12" Type="http://schemas.openxmlformats.org/officeDocument/2006/relationships/customXml" Target="../ink/ink258.xml"/><Relationship Id="rId17" Type="http://schemas.openxmlformats.org/officeDocument/2006/relationships/image" Target="../media/image256.png"/><Relationship Id="rId25" Type="http://schemas.openxmlformats.org/officeDocument/2006/relationships/image" Target="../media/image260.png"/><Relationship Id="rId33" Type="http://schemas.openxmlformats.org/officeDocument/2006/relationships/image" Target="../media/image264.png"/><Relationship Id="rId38" Type="http://schemas.openxmlformats.org/officeDocument/2006/relationships/customXml" Target="../ink/ink271.xml"/><Relationship Id="rId46" Type="http://schemas.openxmlformats.org/officeDocument/2006/relationships/customXml" Target="../ink/ink275.xml"/><Relationship Id="rId59" Type="http://schemas.openxmlformats.org/officeDocument/2006/relationships/image" Target="../media/image277.png"/><Relationship Id="rId67" Type="http://schemas.openxmlformats.org/officeDocument/2006/relationships/image" Target="../media/image281.png"/><Relationship Id="rId20" Type="http://schemas.openxmlformats.org/officeDocument/2006/relationships/customXml" Target="../ink/ink262.xml"/><Relationship Id="rId41" Type="http://schemas.openxmlformats.org/officeDocument/2006/relationships/image" Target="../media/image268.png"/><Relationship Id="rId54" Type="http://schemas.openxmlformats.org/officeDocument/2006/relationships/customXml" Target="../ink/ink279.xml"/><Relationship Id="rId62" Type="http://schemas.openxmlformats.org/officeDocument/2006/relationships/customXml" Target="../ink/ink283.xml"/><Relationship Id="rId70" Type="http://schemas.openxmlformats.org/officeDocument/2006/relationships/customXml" Target="../ink/ink287.xml"/><Relationship Id="rId75" Type="http://schemas.openxmlformats.org/officeDocument/2006/relationships/image" Target="../media/image285.png"/><Relationship Id="rId83" Type="http://schemas.openxmlformats.org/officeDocument/2006/relationships/image" Target="../media/image289.png"/><Relationship Id="rId88" Type="http://schemas.openxmlformats.org/officeDocument/2006/relationships/customXml" Target="../ink/ink296.xml"/><Relationship Id="rId91" Type="http://schemas.openxmlformats.org/officeDocument/2006/relationships/image" Target="../media/image29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5.xml"/><Relationship Id="rId15" Type="http://schemas.openxmlformats.org/officeDocument/2006/relationships/image" Target="../media/image255.png"/><Relationship Id="rId23" Type="http://schemas.openxmlformats.org/officeDocument/2006/relationships/image" Target="../media/image259.png"/><Relationship Id="rId28" Type="http://schemas.openxmlformats.org/officeDocument/2006/relationships/customXml" Target="../ink/ink266.xml"/><Relationship Id="rId36" Type="http://schemas.openxmlformats.org/officeDocument/2006/relationships/customXml" Target="../ink/ink270.xml"/><Relationship Id="rId49" Type="http://schemas.openxmlformats.org/officeDocument/2006/relationships/image" Target="../media/image272.png"/><Relationship Id="rId57" Type="http://schemas.openxmlformats.org/officeDocument/2006/relationships/image" Target="../media/image276.png"/><Relationship Id="rId10" Type="http://schemas.openxmlformats.org/officeDocument/2006/relationships/customXml" Target="../ink/ink257.xml"/><Relationship Id="rId31" Type="http://schemas.openxmlformats.org/officeDocument/2006/relationships/image" Target="../media/image263.png"/><Relationship Id="rId44" Type="http://schemas.openxmlformats.org/officeDocument/2006/relationships/customXml" Target="../ink/ink274.xml"/><Relationship Id="rId52" Type="http://schemas.openxmlformats.org/officeDocument/2006/relationships/customXml" Target="../ink/ink278.xml"/><Relationship Id="rId60" Type="http://schemas.openxmlformats.org/officeDocument/2006/relationships/customXml" Target="../ink/ink282.xml"/><Relationship Id="rId65" Type="http://schemas.openxmlformats.org/officeDocument/2006/relationships/image" Target="../media/image280.png"/><Relationship Id="rId73" Type="http://schemas.openxmlformats.org/officeDocument/2006/relationships/image" Target="../media/image284.png"/><Relationship Id="rId78" Type="http://schemas.openxmlformats.org/officeDocument/2006/relationships/customXml" Target="../ink/ink291.xml"/><Relationship Id="rId81" Type="http://schemas.openxmlformats.org/officeDocument/2006/relationships/image" Target="../media/image288.png"/><Relationship Id="rId86" Type="http://schemas.openxmlformats.org/officeDocument/2006/relationships/customXml" Target="../ink/ink295.xml"/><Relationship Id="rId4" Type="http://schemas.openxmlformats.org/officeDocument/2006/relationships/customXml" Target="../ink/ink254.xml"/><Relationship Id="rId9" Type="http://schemas.openxmlformats.org/officeDocument/2006/relationships/image" Target="../media/image252.png"/><Relationship Id="rId13" Type="http://schemas.openxmlformats.org/officeDocument/2006/relationships/image" Target="../media/image254.png"/><Relationship Id="rId18" Type="http://schemas.openxmlformats.org/officeDocument/2006/relationships/customXml" Target="../ink/ink261.xml"/><Relationship Id="rId39" Type="http://schemas.openxmlformats.org/officeDocument/2006/relationships/image" Target="../media/image267.png"/><Relationship Id="rId34" Type="http://schemas.openxmlformats.org/officeDocument/2006/relationships/customXml" Target="../ink/ink269.xml"/><Relationship Id="rId50" Type="http://schemas.openxmlformats.org/officeDocument/2006/relationships/customXml" Target="../ink/ink277.xml"/><Relationship Id="rId55" Type="http://schemas.openxmlformats.org/officeDocument/2006/relationships/image" Target="../media/image275.png"/><Relationship Id="rId76" Type="http://schemas.openxmlformats.org/officeDocument/2006/relationships/customXml" Target="../ink/ink290.xml"/><Relationship Id="rId7" Type="http://schemas.openxmlformats.org/officeDocument/2006/relationships/image" Target="../media/image251.png"/><Relationship Id="rId71" Type="http://schemas.openxmlformats.org/officeDocument/2006/relationships/image" Target="../media/image283.png"/><Relationship Id="rId2" Type="http://schemas.openxmlformats.org/officeDocument/2006/relationships/image" Target="NULL"/><Relationship Id="rId29" Type="http://schemas.openxmlformats.org/officeDocument/2006/relationships/image" Target="../media/image262.png"/><Relationship Id="rId24" Type="http://schemas.openxmlformats.org/officeDocument/2006/relationships/customXml" Target="../ink/ink264.xml"/><Relationship Id="rId40" Type="http://schemas.openxmlformats.org/officeDocument/2006/relationships/customXml" Target="../ink/ink272.xml"/><Relationship Id="rId45" Type="http://schemas.openxmlformats.org/officeDocument/2006/relationships/image" Target="../media/image270.png"/><Relationship Id="rId66" Type="http://schemas.openxmlformats.org/officeDocument/2006/relationships/customXml" Target="../ink/ink285.xml"/><Relationship Id="rId87" Type="http://schemas.openxmlformats.org/officeDocument/2006/relationships/image" Target="../media/image291.png"/><Relationship Id="rId61" Type="http://schemas.openxmlformats.org/officeDocument/2006/relationships/image" Target="../media/image278.png"/><Relationship Id="rId82" Type="http://schemas.openxmlformats.org/officeDocument/2006/relationships/customXml" Target="../ink/ink293.xml"/><Relationship Id="rId19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customXml" Target="../ink/ink303.xml"/><Relationship Id="rId18" Type="http://schemas.openxmlformats.org/officeDocument/2006/relationships/image" Target="../media/image301.png"/><Relationship Id="rId26" Type="http://schemas.openxmlformats.org/officeDocument/2006/relationships/image" Target="../media/image305.png"/><Relationship Id="rId3" Type="http://schemas.openxmlformats.org/officeDocument/2006/relationships/customXml" Target="../ink/ink298.xml"/><Relationship Id="rId21" Type="http://schemas.openxmlformats.org/officeDocument/2006/relationships/customXml" Target="../ink/ink307.xml"/><Relationship Id="rId7" Type="http://schemas.openxmlformats.org/officeDocument/2006/relationships/customXml" Target="../ink/ink300.xml"/><Relationship Id="rId12" Type="http://schemas.openxmlformats.org/officeDocument/2006/relationships/image" Target="../media/image298.png"/><Relationship Id="rId17" Type="http://schemas.openxmlformats.org/officeDocument/2006/relationships/customXml" Target="../ink/ink305.xml"/><Relationship Id="rId25" Type="http://schemas.openxmlformats.org/officeDocument/2006/relationships/customXml" Target="../ink/ink309.xml"/><Relationship Id="rId2" Type="http://schemas.openxmlformats.org/officeDocument/2006/relationships/image" Target="../media/image30100.png"/><Relationship Id="rId16" Type="http://schemas.openxmlformats.org/officeDocument/2006/relationships/image" Target="../media/image300.png"/><Relationship Id="rId20" Type="http://schemas.openxmlformats.org/officeDocument/2006/relationships/image" Target="../media/image302.png"/><Relationship Id="rId29" Type="http://schemas.openxmlformats.org/officeDocument/2006/relationships/customXml" Target="../ink/ink3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5.png"/><Relationship Id="rId11" Type="http://schemas.openxmlformats.org/officeDocument/2006/relationships/customXml" Target="../ink/ink302.xml"/><Relationship Id="rId24" Type="http://schemas.openxmlformats.org/officeDocument/2006/relationships/image" Target="../media/image304.png"/><Relationship Id="rId5" Type="http://schemas.openxmlformats.org/officeDocument/2006/relationships/customXml" Target="../ink/ink299.xml"/><Relationship Id="rId15" Type="http://schemas.openxmlformats.org/officeDocument/2006/relationships/customXml" Target="../ink/ink304.xml"/><Relationship Id="rId23" Type="http://schemas.openxmlformats.org/officeDocument/2006/relationships/customXml" Target="../ink/ink308.xml"/><Relationship Id="rId28" Type="http://schemas.openxmlformats.org/officeDocument/2006/relationships/image" Target="../media/image306.png"/><Relationship Id="rId10" Type="http://schemas.openxmlformats.org/officeDocument/2006/relationships/image" Target="../media/image297.png"/><Relationship Id="rId19" Type="http://schemas.openxmlformats.org/officeDocument/2006/relationships/customXml" Target="../ink/ink306.xml"/><Relationship Id="rId4" Type="http://schemas.openxmlformats.org/officeDocument/2006/relationships/image" Target="../media/image294.png"/><Relationship Id="rId9" Type="http://schemas.openxmlformats.org/officeDocument/2006/relationships/customXml" Target="../ink/ink301.xml"/><Relationship Id="rId14" Type="http://schemas.openxmlformats.org/officeDocument/2006/relationships/image" Target="../media/image299.png"/><Relationship Id="rId22" Type="http://schemas.openxmlformats.org/officeDocument/2006/relationships/image" Target="../media/image303.png"/><Relationship Id="rId27" Type="http://schemas.openxmlformats.org/officeDocument/2006/relationships/customXml" Target="../ink/ink310.xml"/><Relationship Id="rId30" Type="http://schemas.openxmlformats.org/officeDocument/2006/relationships/image" Target="../media/image30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customXml" Target="../ink/ink312.xml"/><Relationship Id="rId7" Type="http://schemas.openxmlformats.org/officeDocument/2006/relationships/customXml" Target="../ink/ink314.xml"/><Relationship Id="rId2" Type="http://schemas.openxmlformats.org/officeDocument/2006/relationships/image" Target="../media/image30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customXml" Target="../ink/ink313.xml"/><Relationship Id="rId10" Type="http://schemas.openxmlformats.org/officeDocument/2006/relationships/image" Target="../media/image312.png"/><Relationship Id="rId4" Type="http://schemas.openxmlformats.org/officeDocument/2006/relationships/image" Target="../media/image309.png"/><Relationship Id="rId9" Type="http://schemas.openxmlformats.org/officeDocument/2006/relationships/customXml" Target="../ink/ink31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3.png"/><Relationship Id="rId21" Type="http://schemas.openxmlformats.org/officeDocument/2006/relationships/customXml" Target="../ink/ink325.xml"/><Relationship Id="rId42" Type="http://schemas.openxmlformats.org/officeDocument/2006/relationships/image" Target="../media/image331.png"/><Relationship Id="rId47" Type="http://schemas.openxmlformats.org/officeDocument/2006/relationships/customXml" Target="../ink/ink338.xml"/><Relationship Id="rId63" Type="http://schemas.openxmlformats.org/officeDocument/2006/relationships/customXml" Target="../ink/ink346.xml"/><Relationship Id="rId68" Type="http://schemas.openxmlformats.org/officeDocument/2006/relationships/image" Target="../media/image344.png"/><Relationship Id="rId84" Type="http://schemas.openxmlformats.org/officeDocument/2006/relationships/image" Target="../media/image351.png"/><Relationship Id="rId89" Type="http://schemas.openxmlformats.org/officeDocument/2006/relationships/customXml" Target="../ink/ink360.xml"/><Relationship Id="rId16" Type="http://schemas.openxmlformats.org/officeDocument/2006/relationships/image" Target="../media/image318.png"/><Relationship Id="rId11" Type="http://schemas.openxmlformats.org/officeDocument/2006/relationships/customXml" Target="../ink/ink320.xml"/><Relationship Id="rId32" Type="http://schemas.openxmlformats.org/officeDocument/2006/relationships/image" Target="../media/image326.png"/><Relationship Id="rId37" Type="http://schemas.openxmlformats.org/officeDocument/2006/relationships/customXml" Target="../ink/ink333.xml"/><Relationship Id="rId53" Type="http://schemas.openxmlformats.org/officeDocument/2006/relationships/customXml" Target="../ink/ink341.xml"/><Relationship Id="rId58" Type="http://schemas.openxmlformats.org/officeDocument/2006/relationships/image" Target="../media/image339.png"/><Relationship Id="rId74" Type="http://schemas.openxmlformats.org/officeDocument/2006/relationships/image" Target="../media/image347.png"/><Relationship Id="rId79" Type="http://schemas.openxmlformats.org/officeDocument/2006/relationships/customXml" Target="../ink/ink355.xml"/><Relationship Id="rId5" Type="http://schemas.openxmlformats.org/officeDocument/2006/relationships/customXml" Target="../ink/ink317.xml"/><Relationship Id="rId90" Type="http://schemas.openxmlformats.org/officeDocument/2006/relationships/image" Target="../media/image354.png"/><Relationship Id="rId14" Type="http://schemas.openxmlformats.org/officeDocument/2006/relationships/image" Target="../media/image317.png"/><Relationship Id="rId22" Type="http://schemas.openxmlformats.org/officeDocument/2006/relationships/image" Target="../media/image321.png"/><Relationship Id="rId27" Type="http://schemas.openxmlformats.org/officeDocument/2006/relationships/customXml" Target="../ink/ink328.xml"/><Relationship Id="rId30" Type="http://schemas.openxmlformats.org/officeDocument/2006/relationships/image" Target="../media/image325.png"/><Relationship Id="rId35" Type="http://schemas.openxmlformats.org/officeDocument/2006/relationships/customXml" Target="../ink/ink332.xml"/><Relationship Id="rId43" Type="http://schemas.openxmlformats.org/officeDocument/2006/relationships/customXml" Target="../ink/ink336.xml"/><Relationship Id="rId48" Type="http://schemas.openxmlformats.org/officeDocument/2006/relationships/image" Target="../media/image334.png"/><Relationship Id="rId56" Type="http://schemas.openxmlformats.org/officeDocument/2006/relationships/image" Target="../media/image338.png"/><Relationship Id="rId64" Type="http://schemas.openxmlformats.org/officeDocument/2006/relationships/image" Target="../media/image342.png"/><Relationship Id="rId69" Type="http://schemas.openxmlformats.org/officeDocument/2006/relationships/customXml" Target="../ink/ink349.xml"/><Relationship Id="rId77" Type="http://schemas.openxmlformats.org/officeDocument/2006/relationships/customXml" Target="../ink/ink354.xml"/><Relationship Id="rId8" Type="http://schemas.openxmlformats.org/officeDocument/2006/relationships/image" Target="../media/image106.png"/><Relationship Id="rId51" Type="http://schemas.openxmlformats.org/officeDocument/2006/relationships/customXml" Target="../ink/ink340.xml"/><Relationship Id="rId72" Type="http://schemas.openxmlformats.org/officeDocument/2006/relationships/image" Target="../media/image346.png"/><Relationship Id="rId80" Type="http://schemas.openxmlformats.org/officeDocument/2006/relationships/image" Target="../media/image349.png"/><Relationship Id="rId85" Type="http://schemas.openxmlformats.org/officeDocument/2006/relationships/customXml" Target="../ink/ink358.xml"/><Relationship Id="rId3" Type="http://schemas.openxmlformats.org/officeDocument/2006/relationships/customXml" Target="../ink/ink316.xml"/><Relationship Id="rId12" Type="http://schemas.openxmlformats.org/officeDocument/2006/relationships/image" Target="../media/image316.png"/><Relationship Id="rId17" Type="http://schemas.openxmlformats.org/officeDocument/2006/relationships/customXml" Target="../ink/ink323.xml"/><Relationship Id="rId25" Type="http://schemas.openxmlformats.org/officeDocument/2006/relationships/customXml" Target="../ink/ink327.xml"/><Relationship Id="rId33" Type="http://schemas.openxmlformats.org/officeDocument/2006/relationships/customXml" Target="../ink/ink331.xml"/><Relationship Id="rId38" Type="http://schemas.openxmlformats.org/officeDocument/2006/relationships/image" Target="../media/image329.png"/><Relationship Id="rId46" Type="http://schemas.openxmlformats.org/officeDocument/2006/relationships/image" Target="../media/image333.png"/><Relationship Id="rId59" Type="http://schemas.openxmlformats.org/officeDocument/2006/relationships/customXml" Target="../ink/ink344.xml"/><Relationship Id="rId67" Type="http://schemas.openxmlformats.org/officeDocument/2006/relationships/customXml" Target="../ink/ink348.xml"/><Relationship Id="rId20" Type="http://schemas.openxmlformats.org/officeDocument/2006/relationships/image" Target="../media/image320.png"/><Relationship Id="rId41" Type="http://schemas.openxmlformats.org/officeDocument/2006/relationships/customXml" Target="../ink/ink335.xml"/><Relationship Id="rId54" Type="http://schemas.openxmlformats.org/officeDocument/2006/relationships/image" Target="../media/image337.png"/><Relationship Id="rId62" Type="http://schemas.openxmlformats.org/officeDocument/2006/relationships/image" Target="../media/image341.png"/><Relationship Id="rId70" Type="http://schemas.openxmlformats.org/officeDocument/2006/relationships/image" Target="../media/image345.png"/><Relationship Id="rId75" Type="http://schemas.openxmlformats.org/officeDocument/2006/relationships/customXml" Target="../ink/ink352.xml"/><Relationship Id="rId83" Type="http://schemas.openxmlformats.org/officeDocument/2006/relationships/customXml" Target="../ink/ink357.xml"/><Relationship Id="rId88" Type="http://schemas.openxmlformats.org/officeDocument/2006/relationships/image" Target="../media/image3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4.png"/><Relationship Id="rId15" Type="http://schemas.openxmlformats.org/officeDocument/2006/relationships/customXml" Target="../ink/ink322.xml"/><Relationship Id="rId23" Type="http://schemas.openxmlformats.org/officeDocument/2006/relationships/customXml" Target="../ink/ink326.xml"/><Relationship Id="rId28" Type="http://schemas.openxmlformats.org/officeDocument/2006/relationships/image" Target="../media/image324.png"/><Relationship Id="rId36" Type="http://schemas.openxmlformats.org/officeDocument/2006/relationships/image" Target="../media/image328.png"/><Relationship Id="rId49" Type="http://schemas.openxmlformats.org/officeDocument/2006/relationships/customXml" Target="../ink/ink339.xml"/><Relationship Id="rId57" Type="http://schemas.openxmlformats.org/officeDocument/2006/relationships/customXml" Target="../ink/ink343.xml"/><Relationship Id="rId10" Type="http://schemas.openxmlformats.org/officeDocument/2006/relationships/image" Target="../media/image315.png"/><Relationship Id="rId31" Type="http://schemas.openxmlformats.org/officeDocument/2006/relationships/customXml" Target="../ink/ink330.xml"/><Relationship Id="rId44" Type="http://schemas.openxmlformats.org/officeDocument/2006/relationships/image" Target="../media/image332.png"/><Relationship Id="rId52" Type="http://schemas.openxmlformats.org/officeDocument/2006/relationships/image" Target="../media/image336.png"/><Relationship Id="rId60" Type="http://schemas.openxmlformats.org/officeDocument/2006/relationships/image" Target="../media/image340.png"/><Relationship Id="rId65" Type="http://schemas.openxmlformats.org/officeDocument/2006/relationships/customXml" Target="../ink/ink347.xml"/><Relationship Id="rId73" Type="http://schemas.openxmlformats.org/officeDocument/2006/relationships/customXml" Target="../ink/ink351.xml"/><Relationship Id="rId78" Type="http://schemas.openxmlformats.org/officeDocument/2006/relationships/image" Target="../media/image348.png"/><Relationship Id="rId81" Type="http://schemas.openxmlformats.org/officeDocument/2006/relationships/customXml" Target="../ink/ink356.xml"/><Relationship Id="rId86" Type="http://schemas.openxmlformats.org/officeDocument/2006/relationships/image" Target="../media/image352.png"/><Relationship Id="rId4" Type="http://schemas.openxmlformats.org/officeDocument/2006/relationships/image" Target="../media/image313.png"/><Relationship Id="rId9" Type="http://schemas.openxmlformats.org/officeDocument/2006/relationships/customXml" Target="../ink/ink319.xml"/><Relationship Id="rId13" Type="http://schemas.openxmlformats.org/officeDocument/2006/relationships/customXml" Target="../ink/ink321.xml"/><Relationship Id="rId18" Type="http://schemas.openxmlformats.org/officeDocument/2006/relationships/image" Target="../media/image319.png"/><Relationship Id="rId39" Type="http://schemas.openxmlformats.org/officeDocument/2006/relationships/customXml" Target="../ink/ink334.xml"/><Relationship Id="rId34" Type="http://schemas.openxmlformats.org/officeDocument/2006/relationships/image" Target="../media/image327.png"/><Relationship Id="rId50" Type="http://schemas.openxmlformats.org/officeDocument/2006/relationships/image" Target="../media/image335.png"/><Relationship Id="rId55" Type="http://schemas.openxmlformats.org/officeDocument/2006/relationships/customXml" Target="../ink/ink342.xml"/><Relationship Id="rId76" Type="http://schemas.openxmlformats.org/officeDocument/2006/relationships/customXml" Target="../ink/ink353.xml"/><Relationship Id="rId7" Type="http://schemas.openxmlformats.org/officeDocument/2006/relationships/customXml" Target="../ink/ink318.xml"/><Relationship Id="rId71" Type="http://schemas.openxmlformats.org/officeDocument/2006/relationships/customXml" Target="../ink/ink350.xml"/><Relationship Id="rId2" Type="http://schemas.openxmlformats.org/officeDocument/2006/relationships/image" Target="../media/image5210.png"/><Relationship Id="rId29" Type="http://schemas.openxmlformats.org/officeDocument/2006/relationships/customXml" Target="../ink/ink329.xml"/><Relationship Id="rId24" Type="http://schemas.openxmlformats.org/officeDocument/2006/relationships/image" Target="../media/image322.png"/><Relationship Id="rId40" Type="http://schemas.openxmlformats.org/officeDocument/2006/relationships/image" Target="../media/image330.png"/><Relationship Id="rId45" Type="http://schemas.openxmlformats.org/officeDocument/2006/relationships/customXml" Target="../ink/ink337.xml"/><Relationship Id="rId66" Type="http://schemas.openxmlformats.org/officeDocument/2006/relationships/image" Target="../media/image343.png"/><Relationship Id="rId87" Type="http://schemas.openxmlformats.org/officeDocument/2006/relationships/customXml" Target="../ink/ink359.xml"/><Relationship Id="rId61" Type="http://schemas.openxmlformats.org/officeDocument/2006/relationships/customXml" Target="../ink/ink345.xml"/><Relationship Id="rId82" Type="http://schemas.openxmlformats.org/officeDocument/2006/relationships/image" Target="../media/image350.png"/><Relationship Id="rId19" Type="http://schemas.openxmlformats.org/officeDocument/2006/relationships/customXml" Target="../ink/ink32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9.xml"/><Relationship Id="rId671" Type="http://schemas.openxmlformats.org/officeDocument/2006/relationships/image" Target="../media/image682.png"/><Relationship Id="rId769" Type="http://schemas.openxmlformats.org/officeDocument/2006/relationships/customXml" Target="../ink/ink750.xml"/><Relationship Id="rId976" Type="http://schemas.openxmlformats.org/officeDocument/2006/relationships/customXml" Target="../ink/ink854.xml"/><Relationship Id="rId21" Type="http://schemas.openxmlformats.org/officeDocument/2006/relationships/image" Target="../media/image364.png"/><Relationship Id="rId324" Type="http://schemas.openxmlformats.org/officeDocument/2006/relationships/image" Target="../media/image512.png"/><Relationship Id="rId531" Type="http://schemas.openxmlformats.org/officeDocument/2006/relationships/image" Target="../media/image614.png"/><Relationship Id="rId629" Type="http://schemas.openxmlformats.org/officeDocument/2006/relationships/image" Target="../media/image662.png"/><Relationship Id="rId170" Type="http://schemas.openxmlformats.org/officeDocument/2006/relationships/image" Target="../media/image437.png"/><Relationship Id="rId836" Type="http://schemas.openxmlformats.org/officeDocument/2006/relationships/image" Target="../media/image764.png"/><Relationship Id="rId268" Type="http://schemas.openxmlformats.org/officeDocument/2006/relationships/image" Target="../media/image484.png"/><Relationship Id="rId475" Type="http://schemas.openxmlformats.org/officeDocument/2006/relationships/image" Target="../media/image586.png"/><Relationship Id="rId682" Type="http://schemas.openxmlformats.org/officeDocument/2006/relationships/customXml" Target="../ink/ink706.xml"/><Relationship Id="rId903" Type="http://schemas.openxmlformats.org/officeDocument/2006/relationships/image" Target="../media/image797.png"/><Relationship Id="rId32" Type="http://schemas.openxmlformats.org/officeDocument/2006/relationships/customXml" Target="../ink/ink376.xml"/><Relationship Id="rId128" Type="http://schemas.openxmlformats.org/officeDocument/2006/relationships/customXml" Target="../ink/ink425.xml"/><Relationship Id="rId335" Type="http://schemas.openxmlformats.org/officeDocument/2006/relationships/customXml" Target="../ink/ink530.xml"/><Relationship Id="rId542" Type="http://schemas.openxmlformats.org/officeDocument/2006/relationships/customXml" Target="../ink/ink634.xml"/><Relationship Id="rId987" Type="http://schemas.openxmlformats.org/officeDocument/2006/relationships/image" Target="../media/image839.png"/><Relationship Id="rId181" Type="http://schemas.openxmlformats.org/officeDocument/2006/relationships/customXml" Target="../ink/ink452.xml"/><Relationship Id="rId402" Type="http://schemas.openxmlformats.org/officeDocument/2006/relationships/customXml" Target="../ink/ink564.xml"/><Relationship Id="rId847" Type="http://schemas.openxmlformats.org/officeDocument/2006/relationships/customXml" Target="../ink/ink789.xml"/><Relationship Id="rId279" Type="http://schemas.openxmlformats.org/officeDocument/2006/relationships/customXml" Target="../ink/ink502.xml"/><Relationship Id="rId486" Type="http://schemas.openxmlformats.org/officeDocument/2006/relationships/customXml" Target="../ink/ink606.xml"/><Relationship Id="rId693" Type="http://schemas.openxmlformats.org/officeDocument/2006/relationships/image" Target="../media/image693.png"/><Relationship Id="rId707" Type="http://schemas.openxmlformats.org/officeDocument/2006/relationships/image" Target="../media/image700.png"/><Relationship Id="rId914" Type="http://schemas.openxmlformats.org/officeDocument/2006/relationships/customXml" Target="../ink/ink823.xml"/><Relationship Id="rId43" Type="http://schemas.openxmlformats.org/officeDocument/2006/relationships/image" Target="../media/image375.png"/><Relationship Id="rId139" Type="http://schemas.openxmlformats.org/officeDocument/2006/relationships/image" Target="../media/image422.png"/><Relationship Id="rId346" Type="http://schemas.openxmlformats.org/officeDocument/2006/relationships/image" Target="../media/image523.png"/><Relationship Id="rId553" Type="http://schemas.openxmlformats.org/officeDocument/2006/relationships/image" Target="../media/image625.png"/><Relationship Id="rId760" Type="http://schemas.openxmlformats.org/officeDocument/2006/relationships/customXml" Target="../ink/ink745.xml"/><Relationship Id="rId192" Type="http://schemas.openxmlformats.org/officeDocument/2006/relationships/image" Target="../media/image448.png"/><Relationship Id="rId206" Type="http://schemas.openxmlformats.org/officeDocument/2006/relationships/image" Target="../media/image454.png"/><Relationship Id="rId413" Type="http://schemas.openxmlformats.org/officeDocument/2006/relationships/image" Target="../media/image556.png"/><Relationship Id="rId858" Type="http://schemas.openxmlformats.org/officeDocument/2006/relationships/image" Target="../media/image775.png"/><Relationship Id="rId497" Type="http://schemas.openxmlformats.org/officeDocument/2006/relationships/image" Target="../media/image597.png"/><Relationship Id="rId620" Type="http://schemas.openxmlformats.org/officeDocument/2006/relationships/customXml" Target="../ink/ink674.xml"/><Relationship Id="rId718" Type="http://schemas.openxmlformats.org/officeDocument/2006/relationships/customXml" Target="../ink/ink724.xml"/><Relationship Id="rId925" Type="http://schemas.openxmlformats.org/officeDocument/2006/relationships/image" Target="../media/image808.png"/><Relationship Id="rId357" Type="http://schemas.openxmlformats.org/officeDocument/2006/relationships/customXml" Target="../ink/ink541.xml"/><Relationship Id="rId54" Type="http://schemas.openxmlformats.org/officeDocument/2006/relationships/customXml" Target="../ink/ink387.xml"/><Relationship Id="rId217" Type="http://schemas.openxmlformats.org/officeDocument/2006/relationships/customXml" Target="../ink/ink470.xml"/><Relationship Id="rId564" Type="http://schemas.openxmlformats.org/officeDocument/2006/relationships/customXml" Target="../ink/ink645.xml"/><Relationship Id="rId771" Type="http://schemas.openxmlformats.org/officeDocument/2006/relationships/customXml" Target="../ink/ink751.xml"/><Relationship Id="rId869" Type="http://schemas.openxmlformats.org/officeDocument/2006/relationships/customXml" Target="../ink/ink800.xml"/><Relationship Id="rId424" Type="http://schemas.openxmlformats.org/officeDocument/2006/relationships/customXml" Target="../ink/ink575.xml"/><Relationship Id="rId631" Type="http://schemas.openxmlformats.org/officeDocument/2006/relationships/image" Target="../media/image663.png"/><Relationship Id="rId729" Type="http://schemas.openxmlformats.org/officeDocument/2006/relationships/image" Target="../media/image711.png"/><Relationship Id="rId270" Type="http://schemas.openxmlformats.org/officeDocument/2006/relationships/image" Target="../media/image485.png"/><Relationship Id="rId936" Type="http://schemas.openxmlformats.org/officeDocument/2006/relationships/customXml" Target="../ink/ink834.xml"/><Relationship Id="rId65" Type="http://schemas.openxmlformats.org/officeDocument/2006/relationships/image" Target="../media/image386.png"/><Relationship Id="rId130" Type="http://schemas.openxmlformats.org/officeDocument/2006/relationships/customXml" Target="../ink/ink426.xml"/><Relationship Id="rId368" Type="http://schemas.openxmlformats.org/officeDocument/2006/relationships/customXml" Target="../ink/ink547.xml"/><Relationship Id="rId575" Type="http://schemas.openxmlformats.org/officeDocument/2006/relationships/image" Target="../media/image636.png"/><Relationship Id="rId782" Type="http://schemas.openxmlformats.org/officeDocument/2006/relationships/image" Target="../media/image737.png"/><Relationship Id="rId228" Type="http://schemas.openxmlformats.org/officeDocument/2006/relationships/image" Target="../media/image465.png"/><Relationship Id="rId435" Type="http://schemas.openxmlformats.org/officeDocument/2006/relationships/image" Target="../media/image566.png"/><Relationship Id="rId642" Type="http://schemas.openxmlformats.org/officeDocument/2006/relationships/image" Target="../media/image668.png"/><Relationship Id="rId281" Type="http://schemas.openxmlformats.org/officeDocument/2006/relationships/customXml" Target="../ink/ink503.xml"/><Relationship Id="rId502" Type="http://schemas.openxmlformats.org/officeDocument/2006/relationships/customXml" Target="../ink/ink614.xml"/><Relationship Id="rId947" Type="http://schemas.openxmlformats.org/officeDocument/2006/relationships/image" Target="../media/image819.png"/><Relationship Id="rId76" Type="http://schemas.openxmlformats.org/officeDocument/2006/relationships/customXml" Target="../ink/ink398.xml"/><Relationship Id="rId141" Type="http://schemas.openxmlformats.org/officeDocument/2006/relationships/image" Target="../media/image423.png"/><Relationship Id="rId379" Type="http://schemas.openxmlformats.org/officeDocument/2006/relationships/image" Target="../media/image539.png"/><Relationship Id="rId586" Type="http://schemas.openxmlformats.org/officeDocument/2006/relationships/customXml" Target="../ink/ink656.xml"/><Relationship Id="rId793" Type="http://schemas.openxmlformats.org/officeDocument/2006/relationships/customXml" Target="../ink/ink762.xml"/><Relationship Id="rId807" Type="http://schemas.openxmlformats.org/officeDocument/2006/relationships/customXml" Target="../ink/ink769.xml"/><Relationship Id="rId7" Type="http://schemas.openxmlformats.org/officeDocument/2006/relationships/image" Target="../media/image357.png"/><Relationship Id="rId239" Type="http://schemas.openxmlformats.org/officeDocument/2006/relationships/image" Target="../media/image470.png"/><Relationship Id="rId446" Type="http://schemas.openxmlformats.org/officeDocument/2006/relationships/customXml" Target="../ink/ink586.xml"/><Relationship Id="rId653" Type="http://schemas.openxmlformats.org/officeDocument/2006/relationships/image" Target="../media/image673.png"/><Relationship Id="rId292" Type="http://schemas.openxmlformats.org/officeDocument/2006/relationships/image" Target="../media/image496.png"/><Relationship Id="rId306" Type="http://schemas.openxmlformats.org/officeDocument/2006/relationships/image" Target="../media/image503.png"/><Relationship Id="rId860" Type="http://schemas.openxmlformats.org/officeDocument/2006/relationships/image" Target="../media/image776.png"/><Relationship Id="rId958" Type="http://schemas.openxmlformats.org/officeDocument/2006/relationships/customXml" Target="../ink/ink845.xml"/><Relationship Id="rId87" Type="http://schemas.openxmlformats.org/officeDocument/2006/relationships/image" Target="../media/image397.png"/><Relationship Id="rId513" Type="http://schemas.openxmlformats.org/officeDocument/2006/relationships/image" Target="../media/image605.png"/><Relationship Id="rId597" Type="http://schemas.openxmlformats.org/officeDocument/2006/relationships/customXml" Target="../ink/ink662.xml"/><Relationship Id="rId720" Type="http://schemas.openxmlformats.org/officeDocument/2006/relationships/customXml" Target="../ink/ink725.xml"/><Relationship Id="rId818" Type="http://schemas.openxmlformats.org/officeDocument/2006/relationships/image" Target="../media/image755.png"/><Relationship Id="rId152" Type="http://schemas.openxmlformats.org/officeDocument/2006/relationships/image" Target="../media/image428.png"/><Relationship Id="rId457" Type="http://schemas.openxmlformats.org/officeDocument/2006/relationships/image" Target="../media/image577.png"/><Relationship Id="rId664" Type="http://schemas.openxmlformats.org/officeDocument/2006/relationships/customXml" Target="../ink/ink697.xml"/><Relationship Id="rId871" Type="http://schemas.openxmlformats.org/officeDocument/2006/relationships/customXml" Target="../ink/ink801.xml"/><Relationship Id="rId969" Type="http://schemas.openxmlformats.org/officeDocument/2006/relationships/image" Target="../media/image830.png"/><Relationship Id="rId14" Type="http://schemas.openxmlformats.org/officeDocument/2006/relationships/customXml" Target="../ink/ink367.xml"/><Relationship Id="rId317" Type="http://schemas.openxmlformats.org/officeDocument/2006/relationships/customXml" Target="../ink/ink521.xml"/><Relationship Id="rId524" Type="http://schemas.openxmlformats.org/officeDocument/2006/relationships/customXml" Target="../ink/ink625.xml"/><Relationship Id="rId731" Type="http://schemas.openxmlformats.org/officeDocument/2006/relationships/image" Target="../media/image712.png"/><Relationship Id="rId98" Type="http://schemas.openxmlformats.org/officeDocument/2006/relationships/customXml" Target="../ink/ink409.xml"/><Relationship Id="rId163" Type="http://schemas.openxmlformats.org/officeDocument/2006/relationships/customXml" Target="../ink/ink443.xml"/><Relationship Id="rId370" Type="http://schemas.openxmlformats.org/officeDocument/2006/relationships/customXml" Target="../ink/ink548.xml"/><Relationship Id="rId829" Type="http://schemas.openxmlformats.org/officeDocument/2006/relationships/customXml" Target="../ink/ink780.xml"/><Relationship Id="rId230" Type="http://schemas.openxmlformats.org/officeDocument/2006/relationships/image" Target="../media/image466.png"/><Relationship Id="rId468" Type="http://schemas.openxmlformats.org/officeDocument/2006/relationships/customXml" Target="../ink/ink597.xml"/><Relationship Id="rId675" Type="http://schemas.openxmlformats.org/officeDocument/2006/relationships/image" Target="../media/image684.png"/><Relationship Id="rId882" Type="http://schemas.openxmlformats.org/officeDocument/2006/relationships/customXml" Target="../ink/ink807.xml"/><Relationship Id="rId25" Type="http://schemas.openxmlformats.org/officeDocument/2006/relationships/image" Target="../media/image366.png"/><Relationship Id="rId328" Type="http://schemas.openxmlformats.org/officeDocument/2006/relationships/image" Target="../media/image514.png"/><Relationship Id="rId535" Type="http://schemas.openxmlformats.org/officeDocument/2006/relationships/image" Target="../media/image616.png"/><Relationship Id="rId742" Type="http://schemas.openxmlformats.org/officeDocument/2006/relationships/customXml" Target="../ink/ink736.xml"/><Relationship Id="rId174" Type="http://schemas.openxmlformats.org/officeDocument/2006/relationships/image" Target="../media/image439.png"/><Relationship Id="rId381" Type="http://schemas.openxmlformats.org/officeDocument/2006/relationships/image" Target="../media/image540.png"/><Relationship Id="rId602" Type="http://schemas.openxmlformats.org/officeDocument/2006/relationships/image" Target="../media/image649.png"/><Relationship Id="rId241" Type="http://schemas.openxmlformats.org/officeDocument/2006/relationships/image" Target="../media/image471.png"/><Relationship Id="rId479" Type="http://schemas.openxmlformats.org/officeDocument/2006/relationships/image" Target="../media/image588.png"/><Relationship Id="rId686" Type="http://schemas.openxmlformats.org/officeDocument/2006/relationships/customXml" Target="../ink/ink708.xml"/><Relationship Id="rId893" Type="http://schemas.openxmlformats.org/officeDocument/2006/relationships/image" Target="../media/image792.png"/><Relationship Id="rId907" Type="http://schemas.openxmlformats.org/officeDocument/2006/relationships/image" Target="../media/image799.png"/><Relationship Id="rId36" Type="http://schemas.openxmlformats.org/officeDocument/2006/relationships/customXml" Target="../ink/ink378.xml"/><Relationship Id="rId339" Type="http://schemas.openxmlformats.org/officeDocument/2006/relationships/customXml" Target="../ink/ink532.xml"/><Relationship Id="rId546" Type="http://schemas.openxmlformats.org/officeDocument/2006/relationships/customXml" Target="../ink/ink636.xml"/><Relationship Id="rId753" Type="http://schemas.openxmlformats.org/officeDocument/2006/relationships/image" Target="../media/image723.png"/><Relationship Id="rId101" Type="http://schemas.openxmlformats.org/officeDocument/2006/relationships/image" Target="../media/image404.png"/><Relationship Id="rId185" Type="http://schemas.openxmlformats.org/officeDocument/2006/relationships/customXml" Target="../ink/ink454.xml"/><Relationship Id="rId406" Type="http://schemas.openxmlformats.org/officeDocument/2006/relationships/customXml" Target="../ink/ink566.xml"/><Relationship Id="rId960" Type="http://schemas.openxmlformats.org/officeDocument/2006/relationships/customXml" Target="../ink/ink846.xml"/><Relationship Id="rId392" Type="http://schemas.openxmlformats.org/officeDocument/2006/relationships/customXml" Target="../ink/ink559.xml"/><Relationship Id="rId613" Type="http://schemas.openxmlformats.org/officeDocument/2006/relationships/image" Target="../media/image654.png"/><Relationship Id="rId697" Type="http://schemas.openxmlformats.org/officeDocument/2006/relationships/image" Target="../media/image695.png"/><Relationship Id="rId820" Type="http://schemas.openxmlformats.org/officeDocument/2006/relationships/image" Target="../media/image756.png"/><Relationship Id="rId918" Type="http://schemas.openxmlformats.org/officeDocument/2006/relationships/customXml" Target="../ink/ink825.xml"/><Relationship Id="rId252" Type="http://schemas.openxmlformats.org/officeDocument/2006/relationships/customXml" Target="../ink/ink488.xml"/><Relationship Id="rId47" Type="http://schemas.openxmlformats.org/officeDocument/2006/relationships/image" Target="../media/image377.png"/><Relationship Id="rId112" Type="http://schemas.openxmlformats.org/officeDocument/2006/relationships/image" Target="../media/image409.png"/><Relationship Id="rId557" Type="http://schemas.openxmlformats.org/officeDocument/2006/relationships/image" Target="../media/image627.png"/><Relationship Id="rId764" Type="http://schemas.openxmlformats.org/officeDocument/2006/relationships/customXml" Target="../ink/ink747.xml"/><Relationship Id="rId971" Type="http://schemas.openxmlformats.org/officeDocument/2006/relationships/image" Target="../media/image831.png"/><Relationship Id="rId196" Type="http://schemas.openxmlformats.org/officeDocument/2006/relationships/image" Target="../media/image106.png"/><Relationship Id="rId417" Type="http://schemas.openxmlformats.org/officeDocument/2006/relationships/image" Target="../media/image558.png"/><Relationship Id="rId624" Type="http://schemas.openxmlformats.org/officeDocument/2006/relationships/customXml" Target="../ink/ink676.xml"/><Relationship Id="rId831" Type="http://schemas.openxmlformats.org/officeDocument/2006/relationships/customXml" Target="../ink/ink781.xml"/><Relationship Id="rId263" Type="http://schemas.openxmlformats.org/officeDocument/2006/relationships/image" Target="../media/image482.png"/><Relationship Id="rId470" Type="http://schemas.openxmlformats.org/officeDocument/2006/relationships/customXml" Target="../ink/ink598.xml"/><Relationship Id="rId929" Type="http://schemas.openxmlformats.org/officeDocument/2006/relationships/image" Target="../media/image810.png"/><Relationship Id="rId58" Type="http://schemas.openxmlformats.org/officeDocument/2006/relationships/customXml" Target="../ink/ink389.xml"/><Relationship Id="rId123" Type="http://schemas.openxmlformats.org/officeDocument/2006/relationships/image" Target="../media/image414.png"/><Relationship Id="rId330" Type="http://schemas.openxmlformats.org/officeDocument/2006/relationships/image" Target="../media/image515.png"/><Relationship Id="rId568" Type="http://schemas.openxmlformats.org/officeDocument/2006/relationships/customXml" Target="../ink/ink647.xml"/><Relationship Id="rId775" Type="http://schemas.openxmlformats.org/officeDocument/2006/relationships/customXml" Target="../ink/ink753.xml"/><Relationship Id="rId982" Type="http://schemas.openxmlformats.org/officeDocument/2006/relationships/customXml" Target="../ink/ink857.xml"/><Relationship Id="rId428" Type="http://schemas.openxmlformats.org/officeDocument/2006/relationships/customXml" Target="../ink/ink577.xml"/><Relationship Id="rId635" Type="http://schemas.openxmlformats.org/officeDocument/2006/relationships/image" Target="../media/image665.png"/><Relationship Id="rId842" Type="http://schemas.openxmlformats.org/officeDocument/2006/relationships/image" Target="../media/image767.png"/><Relationship Id="rId274" Type="http://schemas.openxmlformats.org/officeDocument/2006/relationships/image" Target="../media/image487.png"/><Relationship Id="rId481" Type="http://schemas.openxmlformats.org/officeDocument/2006/relationships/image" Target="../media/image589.png"/><Relationship Id="rId702" Type="http://schemas.openxmlformats.org/officeDocument/2006/relationships/customXml" Target="../ink/ink716.xml"/><Relationship Id="rId69" Type="http://schemas.openxmlformats.org/officeDocument/2006/relationships/image" Target="../media/image388.png"/><Relationship Id="rId134" Type="http://schemas.openxmlformats.org/officeDocument/2006/relationships/customXml" Target="../ink/ink428.xml"/><Relationship Id="rId579" Type="http://schemas.openxmlformats.org/officeDocument/2006/relationships/image" Target="../media/image638.png"/><Relationship Id="rId786" Type="http://schemas.openxmlformats.org/officeDocument/2006/relationships/image" Target="../media/image739.png"/><Relationship Id="rId993" Type="http://schemas.openxmlformats.org/officeDocument/2006/relationships/image" Target="../media/image842.png"/><Relationship Id="rId341" Type="http://schemas.openxmlformats.org/officeDocument/2006/relationships/customXml" Target="../ink/ink533.xml"/><Relationship Id="rId439" Type="http://schemas.openxmlformats.org/officeDocument/2006/relationships/image" Target="../media/image568.png"/><Relationship Id="rId646" Type="http://schemas.openxmlformats.org/officeDocument/2006/relationships/image" Target="../media/image670.png"/><Relationship Id="rId201" Type="http://schemas.openxmlformats.org/officeDocument/2006/relationships/customXml" Target="../ink/ink462.xml"/><Relationship Id="rId285" Type="http://schemas.openxmlformats.org/officeDocument/2006/relationships/customXml" Target="../ink/ink505.xml"/><Relationship Id="rId506" Type="http://schemas.openxmlformats.org/officeDocument/2006/relationships/customXml" Target="../ink/ink616.xml"/><Relationship Id="rId853" Type="http://schemas.openxmlformats.org/officeDocument/2006/relationships/customXml" Target="../ink/ink792.xml"/><Relationship Id="rId492" Type="http://schemas.openxmlformats.org/officeDocument/2006/relationships/customXml" Target="../ink/ink609.xml"/><Relationship Id="rId713" Type="http://schemas.openxmlformats.org/officeDocument/2006/relationships/image" Target="../media/image703.png"/><Relationship Id="rId797" Type="http://schemas.openxmlformats.org/officeDocument/2006/relationships/customXml" Target="../ink/ink764.xml"/><Relationship Id="rId920" Type="http://schemas.openxmlformats.org/officeDocument/2006/relationships/customXml" Target="../ink/ink826.xml"/><Relationship Id="rId145" Type="http://schemas.openxmlformats.org/officeDocument/2006/relationships/customXml" Target="../ink/ink434.xml"/><Relationship Id="rId352" Type="http://schemas.openxmlformats.org/officeDocument/2006/relationships/image" Target="../media/image526.png"/><Relationship Id="rId212" Type="http://schemas.openxmlformats.org/officeDocument/2006/relationships/image" Target="../media/image457.png"/><Relationship Id="rId657" Type="http://schemas.openxmlformats.org/officeDocument/2006/relationships/image" Target="../media/image675.png"/><Relationship Id="rId864" Type="http://schemas.openxmlformats.org/officeDocument/2006/relationships/image" Target="../media/image778.png"/><Relationship Id="rId296" Type="http://schemas.openxmlformats.org/officeDocument/2006/relationships/image" Target="../media/image498.png"/><Relationship Id="rId517" Type="http://schemas.openxmlformats.org/officeDocument/2006/relationships/image" Target="../media/image607.png"/><Relationship Id="rId724" Type="http://schemas.openxmlformats.org/officeDocument/2006/relationships/customXml" Target="../ink/ink727.xml"/><Relationship Id="rId931" Type="http://schemas.openxmlformats.org/officeDocument/2006/relationships/image" Target="../media/image811.png"/><Relationship Id="rId60" Type="http://schemas.openxmlformats.org/officeDocument/2006/relationships/customXml" Target="../ink/ink390.xml"/><Relationship Id="rId156" Type="http://schemas.openxmlformats.org/officeDocument/2006/relationships/image" Target="../media/image430.png"/><Relationship Id="rId363" Type="http://schemas.openxmlformats.org/officeDocument/2006/relationships/customXml" Target="../ink/ink544.xml"/><Relationship Id="rId570" Type="http://schemas.openxmlformats.org/officeDocument/2006/relationships/customXml" Target="../ink/ink648.xml"/><Relationship Id="rId223" Type="http://schemas.openxmlformats.org/officeDocument/2006/relationships/customXml" Target="../ink/ink473.xml"/><Relationship Id="rId430" Type="http://schemas.openxmlformats.org/officeDocument/2006/relationships/customXml" Target="../ink/ink578.xml"/><Relationship Id="rId668" Type="http://schemas.openxmlformats.org/officeDocument/2006/relationships/customXml" Target="../ink/ink699.xml"/><Relationship Id="rId875" Type="http://schemas.openxmlformats.org/officeDocument/2006/relationships/image" Target="../media/image783.png"/><Relationship Id="rId18" Type="http://schemas.openxmlformats.org/officeDocument/2006/relationships/customXml" Target="../ink/ink369.xml"/><Relationship Id="rId528" Type="http://schemas.openxmlformats.org/officeDocument/2006/relationships/customXml" Target="../ink/ink627.xml"/><Relationship Id="rId735" Type="http://schemas.openxmlformats.org/officeDocument/2006/relationships/image" Target="../media/image714.png"/><Relationship Id="rId942" Type="http://schemas.openxmlformats.org/officeDocument/2006/relationships/customXml" Target="../ink/ink837.xml"/><Relationship Id="rId167" Type="http://schemas.openxmlformats.org/officeDocument/2006/relationships/customXml" Target="../ink/ink445.xml"/><Relationship Id="rId374" Type="http://schemas.openxmlformats.org/officeDocument/2006/relationships/customXml" Target="../ink/ink550.xml"/><Relationship Id="rId581" Type="http://schemas.openxmlformats.org/officeDocument/2006/relationships/image" Target="../media/image639.png"/><Relationship Id="rId71" Type="http://schemas.openxmlformats.org/officeDocument/2006/relationships/image" Target="../media/image389.png"/><Relationship Id="rId234" Type="http://schemas.openxmlformats.org/officeDocument/2006/relationships/customXml" Target="../ink/ink479.xml"/><Relationship Id="rId679" Type="http://schemas.openxmlformats.org/officeDocument/2006/relationships/image" Target="../media/image686.png"/><Relationship Id="rId802" Type="http://schemas.openxmlformats.org/officeDocument/2006/relationships/image" Target="../media/image747.png"/><Relationship Id="rId886" Type="http://schemas.openxmlformats.org/officeDocument/2006/relationships/customXml" Target="../ink/ink809.xml"/><Relationship Id="rId2" Type="http://schemas.openxmlformats.org/officeDocument/2006/relationships/customXml" Target="../ink/ink361.xml"/><Relationship Id="rId29" Type="http://schemas.openxmlformats.org/officeDocument/2006/relationships/image" Target="../media/image368.png"/><Relationship Id="rId441" Type="http://schemas.openxmlformats.org/officeDocument/2006/relationships/image" Target="../media/image569.png"/><Relationship Id="rId539" Type="http://schemas.openxmlformats.org/officeDocument/2006/relationships/image" Target="../media/image618.png"/><Relationship Id="rId746" Type="http://schemas.openxmlformats.org/officeDocument/2006/relationships/customXml" Target="../ink/ink738.xml"/><Relationship Id="rId178" Type="http://schemas.openxmlformats.org/officeDocument/2006/relationships/image" Target="../media/image441.png"/><Relationship Id="rId301" Type="http://schemas.openxmlformats.org/officeDocument/2006/relationships/customXml" Target="../ink/ink513.xml"/><Relationship Id="rId953" Type="http://schemas.openxmlformats.org/officeDocument/2006/relationships/image" Target="../media/image822.png"/><Relationship Id="rId82" Type="http://schemas.openxmlformats.org/officeDocument/2006/relationships/customXml" Target="../ink/ink401.xml"/><Relationship Id="rId385" Type="http://schemas.openxmlformats.org/officeDocument/2006/relationships/image" Target="../media/image542.png"/><Relationship Id="rId592" Type="http://schemas.openxmlformats.org/officeDocument/2006/relationships/image" Target="../media/image644.png"/><Relationship Id="rId606" Type="http://schemas.openxmlformats.org/officeDocument/2006/relationships/customXml" Target="../ink/ink667.xml"/><Relationship Id="rId813" Type="http://schemas.openxmlformats.org/officeDocument/2006/relationships/customXml" Target="../ink/ink772.xml"/><Relationship Id="rId245" Type="http://schemas.openxmlformats.org/officeDocument/2006/relationships/image" Target="../media/image473.png"/><Relationship Id="rId452" Type="http://schemas.openxmlformats.org/officeDocument/2006/relationships/customXml" Target="../ink/ink589.xml"/><Relationship Id="rId897" Type="http://schemas.openxmlformats.org/officeDocument/2006/relationships/image" Target="../media/image794.png"/><Relationship Id="rId105" Type="http://schemas.openxmlformats.org/officeDocument/2006/relationships/customXml" Target="../ink/ink413.xml"/><Relationship Id="rId312" Type="http://schemas.openxmlformats.org/officeDocument/2006/relationships/image" Target="../media/image506.png"/><Relationship Id="rId757" Type="http://schemas.openxmlformats.org/officeDocument/2006/relationships/image" Target="../media/image725.png"/><Relationship Id="rId964" Type="http://schemas.openxmlformats.org/officeDocument/2006/relationships/customXml" Target="../ink/ink848.xml"/><Relationship Id="rId93" Type="http://schemas.openxmlformats.org/officeDocument/2006/relationships/image" Target="../media/image400.png"/><Relationship Id="rId189" Type="http://schemas.openxmlformats.org/officeDocument/2006/relationships/customXml" Target="../ink/ink456.xml"/><Relationship Id="rId396" Type="http://schemas.openxmlformats.org/officeDocument/2006/relationships/customXml" Target="../ink/ink561.xml"/><Relationship Id="rId617" Type="http://schemas.openxmlformats.org/officeDocument/2006/relationships/image" Target="../media/image656.png"/><Relationship Id="rId824" Type="http://schemas.openxmlformats.org/officeDocument/2006/relationships/image" Target="../media/image758.png"/><Relationship Id="rId256" Type="http://schemas.openxmlformats.org/officeDocument/2006/relationships/customXml" Target="../ink/ink490.xml"/><Relationship Id="rId463" Type="http://schemas.openxmlformats.org/officeDocument/2006/relationships/image" Target="../media/image580.png"/><Relationship Id="rId670" Type="http://schemas.openxmlformats.org/officeDocument/2006/relationships/customXml" Target="../ink/ink700.xml"/><Relationship Id="rId116" Type="http://schemas.openxmlformats.org/officeDocument/2006/relationships/image" Target="../media/image411.png"/><Relationship Id="rId323" Type="http://schemas.openxmlformats.org/officeDocument/2006/relationships/customXml" Target="../ink/ink524.xml"/><Relationship Id="rId530" Type="http://schemas.openxmlformats.org/officeDocument/2006/relationships/customXml" Target="../ink/ink628.xml"/><Relationship Id="rId768" Type="http://schemas.openxmlformats.org/officeDocument/2006/relationships/image" Target="../media/image730.png"/><Relationship Id="rId975" Type="http://schemas.openxmlformats.org/officeDocument/2006/relationships/image" Target="../media/image833.png"/><Relationship Id="rId20" Type="http://schemas.openxmlformats.org/officeDocument/2006/relationships/customXml" Target="../ink/ink370.xml"/><Relationship Id="rId628" Type="http://schemas.openxmlformats.org/officeDocument/2006/relationships/customXml" Target="../ink/ink678.xml"/><Relationship Id="rId835" Type="http://schemas.openxmlformats.org/officeDocument/2006/relationships/customXml" Target="../ink/ink783.xml"/><Relationship Id="rId267" Type="http://schemas.openxmlformats.org/officeDocument/2006/relationships/customXml" Target="../ink/ink496.xml"/><Relationship Id="rId474" Type="http://schemas.openxmlformats.org/officeDocument/2006/relationships/customXml" Target="../ink/ink600.xml"/><Relationship Id="rId127" Type="http://schemas.openxmlformats.org/officeDocument/2006/relationships/image" Target="../media/image416.png"/><Relationship Id="rId681" Type="http://schemas.openxmlformats.org/officeDocument/2006/relationships/image" Target="../media/image687.png"/><Relationship Id="rId779" Type="http://schemas.openxmlformats.org/officeDocument/2006/relationships/customXml" Target="../ink/ink755.xml"/><Relationship Id="rId902" Type="http://schemas.openxmlformats.org/officeDocument/2006/relationships/customXml" Target="../ink/ink817.xml"/><Relationship Id="rId986" Type="http://schemas.openxmlformats.org/officeDocument/2006/relationships/customXml" Target="../ink/ink859.xml"/><Relationship Id="rId31" Type="http://schemas.openxmlformats.org/officeDocument/2006/relationships/image" Target="../media/image369.png"/><Relationship Id="rId334" Type="http://schemas.openxmlformats.org/officeDocument/2006/relationships/image" Target="../media/image517.png"/><Relationship Id="rId541" Type="http://schemas.openxmlformats.org/officeDocument/2006/relationships/image" Target="../media/image619.png"/><Relationship Id="rId639" Type="http://schemas.openxmlformats.org/officeDocument/2006/relationships/image" Target="../media/image667.png"/><Relationship Id="rId180" Type="http://schemas.openxmlformats.org/officeDocument/2006/relationships/image" Target="../media/image442.png"/><Relationship Id="rId278" Type="http://schemas.openxmlformats.org/officeDocument/2006/relationships/image" Target="../media/image489.png"/><Relationship Id="rId401" Type="http://schemas.openxmlformats.org/officeDocument/2006/relationships/image" Target="../media/image550.png"/><Relationship Id="rId846" Type="http://schemas.openxmlformats.org/officeDocument/2006/relationships/image" Target="../media/image769.png"/><Relationship Id="rId485" Type="http://schemas.openxmlformats.org/officeDocument/2006/relationships/image" Target="../media/image591.png"/><Relationship Id="rId692" Type="http://schemas.openxmlformats.org/officeDocument/2006/relationships/customXml" Target="../ink/ink711.xml"/><Relationship Id="rId706" Type="http://schemas.openxmlformats.org/officeDocument/2006/relationships/customXml" Target="../ink/ink718.xml"/><Relationship Id="rId913" Type="http://schemas.openxmlformats.org/officeDocument/2006/relationships/image" Target="../media/image802.png"/><Relationship Id="rId42" Type="http://schemas.openxmlformats.org/officeDocument/2006/relationships/customXml" Target="../ink/ink381.xml"/><Relationship Id="rId138" Type="http://schemas.openxmlformats.org/officeDocument/2006/relationships/customXml" Target="../ink/ink430.xml"/><Relationship Id="rId345" Type="http://schemas.openxmlformats.org/officeDocument/2006/relationships/customXml" Target="../ink/ink535.xml"/><Relationship Id="rId552" Type="http://schemas.openxmlformats.org/officeDocument/2006/relationships/customXml" Target="../ink/ink639.xml"/><Relationship Id="rId997" Type="http://schemas.openxmlformats.org/officeDocument/2006/relationships/image" Target="../media/image844.png"/><Relationship Id="rId191" Type="http://schemas.openxmlformats.org/officeDocument/2006/relationships/customXml" Target="../ink/ink457.xml"/><Relationship Id="rId205" Type="http://schemas.openxmlformats.org/officeDocument/2006/relationships/customXml" Target="../ink/ink464.xml"/><Relationship Id="rId412" Type="http://schemas.openxmlformats.org/officeDocument/2006/relationships/customXml" Target="../ink/ink569.xml"/><Relationship Id="rId857" Type="http://schemas.openxmlformats.org/officeDocument/2006/relationships/customXml" Target="../ink/ink794.xml"/><Relationship Id="rId289" Type="http://schemas.openxmlformats.org/officeDocument/2006/relationships/customXml" Target="../ink/ink507.xml"/><Relationship Id="rId496" Type="http://schemas.openxmlformats.org/officeDocument/2006/relationships/customXml" Target="../ink/ink611.xml"/><Relationship Id="rId717" Type="http://schemas.openxmlformats.org/officeDocument/2006/relationships/image" Target="../media/image705.png"/><Relationship Id="rId924" Type="http://schemas.openxmlformats.org/officeDocument/2006/relationships/customXml" Target="../ink/ink828.xml"/><Relationship Id="rId53" Type="http://schemas.openxmlformats.org/officeDocument/2006/relationships/image" Target="../media/image380.png"/><Relationship Id="rId149" Type="http://schemas.openxmlformats.org/officeDocument/2006/relationships/customXml" Target="../ink/ink436.xml"/><Relationship Id="rId356" Type="http://schemas.openxmlformats.org/officeDocument/2006/relationships/image" Target="../media/image528.png"/><Relationship Id="rId563" Type="http://schemas.openxmlformats.org/officeDocument/2006/relationships/image" Target="../media/image630.png"/><Relationship Id="rId770" Type="http://schemas.openxmlformats.org/officeDocument/2006/relationships/image" Target="../media/image731.png"/><Relationship Id="rId216" Type="http://schemas.openxmlformats.org/officeDocument/2006/relationships/image" Target="../media/image459.png"/><Relationship Id="rId423" Type="http://schemas.openxmlformats.org/officeDocument/2006/relationships/image" Target="../media/image561.png"/><Relationship Id="rId868" Type="http://schemas.openxmlformats.org/officeDocument/2006/relationships/image" Target="../media/image780.png"/><Relationship Id="rId630" Type="http://schemas.openxmlformats.org/officeDocument/2006/relationships/customXml" Target="../ink/ink679.xml"/><Relationship Id="rId728" Type="http://schemas.openxmlformats.org/officeDocument/2006/relationships/customXml" Target="../ink/ink729.xml"/><Relationship Id="rId935" Type="http://schemas.openxmlformats.org/officeDocument/2006/relationships/image" Target="../media/image813.png"/><Relationship Id="rId64" Type="http://schemas.openxmlformats.org/officeDocument/2006/relationships/customXml" Target="../ink/ink392.xml"/><Relationship Id="rId367" Type="http://schemas.openxmlformats.org/officeDocument/2006/relationships/customXml" Target="../ink/ink546.xml"/><Relationship Id="rId574" Type="http://schemas.openxmlformats.org/officeDocument/2006/relationships/customXml" Target="../ink/ink650.xml"/><Relationship Id="rId227" Type="http://schemas.openxmlformats.org/officeDocument/2006/relationships/customXml" Target="../ink/ink475.xml"/><Relationship Id="rId781" Type="http://schemas.openxmlformats.org/officeDocument/2006/relationships/customXml" Target="../ink/ink756.xml"/><Relationship Id="rId879" Type="http://schemas.openxmlformats.org/officeDocument/2006/relationships/image" Target="../media/image785.png"/><Relationship Id="rId434" Type="http://schemas.openxmlformats.org/officeDocument/2006/relationships/customXml" Target="../ink/ink580.xml"/><Relationship Id="rId641" Type="http://schemas.openxmlformats.org/officeDocument/2006/relationships/customXml" Target="../ink/ink685.xml"/><Relationship Id="rId739" Type="http://schemas.openxmlformats.org/officeDocument/2006/relationships/image" Target="../media/image716.png"/><Relationship Id="rId280" Type="http://schemas.openxmlformats.org/officeDocument/2006/relationships/image" Target="../media/image490.png"/><Relationship Id="rId501" Type="http://schemas.openxmlformats.org/officeDocument/2006/relationships/image" Target="../media/image599.png"/><Relationship Id="rId946" Type="http://schemas.openxmlformats.org/officeDocument/2006/relationships/customXml" Target="../ink/ink839.xml"/><Relationship Id="rId75" Type="http://schemas.openxmlformats.org/officeDocument/2006/relationships/image" Target="../media/image391.png"/><Relationship Id="rId140" Type="http://schemas.openxmlformats.org/officeDocument/2006/relationships/customXml" Target="../ink/ink431.xml"/><Relationship Id="rId378" Type="http://schemas.openxmlformats.org/officeDocument/2006/relationships/customXml" Target="../ink/ink552.xml"/><Relationship Id="rId585" Type="http://schemas.openxmlformats.org/officeDocument/2006/relationships/image" Target="../media/image641.png"/><Relationship Id="rId792" Type="http://schemas.openxmlformats.org/officeDocument/2006/relationships/image" Target="../media/image742.png"/><Relationship Id="rId806" Type="http://schemas.openxmlformats.org/officeDocument/2006/relationships/image" Target="../media/image749.png"/><Relationship Id="rId6" Type="http://schemas.openxmlformats.org/officeDocument/2006/relationships/customXml" Target="../ink/ink363.xml"/><Relationship Id="rId238" Type="http://schemas.openxmlformats.org/officeDocument/2006/relationships/customXml" Target="../ink/ink481.xml"/><Relationship Id="rId445" Type="http://schemas.openxmlformats.org/officeDocument/2006/relationships/image" Target="../media/image571.png"/><Relationship Id="rId652" Type="http://schemas.openxmlformats.org/officeDocument/2006/relationships/customXml" Target="../ink/ink691.xml"/><Relationship Id="rId291" Type="http://schemas.openxmlformats.org/officeDocument/2006/relationships/customXml" Target="../ink/ink508.xml"/><Relationship Id="rId305" Type="http://schemas.openxmlformats.org/officeDocument/2006/relationships/customXml" Target="../ink/ink515.xml"/><Relationship Id="rId512" Type="http://schemas.openxmlformats.org/officeDocument/2006/relationships/customXml" Target="../ink/ink619.xml"/><Relationship Id="rId957" Type="http://schemas.openxmlformats.org/officeDocument/2006/relationships/image" Target="../media/image824.png"/><Relationship Id="rId86" Type="http://schemas.openxmlformats.org/officeDocument/2006/relationships/customXml" Target="../ink/ink403.xml"/><Relationship Id="rId151" Type="http://schemas.openxmlformats.org/officeDocument/2006/relationships/customXml" Target="../ink/ink437.xml"/><Relationship Id="rId389" Type="http://schemas.openxmlformats.org/officeDocument/2006/relationships/image" Target="../media/image544.png"/><Relationship Id="rId596" Type="http://schemas.openxmlformats.org/officeDocument/2006/relationships/image" Target="../media/image646.png"/><Relationship Id="rId817" Type="http://schemas.openxmlformats.org/officeDocument/2006/relationships/customXml" Target="../ink/ink774.xml"/><Relationship Id="rId249" Type="http://schemas.openxmlformats.org/officeDocument/2006/relationships/image" Target="../media/image475.png"/><Relationship Id="rId456" Type="http://schemas.openxmlformats.org/officeDocument/2006/relationships/customXml" Target="../ink/ink591.xml"/><Relationship Id="rId663" Type="http://schemas.openxmlformats.org/officeDocument/2006/relationships/image" Target="../media/image678.png"/><Relationship Id="rId870" Type="http://schemas.openxmlformats.org/officeDocument/2006/relationships/image" Target="../media/image781.png"/><Relationship Id="rId13" Type="http://schemas.openxmlformats.org/officeDocument/2006/relationships/image" Target="../media/image360.png"/><Relationship Id="rId109" Type="http://schemas.openxmlformats.org/officeDocument/2006/relationships/customXml" Target="../ink/ink415.xml"/><Relationship Id="rId316" Type="http://schemas.openxmlformats.org/officeDocument/2006/relationships/image" Target="../media/image508.png"/><Relationship Id="rId523" Type="http://schemas.openxmlformats.org/officeDocument/2006/relationships/image" Target="../media/image610.png"/><Relationship Id="rId968" Type="http://schemas.openxmlformats.org/officeDocument/2006/relationships/customXml" Target="../ink/ink850.xml"/><Relationship Id="rId97" Type="http://schemas.openxmlformats.org/officeDocument/2006/relationships/image" Target="../media/image402.png"/><Relationship Id="rId730" Type="http://schemas.openxmlformats.org/officeDocument/2006/relationships/customXml" Target="../ink/ink730.xml"/><Relationship Id="rId828" Type="http://schemas.openxmlformats.org/officeDocument/2006/relationships/image" Target="../media/image760.png"/><Relationship Id="rId162" Type="http://schemas.openxmlformats.org/officeDocument/2006/relationships/image" Target="../media/image433.png"/><Relationship Id="rId467" Type="http://schemas.openxmlformats.org/officeDocument/2006/relationships/image" Target="../media/image582.png"/><Relationship Id="rId674" Type="http://schemas.openxmlformats.org/officeDocument/2006/relationships/customXml" Target="../ink/ink702.xml"/><Relationship Id="rId881" Type="http://schemas.openxmlformats.org/officeDocument/2006/relationships/image" Target="../media/image786.png"/><Relationship Id="rId979" Type="http://schemas.openxmlformats.org/officeDocument/2006/relationships/image" Target="../media/image835.png"/><Relationship Id="rId24" Type="http://schemas.openxmlformats.org/officeDocument/2006/relationships/customXml" Target="../ink/ink372.xml"/><Relationship Id="rId327" Type="http://schemas.openxmlformats.org/officeDocument/2006/relationships/customXml" Target="../ink/ink526.xml"/><Relationship Id="rId534" Type="http://schemas.openxmlformats.org/officeDocument/2006/relationships/customXml" Target="../ink/ink630.xml"/><Relationship Id="rId741" Type="http://schemas.openxmlformats.org/officeDocument/2006/relationships/image" Target="../media/image717.png"/><Relationship Id="rId839" Type="http://schemas.openxmlformats.org/officeDocument/2006/relationships/customXml" Target="../ink/ink785.xml"/><Relationship Id="rId173" Type="http://schemas.openxmlformats.org/officeDocument/2006/relationships/customXml" Target="../ink/ink448.xml"/><Relationship Id="rId380" Type="http://schemas.openxmlformats.org/officeDocument/2006/relationships/customXml" Target="../ink/ink553.xml"/><Relationship Id="rId601" Type="http://schemas.openxmlformats.org/officeDocument/2006/relationships/customXml" Target="../ink/ink664.xml"/><Relationship Id="rId240" Type="http://schemas.openxmlformats.org/officeDocument/2006/relationships/customXml" Target="../ink/ink482.xml"/><Relationship Id="rId478" Type="http://schemas.openxmlformats.org/officeDocument/2006/relationships/customXml" Target="../ink/ink602.xml"/><Relationship Id="rId685" Type="http://schemas.openxmlformats.org/officeDocument/2006/relationships/image" Target="../media/image689.png"/><Relationship Id="rId892" Type="http://schemas.openxmlformats.org/officeDocument/2006/relationships/customXml" Target="../ink/ink812.xml"/><Relationship Id="rId906" Type="http://schemas.openxmlformats.org/officeDocument/2006/relationships/customXml" Target="../ink/ink819.xml"/><Relationship Id="rId35" Type="http://schemas.openxmlformats.org/officeDocument/2006/relationships/image" Target="../media/image371.png"/><Relationship Id="rId100" Type="http://schemas.openxmlformats.org/officeDocument/2006/relationships/customXml" Target="../ink/ink410.xml"/><Relationship Id="rId338" Type="http://schemas.openxmlformats.org/officeDocument/2006/relationships/image" Target="../media/image519.png"/><Relationship Id="rId545" Type="http://schemas.openxmlformats.org/officeDocument/2006/relationships/image" Target="../media/image621.png"/><Relationship Id="rId752" Type="http://schemas.openxmlformats.org/officeDocument/2006/relationships/customXml" Target="../ink/ink741.xml"/><Relationship Id="rId184" Type="http://schemas.openxmlformats.org/officeDocument/2006/relationships/image" Target="../media/image444.png"/><Relationship Id="rId391" Type="http://schemas.openxmlformats.org/officeDocument/2006/relationships/image" Target="../media/image545.png"/><Relationship Id="rId405" Type="http://schemas.openxmlformats.org/officeDocument/2006/relationships/image" Target="../media/image552.png"/><Relationship Id="rId612" Type="http://schemas.openxmlformats.org/officeDocument/2006/relationships/customXml" Target="../ink/ink670.xml"/><Relationship Id="rId251" Type="http://schemas.openxmlformats.org/officeDocument/2006/relationships/image" Target="../media/image476.png"/><Relationship Id="rId489" Type="http://schemas.openxmlformats.org/officeDocument/2006/relationships/image" Target="../media/image593.png"/><Relationship Id="rId696" Type="http://schemas.openxmlformats.org/officeDocument/2006/relationships/customXml" Target="../ink/ink713.xml"/><Relationship Id="rId917" Type="http://schemas.openxmlformats.org/officeDocument/2006/relationships/image" Target="../media/image804.png"/><Relationship Id="rId46" Type="http://schemas.openxmlformats.org/officeDocument/2006/relationships/customXml" Target="../ink/ink383.xml"/><Relationship Id="rId349" Type="http://schemas.openxmlformats.org/officeDocument/2006/relationships/customXml" Target="../ink/ink537.xml"/><Relationship Id="rId556" Type="http://schemas.openxmlformats.org/officeDocument/2006/relationships/customXml" Target="../ink/ink641.xml"/><Relationship Id="rId763" Type="http://schemas.openxmlformats.org/officeDocument/2006/relationships/image" Target="../media/image728.png"/><Relationship Id="rId111" Type="http://schemas.openxmlformats.org/officeDocument/2006/relationships/customXml" Target="../ink/ink416.xml"/><Relationship Id="rId195" Type="http://schemas.openxmlformats.org/officeDocument/2006/relationships/customXml" Target="../ink/ink459.xml"/><Relationship Id="rId209" Type="http://schemas.openxmlformats.org/officeDocument/2006/relationships/customXml" Target="../ink/ink466.xml"/><Relationship Id="rId416" Type="http://schemas.openxmlformats.org/officeDocument/2006/relationships/customXml" Target="../ink/ink571.xml"/><Relationship Id="rId970" Type="http://schemas.openxmlformats.org/officeDocument/2006/relationships/customXml" Target="../ink/ink851.xml"/><Relationship Id="rId623" Type="http://schemas.openxmlformats.org/officeDocument/2006/relationships/image" Target="../media/image659.png"/><Relationship Id="rId830" Type="http://schemas.openxmlformats.org/officeDocument/2006/relationships/image" Target="../media/image761.png"/><Relationship Id="rId928" Type="http://schemas.openxmlformats.org/officeDocument/2006/relationships/customXml" Target="../ink/ink830.xml"/><Relationship Id="rId57" Type="http://schemas.openxmlformats.org/officeDocument/2006/relationships/image" Target="../media/image382.png"/><Relationship Id="rId262" Type="http://schemas.openxmlformats.org/officeDocument/2006/relationships/customXml" Target="../ink/ink493.xml"/><Relationship Id="rId567" Type="http://schemas.openxmlformats.org/officeDocument/2006/relationships/image" Target="../media/image632.png"/><Relationship Id="rId122" Type="http://schemas.openxmlformats.org/officeDocument/2006/relationships/customXml" Target="../ink/ink422.xml"/><Relationship Id="rId774" Type="http://schemas.openxmlformats.org/officeDocument/2006/relationships/image" Target="../media/image733.png"/><Relationship Id="rId981" Type="http://schemas.openxmlformats.org/officeDocument/2006/relationships/image" Target="../media/image836.png"/><Relationship Id="rId427" Type="http://schemas.openxmlformats.org/officeDocument/2006/relationships/image" Target="../media/image563.png"/><Relationship Id="rId634" Type="http://schemas.openxmlformats.org/officeDocument/2006/relationships/customXml" Target="../ink/ink681.xml"/><Relationship Id="rId841" Type="http://schemas.openxmlformats.org/officeDocument/2006/relationships/customXml" Target="../ink/ink786.xml"/><Relationship Id="rId273" Type="http://schemas.openxmlformats.org/officeDocument/2006/relationships/customXml" Target="../ink/ink499.xml"/><Relationship Id="rId480" Type="http://schemas.openxmlformats.org/officeDocument/2006/relationships/customXml" Target="../ink/ink603.xml"/><Relationship Id="rId701" Type="http://schemas.openxmlformats.org/officeDocument/2006/relationships/image" Target="../media/image697.png"/><Relationship Id="rId939" Type="http://schemas.openxmlformats.org/officeDocument/2006/relationships/image" Target="../media/image815.png"/><Relationship Id="rId68" Type="http://schemas.openxmlformats.org/officeDocument/2006/relationships/customXml" Target="../ink/ink394.xml"/><Relationship Id="rId133" Type="http://schemas.openxmlformats.org/officeDocument/2006/relationships/image" Target="../media/image419.png"/><Relationship Id="rId340" Type="http://schemas.openxmlformats.org/officeDocument/2006/relationships/image" Target="../media/image520.png"/><Relationship Id="rId578" Type="http://schemas.openxmlformats.org/officeDocument/2006/relationships/customXml" Target="../ink/ink652.xml"/><Relationship Id="rId785" Type="http://schemas.openxmlformats.org/officeDocument/2006/relationships/customXml" Target="../ink/ink758.xml"/><Relationship Id="rId992" Type="http://schemas.openxmlformats.org/officeDocument/2006/relationships/customXml" Target="../ink/ink862.xml"/><Relationship Id="rId200" Type="http://schemas.openxmlformats.org/officeDocument/2006/relationships/image" Target="../media/image451.png"/><Relationship Id="rId438" Type="http://schemas.openxmlformats.org/officeDocument/2006/relationships/customXml" Target="../ink/ink582.xml"/><Relationship Id="rId645" Type="http://schemas.openxmlformats.org/officeDocument/2006/relationships/customXml" Target="../ink/ink687.xml"/><Relationship Id="rId852" Type="http://schemas.openxmlformats.org/officeDocument/2006/relationships/image" Target="../media/image772.png"/><Relationship Id="rId284" Type="http://schemas.openxmlformats.org/officeDocument/2006/relationships/image" Target="../media/image492.png"/><Relationship Id="rId491" Type="http://schemas.openxmlformats.org/officeDocument/2006/relationships/image" Target="../media/image594.png"/><Relationship Id="rId505" Type="http://schemas.openxmlformats.org/officeDocument/2006/relationships/image" Target="../media/image601.png"/><Relationship Id="rId712" Type="http://schemas.openxmlformats.org/officeDocument/2006/relationships/customXml" Target="../ink/ink721.xml"/><Relationship Id="rId79" Type="http://schemas.openxmlformats.org/officeDocument/2006/relationships/image" Target="../media/image393.png"/><Relationship Id="rId144" Type="http://schemas.openxmlformats.org/officeDocument/2006/relationships/image" Target="../media/image424.png"/><Relationship Id="rId589" Type="http://schemas.openxmlformats.org/officeDocument/2006/relationships/image" Target="../media/image643.png"/><Relationship Id="rId796" Type="http://schemas.openxmlformats.org/officeDocument/2006/relationships/image" Target="../media/image744.png"/><Relationship Id="rId351" Type="http://schemas.openxmlformats.org/officeDocument/2006/relationships/customXml" Target="../ink/ink538.xml"/><Relationship Id="rId449" Type="http://schemas.openxmlformats.org/officeDocument/2006/relationships/image" Target="../media/image573.png"/><Relationship Id="rId656" Type="http://schemas.openxmlformats.org/officeDocument/2006/relationships/customXml" Target="../ink/ink693.xml"/><Relationship Id="rId863" Type="http://schemas.openxmlformats.org/officeDocument/2006/relationships/customXml" Target="../ink/ink797.xml"/><Relationship Id="rId211" Type="http://schemas.openxmlformats.org/officeDocument/2006/relationships/customXml" Target="../ink/ink467.xml"/><Relationship Id="rId295" Type="http://schemas.openxmlformats.org/officeDocument/2006/relationships/customXml" Target="../ink/ink510.xml"/><Relationship Id="rId309" Type="http://schemas.openxmlformats.org/officeDocument/2006/relationships/customXml" Target="../ink/ink517.xml"/><Relationship Id="rId516" Type="http://schemas.openxmlformats.org/officeDocument/2006/relationships/customXml" Target="../ink/ink621.xml"/><Relationship Id="rId723" Type="http://schemas.openxmlformats.org/officeDocument/2006/relationships/image" Target="../media/image708.png"/><Relationship Id="rId930" Type="http://schemas.openxmlformats.org/officeDocument/2006/relationships/customXml" Target="../ink/ink831.xml"/><Relationship Id="rId155" Type="http://schemas.openxmlformats.org/officeDocument/2006/relationships/customXml" Target="../ink/ink439.xml"/><Relationship Id="rId362" Type="http://schemas.openxmlformats.org/officeDocument/2006/relationships/image" Target="../media/image531.png"/><Relationship Id="rId222" Type="http://schemas.openxmlformats.org/officeDocument/2006/relationships/image" Target="../media/image462.png"/><Relationship Id="rId667" Type="http://schemas.openxmlformats.org/officeDocument/2006/relationships/image" Target="../media/image680.png"/><Relationship Id="rId874" Type="http://schemas.openxmlformats.org/officeDocument/2006/relationships/customXml" Target="../ink/ink803.xml"/><Relationship Id="rId17" Type="http://schemas.openxmlformats.org/officeDocument/2006/relationships/image" Target="../media/image362.png"/><Relationship Id="rId527" Type="http://schemas.openxmlformats.org/officeDocument/2006/relationships/image" Target="../media/image612.png"/><Relationship Id="rId734" Type="http://schemas.openxmlformats.org/officeDocument/2006/relationships/customXml" Target="../ink/ink732.xml"/><Relationship Id="rId941" Type="http://schemas.openxmlformats.org/officeDocument/2006/relationships/image" Target="../media/image816.png"/><Relationship Id="rId70" Type="http://schemas.openxmlformats.org/officeDocument/2006/relationships/customXml" Target="../ink/ink395.xml"/><Relationship Id="rId166" Type="http://schemas.openxmlformats.org/officeDocument/2006/relationships/image" Target="../media/image435.png"/><Relationship Id="rId373" Type="http://schemas.openxmlformats.org/officeDocument/2006/relationships/image" Target="../media/image536.png"/><Relationship Id="rId580" Type="http://schemas.openxmlformats.org/officeDocument/2006/relationships/customXml" Target="../ink/ink653.xml"/><Relationship Id="rId801" Type="http://schemas.openxmlformats.org/officeDocument/2006/relationships/customXml" Target="../ink/ink76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467.png"/><Relationship Id="rId440" Type="http://schemas.openxmlformats.org/officeDocument/2006/relationships/customXml" Target="../ink/ink583.xml"/><Relationship Id="rId678" Type="http://schemas.openxmlformats.org/officeDocument/2006/relationships/customXml" Target="../ink/ink704.xml"/><Relationship Id="rId885" Type="http://schemas.openxmlformats.org/officeDocument/2006/relationships/image" Target="../media/image788.png"/><Relationship Id="rId28" Type="http://schemas.openxmlformats.org/officeDocument/2006/relationships/customXml" Target="../ink/ink374.xml"/><Relationship Id="rId300" Type="http://schemas.openxmlformats.org/officeDocument/2006/relationships/image" Target="../media/image500.png"/><Relationship Id="rId538" Type="http://schemas.openxmlformats.org/officeDocument/2006/relationships/customXml" Target="../ink/ink632.xml"/><Relationship Id="rId745" Type="http://schemas.openxmlformats.org/officeDocument/2006/relationships/image" Target="../media/image719.png"/><Relationship Id="rId952" Type="http://schemas.openxmlformats.org/officeDocument/2006/relationships/customXml" Target="../ink/ink842.xml"/><Relationship Id="rId81" Type="http://schemas.openxmlformats.org/officeDocument/2006/relationships/image" Target="../media/image394.png"/><Relationship Id="rId177" Type="http://schemas.openxmlformats.org/officeDocument/2006/relationships/customXml" Target="../ink/ink450.xml"/><Relationship Id="rId384" Type="http://schemas.openxmlformats.org/officeDocument/2006/relationships/customXml" Target="../ink/ink555.xml"/><Relationship Id="rId591" Type="http://schemas.openxmlformats.org/officeDocument/2006/relationships/customXml" Target="../ink/ink659.xml"/><Relationship Id="rId605" Type="http://schemas.openxmlformats.org/officeDocument/2006/relationships/customXml" Target="../ink/ink666.xml"/><Relationship Id="rId812" Type="http://schemas.openxmlformats.org/officeDocument/2006/relationships/image" Target="../media/image752.png"/><Relationship Id="rId244" Type="http://schemas.openxmlformats.org/officeDocument/2006/relationships/customXml" Target="../ink/ink484.xml"/><Relationship Id="rId689" Type="http://schemas.openxmlformats.org/officeDocument/2006/relationships/image" Target="../media/image691.png"/><Relationship Id="rId896" Type="http://schemas.openxmlformats.org/officeDocument/2006/relationships/customXml" Target="../ink/ink814.xml"/><Relationship Id="rId39" Type="http://schemas.openxmlformats.org/officeDocument/2006/relationships/image" Target="../media/image373.png"/><Relationship Id="rId451" Type="http://schemas.openxmlformats.org/officeDocument/2006/relationships/image" Target="../media/image574.png"/><Relationship Id="rId549" Type="http://schemas.openxmlformats.org/officeDocument/2006/relationships/image" Target="../media/image623.png"/><Relationship Id="rId756" Type="http://schemas.openxmlformats.org/officeDocument/2006/relationships/customXml" Target="../ink/ink743.xml"/><Relationship Id="rId104" Type="http://schemas.openxmlformats.org/officeDocument/2006/relationships/image" Target="../media/image405.png"/><Relationship Id="rId188" Type="http://schemas.openxmlformats.org/officeDocument/2006/relationships/image" Target="../media/image446.png"/><Relationship Id="rId311" Type="http://schemas.openxmlformats.org/officeDocument/2006/relationships/customXml" Target="../ink/ink518.xml"/><Relationship Id="rId395" Type="http://schemas.openxmlformats.org/officeDocument/2006/relationships/image" Target="../media/image547.png"/><Relationship Id="rId409" Type="http://schemas.openxmlformats.org/officeDocument/2006/relationships/image" Target="../media/image554.png"/><Relationship Id="rId963" Type="http://schemas.openxmlformats.org/officeDocument/2006/relationships/image" Target="../media/image827.png"/><Relationship Id="rId92" Type="http://schemas.openxmlformats.org/officeDocument/2006/relationships/customXml" Target="../ink/ink406.xml"/><Relationship Id="rId616" Type="http://schemas.openxmlformats.org/officeDocument/2006/relationships/customXml" Target="../ink/ink672.xml"/><Relationship Id="rId823" Type="http://schemas.openxmlformats.org/officeDocument/2006/relationships/customXml" Target="../ink/ink777.xml"/><Relationship Id="rId255" Type="http://schemas.openxmlformats.org/officeDocument/2006/relationships/image" Target="../media/image478.png"/><Relationship Id="rId462" Type="http://schemas.openxmlformats.org/officeDocument/2006/relationships/customXml" Target="../ink/ink594.xml"/><Relationship Id="rId115" Type="http://schemas.openxmlformats.org/officeDocument/2006/relationships/customXml" Target="../ink/ink418.xml"/><Relationship Id="rId322" Type="http://schemas.openxmlformats.org/officeDocument/2006/relationships/image" Target="../media/image511.png"/><Relationship Id="rId767" Type="http://schemas.openxmlformats.org/officeDocument/2006/relationships/customXml" Target="../ink/ink749.xml"/><Relationship Id="rId974" Type="http://schemas.openxmlformats.org/officeDocument/2006/relationships/customXml" Target="../ink/ink853.xml"/><Relationship Id="rId199" Type="http://schemas.openxmlformats.org/officeDocument/2006/relationships/customXml" Target="../ink/ink461.xml"/><Relationship Id="rId627" Type="http://schemas.openxmlformats.org/officeDocument/2006/relationships/image" Target="../media/image661.png"/><Relationship Id="rId834" Type="http://schemas.openxmlformats.org/officeDocument/2006/relationships/image" Target="../media/image763.png"/><Relationship Id="rId266" Type="http://schemas.openxmlformats.org/officeDocument/2006/relationships/image" Target="../media/image483.png"/><Relationship Id="rId473" Type="http://schemas.openxmlformats.org/officeDocument/2006/relationships/image" Target="../media/image585.png"/><Relationship Id="rId680" Type="http://schemas.openxmlformats.org/officeDocument/2006/relationships/customXml" Target="../ink/ink705.xml"/><Relationship Id="rId901" Type="http://schemas.openxmlformats.org/officeDocument/2006/relationships/image" Target="../media/image796.png"/><Relationship Id="rId30" Type="http://schemas.openxmlformats.org/officeDocument/2006/relationships/customXml" Target="../ink/ink375.xml"/><Relationship Id="rId126" Type="http://schemas.openxmlformats.org/officeDocument/2006/relationships/customXml" Target="../ink/ink424.xml"/><Relationship Id="rId333" Type="http://schemas.openxmlformats.org/officeDocument/2006/relationships/customXml" Target="../ink/ink529.xml"/><Relationship Id="rId540" Type="http://schemas.openxmlformats.org/officeDocument/2006/relationships/customXml" Target="../ink/ink633.xml"/><Relationship Id="rId778" Type="http://schemas.openxmlformats.org/officeDocument/2006/relationships/image" Target="../media/image735.png"/><Relationship Id="rId985" Type="http://schemas.openxmlformats.org/officeDocument/2006/relationships/image" Target="../media/image838.png"/><Relationship Id="rId638" Type="http://schemas.openxmlformats.org/officeDocument/2006/relationships/customXml" Target="../ink/ink683.xml"/><Relationship Id="rId845" Type="http://schemas.openxmlformats.org/officeDocument/2006/relationships/customXml" Target="../ink/ink788.xml"/><Relationship Id="rId277" Type="http://schemas.openxmlformats.org/officeDocument/2006/relationships/customXml" Target="../ink/ink501.xml"/><Relationship Id="rId400" Type="http://schemas.openxmlformats.org/officeDocument/2006/relationships/customXml" Target="../ink/ink563.xml"/><Relationship Id="rId484" Type="http://schemas.openxmlformats.org/officeDocument/2006/relationships/customXml" Target="../ink/ink605.xml"/><Relationship Id="rId705" Type="http://schemas.openxmlformats.org/officeDocument/2006/relationships/image" Target="../media/image699.png"/><Relationship Id="rId137" Type="http://schemas.openxmlformats.org/officeDocument/2006/relationships/image" Target="../media/image421.png"/><Relationship Id="rId302" Type="http://schemas.openxmlformats.org/officeDocument/2006/relationships/image" Target="../media/image501.png"/><Relationship Id="rId344" Type="http://schemas.openxmlformats.org/officeDocument/2006/relationships/image" Target="../media/image522.png"/><Relationship Id="rId691" Type="http://schemas.openxmlformats.org/officeDocument/2006/relationships/image" Target="../media/image692.png"/><Relationship Id="rId747" Type="http://schemas.openxmlformats.org/officeDocument/2006/relationships/image" Target="../media/image720.png"/><Relationship Id="rId789" Type="http://schemas.openxmlformats.org/officeDocument/2006/relationships/customXml" Target="../ink/ink760.xml"/><Relationship Id="rId912" Type="http://schemas.openxmlformats.org/officeDocument/2006/relationships/customXml" Target="../ink/ink822.xml"/><Relationship Id="rId954" Type="http://schemas.openxmlformats.org/officeDocument/2006/relationships/customXml" Target="../ink/ink843.xml"/><Relationship Id="rId996" Type="http://schemas.openxmlformats.org/officeDocument/2006/relationships/customXml" Target="../ink/ink864.xml"/><Relationship Id="rId41" Type="http://schemas.openxmlformats.org/officeDocument/2006/relationships/image" Target="../media/image374.png"/><Relationship Id="rId83" Type="http://schemas.openxmlformats.org/officeDocument/2006/relationships/image" Target="../media/image395.png"/><Relationship Id="rId179" Type="http://schemas.openxmlformats.org/officeDocument/2006/relationships/customXml" Target="../ink/ink451.xml"/><Relationship Id="rId386" Type="http://schemas.openxmlformats.org/officeDocument/2006/relationships/customXml" Target="../ink/ink556.xml"/><Relationship Id="rId551" Type="http://schemas.openxmlformats.org/officeDocument/2006/relationships/image" Target="../media/image624.png"/><Relationship Id="rId593" Type="http://schemas.openxmlformats.org/officeDocument/2006/relationships/customXml" Target="../ink/ink660.xml"/><Relationship Id="rId607" Type="http://schemas.openxmlformats.org/officeDocument/2006/relationships/image" Target="../media/image651.png"/><Relationship Id="rId649" Type="http://schemas.openxmlformats.org/officeDocument/2006/relationships/image" Target="../media/image671.png"/><Relationship Id="rId814" Type="http://schemas.openxmlformats.org/officeDocument/2006/relationships/image" Target="../media/image753.png"/><Relationship Id="rId856" Type="http://schemas.openxmlformats.org/officeDocument/2006/relationships/image" Target="../media/image774.png"/><Relationship Id="rId190" Type="http://schemas.openxmlformats.org/officeDocument/2006/relationships/image" Target="../media/image447.png"/><Relationship Id="rId204" Type="http://schemas.openxmlformats.org/officeDocument/2006/relationships/image" Target="../media/image453.png"/><Relationship Id="rId246" Type="http://schemas.openxmlformats.org/officeDocument/2006/relationships/customXml" Target="../ink/ink485.xml"/><Relationship Id="rId288" Type="http://schemas.openxmlformats.org/officeDocument/2006/relationships/image" Target="../media/image494.png"/><Relationship Id="rId411" Type="http://schemas.openxmlformats.org/officeDocument/2006/relationships/image" Target="../media/image555.png"/><Relationship Id="rId453" Type="http://schemas.openxmlformats.org/officeDocument/2006/relationships/image" Target="../media/image575.png"/><Relationship Id="rId509" Type="http://schemas.openxmlformats.org/officeDocument/2006/relationships/image" Target="../media/image603.png"/><Relationship Id="rId660" Type="http://schemas.openxmlformats.org/officeDocument/2006/relationships/customXml" Target="../ink/ink695.xml"/><Relationship Id="rId898" Type="http://schemas.openxmlformats.org/officeDocument/2006/relationships/customXml" Target="../ink/ink815.xml"/><Relationship Id="rId106" Type="http://schemas.openxmlformats.org/officeDocument/2006/relationships/image" Target="../media/image406.png"/><Relationship Id="rId313" Type="http://schemas.openxmlformats.org/officeDocument/2006/relationships/customXml" Target="../ink/ink519.xml"/><Relationship Id="rId495" Type="http://schemas.openxmlformats.org/officeDocument/2006/relationships/image" Target="../media/image596.png"/><Relationship Id="rId716" Type="http://schemas.openxmlformats.org/officeDocument/2006/relationships/customXml" Target="../ink/ink723.xml"/><Relationship Id="rId758" Type="http://schemas.openxmlformats.org/officeDocument/2006/relationships/customXml" Target="../ink/ink744.xml"/><Relationship Id="rId923" Type="http://schemas.openxmlformats.org/officeDocument/2006/relationships/image" Target="../media/image807.png"/><Relationship Id="rId965" Type="http://schemas.openxmlformats.org/officeDocument/2006/relationships/image" Target="../media/image828.png"/><Relationship Id="rId10" Type="http://schemas.openxmlformats.org/officeDocument/2006/relationships/customXml" Target="../ink/ink365.xml"/><Relationship Id="rId52" Type="http://schemas.openxmlformats.org/officeDocument/2006/relationships/customXml" Target="../ink/ink386.xml"/><Relationship Id="rId94" Type="http://schemas.openxmlformats.org/officeDocument/2006/relationships/customXml" Target="../ink/ink407.xml"/><Relationship Id="rId148" Type="http://schemas.openxmlformats.org/officeDocument/2006/relationships/image" Target="../media/image426.png"/><Relationship Id="rId355" Type="http://schemas.openxmlformats.org/officeDocument/2006/relationships/customXml" Target="../ink/ink540.xml"/><Relationship Id="rId397" Type="http://schemas.openxmlformats.org/officeDocument/2006/relationships/image" Target="../media/image548.png"/><Relationship Id="rId520" Type="http://schemas.openxmlformats.org/officeDocument/2006/relationships/customXml" Target="../ink/ink623.xml"/><Relationship Id="rId562" Type="http://schemas.openxmlformats.org/officeDocument/2006/relationships/customXml" Target="../ink/ink644.xml"/><Relationship Id="rId618" Type="http://schemas.openxmlformats.org/officeDocument/2006/relationships/customXml" Target="../ink/ink673.xml"/><Relationship Id="rId825" Type="http://schemas.openxmlformats.org/officeDocument/2006/relationships/customXml" Target="../ink/ink778.xml"/><Relationship Id="rId215" Type="http://schemas.openxmlformats.org/officeDocument/2006/relationships/customXml" Target="../ink/ink469.xml"/><Relationship Id="rId257" Type="http://schemas.openxmlformats.org/officeDocument/2006/relationships/image" Target="../media/image479.png"/><Relationship Id="rId422" Type="http://schemas.openxmlformats.org/officeDocument/2006/relationships/customXml" Target="../ink/ink574.xml"/><Relationship Id="rId464" Type="http://schemas.openxmlformats.org/officeDocument/2006/relationships/customXml" Target="../ink/ink595.xml"/><Relationship Id="rId867" Type="http://schemas.openxmlformats.org/officeDocument/2006/relationships/customXml" Target="../ink/ink799.xml"/><Relationship Id="rId299" Type="http://schemas.openxmlformats.org/officeDocument/2006/relationships/customXml" Target="../ink/ink512.xml"/><Relationship Id="rId727" Type="http://schemas.openxmlformats.org/officeDocument/2006/relationships/image" Target="../media/image710.png"/><Relationship Id="rId934" Type="http://schemas.openxmlformats.org/officeDocument/2006/relationships/customXml" Target="../ink/ink833.xml"/><Relationship Id="rId63" Type="http://schemas.openxmlformats.org/officeDocument/2006/relationships/image" Target="../media/image385.png"/><Relationship Id="rId159" Type="http://schemas.openxmlformats.org/officeDocument/2006/relationships/customXml" Target="../ink/ink441.xml"/><Relationship Id="rId366" Type="http://schemas.openxmlformats.org/officeDocument/2006/relationships/image" Target="../media/image533.png"/><Relationship Id="rId573" Type="http://schemas.openxmlformats.org/officeDocument/2006/relationships/image" Target="../media/image635.png"/><Relationship Id="rId780" Type="http://schemas.openxmlformats.org/officeDocument/2006/relationships/image" Target="../media/image736.png"/><Relationship Id="rId226" Type="http://schemas.openxmlformats.org/officeDocument/2006/relationships/image" Target="../media/image464.png"/><Relationship Id="rId433" Type="http://schemas.openxmlformats.org/officeDocument/2006/relationships/image" Target="../media/image278.png"/><Relationship Id="rId878" Type="http://schemas.openxmlformats.org/officeDocument/2006/relationships/customXml" Target="../ink/ink805.xml"/><Relationship Id="rId640" Type="http://schemas.openxmlformats.org/officeDocument/2006/relationships/customXml" Target="../ink/ink684.xml"/><Relationship Id="rId738" Type="http://schemas.openxmlformats.org/officeDocument/2006/relationships/customXml" Target="../ink/ink734.xml"/><Relationship Id="rId945" Type="http://schemas.openxmlformats.org/officeDocument/2006/relationships/image" Target="../media/image818.png"/><Relationship Id="rId74" Type="http://schemas.openxmlformats.org/officeDocument/2006/relationships/customXml" Target="../ink/ink397.xml"/><Relationship Id="rId377" Type="http://schemas.openxmlformats.org/officeDocument/2006/relationships/image" Target="../media/image538.png"/><Relationship Id="rId500" Type="http://schemas.openxmlformats.org/officeDocument/2006/relationships/customXml" Target="../ink/ink613.xml"/><Relationship Id="rId584" Type="http://schemas.openxmlformats.org/officeDocument/2006/relationships/customXml" Target="../ink/ink655.xml"/><Relationship Id="rId805" Type="http://schemas.openxmlformats.org/officeDocument/2006/relationships/customXml" Target="../ink/ink768.xml"/><Relationship Id="rId5" Type="http://schemas.openxmlformats.org/officeDocument/2006/relationships/image" Target="../media/image356.png"/><Relationship Id="rId237" Type="http://schemas.openxmlformats.org/officeDocument/2006/relationships/image" Target="../media/image469.png"/><Relationship Id="rId791" Type="http://schemas.openxmlformats.org/officeDocument/2006/relationships/customXml" Target="../ink/ink761.xml"/><Relationship Id="rId889" Type="http://schemas.openxmlformats.org/officeDocument/2006/relationships/image" Target="../media/image790.png"/><Relationship Id="rId444" Type="http://schemas.openxmlformats.org/officeDocument/2006/relationships/customXml" Target="../ink/ink585.xml"/><Relationship Id="rId651" Type="http://schemas.openxmlformats.org/officeDocument/2006/relationships/image" Target="../media/image672.png"/><Relationship Id="rId749" Type="http://schemas.openxmlformats.org/officeDocument/2006/relationships/image" Target="../media/image721.png"/><Relationship Id="rId290" Type="http://schemas.openxmlformats.org/officeDocument/2006/relationships/image" Target="../media/image495.png"/><Relationship Id="rId304" Type="http://schemas.openxmlformats.org/officeDocument/2006/relationships/image" Target="../media/image502.png"/><Relationship Id="rId388" Type="http://schemas.openxmlformats.org/officeDocument/2006/relationships/customXml" Target="../ink/ink557.xml"/><Relationship Id="rId511" Type="http://schemas.openxmlformats.org/officeDocument/2006/relationships/image" Target="../media/image604.png"/><Relationship Id="rId609" Type="http://schemas.openxmlformats.org/officeDocument/2006/relationships/image" Target="../media/image652.png"/><Relationship Id="rId956" Type="http://schemas.openxmlformats.org/officeDocument/2006/relationships/customXml" Target="../ink/ink844.xml"/><Relationship Id="rId85" Type="http://schemas.openxmlformats.org/officeDocument/2006/relationships/image" Target="../media/image396.png"/><Relationship Id="rId150" Type="http://schemas.openxmlformats.org/officeDocument/2006/relationships/image" Target="../media/image427.png"/><Relationship Id="rId595" Type="http://schemas.openxmlformats.org/officeDocument/2006/relationships/customXml" Target="../ink/ink661.xml"/><Relationship Id="rId816" Type="http://schemas.openxmlformats.org/officeDocument/2006/relationships/image" Target="../media/image754.png"/><Relationship Id="rId248" Type="http://schemas.openxmlformats.org/officeDocument/2006/relationships/customXml" Target="../ink/ink486.xml"/><Relationship Id="rId455" Type="http://schemas.openxmlformats.org/officeDocument/2006/relationships/image" Target="../media/image576.png"/><Relationship Id="rId662" Type="http://schemas.openxmlformats.org/officeDocument/2006/relationships/customXml" Target="../ink/ink696.xml"/><Relationship Id="rId12" Type="http://schemas.openxmlformats.org/officeDocument/2006/relationships/customXml" Target="../ink/ink366.xml"/><Relationship Id="rId108" Type="http://schemas.openxmlformats.org/officeDocument/2006/relationships/image" Target="../media/image407.png"/><Relationship Id="rId315" Type="http://schemas.openxmlformats.org/officeDocument/2006/relationships/customXml" Target="../ink/ink520.xml"/><Relationship Id="rId522" Type="http://schemas.openxmlformats.org/officeDocument/2006/relationships/customXml" Target="../ink/ink624.xml"/><Relationship Id="rId967" Type="http://schemas.openxmlformats.org/officeDocument/2006/relationships/image" Target="../media/image829.png"/><Relationship Id="rId96" Type="http://schemas.openxmlformats.org/officeDocument/2006/relationships/customXml" Target="../ink/ink408.xml"/><Relationship Id="rId161" Type="http://schemas.openxmlformats.org/officeDocument/2006/relationships/customXml" Target="../ink/ink442.xml"/><Relationship Id="rId399" Type="http://schemas.openxmlformats.org/officeDocument/2006/relationships/image" Target="../media/image549.png"/><Relationship Id="rId827" Type="http://schemas.openxmlformats.org/officeDocument/2006/relationships/customXml" Target="../ink/ink779.xml"/><Relationship Id="rId259" Type="http://schemas.openxmlformats.org/officeDocument/2006/relationships/image" Target="../media/image480.png"/><Relationship Id="rId466" Type="http://schemas.openxmlformats.org/officeDocument/2006/relationships/customXml" Target="../ink/ink596.xml"/><Relationship Id="rId673" Type="http://schemas.openxmlformats.org/officeDocument/2006/relationships/image" Target="../media/image683.png"/><Relationship Id="rId880" Type="http://schemas.openxmlformats.org/officeDocument/2006/relationships/customXml" Target="../ink/ink806.xml"/><Relationship Id="rId23" Type="http://schemas.openxmlformats.org/officeDocument/2006/relationships/image" Target="../media/image365.png"/><Relationship Id="rId119" Type="http://schemas.openxmlformats.org/officeDocument/2006/relationships/customXml" Target="../ink/ink420.xml"/><Relationship Id="rId326" Type="http://schemas.openxmlformats.org/officeDocument/2006/relationships/image" Target="../media/image513.png"/><Relationship Id="rId533" Type="http://schemas.openxmlformats.org/officeDocument/2006/relationships/image" Target="../media/image615.png"/><Relationship Id="rId978" Type="http://schemas.openxmlformats.org/officeDocument/2006/relationships/customXml" Target="../ink/ink855.xml"/><Relationship Id="rId740" Type="http://schemas.openxmlformats.org/officeDocument/2006/relationships/customXml" Target="../ink/ink735.xml"/><Relationship Id="rId838" Type="http://schemas.openxmlformats.org/officeDocument/2006/relationships/image" Target="../media/image765.png"/><Relationship Id="rId172" Type="http://schemas.openxmlformats.org/officeDocument/2006/relationships/image" Target="../media/image438.png"/><Relationship Id="rId477" Type="http://schemas.openxmlformats.org/officeDocument/2006/relationships/image" Target="../media/image587.png"/><Relationship Id="rId600" Type="http://schemas.openxmlformats.org/officeDocument/2006/relationships/image" Target="../media/image648.png"/><Relationship Id="rId684" Type="http://schemas.openxmlformats.org/officeDocument/2006/relationships/customXml" Target="../ink/ink707.xml"/><Relationship Id="rId337" Type="http://schemas.openxmlformats.org/officeDocument/2006/relationships/customXml" Target="../ink/ink531.xml"/><Relationship Id="rId891" Type="http://schemas.openxmlformats.org/officeDocument/2006/relationships/image" Target="../media/image791.png"/><Relationship Id="rId905" Type="http://schemas.openxmlformats.org/officeDocument/2006/relationships/image" Target="../media/image798.png"/><Relationship Id="rId989" Type="http://schemas.openxmlformats.org/officeDocument/2006/relationships/image" Target="../media/image840.png"/><Relationship Id="rId34" Type="http://schemas.openxmlformats.org/officeDocument/2006/relationships/customXml" Target="../ink/ink377.xml"/><Relationship Id="rId544" Type="http://schemas.openxmlformats.org/officeDocument/2006/relationships/customXml" Target="../ink/ink635.xml"/><Relationship Id="rId751" Type="http://schemas.openxmlformats.org/officeDocument/2006/relationships/image" Target="../media/image722.png"/><Relationship Id="rId849" Type="http://schemas.openxmlformats.org/officeDocument/2006/relationships/customXml" Target="../ink/ink790.xml"/><Relationship Id="rId183" Type="http://schemas.openxmlformats.org/officeDocument/2006/relationships/customXml" Target="../ink/ink453.xml"/><Relationship Id="rId390" Type="http://schemas.openxmlformats.org/officeDocument/2006/relationships/customXml" Target="../ink/ink558.xml"/><Relationship Id="rId404" Type="http://schemas.openxmlformats.org/officeDocument/2006/relationships/customXml" Target="../ink/ink565.xml"/><Relationship Id="rId611" Type="http://schemas.openxmlformats.org/officeDocument/2006/relationships/image" Target="../media/image653.png"/><Relationship Id="rId250" Type="http://schemas.openxmlformats.org/officeDocument/2006/relationships/customXml" Target="../ink/ink487.xml"/><Relationship Id="rId488" Type="http://schemas.openxmlformats.org/officeDocument/2006/relationships/customXml" Target="../ink/ink607.xml"/><Relationship Id="rId695" Type="http://schemas.openxmlformats.org/officeDocument/2006/relationships/image" Target="../media/image694.png"/><Relationship Id="rId709" Type="http://schemas.openxmlformats.org/officeDocument/2006/relationships/image" Target="../media/image701.png"/><Relationship Id="rId916" Type="http://schemas.openxmlformats.org/officeDocument/2006/relationships/customXml" Target="../ink/ink824.xml"/><Relationship Id="rId45" Type="http://schemas.openxmlformats.org/officeDocument/2006/relationships/image" Target="../media/image376.png"/><Relationship Id="rId110" Type="http://schemas.openxmlformats.org/officeDocument/2006/relationships/image" Target="../media/image408.png"/><Relationship Id="rId348" Type="http://schemas.openxmlformats.org/officeDocument/2006/relationships/image" Target="../media/image524.png"/><Relationship Id="rId555" Type="http://schemas.openxmlformats.org/officeDocument/2006/relationships/image" Target="../media/image626.png"/><Relationship Id="rId762" Type="http://schemas.openxmlformats.org/officeDocument/2006/relationships/customXml" Target="../ink/ink746.xml"/><Relationship Id="rId194" Type="http://schemas.openxmlformats.org/officeDocument/2006/relationships/image" Target="../media/image449.png"/><Relationship Id="rId208" Type="http://schemas.openxmlformats.org/officeDocument/2006/relationships/image" Target="../media/image455.png"/><Relationship Id="rId415" Type="http://schemas.openxmlformats.org/officeDocument/2006/relationships/image" Target="../media/image557.png"/><Relationship Id="rId622" Type="http://schemas.openxmlformats.org/officeDocument/2006/relationships/customXml" Target="../ink/ink675.xml"/><Relationship Id="rId261" Type="http://schemas.openxmlformats.org/officeDocument/2006/relationships/image" Target="../media/image481.png"/><Relationship Id="rId499" Type="http://schemas.openxmlformats.org/officeDocument/2006/relationships/image" Target="../media/image598.png"/><Relationship Id="rId927" Type="http://schemas.openxmlformats.org/officeDocument/2006/relationships/image" Target="../media/image809.png"/><Relationship Id="rId56" Type="http://schemas.openxmlformats.org/officeDocument/2006/relationships/customXml" Target="../ink/ink388.xml"/><Relationship Id="rId359" Type="http://schemas.openxmlformats.org/officeDocument/2006/relationships/customXml" Target="../ink/ink542.xml"/><Relationship Id="rId566" Type="http://schemas.openxmlformats.org/officeDocument/2006/relationships/customXml" Target="../ink/ink646.xml"/><Relationship Id="rId773" Type="http://schemas.openxmlformats.org/officeDocument/2006/relationships/customXml" Target="../ink/ink752.xml"/><Relationship Id="rId121" Type="http://schemas.openxmlformats.org/officeDocument/2006/relationships/customXml" Target="../ink/ink421.xml"/><Relationship Id="rId219" Type="http://schemas.openxmlformats.org/officeDocument/2006/relationships/customXml" Target="../ink/ink471.xml"/><Relationship Id="rId426" Type="http://schemas.openxmlformats.org/officeDocument/2006/relationships/customXml" Target="../ink/ink576.xml"/><Relationship Id="rId633" Type="http://schemas.openxmlformats.org/officeDocument/2006/relationships/image" Target="../media/image664.png"/><Relationship Id="rId980" Type="http://schemas.openxmlformats.org/officeDocument/2006/relationships/customXml" Target="../ink/ink856.xml"/><Relationship Id="rId840" Type="http://schemas.openxmlformats.org/officeDocument/2006/relationships/image" Target="../media/image766.png"/><Relationship Id="rId938" Type="http://schemas.openxmlformats.org/officeDocument/2006/relationships/customXml" Target="../ink/ink835.xml"/><Relationship Id="rId67" Type="http://schemas.openxmlformats.org/officeDocument/2006/relationships/image" Target="../media/image387.png"/><Relationship Id="rId272" Type="http://schemas.openxmlformats.org/officeDocument/2006/relationships/image" Target="../media/image486.png"/><Relationship Id="rId577" Type="http://schemas.openxmlformats.org/officeDocument/2006/relationships/image" Target="../media/image637.png"/><Relationship Id="rId700" Type="http://schemas.openxmlformats.org/officeDocument/2006/relationships/customXml" Target="../ink/ink715.xml"/><Relationship Id="rId132" Type="http://schemas.openxmlformats.org/officeDocument/2006/relationships/customXml" Target="../ink/ink427.xml"/><Relationship Id="rId784" Type="http://schemas.openxmlformats.org/officeDocument/2006/relationships/image" Target="../media/image738.png"/><Relationship Id="rId991" Type="http://schemas.openxmlformats.org/officeDocument/2006/relationships/image" Target="../media/image841.png"/><Relationship Id="rId437" Type="http://schemas.openxmlformats.org/officeDocument/2006/relationships/image" Target="../media/image567.png"/><Relationship Id="rId644" Type="http://schemas.openxmlformats.org/officeDocument/2006/relationships/image" Target="../media/image669.png"/><Relationship Id="rId851" Type="http://schemas.openxmlformats.org/officeDocument/2006/relationships/customXml" Target="../ink/ink791.xml"/><Relationship Id="rId283" Type="http://schemas.openxmlformats.org/officeDocument/2006/relationships/customXml" Target="../ink/ink504.xml"/><Relationship Id="rId490" Type="http://schemas.openxmlformats.org/officeDocument/2006/relationships/customXml" Target="../ink/ink608.xml"/><Relationship Id="rId504" Type="http://schemas.openxmlformats.org/officeDocument/2006/relationships/customXml" Target="../ink/ink615.xml"/><Relationship Id="rId711" Type="http://schemas.openxmlformats.org/officeDocument/2006/relationships/image" Target="../media/image702.png"/><Relationship Id="rId949" Type="http://schemas.openxmlformats.org/officeDocument/2006/relationships/image" Target="../media/image820.png"/><Relationship Id="rId78" Type="http://schemas.openxmlformats.org/officeDocument/2006/relationships/customXml" Target="../ink/ink399.xml"/><Relationship Id="rId143" Type="http://schemas.openxmlformats.org/officeDocument/2006/relationships/customXml" Target="../ink/ink433.xml"/><Relationship Id="rId350" Type="http://schemas.openxmlformats.org/officeDocument/2006/relationships/image" Target="../media/image525.png"/><Relationship Id="rId588" Type="http://schemas.openxmlformats.org/officeDocument/2006/relationships/customXml" Target="../ink/ink657.xml"/><Relationship Id="rId795" Type="http://schemas.openxmlformats.org/officeDocument/2006/relationships/customXml" Target="../ink/ink763.xml"/><Relationship Id="rId809" Type="http://schemas.openxmlformats.org/officeDocument/2006/relationships/customXml" Target="../ink/ink770.xml"/><Relationship Id="rId9" Type="http://schemas.openxmlformats.org/officeDocument/2006/relationships/image" Target="../media/image358.png"/><Relationship Id="rId210" Type="http://schemas.openxmlformats.org/officeDocument/2006/relationships/image" Target="../media/image456.png"/><Relationship Id="rId448" Type="http://schemas.openxmlformats.org/officeDocument/2006/relationships/customXml" Target="../ink/ink587.xml"/><Relationship Id="rId655" Type="http://schemas.openxmlformats.org/officeDocument/2006/relationships/image" Target="../media/image674.png"/><Relationship Id="rId862" Type="http://schemas.openxmlformats.org/officeDocument/2006/relationships/image" Target="../media/image777.png"/><Relationship Id="rId294" Type="http://schemas.openxmlformats.org/officeDocument/2006/relationships/image" Target="../media/image497.png"/><Relationship Id="rId308" Type="http://schemas.openxmlformats.org/officeDocument/2006/relationships/image" Target="../media/image504.png"/><Relationship Id="rId515" Type="http://schemas.openxmlformats.org/officeDocument/2006/relationships/image" Target="../media/image606.png"/><Relationship Id="rId722" Type="http://schemas.openxmlformats.org/officeDocument/2006/relationships/customXml" Target="../ink/ink726.xml"/><Relationship Id="rId89" Type="http://schemas.openxmlformats.org/officeDocument/2006/relationships/image" Target="../media/image398.png"/><Relationship Id="rId154" Type="http://schemas.openxmlformats.org/officeDocument/2006/relationships/image" Target="../media/image429.png"/><Relationship Id="rId361" Type="http://schemas.openxmlformats.org/officeDocument/2006/relationships/customXml" Target="../ink/ink543.xml"/><Relationship Id="rId599" Type="http://schemas.openxmlformats.org/officeDocument/2006/relationships/customXml" Target="../ink/ink663.xml"/><Relationship Id="rId459" Type="http://schemas.openxmlformats.org/officeDocument/2006/relationships/image" Target="../media/image578.png"/><Relationship Id="rId666" Type="http://schemas.openxmlformats.org/officeDocument/2006/relationships/customXml" Target="../ink/ink698.xml"/><Relationship Id="rId873" Type="http://schemas.openxmlformats.org/officeDocument/2006/relationships/image" Target="../media/image782.png"/><Relationship Id="rId16" Type="http://schemas.openxmlformats.org/officeDocument/2006/relationships/customXml" Target="../ink/ink368.xml"/><Relationship Id="rId221" Type="http://schemas.openxmlformats.org/officeDocument/2006/relationships/customXml" Target="../ink/ink472.xml"/><Relationship Id="rId319" Type="http://schemas.openxmlformats.org/officeDocument/2006/relationships/customXml" Target="../ink/ink522.xml"/><Relationship Id="rId526" Type="http://schemas.openxmlformats.org/officeDocument/2006/relationships/customXml" Target="../ink/ink626.xml"/><Relationship Id="rId733" Type="http://schemas.openxmlformats.org/officeDocument/2006/relationships/image" Target="../media/image713.png"/><Relationship Id="rId940" Type="http://schemas.openxmlformats.org/officeDocument/2006/relationships/customXml" Target="../ink/ink836.xml"/><Relationship Id="rId165" Type="http://schemas.openxmlformats.org/officeDocument/2006/relationships/customXml" Target="../ink/ink444.xml"/><Relationship Id="rId372" Type="http://schemas.openxmlformats.org/officeDocument/2006/relationships/customXml" Target="../ink/ink549.xml"/><Relationship Id="rId677" Type="http://schemas.openxmlformats.org/officeDocument/2006/relationships/image" Target="../media/image685.png"/><Relationship Id="rId800" Type="http://schemas.openxmlformats.org/officeDocument/2006/relationships/image" Target="../media/image746.png"/><Relationship Id="rId232" Type="http://schemas.openxmlformats.org/officeDocument/2006/relationships/customXml" Target="../ink/ink478.xml"/><Relationship Id="rId884" Type="http://schemas.openxmlformats.org/officeDocument/2006/relationships/customXml" Target="../ink/ink808.xml"/><Relationship Id="rId27" Type="http://schemas.openxmlformats.org/officeDocument/2006/relationships/image" Target="../media/image367.png"/><Relationship Id="rId537" Type="http://schemas.openxmlformats.org/officeDocument/2006/relationships/image" Target="../media/image617.png"/><Relationship Id="rId744" Type="http://schemas.openxmlformats.org/officeDocument/2006/relationships/customXml" Target="../ink/ink737.xml"/><Relationship Id="rId951" Type="http://schemas.openxmlformats.org/officeDocument/2006/relationships/image" Target="../media/image821.png"/><Relationship Id="rId80" Type="http://schemas.openxmlformats.org/officeDocument/2006/relationships/customXml" Target="../ink/ink400.xml"/><Relationship Id="rId176" Type="http://schemas.openxmlformats.org/officeDocument/2006/relationships/image" Target="../media/image440.png"/><Relationship Id="rId383" Type="http://schemas.openxmlformats.org/officeDocument/2006/relationships/image" Target="../media/image541.png"/><Relationship Id="rId590" Type="http://schemas.openxmlformats.org/officeDocument/2006/relationships/customXml" Target="../ink/ink658.xml"/><Relationship Id="rId604" Type="http://schemas.openxmlformats.org/officeDocument/2006/relationships/image" Target="../media/image650.png"/><Relationship Id="rId811" Type="http://schemas.openxmlformats.org/officeDocument/2006/relationships/customXml" Target="../ink/ink771.xml"/><Relationship Id="rId243" Type="http://schemas.openxmlformats.org/officeDocument/2006/relationships/image" Target="../media/image472.png"/><Relationship Id="rId450" Type="http://schemas.openxmlformats.org/officeDocument/2006/relationships/customXml" Target="../ink/ink588.xml"/><Relationship Id="rId688" Type="http://schemas.openxmlformats.org/officeDocument/2006/relationships/customXml" Target="../ink/ink709.xml"/><Relationship Id="rId895" Type="http://schemas.openxmlformats.org/officeDocument/2006/relationships/image" Target="../media/image793.png"/><Relationship Id="rId909" Type="http://schemas.openxmlformats.org/officeDocument/2006/relationships/image" Target="../media/image800.png"/><Relationship Id="rId38" Type="http://schemas.openxmlformats.org/officeDocument/2006/relationships/customXml" Target="../ink/ink379.xml"/><Relationship Id="rId103" Type="http://schemas.openxmlformats.org/officeDocument/2006/relationships/customXml" Target="../ink/ink412.xml"/><Relationship Id="rId310" Type="http://schemas.openxmlformats.org/officeDocument/2006/relationships/image" Target="../media/image505.png"/><Relationship Id="rId548" Type="http://schemas.openxmlformats.org/officeDocument/2006/relationships/customXml" Target="../ink/ink637.xml"/><Relationship Id="rId755" Type="http://schemas.openxmlformats.org/officeDocument/2006/relationships/image" Target="../media/image724.png"/><Relationship Id="rId962" Type="http://schemas.openxmlformats.org/officeDocument/2006/relationships/customXml" Target="../ink/ink847.xml"/><Relationship Id="rId91" Type="http://schemas.openxmlformats.org/officeDocument/2006/relationships/image" Target="../media/image399.png"/><Relationship Id="rId187" Type="http://schemas.openxmlformats.org/officeDocument/2006/relationships/customXml" Target="../ink/ink455.xml"/><Relationship Id="rId394" Type="http://schemas.openxmlformats.org/officeDocument/2006/relationships/customXml" Target="../ink/ink560.xml"/><Relationship Id="rId408" Type="http://schemas.openxmlformats.org/officeDocument/2006/relationships/customXml" Target="../ink/ink567.xml"/><Relationship Id="rId615" Type="http://schemas.openxmlformats.org/officeDocument/2006/relationships/image" Target="../media/image655.png"/><Relationship Id="rId822" Type="http://schemas.openxmlformats.org/officeDocument/2006/relationships/image" Target="../media/image757.png"/><Relationship Id="rId254" Type="http://schemas.openxmlformats.org/officeDocument/2006/relationships/customXml" Target="../ink/ink489.xml"/><Relationship Id="rId699" Type="http://schemas.openxmlformats.org/officeDocument/2006/relationships/image" Target="../media/image696.png"/><Relationship Id="rId49" Type="http://schemas.openxmlformats.org/officeDocument/2006/relationships/image" Target="../media/image378.png"/><Relationship Id="rId114" Type="http://schemas.openxmlformats.org/officeDocument/2006/relationships/image" Target="../media/image410.png"/><Relationship Id="rId461" Type="http://schemas.openxmlformats.org/officeDocument/2006/relationships/image" Target="../media/image579.png"/><Relationship Id="rId559" Type="http://schemas.openxmlformats.org/officeDocument/2006/relationships/image" Target="../media/image628.png"/><Relationship Id="rId766" Type="http://schemas.openxmlformats.org/officeDocument/2006/relationships/customXml" Target="../ink/ink748.xml"/><Relationship Id="rId198" Type="http://schemas.openxmlformats.org/officeDocument/2006/relationships/image" Target="../media/image450.png"/><Relationship Id="rId321" Type="http://schemas.openxmlformats.org/officeDocument/2006/relationships/customXml" Target="../ink/ink523.xml"/><Relationship Id="rId419" Type="http://schemas.openxmlformats.org/officeDocument/2006/relationships/image" Target="../media/image559.png"/><Relationship Id="rId626" Type="http://schemas.openxmlformats.org/officeDocument/2006/relationships/customXml" Target="../ink/ink677.xml"/><Relationship Id="rId973" Type="http://schemas.openxmlformats.org/officeDocument/2006/relationships/image" Target="../media/image832.png"/><Relationship Id="rId833" Type="http://schemas.openxmlformats.org/officeDocument/2006/relationships/customXml" Target="../ink/ink782.xml"/><Relationship Id="rId265" Type="http://schemas.openxmlformats.org/officeDocument/2006/relationships/customXml" Target="../ink/ink495.xml"/><Relationship Id="rId472" Type="http://schemas.openxmlformats.org/officeDocument/2006/relationships/customXml" Target="../ink/ink599.xml"/><Relationship Id="rId900" Type="http://schemas.openxmlformats.org/officeDocument/2006/relationships/customXml" Target="../ink/ink816.xml"/><Relationship Id="rId125" Type="http://schemas.openxmlformats.org/officeDocument/2006/relationships/image" Target="../media/image415.png"/><Relationship Id="rId332" Type="http://schemas.openxmlformats.org/officeDocument/2006/relationships/image" Target="../media/image516.png"/><Relationship Id="rId777" Type="http://schemas.openxmlformats.org/officeDocument/2006/relationships/customXml" Target="../ink/ink754.xml"/><Relationship Id="rId984" Type="http://schemas.openxmlformats.org/officeDocument/2006/relationships/customXml" Target="../ink/ink858.xml"/><Relationship Id="rId637" Type="http://schemas.openxmlformats.org/officeDocument/2006/relationships/image" Target="../media/image666.png"/><Relationship Id="rId844" Type="http://schemas.openxmlformats.org/officeDocument/2006/relationships/image" Target="../media/image768.png"/><Relationship Id="rId276" Type="http://schemas.openxmlformats.org/officeDocument/2006/relationships/image" Target="../media/image488.png"/><Relationship Id="rId483" Type="http://schemas.openxmlformats.org/officeDocument/2006/relationships/image" Target="../media/image590.png"/><Relationship Id="rId690" Type="http://schemas.openxmlformats.org/officeDocument/2006/relationships/customXml" Target="../ink/ink710.xml"/><Relationship Id="rId704" Type="http://schemas.openxmlformats.org/officeDocument/2006/relationships/customXml" Target="../ink/ink717.xml"/><Relationship Id="rId911" Type="http://schemas.openxmlformats.org/officeDocument/2006/relationships/image" Target="../media/image801.png"/><Relationship Id="rId40" Type="http://schemas.openxmlformats.org/officeDocument/2006/relationships/customXml" Target="../ink/ink380.xml"/><Relationship Id="rId136" Type="http://schemas.openxmlformats.org/officeDocument/2006/relationships/customXml" Target="../ink/ink429.xml"/><Relationship Id="rId343" Type="http://schemas.openxmlformats.org/officeDocument/2006/relationships/customXml" Target="../ink/ink534.xml"/><Relationship Id="rId550" Type="http://schemas.openxmlformats.org/officeDocument/2006/relationships/customXml" Target="../ink/ink638.xml"/><Relationship Id="rId788" Type="http://schemas.openxmlformats.org/officeDocument/2006/relationships/image" Target="../media/image740.png"/><Relationship Id="rId995" Type="http://schemas.openxmlformats.org/officeDocument/2006/relationships/image" Target="../media/image843.png"/><Relationship Id="rId203" Type="http://schemas.openxmlformats.org/officeDocument/2006/relationships/customXml" Target="../ink/ink463.xml"/><Relationship Id="rId648" Type="http://schemas.openxmlformats.org/officeDocument/2006/relationships/customXml" Target="../ink/ink689.xml"/><Relationship Id="rId855" Type="http://schemas.openxmlformats.org/officeDocument/2006/relationships/customXml" Target="../ink/ink793.xml"/><Relationship Id="rId287" Type="http://schemas.openxmlformats.org/officeDocument/2006/relationships/customXml" Target="../ink/ink506.xml"/><Relationship Id="rId410" Type="http://schemas.openxmlformats.org/officeDocument/2006/relationships/customXml" Target="../ink/ink568.xml"/><Relationship Id="rId494" Type="http://schemas.openxmlformats.org/officeDocument/2006/relationships/customXml" Target="../ink/ink610.xml"/><Relationship Id="rId508" Type="http://schemas.openxmlformats.org/officeDocument/2006/relationships/customXml" Target="../ink/ink617.xml"/><Relationship Id="rId715" Type="http://schemas.openxmlformats.org/officeDocument/2006/relationships/image" Target="../media/image704.png"/><Relationship Id="rId922" Type="http://schemas.openxmlformats.org/officeDocument/2006/relationships/customXml" Target="../ink/ink827.xml"/><Relationship Id="rId147" Type="http://schemas.openxmlformats.org/officeDocument/2006/relationships/customXml" Target="../ink/ink435.xml"/><Relationship Id="rId354" Type="http://schemas.openxmlformats.org/officeDocument/2006/relationships/image" Target="../media/image527.png"/><Relationship Id="rId799" Type="http://schemas.openxmlformats.org/officeDocument/2006/relationships/customXml" Target="../ink/ink765.xml"/><Relationship Id="rId51" Type="http://schemas.openxmlformats.org/officeDocument/2006/relationships/image" Target="../media/image379.png"/><Relationship Id="rId561" Type="http://schemas.openxmlformats.org/officeDocument/2006/relationships/image" Target="../media/image629.png"/><Relationship Id="rId659" Type="http://schemas.openxmlformats.org/officeDocument/2006/relationships/image" Target="../media/image676.png"/><Relationship Id="rId866" Type="http://schemas.openxmlformats.org/officeDocument/2006/relationships/image" Target="../media/image779.png"/><Relationship Id="rId214" Type="http://schemas.openxmlformats.org/officeDocument/2006/relationships/image" Target="../media/image458.png"/><Relationship Id="rId298" Type="http://schemas.openxmlformats.org/officeDocument/2006/relationships/image" Target="../media/image499.png"/><Relationship Id="rId421" Type="http://schemas.openxmlformats.org/officeDocument/2006/relationships/image" Target="../media/image560.png"/><Relationship Id="rId519" Type="http://schemas.openxmlformats.org/officeDocument/2006/relationships/image" Target="../media/image608.png"/><Relationship Id="rId158" Type="http://schemas.openxmlformats.org/officeDocument/2006/relationships/image" Target="../media/image431.png"/><Relationship Id="rId726" Type="http://schemas.openxmlformats.org/officeDocument/2006/relationships/customXml" Target="../ink/ink728.xml"/><Relationship Id="rId933" Type="http://schemas.openxmlformats.org/officeDocument/2006/relationships/image" Target="../media/image812.png"/><Relationship Id="rId62" Type="http://schemas.openxmlformats.org/officeDocument/2006/relationships/customXml" Target="../ink/ink391.xml"/><Relationship Id="rId365" Type="http://schemas.openxmlformats.org/officeDocument/2006/relationships/customXml" Target="../ink/ink545.xml"/><Relationship Id="rId572" Type="http://schemas.openxmlformats.org/officeDocument/2006/relationships/customXml" Target="../ink/ink649.xml"/><Relationship Id="rId225" Type="http://schemas.openxmlformats.org/officeDocument/2006/relationships/customXml" Target="../ink/ink474.xml"/><Relationship Id="rId432" Type="http://schemas.openxmlformats.org/officeDocument/2006/relationships/customXml" Target="../ink/ink579.xml"/><Relationship Id="rId877" Type="http://schemas.openxmlformats.org/officeDocument/2006/relationships/image" Target="../media/image784.png"/><Relationship Id="rId737" Type="http://schemas.openxmlformats.org/officeDocument/2006/relationships/image" Target="../media/image715.png"/><Relationship Id="rId944" Type="http://schemas.openxmlformats.org/officeDocument/2006/relationships/customXml" Target="../ink/ink838.xml"/><Relationship Id="rId73" Type="http://schemas.openxmlformats.org/officeDocument/2006/relationships/image" Target="../media/image390.png"/><Relationship Id="rId169" Type="http://schemas.openxmlformats.org/officeDocument/2006/relationships/customXml" Target="../ink/ink446.xml"/><Relationship Id="rId376" Type="http://schemas.openxmlformats.org/officeDocument/2006/relationships/customXml" Target="../ink/ink551.xml"/><Relationship Id="rId583" Type="http://schemas.openxmlformats.org/officeDocument/2006/relationships/image" Target="../media/image640.png"/><Relationship Id="rId790" Type="http://schemas.openxmlformats.org/officeDocument/2006/relationships/image" Target="../media/image741.png"/><Relationship Id="rId804" Type="http://schemas.openxmlformats.org/officeDocument/2006/relationships/image" Target="../media/image748.png"/><Relationship Id="rId4" Type="http://schemas.openxmlformats.org/officeDocument/2006/relationships/customXml" Target="../ink/ink362.xml"/><Relationship Id="rId236" Type="http://schemas.openxmlformats.org/officeDocument/2006/relationships/customXml" Target="../ink/ink480.xml"/><Relationship Id="rId443" Type="http://schemas.openxmlformats.org/officeDocument/2006/relationships/image" Target="../media/image570.png"/><Relationship Id="rId650" Type="http://schemas.openxmlformats.org/officeDocument/2006/relationships/customXml" Target="../ink/ink690.xml"/><Relationship Id="rId888" Type="http://schemas.openxmlformats.org/officeDocument/2006/relationships/customXml" Target="../ink/ink810.xml"/><Relationship Id="rId303" Type="http://schemas.openxmlformats.org/officeDocument/2006/relationships/customXml" Target="../ink/ink514.xml"/><Relationship Id="rId748" Type="http://schemas.openxmlformats.org/officeDocument/2006/relationships/customXml" Target="../ink/ink739.xml"/><Relationship Id="rId955" Type="http://schemas.openxmlformats.org/officeDocument/2006/relationships/image" Target="../media/image823.png"/><Relationship Id="rId84" Type="http://schemas.openxmlformats.org/officeDocument/2006/relationships/customXml" Target="../ink/ink402.xml"/><Relationship Id="rId387" Type="http://schemas.openxmlformats.org/officeDocument/2006/relationships/image" Target="../media/image543.png"/><Relationship Id="rId510" Type="http://schemas.openxmlformats.org/officeDocument/2006/relationships/customXml" Target="../ink/ink618.xml"/><Relationship Id="rId594" Type="http://schemas.openxmlformats.org/officeDocument/2006/relationships/image" Target="../media/image645.png"/><Relationship Id="rId608" Type="http://schemas.openxmlformats.org/officeDocument/2006/relationships/customXml" Target="../ink/ink668.xml"/><Relationship Id="rId815" Type="http://schemas.openxmlformats.org/officeDocument/2006/relationships/customXml" Target="../ink/ink773.xml"/><Relationship Id="rId247" Type="http://schemas.openxmlformats.org/officeDocument/2006/relationships/image" Target="../media/image474.png"/><Relationship Id="rId899" Type="http://schemas.openxmlformats.org/officeDocument/2006/relationships/image" Target="../media/image795.png"/><Relationship Id="rId107" Type="http://schemas.openxmlformats.org/officeDocument/2006/relationships/customXml" Target="../ink/ink414.xml"/><Relationship Id="rId454" Type="http://schemas.openxmlformats.org/officeDocument/2006/relationships/customXml" Target="../ink/ink590.xml"/><Relationship Id="rId661" Type="http://schemas.openxmlformats.org/officeDocument/2006/relationships/image" Target="../media/image677.png"/><Relationship Id="rId759" Type="http://schemas.openxmlformats.org/officeDocument/2006/relationships/image" Target="../media/image726.png"/><Relationship Id="rId966" Type="http://schemas.openxmlformats.org/officeDocument/2006/relationships/customXml" Target="../ink/ink849.xml"/><Relationship Id="rId11" Type="http://schemas.openxmlformats.org/officeDocument/2006/relationships/image" Target="../media/image359.png"/><Relationship Id="rId314" Type="http://schemas.openxmlformats.org/officeDocument/2006/relationships/image" Target="../media/image507.png"/><Relationship Id="rId398" Type="http://schemas.openxmlformats.org/officeDocument/2006/relationships/customXml" Target="../ink/ink562.xml"/><Relationship Id="rId521" Type="http://schemas.openxmlformats.org/officeDocument/2006/relationships/image" Target="../media/image609.png"/><Relationship Id="rId619" Type="http://schemas.openxmlformats.org/officeDocument/2006/relationships/image" Target="../media/image657.png"/><Relationship Id="rId95" Type="http://schemas.openxmlformats.org/officeDocument/2006/relationships/image" Target="../media/image401.png"/><Relationship Id="rId160" Type="http://schemas.openxmlformats.org/officeDocument/2006/relationships/image" Target="../media/image432.png"/><Relationship Id="rId826" Type="http://schemas.openxmlformats.org/officeDocument/2006/relationships/image" Target="../media/image759.png"/><Relationship Id="rId258" Type="http://schemas.openxmlformats.org/officeDocument/2006/relationships/customXml" Target="../ink/ink491.xml"/><Relationship Id="rId465" Type="http://schemas.openxmlformats.org/officeDocument/2006/relationships/image" Target="../media/image581.png"/><Relationship Id="rId672" Type="http://schemas.openxmlformats.org/officeDocument/2006/relationships/customXml" Target="../ink/ink701.xml"/><Relationship Id="rId22" Type="http://schemas.openxmlformats.org/officeDocument/2006/relationships/customXml" Target="../ink/ink371.xml"/><Relationship Id="rId118" Type="http://schemas.openxmlformats.org/officeDocument/2006/relationships/image" Target="../media/image412.png"/><Relationship Id="rId325" Type="http://schemas.openxmlformats.org/officeDocument/2006/relationships/customXml" Target="../ink/ink525.xml"/><Relationship Id="rId532" Type="http://schemas.openxmlformats.org/officeDocument/2006/relationships/customXml" Target="../ink/ink629.xml"/><Relationship Id="rId977" Type="http://schemas.openxmlformats.org/officeDocument/2006/relationships/image" Target="../media/image834.png"/><Relationship Id="rId171" Type="http://schemas.openxmlformats.org/officeDocument/2006/relationships/customXml" Target="../ink/ink447.xml"/><Relationship Id="rId837" Type="http://schemas.openxmlformats.org/officeDocument/2006/relationships/customXml" Target="../ink/ink784.xml"/><Relationship Id="rId269" Type="http://schemas.openxmlformats.org/officeDocument/2006/relationships/customXml" Target="../ink/ink497.xml"/><Relationship Id="rId476" Type="http://schemas.openxmlformats.org/officeDocument/2006/relationships/customXml" Target="../ink/ink601.xml"/><Relationship Id="rId683" Type="http://schemas.openxmlformats.org/officeDocument/2006/relationships/image" Target="../media/image688.png"/><Relationship Id="rId890" Type="http://schemas.openxmlformats.org/officeDocument/2006/relationships/customXml" Target="../ink/ink811.xml"/><Relationship Id="rId904" Type="http://schemas.openxmlformats.org/officeDocument/2006/relationships/customXml" Target="../ink/ink818.xml"/><Relationship Id="rId33" Type="http://schemas.openxmlformats.org/officeDocument/2006/relationships/image" Target="../media/image370.png"/><Relationship Id="rId129" Type="http://schemas.openxmlformats.org/officeDocument/2006/relationships/image" Target="../media/image417.png"/><Relationship Id="rId336" Type="http://schemas.openxmlformats.org/officeDocument/2006/relationships/image" Target="../media/image518.png"/><Relationship Id="rId543" Type="http://schemas.openxmlformats.org/officeDocument/2006/relationships/image" Target="../media/image620.png"/><Relationship Id="rId988" Type="http://schemas.openxmlformats.org/officeDocument/2006/relationships/customXml" Target="../ink/ink860.xml"/><Relationship Id="rId182" Type="http://schemas.openxmlformats.org/officeDocument/2006/relationships/image" Target="../media/image443.png"/><Relationship Id="rId403" Type="http://schemas.openxmlformats.org/officeDocument/2006/relationships/image" Target="../media/image551.png"/><Relationship Id="rId750" Type="http://schemas.openxmlformats.org/officeDocument/2006/relationships/customXml" Target="../ink/ink740.xml"/><Relationship Id="rId848" Type="http://schemas.openxmlformats.org/officeDocument/2006/relationships/image" Target="../media/image770.png"/><Relationship Id="rId487" Type="http://schemas.openxmlformats.org/officeDocument/2006/relationships/image" Target="../media/image592.png"/><Relationship Id="rId610" Type="http://schemas.openxmlformats.org/officeDocument/2006/relationships/customXml" Target="../ink/ink669.xml"/><Relationship Id="rId694" Type="http://schemas.openxmlformats.org/officeDocument/2006/relationships/customXml" Target="../ink/ink712.xml"/><Relationship Id="rId708" Type="http://schemas.openxmlformats.org/officeDocument/2006/relationships/customXml" Target="../ink/ink719.xml"/><Relationship Id="rId915" Type="http://schemas.openxmlformats.org/officeDocument/2006/relationships/image" Target="../media/image803.png"/><Relationship Id="rId347" Type="http://schemas.openxmlformats.org/officeDocument/2006/relationships/customXml" Target="../ink/ink536.xml"/><Relationship Id="rId44" Type="http://schemas.openxmlformats.org/officeDocument/2006/relationships/customXml" Target="../ink/ink382.xml"/><Relationship Id="rId554" Type="http://schemas.openxmlformats.org/officeDocument/2006/relationships/customXml" Target="../ink/ink640.xml"/><Relationship Id="rId761" Type="http://schemas.openxmlformats.org/officeDocument/2006/relationships/image" Target="../media/image727.png"/><Relationship Id="rId859" Type="http://schemas.openxmlformats.org/officeDocument/2006/relationships/customXml" Target="../ink/ink795.xml"/><Relationship Id="rId193" Type="http://schemas.openxmlformats.org/officeDocument/2006/relationships/customXml" Target="../ink/ink458.xml"/><Relationship Id="rId207" Type="http://schemas.openxmlformats.org/officeDocument/2006/relationships/customXml" Target="../ink/ink465.xml"/><Relationship Id="rId414" Type="http://schemas.openxmlformats.org/officeDocument/2006/relationships/customXml" Target="../ink/ink570.xml"/><Relationship Id="rId498" Type="http://schemas.openxmlformats.org/officeDocument/2006/relationships/customXml" Target="../ink/ink612.xml"/><Relationship Id="rId621" Type="http://schemas.openxmlformats.org/officeDocument/2006/relationships/image" Target="../media/image658.png"/><Relationship Id="rId260" Type="http://schemas.openxmlformats.org/officeDocument/2006/relationships/customXml" Target="../ink/ink492.xml"/><Relationship Id="rId719" Type="http://schemas.openxmlformats.org/officeDocument/2006/relationships/image" Target="../media/image706.png"/><Relationship Id="rId926" Type="http://schemas.openxmlformats.org/officeDocument/2006/relationships/customXml" Target="../ink/ink829.xml"/><Relationship Id="rId55" Type="http://schemas.openxmlformats.org/officeDocument/2006/relationships/image" Target="../media/image381.png"/><Relationship Id="rId120" Type="http://schemas.openxmlformats.org/officeDocument/2006/relationships/image" Target="../media/image413.png"/><Relationship Id="rId358" Type="http://schemas.openxmlformats.org/officeDocument/2006/relationships/image" Target="../media/image529.png"/><Relationship Id="rId565" Type="http://schemas.openxmlformats.org/officeDocument/2006/relationships/image" Target="../media/image631.png"/><Relationship Id="rId772" Type="http://schemas.openxmlformats.org/officeDocument/2006/relationships/image" Target="../media/image732.png"/><Relationship Id="rId218" Type="http://schemas.openxmlformats.org/officeDocument/2006/relationships/image" Target="../media/image460.png"/><Relationship Id="rId425" Type="http://schemas.openxmlformats.org/officeDocument/2006/relationships/image" Target="../media/image562.png"/><Relationship Id="rId632" Type="http://schemas.openxmlformats.org/officeDocument/2006/relationships/customXml" Target="../ink/ink680.xml"/><Relationship Id="rId271" Type="http://schemas.openxmlformats.org/officeDocument/2006/relationships/customXml" Target="../ink/ink498.xml"/><Relationship Id="rId937" Type="http://schemas.openxmlformats.org/officeDocument/2006/relationships/image" Target="../media/image814.png"/><Relationship Id="rId66" Type="http://schemas.openxmlformats.org/officeDocument/2006/relationships/customXml" Target="../ink/ink393.xml"/><Relationship Id="rId131" Type="http://schemas.openxmlformats.org/officeDocument/2006/relationships/image" Target="../media/image418.png"/><Relationship Id="rId369" Type="http://schemas.openxmlformats.org/officeDocument/2006/relationships/image" Target="../media/image534.png"/><Relationship Id="rId576" Type="http://schemas.openxmlformats.org/officeDocument/2006/relationships/customXml" Target="../ink/ink651.xml"/><Relationship Id="rId783" Type="http://schemas.openxmlformats.org/officeDocument/2006/relationships/customXml" Target="../ink/ink757.xml"/><Relationship Id="rId990" Type="http://schemas.openxmlformats.org/officeDocument/2006/relationships/customXml" Target="../ink/ink861.xml"/><Relationship Id="rId229" Type="http://schemas.openxmlformats.org/officeDocument/2006/relationships/customXml" Target="../ink/ink476.xml"/><Relationship Id="rId436" Type="http://schemas.openxmlformats.org/officeDocument/2006/relationships/customXml" Target="../ink/ink581.xml"/><Relationship Id="rId643" Type="http://schemas.openxmlformats.org/officeDocument/2006/relationships/customXml" Target="../ink/ink686.xml"/><Relationship Id="rId850" Type="http://schemas.openxmlformats.org/officeDocument/2006/relationships/image" Target="../media/image771.png"/><Relationship Id="rId948" Type="http://schemas.openxmlformats.org/officeDocument/2006/relationships/customXml" Target="../ink/ink840.xml"/><Relationship Id="rId77" Type="http://schemas.openxmlformats.org/officeDocument/2006/relationships/image" Target="../media/image392.png"/><Relationship Id="rId282" Type="http://schemas.openxmlformats.org/officeDocument/2006/relationships/image" Target="../media/image491.png"/><Relationship Id="rId503" Type="http://schemas.openxmlformats.org/officeDocument/2006/relationships/image" Target="../media/image600.png"/><Relationship Id="rId587" Type="http://schemas.openxmlformats.org/officeDocument/2006/relationships/image" Target="../media/image642.png"/><Relationship Id="rId710" Type="http://schemas.openxmlformats.org/officeDocument/2006/relationships/customXml" Target="../ink/ink720.xml"/><Relationship Id="rId808" Type="http://schemas.openxmlformats.org/officeDocument/2006/relationships/image" Target="../media/image750.png"/><Relationship Id="rId8" Type="http://schemas.openxmlformats.org/officeDocument/2006/relationships/customXml" Target="../ink/ink364.xml"/><Relationship Id="rId142" Type="http://schemas.openxmlformats.org/officeDocument/2006/relationships/customXml" Target="../ink/ink432.xml"/><Relationship Id="rId447" Type="http://schemas.openxmlformats.org/officeDocument/2006/relationships/image" Target="../media/image572.png"/><Relationship Id="rId794" Type="http://schemas.openxmlformats.org/officeDocument/2006/relationships/image" Target="../media/image743.png"/><Relationship Id="rId654" Type="http://schemas.openxmlformats.org/officeDocument/2006/relationships/customXml" Target="../ink/ink692.xml"/><Relationship Id="rId861" Type="http://schemas.openxmlformats.org/officeDocument/2006/relationships/customXml" Target="../ink/ink796.xml"/><Relationship Id="rId959" Type="http://schemas.openxmlformats.org/officeDocument/2006/relationships/image" Target="../media/image825.png"/><Relationship Id="rId293" Type="http://schemas.openxmlformats.org/officeDocument/2006/relationships/customXml" Target="../ink/ink509.xml"/><Relationship Id="rId307" Type="http://schemas.openxmlformats.org/officeDocument/2006/relationships/customXml" Target="../ink/ink516.xml"/><Relationship Id="rId514" Type="http://schemas.openxmlformats.org/officeDocument/2006/relationships/customXml" Target="../ink/ink620.xml"/><Relationship Id="rId721" Type="http://schemas.openxmlformats.org/officeDocument/2006/relationships/image" Target="../media/image707.png"/><Relationship Id="rId88" Type="http://schemas.openxmlformats.org/officeDocument/2006/relationships/customXml" Target="../ink/ink404.xml"/><Relationship Id="rId153" Type="http://schemas.openxmlformats.org/officeDocument/2006/relationships/customXml" Target="../ink/ink438.xml"/><Relationship Id="rId360" Type="http://schemas.openxmlformats.org/officeDocument/2006/relationships/image" Target="../media/image530.png"/><Relationship Id="rId598" Type="http://schemas.openxmlformats.org/officeDocument/2006/relationships/image" Target="../media/image647.png"/><Relationship Id="rId819" Type="http://schemas.openxmlformats.org/officeDocument/2006/relationships/customXml" Target="../ink/ink775.xml"/><Relationship Id="rId220" Type="http://schemas.openxmlformats.org/officeDocument/2006/relationships/image" Target="../media/image461.png"/><Relationship Id="rId458" Type="http://schemas.openxmlformats.org/officeDocument/2006/relationships/customXml" Target="../ink/ink592.xml"/><Relationship Id="rId665" Type="http://schemas.openxmlformats.org/officeDocument/2006/relationships/image" Target="../media/image679.png"/><Relationship Id="rId872" Type="http://schemas.openxmlformats.org/officeDocument/2006/relationships/customXml" Target="../ink/ink802.xml"/><Relationship Id="rId15" Type="http://schemas.openxmlformats.org/officeDocument/2006/relationships/image" Target="../media/image361.png"/><Relationship Id="rId318" Type="http://schemas.openxmlformats.org/officeDocument/2006/relationships/image" Target="../media/image509.png"/><Relationship Id="rId525" Type="http://schemas.openxmlformats.org/officeDocument/2006/relationships/image" Target="../media/image611.png"/><Relationship Id="rId732" Type="http://schemas.openxmlformats.org/officeDocument/2006/relationships/customXml" Target="../ink/ink731.xml"/><Relationship Id="rId99" Type="http://schemas.openxmlformats.org/officeDocument/2006/relationships/image" Target="../media/image403.png"/><Relationship Id="rId164" Type="http://schemas.openxmlformats.org/officeDocument/2006/relationships/image" Target="../media/image434.png"/><Relationship Id="rId371" Type="http://schemas.openxmlformats.org/officeDocument/2006/relationships/image" Target="../media/image535.png"/><Relationship Id="rId469" Type="http://schemas.openxmlformats.org/officeDocument/2006/relationships/image" Target="../media/image583.png"/><Relationship Id="rId676" Type="http://schemas.openxmlformats.org/officeDocument/2006/relationships/customXml" Target="../ink/ink703.xml"/><Relationship Id="rId883" Type="http://schemas.openxmlformats.org/officeDocument/2006/relationships/image" Target="../media/image787.png"/><Relationship Id="rId26" Type="http://schemas.openxmlformats.org/officeDocument/2006/relationships/customXml" Target="../ink/ink373.xml"/><Relationship Id="rId231" Type="http://schemas.openxmlformats.org/officeDocument/2006/relationships/customXml" Target="../ink/ink477.xml"/><Relationship Id="rId329" Type="http://schemas.openxmlformats.org/officeDocument/2006/relationships/customXml" Target="../ink/ink527.xml"/><Relationship Id="rId536" Type="http://schemas.openxmlformats.org/officeDocument/2006/relationships/customXml" Target="../ink/ink631.xml"/><Relationship Id="rId175" Type="http://schemas.openxmlformats.org/officeDocument/2006/relationships/customXml" Target="../ink/ink449.xml"/><Relationship Id="rId743" Type="http://schemas.openxmlformats.org/officeDocument/2006/relationships/image" Target="../media/image718.png"/><Relationship Id="rId950" Type="http://schemas.openxmlformats.org/officeDocument/2006/relationships/customXml" Target="../ink/ink841.xml"/><Relationship Id="rId382" Type="http://schemas.openxmlformats.org/officeDocument/2006/relationships/customXml" Target="../ink/ink554.xml"/><Relationship Id="rId603" Type="http://schemas.openxmlformats.org/officeDocument/2006/relationships/customXml" Target="../ink/ink665.xml"/><Relationship Id="rId687" Type="http://schemas.openxmlformats.org/officeDocument/2006/relationships/image" Target="../media/image690.png"/><Relationship Id="rId810" Type="http://schemas.openxmlformats.org/officeDocument/2006/relationships/image" Target="../media/image751.png"/><Relationship Id="rId908" Type="http://schemas.openxmlformats.org/officeDocument/2006/relationships/customXml" Target="../ink/ink820.xml"/><Relationship Id="rId242" Type="http://schemas.openxmlformats.org/officeDocument/2006/relationships/customXml" Target="../ink/ink483.xml"/><Relationship Id="rId894" Type="http://schemas.openxmlformats.org/officeDocument/2006/relationships/customXml" Target="../ink/ink813.xml"/><Relationship Id="rId37" Type="http://schemas.openxmlformats.org/officeDocument/2006/relationships/image" Target="../media/image372.png"/><Relationship Id="rId102" Type="http://schemas.openxmlformats.org/officeDocument/2006/relationships/customXml" Target="../ink/ink411.xml"/><Relationship Id="rId547" Type="http://schemas.openxmlformats.org/officeDocument/2006/relationships/image" Target="../media/image622.png"/><Relationship Id="rId754" Type="http://schemas.openxmlformats.org/officeDocument/2006/relationships/customXml" Target="../ink/ink742.xml"/><Relationship Id="rId961" Type="http://schemas.openxmlformats.org/officeDocument/2006/relationships/image" Target="../media/image826.png"/><Relationship Id="rId90" Type="http://schemas.openxmlformats.org/officeDocument/2006/relationships/customXml" Target="../ink/ink405.xml"/><Relationship Id="rId186" Type="http://schemas.openxmlformats.org/officeDocument/2006/relationships/image" Target="../media/image445.png"/><Relationship Id="rId393" Type="http://schemas.openxmlformats.org/officeDocument/2006/relationships/image" Target="../media/image546.png"/><Relationship Id="rId407" Type="http://schemas.openxmlformats.org/officeDocument/2006/relationships/image" Target="../media/image553.png"/><Relationship Id="rId614" Type="http://schemas.openxmlformats.org/officeDocument/2006/relationships/customXml" Target="../ink/ink671.xml"/><Relationship Id="rId821" Type="http://schemas.openxmlformats.org/officeDocument/2006/relationships/customXml" Target="../ink/ink776.xml"/><Relationship Id="rId253" Type="http://schemas.openxmlformats.org/officeDocument/2006/relationships/image" Target="../media/image477.png"/><Relationship Id="rId460" Type="http://schemas.openxmlformats.org/officeDocument/2006/relationships/customXml" Target="../ink/ink593.xml"/><Relationship Id="rId698" Type="http://schemas.openxmlformats.org/officeDocument/2006/relationships/customXml" Target="../ink/ink714.xml"/><Relationship Id="rId919" Type="http://schemas.openxmlformats.org/officeDocument/2006/relationships/image" Target="../media/image805.png"/><Relationship Id="rId48" Type="http://schemas.openxmlformats.org/officeDocument/2006/relationships/customXml" Target="../ink/ink384.xml"/><Relationship Id="rId113" Type="http://schemas.openxmlformats.org/officeDocument/2006/relationships/customXml" Target="../ink/ink417.xml"/><Relationship Id="rId320" Type="http://schemas.openxmlformats.org/officeDocument/2006/relationships/image" Target="../media/image510.png"/><Relationship Id="rId558" Type="http://schemas.openxmlformats.org/officeDocument/2006/relationships/customXml" Target="../ink/ink642.xml"/><Relationship Id="rId765" Type="http://schemas.openxmlformats.org/officeDocument/2006/relationships/image" Target="../media/image729.png"/><Relationship Id="rId972" Type="http://schemas.openxmlformats.org/officeDocument/2006/relationships/customXml" Target="../ink/ink852.xml"/><Relationship Id="rId197" Type="http://schemas.openxmlformats.org/officeDocument/2006/relationships/customXml" Target="../ink/ink460.xml"/><Relationship Id="rId418" Type="http://schemas.openxmlformats.org/officeDocument/2006/relationships/customXml" Target="../ink/ink572.xml"/><Relationship Id="rId625" Type="http://schemas.openxmlformats.org/officeDocument/2006/relationships/image" Target="../media/image660.png"/><Relationship Id="rId832" Type="http://schemas.openxmlformats.org/officeDocument/2006/relationships/image" Target="../media/image762.png"/><Relationship Id="rId264" Type="http://schemas.openxmlformats.org/officeDocument/2006/relationships/customXml" Target="../ink/ink494.xml"/><Relationship Id="rId471" Type="http://schemas.openxmlformats.org/officeDocument/2006/relationships/image" Target="../media/image584.png"/><Relationship Id="rId59" Type="http://schemas.openxmlformats.org/officeDocument/2006/relationships/image" Target="../media/image383.png"/><Relationship Id="rId124" Type="http://schemas.openxmlformats.org/officeDocument/2006/relationships/customXml" Target="../ink/ink423.xml"/><Relationship Id="rId569" Type="http://schemas.openxmlformats.org/officeDocument/2006/relationships/image" Target="../media/image633.png"/><Relationship Id="rId776" Type="http://schemas.openxmlformats.org/officeDocument/2006/relationships/image" Target="../media/image734.png"/><Relationship Id="rId983" Type="http://schemas.openxmlformats.org/officeDocument/2006/relationships/image" Target="../media/image837.png"/><Relationship Id="rId331" Type="http://schemas.openxmlformats.org/officeDocument/2006/relationships/customXml" Target="../ink/ink528.xml"/><Relationship Id="rId429" Type="http://schemas.openxmlformats.org/officeDocument/2006/relationships/image" Target="../media/image564.png"/><Relationship Id="rId636" Type="http://schemas.openxmlformats.org/officeDocument/2006/relationships/customXml" Target="../ink/ink682.xml"/><Relationship Id="rId843" Type="http://schemas.openxmlformats.org/officeDocument/2006/relationships/customXml" Target="../ink/ink787.xml"/><Relationship Id="rId275" Type="http://schemas.openxmlformats.org/officeDocument/2006/relationships/customXml" Target="../ink/ink500.xml"/><Relationship Id="rId482" Type="http://schemas.openxmlformats.org/officeDocument/2006/relationships/customXml" Target="../ink/ink604.xml"/><Relationship Id="rId703" Type="http://schemas.openxmlformats.org/officeDocument/2006/relationships/image" Target="../media/image698.png"/><Relationship Id="rId910" Type="http://schemas.openxmlformats.org/officeDocument/2006/relationships/customXml" Target="../ink/ink821.xml"/><Relationship Id="rId135" Type="http://schemas.openxmlformats.org/officeDocument/2006/relationships/image" Target="../media/image420.png"/><Relationship Id="rId342" Type="http://schemas.openxmlformats.org/officeDocument/2006/relationships/image" Target="../media/image521.png"/><Relationship Id="rId787" Type="http://schemas.openxmlformats.org/officeDocument/2006/relationships/customXml" Target="../ink/ink759.xml"/><Relationship Id="rId994" Type="http://schemas.openxmlformats.org/officeDocument/2006/relationships/customXml" Target="../ink/ink863.xml"/><Relationship Id="rId202" Type="http://schemas.openxmlformats.org/officeDocument/2006/relationships/image" Target="../media/image452.png"/><Relationship Id="rId647" Type="http://schemas.openxmlformats.org/officeDocument/2006/relationships/customXml" Target="../ink/ink688.xml"/><Relationship Id="rId854" Type="http://schemas.openxmlformats.org/officeDocument/2006/relationships/image" Target="../media/image773.png"/><Relationship Id="rId286" Type="http://schemas.openxmlformats.org/officeDocument/2006/relationships/image" Target="../media/image493.png"/><Relationship Id="rId493" Type="http://schemas.openxmlformats.org/officeDocument/2006/relationships/image" Target="../media/image595.png"/><Relationship Id="rId507" Type="http://schemas.openxmlformats.org/officeDocument/2006/relationships/image" Target="../media/image602.png"/><Relationship Id="rId714" Type="http://schemas.openxmlformats.org/officeDocument/2006/relationships/customXml" Target="../ink/ink722.xml"/><Relationship Id="rId921" Type="http://schemas.openxmlformats.org/officeDocument/2006/relationships/image" Target="../media/image806.png"/><Relationship Id="rId50" Type="http://schemas.openxmlformats.org/officeDocument/2006/relationships/customXml" Target="../ink/ink385.xml"/><Relationship Id="rId146" Type="http://schemas.openxmlformats.org/officeDocument/2006/relationships/image" Target="../media/image425.png"/><Relationship Id="rId353" Type="http://schemas.openxmlformats.org/officeDocument/2006/relationships/customXml" Target="../ink/ink539.xml"/><Relationship Id="rId560" Type="http://schemas.openxmlformats.org/officeDocument/2006/relationships/customXml" Target="../ink/ink643.xml"/><Relationship Id="rId798" Type="http://schemas.openxmlformats.org/officeDocument/2006/relationships/image" Target="../media/image745.png"/><Relationship Id="rId213" Type="http://schemas.openxmlformats.org/officeDocument/2006/relationships/customXml" Target="../ink/ink468.xml"/><Relationship Id="rId420" Type="http://schemas.openxmlformats.org/officeDocument/2006/relationships/customXml" Target="../ink/ink573.xml"/><Relationship Id="rId658" Type="http://schemas.openxmlformats.org/officeDocument/2006/relationships/customXml" Target="../ink/ink694.xml"/><Relationship Id="rId865" Type="http://schemas.openxmlformats.org/officeDocument/2006/relationships/customXml" Target="../ink/ink798.xml"/><Relationship Id="rId297" Type="http://schemas.openxmlformats.org/officeDocument/2006/relationships/customXml" Target="../ink/ink511.xml"/><Relationship Id="rId518" Type="http://schemas.openxmlformats.org/officeDocument/2006/relationships/customXml" Target="../ink/ink622.xml"/><Relationship Id="rId725" Type="http://schemas.openxmlformats.org/officeDocument/2006/relationships/image" Target="../media/image709.png"/><Relationship Id="rId932" Type="http://schemas.openxmlformats.org/officeDocument/2006/relationships/customXml" Target="../ink/ink832.xml"/><Relationship Id="rId157" Type="http://schemas.openxmlformats.org/officeDocument/2006/relationships/customXml" Target="../ink/ink440.xml"/><Relationship Id="rId364" Type="http://schemas.openxmlformats.org/officeDocument/2006/relationships/image" Target="../media/image532.png"/><Relationship Id="rId61" Type="http://schemas.openxmlformats.org/officeDocument/2006/relationships/image" Target="../media/image384.png"/><Relationship Id="rId571" Type="http://schemas.openxmlformats.org/officeDocument/2006/relationships/image" Target="../media/image634.png"/><Relationship Id="rId669" Type="http://schemas.openxmlformats.org/officeDocument/2006/relationships/image" Target="../media/image681.png"/><Relationship Id="rId876" Type="http://schemas.openxmlformats.org/officeDocument/2006/relationships/customXml" Target="../ink/ink804.xml"/><Relationship Id="rId19" Type="http://schemas.openxmlformats.org/officeDocument/2006/relationships/image" Target="../media/image363.png"/><Relationship Id="rId224" Type="http://schemas.openxmlformats.org/officeDocument/2006/relationships/image" Target="../media/image463.png"/><Relationship Id="rId431" Type="http://schemas.openxmlformats.org/officeDocument/2006/relationships/image" Target="../media/image565.png"/><Relationship Id="rId529" Type="http://schemas.openxmlformats.org/officeDocument/2006/relationships/image" Target="../media/image613.png"/><Relationship Id="rId736" Type="http://schemas.openxmlformats.org/officeDocument/2006/relationships/customXml" Target="../ink/ink733.xml"/><Relationship Id="rId168" Type="http://schemas.openxmlformats.org/officeDocument/2006/relationships/image" Target="../media/image436.png"/><Relationship Id="rId943" Type="http://schemas.openxmlformats.org/officeDocument/2006/relationships/image" Target="../media/image817.png"/><Relationship Id="rId72" Type="http://schemas.openxmlformats.org/officeDocument/2006/relationships/customXml" Target="../ink/ink396.xml"/><Relationship Id="rId375" Type="http://schemas.openxmlformats.org/officeDocument/2006/relationships/image" Target="../media/image537.png"/><Relationship Id="rId582" Type="http://schemas.openxmlformats.org/officeDocument/2006/relationships/customXml" Target="../ink/ink654.xml"/><Relationship Id="rId803" Type="http://schemas.openxmlformats.org/officeDocument/2006/relationships/customXml" Target="../ink/ink767.xml"/><Relationship Id="rId3" Type="http://schemas.openxmlformats.org/officeDocument/2006/relationships/image" Target="../media/image355.png"/><Relationship Id="rId235" Type="http://schemas.openxmlformats.org/officeDocument/2006/relationships/image" Target="../media/image468.png"/><Relationship Id="rId442" Type="http://schemas.openxmlformats.org/officeDocument/2006/relationships/customXml" Target="../ink/ink584.xml"/><Relationship Id="rId887" Type="http://schemas.openxmlformats.org/officeDocument/2006/relationships/image" Target="../media/image78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6.png"/><Relationship Id="rId117" Type="http://schemas.openxmlformats.org/officeDocument/2006/relationships/customXml" Target="../ink/ink922.xml"/><Relationship Id="rId21" Type="http://schemas.openxmlformats.org/officeDocument/2006/relationships/customXml" Target="../ink/ink874.xml"/><Relationship Id="rId42" Type="http://schemas.openxmlformats.org/officeDocument/2006/relationships/image" Target="../media/image864.png"/><Relationship Id="rId47" Type="http://schemas.openxmlformats.org/officeDocument/2006/relationships/customXml" Target="../ink/ink887.xml"/><Relationship Id="rId63" Type="http://schemas.openxmlformats.org/officeDocument/2006/relationships/customXml" Target="../ink/ink895.xml"/><Relationship Id="rId68" Type="http://schemas.openxmlformats.org/officeDocument/2006/relationships/image" Target="../media/image877.png"/><Relationship Id="rId84" Type="http://schemas.openxmlformats.org/officeDocument/2006/relationships/image" Target="../media/image885.png"/><Relationship Id="rId89" Type="http://schemas.openxmlformats.org/officeDocument/2006/relationships/customXml" Target="../ink/ink908.xml"/><Relationship Id="rId112" Type="http://schemas.openxmlformats.org/officeDocument/2006/relationships/image" Target="../media/image899.png"/><Relationship Id="rId16" Type="http://schemas.openxmlformats.org/officeDocument/2006/relationships/image" Target="../media/image851.png"/><Relationship Id="rId107" Type="http://schemas.openxmlformats.org/officeDocument/2006/relationships/customXml" Target="../ink/ink917.xml"/><Relationship Id="rId11" Type="http://schemas.openxmlformats.org/officeDocument/2006/relationships/customXml" Target="../ink/ink869.xml"/><Relationship Id="rId32" Type="http://schemas.openxmlformats.org/officeDocument/2006/relationships/image" Target="../media/image859.png"/><Relationship Id="rId37" Type="http://schemas.openxmlformats.org/officeDocument/2006/relationships/customXml" Target="../ink/ink882.xml"/><Relationship Id="rId53" Type="http://schemas.openxmlformats.org/officeDocument/2006/relationships/customXml" Target="../ink/ink890.xml"/><Relationship Id="rId58" Type="http://schemas.openxmlformats.org/officeDocument/2006/relationships/image" Target="../media/image872.png"/><Relationship Id="rId74" Type="http://schemas.openxmlformats.org/officeDocument/2006/relationships/image" Target="../media/image880.png"/><Relationship Id="rId79" Type="http://schemas.openxmlformats.org/officeDocument/2006/relationships/customXml" Target="../ink/ink903.xml"/><Relationship Id="rId102" Type="http://schemas.openxmlformats.org/officeDocument/2006/relationships/image" Target="../media/image894.png"/><Relationship Id="rId5" Type="http://schemas.openxmlformats.org/officeDocument/2006/relationships/customXml" Target="../ink/ink866.xml"/><Relationship Id="rId90" Type="http://schemas.openxmlformats.org/officeDocument/2006/relationships/image" Target="../media/image888.png"/><Relationship Id="rId95" Type="http://schemas.openxmlformats.org/officeDocument/2006/relationships/customXml" Target="../ink/ink911.xml"/><Relationship Id="rId22" Type="http://schemas.openxmlformats.org/officeDocument/2006/relationships/image" Target="../media/image854.png"/><Relationship Id="rId27" Type="http://schemas.openxmlformats.org/officeDocument/2006/relationships/customXml" Target="../ink/ink877.xml"/><Relationship Id="rId43" Type="http://schemas.openxmlformats.org/officeDocument/2006/relationships/customXml" Target="../ink/ink885.xml"/><Relationship Id="rId48" Type="http://schemas.openxmlformats.org/officeDocument/2006/relationships/image" Target="../media/image867.png"/><Relationship Id="rId64" Type="http://schemas.openxmlformats.org/officeDocument/2006/relationships/image" Target="../media/image875.png"/><Relationship Id="rId69" Type="http://schemas.openxmlformats.org/officeDocument/2006/relationships/customXml" Target="../ink/ink898.xml"/><Relationship Id="rId113" Type="http://schemas.openxmlformats.org/officeDocument/2006/relationships/customXml" Target="../ink/ink920.xml"/><Relationship Id="rId118" Type="http://schemas.openxmlformats.org/officeDocument/2006/relationships/image" Target="../media/image902.png"/><Relationship Id="rId80" Type="http://schemas.openxmlformats.org/officeDocument/2006/relationships/image" Target="../media/image883.png"/><Relationship Id="rId85" Type="http://schemas.openxmlformats.org/officeDocument/2006/relationships/customXml" Target="../ink/ink906.xml"/><Relationship Id="rId12" Type="http://schemas.openxmlformats.org/officeDocument/2006/relationships/image" Target="../media/image849.png"/><Relationship Id="rId17" Type="http://schemas.openxmlformats.org/officeDocument/2006/relationships/customXml" Target="../ink/ink872.xml"/><Relationship Id="rId33" Type="http://schemas.openxmlformats.org/officeDocument/2006/relationships/customXml" Target="../ink/ink880.xml"/><Relationship Id="rId38" Type="http://schemas.openxmlformats.org/officeDocument/2006/relationships/image" Target="../media/image862.png"/><Relationship Id="rId59" Type="http://schemas.openxmlformats.org/officeDocument/2006/relationships/customXml" Target="../ink/ink893.xml"/><Relationship Id="rId103" Type="http://schemas.openxmlformats.org/officeDocument/2006/relationships/customXml" Target="../ink/ink915.xml"/><Relationship Id="rId108" Type="http://schemas.openxmlformats.org/officeDocument/2006/relationships/image" Target="../media/image897.png"/><Relationship Id="rId54" Type="http://schemas.openxmlformats.org/officeDocument/2006/relationships/image" Target="../media/image870.png"/><Relationship Id="rId70" Type="http://schemas.openxmlformats.org/officeDocument/2006/relationships/image" Target="../media/image878.png"/><Relationship Id="rId75" Type="http://schemas.openxmlformats.org/officeDocument/2006/relationships/customXml" Target="../ink/ink901.xml"/><Relationship Id="rId91" Type="http://schemas.openxmlformats.org/officeDocument/2006/relationships/customXml" Target="../ink/ink909.xml"/><Relationship Id="rId96" Type="http://schemas.openxmlformats.org/officeDocument/2006/relationships/image" Target="../media/image8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6.png"/><Relationship Id="rId23" Type="http://schemas.openxmlformats.org/officeDocument/2006/relationships/customXml" Target="../ink/ink875.xml"/><Relationship Id="rId28" Type="http://schemas.openxmlformats.org/officeDocument/2006/relationships/image" Target="../media/image857.png"/><Relationship Id="rId49" Type="http://schemas.openxmlformats.org/officeDocument/2006/relationships/customXml" Target="../ink/ink888.xml"/><Relationship Id="rId114" Type="http://schemas.openxmlformats.org/officeDocument/2006/relationships/image" Target="../media/image900.png"/><Relationship Id="rId119" Type="http://schemas.openxmlformats.org/officeDocument/2006/relationships/customXml" Target="../ink/ink923.xml"/><Relationship Id="rId44" Type="http://schemas.openxmlformats.org/officeDocument/2006/relationships/image" Target="../media/image865.png"/><Relationship Id="rId60" Type="http://schemas.openxmlformats.org/officeDocument/2006/relationships/image" Target="../media/image873.png"/><Relationship Id="rId65" Type="http://schemas.openxmlformats.org/officeDocument/2006/relationships/customXml" Target="../ink/ink896.xml"/><Relationship Id="rId81" Type="http://schemas.openxmlformats.org/officeDocument/2006/relationships/customXml" Target="../ink/ink904.xml"/><Relationship Id="rId86" Type="http://schemas.openxmlformats.org/officeDocument/2006/relationships/image" Target="../media/image886.png"/><Relationship Id="rId4" Type="http://schemas.openxmlformats.org/officeDocument/2006/relationships/image" Target="../media/image845.png"/><Relationship Id="rId9" Type="http://schemas.openxmlformats.org/officeDocument/2006/relationships/customXml" Target="../ink/ink868.xml"/><Relationship Id="rId13" Type="http://schemas.openxmlformats.org/officeDocument/2006/relationships/customXml" Target="../ink/ink870.xml"/><Relationship Id="rId18" Type="http://schemas.openxmlformats.org/officeDocument/2006/relationships/image" Target="../media/image852.png"/><Relationship Id="rId39" Type="http://schemas.openxmlformats.org/officeDocument/2006/relationships/customXml" Target="../ink/ink883.xml"/><Relationship Id="rId109" Type="http://schemas.openxmlformats.org/officeDocument/2006/relationships/customXml" Target="../ink/ink918.xml"/><Relationship Id="rId34" Type="http://schemas.openxmlformats.org/officeDocument/2006/relationships/image" Target="../media/image860.png"/><Relationship Id="rId50" Type="http://schemas.openxmlformats.org/officeDocument/2006/relationships/image" Target="../media/image868.png"/><Relationship Id="rId55" Type="http://schemas.openxmlformats.org/officeDocument/2006/relationships/customXml" Target="../ink/ink891.xml"/><Relationship Id="rId76" Type="http://schemas.openxmlformats.org/officeDocument/2006/relationships/image" Target="../media/image881.png"/><Relationship Id="rId97" Type="http://schemas.openxmlformats.org/officeDocument/2006/relationships/customXml" Target="../ink/ink912.xml"/><Relationship Id="rId104" Type="http://schemas.openxmlformats.org/officeDocument/2006/relationships/image" Target="../media/image895.png"/><Relationship Id="rId120" Type="http://schemas.openxmlformats.org/officeDocument/2006/relationships/image" Target="../media/image903.png"/><Relationship Id="rId7" Type="http://schemas.openxmlformats.org/officeDocument/2006/relationships/customXml" Target="../ink/ink867.xml"/><Relationship Id="rId71" Type="http://schemas.openxmlformats.org/officeDocument/2006/relationships/customXml" Target="../ink/ink899.xml"/><Relationship Id="rId92" Type="http://schemas.openxmlformats.org/officeDocument/2006/relationships/image" Target="../media/image889.png"/><Relationship Id="rId2" Type="http://schemas.openxmlformats.org/officeDocument/2006/relationships/image" Target="../media/image6910.png"/><Relationship Id="rId29" Type="http://schemas.openxmlformats.org/officeDocument/2006/relationships/customXml" Target="../ink/ink878.xml"/><Relationship Id="rId24" Type="http://schemas.openxmlformats.org/officeDocument/2006/relationships/image" Target="../media/image855.png"/><Relationship Id="rId40" Type="http://schemas.openxmlformats.org/officeDocument/2006/relationships/image" Target="../media/image863.png"/><Relationship Id="rId45" Type="http://schemas.openxmlformats.org/officeDocument/2006/relationships/customXml" Target="../ink/ink886.xml"/><Relationship Id="rId66" Type="http://schemas.openxmlformats.org/officeDocument/2006/relationships/image" Target="../media/image876.png"/><Relationship Id="rId87" Type="http://schemas.openxmlformats.org/officeDocument/2006/relationships/customXml" Target="../ink/ink907.xml"/><Relationship Id="rId110" Type="http://schemas.openxmlformats.org/officeDocument/2006/relationships/image" Target="../media/image898.png"/><Relationship Id="rId115" Type="http://schemas.openxmlformats.org/officeDocument/2006/relationships/customXml" Target="../ink/ink921.xml"/><Relationship Id="rId61" Type="http://schemas.openxmlformats.org/officeDocument/2006/relationships/customXml" Target="../ink/ink894.xml"/><Relationship Id="rId82" Type="http://schemas.openxmlformats.org/officeDocument/2006/relationships/image" Target="../media/image884.png"/><Relationship Id="rId19" Type="http://schemas.openxmlformats.org/officeDocument/2006/relationships/customXml" Target="../ink/ink873.xml"/><Relationship Id="rId14" Type="http://schemas.openxmlformats.org/officeDocument/2006/relationships/image" Target="../media/image850.png"/><Relationship Id="rId30" Type="http://schemas.openxmlformats.org/officeDocument/2006/relationships/image" Target="../media/image858.png"/><Relationship Id="rId35" Type="http://schemas.openxmlformats.org/officeDocument/2006/relationships/customXml" Target="../ink/ink881.xml"/><Relationship Id="rId56" Type="http://schemas.openxmlformats.org/officeDocument/2006/relationships/image" Target="../media/image871.png"/><Relationship Id="rId77" Type="http://schemas.openxmlformats.org/officeDocument/2006/relationships/customXml" Target="../ink/ink902.xml"/><Relationship Id="rId100" Type="http://schemas.openxmlformats.org/officeDocument/2006/relationships/image" Target="../media/image893.png"/><Relationship Id="rId105" Type="http://schemas.openxmlformats.org/officeDocument/2006/relationships/customXml" Target="../ink/ink916.xml"/><Relationship Id="rId8" Type="http://schemas.openxmlformats.org/officeDocument/2006/relationships/image" Target="../media/image847.png"/><Relationship Id="rId51" Type="http://schemas.openxmlformats.org/officeDocument/2006/relationships/customXml" Target="../ink/ink889.xml"/><Relationship Id="rId72" Type="http://schemas.openxmlformats.org/officeDocument/2006/relationships/image" Target="../media/image879.png"/><Relationship Id="rId93" Type="http://schemas.openxmlformats.org/officeDocument/2006/relationships/customXml" Target="../ink/ink910.xml"/><Relationship Id="rId98" Type="http://schemas.openxmlformats.org/officeDocument/2006/relationships/image" Target="../media/image892.png"/><Relationship Id="rId121" Type="http://schemas.openxmlformats.org/officeDocument/2006/relationships/customXml" Target="../ink/ink924.xml"/><Relationship Id="rId3" Type="http://schemas.openxmlformats.org/officeDocument/2006/relationships/customXml" Target="../ink/ink865.xml"/><Relationship Id="rId25" Type="http://schemas.openxmlformats.org/officeDocument/2006/relationships/customXml" Target="../ink/ink876.xml"/><Relationship Id="rId46" Type="http://schemas.openxmlformats.org/officeDocument/2006/relationships/image" Target="../media/image866.png"/><Relationship Id="rId67" Type="http://schemas.openxmlformats.org/officeDocument/2006/relationships/customXml" Target="../ink/ink897.xml"/><Relationship Id="rId116" Type="http://schemas.openxmlformats.org/officeDocument/2006/relationships/image" Target="../media/image901.png"/><Relationship Id="rId20" Type="http://schemas.openxmlformats.org/officeDocument/2006/relationships/image" Target="../media/image853.png"/><Relationship Id="rId41" Type="http://schemas.openxmlformats.org/officeDocument/2006/relationships/customXml" Target="../ink/ink884.xml"/><Relationship Id="rId62" Type="http://schemas.openxmlformats.org/officeDocument/2006/relationships/image" Target="../media/image874.png"/><Relationship Id="rId83" Type="http://schemas.openxmlformats.org/officeDocument/2006/relationships/customXml" Target="../ink/ink905.xml"/><Relationship Id="rId88" Type="http://schemas.openxmlformats.org/officeDocument/2006/relationships/image" Target="../media/image887.png"/><Relationship Id="rId111" Type="http://schemas.openxmlformats.org/officeDocument/2006/relationships/customXml" Target="../ink/ink919.xml"/><Relationship Id="rId15" Type="http://schemas.openxmlformats.org/officeDocument/2006/relationships/customXml" Target="../ink/ink871.xml"/><Relationship Id="rId36" Type="http://schemas.openxmlformats.org/officeDocument/2006/relationships/image" Target="../media/image861.png"/><Relationship Id="rId57" Type="http://schemas.openxmlformats.org/officeDocument/2006/relationships/customXml" Target="../ink/ink892.xml"/><Relationship Id="rId106" Type="http://schemas.openxmlformats.org/officeDocument/2006/relationships/image" Target="../media/image896.png"/><Relationship Id="rId10" Type="http://schemas.openxmlformats.org/officeDocument/2006/relationships/image" Target="../media/image848.png"/><Relationship Id="rId31" Type="http://schemas.openxmlformats.org/officeDocument/2006/relationships/customXml" Target="../ink/ink879.xml"/><Relationship Id="rId52" Type="http://schemas.openxmlformats.org/officeDocument/2006/relationships/image" Target="../media/image869.png"/><Relationship Id="rId73" Type="http://schemas.openxmlformats.org/officeDocument/2006/relationships/customXml" Target="../ink/ink900.xml"/><Relationship Id="rId78" Type="http://schemas.openxmlformats.org/officeDocument/2006/relationships/image" Target="../media/image882.png"/><Relationship Id="rId94" Type="http://schemas.openxmlformats.org/officeDocument/2006/relationships/image" Target="../media/image890.png"/><Relationship Id="rId99" Type="http://schemas.openxmlformats.org/officeDocument/2006/relationships/customXml" Target="../ink/ink913.xml"/><Relationship Id="rId101" Type="http://schemas.openxmlformats.org/officeDocument/2006/relationships/customXml" Target="../ink/ink914.xml"/><Relationship Id="rId122" Type="http://schemas.openxmlformats.org/officeDocument/2006/relationships/image" Target="../media/image9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9523" y="381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Nachfragen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sich die Preise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solange ändern, bis Angebot und Nachfrage übereinstimmen.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1030021"/>
                <a:ext cx="12172951" cy="4797958"/>
              </a:xfrm>
              <a:prstGeom prst="rect">
                <a:avLst/>
              </a:prstGeom>
              <a:blipFill>
                <a:blip r:embed="rId2"/>
                <a:stretch>
                  <a:fillRect l="-651" t="-10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A507BA5F-18A0-4D43-B818-A0C8D1C357E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E4C140-BF93-47E3-80BB-2A5D02F52042}"/>
                  </a:ext>
                </a:extLst>
              </p14:cNvPr>
              <p14:cNvContentPartPr/>
              <p14:nvPr/>
            </p14:nvContentPartPr>
            <p14:xfrm>
              <a:off x="508640" y="1447398"/>
              <a:ext cx="2873880" cy="77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E4C140-BF93-47E3-80BB-2A5D02F520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320" y="1443078"/>
                <a:ext cx="2882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EEFC616-08C7-43DE-BB58-5C6DDA2E7FCE}"/>
                  </a:ext>
                </a:extLst>
              </p14:cNvPr>
              <p14:cNvContentPartPr/>
              <p14:nvPr/>
            </p14:nvContentPartPr>
            <p14:xfrm>
              <a:off x="7740680" y="1499598"/>
              <a:ext cx="1008360" cy="29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EEFC616-08C7-43DE-BB58-5C6DDA2E7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6360" y="1495278"/>
                <a:ext cx="101700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9676DD-A0AD-4195-85C6-1E0390D21377}"/>
              </a:ext>
            </a:extLst>
          </p:cNvPr>
          <p:cNvGrpSpPr/>
          <p:nvPr/>
        </p:nvGrpSpPr>
        <p:grpSpPr>
          <a:xfrm>
            <a:off x="977720" y="4090518"/>
            <a:ext cx="6886080" cy="117720"/>
            <a:chOff x="977720" y="4090518"/>
            <a:chExt cx="688608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BEAEE18-4039-4FEE-9523-C8389610B850}"/>
                    </a:ext>
                  </a:extLst>
                </p14:cNvPr>
                <p14:cNvContentPartPr/>
                <p14:nvPr/>
              </p14:nvContentPartPr>
              <p14:xfrm>
                <a:off x="977720" y="4102038"/>
                <a:ext cx="1230480" cy="106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BEAEE18-4039-4FEE-9523-C8389610B8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3400" y="4097718"/>
                  <a:ext cx="1239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3E0B389-853D-4D4F-A368-D20F60F3E659}"/>
                    </a:ext>
                  </a:extLst>
                </p14:cNvPr>
                <p14:cNvContentPartPr/>
                <p14:nvPr/>
              </p14:nvContentPartPr>
              <p14:xfrm>
                <a:off x="2847200" y="4116438"/>
                <a:ext cx="1246680" cy="43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3E0B389-853D-4D4F-A368-D20F60F3E6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2880" y="4112118"/>
                  <a:ext cx="1255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31F73FC-D3AA-4DB2-A689-C3F9AEC384D8}"/>
                    </a:ext>
                  </a:extLst>
                </p14:cNvPr>
                <p14:cNvContentPartPr/>
                <p14:nvPr/>
              </p14:nvContentPartPr>
              <p14:xfrm>
                <a:off x="4550360" y="4112478"/>
                <a:ext cx="1591920" cy="45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31F73FC-D3AA-4DB2-A689-C3F9AEC384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6040" y="4108158"/>
                  <a:ext cx="1600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376E957-677E-49A3-8D7F-B2E3A5AA5EE4}"/>
                    </a:ext>
                  </a:extLst>
                </p14:cNvPr>
                <p14:cNvContentPartPr/>
                <p14:nvPr/>
              </p14:nvContentPartPr>
              <p14:xfrm>
                <a:off x="6317960" y="4090518"/>
                <a:ext cx="1545840" cy="47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376E957-677E-49A3-8D7F-B2E3A5AA5E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3640" y="4086198"/>
                  <a:ext cx="15544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065AB92-6031-4F9E-9426-D672897310BB}"/>
                  </a:ext>
                </a:extLst>
              </p14:cNvPr>
              <p14:cNvContentPartPr/>
              <p14:nvPr/>
            </p14:nvContentPartPr>
            <p14:xfrm>
              <a:off x="5083520" y="4803318"/>
              <a:ext cx="2887560" cy="57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065AB92-6031-4F9E-9426-D672897310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9200" y="4798998"/>
                <a:ext cx="28962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 algn="ctr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</a:t>
                </a:r>
              </a:p>
              <a:p>
                <a:pPr algn="ctr"/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F9BA12B-4F56-4124-B78F-9B98247A93E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5F34E0-9C1C-43ED-B73E-8F23EFC9A967}"/>
                  </a:ext>
                </a:extLst>
              </p14:cNvPr>
              <p14:cNvContentPartPr/>
              <p14:nvPr/>
            </p14:nvContentPartPr>
            <p14:xfrm>
              <a:off x="1198760" y="2605158"/>
              <a:ext cx="1904400" cy="97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5F34E0-9C1C-43ED-B73E-8F23EFC9A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440" y="2600838"/>
                <a:ext cx="1913040" cy="9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36F4BC2-C8FB-4660-9170-786B5B65BBCD}"/>
              </a:ext>
            </a:extLst>
          </p:cNvPr>
          <p:cNvGrpSpPr/>
          <p:nvPr/>
        </p:nvGrpSpPr>
        <p:grpSpPr>
          <a:xfrm>
            <a:off x="1297040" y="3528558"/>
            <a:ext cx="1513440" cy="1278720"/>
            <a:chOff x="1297040" y="3528558"/>
            <a:chExt cx="1513440" cy="12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7DDC8C-CD26-49AE-B060-84C7D9B164C2}"/>
                    </a:ext>
                  </a:extLst>
                </p14:cNvPr>
                <p14:cNvContentPartPr/>
                <p14:nvPr/>
              </p14:nvContentPartPr>
              <p14:xfrm>
                <a:off x="1425920" y="3594078"/>
                <a:ext cx="19800" cy="178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7DDC8C-CD26-49AE-B060-84C7D9B164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1600" y="3589758"/>
                  <a:ext cx="28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C6C1030-5B4C-443D-A51E-61BB46579D27}"/>
                    </a:ext>
                  </a:extLst>
                </p14:cNvPr>
                <p14:cNvContentPartPr/>
                <p14:nvPr/>
              </p14:nvContentPartPr>
              <p14:xfrm>
                <a:off x="1309640" y="3528558"/>
                <a:ext cx="201960" cy="132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C6C1030-5B4C-443D-A51E-61BB46579D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5320" y="3524238"/>
                  <a:ext cx="21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CDB089-E0B5-4856-8F94-91F7667EC940}"/>
                    </a:ext>
                  </a:extLst>
                </p14:cNvPr>
                <p14:cNvContentPartPr/>
                <p14:nvPr/>
              </p14:nvContentPartPr>
              <p14:xfrm>
                <a:off x="1540760" y="3695238"/>
                <a:ext cx="290160" cy="269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CDB089-E0B5-4856-8F94-91F7667EC9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6440" y="3690918"/>
                  <a:ext cx="298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122CFF-B416-4E5F-B9BE-9370A6A0A12D}"/>
                    </a:ext>
                  </a:extLst>
                </p14:cNvPr>
                <p14:cNvContentPartPr/>
                <p14:nvPr/>
              </p14:nvContentPartPr>
              <p14:xfrm>
                <a:off x="1713200" y="3630438"/>
                <a:ext cx="20520" cy="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122CFF-B416-4E5F-B9BE-9370A6A0A1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08880" y="3626118"/>
                  <a:ext cx="29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7CF49CD-DA91-4CA4-A281-CF998338491B}"/>
                    </a:ext>
                  </a:extLst>
                </p14:cNvPr>
                <p14:cNvContentPartPr/>
                <p14:nvPr/>
              </p14:nvContentPartPr>
              <p14:xfrm>
                <a:off x="1945760" y="3630798"/>
                <a:ext cx="150840" cy="257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7CF49CD-DA91-4CA4-A281-CF99833849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41440" y="3626478"/>
                  <a:ext cx="159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340EFD-C548-47DC-984E-9A201A917FD2}"/>
                    </a:ext>
                  </a:extLst>
                </p14:cNvPr>
                <p14:cNvContentPartPr/>
                <p14:nvPr/>
              </p14:nvContentPartPr>
              <p14:xfrm>
                <a:off x="2087240" y="3741678"/>
                <a:ext cx="147240" cy="56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340EFD-C548-47DC-984E-9A201A917F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2920" y="3737358"/>
                  <a:ext cx="155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2DE1E0-9E7D-4C15-A247-7524167DCA1E}"/>
                    </a:ext>
                  </a:extLst>
                </p14:cNvPr>
                <p14:cNvContentPartPr/>
                <p14:nvPr/>
              </p14:nvContentPartPr>
              <p14:xfrm>
                <a:off x="2170400" y="3661398"/>
                <a:ext cx="54720" cy="7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2DE1E0-9E7D-4C15-A247-7524167DCA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6080" y="3657078"/>
                  <a:ext cx="63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9854585-614F-438F-8F02-B0C856425D12}"/>
                    </a:ext>
                  </a:extLst>
                </p14:cNvPr>
                <p14:cNvContentPartPr/>
                <p14:nvPr/>
              </p14:nvContentPartPr>
              <p14:xfrm>
                <a:off x="2408720" y="3700638"/>
                <a:ext cx="149040" cy="112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9854585-614F-438F-8F02-B0C856425D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04400" y="3696318"/>
                  <a:ext cx="157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68B17B6-14CB-46CB-8F26-B649F8F8AC6E}"/>
                    </a:ext>
                  </a:extLst>
                </p14:cNvPr>
                <p14:cNvContentPartPr/>
                <p14:nvPr/>
              </p14:nvContentPartPr>
              <p14:xfrm>
                <a:off x="2603840" y="3632958"/>
                <a:ext cx="41400" cy="175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68B17B6-14CB-46CB-8F26-B649F8F8AC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9520" y="3628638"/>
                  <a:ext cx="50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C54A01-0CF3-49D5-A340-08ACC1D246A6}"/>
                    </a:ext>
                  </a:extLst>
                </p14:cNvPr>
                <p14:cNvContentPartPr/>
                <p14:nvPr/>
              </p14:nvContentPartPr>
              <p14:xfrm>
                <a:off x="2660360" y="3622878"/>
                <a:ext cx="38160" cy="181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C54A01-0CF3-49D5-A340-08ACC1D246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6040" y="3618558"/>
                  <a:ext cx="46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CA14C35-F78F-4FD6-8EBD-091E63CB28F6}"/>
                    </a:ext>
                  </a:extLst>
                </p14:cNvPr>
                <p14:cNvContentPartPr/>
                <p14:nvPr/>
              </p14:nvContentPartPr>
              <p14:xfrm>
                <a:off x="2697080" y="3682638"/>
                <a:ext cx="113400" cy="125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CA14C35-F78F-4FD6-8EBD-091E63CB28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92760" y="3678318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8F6D69A-84CA-40FA-BE38-460E39FCD830}"/>
                    </a:ext>
                  </a:extLst>
                </p14:cNvPr>
                <p14:cNvContentPartPr/>
                <p14:nvPr/>
              </p14:nvContentPartPr>
              <p14:xfrm>
                <a:off x="1299200" y="3923838"/>
                <a:ext cx="117360" cy="175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8F6D69A-84CA-40FA-BE38-460E39FCD8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94880" y="3919518"/>
                  <a:ext cx="126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9FB2FC-4DE2-4974-9B4E-EE360BF71CE6}"/>
                    </a:ext>
                  </a:extLst>
                </p14:cNvPr>
                <p14:cNvContentPartPr/>
                <p14:nvPr/>
              </p14:nvContentPartPr>
              <p14:xfrm>
                <a:off x="1341320" y="4030398"/>
                <a:ext cx="100440" cy="48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9FB2FC-4DE2-4974-9B4E-EE360BF71C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37000" y="4026078"/>
                  <a:ext cx="10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27AA61B-CEED-467C-9A49-F3FE864109F4}"/>
                    </a:ext>
                  </a:extLst>
                </p14:cNvPr>
                <p14:cNvContentPartPr/>
                <p14:nvPr/>
              </p14:nvContentPartPr>
              <p14:xfrm>
                <a:off x="1459400" y="4018878"/>
                <a:ext cx="180000" cy="67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27AA61B-CEED-467C-9A49-F3FE864109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5080" y="4014558"/>
                  <a:ext cx="188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5BB3598-2B86-40C6-9E64-0D9EC496B391}"/>
                    </a:ext>
                  </a:extLst>
                </p14:cNvPr>
                <p14:cNvContentPartPr/>
                <p14:nvPr/>
              </p14:nvContentPartPr>
              <p14:xfrm>
                <a:off x="1647320" y="4013478"/>
                <a:ext cx="79920" cy="8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5BB3598-2B86-40C6-9E64-0D9EC496B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43000" y="4009158"/>
                  <a:ext cx="88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E42F249-8755-46F3-97E4-EFD512947C43}"/>
                    </a:ext>
                  </a:extLst>
                </p14:cNvPr>
                <p14:cNvContentPartPr/>
                <p14:nvPr/>
              </p14:nvContentPartPr>
              <p14:xfrm>
                <a:off x="1776200" y="4026078"/>
                <a:ext cx="312480" cy="75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E42F249-8755-46F3-97E4-EFD512947C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71880" y="4021758"/>
                  <a:ext cx="321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4BA9F38-FF23-4A91-8E88-0B6DE4FF2724}"/>
                    </a:ext>
                  </a:extLst>
                </p14:cNvPr>
                <p14:cNvContentPartPr/>
                <p14:nvPr/>
              </p14:nvContentPartPr>
              <p14:xfrm>
                <a:off x="2121800" y="4027158"/>
                <a:ext cx="251640" cy="65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4BA9F38-FF23-4A91-8E88-0B6DE4FF272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17480" y="4022838"/>
                  <a:ext cx="260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4C079E-9E2D-474F-A566-EC57AB2C5E21}"/>
                    </a:ext>
                  </a:extLst>
                </p14:cNvPr>
                <p14:cNvContentPartPr/>
                <p14:nvPr/>
              </p14:nvContentPartPr>
              <p14:xfrm>
                <a:off x="2400440" y="3941478"/>
                <a:ext cx="86040" cy="160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4C079E-9E2D-474F-A566-EC57AB2C5E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96120" y="3937158"/>
                  <a:ext cx="9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41F48F7-C0E9-40CE-945A-23AC62B2AC8A}"/>
                    </a:ext>
                  </a:extLst>
                </p14:cNvPr>
                <p14:cNvContentPartPr/>
                <p14:nvPr/>
              </p14:nvContentPartPr>
              <p14:xfrm>
                <a:off x="2510960" y="3999438"/>
                <a:ext cx="285120" cy="96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41F48F7-C0E9-40CE-945A-23AC62B2AC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6640" y="3995118"/>
                  <a:ext cx="29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A4047F-C8B2-4821-A9FC-4395AAA9FEB1}"/>
                    </a:ext>
                  </a:extLst>
                </p14:cNvPr>
                <p14:cNvContentPartPr/>
                <p14:nvPr/>
              </p14:nvContentPartPr>
              <p14:xfrm>
                <a:off x="1297040" y="4211118"/>
                <a:ext cx="282600" cy="136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A4047F-C8B2-4821-A9FC-4395AAA9FE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92720" y="4206798"/>
                  <a:ext cx="29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C299CC-E29E-4003-87A4-859DCD282577}"/>
                    </a:ext>
                  </a:extLst>
                </p14:cNvPr>
                <p14:cNvContentPartPr/>
                <p14:nvPr/>
              </p14:nvContentPartPr>
              <p14:xfrm>
                <a:off x="1547600" y="4194198"/>
                <a:ext cx="360" cy="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C299CC-E29E-4003-87A4-859DCD2825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43280" y="4189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07D5A77-EE55-4100-A18E-C1760DC18DBD}"/>
                    </a:ext>
                  </a:extLst>
                </p14:cNvPr>
                <p14:cNvContentPartPr/>
                <p14:nvPr/>
              </p14:nvContentPartPr>
              <p14:xfrm>
                <a:off x="1794920" y="4201398"/>
                <a:ext cx="102240" cy="145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07D5A77-EE55-4100-A18E-C1760DC18D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90600" y="4197078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4B8178-3AA5-4CCC-809B-3493937232E6}"/>
                    </a:ext>
                  </a:extLst>
                </p14:cNvPr>
                <p14:cNvContentPartPr/>
                <p14:nvPr/>
              </p14:nvContentPartPr>
              <p14:xfrm>
                <a:off x="1860440" y="4232358"/>
                <a:ext cx="74160" cy="117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4B8178-3AA5-4CCC-809B-3493937232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56120" y="4228038"/>
                  <a:ext cx="82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869F95B-83A2-49DB-B6F7-A34DD914B12B}"/>
                    </a:ext>
                  </a:extLst>
                </p14:cNvPr>
                <p14:cNvContentPartPr/>
                <p14:nvPr/>
              </p14:nvContentPartPr>
              <p14:xfrm>
                <a:off x="2050520" y="4267278"/>
                <a:ext cx="154080" cy="67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869F95B-83A2-49DB-B6F7-A34DD914B1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6200" y="4262958"/>
                  <a:ext cx="16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BD13542-8152-42BB-A2DD-4BC843C40A38}"/>
                    </a:ext>
                  </a:extLst>
                </p14:cNvPr>
                <p14:cNvContentPartPr/>
                <p14:nvPr/>
              </p14:nvContentPartPr>
              <p14:xfrm>
                <a:off x="2218640" y="4221558"/>
                <a:ext cx="143640" cy="10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BD13542-8152-42BB-A2DD-4BC843C40A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14320" y="4217238"/>
                  <a:ext cx="152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1CFC2F-CF95-40DD-8FC6-E13AA23AB0AB}"/>
                    </a:ext>
                  </a:extLst>
                </p14:cNvPr>
                <p14:cNvContentPartPr/>
                <p14:nvPr/>
              </p14:nvContentPartPr>
              <p14:xfrm>
                <a:off x="2559560" y="4228758"/>
                <a:ext cx="12960" cy="102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1CFC2F-CF95-40DD-8FC6-E13AA23AB0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55240" y="4224438"/>
                  <a:ext cx="2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E9B08D-B619-4928-A753-214A28657C98}"/>
                    </a:ext>
                  </a:extLst>
                </p14:cNvPr>
                <p14:cNvContentPartPr/>
                <p14:nvPr/>
              </p14:nvContentPartPr>
              <p14:xfrm>
                <a:off x="2474600" y="4182318"/>
                <a:ext cx="182160" cy="201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E9B08D-B619-4928-A753-214A28657C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70280" y="4177998"/>
                  <a:ext cx="190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7948864-446E-40DB-A5F1-991A5DCB659B}"/>
                    </a:ext>
                  </a:extLst>
                </p14:cNvPr>
                <p14:cNvContentPartPr/>
                <p14:nvPr/>
              </p14:nvContentPartPr>
              <p14:xfrm>
                <a:off x="1334120" y="4478598"/>
                <a:ext cx="324360" cy="307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7948864-446E-40DB-A5F1-991A5DCB65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29800" y="4474278"/>
                  <a:ext cx="333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F7D52E-07FE-4131-AC93-7F14B7EF3942}"/>
                    </a:ext>
                  </a:extLst>
                </p14:cNvPr>
                <p14:cNvContentPartPr/>
                <p14:nvPr/>
              </p14:nvContentPartPr>
              <p14:xfrm>
                <a:off x="1658840" y="4508478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F7D52E-07FE-4131-AC93-7F14B7EF39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54520" y="4504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05C293-54F5-4EC5-95FC-29387BB77253}"/>
                    </a:ext>
                  </a:extLst>
                </p14:cNvPr>
                <p14:cNvContentPartPr/>
                <p14:nvPr/>
              </p14:nvContentPartPr>
              <p14:xfrm>
                <a:off x="1694840" y="4480398"/>
                <a:ext cx="116640" cy="156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05C293-54F5-4EC5-95FC-29387BB772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90520" y="4476078"/>
                  <a:ext cx="12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303FD7D-7D34-4B82-9E58-076C8668AD1A}"/>
                    </a:ext>
                  </a:extLst>
                </p14:cNvPr>
                <p14:cNvContentPartPr/>
                <p14:nvPr/>
              </p14:nvContentPartPr>
              <p14:xfrm>
                <a:off x="1855760" y="4549878"/>
                <a:ext cx="15372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303FD7D-7D34-4B82-9E58-076C8668AD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1440" y="4545558"/>
                  <a:ext cx="16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190E0F-6ADE-4E4F-89B7-3C0FA72C4088}"/>
                    </a:ext>
                  </a:extLst>
                </p14:cNvPr>
                <p14:cNvContentPartPr/>
                <p14:nvPr/>
              </p14:nvContentPartPr>
              <p14:xfrm>
                <a:off x="1870520" y="4593438"/>
                <a:ext cx="129960" cy="30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190E0F-6ADE-4E4F-89B7-3C0FA72C40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66200" y="4589118"/>
                  <a:ext cx="13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89BD6E-2448-444A-955B-67FB47CFA122}"/>
                    </a:ext>
                  </a:extLst>
                </p14:cNvPr>
                <p14:cNvContentPartPr/>
                <p14:nvPr/>
              </p14:nvContentPartPr>
              <p14:xfrm>
                <a:off x="2002280" y="4537638"/>
                <a:ext cx="170280" cy="95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89BD6E-2448-444A-955B-67FB47CFA1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97960" y="4533318"/>
                  <a:ext cx="178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42D8D4-9CC3-4F44-A992-5654FB7A1BAA}"/>
                    </a:ext>
                  </a:extLst>
                </p14:cNvPr>
                <p14:cNvContentPartPr/>
                <p14:nvPr/>
              </p14:nvContentPartPr>
              <p14:xfrm>
                <a:off x="2214320" y="4460238"/>
                <a:ext cx="141480" cy="165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42D8D4-9CC3-4F44-A992-5654FB7A1B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0000" y="4455918"/>
                  <a:ext cx="150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1A44419-B3DA-49B7-B323-4ACF47802CF2}"/>
                    </a:ext>
                  </a:extLst>
                </p14:cNvPr>
                <p14:cNvContentPartPr/>
                <p14:nvPr/>
              </p14:nvContentPartPr>
              <p14:xfrm>
                <a:off x="2334920" y="4476438"/>
                <a:ext cx="28080" cy="38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1A44419-B3DA-49B7-B323-4ACF47802C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30600" y="4472118"/>
                  <a:ext cx="36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D2476F-AB75-430B-B2CC-459406E16FBB}"/>
                    </a:ext>
                  </a:extLst>
                </p14:cNvPr>
                <p14:cNvContentPartPr/>
                <p14:nvPr/>
              </p14:nvContentPartPr>
              <p14:xfrm>
                <a:off x="2355440" y="4527918"/>
                <a:ext cx="158040" cy="279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D2476F-AB75-430B-B2CC-459406E16F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51120" y="4523598"/>
                  <a:ext cx="16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6C91C6-85AE-43C2-A28C-6B36859C7CBC}"/>
                    </a:ext>
                  </a:extLst>
                </p14:cNvPr>
                <p14:cNvContentPartPr/>
                <p14:nvPr/>
              </p14:nvContentPartPr>
              <p14:xfrm>
                <a:off x="2134760" y="4419198"/>
                <a:ext cx="17280" cy="8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6C91C6-85AE-43C2-A28C-6B36859C7C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0440" y="4414878"/>
                  <a:ext cx="2592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EF8B50C-8B77-4023-8DE8-62649F278F7F}"/>
                  </a:ext>
                </a:extLst>
              </p14:cNvPr>
              <p14:cNvContentPartPr/>
              <p14:nvPr/>
            </p14:nvContentPartPr>
            <p14:xfrm>
              <a:off x="4551080" y="4050918"/>
              <a:ext cx="1977840" cy="9619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EF8B50C-8B77-4023-8DE8-62649F278F7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46760" y="4046598"/>
                <a:ext cx="198648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CED0EB18-299A-44AD-8323-19F3C35C4463}"/>
                  </a:ext>
                </a:extLst>
              </p14:cNvPr>
              <p14:cNvContentPartPr/>
              <p14:nvPr/>
            </p14:nvContentPartPr>
            <p14:xfrm>
              <a:off x="5669960" y="3994398"/>
              <a:ext cx="1942920" cy="10778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CED0EB18-299A-44AD-8323-19F3C35C44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65640" y="3990078"/>
                <a:ext cx="1951560" cy="10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6FF9D5C-D826-47A2-A2F4-57358FB85CB8}"/>
                  </a:ext>
                </a:extLst>
              </p14:cNvPr>
              <p14:cNvContentPartPr/>
              <p14:nvPr/>
            </p14:nvContentPartPr>
            <p14:xfrm>
              <a:off x="5074160" y="3729078"/>
              <a:ext cx="2066040" cy="642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6FF9D5C-D826-47A2-A2F4-57358FB85CB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9840" y="3724758"/>
                <a:ext cx="2074680" cy="65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1661D4A-9379-4A91-8F29-AEAF81AD59CD}"/>
              </a:ext>
            </a:extLst>
          </p:cNvPr>
          <p:cNvGrpSpPr/>
          <p:nvPr/>
        </p:nvGrpSpPr>
        <p:grpSpPr>
          <a:xfrm>
            <a:off x="6869840" y="3164238"/>
            <a:ext cx="4756680" cy="972720"/>
            <a:chOff x="6869840" y="3164238"/>
            <a:chExt cx="4756680" cy="9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273B3DF-B2A5-41A5-B3B9-B76DC029AE6B}"/>
                    </a:ext>
                  </a:extLst>
                </p14:cNvPr>
                <p14:cNvContentPartPr/>
                <p14:nvPr/>
              </p14:nvContentPartPr>
              <p14:xfrm>
                <a:off x="6869840" y="3541158"/>
                <a:ext cx="248760" cy="82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273B3DF-B2A5-41A5-B3B9-B76DC029AE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5520" y="3536838"/>
                  <a:ext cx="25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DD7F120-4DBD-4D2F-B324-52D507E1D1F8}"/>
                    </a:ext>
                  </a:extLst>
                </p14:cNvPr>
                <p14:cNvContentPartPr/>
                <p14:nvPr/>
              </p14:nvContentPartPr>
              <p14:xfrm>
                <a:off x="6896480" y="3580398"/>
                <a:ext cx="236880" cy="99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DD7F120-4DBD-4D2F-B324-52D507E1D1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92160" y="3576078"/>
                  <a:ext cx="245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E9B0FBF-FB9A-4065-926D-80C646C31F4C}"/>
                    </a:ext>
                  </a:extLst>
                </p14:cNvPr>
                <p14:cNvContentPartPr/>
                <p14:nvPr/>
              </p14:nvContentPartPr>
              <p14:xfrm>
                <a:off x="7117160" y="3460158"/>
                <a:ext cx="144720" cy="214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E9B0FBF-FB9A-4065-926D-80C646C31F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12840" y="3455838"/>
                  <a:ext cx="153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DE70233-2C8C-41FD-B610-74F78694CDA1}"/>
                    </a:ext>
                  </a:extLst>
                </p14:cNvPr>
                <p14:cNvContentPartPr/>
                <p14:nvPr/>
              </p14:nvContentPartPr>
              <p14:xfrm>
                <a:off x="7421720" y="3327318"/>
                <a:ext cx="77760" cy="247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DE70233-2C8C-41FD-B610-74F78694CD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17400" y="3322998"/>
                  <a:ext cx="86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7759651-9D06-4788-86BD-688D9054ED7A}"/>
                    </a:ext>
                  </a:extLst>
                </p14:cNvPr>
                <p14:cNvContentPartPr/>
                <p14:nvPr/>
              </p14:nvContentPartPr>
              <p14:xfrm>
                <a:off x="7523240" y="3406158"/>
                <a:ext cx="118800" cy="100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7759651-9D06-4788-86BD-688D9054ED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18920" y="3401838"/>
                  <a:ext cx="127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C430F71-6008-4555-AA88-2CB60C7E0358}"/>
                    </a:ext>
                  </a:extLst>
                </p14:cNvPr>
                <p14:cNvContentPartPr/>
                <p14:nvPr/>
              </p14:nvContentPartPr>
              <p14:xfrm>
                <a:off x="7659320" y="3298158"/>
                <a:ext cx="38880" cy="196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C430F71-6008-4555-AA88-2CB60C7E03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55000" y="3293838"/>
                  <a:ext cx="4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005F26-5E87-4166-AAE8-1976D86B236E}"/>
                    </a:ext>
                  </a:extLst>
                </p14:cNvPr>
                <p14:cNvContentPartPr/>
                <p14:nvPr/>
              </p14:nvContentPartPr>
              <p14:xfrm>
                <a:off x="7716920" y="3311478"/>
                <a:ext cx="212400" cy="291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005F26-5E87-4166-AAE8-1976D86B23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12600" y="3307158"/>
                  <a:ext cx="221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6A7BDB2-3572-421F-A9AE-DB47AC1F9BA5}"/>
                    </a:ext>
                  </a:extLst>
                </p14:cNvPr>
                <p14:cNvContentPartPr/>
                <p14:nvPr/>
              </p14:nvContentPartPr>
              <p14:xfrm>
                <a:off x="7979000" y="3401118"/>
                <a:ext cx="34560" cy="156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6A7BDB2-3572-421F-A9AE-DB47AC1F9B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74680" y="3396798"/>
                  <a:ext cx="4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068D996-DC01-46C2-A822-83164393479B}"/>
                    </a:ext>
                  </a:extLst>
                </p14:cNvPr>
                <p14:cNvContentPartPr/>
                <p14:nvPr/>
              </p14:nvContentPartPr>
              <p14:xfrm>
                <a:off x="8071880" y="3315438"/>
                <a:ext cx="159120" cy="116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068D996-DC01-46C2-A822-8316439347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67560" y="3311118"/>
                  <a:ext cx="167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36DC0EA-0819-4008-A72F-1E9F398405F1}"/>
                    </a:ext>
                  </a:extLst>
                </p14:cNvPr>
                <p14:cNvContentPartPr/>
                <p14:nvPr/>
              </p14:nvContentPartPr>
              <p14:xfrm>
                <a:off x="8210120" y="3366198"/>
                <a:ext cx="138240" cy="73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36DC0EA-0819-4008-A72F-1E9F398405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05800" y="3361878"/>
                  <a:ext cx="14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3F563A-6077-4309-8C34-CFC1549D38F7}"/>
                    </a:ext>
                  </a:extLst>
                </p14:cNvPr>
                <p14:cNvContentPartPr/>
                <p14:nvPr/>
              </p14:nvContentPartPr>
              <p14:xfrm>
                <a:off x="8320280" y="3299598"/>
                <a:ext cx="161280" cy="249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3F563A-6077-4309-8C34-CFC1549D38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15960" y="3295278"/>
                  <a:ext cx="169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60184E1-761F-4728-9B9B-1F91F987FBC3}"/>
                    </a:ext>
                  </a:extLst>
                </p14:cNvPr>
                <p14:cNvContentPartPr/>
                <p14:nvPr/>
              </p14:nvContentPartPr>
              <p14:xfrm>
                <a:off x="8633120" y="3347478"/>
                <a:ext cx="276840" cy="84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60184E1-761F-4728-9B9B-1F91F987FB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28800" y="3343158"/>
                  <a:ext cx="28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2880941-0DDF-4E8C-A6C7-29F8F775B692}"/>
                    </a:ext>
                  </a:extLst>
                </p14:cNvPr>
                <p14:cNvContentPartPr/>
                <p14:nvPr/>
              </p14:nvContentPartPr>
              <p14:xfrm>
                <a:off x="8916080" y="3295638"/>
                <a:ext cx="171000" cy="141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2880941-0DDF-4E8C-A6C7-29F8F775B6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11760" y="3291318"/>
                  <a:ext cx="179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F0D3EBE-2A27-4F76-9378-1CB97CDA3227}"/>
                    </a:ext>
                  </a:extLst>
                </p14:cNvPr>
                <p14:cNvContentPartPr/>
                <p14:nvPr/>
              </p14:nvContentPartPr>
              <p14:xfrm>
                <a:off x="9218840" y="3286278"/>
                <a:ext cx="156240" cy="200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F0D3EBE-2A27-4F76-9378-1CB97CDA32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14520" y="3281958"/>
                  <a:ext cx="16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C85139-F112-4678-AE0C-F849A70FC4B2}"/>
                    </a:ext>
                  </a:extLst>
                </p14:cNvPr>
                <p14:cNvContentPartPr/>
                <p14:nvPr/>
              </p14:nvContentPartPr>
              <p14:xfrm>
                <a:off x="9432320" y="3332358"/>
                <a:ext cx="64080" cy="133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C85139-F112-4678-AE0C-F849A70FC4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28000" y="3328038"/>
                  <a:ext cx="72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5E5536A-E104-41F7-88B7-6A6477E13BC8}"/>
                    </a:ext>
                  </a:extLst>
                </p14:cNvPr>
                <p14:cNvContentPartPr/>
                <p14:nvPr/>
              </p14:nvContentPartPr>
              <p14:xfrm>
                <a:off x="9413600" y="3316518"/>
                <a:ext cx="143640" cy="147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5E5536A-E104-41F7-88B7-6A6477E13B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09280" y="3312198"/>
                  <a:ext cx="152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CF73B08-730B-495F-AB01-C002E6979FD8}"/>
                    </a:ext>
                  </a:extLst>
                </p14:cNvPr>
                <p14:cNvContentPartPr/>
                <p14:nvPr/>
              </p14:nvContentPartPr>
              <p14:xfrm>
                <a:off x="9605840" y="3341358"/>
                <a:ext cx="107280" cy="135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CF73B08-730B-495F-AB01-C002E6979F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1520" y="3337038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E5AE54C-ADD1-4B4F-9016-710E9519EAC9}"/>
                    </a:ext>
                  </a:extLst>
                </p14:cNvPr>
                <p14:cNvContentPartPr/>
                <p14:nvPr/>
              </p14:nvContentPartPr>
              <p14:xfrm>
                <a:off x="9706640" y="3434958"/>
                <a:ext cx="77040" cy="87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E5AE54C-ADD1-4B4F-9016-710E9519EA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2320" y="3430638"/>
                  <a:ext cx="85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AB75F1-9C09-429F-8F11-B4B9B8EA66F5}"/>
                    </a:ext>
                  </a:extLst>
                </p14:cNvPr>
                <p14:cNvContentPartPr/>
                <p14:nvPr/>
              </p14:nvContentPartPr>
              <p14:xfrm>
                <a:off x="9726080" y="3418758"/>
                <a:ext cx="81720" cy="144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AB75F1-9C09-429F-8F11-B4B9B8EA66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21760" y="3414438"/>
                  <a:ext cx="90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82AEFB0-2E61-4908-A5CC-D1AC555662EC}"/>
                    </a:ext>
                  </a:extLst>
                </p14:cNvPr>
                <p14:cNvContentPartPr/>
                <p14:nvPr/>
              </p14:nvContentPartPr>
              <p14:xfrm>
                <a:off x="9943160" y="3383838"/>
                <a:ext cx="184680" cy="5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82AEFB0-2E61-4908-A5CC-D1AC555662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38840" y="3379518"/>
                  <a:ext cx="193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E02322-2678-489D-88A7-719C52B1EC61}"/>
                    </a:ext>
                  </a:extLst>
                </p14:cNvPr>
                <p14:cNvContentPartPr/>
                <p14:nvPr/>
              </p14:nvContentPartPr>
              <p14:xfrm>
                <a:off x="9949280" y="3422718"/>
                <a:ext cx="192600" cy="9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E02322-2678-489D-88A7-719C52B1EC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44960" y="3418398"/>
                  <a:ext cx="201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AF5FD03-E996-4EEF-B5D1-908429631F2A}"/>
                    </a:ext>
                  </a:extLst>
                </p14:cNvPr>
                <p14:cNvContentPartPr/>
                <p14:nvPr/>
              </p14:nvContentPartPr>
              <p14:xfrm>
                <a:off x="10188320" y="3306438"/>
                <a:ext cx="151920" cy="171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AF5FD03-E996-4EEF-B5D1-908429631F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84000" y="3302118"/>
                  <a:ext cx="160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9095FB0-31B1-4CFD-91BE-C3822C0E9FCF}"/>
                    </a:ext>
                  </a:extLst>
                </p14:cNvPr>
                <p14:cNvContentPartPr/>
                <p14:nvPr/>
              </p14:nvContentPartPr>
              <p14:xfrm>
                <a:off x="10394240" y="3299238"/>
                <a:ext cx="33120" cy="158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9095FB0-31B1-4CFD-91BE-C3822C0E9FC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89920" y="3294918"/>
                  <a:ext cx="4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F6DAA4A-7A3C-468B-B09E-2E2B6DFD9276}"/>
                    </a:ext>
                  </a:extLst>
                </p14:cNvPr>
                <p14:cNvContentPartPr/>
                <p14:nvPr/>
              </p14:nvContentPartPr>
              <p14:xfrm>
                <a:off x="10361840" y="3302118"/>
                <a:ext cx="150120" cy="146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F6DAA4A-7A3C-468B-B09E-2E2B6DFD92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57520" y="3297798"/>
                  <a:ext cx="158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E10BB4-31C8-47E7-952E-34BCCE02BD78}"/>
                    </a:ext>
                  </a:extLst>
                </p14:cNvPr>
                <p14:cNvContentPartPr/>
                <p14:nvPr/>
              </p14:nvContentPartPr>
              <p14:xfrm>
                <a:off x="10533920" y="3319038"/>
                <a:ext cx="121680" cy="135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E10BB4-31C8-47E7-952E-34BCCE02BD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29600" y="3314718"/>
                  <a:ext cx="13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1F9A50-DB37-4D0B-9064-AE94EFCE8DD5}"/>
                    </a:ext>
                  </a:extLst>
                </p14:cNvPr>
                <p14:cNvContentPartPr/>
                <p14:nvPr/>
              </p14:nvContentPartPr>
              <p14:xfrm>
                <a:off x="10717520" y="3435678"/>
                <a:ext cx="15120" cy="123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1F9A50-DB37-4D0B-9064-AE94EFCE8D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13200" y="3431358"/>
                  <a:ext cx="2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3DC9DA7-A7A8-43FC-B63D-A3CFB1FFD4C2}"/>
                    </a:ext>
                  </a:extLst>
                </p14:cNvPr>
                <p14:cNvContentPartPr/>
                <p14:nvPr/>
              </p14:nvContentPartPr>
              <p14:xfrm>
                <a:off x="10657040" y="3423078"/>
                <a:ext cx="153720" cy="175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3DC9DA7-A7A8-43FC-B63D-A3CFB1FFD4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52720" y="3418758"/>
                  <a:ext cx="16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098691-04A6-4DF4-ACF2-22A2EDD5A453}"/>
                    </a:ext>
                  </a:extLst>
                </p14:cNvPr>
                <p14:cNvContentPartPr/>
                <p14:nvPr/>
              </p14:nvContentPartPr>
              <p14:xfrm>
                <a:off x="10930640" y="3248838"/>
                <a:ext cx="409680" cy="335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098691-04A6-4DF4-ACF2-22A2EDD5A4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26320" y="3244518"/>
                  <a:ext cx="418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E6DC07-87B8-4BC1-864B-DA3B209C0FAD}"/>
                    </a:ext>
                  </a:extLst>
                </p14:cNvPr>
                <p14:cNvContentPartPr/>
                <p14:nvPr/>
              </p14:nvContentPartPr>
              <p14:xfrm>
                <a:off x="11120360" y="3164238"/>
                <a:ext cx="2880" cy="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E6DC07-87B8-4BC1-864B-DA3B209C0F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6040" y="3159918"/>
                  <a:ext cx="11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31BE8A-FE58-40C8-95F9-49AFD0DCD63A}"/>
                    </a:ext>
                  </a:extLst>
                </p14:cNvPr>
                <p14:cNvContentPartPr/>
                <p14:nvPr/>
              </p14:nvContentPartPr>
              <p14:xfrm>
                <a:off x="9112640" y="3500118"/>
                <a:ext cx="768600" cy="159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31BE8A-FE58-40C8-95F9-49AFD0DCD6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08320" y="3495798"/>
                  <a:ext cx="77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218646-F416-4E77-9BB5-4A4F2B7DA084}"/>
                    </a:ext>
                  </a:extLst>
                </p14:cNvPr>
                <p14:cNvContentPartPr/>
                <p14:nvPr/>
              </p14:nvContentPartPr>
              <p14:xfrm>
                <a:off x="9921560" y="3590118"/>
                <a:ext cx="615600" cy="57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218646-F416-4E77-9BB5-4A4F2B7DA0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17240" y="3585798"/>
                  <a:ext cx="62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C82A71-92F3-4343-A6CE-6C9AF0CCA487}"/>
                    </a:ext>
                  </a:extLst>
                </p14:cNvPr>
                <p14:cNvContentPartPr/>
                <p14:nvPr/>
              </p14:nvContentPartPr>
              <p14:xfrm>
                <a:off x="9539960" y="3725838"/>
                <a:ext cx="15120" cy="102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C82A71-92F3-4343-A6CE-6C9AF0CCA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35640" y="3721518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66B4DB7-3825-4845-A2A3-DEFAF7B76C26}"/>
                    </a:ext>
                  </a:extLst>
                </p14:cNvPr>
                <p14:cNvContentPartPr/>
                <p14:nvPr/>
              </p14:nvContentPartPr>
              <p14:xfrm>
                <a:off x="9471920" y="3702078"/>
                <a:ext cx="129600" cy="163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66B4DB7-3825-4845-A2A3-DEFAF7B76C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67600" y="3697758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896AF3-66EC-4BDD-9E56-0670AF6A8035}"/>
                    </a:ext>
                  </a:extLst>
                </p14:cNvPr>
                <p14:cNvContentPartPr/>
                <p14:nvPr/>
              </p14:nvContentPartPr>
              <p14:xfrm>
                <a:off x="9619880" y="3757518"/>
                <a:ext cx="63000" cy="69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896AF3-66EC-4BDD-9E56-0670AF6A80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15560" y="3753198"/>
                  <a:ext cx="71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5499A1-3250-4AB1-B859-87493E902991}"/>
                    </a:ext>
                  </a:extLst>
                </p14:cNvPr>
                <p14:cNvContentPartPr/>
                <p14:nvPr/>
              </p14:nvContentPartPr>
              <p14:xfrm>
                <a:off x="9696560" y="3741678"/>
                <a:ext cx="108000" cy="91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5499A1-3250-4AB1-B859-87493E9029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92240" y="3737358"/>
                  <a:ext cx="11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F1F6C46-1C3D-41E9-96BB-501465F1CAA6}"/>
                    </a:ext>
                  </a:extLst>
                </p14:cNvPr>
                <p14:cNvContentPartPr/>
                <p14:nvPr/>
              </p14:nvContentPartPr>
              <p14:xfrm>
                <a:off x="9840920" y="3807918"/>
                <a:ext cx="11160" cy="5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F1F6C46-1C3D-41E9-96BB-501465F1CA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36600" y="3803598"/>
                  <a:ext cx="19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022127D-993D-4D6C-A570-AAAC56389F99}"/>
                    </a:ext>
                  </a:extLst>
                </p14:cNvPr>
                <p14:cNvContentPartPr/>
                <p14:nvPr/>
              </p14:nvContentPartPr>
              <p14:xfrm>
                <a:off x="9960800" y="3669678"/>
                <a:ext cx="150480" cy="210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022127D-993D-4D6C-A570-AAAC56389F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56480" y="3665358"/>
                  <a:ext cx="159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8A2786D-8C40-4C2F-9A50-458EFE139B5C}"/>
                    </a:ext>
                  </a:extLst>
                </p14:cNvPr>
                <p14:cNvContentPartPr/>
                <p14:nvPr/>
              </p14:nvContentPartPr>
              <p14:xfrm>
                <a:off x="10112720" y="3743478"/>
                <a:ext cx="158040" cy="68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8A2786D-8C40-4C2F-9A50-458EFE139B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08400" y="3739158"/>
                  <a:ext cx="16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1164E8F-FAA8-4688-9B3C-0FD5F982328D}"/>
                    </a:ext>
                  </a:extLst>
                </p14:cNvPr>
                <p14:cNvContentPartPr/>
                <p14:nvPr/>
              </p14:nvContentPartPr>
              <p14:xfrm>
                <a:off x="10205960" y="3672918"/>
                <a:ext cx="21960" cy="2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1164E8F-FAA8-4688-9B3C-0FD5F98232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01640" y="3668598"/>
                  <a:ext cx="30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EEEF5A7-2C07-4794-B736-591D8BCCADBB}"/>
                    </a:ext>
                  </a:extLst>
                </p14:cNvPr>
                <p14:cNvContentPartPr/>
                <p14:nvPr/>
              </p14:nvContentPartPr>
              <p14:xfrm>
                <a:off x="10389560" y="3706758"/>
                <a:ext cx="95400" cy="156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EEEF5A7-2C07-4794-B736-591D8BCCAD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85240" y="3702438"/>
                  <a:ext cx="104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F4F8829-E501-458F-A1BE-FEE8AEC858F3}"/>
                    </a:ext>
                  </a:extLst>
                </p14:cNvPr>
                <p14:cNvContentPartPr/>
                <p14:nvPr/>
              </p14:nvContentPartPr>
              <p14:xfrm>
                <a:off x="10475960" y="3639078"/>
                <a:ext cx="249120" cy="143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F4F8829-E501-458F-A1BE-FEE8AEC858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1640" y="3634758"/>
                  <a:ext cx="257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34A4788-9D5C-4BDD-AAF7-674DBC31D14F}"/>
                    </a:ext>
                  </a:extLst>
                </p14:cNvPr>
                <p14:cNvContentPartPr/>
                <p14:nvPr/>
              </p14:nvContentPartPr>
              <p14:xfrm>
                <a:off x="10738400" y="3695238"/>
                <a:ext cx="58320" cy="69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34A4788-9D5C-4BDD-AAF7-674DBC31D1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34080" y="3690918"/>
                  <a:ext cx="66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809F40D-0F5B-47CD-BB5E-F8450E9C753D}"/>
                    </a:ext>
                  </a:extLst>
                </p14:cNvPr>
                <p14:cNvContentPartPr/>
                <p14:nvPr/>
              </p14:nvContentPartPr>
              <p14:xfrm>
                <a:off x="10847480" y="3722598"/>
                <a:ext cx="52920" cy="12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809F40D-0F5B-47CD-BB5E-F8450E9C75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43160" y="3718278"/>
                  <a:ext cx="6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BA4AB88-0948-49B8-88F8-4EB61B92DE28}"/>
                    </a:ext>
                  </a:extLst>
                </p14:cNvPr>
                <p14:cNvContentPartPr/>
                <p14:nvPr/>
              </p14:nvContentPartPr>
              <p14:xfrm>
                <a:off x="10951520" y="3613158"/>
                <a:ext cx="137520" cy="153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BA4AB88-0948-49B8-88F8-4EB61B92DE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47200" y="3608838"/>
                  <a:ext cx="146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32E897B-710C-476C-AE07-C76E5FB842D0}"/>
                    </a:ext>
                  </a:extLst>
                </p14:cNvPr>
                <p14:cNvContentPartPr/>
                <p14:nvPr/>
              </p14:nvContentPartPr>
              <p14:xfrm>
                <a:off x="11044760" y="3571398"/>
                <a:ext cx="118440" cy="238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32E897B-710C-476C-AE07-C76E5FB842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40440" y="3567078"/>
                  <a:ext cx="127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EDA732C-B327-4C55-911C-0F212CC3D2C8}"/>
                    </a:ext>
                  </a:extLst>
                </p14:cNvPr>
                <p14:cNvContentPartPr/>
                <p14:nvPr/>
              </p14:nvContentPartPr>
              <p14:xfrm>
                <a:off x="11156720" y="3614238"/>
                <a:ext cx="108720" cy="116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EDA732C-B327-4C55-911C-0F212CC3D2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52400" y="3609918"/>
                  <a:ext cx="117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3422553-6875-4B86-8E3D-1396DA9EEB1A}"/>
                    </a:ext>
                  </a:extLst>
                </p14:cNvPr>
                <p14:cNvContentPartPr/>
                <p14:nvPr/>
              </p14:nvContentPartPr>
              <p14:xfrm>
                <a:off x="11203520" y="3645558"/>
                <a:ext cx="93960" cy="92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3422553-6875-4B86-8E3D-1396DA9EEB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99200" y="3641238"/>
                  <a:ext cx="10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C5DBD8-D75E-4F5B-81B9-8D01CFEE4F46}"/>
                    </a:ext>
                  </a:extLst>
                </p14:cNvPr>
                <p14:cNvContentPartPr/>
                <p14:nvPr/>
              </p14:nvContentPartPr>
              <p14:xfrm>
                <a:off x="11326640" y="3645558"/>
                <a:ext cx="119880" cy="68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C5DBD8-D75E-4F5B-81B9-8D01CFEE4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22320" y="3641238"/>
                  <a:ext cx="12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B62FEF0-A4D1-4C23-A98A-1D764002308D}"/>
                    </a:ext>
                  </a:extLst>
                </p14:cNvPr>
                <p14:cNvContentPartPr/>
                <p14:nvPr/>
              </p14:nvContentPartPr>
              <p14:xfrm>
                <a:off x="11477840" y="3538638"/>
                <a:ext cx="108720" cy="149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B62FEF0-A4D1-4C23-A98A-1D76400230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73520" y="3534318"/>
                  <a:ext cx="117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4121A5F-7E4B-451B-9DF3-4257C27FEBC8}"/>
                    </a:ext>
                  </a:extLst>
                </p14:cNvPr>
                <p14:cNvContentPartPr/>
                <p14:nvPr/>
              </p14:nvContentPartPr>
              <p14:xfrm>
                <a:off x="11374520" y="3494718"/>
                <a:ext cx="23760" cy="9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4121A5F-7E4B-451B-9DF3-4257C27FEB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70200" y="3490398"/>
                  <a:ext cx="3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8B1F4DD-545A-4E89-A5A9-424323D6DBD3}"/>
                    </a:ext>
                  </a:extLst>
                </p14:cNvPr>
                <p14:cNvContentPartPr/>
                <p14:nvPr/>
              </p14:nvContentPartPr>
              <p14:xfrm>
                <a:off x="10608440" y="3883158"/>
                <a:ext cx="81000" cy="154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8B1F4DD-545A-4E89-A5A9-424323D6DB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04120" y="3878838"/>
                  <a:ext cx="89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2AC8E66-9D8A-4CDE-9736-F34C1C5172BB}"/>
                    </a:ext>
                  </a:extLst>
                </p14:cNvPr>
                <p14:cNvContentPartPr/>
                <p14:nvPr/>
              </p14:nvContentPartPr>
              <p14:xfrm>
                <a:off x="10653800" y="3947238"/>
                <a:ext cx="72360" cy="55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2AC8E66-9D8A-4CDE-9736-F34C1C517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49480" y="3942918"/>
                  <a:ext cx="81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EBB3EE-ED27-4EB6-9112-DA54792AFC99}"/>
                    </a:ext>
                  </a:extLst>
                </p14:cNvPr>
                <p14:cNvContentPartPr/>
                <p14:nvPr/>
              </p14:nvContentPartPr>
              <p14:xfrm>
                <a:off x="10761440" y="3874158"/>
                <a:ext cx="96120" cy="118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EBB3EE-ED27-4EB6-9112-DA54792AFC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57120" y="3869838"/>
                  <a:ext cx="104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B983E19-F8B7-498F-86C1-A0989BEF223B}"/>
                    </a:ext>
                  </a:extLst>
                </p14:cNvPr>
                <p14:cNvContentPartPr/>
                <p14:nvPr/>
              </p14:nvContentPartPr>
              <p14:xfrm>
                <a:off x="10849280" y="3921678"/>
                <a:ext cx="64440" cy="7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B983E19-F8B7-498F-86C1-A0989BEF22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44960" y="3917358"/>
                  <a:ext cx="73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79829F-7994-46ED-9F45-315CB5AAD54D}"/>
                    </a:ext>
                  </a:extLst>
                </p14:cNvPr>
                <p14:cNvContentPartPr/>
                <p14:nvPr/>
              </p14:nvContentPartPr>
              <p14:xfrm>
                <a:off x="10927040" y="3860838"/>
                <a:ext cx="107640" cy="128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79829F-7994-46ED-9F45-315CB5AAD5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22720" y="3856518"/>
                  <a:ext cx="11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D66B1AC-E23B-4D47-8400-3F70D1BC542C}"/>
                    </a:ext>
                  </a:extLst>
                </p14:cNvPr>
                <p14:cNvContentPartPr/>
                <p14:nvPr/>
              </p14:nvContentPartPr>
              <p14:xfrm>
                <a:off x="11014520" y="3853278"/>
                <a:ext cx="233280" cy="135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D66B1AC-E23B-4D47-8400-3F70D1BC54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10200" y="3848958"/>
                  <a:ext cx="241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650CF6E-4A6B-4F4D-A128-39CEE2667A05}"/>
                    </a:ext>
                  </a:extLst>
                </p14:cNvPr>
                <p14:cNvContentPartPr/>
                <p14:nvPr/>
              </p14:nvContentPartPr>
              <p14:xfrm>
                <a:off x="11246720" y="3851118"/>
                <a:ext cx="10440" cy="44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650CF6E-4A6B-4F4D-A128-39CEE2667A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42400" y="3846798"/>
                  <a:ext cx="1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095EE06-0B24-42FB-AC42-76D79DE29665}"/>
                    </a:ext>
                  </a:extLst>
                </p14:cNvPr>
                <p14:cNvContentPartPr/>
                <p14:nvPr/>
              </p14:nvContentPartPr>
              <p14:xfrm>
                <a:off x="11272280" y="3905118"/>
                <a:ext cx="191880" cy="62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095EE06-0B24-42FB-AC42-76D79DE296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67960" y="3900798"/>
                  <a:ext cx="200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3F60C01-2F75-4349-81EB-EB5C2D5B7144}"/>
                    </a:ext>
                  </a:extLst>
                </p14:cNvPr>
                <p14:cNvContentPartPr/>
                <p14:nvPr/>
              </p14:nvContentPartPr>
              <p14:xfrm>
                <a:off x="10382720" y="4111398"/>
                <a:ext cx="1243800" cy="25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3F60C01-2F75-4349-81EB-EB5C2D5B71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78400" y="4107078"/>
                  <a:ext cx="1252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5F66258B-33E6-4000-97EA-6AAEC4C93F78}"/>
              </a:ext>
            </a:extLst>
          </p:cNvPr>
          <p:cNvGrpSpPr/>
          <p:nvPr/>
        </p:nvGrpSpPr>
        <p:grpSpPr>
          <a:xfrm>
            <a:off x="637520" y="4823118"/>
            <a:ext cx="7898400" cy="1881000"/>
            <a:chOff x="637520" y="4823118"/>
            <a:chExt cx="7898400" cy="18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5FD274-475F-47BA-AFFB-3CB77E697A08}"/>
                    </a:ext>
                  </a:extLst>
                </p14:cNvPr>
                <p14:cNvContentPartPr/>
                <p14:nvPr/>
              </p14:nvContentPartPr>
              <p14:xfrm>
                <a:off x="922640" y="4941558"/>
                <a:ext cx="136080" cy="123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5FD274-475F-47BA-AFFB-3CB77E697A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8320" y="4937238"/>
                  <a:ext cx="144720" cy="12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D815CC-77E6-4515-88C4-9CAB60508AD3}"/>
                    </a:ext>
                  </a:extLst>
                </p14:cNvPr>
                <p14:cNvContentPartPr/>
                <p14:nvPr/>
              </p14:nvContentPartPr>
              <p14:xfrm>
                <a:off x="722840" y="5954958"/>
                <a:ext cx="1904400" cy="110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D815CC-77E6-4515-88C4-9CAB60508A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8520" y="5950638"/>
                  <a:ext cx="19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566B08-16A5-42F4-B605-B81F16C9429D}"/>
                    </a:ext>
                  </a:extLst>
                </p14:cNvPr>
                <p14:cNvContentPartPr/>
                <p14:nvPr/>
              </p14:nvContentPartPr>
              <p14:xfrm>
                <a:off x="2570720" y="5848398"/>
                <a:ext cx="142560" cy="240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566B08-16A5-42F4-B605-B81F16C942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66400" y="5844078"/>
                  <a:ext cx="151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1C126A-A7AB-4BE4-AA36-CC6262C8A1D4}"/>
                    </a:ext>
                  </a:extLst>
                </p14:cNvPr>
                <p14:cNvContentPartPr/>
                <p14:nvPr/>
              </p14:nvContentPartPr>
              <p14:xfrm>
                <a:off x="904640" y="4823118"/>
                <a:ext cx="226440" cy="147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1C126A-A7AB-4BE4-AA36-CC6262C8A1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0320" y="4818798"/>
                  <a:ext cx="235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A83010-049D-44F4-B580-97114DF205E1}"/>
                    </a:ext>
                  </a:extLst>
                </p14:cNvPr>
                <p14:cNvContentPartPr/>
                <p14:nvPr/>
              </p14:nvContentPartPr>
              <p14:xfrm>
                <a:off x="637520" y="4833198"/>
                <a:ext cx="118080" cy="183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A83010-049D-44F4-B580-97114DF205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3200" y="4828878"/>
                  <a:ext cx="126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6722413-839A-4092-AA44-357BE9D8C9AB}"/>
                    </a:ext>
                  </a:extLst>
                </p14:cNvPr>
                <p14:cNvContentPartPr/>
                <p14:nvPr/>
              </p14:nvContentPartPr>
              <p14:xfrm>
                <a:off x="2383520" y="6150078"/>
                <a:ext cx="164160" cy="140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6722413-839A-4092-AA44-357BE9D8C9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79200" y="6145758"/>
                  <a:ext cx="17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901709B-D7E6-4D1C-9F86-45E4AA329190}"/>
                    </a:ext>
                  </a:extLst>
                </p14:cNvPr>
                <p14:cNvContentPartPr/>
                <p14:nvPr/>
              </p14:nvContentPartPr>
              <p14:xfrm>
                <a:off x="1029560" y="5113998"/>
                <a:ext cx="926640" cy="870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901709B-D7E6-4D1C-9F86-45E4AA3291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5240" y="5109678"/>
                  <a:ext cx="93528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C9369F-39F7-4FD4-8DC4-D19F0186534C}"/>
                    </a:ext>
                  </a:extLst>
                </p14:cNvPr>
                <p14:cNvContentPartPr/>
                <p14:nvPr/>
              </p14:nvContentPartPr>
              <p14:xfrm>
                <a:off x="1318640" y="4925718"/>
                <a:ext cx="922320" cy="973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C9369F-39F7-4FD4-8DC4-D19F018653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14320" y="4921398"/>
                  <a:ext cx="930960" cy="9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0DF774-FFC4-4853-9819-499FA6361AFF}"/>
                    </a:ext>
                  </a:extLst>
                </p14:cNvPr>
                <p14:cNvContentPartPr/>
                <p14:nvPr/>
              </p14:nvContentPartPr>
              <p14:xfrm>
                <a:off x="1630400" y="5657958"/>
                <a:ext cx="63000" cy="90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0DF774-FFC4-4853-9819-499FA6361A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26080" y="5653638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EC663B1-FF37-45B9-9C41-D01F95BA665F}"/>
                    </a:ext>
                  </a:extLst>
                </p14:cNvPr>
                <p14:cNvContentPartPr/>
                <p14:nvPr/>
              </p14:nvContentPartPr>
              <p14:xfrm>
                <a:off x="2321600" y="5763438"/>
                <a:ext cx="11160" cy="121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EC663B1-FF37-45B9-9C41-D01F95BA66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17280" y="5759118"/>
                  <a:ext cx="1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77710D2-63CE-4D4E-AC95-B68D108254ED}"/>
                    </a:ext>
                  </a:extLst>
                </p14:cNvPr>
                <p14:cNvContentPartPr/>
                <p14:nvPr/>
              </p14:nvContentPartPr>
              <p14:xfrm>
                <a:off x="2272280" y="5882238"/>
                <a:ext cx="124200" cy="10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77710D2-63CE-4D4E-AC95-B68D108254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67960" y="5877918"/>
                  <a:ext cx="132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9ED5873-269F-4E8E-B220-7A8DB731358B}"/>
                    </a:ext>
                  </a:extLst>
                </p14:cNvPr>
                <p14:cNvContentPartPr/>
                <p14:nvPr/>
              </p14:nvContentPartPr>
              <p14:xfrm>
                <a:off x="2228720" y="5741478"/>
                <a:ext cx="144360" cy="37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9ED5873-269F-4E8E-B220-7A8DB731358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24400" y="5737158"/>
                  <a:ext cx="153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502B65F-739D-400C-813A-6A7F697085C9}"/>
                    </a:ext>
                  </a:extLst>
                </p14:cNvPr>
                <p14:cNvContentPartPr/>
                <p14:nvPr/>
              </p14:nvContentPartPr>
              <p14:xfrm>
                <a:off x="2374880" y="5650758"/>
                <a:ext cx="110160" cy="100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502B65F-739D-400C-813A-6A7F697085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70560" y="5646438"/>
                  <a:ext cx="118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0BD97D-5221-4334-83BC-F711A2C0D999}"/>
                    </a:ext>
                  </a:extLst>
                </p14:cNvPr>
                <p14:cNvContentPartPr/>
                <p14:nvPr/>
              </p14:nvContentPartPr>
              <p14:xfrm>
                <a:off x="1715720" y="5410278"/>
                <a:ext cx="177120" cy="156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0BD97D-5221-4334-83BC-F711A2C0D9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11400" y="5405958"/>
                  <a:ext cx="18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5F12A61-1419-4FFE-B9F3-71285FADD22B}"/>
                    </a:ext>
                  </a:extLst>
                </p14:cNvPr>
                <p14:cNvContentPartPr/>
                <p14:nvPr/>
              </p14:nvContentPartPr>
              <p14:xfrm>
                <a:off x="1681880" y="5441598"/>
                <a:ext cx="157320" cy="174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5F12A61-1419-4FFE-B9F3-71285FADD2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7560" y="5437278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97244F5-5B77-4A22-996B-DFDED76DFC8A}"/>
                    </a:ext>
                  </a:extLst>
                </p14:cNvPr>
                <p14:cNvContentPartPr/>
                <p14:nvPr/>
              </p14:nvContentPartPr>
              <p14:xfrm>
                <a:off x="2045480" y="5080158"/>
                <a:ext cx="88200" cy="159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97244F5-5B77-4A22-996B-DFDED76DFC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41160" y="5075838"/>
                  <a:ext cx="96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745BA25-0643-4209-87B5-40BB338AD656}"/>
                    </a:ext>
                  </a:extLst>
                </p14:cNvPr>
                <p14:cNvContentPartPr/>
                <p14:nvPr/>
              </p14:nvContentPartPr>
              <p14:xfrm>
                <a:off x="2139440" y="5080878"/>
                <a:ext cx="175680" cy="95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745BA25-0643-4209-87B5-40BB338AD6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35120" y="5076558"/>
                  <a:ext cx="18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C7E935-7718-4321-B898-0E1743A60985}"/>
                    </a:ext>
                  </a:extLst>
                </p14:cNvPr>
                <p14:cNvContentPartPr/>
                <p14:nvPr/>
              </p14:nvContentPartPr>
              <p14:xfrm>
                <a:off x="2324120" y="5041998"/>
                <a:ext cx="84600" cy="88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C7E935-7718-4321-B898-0E1743A609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19800" y="5037678"/>
                  <a:ext cx="93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060BD15-78C6-416F-9F7E-D569FA8B3DCC}"/>
                    </a:ext>
                  </a:extLst>
                </p14:cNvPr>
                <p14:cNvContentPartPr/>
                <p14:nvPr/>
              </p14:nvContentPartPr>
              <p14:xfrm>
                <a:off x="2407640" y="4934718"/>
                <a:ext cx="111960" cy="138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060BD15-78C6-416F-9F7E-D569FA8B3DC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03320" y="4930398"/>
                  <a:ext cx="12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34FCCB-8233-4E44-9B13-546E3E561E1D}"/>
                    </a:ext>
                  </a:extLst>
                </p14:cNvPr>
                <p14:cNvContentPartPr/>
                <p14:nvPr/>
              </p14:nvContentPartPr>
              <p14:xfrm>
                <a:off x="2525000" y="4859838"/>
                <a:ext cx="228960" cy="17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34FCCB-8233-4E44-9B13-546E3E561E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20680" y="4855518"/>
                  <a:ext cx="237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417AE2A-F44C-4C01-8F94-2A109DCA5DBD}"/>
                    </a:ext>
                  </a:extLst>
                </p14:cNvPr>
                <p14:cNvContentPartPr/>
                <p14:nvPr/>
              </p14:nvContentPartPr>
              <p14:xfrm>
                <a:off x="2742440" y="4912398"/>
                <a:ext cx="94320" cy="69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417AE2A-F44C-4C01-8F94-2A109DCA5D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8120" y="4908078"/>
                  <a:ext cx="102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544D49-7497-46E9-8A32-9A5A691BE8A2}"/>
                    </a:ext>
                  </a:extLst>
                </p14:cNvPr>
                <p14:cNvContentPartPr/>
                <p14:nvPr/>
              </p14:nvContentPartPr>
              <p14:xfrm>
                <a:off x="2865200" y="4881438"/>
                <a:ext cx="104400" cy="25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544D49-7497-46E9-8A32-9A5A691BE8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60880" y="4877118"/>
                  <a:ext cx="11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0CAC9F-0691-46EC-BB4A-B6BDAD73D368}"/>
                    </a:ext>
                  </a:extLst>
                </p14:cNvPr>
                <p14:cNvContentPartPr/>
                <p14:nvPr/>
              </p14:nvContentPartPr>
              <p14:xfrm>
                <a:off x="2197760" y="5273478"/>
                <a:ext cx="87840" cy="97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0CAC9F-0691-46EC-BB4A-B6BDAD73D3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93440" y="5269158"/>
                  <a:ext cx="9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DA5B4A1-195B-403E-81AA-4CF597241480}"/>
                    </a:ext>
                  </a:extLst>
                </p14:cNvPr>
                <p14:cNvContentPartPr/>
                <p14:nvPr/>
              </p14:nvContentPartPr>
              <p14:xfrm>
                <a:off x="2305400" y="5255838"/>
                <a:ext cx="70560" cy="174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DA5B4A1-195B-403E-81AA-4CF5972414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01080" y="5251518"/>
                  <a:ext cx="79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2E7DBF-B329-469A-9615-D4CBB8D109B0}"/>
                    </a:ext>
                  </a:extLst>
                </p14:cNvPr>
                <p14:cNvContentPartPr/>
                <p14:nvPr/>
              </p14:nvContentPartPr>
              <p14:xfrm>
                <a:off x="2409440" y="5154318"/>
                <a:ext cx="310320" cy="155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2E7DBF-B329-469A-9615-D4CBB8D109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05120" y="5149998"/>
                  <a:ext cx="318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07562EA-A26A-458C-B816-31B417357656}"/>
                    </a:ext>
                  </a:extLst>
                </p14:cNvPr>
                <p14:cNvContentPartPr/>
                <p14:nvPr/>
              </p14:nvContentPartPr>
              <p14:xfrm>
                <a:off x="2640200" y="5093478"/>
                <a:ext cx="36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07562EA-A26A-458C-B816-31B4173576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35880" y="5089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19980C-0F7C-431A-B0DD-11E0D19A75B1}"/>
                    </a:ext>
                  </a:extLst>
                </p14:cNvPr>
                <p14:cNvContentPartPr/>
                <p14:nvPr/>
              </p14:nvContentPartPr>
              <p14:xfrm>
                <a:off x="2764400" y="5068998"/>
                <a:ext cx="330120" cy="115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19980C-0F7C-431A-B0DD-11E0D19A75B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60080" y="5064678"/>
                  <a:ext cx="338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5BDB8D-8D43-46AC-92D3-920DBD7788D9}"/>
                    </a:ext>
                  </a:extLst>
                </p14:cNvPr>
                <p14:cNvContentPartPr/>
                <p14:nvPr/>
              </p14:nvContentPartPr>
              <p14:xfrm>
                <a:off x="3140960" y="4871718"/>
                <a:ext cx="31320" cy="92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5BDB8D-8D43-46AC-92D3-920DBD7788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36640" y="4867398"/>
                  <a:ext cx="39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88DC181-10E9-43B1-BE7D-A9C5C8671FA3}"/>
                    </a:ext>
                  </a:extLst>
                </p14:cNvPr>
                <p14:cNvContentPartPr/>
                <p14:nvPr/>
              </p14:nvContentPartPr>
              <p14:xfrm>
                <a:off x="3190640" y="5056038"/>
                <a:ext cx="16560" cy="16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88DC181-10E9-43B1-BE7D-A9C5C8671FA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86320" y="5051718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499219C-1DCC-485E-A854-050A22F2CE94}"/>
                    </a:ext>
                  </a:extLst>
                </p14:cNvPr>
                <p14:cNvContentPartPr/>
                <p14:nvPr/>
              </p14:nvContentPartPr>
              <p14:xfrm>
                <a:off x="3363080" y="5156118"/>
                <a:ext cx="5172840" cy="1548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499219C-1DCC-485E-A854-050A22F2CE9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58760" y="5151798"/>
                  <a:ext cx="5181480" cy="155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03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D09E8A-C4C7-4D5B-9D38-8E482CC883B9}"/>
                  </a:ext>
                </a:extLst>
              </p14:cNvPr>
              <p14:cNvContentPartPr/>
              <p14:nvPr/>
            </p14:nvContentPartPr>
            <p14:xfrm>
              <a:off x="1007240" y="5043798"/>
              <a:ext cx="360" cy="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D09E8A-C4C7-4D5B-9D38-8E482CC883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920" y="503947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0B9BCD-F871-4BB2-8E84-8BA28DEF9B4D}"/>
                  </a:ext>
                </a:extLst>
              </p14:cNvPr>
              <p14:cNvContentPartPr/>
              <p14:nvPr/>
            </p14:nvContentPartPr>
            <p14:xfrm>
              <a:off x="976280" y="1453158"/>
              <a:ext cx="6753600" cy="3623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0B9BCD-F871-4BB2-8E84-8BA28DEF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960" y="1448838"/>
                <a:ext cx="6762240" cy="36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A30B21-89E7-4284-B61A-3F25A540044E}"/>
                  </a:ext>
                </a:extLst>
              </p14:cNvPr>
              <p14:cNvContentPartPr/>
              <p14:nvPr/>
            </p14:nvContentPartPr>
            <p14:xfrm>
              <a:off x="5010080" y="4547358"/>
              <a:ext cx="68040" cy="694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A30B21-89E7-4284-B61A-3F25A54004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5760" y="4543038"/>
                <a:ext cx="76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7355CE9-BAD5-44D4-A764-1D3E6A9FD9CD}"/>
                  </a:ext>
                </a:extLst>
              </p14:cNvPr>
              <p14:cNvContentPartPr/>
              <p14:nvPr/>
            </p14:nvContentPartPr>
            <p14:xfrm>
              <a:off x="5024480" y="4553478"/>
              <a:ext cx="24480" cy="262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7355CE9-BAD5-44D4-A764-1D3E6A9FD9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0160" y="4549158"/>
                <a:ext cx="33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82ACE45-A988-4ED3-9D13-54A2830C2CAA}"/>
                  </a:ext>
                </a:extLst>
              </p14:cNvPr>
              <p14:cNvContentPartPr/>
              <p14:nvPr/>
            </p14:nvContentPartPr>
            <p14:xfrm>
              <a:off x="3053480" y="2086398"/>
              <a:ext cx="1947240" cy="24660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82ACE45-A988-4ED3-9D13-54A2830C2C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9160" y="2082078"/>
                <a:ext cx="1955880" cy="24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27541A0-91F4-46B5-81F2-AB60B329868D}"/>
                  </a:ext>
                </a:extLst>
              </p14:cNvPr>
              <p14:cNvContentPartPr/>
              <p14:nvPr/>
            </p14:nvContentPartPr>
            <p14:xfrm>
              <a:off x="5181080" y="4521438"/>
              <a:ext cx="2087640" cy="1206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27541A0-91F4-46B5-81F2-AB60B32986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6760" y="4517118"/>
                <a:ext cx="2096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150CD5E-2BD8-4415-87B6-9B83710C4F2B}"/>
                  </a:ext>
                </a:extLst>
              </p14:cNvPr>
              <p14:cNvContentPartPr/>
              <p14:nvPr/>
            </p14:nvContentPartPr>
            <p14:xfrm>
              <a:off x="10508360" y="2467638"/>
              <a:ext cx="1005840" cy="4831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150CD5E-2BD8-4415-87B6-9B83710C4F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04040" y="2463318"/>
                <a:ext cx="101448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588121C2-4FE2-4F6C-AE25-323BD5BC9482}"/>
              </a:ext>
            </a:extLst>
          </p:cNvPr>
          <p:cNvGrpSpPr/>
          <p:nvPr/>
        </p:nvGrpSpPr>
        <p:grpSpPr>
          <a:xfrm>
            <a:off x="6779840" y="2221398"/>
            <a:ext cx="5240880" cy="2149200"/>
            <a:chOff x="6779840" y="2221398"/>
            <a:chExt cx="5240880" cy="21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16FE57-D9F1-48FC-8B23-DC413186AE19}"/>
                    </a:ext>
                  </a:extLst>
                </p14:cNvPr>
                <p14:cNvContentPartPr/>
                <p14:nvPr/>
              </p14:nvContentPartPr>
              <p14:xfrm>
                <a:off x="6892520" y="3433158"/>
                <a:ext cx="1441440" cy="823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16FE57-D9F1-48FC-8B23-DC413186AE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88200" y="3428838"/>
                  <a:ext cx="145008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D088A5F-D6A9-4023-AA4B-11343E6E1616}"/>
                    </a:ext>
                  </a:extLst>
                </p14:cNvPr>
                <p14:cNvContentPartPr/>
                <p14:nvPr/>
              </p14:nvContentPartPr>
              <p14:xfrm>
                <a:off x="6779840" y="4180518"/>
                <a:ext cx="366840" cy="190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D088A5F-D6A9-4023-AA4B-11343E6E16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75520" y="4176198"/>
                  <a:ext cx="375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B96C1C-1499-4345-89A5-6D1A39691B14}"/>
                    </a:ext>
                  </a:extLst>
                </p14:cNvPr>
                <p14:cNvContentPartPr/>
                <p14:nvPr/>
              </p14:nvContentPartPr>
              <p14:xfrm>
                <a:off x="8475800" y="3279438"/>
                <a:ext cx="135360" cy="171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B96C1C-1499-4345-89A5-6D1A39691B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71480" y="3275118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86AB394-F254-46C7-A9CD-F8CCB466579F}"/>
                    </a:ext>
                  </a:extLst>
                </p14:cNvPr>
                <p14:cNvContentPartPr/>
                <p14:nvPr/>
              </p14:nvContentPartPr>
              <p14:xfrm>
                <a:off x="8620160" y="3271158"/>
                <a:ext cx="65880" cy="184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86AB394-F254-46C7-A9CD-F8CCB46657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15840" y="3266838"/>
                  <a:ext cx="7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123F11-6BCE-4141-84EC-A27D783C2DB6}"/>
                    </a:ext>
                  </a:extLst>
                </p14:cNvPr>
                <p14:cNvContentPartPr/>
                <p14:nvPr/>
              </p14:nvContentPartPr>
              <p14:xfrm>
                <a:off x="8686040" y="3250998"/>
                <a:ext cx="48240" cy="87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123F11-6BCE-4141-84EC-A27D783C2D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1720" y="3246678"/>
                  <a:ext cx="5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01786A7-7F7D-4B44-AA46-2C8359956415}"/>
                    </a:ext>
                  </a:extLst>
                </p14:cNvPr>
                <p14:cNvContentPartPr/>
                <p14:nvPr/>
              </p14:nvContentPartPr>
              <p14:xfrm>
                <a:off x="8747600" y="3234078"/>
                <a:ext cx="71280" cy="75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01786A7-7F7D-4B44-AA46-2C83599564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43280" y="3229758"/>
                  <a:ext cx="79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8E38BA-AC54-43F3-AB12-37EA6C606A71}"/>
                    </a:ext>
                  </a:extLst>
                </p14:cNvPr>
                <p14:cNvContentPartPr/>
                <p14:nvPr/>
              </p14:nvContentPartPr>
              <p14:xfrm>
                <a:off x="8808800" y="3190878"/>
                <a:ext cx="79200" cy="8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8E38BA-AC54-43F3-AB12-37EA6C606A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4480" y="3186558"/>
                  <a:ext cx="87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A69A06-A9A6-4CC0-B16C-DE034ED1EAB2}"/>
                    </a:ext>
                  </a:extLst>
                </p14:cNvPr>
                <p14:cNvContentPartPr/>
                <p14:nvPr/>
              </p14:nvContentPartPr>
              <p14:xfrm>
                <a:off x="8896640" y="3163158"/>
                <a:ext cx="73800" cy="66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A69A06-A9A6-4CC0-B16C-DE034ED1EA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92320" y="3158838"/>
                  <a:ext cx="82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3E13CE-9B66-44D0-A74F-4F9B3F8B214B}"/>
                    </a:ext>
                  </a:extLst>
                </p14:cNvPr>
                <p14:cNvContentPartPr/>
                <p14:nvPr/>
              </p14:nvContentPartPr>
              <p14:xfrm>
                <a:off x="8972600" y="3050838"/>
                <a:ext cx="275040" cy="137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3E13CE-9B66-44D0-A74F-4F9B3F8B21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68280" y="3046518"/>
                  <a:ext cx="28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A90E59E-DD8C-440D-B0AA-19BB69E3EC8F}"/>
                    </a:ext>
                  </a:extLst>
                </p14:cNvPr>
                <p14:cNvContentPartPr/>
                <p14:nvPr/>
              </p14:nvContentPartPr>
              <p14:xfrm>
                <a:off x="9177800" y="2927358"/>
                <a:ext cx="87480" cy="153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A90E59E-DD8C-440D-B0AA-19BB69E3EC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73480" y="2923038"/>
                  <a:ext cx="96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C7F49E-4DF7-40AD-9AF3-8EE36A59C519}"/>
                    </a:ext>
                  </a:extLst>
                </p14:cNvPr>
                <p14:cNvContentPartPr/>
                <p14:nvPr/>
              </p14:nvContentPartPr>
              <p14:xfrm>
                <a:off x="9046400" y="2915838"/>
                <a:ext cx="21240" cy="3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C7F49E-4DF7-40AD-9AF3-8EE36A59C5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42080" y="2911518"/>
                  <a:ext cx="2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9E32D1-62F9-4B48-8C7F-6BC670A21A9B}"/>
                    </a:ext>
                  </a:extLst>
                </p14:cNvPr>
                <p14:cNvContentPartPr/>
                <p14:nvPr/>
              </p14:nvContentPartPr>
              <p14:xfrm>
                <a:off x="9375800" y="2959398"/>
                <a:ext cx="230040" cy="78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9E32D1-62F9-4B48-8C7F-6BC670A21A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71480" y="2955078"/>
                  <a:ext cx="23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72B3B9-FBDD-427E-ADAA-57C0AC1BC9FA}"/>
                    </a:ext>
                  </a:extLst>
                </p14:cNvPr>
                <p14:cNvContentPartPr/>
                <p14:nvPr/>
              </p14:nvContentPartPr>
              <p14:xfrm>
                <a:off x="9592160" y="2829078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72B3B9-FBDD-427E-ADAA-57C0AC1BC9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87840" y="28247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333537-EADB-48CC-BCA6-DE48C8D9DF82}"/>
                    </a:ext>
                  </a:extLst>
                </p14:cNvPr>
                <p14:cNvContentPartPr/>
                <p14:nvPr/>
              </p14:nvContentPartPr>
              <p14:xfrm>
                <a:off x="9705920" y="2775078"/>
                <a:ext cx="156240" cy="157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333537-EADB-48CC-BCA6-DE48C8D9DF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1600" y="2770758"/>
                  <a:ext cx="16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1A4BB9-EA08-42D7-9E65-CC6FE84645FD}"/>
                    </a:ext>
                  </a:extLst>
                </p14:cNvPr>
                <p14:cNvContentPartPr/>
                <p14:nvPr/>
              </p14:nvContentPartPr>
              <p14:xfrm>
                <a:off x="9852440" y="2799918"/>
                <a:ext cx="78840" cy="61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1A4BB9-EA08-42D7-9E65-CC6FE84645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8120" y="2795598"/>
                  <a:ext cx="8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95A60F-E030-4CCE-9037-4F7C13994F4B}"/>
                    </a:ext>
                  </a:extLst>
                </p14:cNvPr>
                <p14:cNvContentPartPr/>
                <p14:nvPr/>
              </p14:nvContentPartPr>
              <p14:xfrm>
                <a:off x="9908960" y="2679678"/>
                <a:ext cx="95760" cy="159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95A60F-E030-4CCE-9037-4F7C13994F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04640" y="2675358"/>
                  <a:ext cx="10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CD5BD6-4163-4E52-9C3D-CDE6F48F1AA4}"/>
                    </a:ext>
                  </a:extLst>
                </p14:cNvPr>
                <p14:cNvContentPartPr/>
                <p14:nvPr/>
              </p14:nvContentPartPr>
              <p14:xfrm>
                <a:off x="9982760" y="2692998"/>
                <a:ext cx="213480" cy="99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CD5BD6-4163-4E52-9C3D-CDE6F48F1A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8440" y="2688678"/>
                  <a:ext cx="222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7C7E0F5-B68C-438E-8A34-F6E1A6DBBFB3}"/>
                    </a:ext>
                  </a:extLst>
                </p14:cNvPr>
                <p14:cNvContentPartPr/>
                <p14:nvPr/>
              </p14:nvContentPartPr>
              <p14:xfrm>
                <a:off x="10189040" y="2656278"/>
                <a:ext cx="84240" cy="64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7C7E0F5-B68C-438E-8A34-F6E1A6DBBF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84720" y="2651958"/>
                  <a:ext cx="92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55FD5ED-3C48-433F-A8A5-4E2135DABEAE}"/>
                    </a:ext>
                  </a:extLst>
                </p14:cNvPr>
                <p14:cNvContentPartPr/>
                <p14:nvPr/>
              </p14:nvContentPartPr>
              <p14:xfrm>
                <a:off x="10266800" y="2536038"/>
                <a:ext cx="139680" cy="175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55FD5ED-3C48-433F-A8A5-4E2135DABE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2480" y="2531718"/>
                  <a:ext cx="14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CBC13B-16EE-4131-AAC2-567C52E889EB}"/>
                    </a:ext>
                  </a:extLst>
                </p14:cNvPr>
                <p14:cNvContentPartPr/>
                <p14:nvPr/>
              </p14:nvContentPartPr>
              <p14:xfrm>
                <a:off x="10451480" y="2527398"/>
                <a:ext cx="182520" cy="124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CBC13B-16EE-4131-AAC2-567C52E889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47160" y="2523078"/>
                  <a:ext cx="19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89B4B7-2420-433A-9701-72EE70B09E3D}"/>
                    </a:ext>
                  </a:extLst>
                </p14:cNvPr>
                <p14:cNvContentPartPr/>
                <p14:nvPr/>
              </p14:nvContentPartPr>
              <p14:xfrm>
                <a:off x="10642280" y="2394198"/>
                <a:ext cx="113400" cy="143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89B4B7-2420-433A-9701-72EE70B09E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37960" y="2389878"/>
                  <a:ext cx="122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53455EF-66BD-4577-8C8E-41510F91E6AD}"/>
                    </a:ext>
                  </a:extLst>
                </p14:cNvPr>
                <p14:cNvContentPartPr/>
                <p14:nvPr/>
              </p14:nvContentPartPr>
              <p14:xfrm>
                <a:off x="10752440" y="2278998"/>
                <a:ext cx="263880" cy="231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53455EF-66BD-4577-8C8E-41510F91E6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48120" y="2274678"/>
                  <a:ext cx="272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E1977EE-B78F-42F4-9A2C-8F23DBF13FAE}"/>
                    </a:ext>
                  </a:extLst>
                </p14:cNvPr>
                <p14:cNvContentPartPr/>
                <p14:nvPr/>
              </p14:nvContentPartPr>
              <p14:xfrm>
                <a:off x="11016680" y="2340558"/>
                <a:ext cx="27720" cy="78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E1977EE-B78F-42F4-9A2C-8F23DBF13F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12360" y="2336238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4BB505C-041C-45BC-AFF3-99E4702E4C02}"/>
                    </a:ext>
                  </a:extLst>
                </p14:cNvPr>
                <p14:cNvContentPartPr/>
                <p14:nvPr/>
              </p14:nvContentPartPr>
              <p14:xfrm>
                <a:off x="10995440" y="2345238"/>
                <a:ext cx="79560" cy="51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4BB505C-041C-45BC-AFF3-99E4702E4C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91120" y="2340918"/>
                  <a:ext cx="88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CD6642C-9238-4C48-95A1-C86950E9C934}"/>
                    </a:ext>
                  </a:extLst>
                </p14:cNvPr>
                <p14:cNvContentPartPr/>
                <p14:nvPr/>
              </p14:nvContentPartPr>
              <p14:xfrm>
                <a:off x="11089400" y="2308878"/>
                <a:ext cx="21600" cy="72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CD6642C-9238-4C48-95A1-C86950E9C9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5080" y="2304558"/>
                  <a:ext cx="30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E9B5E17-52A5-4F9D-A732-92EAE956F977}"/>
                    </a:ext>
                  </a:extLst>
                </p14:cNvPr>
                <p14:cNvContentPartPr/>
                <p14:nvPr/>
              </p14:nvContentPartPr>
              <p14:xfrm>
                <a:off x="11081840" y="2251638"/>
                <a:ext cx="37440" cy="24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E9B5E17-52A5-4F9D-A732-92EAE956F9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77520" y="2247318"/>
                  <a:ext cx="4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A43BD52-96EB-4C8A-A991-9745E249065A}"/>
                    </a:ext>
                  </a:extLst>
                </p14:cNvPr>
                <p14:cNvContentPartPr/>
                <p14:nvPr/>
              </p14:nvContentPartPr>
              <p14:xfrm>
                <a:off x="10755320" y="2221398"/>
                <a:ext cx="442080" cy="135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A43BD52-96EB-4C8A-A991-9745E24906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51000" y="2217078"/>
                  <a:ext cx="450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8939AFA-AEB4-42B2-B8AA-64EE2DABB113}"/>
                    </a:ext>
                  </a:extLst>
                </p14:cNvPr>
                <p14:cNvContentPartPr/>
                <p14:nvPr/>
              </p14:nvContentPartPr>
              <p14:xfrm>
                <a:off x="8995280" y="3407238"/>
                <a:ext cx="138960" cy="73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8939AFA-AEB4-42B2-B8AA-64EE2DABB1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0960" y="3402918"/>
                  <a:ext cx="147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46FEABF-7D13-4B3B-81F0-9321A6A49040}"/>
                    </a:ext>
                  </a:extLst>
                </p14:cNvPr>
                <p14:cNvContentPartPr/>
                <p14:nvPr/>
              </p14:nvContentPartPr>
              <p14:xfrm>
                <a:off x="9136760" y="3266838"/>
                <a:ext cx="144000" cy="150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46FEABF-7D13-4B3B-81F0-9321A6A49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2440" y="3262518"/>
                  <a:ext cx="15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B1BA76D-59AF-4E8D-8AC4-6E541EBD1D1A}"/>
                    </a:ext>
                  </a:extLst>
                </p14:cNvPr>
                <p14:cNvContentPartPr/>
                <p14:nvPr/>
              </p14:nvContentPartPr>
              <p14:xfrm>
                <a:off x="9439160" y="3169638"/>
                <a:ext cx="106560" cy="127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B1BA76D-59AF-4E8D-8AC4-6E541EBD1D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34840" y="3165318"/>
                  <a:ext cx="11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1A3D5B-1CB9-4299-A034-3416E40D17E9}"/>
                    </a:ext>
                  </a:extLst>
                </p14:cNvPr>
                <p14:cNvContentPartPr/>
                <p14:nvPr/>
              </p14:nvContentPartPr>
              <p14:xfrm>
                <a:off x="9525920" y="3018078"/>
                <a:ext cx="389520" cy="258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1A3D5B-1CB9-4299-A034-3416E40D17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1600" y="3013758"/>
                  <a:ext cx="398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C6D61B-7765-408B-A5CE-BAFC8DFF00A0}"/>
                    </a:ext>
                  </a:extLst>
                </p14:cNvPr>
                <p14:cNvContentPartPr/>
                <p14:nvPr/>
              </p14:nvContentPartPr>
              <p14:xfrm>
                <a:off x="9757760" y="3012318"/>
                <a:ext cx="28080" cy="2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C6D61B-7765-408B-A5CE-BAFC8DFF00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53440" y="3007998"/>
                  <a:ext cx="36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9078FBE-7A88-4BEC-96E4-8F55FA1870FF}"/>
                    </a:ext>
                  </a:extLst>
                </p14:cNvPr>
                <p14:cNvContentPartPr/>
                <p14:nvPr/>
              </p14:nvContentPartPr>
              <p14:xfrm>
                <a:off x="9998960" y="2958678"/>
                <a:ext cx="308160" cy="138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9078FBE-7A88-4BEC-96E4-8F55FA1870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94640" y="2954358"/>
                  <a:ext cx="31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BDC8F9-6D25-4C41-A6CB-EEE700D43345}"/>
                    </a:ext>
                  </a:extLst>
                </p14:cNvPr>
                <p14:cNvContentPartPr/>
                <p14:nvPr/>
              </p14:nvContentPartPr>
              <p14:xfrm>
                <a:off x="10263920" y="2859318"/>
                <a:ext cx="360" cy="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BDC8F9-6D25-4C41-A6CB-EEE700D433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59600" y="2854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BC9EE2B-F060-49B8-8387-51C6D647A088}"/>
                    </a:ext>
                  </a:extLst>
                </p14:cNvPr>
                <p14:cNvContentPartPr/>
                <p14:nvPr/>
              </p14:nvContentPartPr>
              <p14:xfrm>
                <a:off x="10470200" y="2812518"/>
                <a:ext cx="21240" cy="129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BC9EE2B-F060-49B8-8387-51C6D647A0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65880" y="2808198"/>
                  <a:ext cx="29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B4FD101-0200-4753-A2D0-15908C958E93}"/>
                    </a:ext>
                  </a:extLst>
                </p14:cNvPr>
                <p14:cNvContentPartPr/>
                <p14:nvPr/>
              </p14:nvContentPartPr>
              <p14:xfrm>
                <a:off x="10403600" y="2766438"/>
                <a:ext cx="134280" cy="10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B4FD101-0200-4753-A2D0-15908C958E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99280" y="2762118"/>
                  <a:ext cx="14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0D16AED-BB22-43DA-BF98-96EB028D8E9D}"/>
                    </a:ext>
                  </a:extLst>
                </p14:cNvPr>
                <p14:cNvContentPartPr/>
                <p14:nvPr/>
              </p14:nvContentPartPr>
              <p14:xfrm>
                <a:off x="10550840" y="2754918"/>
                <a:ext cx="151560" cy="141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0D16AED-BB22-43DA-BF98-96EB028D8E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46520" y="2750598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EF7C53F-097D-429D-B08D-F1D22F2470F1}"/>
                    </a:ext>
                  </a:extLst>
                </p14:cNvPr>
                <p14:cNvContentPartPr/>
                <p14:nvPr/>
              </p14:nvContentPartPr>
              <p14:xfrm>
                <a:off x="10686560" y="2701998"/>
                <a:ext cx="114840" cy="113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EF7C53F-097D-429D-B08D-F1D22F2470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82240" y="2697678"/>
                  <a:ext cx="123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E537867-4E2B-4F03-AEF0-33E4B099BE93}"/>
                    </a:ext>
                  </a:extLst>
                </p14:cNvPr>
                <p14:cNvContentPartPr/>
                <p14:nvPr/>
              </p14:nvContentPartPr>
              <p14:xfrm>
                <a:off x="10829120" y="2588598"/>
                <a:ext cx="187920" cy="162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E537867-4E2B-4F03-AEF0-33E4B099BE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24800" y="2584278"/>
                  <a:ext cx="19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DA95947-82F1-4F3D-9629-EE8D73CAB43E}"/>
                    </a:ext>
                  </a:extLst>
                </p14:cNvPr>
                <p14:cNvContentPartPr/>
                <p14:nvPr/>
              </p14:nvContentPartPr>
              <p14:xfrm>
                <a:off x="11032160" y="2505078"/>
                <a:ext cx="97200" cy="136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DA95947-82F1-4F3D-9629-EE8D73CAB4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27840" y="2500758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D8D2FA-7EFB-4148-AB1A-1ABBBBFEC043}"/>
                    </a:ext>
                  </a:extLst>
                </p14:cNvPr>
                <p14:cNvContentPartPr/>
                <p14:nvPr/>
              </p14:nvContentPartPr>
              <p14:xfrm>
                <a:off x="11125400" y="2372958"/>
                <a:ext cx="384840" cy="224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D8D2FA-7EFB-4148-AB1A-1ABBBBFEC0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21080" y="2368638"/>
                  <a:ext cx="39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CFE6F68-DA78-49E5-BDEB-37CDF1ABA1BE}"/>
                    </a:ext>
                  </a:extLst>
                </p14:cNvPr>
                <p14:cNvContentPartPr/>
                <p14:nvPr/>
              </p14:nvContentPartPr>
              <p14:xfrm>
                <a:off x="11496560" y="2353518"/>
                <a:ext cx="34560" cy="27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CFE6F68-DA78-49E5-BDEB-37CDF1ABA1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92240" y="2349198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40EC2D-423D-48F6-BA23-9AB397240E0E}"/>
                    </a:ext>
                  </a:extLst>
                </p14:cNvPr>
                <p14:cNvContentPartPr/>
                <p14:nvPr/>
              </p14:nvContentPartPr>
              <p14:xfrm>
                <a:off x="11033600" y="2373318"/>
                <a:ext cx="581040" cy="96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40EC2D-423D-48F6-BA23-9AB397240E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29280" y="2368998"/>
                  <a:ext cx="589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0438F57-B871-4D78-9CC9-4890649AFC18}"/>
                    </a:ext>
                  </a:extLst>
                </p14:cNvPr>
                <p14:cNvContentPartPr/>
                <p14:nvPr/>
              </p14:nvContentPartPr>
              <p14:xfrm>
                <a:off x="9558680" y="3397158"/>
                <a:ext cx="195120" cy="131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0438F57-B871-4D78-9CC9-4890649AFC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4360" y="3392838"/>
                  <a:ext cx="20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D95928-FD57-454A-A91C-BBA1F9856B5E}"/>
                    </a:ext>
                  </a:extLst>
                </p14:cNvPr>
                <p14:cNvContentPartPr/>
                <p14:nvPr/>
              </p14:nvContentPartPr>
              <p14:xfrm>
                <a:off x="9870440" y="3176478"/>
                <a:ext cx="468000" cy="236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D95928-FD57-454A-A91C-BBA1F9856B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66120" y="3172158"/>
                  <a:ext cx="47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67AD91E-D793-4E89-9E2E-8CC51CD11B85}"/>
                    </a:ext>
                  </a:extLst>
                </p14:cNvPr>
                <p14:cNvContentPartPr/>
                <p14:nvPr/>
              </p14:nvContentPartPr>
              <p14:xfrm>
                <a:off x="10021280" y="3145518"/>
                <a:ext cx="85680" cy="7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67AD91E-D793-4E89-9E2E-8CC51CD11B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16960" y="3141198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1F1657-25CB-4DCE-B6A5-4349E3119ABE}"/>
                    </a:ext>
                  </a:extLst>
                </p14:cNvPr>
                <p14:cNvContentPartPr/>
                <p14:nvPr/>
              </p14:nvContentPartPr>
              <p14:xfrm>
                <a:off x="10671080" y="3042918"/>
                <a:ext cx="132840" cy="57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1F1657-25CB-4DCE-B6A5-4349E3119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66760" y="3038598"/>
                  <a:ext cx="141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5F05B26-299A-489B-8C30-45CB471CFC62}"/>
                    </a:ext>
                  </a:extLst>
                </p14:cNvPr>
                <p14:cNvContentPartPr/>
                <p14:nvPr/>
              </p14:nvContentPartPr>
              <p14:xfrm>
                <a:off x="10833440" y="2911878"/>
                <a:ext cx="158760" cy="138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5F05B26-299A-489B-8C30-45CB471CFC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9120" y="2907558"/>
                  <a:ext cx="167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F94A24-D8D9-498B-94D8-DD5BFD0EA417}"/>
                    </a:ext>
                  </a:extLst>
                </p14:cNvPr>
                <p14:cNvContentPartPr/>
                <p14:nvPr/>
              </p14:nvContentPartPr>
              <p14:xfrm>
                <a:off x="9172040" y="3790278"/>
                <a:ext cx="159120" cy="62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F94A24-D8D9-498B-94D8-DD5BFD0EA4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67720" y="3785958"/>
                  <a:ext cx="167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A7C954F-1C34-4C44-99E4-7FFD65328F0A}"/>
                    </a:ext>
                  </a:extLst>
                </p14:cNvPr>
                <p14:cNvContentPartPr/>
                <p14:nvPr/>
              </p14:nvContentPartPr>
              <p14:xfrm>
                <a:off x="9309920" y="3709638"/>
                <a:ext cx="111960" cy="165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A7C954F-1C34-4C44-99E4-7FFD65328F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05600" y="3705318"/>
                  <a:ext cx="120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964AC44-22ED-4F67-BEF5-264DC72A139F}"/>
                    </a:ext>
                  </a:extLst>
                </p14:cNvPr>
                <p14:cNvContentPartPr/>
                <p14:nvPr/>
              </p14:nvContentPartPr>
              <p14:xfrm>
                <a:off x="9564440" y="3617838"/>
                <a:ext cx="209880" cy="117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964AC44-22ED-4F67-BEF5-264DC72A13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60120" y="3613518"/>
                  <a:ext cx="21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FDD0C66-BD3F-4BDC-9C5F-A06F3F7238A4}"/>
                    </a:ext>
                  </a:extLst>
                </p14:cNvPr>
                <p14:cNvContentPartPr/>
                <p14:nvPr/>
              </p14:nvContentPartPr>
              <p14:xfrm>
                <a:off x="9735440" y="3536118"/>
                <a:ext cx="144720" cy="10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FDD0C66-BD3F-4BDC-9C5F-A06F3F7238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31120" y="3531798"/>
                  <a:ext cx="15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FD5912D-0F02-453B-9DA2-93773CFFEA3A}"/>
                    </a:ext>
                  </a:extLst>
                </p14:cNvPr>
                <p14:cNvContentPartPr/>
                <p14:nvPr/>
              </p14:nvContentPartPr>
              <p14:xfrm>
                <a:off x="9978800" y="3483198"/>
                <a:ext cx="83880" cy="117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FD5912D-0F02-453B-9DA2-93773CFFEA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74480" y="3478878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C8F4F8-5128-41A5-93E5-E11AA6FA7270}"/>
                    </a:ext>
                  </a:extLst>
                </p14:cNvPr>
                <p14:cNvContentPartPr/>
                <p14:nvPr/>
              </p14:nvContentPartPr>
              <p14:xfrm>
                <a:off x="10061600" y="3509118"/>
                <a:ext cx="77040" cy="63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C8F4F8-5128-41A5-93E5-E11AA6FA72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57280" y="3504798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A945F0-1DA9-422E-97A9-46C0919B3D50}"/>
                    </a:ext>
                  </a:extLst>
                </p14:cNvPr>
                <p14:cNvContentPartPr/>
                <p14:nvPr/>
              </p14:nvContentPartPr>
              <p14:xfrm>
                <a:off x="10144760" y="3403638"/>
                <a:ext cx="68040" cy="217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A945F0-1DA9-422E-97A9-46C0919B3D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0440" y="3399318"/>
                  <a:ext cx="76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45EA3D-90B8-4268-B154-ABCB5DE73F90}"/>
                    </a:ext>
                  </a:extLst>
                </p14:cNvPr>
                <p14:cNvContentPartPr/>
                <p14:nvPr/>
              </p14:nvContentPartPr>
              <p14:xfrm>
                <a:off x="10208120" y="3370878"/>
                <a:ext cx="59040" cy="123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45EA3D-90B8-4268-B154-ABCB5DE73F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03800" y="3366558"/>
                  <a:ext cx="67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4874B42-0B12-453D-966E-01FFD51257A9}"/>
                    </a:ext>
                  </a:extLst>
                </p14:cNvPr>
                <p14:cNvContentPartPr/>
                <p14:nvPr/>
              </p14:nvContentPartPr>
              <p14:xfrm>
                <a:off x="10356080" y="3330198"/>
                <a:ext cx="144720" cy="120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4874B42-0B12-453D-966E-01FFD51257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51760" y="3325878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7A105FA-CF49-4320-8903-FACFBB20D9C1}"/>
                    </a:ext>
                  </a:extLst>
                </p14:cNvPr>
                <p14:cNvContentPartPr/>
                <p14:nvPr/>
              </p14:nvContentPartPr>
              <p14:xfrm>
                <a:off x="10488920" y="3277638"/>
                <a:ext cx="9720" cy="28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7A105FA-CF49-4320-8903-FACFBB20D9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84600" y="3273318"/>
                  <a:ext cx="1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B4279EF-710C-4AF3-9CF1-007495266E25}"/>
                    </a:ext>
                  </a:extLst>
                </p14:cNvPr>
                <p14:cNvContentPartPr/>
                <p14:nvPr/>
              </p14:nvContentPartPr>
              <p14:xfrm>
                <a:off x="10534280" y="3213198"/>
                <a:ext cx="125280" cy="155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B4279EF-710C-4AF3-9CF1-007495266E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9960" y="3208878"/>
                  <a:ext cx="13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D0E5568-CF33-41AC-9F6B-35014C541831}"/>
                    </a:ext>
                  </a:extLst>
                </p14:cNvPr>
                <p14:cNvContentPartPr/>
                <p14:nvPr/>
              </p14:nvContentPartPr>
              <p14:xfrm>
                <a:off x="10761080" y="3149118"/>
                <a:ext cx="215640" cy="136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D0E5568-CF33-41AC-9F6B-35014C5418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56760" y="3144798"/>
                  <a:ext cx="224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0BEADEE-967A-43CB-829F-B48E03DFBB74}"/>
                    </a:ext>
                  </a:extLst>
                </p14:cNvPr>
                <p14:cNvContentPartPr/>
                <p14:nvPr/>
              </p14:nvContentPartPr>
              <p14:xfrm>
                <a:off x="11007680" y="3038598"/>
                <a:ext cx="118800" cy="146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0BEADEE-967A-43CB-829F-B48E03DFBB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03360" y="3034278"/>
                  <a:ext cx="12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478B775-62B4-43EE-9900-F0E12EDEFD57}"/>
                    </a:ext>
                  </a:extLst>
                </p14:cNvPr>
                <p14:cNvContentPartPr/>
                <p14:nvPr/>
              </p14:nvContentPartPr>
              <p14:xfrm>
                <a:off x="11222600" y="2996478"/>
                <a:ext cx="196200" cy="89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478B775-62B4-43EE-9900-F0E12EDEFD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18280" y="2992158"/>
                  <a:ext cx="204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B6130C-A028-4AA1-981B-7A3F523B7440}"/>
                    </a:ext>
                  </a:extLst>
                </p14:cNvPr>
                <p14:cNvContentPartPr/>
                <p14:nvPr/>
              </p14:nvContentPartPr>
              <p14:xfrm>
                <a:off x="11381720" y="2933478"/>
                <a:ext cx="25920" cy="6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B6130C-A028-4AA1-981B-7A3F523B74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77400" y="2929158"/>
                  <a:ext cx="34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60A3C8B-80D1-4D2F-8017-CB4B0CE2ADF7}"/>
                    </a:ext>
                  </a:extLst>
                </p14:cNvPr>
                <p14:cNvContentPartPr/>
                <p14:nvPr/>
              </p14:nvContentPartPr>
              <p14:xfrm>
                <a:off x="11465960" y="2899278"/>
                <a:ext cx="96840" cy="97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60A3C8B-80D1-4D2F-8017-CB4B0CE2AD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61640" y="2894958"/>
                  <a:ext cx="10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7B31939-3A12-4D71-9A77-135678100EA8}"/>
                    </a:ext>
                  </a:extLst>
                </p14:cNvPr>
                <p14:cNvContentPartPr/>
                <p14:nvPr/>
              </p14:nvContentPartPr>
              <p14:xfrm>
                <a:off x="9598640" y="3808638"/>
                <a:ext cx="113040" cy="126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7B31939-3A12-4D71-9A77-135678100E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94320" y="3804318"/>
                  <a:ext cx="12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9AF6EEE-2471-4E28-9E3C-8E2411536735}"/>
                    </a:ext>
                  </a:extLst>
                </p14:cNvPr>
                <p14:cNvContentPartPr/>
                <p14:nvPr/>
              </p14:nvContentPartPr>
              <p14:xfrm>
                <a:off x="9723920" y="3790278"/>
                <a:ext cx="133920" cy="6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9AF6EEE-2471-4E28-9E3C-8E24115367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9600" y="3785958"/>
                  <a:ext cx="142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6D36625-9350-4483-A08B-0187E4D8D656}"/>
                    </a:ext>
                  </a:extLst>
                </p14:cNvPr>
                <p14:cNvContentPartPr/>
                <p14:nvPr/>
              </p14:nvContentPartPr>
              <p14:xfrm>
                <a:off x="9861800" y="3763278"/>
                <a:ext cx="77760" cy="69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6D36625-9350-4483-A08B-0187E4D8D6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57480" y="3758958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3151F44-6DDB-4AF7-8FFD-EA78B40D2413}"/>
                    </a:ext>
                  </a:extLst>
                </p14:cNvPr>
                <p14:cNvContentPartPr/>
                <p14:nvPr/>
              </p14:nvContentPartPr>
              <p14:xfrm>
                <a:off x="9957920" y="3675078"/>
                <a:ext cx="92520" cy="116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3151F44-6DDB-4AF7-8FFD-EA78B40D24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53600" y="3670758"/>
                  <a:ext cx="10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F0B8ACB-261F-410E-872F-5DDF0A395F1E}"/>
                    </a:ext>
                  </a:extLst>
                </p14:cNvPr>
                <p14:cNvContentPartPr/>
                <p14:nvPr/>
              </p14:nvContentPartPr>
              <p14:xfrm>
                <a:off x="10062680" y="3650598"/>
                <a:ext cx="74160" cy="91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F0B8ACB-261F-410E-872F-5DDF0A395F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8360" y="3646278"/>
                  <a:ext cx="8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2A02DF-F298-4391-9748-3E39A9BEB126}"/>
                    </a:ext>
                  </a:extLst>
                </p14:cNvPr>
                <p14:cNvContentPartPr/>
                <p14:nvPr/>
              </p14:nvContentPartPr>
              <p14:xfrm>
                <a:off x="10230800" y="3456198"/>
                <a:ext cx="260280" cy="222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2A02DF-F298-4391-9748-3E39A9BEB1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26480" y="3451878"/>
                  <a:ext cx="268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C288E80-32C4-4C1A-9E2B-ABC6A8A3B43F}"/>
                    </a:ext>
                  </a:extLst>
                </p14:cNvPr>
                <p14:cNvContentPartPr/>
                <p14:nvPr/>
              </p14:nvContentPartPr>
              <p14:xfrm>
                <a:off x="10417640" y="3460518"/>
                <a:ext cx="360" cy="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C288E80-32C4-4C1A-9E2B-ABC6A8A3B4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3320" y="3456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2501A7-FCD7-4BB9-808A-BA7598C7BAC0}"/>
                    </a:ext>
                  </a:extLst>
                </p14:cNvPr>
                <p14:cNvContentPartPr/>
                <p14:nvPr/>
              </p14:nvContentPartPr>
              <p14:xfrm>
                <a:off x="10603400" y="3428838"/>
                <a:ext cx="178560" cy="126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2501A7-FCD7-4BB9-808A-BA7598C7BA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99080" y="3424518"/>
                  <a:ext cx="18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4C22946-22FA-4DB1-9511-1114268178C4}"/>
                    </a:ext>
                  </a:extLst>
                </p14:cNvPr>
                <p14:cNvContentPartPr/>
                <p14:nvPr/>
              </p14:nvContentPartPr>
              <p14:xfrm>
                <a:off x="10907960" y="3326238"/>
                <a:ext cx="88560" cy="103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4C22946-22FA-4DB1-9511-1114268178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3640" y="3321918"/>
                  <a:ext cx="97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FEA66D8-6052-4EA7-BCEF-2E42335A97F9}"/>
                    </a:ext>
                  </a:extLst>
                </p14:cNvPr>
                <p14:cNvContentPartPr/>
                <p14:nvPr/>
              </p14:nvContentPartPr>
              <p14:xfrm>
                <a:off x="10997240" y="3283398"/>
                <a:ext cx="136080" cy="130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FEA66D8-6052-4EA7-BCEF-2E42335A97F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92920" y="3279078"/>
                  <a:ext cx="144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D850B59-40B7-46A6-89CA-854113EE71CE}"/>
                    </a:ext>
                  </a:extLst>
                </p14:cNvPr>
                <p14:cNvContentPartPr/>
                <p14:nvPr/>
              </p14:nvContentPartPr>
              <p14:xfrm>
                <a:off x="11123600" y="3250278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D850B59-40B7-46A6-89CA-854113EE71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19280" y="324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A15E49C-8838-4D90-AD73-F2275AFF1EEC}"/>
                    </a:ext>
                  </a:extLst>
                </p14:cNvPr>
                <p14:cNvContentPartPr/>
                <p14:nvPr/>
              </p14:nvContentPartPr>
              <p14:xfrm>
                <a:off x="11166080" y="3216078"/>
                <a:ext cx="228600" cy="231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A15E49C-8838-4D90-AD73-F2275AFF1E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61760" y="3211758"/>
                  <a:ext cx="237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0B7DA97-D4BB-4691-97E7-7D1856760D4E}"/>
                    </a:ext>
                  </a:extLst>
                </p14:cNvPr>
                <p14:cNvContentPartPr/>
                <p14:nvPr/>
              </p14:nvContentPartPr>
              <p14:xfrm>
                <a:off x="11494400" y="3048678"/>
                <a:ext cx="145800" cy="135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0B7DA97-D4BB-4691-97E7-7D1856760D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90080" y="3044358"/>
                  <a:ext cx="154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C074480-61BD-4023-A794-925EC789F5CB}"/>
                    </a:ext>
                  </a:extLst>
                </p14:cNvPr>
                <p14:cNvContentPartPr/>
                <p14:nvPr/>
              </p14:nvContentPartPr>
              <p14:xfrm>
                <a:off x="11645240" y="3019518"/>
                <a:ext cx="73800" cy="96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C074480-61BD-4023-A794-925EC789F5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40920" y="3015198"/>
                  <a:ext cx="8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3F1EB7A-BBF5-464D-A386-64D932B64DCE}"/>
                    </a:ext>
                  </a:extLst>
                </p14:cNvPr>
                <p14:cNvContentPartPr/>
                <p14:nvPr/>
              </p14:nvContentPartPr>
              <p14:xfrm>
                <a:off x="9863960" y="3906558"/>
                <a:ext cx="42120" cy="129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3F1EB7A-BBF5-464D-A386-64D932B64D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59640" y="3902238"/>
                  <a:ext cx="50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92D4DA-71CE-4373-9618-277466D0F946}"/>
                    </a:ext>
                  </a:extLst>
                </p14:cNvPr>
                <p14:cNvContentPartPr/>
                <p14:nvPr/>
              </p14:nvContentPartPr>
              <p14:xfrm>
                <a:off x="9811400" y="3884598"/>
                <a:ext cx="101880" cy="94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92D4DA-71CE-4373-9618-277466D0F9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07080" y="388027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BB7A3DB-EE53-4614-A7CD-147F942BCA5B}"/>
                    </a:ext>
                  </a:extLst>
                </p14:cNvPr>
                <p14:cNvContentPartPr/>
                <p14:nvPr/>
              </p14:nvContentPartPr>
              <p14:xfrm>
                <a:off x="9926240" y="3910158"/>
                <a:ext cx="148320" cy="87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BB7A3DB-EE53-4614-A7CD-147F942BCA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21920" y="3905838"/>
                  <a:ext cx="156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756D220-4424-4D7C-8198-5E45E6DD8FE2}"/>
                    </a:ext>
                  </a:extLst>
                </p14:cNvPr>
                <p14:cNvContentPartPr/>
                <p14:nvPr/>
              </p14:nvContentPartPr>
              <p14:xfrm>
                <a:off x="10050080" y="3857598"/>
                <a:ext cx="29880" cy="2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756D220-4424-4D7C-8198-5E45E6DD8F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45760" y="3853278"/>
                  <a:ext cx="38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29163FC-C227-4D27-BF25-BFF1D0B3568B}"/>
                    </a:ext>
                  </a:extLst>
                </p14:cNvPr>
                <p14:cNvContentPartPr/>
                <p14:nvPr/>
              </p14:nvContentPartPr>
              <p14:xfrm>
                <a:off x="10102640" y="3860478"/>
                <a:ext cx="46800" cy="79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29163FC-C227-4D27-BF25-BFF1D0B356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98320" y="3856158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9C9403A-FC04-468C-A134-52F2B1CC4099}"/>
                    </a:ext>
                  </a:extLst>
                </p14:cNvPr>
                <p14:cNvContentPartPr/>
                <p14:nvPr/>
              </p14:nvContentPartPr>
              <p14:xfrm>
                <a:off x="10168160" y="3794958"/>
                <a:ext cx="170280" cy="118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9C9403A-FC04-468C-A134-52F2B1CC40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3840" y="3790638"/>
                  <a:ext cx="178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B4771E-8BED-4F49-8E33-32CC716B54FD}"/>
                    </a:ext>
                  </a:extLst>
                </p14:cNvPr>
                <p14:cNvContentPartPr/>
                <p14:nvPr/>
              </p14:nvContentPartPr>
              <p14:xfrm>
                <a:off x="10348520" y="3735198"/>
                <a:ext cx="83520" cy="94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B4771E-8BED-4F49-8E33-32CC716B54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44200" y="3730878"/>
                  <a:ext cx="92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6D3E2FF-1515-4A08-AFE1-22F02D8F4887}"/>
                    </a:ext>
                  </a:extLst>
                </p14:cNvPr>
                <p14:cNvContentPartPr/>
                <p14:nvPr/>
              </p14:nvContentPartPr>
              <p14:xfrm>
                <a:off x="10441400" y="3612078"/>
                <a:ext cx="345600" cy="209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6D3E2FF-1515-4A08-AFE1-22F02D8F48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37080" y="3607758"/>
                  <a:ext cx="35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3AC8288-D72E-42DB-AAF0-E9EA2FE42512}"/>
                    </a:ext>
                  </a:extLst>
                </p14:cNvPr>
                <p14:cNvContentPartPr/>
                <p14:nvPr/>
              </p14:nvContentPartPr>
              <p14:xfrm>
                <a:off x="10776200" y="3598758"/>
                <a:ext cx="19080" cy="12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3AC8288-D72E-42DB-AAF0-E9EA2FE425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71880" y="3594438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DEAD39-3E72-46A1-B5A2-14B2F02D1AB8}"/>
                    </a:ext>
                  </a:extLst>
                </p14:cNvPr>
                <p14:cNvContentPartPr/>
                <p14:nvPr/>
              </p14:nvContentPartPr>
              <p14:xfrm>
                <a:off x="10810760" y="3596958"/>
                <a:ext cx="89280" cy="76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DEAD39-3E72-46A1-B5A2-14B2F02D1A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6440" y="3592638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CE24E63-E56D-456F-A72A-409371C0A9E9}"/>
                    </a:ext>
                  </a:extLst>
                </p14:cNvPr>
                <p14:cNvContentPartPr/>
                <p14:nvPr/>
              </p14:nvContentPartPr>
              <p14:xfrm>
                <a:off x="10891760" y="3556998"/>
                <a:ext cx="69120" cy="78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CE24E63-E56D-456F-A72A-409371C0A9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87440" y="3552678"/>
                  <a:ext cx="77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C787902-E8A1-4299-A2B1-7226BAF822D6}"/>
                    </a:ext>
                  </a:extLst>
                </p14:cNvPr>
                <p14:cNvContentPartPr/>
                <p14:nvPr/>
              </p14:nvContentPartPr>
              <p14:xfrm>
                <a:off x="10986440" y="3516318"/>
                <a:ext cx="64800" cy="84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C787902-E8A1-4299-A2B1-7226BAF822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82120" y="3511998"/>
                  <a:ext cx="7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244501B-DEA1-499E-B2C6-B65924C9E69C}"/>
                    </a:ext>
                  </a:extLst>
                </p14:cNvPr>
                <p14:cNvContentPartPr/>
                <p14:nvPr/>
              </p14:nvContentPartPr>
              <p14:xfrm>
                <a:off x="11080760" y="3476718"/>
                <a:ext cx="77400" cy="115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244501B-DEA1-499E-B2C6-B65924C9E6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76440" y="3472398"/>
                  <a:ext cx="86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4E7D749-FD4C-46D8-9DDC-929A3EDD22CE}"/>
                    </a:ext>
                  </a:extLst>
                </p14:cNvPr>
                <p14:cNvContentPartPr/>
                <p14:nvPr/>
              </p14:nvContentPartPr>
              <p14:xfrm>
                <a:off x="11271920" y="3392478"/>
                <a:ext cx="176040" cy="109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4E7D749-FD4C-46D8-9DDC-929A3EDD22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67600" y="3388158"/>
                  <a:ext cx="18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B54A021-85FD-43CC-A08F-2AACF30D58F0}"/>
                    </a:ext>
                  </a:extLst>
                </p14:cNvPr>
                <p14:cNvContentPartPr/>
                <p14:nvPr/>
              </p14:nvContentPartPr>
              <p14:xfrm>
                <a:off x="11485760" y="3241278"/>
                <a:ext cx="122760" cy="178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B54A021-85FD-43CC-A08F-2AACF30D58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1440" y="3236958"/>
                  <a:ext cx="131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86FE3B2-C0A4-420C-AD3E-E6527378B7F9}"/>
                    </a:ext>
                  </a:extLst>
                </p14:cNvPr>
                <p14:cNvContentPartPr/>
                <p14:nvPr/>
              </p14:nvContentPartPr>
              <p14:xfrm>
                <a:off x="10486400" y="3890718"/>
                <a:ext cx="191160" cy="100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86FE3B2-C0A4-420C-AD3E-E6527378B7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82080" y="3886398"/>
                  <a:ext cx="199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68E8E83-ACCD-4FA8-95E9-93F4B5793792}"/>
                    </a:ext>
                  </a:extLst>
                </p14:cNvPr>
                <p14:cNvContentPartPr/>
                <p14:nvPr/>
              </p14:nvContentPartPr>
              <p14:xfrm>
                <a:off x="10609880" y="3807918"/>
                <a:ext cx="360" cy="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68E8E83-ACCD-4FA8-95E9-93F4B57937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5560" y="3803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57BE0D6-9320-4811-97A9-BA4E8A5B0A2F}"/>
                    </a:ext>
                  </a:extLst>
                </p14:cNvPr>
                <p14:cNvContentPartPr/>
                <p14:nvPr/>
              </p14:nvContentPartPr>
              <p14:xfrm>
                <a:off x="10763600" y="3755718"/>
                <a:ext cx="159480" cy="128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57BE0D6-9320-4811-97A9-BA4E8A5B0A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59280" y="3751398"/>
                  <a:ext cx="168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470C79C-A236-4E54-8DAB-0BF997330BDD}"/>
                    </a:ext>
                  </a:extLst>
                </p14:cNvPr>
                <p14:cNvContentPartPr/>
                <p14:nvPr/>
              </p14:nvContentPartPr>
              <p14:xfrm>
                <a:off x="10924520" y="3698838"/>
                <a:ext cx="253440" cy="146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470C79C-A236-4E54-8DAB-0BF997330B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20200" y="3694518"/>
                  <a:ext cx="262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9633BCC-EBA9-4690-BB00-FD8C35CDB246}"/>
                    </a:ext>
                  </a:extLst>
                </p14:cNvPr>
                <p14:cNvContentPartPr/>
                <p14:nvPr/>
              </p14:nvContentPartPr>
              <p14:xfrm>
                <a:off x="11197040" y="3632958"/>
                <a:ext cx="49320" cy="83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9633BCC-EBA9-4690-BB00-FD8C35CDB2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92720" y="3628638"/>
                  <a:ext cx="5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7EAAA27-C895-4519-98BD-514A23412AAD}"/>
                    </a:ext>
                  </a:extLst>
                </p14:cNvPr>
                <p14:cNvContentPartPr/>
                <p14:nvPr/>
              </p14:nvContentPartPr>
              <p14:xfrm>
                <a:off x="11261120" y="3566718"/>
                <a:ext cx="150120" cy="96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7EAAA27-C895-4519-98BD-514A23412A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56800" y="3562398"/>
                  <a:ext cx="158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9927C23-BF6F-428B-9913-257D7B2A82F0}"/>
                    </a:ext>
                  </a:extLst>
                </p14:cNvPr>
                <p14:cNvContentPartPr/>
                <p14:nvPr/>
              </p14:nvContentPartPr>
              <p14:xfrm>
                <a:off x="11430680" y="3526398"/>
                <a:ext cx="71280" cy="69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9927C23-BF6F-428B-9913-257D7B2A82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426360" y="3522078"/>
                  <a:ext cx="79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A03CCB8-075B-4AD2-8A6C-C4F65FB9C8AF}"/>
                    </a:ext>
                  </a:extLst>
                </p14:cNvPr>
                <p14:cNvContentPartPr/>
                <p14:nvPr/>
              </p14:nvContentPartPr>
              <p14:xfrm>
                <a:off x="11481800" y="3490038"/>
                <a:ext cx="77040" cy="79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A03CCB8-075B-4AD2-8A6C-C4F65FB9C8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477480" y="3485718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3E15D04-0F0D-4150-A3FE-7DEDCA5C1BF4}"/>
                    </a:ext>
                  </a:extLst>
                </p14:cNvPr>
                <p14:cNvContentPartPr/>
                <p14:nvPr/>
              </p14:nvContentPartPr>
              <p14:xfrm>
                <a:off x="11554520" y="3401118"/>
                <a:ext cx="136080" cy="123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3E15D04-0F0D-4150-A3FE-7DEDCA5C1B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50200" y="3396798"/>
                  <a:ext cx="144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87D281E-7717-4698-8526-0E8EAFC7BA45}"/>
                    </a:ext>
                  </a:extLst>
                </p14:cNvPr>
                <p14:cNvContentPartPr/>
                <p14:nvPr/>
              </p14:nvContentPartPr>
              <p14:xfrm>
                <a:off x="11687000" y="3268278"/>
                <a:ext cx="333720" cy="209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87D281E-7717-4698-8526-0E8EAFC7BA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82680" y="3263958"/>
                  <a:ext cx="342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C2197F1-AA8E-4723-8AEF-91F1076BB73E}"/>
                    </a:ext>
                  </a:extLst>
                </p14:cNvPr>
                <p14:cNvContentPartPr/>
                <p14:nvPr/>
              </p14:nvContentPartPr>
              <p14:xfrm>
                <a:off x="11022800" y="3891438"/>
                <a:ext cx="112680" cy="1386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C2197F1-AA8E-4723-8AEF-91F1076BB73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18480" y="3887118"/>
                  <a:ext cx="12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C0B2864-3BB6-428F-B8A6-085C42F63E4C}"/>
                    </a:ext>
                  </a:extLst>
                </p14:cNvPr>
                <p14:cNvContentPartPr/>
                <p14:nvPr/>
              </p14:nvContentPartPr>
              <p14:xfrm>
                <a:off x="11145200" y="3873438"/>
                <a:ext cx="105120" cy="96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C0B2864-3BB6-428F-B8A6-085C42F63E4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40880" y="3869118"/>
                  <a:ext cx="11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ED61C89-A2CA-438A-A89D-318116E688CD}"/>
                    </a:ext>
                  </a:extLst>
                </p14:cNvPr>
                <p14:cNvContentPartPr/>
                <p14:nvPr/>
              </p14:nvContentPartPr>
              <p14:xfrm>
                <a:off x="11273720" y="3828078"/>
                <a:ext cx="77400" cy="80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ED61C89-A2CA-438A-A89D-318116E688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69400" y="3823758"/>
                  <a:ext cx="86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A8D9D79-78FF-44AD-B8F3-D2D09A147161}"/>
                    </a:ext>
                  </a:extLst>
                </p14:cNvPr>
                <p14:cNvContentPartPr/>
                <p14:nvPr/>
              </p14:nvContentPartPr>
              <p14:xfrm>
                <a:off x="11318720" y="3654918"/>
                <a:ext cx="405720" cy="221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A8D9D79-78FF-44AD-B8F3-D2D09A1471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14400" y="3650598"/>
                  <a:ext cx="414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FFA662-B824-4434-A5CF-DCE0BF736894}"/>
                    </a:ext>
                  </a:extLst>
                </p14:cNvPr>
                <p14:cNvContentPartPr/>
                <p14:nvPr/>
              </p14:nvContentPartPr>
              <p14:xfrm>
                <a:off x="10019120" y="3364398"/>
                <a:ext cx="45360" cy="66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FFA662-B824-4434-A5CF-DCE0BF73689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14800" y="3360078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F45956B-3C9A-44F2-BBEB-2C305CF86700}"/>
                    </a:ext>
                  </a:extLst>
                </p14:cNvPr>
                <p14:cNvContentPartPr/>
                <p14:nvPr/>
              </p14:nvContentPartPr>
              <p14:xfrm>
                <a:off x="8710160" y="3074238"/>
                <a:ext cx="59760" cy="42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F45956B-3C9A-44F2-BBEB-2C305CF867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05840" y="3069918"/>
                  <a:ext cx="68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A617315-6461-4ECD-A169-C850CD376F8B}"/>
                    </a:ext>
                  </a:extLst>
                </p14:cNvPr>
                <p14:cNvContentPartPr/>
                <p14:nvPr/>
              </p14:nvContentPartPr>
              <p14:xfrm>
                <a:off x="10433840" y="3015558"/>
                <a:ext cx="48240" cy="178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A617315-6461-4ECD-A169-C850CD376F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29520" y="3011238"/>
                  <a:ext cx="5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3A6483D-FCC0-492F-8EDC-E490BD335262}"/>
                    </a:ext>
                  </a:extLst>
                </p14:cNvPr>
                <p14:cNvContentPartPr/>
                <p14:nvPr/>
              </p14:nvContentPartPr>
              <p14:xfrm>
                <a:off x="10405040" y="3073158"/>
                <a:ext cx="111960" cy="55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3A6483D-FCC0-492F-8EDC-E490BD3352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00720" y="3068838"/>
                  <a:ext cx="120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34D755A-119A-4908-A32E-7516A3EA0DFA}"/>
                    </a:ext>
                  </a:extLst>
                </p14:cNvPr>
                <p14:cNvContentPartPr/>
                <p14:nvPr/>
              </p14:nvContentPartPr>
              <p14:xfrm>
                <a:off x="10984280" y="2814318"/>
                <a:ext cx="113400" cy="48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34D755A-119A-4908-A32E-7516A3EA0D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79960" y="2809998"/>
                  <a:ext cx="122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CC7BFCA-1A76-4C68-942B-414D1CEC09B0}"/>
                    </a:ext>
                  </a:extLst>
                </p14:cNvPr>
                <p14:cNvContentPartPr/>
                <p14:nvPr/>
              </p14:nvContentPartPr>
              <p14:xfrm>
                <a:off x="11098040" y="2748078"/>
                <a:ext cx="3600" cy="199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CC7BFCA-1A76-4C68-942B-414D1CEC09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3720" y="2743758"/>
                  <a:ext cx="12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2A1F83E-AA57-42E5-94DD-291492324356}"/>
                    </a:ext>
                  </a:extLst>
                </p14:cNvPr>
                <p14:cNvContentPartPr/>
                <p14:nvPr/>
              </p14:nvContentPartPr>
              <p14:xfrm>
                <a:off x="9580280" y="3780198"/>
                <a:ext cx="507240" cy="215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2A1F83E-AA57-42E5-94DD-2914923243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75960" y="3775878"/>
                  <a:ext cx="51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FCE5AC0-9589-4231-87E3-0C91BE5ACC32}"/>
                    </a:ext>
                  </a:extLst>
                </p14:cNvPr>
                <p14:cNvContentPartPr/>
                <p14:nvPr/>
              </p14:nvContentPartPr>
              <p14:xfrm>
                <a:off x="10888880" y="3272598"/>
                <a:ext cx="489240" cy="234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FCE5AC0-9589-4231-87E3-0C91BE5ACC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84560" y="3268278"/>
                  <a:ext cx="49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0B5FACF-64D9-4668-9499-3FB7C7150B32}"/>
                    </a:ext>
                  </a:extLst>
                </p14:cNvPr>
                <p14:cNvContentPartPr/>
                <p14:nvPr/>
              </p14:nvContentPartPr>
              <p14:xfrm>
                <a:off x="10418360" y="3635478"/>
                <a:ext cx="47520" cy="35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0B5FACF-64D9-4668-9499-3FB7C7150B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14040" y="3631158"/>
                  <a:ext cx="5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FA70D38-5CB7-4B82-AD83-8B6DCB0F8EAB}"/>
                    </a:ext>
                  </a:extLst>
                </p14:cNvPr>
                <p14:cNvContentPartPr/>
                <p14:nvPr/>
              </p14:nvContentPartPr>
              <p14:xfrm>
                <a:off x="10576400" y="3426318"/>
                <a:ext cx="1338840" cy="606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FA70D38-5CB7-4B82-AD83-8B6DCB0F8E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2080" y="3421998"/>
                  <a:ext cx="13474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45B3637-A8CE-4F05-A025-5181F7CF0670}"/>
                    </a:ext>
                  </a:extLst>
                </p14:cNvPr>
                <p14:cNvContentPartPr/>
                <p14:nvPr/>
              </p14:nvContentPartPr>
              <p14:xfrm>
                <a:off x="11105600" y="3775878"/>
                <a:ext cx="651240" cy="329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45B3637-A8CE-4F05-A025-5181F7CF067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1280" y="3771558"/>
                  <a:ext cx="65988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5BDFAAE-5F44-4296-A9F2-0D5C3E1BF488}"/>
                  </a:ext>
                </a:extLst>
              </p14:cNvPr>
              <p14:cNvContentPartPr/>
              <p14:nvPr/>
            </p14:nvContentPartPr>
            <p14:xfrm>
              <a:off x="3860240" y="3150558"/>
              <a:ext cx="102960" cy="986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5BDFAAE-5F44-4296-A9F2-0D5C3E1BF48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855920" y="3146238"/>
                <a:ext cx="1116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1166684F-CCFF-4BB4-9B09-DA5A9710AA6C}"/>
              </a:ext>
            </a:extLst>
          </p:cNvPr>
          <p:cNvGrpSpPr/>
          <p:nvPr/>
        </p:nvGrpSpPr>
        <p:grpSpPr>
          <a:xfrm>
            <a:off x="3282440" y="1719198"/>
            <a:ext cx="2924280" cy="2524320"/>
            <a:chOff x="3282440" y="1719198"/>
            <a:chExt cx="2924280" cy="25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6D7E944-05C0-42EA-A0A4-F43983CC6134}"/>
                    </a:ext>
                  </a:extLst>
                </p14:cNvPr>
                <p14:cNvContentPartPr/>
                <p14:nvPr/>
              </p14:nvContentPartPr>
              <p14:xfrm>
                <a:off x="3454880" y="2264958"/>
                <a:ext cx="1241640" cy="1428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6D7E944-05C0-42EA-A0A4-F43983CC61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50560" y="2260638"/>
                  <a:ext cx="1250280" cy="14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10C1BF6-F993-4EF3-AB84-43D9BAA6E42B}"/>
                    </a:ext>
                  </a:extLst>
                </p14:cNvPr>
                <p14:cNvContentPartPr/>
                <p14:nvPr/>
              </p14:nvContentPartPr>
              <p14:xfrm>
                <a:off x="3282440" y="2805318"/>
                <a:ext cx="1035360" cy="1118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10C1BF6-F993-4EF3-AB84-43D9BAA6E4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78120" y="2800998"/>
                  <a:ext cx="1044000" cy="11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393897C-4A92-4CE6-B103-94A5EDAD0A33}"/>
                    </a:ext>
                  </a:extLst>
                </p14:cNvPr>
                <p14:cNvContentPartPr/>
                <p14:nvPr/>
              </p14:nvContentPartPr>
              <p14:xfrm>
                <a:off x="3929000" y="2414358"/>
                <a:ext cx="318240" cy="666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393897C-4A92-4CE6-B103-94A5EDAD0A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24680" y="2410038"/>
                  <a:ext cx="32688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535A043-4BA6-4314-A644-59762EC330CC}"/>
                    </a:ext>
                  </a:extLst>
                </p14:cNvPr>
                <p14:cNvContentPartPr/>
                <p14:nvPr/>
              </p14:nvContentPartPr>
              <p14:xfrm>
                <a:off x="3918200" y="2775798"/>
                <a:ext cx="198000" cy="288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535A043-4BA6-4314-A644-59762EC330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913880" y="2771478"/>
                  <a:ext cx="206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E00F1E-2E5D-424C-AE58-0333B1F1EFF1}"/>
                    </a:ext>
                  </a:extLst>
                </p14:cNvPr>
                <p14:cNvContentPartPr/>
                <p14:nvPr/>
              </p14:nvContentPartPr>
              <p14:xfrm>
                <a:off x="4310240" y="2158758"/>
                <a:ext cx="176400" cy="220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E00F1E-2E5D-424C-AE58-0333B1F1EFF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05920" y="2154438"/>
                  <a:ext cx="185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1A39DAD-99BB-4C4E-8E54-33BA097DC30C}"/>
                    </a:ext>
                  </a:extLst>
                </p14:cNvPr>
                <p14:cNvContentPartPr/>
                <p14:nvPr/>
              </p14:nvContentPartPr>
              <p14:xfrm>
                <a:off x="4500320" y="2201958"/>
                <a:ext cx="101160" cy="114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1A39DAD-99BB-4C4E-8E54-33BA097DC30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96000" y="2197638"/>
                  <a:ext cx="109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9562F99-ED09-4C86-928A-BF0B7344A0B0}"/>
                    </a:ext>
                  </a:extLst>
                </p14:cNvPr>
                <p14:cNvContentPartPr/>
                <p14:nvPr/>
              </p14:nvContentPartPr>
              <p14:xfrm>
                <a:off x="4592120" y="2061918"/>
                <a:ext cx="41400" cy="198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9562F99-ED09-4C86-928A-BF0B7344A0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87800" y="2057598"/>
                  <a:ext cx="5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8AD28DD-38E7-4E3C-A11D-CCDEE8F6D9D5}"/>
                    </a:ext>
                  </a:extLst>
                </p14:cNvPr>
                <p14:cNvContentPartPr/>
                <p14:nvPr/>
              </p14:nvContentPartPr>
              <p14:xfrm>
                <a:off x="4564040" y="2144358"/>
                <a:ext cx="81720" cy="57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8AD28DD-38E7-4E3C-A11D-CCDEE8F6D9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59720" y="2140038"/>
                  <a:ext cx="90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5D5F449-4DEE-443A-84A5-C5016AE0BCBF}"/>
                    </a:ext>
                  </a:extLst>
                </p14:cNvPr>
                <p14:cNvContentPartPr/>
                <p14:nvPr/>
              </p14:nvContentPartPr>
              <p14:xfrm>
                <a:off x="4618400" y="2044638"/>
                <a:ext cx="75600" cy="181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5D5F449-4DEE-443A-84A5-C5016AE0BC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14080" y="2040318"/>
                  <a:ext cx="8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C6C658D-1E7B-4BB3-8CB4-35EC2D009B77}"/>
                    </a:ext>
                  </a:extLst>
                </p14:cNvPr>
                <p14:cNvContentPartPr/>
                <p14:nvPr/>
              </p14:nvContentPartPr>
              <p14:xfrm>
                <a:off x="4667000" y="2023038"/>
                <a:ext cx="90360" cy="158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C6C658D-1E7B-4BB3-8CB4-35EC2D009B7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62680" y="2018718"/>
                  <a:ext cx="99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8D01BE3-1E21-45F6-9969-447FBC1CFB72}"/>
                    </a:ext>
                  </a:extLst>
                </p14:cNvPr>
                <p14:cNvContentPartPr/>
                <p14:nvPr/>
              </p14:nvContentPartPr>
              <p14:xfrm>
                <a:off x="4768520" y="2062998"/>
                <a:ext cx="77760" cy="102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8D01BE3-1E21-45F6-9969-447FBC1CFB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64200" y="2058678"/>
                  <a:ext cx="8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058812A-BB7A-41EE-814C-581C0EF198D0}"/>
                    </a:ext>
                  </a:extLst>
                </p14:cNvPr>
                <p14:cNvContentPartPr/>
                <p14:nvPr/>
              </p14:nvContentPartPr>
              <p14:xfrm>
                <a:off x="4854560" y="1981998"/>
                <a:ext cx="240120" cy="160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058812A-BB7A-41EE-814C-581C0EF198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50240" y="1977678"/>
                  <a:ext cx="24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AFE056B-0DCD-4EC0-A044-0E874544112B}"/>
                    </a:ext>
                  </a:extLst>
                </p14:cNvPr>
                <p14:cNvContentPartPr/>
                <p14:nvPr/>
              </p14:nvContentPartPr>
              <p14:xfrm>
                <a:off x="5088560" y="1926558"/>
                <a:ext cx="83520" cy="137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AFE056B-0DCD-4EC0-A044-0E874544112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84240" y="1922238"/>
                  <a:ext cx="92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3D3FF20-32E5-4E41-9291-3649172C4087}"/>
                    </a:ext>
                  </a:extLst>
                </p14:cNvPr>
                <p14:cNvContentPartPr/>
                <p14:nvPr/>
              </p14:nvContentPartPr>
              <p14:xfrm>
                <a:off x="5180360" y="1963998"/>
                <a:ext cx="68400" cy="85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3D3FF20-32E5-4E41-9291-3649172C408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76040" y="1959678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6FFF8D0-02A8-403C-AA7B-7F34EC5126BB}"/>
                    </a:ext>
                  </a:extLst>
                </p14:cNvPr>
                <p14:cNvContentPartPr/>
                <p14:nvPr/>
              </p14:nvContentPartPr>
              <p14:xfrm>
                <a:off x="5270000" y="1886958"/>
                <a:ext cx="226080" cy="258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6FFF8D0-02A8-403C-AA7B-7F34EC5126B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65680" y="1882638"/>
                  <a:ext cx="234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2FB8752-CC24-4D34-B23F-E7C470D43740}"/>
                    </a:ext>
                  </a:extLst>
                </p14:cNvPr>
                <p14:cNvContentPartPr/>
                <p14:nvPr/>
              </p14:nvContentPartPr>
              <p14:xfrm>
                <a:off x="5465480" y="1857438"/>
                <a:ext cx="360" cy="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2FB8752-CC24-4D34-B23F-E7C470D437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61160" y="1853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EFE0BCE-1861-406F-9EE1-A8BBC68BFDEC}"/>
                    </a:ext>
                  </a:extLst>
                </p14:cNvPr>
                <p14:cNvContentPartPr/>
                <p14:nvPr/>
              </p14:nvContentPartPr>
              <p14:xfrm>
                <a:off x="5515520" y="1904598"/>
                <a:ext cx="74520" cy="87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EFE0BCE-1861-406F-9EE1-A8BBC68BFDE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11200" y="1900278"/>
                  <a:ext cx="83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28CA1E7-B408-4CDB-BF00-4903E9B03F4B}"/>
                    </a:ext>
                  </a:extLst>
                </p14:cNvPr>
                <p14:cNvContentPartPr/>
                <p14:nvPr/>
              </p14:nvContentPartPr>
              <p14:xfrm>
                <a:off x="5587880" y="1806678"/>
                <a:ext cx="71280" cy="1609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28CA1E7-B408-4CDB-BF00-4903E9B03F4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83560" y="1802358"/>
                  <a:ext cx="7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0F0E420-A5AC-45D5-A6CB-39A320CF4626}"/>
                    </a:ext>
                  </a:extLst>
                </p14:cNvPr>
                <p14:cNvContentPartPr/>
                <p14:nvPr/>
              </p14:nvContentPartPr>
              <p14:xfrm>
                <a:off x="5659160" y="1847358"/>
                <a:ext cx="333000" cy="201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0F0E420-A5AC-45D5-A6CB-39A320CF462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54840" y="1843038"/>
                  <a:ext cx="341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972A3D2-1E0A-48A4-9CB8-7C12D46AB164}"/>
                    </a:ext>
                  </a:extLst>
                </p14:cNvPr>
                <p14:cNvContentPartPr/>
                <p14:nvPr/>
              </p14:nvContentPartPr>
              <p14:xfrm>
                <a:off x="5973800" y="1780038"/>
                <a:ext cx="5040" cy="29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972A3D2-1E0A-48A4-9CB8-7C12D46AB1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69480" y="1775718"/>
                  <a:ext cx="1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8153AC3-4CE9-4CFB-B71F-989D63A15202}"/>
                    </a:ext>
                  </a:extLst>
                </p14:cNvPr>
                <p14:cNvContentPartPr/>
                <p14:nvPr/>
              </p14:nvContentPartPr>
              <p14:xfrm>
                <a:off x="5982080" y="1746198"/>
                <a:ext cx="145800" cy="174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8153AC3-4CE9-4CFB-B71F-989D63A152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77760" y="1741878"/>
                  <a:ext cx="154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067934D-E543-4A6A-816E-884F30B176BB}"/>
                    </a:ext>
                  </a:extLst>
                </p14:cNvPr>
                <p14:cNvContentPartPr/>
                <p14:nvPr/>
              </p14:nvContentPartPr>
              <p14:xfrm>
                <a:off x="6096560" y="1719198"/>
                <a:ext cx="110160" cy="155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067934D-E543-4A6A-816E-884F30B176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92240" y="1714878"/>
                  <a:ext cx="11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1A71A66-0F3A-4396-9414-391DE3259A66}"/>
                    </a:ext>
                  </a:extLst>
                </p14:cNvPr>
                <p14:cNvContentPartPr/>
                <p14:nvPr/>
              </p14:nvContentPartPr>
              <p14:xfrm>
                <a:off x="5300960" y="2240118"/>
                <a:ext cx="453600" cy="1944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1A71A66-0F3A-4396-9414-391DE3259A6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96640" y="2235798"/>
                  <a:ext cx="46224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EA02B64-A328-4E54-84C7-B72BBE47D7CE}"/>
                    </a:ext>
                  </a:extLst>
                </p14:cNvPr>
                <p14:cNvContentPartPr/>
                <p14:nvPr/>
              </p14:nvContentPartPr>
              <p14:xfrm>
                <a:off x="5587160" y="3841398"/>
                <a:ext cx="327960" cy="402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EA02B64-A328-4E54-84C7-B72BBE47D7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82840" y="3837078"/>
                  <a:ext cx="336600" cy="41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92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8680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8680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9373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6872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6052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7516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4530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6744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6458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3844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98350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08736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44420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85343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50680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06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4020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2578133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3782467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400177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Wettberwerbsgleichgewicht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3459075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849270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5015851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B20E2E0-108D-4CB3-BE5C-10D9F165B79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03AFE63-A768-4F5D-BBFA-E8D6249006F8}"/>
                  </a:ext>
                </a:extLst>
              </p14:cNvPr>
              <p14:cNvContentPartPr/>
              <p14:nvPr/>
            </p14:nvContentPartPr>
            <p14:xfrm>
              <a:off x="4721000" y="4252518"/>
              <a:ext cx="745920" cy="638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03AFE63-A768-4F5D-BBFA-E8D624900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6680" y="4248198"/>
                <a:ext cx="7545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DB77359-2AC5-4016-BA8E-FF6297296B4A}"/>
                  </a:ext>
                </a:extLst>
              </p14:cNvPr>
              <p14:cNvContentPartPr/>
              <p14:nvPr/>
            </p14:nvContentPartPr>
            <p14:xfrm>
              <a:off x="6802520" y="3290238"/>
              <a:ext cx="59760" cy="55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DB77359-2AC5-4016-BA8E-FF6297296B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8200" y="3285918"/>
                <a:ext cx="684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553F20A-6859-4B11-8A80-04312656E916}"/>
              </a:ext>
            </a:extLst>
          </p:cNvPr>
          <p:cNvGrpSpPr/>
          <p:nvPr/>
        </p:nvGrpSpPr>
        <p:grpSpPr>
          <a:xfrm>
            <a:off x="5056520" y="1539558"/>
            <a:ext cx="3787200" cy="1810080"/>
            <a:chOff x="5056520" y="1539558"/>
            <a:chExt cx="3787200" cy="181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14464A-920E-490D-9D98-8CD990830CD3}"/>
                    </a:ext>
                  </a:extLst>
                </p14:cNvPr>
                <p14:cNvContentPartPr/>
                <p14:nvPr/>
              </p14:nvContentPartPr>
              <p14:xfrm>
                <a:off x="6961640" y="3140478"/>
                <a:ext cx="92520" cy="174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14464A-920E-490D-9D98-8CD990830C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57320" y="3136158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8DE6E2C-6013-4E0F-9772-E5988D7CFF40}"/>
                    </a:ext>
                  </a:extLst>
                </p14:cNvPr>
                <p14:cNvContentPartPr/>
                <p14:nvPr/>
              </p14:nvContentPartPr>
              <p14:xfrm>
                <a:off x="6991160" y="3140838"/>
                <a:ext cx="159480" cy="177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8DE6E2C-6013-4E0F-9772-E5988D7CFF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6840" y="3136518"/>
                  <a:ext cx="168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17E976-866A-4E5D-BDBF-324781BA8E26}"/>
                    </a:ext>
                  </a:extLst>
                </p14:cNvPr>
                <p14:cNvContentPartPr/>
                <p14:nvPr/>
              </p14:nvContentPartPr>
              <p14:xfrm>
                <a:off x="7181600" y="3124638"/>
                <a:ext cx="66240" cy="208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17E976-866A-4E5D-BDBF-324781BA8E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7280" y="3120318"/>
                  <a:ext cx="74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4B7E90-4AF6-4DE0-8D36-3A1BC6F3E9A6}"/>
                    </a:ext>
                  </a:extLst>
                </p14:cNvPr>
                <p14:cNvContentPartPr/>
                <p14:nvPr/>
              </p14:nvContentPartPr>
              <p14:xfrm>
                <a:off x="7268360" y="3184758"/>
                <a:ext cx="180360" cy="164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4B7E90-4AF6-4DE0-8D36-3A1BC6F3E9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64040" y="3180438"/>
                  <a:ext cx="189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1269779-FE80-4C96-AB57-4E9D4927CD1C}"/>
                    </a:ext>
                  </a:extLst>
                </p14:cNvPr>
                <p14:cNvContentPartPr/>
                <p14:nvPr/>
              </p14:nvContentPartPr>
              <p14:xfrm>
                <a:off x="7458800" y="3164598"/>
                <a:ext cx="78120" cy="67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1269779-FE80-4C96-AB57-4E9D4927CD1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54480" y="3160278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D0E21F-EAA9-41EF-98B8-3EFCDC4CAEFB}"/>
                    </a:ext>
                  </a:extLst>
                </p14:cNvPr>
                <p14:cNvContentPartPr/>
                <p14:nvPr/>
              </p14:nvContentPartPr>
              <p14:xfrm>
                <a:off x="7528640" y="3143718"/>
                <a:ext cx="163800" cy="7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D0E21F-EAA9-41EF-98B8-3EFCDC4CAE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24320" y="3139398"/>
                  <a:ext cx="17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FC6D77-AEF0-4878-B0E2-2FE68BBCDCF0}"/>
                    </a:ext>
                  </a:extLst>
                </p14:cNvPr>
                <p14:cNvContentPartPr/>
                <p14:nvPr/>
              </p14:nvContentPartPr>
              <p14:xfrm>
                <a:off x="7734560" y="3122838"/>
                <a:ext cx="84960" cy="57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FC6D77-AEF0-4878-B0E2-2FE68BBCDC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30240" y="3118518"/>
                  <a:ext cx="93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215E2A-8F6A-4FFC-AC85-A10FC836A7E9}"/>
                    </a:ext>
                  </a:extLst>
                </p14:cNvPr>
                <p14:cNvContentPartPr/>
                <p14:nvPr/>
              </p14:nvContentPartPr>
              <p14:xfrm>
                <a:off x="7842560" y="3181518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215E2A-8F6A-4FFC-AC85-A10FC836A7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8240" y="3177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88675FB-2313-4BEA-8652-1CC8D1378A30}"/>
                    </a:ext>
                  </a:extLst>
                </p14:cNvPr>
                <p14:cNvContentPartPr/>
                <p14:nvPr/>
              </p14:nvContentPartPr>
              <p14:xfrm>
                <a:off x="7826720" y="3096918"/>
                <a:ext cx="79200" cy="74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88675FB-2313-4BEA-8652-1CC8D1378A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22400" y="3092598"/>
                  <a:ext cx="8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AD8815-E026-48BE-8021-69BFC5B4ECC9}"/>
                    </a:ext>
                  </a:extLst>
                </p14:cNvPr>
                <p14:cNvContentPartPr/>
                <p14:nvPr/>
              </p14:nvContentPartPr>
              <p14:xfrm>
                <a:off x="7915640" y="3018078"/>
                <a:ext cx="36000" cy="165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AD8815-E026-48BE-8021-69BFC5B4EC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11320" y="3013758"/>
                  <a:ext cx="44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71EAEE-A285-4870-A992-9F24EF61A33F}"/>
                    </a:ext>
                  </a:extLst>
                </p14:cNvPr>
                <p14:cNvContentPartPr/>
                <p14:nvPr/>
              </p14:nvContentPartPr>
              <p14:xfrm>
                <a:off x="7983320" y="3094758"/>
                <a:ext cx="53640" cy="36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71EAEE-A285-4870-A992-9F24EF61A3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79000" y="3090438"/>
                  <a:ext cx="6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2642F56-10B8-4009-9B39-138972092841}"/>
                    </a:ext>
                  </a:extLst>
                </p14:cNvPr>
                <p14:cNvContentPartPr/>
                <p14:nvPr/>
              </p14:nvContentPartPr>
              <p14:xfrm>
                <a:off x="8052800" y="3006558"/>
                <a:ext cx="157680" cy="158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2642F56-10B8-4009-9B39-1389720928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48480" y="3002238"/>
                  <a:ext cx="16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FA8C17-FC04-4994-B90A-EEA8BF379214}"/>
                    </a:ext>
                  </a:extLst>
                </p14:cNvPr>
                <p14:cNvContentPartPr/>
                <p14:nvPr/>
              </p14:nvContentPartPr>
              <p14:xfrm>
                <a:off x="8224880" y="3079998"/>
                <a:ext cx="221760" cy="176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FA8C17-FC04-4994-B90A-EEA8BF379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20560" y="3075678"/>
                  <a:ext cx="23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217D3D8-4043-4C4C-A6F9-5DDA20CC0779}"/>
                    </a:ext>
                  </a:extLst>
                </p14:cNvPr>
                <p14:cNvContentPartPr/>
                <p14:nvPr/>
              </p14:nvContentPartPr>
              <p14:xfrm>
                <a:off x="8565800" y="2991438"/>
                <a:ext cx="147960" cy="139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217D3D8-4043-4C4C-A6F9-5DDA20CC07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61480" y="2987118"/>
                  <a:ext cx="156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A47E2D1-AF6D-4CB0-ADA9-F0DC5E262F6B}"/>
                    </a:ext>
                  </a:extLst>
                </p14:cNvPr>
                <p14:cNvContentPartPr/>
                <p14:nvPr/>
              </p14:nvContentPartPr>
              <p14:xfrm>
                <a:off x="8439080" y="2877318"/>
                <a:ext cx="404640" cy="359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A47E2D1-AF6D-4CB0-ADA9-F0DC5E262F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34400" y="2872998"/>
                  <a:ext cx="4132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EE4AA3D-63E4-4E90-8056-462482890C1E}"/>
                    </a:ext>
                  </a:extLst>
                </p14:cNvPr>
                <p14:cNvContentPartPr/>
                <p14:nvPr/>
              </p14:nvContentPartPr>
              <p14:xfrm>
                <a:off x="5176040" y="1653318"/>
                <a:ext cx="1619280" cy="1661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EE4AA3D-63E4-4E90-8056-462482890C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71720" y="1648998"/>
                  <a:ext cx="162792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181A14-15F0-40FE-AE96-DD43D5B4F2C4}"/>
                    </a:ext>
                  </a:extLst>
                </p14:cNvPr>
                <p14:cNvContentPartPr/>
                <p14:nvPr/>
              </p14:nvContentPartPr>
              <p14:xfrm>
                <a:off x="5252000" y="1539558"/>
                <a:ext cx="917640" cy="751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181A14-15F0-40FE-AE96-DD43D5B4F2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47680" y="1535238"/>
                  <a:ext cx="9262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8106AA4-3F8A-4B45-BCDE-5ECFAB2FD86F}"/>
                    </a:ext>
                  </a:extLst>
                </p14:cNvPr>
                <p14:cNvContentPartPr/>
                <p14:nvPr/>
              </p14:nvContentPartPr>
              <p14:xfrm>
                <a:off x="5056520" y="1840158"/>
                <a:ext cx="906840" cy="725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8106AA4-3F8A-4B45-BCDE-5ECFAB2FD8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52200" y="1835838"/>
                  <a:ext cx="91548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53C34F4-DF08-47C4-BA61-386F53E6E082}"/>
                    </a:ext>
                  </a:extLst>
                </p14:cNvPr>
                <p14:cNvContentPartPr/>
                <p14:nvPr/>
              </p14:nvContentPartPr>
              <p14:xfrm>
                <a:off x="5587160" y="1930158"/>
                <a:ext cx="66960" cy="19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53C34F4-DF08-47C4-BA61-386F53E6E0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82840" y="1925838"/>
                  <a:ext cx="7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1D24A8C-F5EA-44C3-B502-7C15ACEA185B}"/>
                    </a:ext>
                  </a:extLst>
                </p14:cNvPr>
                <p14:cNvContentPartPr/>
                <p14:nvPr/>
              </p14:nvContentPartPr>
              <p14:xfrm>
                <a:off x="5914760" y="1946358"/>
                <a:ext cx="120960" cy="167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1D24A8C-F5EA-44C3-B502-7C15ACEA18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10440" y="1942038"/>
                  <a:ext cx="129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EE37AEE-C738-43D3-A385-57A807823CEB}"/>
                    </a:ext>
                  </a:extLst>
                </p14:cNvPr>
                <p14:cNvContentPartPr/>
                <p14:nvPr/>
              </p14:nvContentPartPr>
              <p14:xfrm>
                <a:off x="6053000" y="1878318"/>
                <a:ext cx="19080" cy="105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EE37AEE-C738-43D3-A385-57A807823C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48680" y="1873998"/>
                  <a:ext cx="277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730C992-BA9C-4160-8D30-D05F0A8D91B5}"/>
              </a:ext>
            </a:extLst>
          </p:cNvPr>
          <p:cNvGrpSpPr/>
          <p:nvPr/>
        </p:nvGrpSpPr>
        <p:grpSpPr>
          <a:xfrm>
            <a:off x="8995280" y="2798118"/>
            <a:ext cx="2770560" cy="944640"/>
            <a:chOff x="8995280" y="2798118"/>
            <a:chExt cx="2770560" cy="9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AF12B-C9D7-49E9-B1FF-A1B55BBAEE79}"/>
                    </a:ext>
                  </a:extLst>
                </p14:cNvPr>
                <p14:cNvContentPartPr/>
                <p14:nvPr/>
              </p14:nvContentPartPr>
              <p14:xfrm>
                <a:off x="8995280" y="2847438"/>
                <a:ext cx="214920" cy="309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AF12B-C9D7-49E9-B1FF-A1B55BBAEE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90960" y="2843118"/>
                  <a:ext cx="22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2E1B22E-EFBA-4991-8A6A-5DE6D206328F}"/>
                    </a:ext>
                  </a:extLst>
                </p14:cNvPr>
                <p14:cNvContentPartPr/>
                <p14:nvPr/>
              </p14:nvContentPartPr>
              <p14:xfrm>
                <a:off x="9204440" y="2968758"/>
                <a:ext cx="117720" cy="99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2E1B22E-EFBA-4991-8A6A-5DE6D20632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00120" y="2964438"/>
                  <a:ext cx="126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E425DC-986E-4717-9722-6429EDD5A42C}"/>
                    </a:ext>
                  </a:extLst>
                </p14:cNvPr>
                <p14:cNvContentPartPr/>
                <p14:nvPr/>
              </p14:nvContentPartPr>
              <p14:xfrm>
                <a:off x="9338720" y="2836998"/>
                <a:ext cx="150120" cy="19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E425DC-986E-4717-9722-6429EDD5A4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34400" y="2832678"/>
                  <a:ext cx="158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A85853-45EF-468B-8720-515F60C27AA6}"/>
                    </a:ext>
                  </a:extLst>
                </p14:cNvPr>
                <p14:cNvContentPartPr/>
                <p14:nvPr/>
              </p14:nvContentPartPr>
              <p14:xfrm>
                <a:off x="9250160" y="2798118"/>
                <a:ext cx="41400" cy="10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A85853-45EF-468B-8720-515F60C27A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5840" y="2793798"/>
                  <a:ext cx="50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ECE086-82C2-41B2-9F3B-78F40E5BA0DE}"/>
                    </a:ext>
                  </a:extLst>
                </p14:cNvPr>
                <p14:cNvContentPartPr/>
                <p14:nvPr/>
              </p14:nvContentPartPr>
              <p14:xfrm>
                <a:off x="9682520" y="2895318"/>
                <a:ext cx="195120" cy="123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ECE086-82C2-41B2-9F3B-78F40E5BA0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8200" y="2890998"/>
                  <a:ext cx="20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3BB963-0D22-490F-9872-B570A05F90CD}"/>
                    </a:ext>
                  </a:extLst>
                </p14:cNvPr>
                <p14:cNvContentPartPr/>
                <p14:nvPr/>
              </p14:nvContentPartPr>
              <p14:xfrm>
                <a:off x="10005800" y="2833758"/>
                <a:ext cx="282240" cy="156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3BB963-0D22-490F-9872-B570A05F90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01480" y="2829438"/>
                  <a:ext cx="29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C6C5E07-A965-4019-82D9-5C9DB7F7F89E}"/>
                    </a:ext>
                  </a:extLst>
                </p14:cNvPr>
                <p14:cNvContentPartPr/>
                <p14:nvPr/>
              </p14:nvContentPartPr>
              <p14:xfrm>
                <a:off x="10220000" y="2798838"/>
                <a:ext cx="37440" cy="45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C6C5E07-A965-4019-82D9-5C9DB7F7F8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15680" y="2794518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9F2961-6C43-45CE-8F65-5932B8376513}"/>
                    </a:ext>
                  </a:extLst>
                </p14:cNvPr>
                <p14:cNvContentPartPr/>
                <p14:nvPr/>
              </p14:nvContentPartPr>
              <p14:xfrm>
                <a:off x="10346360" y="2843478"/>
                <a:ext cx="330120" cy="9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9F2961-6C43-45CE-8F65-5932B83765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42040" y="2839158"/>
                  <a:ext cx="33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E78C7B-D69D-40E0-90BE-75D2C0A25264}"/>
                    </a:ext>
                  </a:extLst>
                </p14:cNvPr>
                <p14:cNvContentPartPr/>
                <p14:nvPr/>
              </p14:nvContentPartPr>
              <p14:xfrm>
                <a:off x="9101840" y="3297078"/>
                <a:ext cx="278640" cy="102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E78C7B-D69D-40E0-90BE-75D2C0A252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7520" y="3292758"/>
                  <a:ext cx="28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635A16-248B-4A2E-8BE3-5E0ECB7CA60D}"/>
                    </a:ext>
                  </a:extLst>
                </p14:cNvPr>
                <p14:cNvContentPartPr/>
                <p14:nvPr/>
              </p14:nvContentPartPr>
              <p14:xfrm>
                <a:off x="9417560" y="3231198"/>
                <a:ext cx="473040" cy="131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635A16-248B-4A2E-8BE3-5E0ECB7CA6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13240" y="3226878"/>
                  <a:ext cx="48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F821447-35E7-4368-98B6-0F831B98D65E}"/>
                    </a:ext>
                  </a:extLst>
                </p14:cNvPr>
                <p14:cNvContentPartPr/>
                <p14:nvPr/>
              </p14:nvContentPartPr>
              <p14:xfrm>
                <a:off x="10027400" y="3203118"/>
                <a:ext cx="91080" cy="196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F821447-35E7-4368-98B6-0F831B98D6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23080" y="3198798"/>
                  <a:ext cx="9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D35290A-823F-40A2-9EFE-C62826DC8C1E}"/>
                    </a:ext>
                  </a:extLst>
                </p14:cNvPr>
                <p14:cNvContentPartPr/>
                <p14:nvPr/>
              </p14:nvContentPartPr>
              <p14:xfrm>
                <a:off x="10125680" y="3077478"/>
                <a:ext cx="369000" cy="204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D35290A-823F-40A2-9EFE-C62826DC8C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21360" y="3073158"/>
                  <a:ext cx="377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106BA1-981C-4C88-A1F5-8EAF637F79FF}"/>
                    </a:ext>
                  </a:extLst>
                </p14:cNvPr>
                <p14:cNvContentPartPr/>
                <p14:nvPr/>
              </p14:nvContentPartPr>
              <p14:xfrm>
                <a:off x="10468760" y="3156678"/>
                <a:ext cx="57240" cy="78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106BA1-981C-4C88-A1F5-8EAF637F79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64440" y="3152358"/>
                  <a:ext cx="65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FC866F-CFF3-4CB3-8742-285537D3B231}"/>
                    </a:ext>
                  </a:extLst>
                </p14:cNvPr>
                <p14:cNvContentPartPr/>
                <p14:nvPr/>
              </p14:nvContentPartPr>
              <p14:xfrm>
                <a:off x="10565960" y="3136518"/>
                <a:ext cx="136440" cy="82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FC866F-CFF3-4CB3-8742-285537D3B2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61640" y="3132198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B8E60B-3D5C-4BB8-AC0D-0EA808F7F93A}"/>
                    </a:ext>
                  </a:extLst>
                </p14:cNvPr>
                <p14:cNvContentPartPr/>
                <p14:nvPr/>
              </p14:nvContentPartPr>
              <p14:xfrm>
                <a:off x="10712840" y="3041838"/>
                <a:ext cx="124200" cy="227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B8E60B-3D5C-4BB8-AC0D-0EA808F7F9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08520" y="3037518"/>
                  <a:ext cx="132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15759F3-C7E5-450B-9565-584D76DF6EDB}"/>
                    </a:ext>
                  </a:extLst>
                </p14:cNvPr>
                <p14:cNvContentPartPr/>
                <p14:nvPr/>
              </p14:nvContentPartPr>
              <p14:xfrm>
                <a:off x="10820480" y="3078198"/>
                <a:ext cx="36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15759F3-C7E5-450B-9565-584D76DF6E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16160" y="307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C5424B-32C7-4736-AF7A-FB5F79A306F4}"/>
                    </a:ext>
                  </a:extLst>
                </p14:cNvPr>
                <p14:cNvContentPartPr/>
                <p14:nvPr/>
              </p14:nvContentPartPr>
              <p14:xfrm>
                <a:off x="10843880" y="3092238"/>
                <a:ext cx="93600" cy="94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C5424B-32C7-4736-AF7A-FB5F79A306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39560" y="3087918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892EADD-9659-4508-BFAC-4E8A674ED810}"/>
                    </a:ext>
                  </a:extLst>
                </p14:cNvPr>
                <p14:cNvContentPartPr/>
                <p14:nvPr/>
              </p14:nvContentPartPr>
              <p14:xfrm>
                <a:off x="10938920" y="3088638"/>
                <a:ext cx="29880" cy="84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892EADD-9659-4508-BFAC-4E8A674ED8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34600" y="3084318"/>
                  <a:ext cx="38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6EEEBAC-944B-4BDD-9C86-F9227E8B8DD1}"/>
                    </a:ext>
                  </a:extLst>
                </p14:cNvPr>
                <p14:cNvContentPartPr/>
                <p14:nvPr/>
              </p14:nvContentPartPr>
              <p14:xfrm>
                <a:off x="10989320" y="3024558"/>
                <a:ext cx="187920" cy="114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6EEEBAC-944B-4BDD-9C86-F9227E8B8D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85000" y="3020238"/>
                  <a:ext cx="196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A536275-17EC-4FDC-8896-A9194D8CF5B1}"/>
                    </a:ext>
                  </a:extLst>
                </p14:cNvPr>
                <p14:cNvContentPartPr/>
                <p14:nvPr/>
              </p14:nvContentPartPr>
              <p14:xfrm>
                <a:off x="11157080" y="2980278"/>
                <a:ext cx="222840" cy="157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A536275-17EC-4FDC-8896-A9194D8CF5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52760" y="2975958"/>
                  <a:ext cx="231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04D37B-C36B-4198-A87C-EFAEBA1E0F8F}"/>
                    </a:ext>
                  </a:extLst>
                </p14:cNvPr>
                <p14:cNvContentPartPr/>
                <p14:nvPr/>
              </p14:nvContentPartPr>
              <p14:xfrm>
                <a:off x="10991840" y="2902878"/>
                <a:ext cx="20520" cy="13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04D37B-C36B-4198-A87C-EFAEBA1E0F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87520" y="2898558"/>
                  <a:ext cx="2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3FA6959-0D90-4BC9-B60A-21668DC5AC06}"/>
                    </a:ext>
                  </a:extLst>
                </p14:cNvPr>
                <p14:cNvContentPartPr/>
                <p14:nvPr/>
              </p14:nvContentPartPr>
              <p14:xfrm>
                <a:off x="9146840" y="3524958"/>
                <a:ext cx="257040" cy="162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3FA6959-0D90-4BC9-B60A-21668DC5AC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42520" y="3520638"/>
                  <a:ext cx="265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1BDF319-8D2E-47F0-9A32-9089514B844B}"/>
                    </a:ext>
                  </a:extLst>
                </p14:cNvPr>
                <p14:cNvContentPartPr/>
                <p14:nvPr/>
              </p14:nvContentPartPr>
              <p14:xfrm>
                <a:off x="9420800" y="3578238"/>
                <a:ext cx="97200" cy="80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1BDF319-8D2E-47F0-9A32-9089514B84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16480" y="3573918"/>
                  <a:ext cx="105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DB330A-2A70-42B0-A093-A2046CCF449F}"/>
                    </a:ext>
                  </a:extLst>
                </p14:cNvPr>
                <p14:cNvContentPartPr/>
                <p14:nvPr/>
              </p14:nvContentPartPr>
              <p14:xfrm>
                <a:off x="9542120" y="3485358"/>
                <a:ext cx="69120" cy="151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DB330A-2A70-42B0-A093-A2046CCF44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37800" y="3481038"/>
                  <a:ext cx="7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CC73C97-553B-41E7-A7EC-78FD477359A9}"/>
                    </a:ext>
                  </a:extLst>
                </p14:cNvPr>
                <p14:cNvContentPartPr/>
                <p14:nvPr/>
              </p14:nvContentPartPr>
              <p14:xfrm>
                <a:off x="9511520" y="3548718"/>
                <a:ext cx="116640" cy="42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CC73C97-553B-41E7-A7EC-78FD477359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07200" y="3544398"/>
                  <a:ext cx="12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5C568C0-AD86-4A89-9E00-4D1306B5555A}"/>
                    </a:ext>
                  </a:extLst>
                </p14:cNvPr>
                <p14:cNvContentPartPr/>
                <p14:nvPr/>
              </p14:nvContentPartPr>
              <p14:xfrm>
                <a:off x="9678920" y="3481398"/>
                <a:ext cx="95040" cy="155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5C568C0-AD86-4A89-9E00-4D1306B555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74600" y="3477078"/>
                  <a:ext cx="103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C693D27-2545-4295-A684-3A9C60573C1C}"/>
                    </a:ext>
                  </a:extLst>
                </p14:cNvPr>
                <p14:cNvContentPartPr/>
                <p14:nvPr/>
              </p14:nvContentPartPr>
              <p14:xfrm>
                <a:off x="9773600" y="3527478"/>
                <a:ext cx="318960" cy="88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C693D27-2545-4295-A684-3A9C60573C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69280" y="3523158"/>
                  <a:ext cx="327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9B7639D-6F67-4AC5-8F27-E7146C7C9D34}"/>
                    </a:ext>
                  </a:extLst>
                </p14:cNvPr>
                <p14:cNvContentPartPr/>
                <p14:nvPr/>
              </p14:nvContentPartPr>
              <p14:xfrm>
                <a:off x="10098680" y="3439278"/>
                <a:ext cx="89640" cy="142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9B7639D-6F67-4AC5-8F27-E7146C7C9D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94360" y="3434958"/>
                  <a:ext cx="9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D176436-BB20-4A91-9DD5-4CA11EB236A8}"/>
                    </a:ext>
                  </a:extLst>
                </p14:cNvPr>
                <p14:cNvContentPartPr/>
                <p14:nvPr/>
              </p14:nvContentPartPr>
              <p14:xfrm>
                <a:off x="10168520" y="3497238"/>
                <a:ext cx="81000" cy="78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D176436-BB20-4A91-9DD5-4CA11EB236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64200" y="3492918"/>
                  <a:ext cx="89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9716025-78B6-4853-A4CC-5EBB00AF1B78}"/>
                    </a:ext>
                  </a:extLst>
                </p14:cNvPr>
                <p14:cNvContentPartPr/>
                <p14:nvPr/>
              </p14:nvContentPartPr>
              <p14:xfrm>
                <a:off x="10276880" y="3438558"/>
                <a:ext cx="280080" cy="304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9716025-78B6-4853-A4CC-5EBB00AF1B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560" y="3434238"/>
                  <a:ext cx="288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B38093-2047-41AD-B4E6-590971288E39}"/>
                    </a:ext>
                  </a:extLst>
                </p14:cNvPr>
                <p14:cNvContentPartPr/>
                <p14:nvPr/>
              </p14:nvContentPartPr>
              <p14:xfrm>
                <a:off x="10566320" y="3410838"/>
                <a:ext cx="1800" cy="21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B38093-2047-41AD-B4E6-590971288E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62000" y="3406518"/>
                  <a:ext cx="1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23B99D-43D6-4D54-8ACD-22CBABC2BE72}"/>
                    </a:ext>
                  </a:extLst>
                </p14:cNvPr>
                <p14:cNvContentPartPr/>
                <p14:nvPr/>
              </p14:nvContentPartPr>
              <p14:xfrm>
                <a:off x="10594400" y="3353238"/>
                <a:ext cx="132840" cy="181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23B99D-43D6-4D54-8ACD-22CBABC2BE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90080" y="3348918"/>
                  <a:ext cx="14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43D394-2A21-45C2-847E-4C37FEE893EC}"/>
                    </a:ext>
                  </a:extLst>
                </p14:cNvPr>
                <p14:cNvContentPartPr/>
                <p14:nvPr/>
              </p14:nvContentPartPr>
              <p14:xfrm>
                <a:off x="10718960" y="3385278"/>
                <a:ext cx="465480" cy="322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43D394-2A21-45C2-847E-4C37FEE893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14640" y="3380958"/>
                  <a:ext cx="474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0D7E91-D195-4C38-9678-9E2D68C9C0A1}"/>
                    </a:ext>
                  </a:extLst>
                </p14:cNvPr>
                <p14:cNvContentPartPr/>
                <p14:nvPr/>
              </p14:nvContentPartPr>
              <p14:xfrm>
                <a:off x="11182640" y="3306438"/>
                <a:ext cx="10440" cy="49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0D7E91-D195-4C38-9678-9E2D68C9C0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78320" y="3302118"/>
                  <a:ext cx="1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F3F94B9-5DEF-4DC1-9D17-FD8156676CAB}"/>
                    </a:ext>
                  </a:extLst>
                </p14:cNvPr>
                <p14:cNvContentPartPr/>
                <p14:nvPr/>
              </p14:nvContentPartPr>
              <p14:xfrm>
                <a:off x="11215400" y="3262518"/>
                <a:ext cx="147960" cy="180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F3F94B9-5DEF-4DC1-9D17-FD8156676C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1080" y="3258198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F1D5882-4E4A-45DC-AF3F-27D9C6D399C5}"/>
                    </a:ext>
                  </a:extLst>
                </p14:cNvPr>
                <p14:cNvContentPartPr/>
                <p14:nvPr/>
              </p14:nvContentPartPr>
              <p14:xfrm>
                <a:off x="11357600" y="3252438"/>
                <a:ext cx="125280" cy="192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F1D5882-4E4A-45DC-AF3F-27D9C6D399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53280" y="3248118"/>
                  <a:ext cx="133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010E46E-AD3C-4D7B-8EA2-50E3CE1B64B8}"/>
                    </a:ext>
                  </a:extLst>
                </p14:cNvPr>
                <p14:cNvContentPartPr/>
                <p14:nvPr/>
              </p14:nvContentPartPr>
              <p14:xfrm>
                <a:off x="11563520" y="3185118"/>
                <a:ext cx="148680" cy="224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010E46E-AD3C-4D7B-8EA2-50E3CE1B64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59200" y="3180798"/>
                  <a:ext cx="157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03B0374-8D36-4E96-9073-38646BD7D3E6}"/>
                    </a:ext>
                  </a:extLst>
                </p14:cNvPr>
                <p14:cNvContentPartPr/>
                <p14:nvPr/>
              </p14:nvContentPartPr>
              <p14:xfrm>
                <a:off x="11739920" y="3040758"/>
                <a:ext cx="25920" cy="183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03B0374-8D36-4E96-9073-38646BD7D3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35600" y="3036438"/>
                  <a:ext cx="34560" cy="19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2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  <p:bldP spid="26" grpId="0"/>
      <p:bldP spid="29" grpId="0"/>
      <p:bldP spid="34" grpId="0"/>
      <p:bldP spid="37" grpId="0"/>
      <p:bldP spid="38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19776"/>
            <a:ext cx="12172951" cy="5016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pPr lvl="1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eine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bestimmte Wahl der Anfangsausstattungen erreicht werden,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der Voraussetzung,</a:t>
            </a: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alle Konsumenten konvexe Präferenzen haben.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94B0F5-9FE2-426B-B32B-E0EEAC0D4D5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1E01C2B-56E0-4C1E-99C3-2035736F356C}"/>
                  </a:ext>
                </a:extLst>
              </p14:cNvPr>
              <p14:cNvContentPartPr/>
              <p14:nvPr/>
            </p14:nvContentPartPr>
            <p14:xfrm>
              <a:off x="1729040" y="1028358"/>
              <a:ext cx="1600200" cy="3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1E01C2B-56E0-4C1E-99C3-2035736F35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720" y="1024038"/>
                <a:ext cx="1608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0973D36-0D55-44F7-88B0-D89D9F5EB04C}"/>
                  </a:ext>
                </a:extLst>
              </p14:cNvPr>
              <p14:cNvContentPartPr/>
              <p14:nvPr/>
            </p14:nvContentPartPr>
            <p14:xfrm>
              <a:off x="3592760" y="1454958"/>
              <a:ext cx="4884120" cy="57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0973D36-0D55-44F7-88B0-D89D9F5EB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440" y="1450638"/>
                <a:ext cx="48927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E5C0935-1432-464E-BB91-E7AF12FE76E2}"/>
                  </a:ext>
                </a:extLst>
              </p14:cNvPr>
              <p14:cNvContentPartPr/>
              <p14:nvPr/>
            </p14:nvContentPartPr>
            <p14:xfrm>
              <a:off x="49280" y="4286358"/>
              <a:ext cx="4200840" cy="73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E5C0935-1432-464E-BB91-E7AF12FE76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60" y="4282038"/>
                <a:ext cx="4209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C555511-2AC9-4910-B4A1-19C988B93E39}"/>
                  </a:ext>
                </a:extLst>
              </p14:cNvPr>
              <p14:cNvContentPartPr/>
              <p14:nvPr/>
            </p14:nvContentPartPr>
            <p14:xfrm>
              <a:off x="156920" y="3418758"/>
              <a:ext cx="360" cy="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C555511-2AC9-4910-B4A1-19C988B93E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600" y="341443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C5A7D6-84C2-4A56-B32D-9B50602C40E2}"/>
                  </a:ext>
                </a:extLst>
              </p14:cNvPr>
              <p14:cNvContentPartPr/>
              <p14:nvPr/>
            </p14:nvContentPartPr>
            <p14:xfrm>
              <a:off x="4280" y="2930958"/>
              <a:ext cx="8109360" cy="2727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C5A7D6-84C2-4A56-B32D-9B50602C40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40" y="2926638"/>
                <a:ext cx="8118000" cy="27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FA96B7-5E43-48E1-A48E-739D96058054}"/>
                  </a:ext>
                </a:extLst>
              </p14:cNvPr>
              <p14:cNvContentPartPr/>
              <p14:nvPr/>
            </p14:nvContentPartPr>
            <p14:xfrm>
              <a:off x="696920" y="5907078"/>
              <a:ext cx="224640" cy="19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FA96B7-5E43-48E1-A48E-739D960580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2600" y="5902758"/>
                <a:ext cx="233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7DB100-3149-44EC-A491-7AF110F80772}"/>
                  </a:ext>
                </a:extLst>
              </p14:cNvPr>
              <p14:cNvContentPartPr/>
              <p14:nvPr/>
            </p14:nvContentPartPr>
            <p14:xfrm>
              <a:off x="889520" y="5857038"/>
              <a:ext cx="115200" cy="188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7DB100-3149-44EC-A491-7AF110F807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200" y="5852718"/>
                <a:ext cx="123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F65666B-D83E-412C-9288-9C4EEA270824}"/>
                  </a:ext>
                </a:extLst>
              </p14:cNvPr>
              <p14:cNvContentPartPr/>
              <p14:nvPr/>
            </p14:nvContentPartPr>
            <p14:xfrm>
              <a:off x="1183640" y="5863158"/>
              <a:ext cx="311760" cy="125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F65666B-D83E-412C-9288-9C4EEA2708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9320" y="5858838"/>
                <a:ext cx="320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48A78F2-8998-4F12-B875-C59A0CB6CEE9}"/>
                  </a:ext>
                </a:extLst>
              </p14:cNvPr>
              <p14:cNvContentPartPr/>
              <p14:nvPr/>
            </p14:nvContentPartPr>
            <p14:xfrm>
              <a:off x="1481720" y="5792238"/>
              <a:ext cx="29880" cy="306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48A78F2-8998-4F12-B875-C59A0CB6CE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7400" y="5787918"/>
                <a:ext cx="38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4CBBC04-CCFA-4AD7-8CA7-11B995BD06E4}"/>
                  </a:ext>
                </a:extLst>
              </p14:cNvPr>
              <p14:cNvContentPartPr/>
              <p14:nvPr/>
            </p14:nvContentPartPr>
            <p14:xfrm>
              <a:off x="1555880" y="5793678"/>
              <a:ext cx="157320" cy="1350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4CBBC04-CCFA-4AD7-8CA7-11B995BD06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51560" y="5789358"/>
                <a:ext cx="165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7ACF501-3F61-46A5-815D-8F27AF8321BB}"/>
                  </a:ext>
                </a:extLst>
              </p14:cNvPr>
              <p14:cNvContentPartPr/>
              <p14:nvPr/>
            </p14:nvContentPartPr>
            <p14:xfrm>
              <a:off x="1756040" y="5727078"/>
              <a:ext cx="157680" cy="191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7ACF501-3F61-46A5-815D-8F27AF8321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51720" y="5722758"/>
                <a:ext cx="166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73AC51A-FC82-4ACF-8636-628F5DED1BD7}"/>
                  </a:ext>
                </a:extLst>
              </p14:cNvPr>
              <p14:cNvContentPartPr/>
              <p14:nvPr/>
            </p14:nvContentPartPr>
            <p14:xfrm>
              <a:off x="1884560" y="5744718"/>
              <a:ext cx="29880" cy="46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73AC51A-FC82-4ACF-8636-628F5DED1B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80240" y="5740398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85A4CC6-1822-4932-9E72-88EEA97014BD}"/>
                  </a:ext>
                </a:extLst>
              </p14:cNvPr>
              <p14:cNvContentPartPr/>
              <p14:nvPr/>
            </p14:nvContentPartPr>
            <p14:xfrm>
              <a:off x="1927760" y="5848398"/>
              <a:ext cx="107280" cy="254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85A4CC6-1822-4932-9E72-88EEA97014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3440" y="5844078"/>
                <a:ext cx="115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2E3FB4D-5382-4E12-A932-A842EBE9394D}"/>
                  </a:ext>
                </a:extLst>
              </p14:cNvPr>
              <p14:cNvContentPartPr/>
              <p14:nvPr/>
            </p14:nvContentPartPr>
            <p14:xfrm>
              <a:off x="2253560" y="5837958"/>
              <a:ext cx="17280" cy="2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2E3FB4D-5382-4E12-A932-A842EBE9394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9240" y="5833638"/>
                <a:ext cx="259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40C0C6F-B485-4E5B-B6CB-2C12F53037F1}"/>
                  </a:ext>
                </a:extLst>
              </p14:cNvPr>
              <p14:cNvContentPartPr/>
              <p14:nvPr/>
            </p14:nvContentPartPr>
            <p14:xfrm>
              <a:off x="2257520" y="5911758"/>
              <a:ext cx="7200" cy="8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40C0C6F-B485-4E5B-B6CB-2C12F53037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3200" y="5907438"/>
                <a:ext cx="1584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BB07F3C-1347-4BEE-96CE-519B923C340E}"/>
              </a:ext>
            </a:extLst>
          </p:cNvPr>
          <p:cNvGrpSpPr/>
          <p:nvPr/>
        </p:nvGrpSpPr>
        <p:grpSpPr>
          <a:xfrm>
            <a:off x="2478920" y="5458518"/>
            <a:ext cx="6090480" cy="1348200"/>
            <a:chOff x="2478920" y="5458518"/>
            <a:chExt cx="6090480" cy="13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26FDD74-E5B2-455F-AE92-D68177A4DB05}"/>
                    </a:ext>
                  </a:extLst>
                </p14:cNvPr>
                <p14:cNvContentPartPr/>
                <p14:nvPr/>
              </p14:nvContentPartPr>
              <p14:xfrm>
                <a:off x="6895400" y="5530878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26FDD74-E5B2-455F-AE92-D68177A4D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91080" y="55265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F0B516D-B5F6-4B17-83D1-78C257B8F21C}"/>
                    </a:ext>
                  </a:extLst>
                </p14:cNvPr>
                <p14:cNvContentPartPr/>
                <p14:nvPr/>
              </p14:nvContentPartPr>
              <p14:xfrm>
                <a:off x="7235600" y="5458518"/>
                <a:ext cx="138240" cy="246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F0B516D-B5F6-4B17-83D1-78C257B8F2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31280" y="5454198"/>
                  <a:ext cx="146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3FD11B8-A975-4E95-A6DC-BA5C8E2BE51A}"/>
                    </a:ext>
                  </a:extLst>
                </p14:cNvPr>
                <p14:cNvContentPartPr/>
                <p14:nvPr/>
              </p14:nvContentPartPr>
              <p14:xfrm>
                <a:off x="7404800" y="5502078"/>
                <a:ext cx="257040" cy="170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3FD11B8-A975-4E95-A6DC-BA5C8E2BE5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00480" y="5497758"/>
                  <a:ext cx="26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6D0CC9-CBEE-403F-9921-DFE3EB326999}"/>
                    </a:ext>
                  </a:extLst>
                </p14:cNvPr>
                <p14:cNvContentPartPr/>
                <p14:nvPr/>
              </p14:nvContentPartPr>
              <p14:xfrm>
                <a:off x="2486120" y="5774238"/>
                <a:ext cx="269280" cy="161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6D0CC9-CBEE-403F-9921-DFE3EB3269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81800" y="5769918"/>
                  <a:ext cx="27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75D326E-F5A6-40ED-96B5-FE9B83FBCFFA}"/>
                    </a:ext>
                  </a:extLst>
                </p14:cNvPr>
                <p14:cNvContentPartPr/>
                <p14:nvPr/>
              </p14:nvContentPartPr>
              <p14:xfrm>
                <a:off x="2809400" y="5742198"/>
                <a:ext cx="154440" cy="156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75D326E-F5A6-40ED-96B5-FE9B83FBCF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05080" y="5737878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5D7E27C-C487-4466-B2B4-936AF55D128F}"/>
                    </a:ext>
                  </a:extLst>
                </p14:cNvPr>
                <p14:cNvContentPartPr/>
                <p14:nvPr/>
              </p14:nvContentPartPr>
              <p14:xfrm>
                <a:off x="3206120" y="5739318"/>
                <a:ext cx="270360" cy="124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5D7E27C-C487-4466-B2B4-936AF55D12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01800" y="5734998"/>
                  <a:ext cx="279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C76712-0420-4820-BB6F-C6683ACC7166}"/>
                    </a:ext>
                  </a:extLst>
                </p14:cNvPr>
                <p14:cNvContentPartPr/>
                <p14:nvPr/>
              </p14:nvContentPartPr>
              <p14:xfrm>
                <a:off x="3716960" y="5710518"/>
                <a:ext cx="123120" cy="135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C76712-0420-4820-BB6F-C6683ACC71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12640" y="5706198"/>
                  <a:ext cx="13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3635C78-F506-4C27-9A2E-51BAA65AEB74}"/>
                    </a:ext>
                  </a:extLst>
                </p14:cNvPr>
                <p14:cNvContentPartPr/>
                <p14:nvPr/>
              </p14:nvContentPartPr>
              <p14:xfrm>
                <a:off x="3902000" y="5853798"/>
                <a:ext cx="23040" cy="17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3635C78-F506-4C27-9A2E-51BAA65AEB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97680" y="5849478"/>
                  <a:ext cx="3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2A227C-B510-4FD3-8B9A-EFCF08A576E1}"/>
                    </a:ext>
                  </a:extLst>
                </p14:cNvPr>
                <p14:cNvContentPartPr/>
                <p14:nvPr/>
              </p14:nvContentPartPr>
              <p14:xfrm>
                <a:off x="4152200" y="5701158"/>
                <a:ext cx="65880" cy="154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2A227C-B510-4FD3-8B9A-EFCF08A576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47880" y="5696838"/>
                  <a:ext cx="74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6C72F7-2A02-4705-86D5-56AE028E9A06}"/>
                    </a:ext>
                  </a:extLst>
                </p14:cNvPr>
                <p14:cNvContentPartPr/>
                <p14:nvPr/>
              </p14:nvContentPartPr>
              <p14:xfrm>
                <a:off x="4143200" y="5719878"/>
                <a:ext cx="195840" cy="151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6C72F7-2A02-4705-86D5-56AE028E9A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38880" y="5715558"/>
                  <a:ext cx="20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AD679FA-0B6F-4665-8734-BA0C598DB215}"/>
                    </a:ext>
                  </a:extLst>
                </p14:cNvPr>
                <p14:cNvContentPartPr/>
                <p14:nvPr/>
              </p14:nvContentPartPr>
              <p14:xfrm>
                <a:off x="4234640" y="5697198"/>
                <a:ext cx="195120" cy="81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AD679FA-0B6F-4665-8734-BA0C598DB2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30320" y="5692878"/>
                  <a:ext cx="20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9EC90C7-81E8-483E-979B-E7E6D573091C}"/>
                    </a:ext>
                  </a:extLst>
                </p14:cNvPr>
                <p14:cNvContentPartPr/>
                <p14:nvPr/>
              </p14:nvContentPartPr>
              <p14:xfrm>
                <a:off x="4635680" y="5727438"/>
                <a:ext cx="305280" cy="12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9EC90C7-81E8-483E-979B-E7E6D573091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31360" y="5723118"/>
                  <a:ext cx="31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D7800DF-8B33-4C49-B2B1-88A4F9B9895E}"/>
                    </a:ext>
                  </a:extLst>
                </p14:cNvPr>
                <p14:cNvContentPartPr/>
                <p14:nvPr/>
              </p14:nvContentPartPr>
              <p14:xfrm>
                <a:off x="5156960" y="5696118"/>
                <a:ext cx="227520" cy="142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D7800DF-8B33-4C49-B2B1-88A4F9B989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2640" y="5691798"/>
                  <a:ext cx="236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C120A5-6A4E-4447-A9AA-7489E2F70994}"/>
                    </a:ext>
                  </a:extLst>
                </p14:cNvPr>
                <p14:cNvContentPartPr/>
                <p14:nvPr/>
              </p14:nvContentPartPr>
              <p14:xfrm>
                <a:off x="5402840" y="5743638"/>
                <a:ext cx="116280" cy="8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C120A5-6A4E-4447-A9AA-7489E2F709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8520" y="5739318"/>
                  <a:ext cx="124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E455F8D-F79C-4BFF-94ED-AA26D3F7F08A}"/>
                    </a:ext>
                  </a:extLst>
                </p14:cNvPr>
                <p14:cNvContentPartPr/>
                <p14:nvPr/>
              </p14:nvContentPartPr>
              <p14:xfrm>
                <a:off x="5540720" y="5667318"/>
                <a:ext cx="98640" cy="13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E455F8D-F79C-4BFF-94ED-AA26D3F7F0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36400" y="5662998"/>
                  <a:ext cx="107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5FEEB40-DBD3-4680-BBDA-6406988D3DE2}"/>
                    </a:ext>
                  </a:extLst>
                </p14:cNvPr>
                <p14:cNvContentPartPr/>
                <p14:nvPr/>
              </p14:nvContentPartPr>
              <p14:xfrm>
                <a:off x="5701280" y="5670198"/>
                <a:ext cx="9000" cy="145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5FEEB40-DBD3-4680-BBDA-6406988D3D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6960" y="5665878"/>
                  <a:ext cx="17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5E972A-F1FB-4FC5-9099-170C5EEE22E5}"/>
                    </a:ext>
                  </a:extLst>
                </p14:cNvPr>
                <p14:cNvContentPartPr/>
                <p14:nvPr/>
              </p14:nvContentPartPr>
              <p14:xfrm>
                <a:off x="5777960" y="5676318"/>
                <a:ext cx="95760" cy="175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5E972A-F1FB-4FC5-9099-170C5EEE22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73640" y="5671998"/>
                  <a:ext cx="104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F061A52-10AA-45B7-82D9-2B6B83A09321}"/>
                    </a:ext>
                  </a:extLst>
                </p14:cNvPr>
                <p14:cNvContentPartPr/>
                <p14:nvPr/>
              </p14:nvContentPartPr>
              <p14:xfrm>
                <a:off x="5857520" y="5738238"/>
                <a:ext cx="93600" cy="66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F061A52-10AA-45B7-82D9-2B6B83A093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53200" y="5733918"/>
                  <a:ext cx="102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FD575AE-1787-4583-85FA-876B1005A312}"/>
                    </a:ext>
                  </a:extLst>
                </p14:cNvPr>
                <p14:cNvContentPartPr/>
                <p14:nvPr/>
              </p14:nvContentPartPr>
              <p14:xfrm>
                <a:off x="5962640" y="5662638"/>
                <a:ext cx="145800" cy="126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FD575AE-1787-4583-85FA-876B1005A31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58320" y="5658318"/>
                  <a:ext cx="154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685D3C-43A9-4DE3-BB1B-A58F2449D27C}"/>
                    </a:ext>
                  </a:extLst>
                </p14:cNvPr>
                <p14:cNvContentPartPr/>
                <p14:nvPr/>
              </p14:nvContentPartPr>
              <p14:xfrm>
                <a:off x="6104480" y="5628798"/>
                <a:ext cx="133200" cy="173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685D3C-43A9-4DE3-BB1B-A58F2449D2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00160" y="5624478"/>
                  <a:ext cx="14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3618EE9-99BC-4EBE-B48F-61192F1D5181}"/>
                    </a:ext>
                  </a:extLst>
                </p14:cNvPr>
                <p14:cNvContentPartPr/>
                <p14:nvPr/>
              </p14:nvContentPartPr>
              <p14:xfrm>
                <a:off x="6308240" y="5623398"/>
                <a:ext cx="140040" cy="158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3618EE9-99BC-4EBE-B48F-61192F1D51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03920" y="5619078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CD7290-DB07-40BE-8796-2E39175C8E16}"/>
                    </a:ext>
                  </a:extLst>
                </p14:cNvPr>
                <p14:cNvContentPartPr/>
                <p14:nvPr/>
              </p14:nvContentPartPr>
              <p14:xfrm>
                <a:off x="6494360" y="5677398"/>
                <a:ext cx="82800" cy="84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CD7290-DB07-40BE-8796-2E39175C8E1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90040" y="5673078"/>
                  <a:ext cx="91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B5A90E-4C5D-44CE-B5FC-0422B18A8F08}"/>
                    </a:ext>
                  </a:extLst>
                </p14:cNvPr>
                <p14:cNvContentPartPr/>
                <p14:nvPr/>
              </p14:nvContentPartPr>
              <p14:xfrm>
                <a:off x="6627200" y="5709798"/>
                <a:ext cx="152640" cy="56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B5A90E-4C5D-44CE-B5FC-0422B18A8F0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22880" y="5705478"/>
                  <a:ext cx="16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655B92-672A-4F06-931B-022B71EED7AA}"/>
                    </a:ext>
                  </a:extLst>
                </p14:cNvPr>
                <p14:cNvContentPartPr/>
                <p14:nvPr/>
              </p14:nvContentPartPr>
              <p14:xfrm>
                <a:off x="6813320" y="5692878"/>
                <a:ext cx="18360" cy="83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655B92-672A-4F06-931B-022B71EED7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09000" y="5688558"/>
                  <a:ext cx="27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D6863D7-E1CA-43A4-8AED-2E9097031062}"/>
                    </a:ext>
                  </a:extLst>
                </p14:cNvPr>
                <p14:cNvContentPartPr/>
                <p14:nvPr/>
              </p14:nvContentPartPr>
              <p14:xfrm>
                <a:off x="6856160" y="5659038"/>
                <a:ext cx="144720" cy="99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D6863D7-E1CA-43A4-8AED-2E90970310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1840" y="5654718"/>
                  <a:ext cx="15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529340-73BA-4B56-BAD9-BD5B7673C6AF}"/>
                    </a:ext>
                  </a:extLst>
                </p14:cNvPr>
                <p14:cNvContentPartPr/>
                <p14:nvPr/>
              </p14:nvContentPartPr>
              <p14:xfrm>
                <a:off x="2513840" y="6089958"/>
                <a:ext cx="194760" cy="91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529340-73BA-4B56-BAD9-BD5B7673C6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09520" y="6085638"/>
                  <a:ext cx="20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93903F-D4F4-401B-922B-890A7DD86DCD}"/>
                    </a:ext>
                  </a:extLst>
                </p14:cNvPr>
                <p14:cNvContentPartPr/>
                <p14:nvPr/>
              </p14:nvContentPartPr>
              <p14:xfrm>
                <a:off x="2732360" y="6034878"/>
                <a:ext cx="23040" cy="32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93903F-D4F4-401B-922B-890A7DD86D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28040" y="6030558"/>
                  <a:ext cx="3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A345200-2571-48B2-8E84-71D785089DD8}"/>
                    </a:ext>
                  </a:extLst>
                </p14:cNvPr>
                <p14:cNvContentPartPr/>
                <p14:nvPr/>
              </p14:nvContentPartPr>
              <p14:xfrm>
                <a:off x="2819480" y="5972598"/>
                <a:ext cx="188640" cy="186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A345200-2571-48B2-8E84-71D785089D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15160" y="5968278"/>
                  <a:ext cx="197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1D5CCC-8737-4AC5-A3F8-54E77486F21D}"/>
                    </a:ext>
                  </a:extLst>
                </p14:cNvPr>
                <p14:cNvContentPartPr/>
                <p14:nvPr/>
              </p14:nvContentPartPr>
              <p14:xfrm>
                <a:off x="3014960" y="5971158"/>
                <a:ext cx="70560" cy="183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1D5CCC-8737-4AC5-A3F8-54E77486F2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0640" y="5966838"/>
                  <a:ext cx="79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33FF6A-E9E0-47D9-9ACB-D5CDA428C521}"/>
                    </a:ext>
                  </a:extLst>
                </p14:cNvPr>
                <p14:cNvContentPartPr/>
                <p14:nvPr/>
              </p14:nvContentPartPr>
              <p14:xfrm>
                <a:off x="3070400" y="6052158"/>
                <a:ext cx="93600" cy="84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33FF6A-E9E0-47D9-9ACB-D5CDA428C5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66080" y="6047838"/>
                  <a:ext cx="10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65B0802-996D-4A2E-A5CF-AAA48C6574ED}"/>
                    </a:ext>
                  </a:extLst>
                </p14:cNvPr>
                <p14:cNvContentPartPr/>
                <p14:nvPr/>
              </p14:nvContentPartPr>
              <p14:xfrm>
                <a:off x="2478920" y="6204798"/>
                <a:ext cx="766080" cy="57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65B0802-996D-4A2E-A5CF-AAA48C6574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4600" y="6200478"/>
                  <a:ext cx="774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9F057D-2FEA-4A1B-B4EA-B35658262435}"/>
                    </a:ext>
                  </a:extLst>
                </p14:cNvPr>
                <p14:cNvContentPartPr/>
                <p14:nvPr/>
              </p14:nvContentPartPr>
              <p14:xfrm>
                <a:off x="3379640" y="5966478"/>
                <a:ext cx="361800" cy="166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9F057D-2FEA-4A1B-B4EA-B3565826243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75320" y="5962158"/>
                  <a:ext cx="37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45E2A58-D276-4DDE-A469-A0EEED687B06}"/>
                    </a:ext>
                  </a:extLst>
                </p14:cNvPr>
                <p14:cNvContentPartPr/>
                <p14:nvPr/>
              </p14:nvContentPartPr>
              <p14:xfrm>
                <a:off x="3629120" y="5944878"/>
                <a:ext cx="112680" cy="119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45E2A58-D276-4DDE-A469-A0EEED687B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24800" y="5940558"/>
                  <a:ext cx="12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6F21792-7D7A-4B30-8BE8-5A12CCAA48D1}"/>
                    </a:ext>
                  </a:extLst>
                </p14:cNvPr>
                <p14:cNvContentPartPr/>
                <p14:nvPr/>
              </p14:nvContentPartPr>
              <p14:xfrm>
                <a:off x="3996680" y="5947758"/>
                <a:ext cx="138960" cy="178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6F21792-7D7A-4B30-8BE8-5A12CCAA48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92360" y="5943438"/>
                  <a:ext cx="14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255DE4-5E7B-4FC3-95F7-A565A63B636C}"/>
                    </a:ext>
                  </a:extLst>
                </p14:cNvPr>
                <p14:cNvContentPartPr/>
                <p14:nvPr/>
              </p14:nvContentPartPr>
              <p14:xfrm>
                <a:off x="4161200" y="6022278"/>
                <a:ext cx="163080" cy="73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255DE4-5E7B-4FC3-95F7-A565A63B63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6880" y="6017958"/>
                  <a:ext cx="171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110AA6-AAB3-4D22-BDAD-77E8AC7996F8}"/>
                    </a:ext>
                  </a:extLst>
                </p14:cNvPr>
                <p14:cNvContentPartPr/>
                <p14:nvPr/>
              </p14:nvContentPartPr>
              <p14:xfrm>
                <a:off x="4348040" y="6028758"/>
                <a:ext cx="91440" cy="61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110AA6-AAB3-4D22-BDAD-77E8AC7996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43720" y="6024438"/>
                  <a:ext cx="100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8B8B26-42B5-4419-93AB-2DAEF081F0CE}"/>
                    </a:ext>
                  </a:extLst>
                </p14:cNvPr>
                <p14:cNvContentPartPr/>
                <p14:nvPr/>
              </p14:nvContentPartPr>
              <p14:xfrm>
                <a:off x="4451720" y="6012198"/>
                <a:ext cx="57960" cy="5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8B8B26-42B5-4419-93AB-2DAEF081F0C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47400" y="6007878"/>
                  <a:ext cx="66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AA0D379-C00A-42C3-9916-3FDD1ADFA22C}"/>
                    </a:ext>
                  </a:extLst>
                </p14:cNvPr>
                <p14:cNvContentPartPr/>
                <p14:nvPr/>
              </p14:nvContentPartPr>
              <p14:xfrm>
                <a:off x="4457840" y="5900958"/>
                <a:ext cx="89280" cy="192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AA0D379-C00A-42C3-9916-3FDD1ADFA2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53520" y="5896638"/>
                  <a:ext cx="97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13F90DB-12A9-4510-A315-F86A973E61B3}"/>
                    </a:ext>
                  </a:extLst>
                </p14:cNvPr>
                <p14:cNvContentPartPr/>
                <p14:nvPr/>
              </p14:nvContentPartPr>
              <p14:xfrm>
                <a:off x="4607240" y="5917878"/>
                <a:ext cx="149400" cy="164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13F90DB-12A9-4510-A315-F86A973E61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02920" y="5913558"/>
                  <a:ext cx="158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2E0F05-3EAF-4F86-AFE0-DAD6226ED8F3}"/>
                    </a:ext>
                  </a:extLst>
                </p14:cNvPr>
                <p14:cNvContentPartPr/>
                <p14:nvPr/>
              </p14:nvContentPartPr>
              <p14:xfrm>
                <a:off x="4759520" y="5946318"/>
                <a:ext cx="30600" cy="40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2E0F05-3EAF-4F86-AFE0-DAD6226ED8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5200" y="5941998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7854ED-0DC5-4900-A034-34929E0E0260}"/>
                    </a:ext>
                  </a:extLst>
                </p14:cNvPr>
                <p14:cNvContentPartPr/>
                <p14:nvPr/>
              </p14:nvContentPartPr>
              <p14:xfrm>
                <a:off x="4756280" y="6008958"/>
                <a:ext cx="89640" cy="20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7854ED-0DC5-4900-A034-34929E0E02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1960" y="6004638"/>
                  <a:ext cx="9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E1ADE39-12B6-499B-8BC1-3285B9F67CD0}"/>
                    </a:ext>
                  </a:extLst>
                </p14:cNvPr>
                <p14:cNvContentPartPr/>
                <p14:nvPr/>
              </p14:nvContentPartPr>
              <p14:xfrm>
                <a:off x="4825400" y="5916438"/>
                <a:ext cx="360" cy="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E1ADE39-12B6-499B-8BC1-3285B9F67C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21080" y="5912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018E9D4-1E88-42D4-90E4-B45F5D3AE723}"/>
                    </a:ext>
                  </a:extLst>
                </p14:cNvPr>
                <p14:cNvContentPartPr/>
                <p14:nvPr/>
              </p14:nvContentPartPr>
              <p14:xfrm>
                <a:off x="4868600" y="5898798"/>
                <a:ext cx="131040" cy="161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018E9D4-1E88-42D4-90E4-B45F5D3AE7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64280" y="5894478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237B6F-92E7-4A5B-B715-D4F33E701915}"/>
                    </a:ext>
                  </a:extLst>
                </p14:cNvPr>
                <p14:cNvContentPartPr/>
                <p14:nvPr/>
              </p14:nvContentPartPr>
              <p14:xfrm>
                <a:off x="4927640" y="6012918"/>
                <a:ext cx="83880" cy="39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237B6F-92E7-4A5B-B715-D4F33E7019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3320" y="6008598"/>
                  <a:ext cx="92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CEAD69A-A6DF-4597-9022-2B14EC730AD0}"/>
                    </a:ext>
                  </a:extLst>
                </p14:cNvPr>
                <p14:cNvContentPartPr/>
                <p14:nvPr/>
              </p14:nvContentPartPr>
              <p14:xfrm>
                <a:off x="5001080" y="5912838"/>
                <a:ext cx="210960" cy="142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CEAD69A-A6DF-4597-9022-2B14EC730A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96760" y="5908518"/>
                  <a:ext cx="219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1B7E41-E357-4AF8-86E8-A9D94ABCFD06}"/>
                    </a:ext>
                  </a:extLst>
                </p14:cNvPr>
                <p14:cNvContentPartPr/>
                <p14:nvPr/>
              </p14:nvContentPartPr>
              <p14:xfrm>
                <a:off x="5122040" y="5891958"/>
                <a:ext cx="3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1B7E41-E357-4AF8-86E8-A9D94ABCFD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7720" y="5887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BF4346-725C-4FDF-ADC2-30FA62893947}"/>
                    </a:ext>
                  </a:extLst>
                </p14:cNvPr>
                <p14:cNvContentPartPr/>
                <p14:nvPr/>
              </p14:nvContentPartPr>
              <p14:xfrm>
                <a:off x="5339120" y="5956038"/>
                <a:ext cx="212040" cy="95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BF4346-725C-4FDF-ADC2-30FA628939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34800" y="5951718"/>
                  <a:ext cx="22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76ED509-81CA-4C00-8444-18F694811430}"/>
                    </a:ext>
                  </a:extLst>
                </p14:cNvPr>
                <p14:cNvContentPartPr/>
                <p14:nvPr/>
              </p14:nvContentPartPr>
              <p14:xfrm>
                <a:off x="5698040" y="5900598"/>
                <a:ext cx="344520" cy="120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76ED509-81CA-4C00-8444-18F6948114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93720" y="5896278"/>
                  <a:ext cx="35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C8AF117-B89A-4CF2-9179-6975CE4905C6}"/>
                    </a:ext>
                  </a:extLst>
                </p14:cNvPr>
                <p14:cNvContentPartPr/>
                <p14:nvPr/>
              </p14:nvContentPartPr>
              <p14:xfrm>
                <a:off x="6153080" y="6008238"/>
                <a:ext cx="20520" cy="126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C8AF117-B89A-4CF2-9179-6975CE4905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8760" y="6003918"/>
                  <a:ext cx="2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D511DF-E6B7-4506-B98F-BEA3F65A2CA6}"/>
                    </a:ext>
                  </a:extLst>
                </p14:cNvPr>
                <p14:cNvContentPartPr/>
                <p14:nvPr/>
              </p14:nvContentPartPr>
              <p14:xfrm>
                <a:off x="6342800" y="5912478"/>
                <a:ext cx="164880" cy="130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D511DF-E6B7-4506-B98F-BEA3F65A2C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38480" y="5908158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18DA52-7F69-4681-96BD-4C58575877B3}"/>
                    </a:ext>
                  </a:extLst>
                </p14:cNvPr>
                <p14:cNvContentPartPr/>
                <p14:nvPr/>
              </p14:nvContentPartPr>
              <p14:xfrm>
                <a:off x="6520280" y="5940558"/>
                <a:ext cx="242280" cy="91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18DA52-7F69-4681-96BD-4C58575877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5960" y="5936238"/>
                  <a:ext cx="25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C9A572B-C40F-47CB-BD6B-EBB3753ED988}"/>
                    </a:ext>
                  </a:extLst>
                </p14:cNvPr>
                <p14:cNvContentPartPr/>
                <p14:nvPr/>
              </p14:nvContentPartPr>
              <p14:xfrm>
                <a:off x="6803240" y="5959278"/>
                <a:ext cx="102960" cy="70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C9A572B-C40F-47CB-BD6B-EBB3753ED9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98920" y="5954958"/>
                  <a:ext cx="11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4AF310-057B-47C5-BBCF-53C602A4EEF0}"/>
                    </a:ext>
                  </a:extLst>
                </p14:cNvPr>
                <p14:cNvContentPartPr/>
                <p14:nvPr/>
              </p14:nvContentPartPr>
              <p14:xfrm>
                <a:off x="7043720" y="5923278"/>
                <a:ext cx="231480" cy="90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4AF310-057B-47C5-BBCF-53C602A4EE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39400" y="5918958"/>
                  <a:ext cx="24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B05272-8784-46DE-928B-199413AB3F05}"/>
                    </a:ext>
                  </a:extLst>
                </p14:cNvPr>
                <p14:cNvContentPartPr/>
                <p14:nvPr/>
              </p14:nvContentPartPr>
              <p14:xfrm>
                <a:off x="7392920" y="5806998"/>
                <a:ext cx="396720" cy="289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B05272-8784-46DE-928B-199413AB3F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88600" y="5802678"/>
                  <a:ext cx="405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55131FC-77B8-4129-9FD0-9D006EF69014}"/>
                    </a:ext>
                  </a:extLst>
                </p14:cNvPr>
                <p14:cNvContentPartPr/>
                <p14:nvPr/>
              </p14:nvContentPartPr>
              <p14:xfrm>
                <a:off x="7662200" y="5695758"/>
                <a:ext cx="28080" cy="19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55131FC-77B8-4129-9FD0-9D006EF690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57880" y="5691438"/>
                  <a:ext cx="3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BD99DF-C87E-4A74-8F98-52D8CF6BC183}"/>
                    </a:ext>
                  </a:extLst>
                </p14:cNvPr>
                <p14:cNvContentPartPr/>
                <p14:nvPr/>
              </p14:nvContentPartPr>
              <p14:xfrm>
                <a:off x="2493320" y="6354198"/>
                <a:ext cx="194400" cy="188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BD99DF-C87E-4A74-8F98-52D8CF6BC1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89000" y="6349878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C3A64B-DF87-47CA-9E49-B969B2150E87}"/>
                    </a:ext>
                  </a:extLst>
                </p14:cNvPr>
                <p14:cNvContentPartPr/>
                <p14:nvPr/>
              </p14:nvContentPartPr>
              <p14:xfrm>
                <a:off x="2623280" y="6447078"/>
                <a:ext cx="85680" cy="60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C3A64B-DF87-47CA-9E49-B969B2150E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18960" y="6442758"/>
                  <a:ext cx="9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EFDE20-439A-4FDD-AEBA-546EFFE1A0A0}"/>
                    </a:ext>
                  </a:extLst>
                </p14:cNvPr>
                <p14:cNvContentPartPr/>
                <p14:nvPr/>
              </p14:nvContentPartPr>
              <p14:xfrm>
                <a:off x="2735240" y="6412878"/>
                <a:ext cx="364320" cy="110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EFDE20-439A-4FDD-AEBA-546EFFE1A0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30920" y="6408558"/>
                  <a:ext cx="37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53E8683-F216-4DBC-A967-8E1FD8CC35B8}"/>
                    </a:ext>
                  </a:extLst>
                </p14:cNvPr>
                <p14:cNvContentPartPr/>
                <p14:nvPr/>
              </p14:nvContentPartPr>
              <p14:xfrm>
                <a:off x="3080480" y="6359238"/>
                <a:ext cx="46800" cy="26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53E8683-F216-4DBC-A967-8E1FD8CC35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76160" y="6354918"/>
                  <a:ext cx="55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3F77335-7876-4091-BF17-C841008662FA}"/>
                    </a:ext>
                  </a:extLst>
                </p14:cNvPr>
                <p14:cNvContentPartPr/>
                <p14:nvPr/>
              </p14:nvContentPartPr>
              <p14:xfrm>
                <a:off x="3179120" y="6363198"/>
                <a:ext cx="132120" cy="96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3F77335-7876-4091-BF17-C841008662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74800" y="6358878"/>
                  <a:ext cx="140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98AAA7-61D2-497D-8DA6-02FF4824CD2C}"/>
                    </a:ext>
                  </a:extLst>
                </p14:cNvPr>
                <p14:cNvContentPartPr/>
                <p14:nvPr/>
              </p14:nvContentPartPr>
              <p14:xfrm>
                <a:off x="2498720" y="6570198"/>
                <a:ext cx="816480" cy="31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98AAA7-61D2-497D-8DA6-02FF4824CD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94400" y="6565878"/>
                  <a:ext cx="825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75C4150-8FB7-487F-867A-61B367D31F18}"/>
                    </a:ext>
                  </a:extLst>
                </p14:cNvPr>
                <p14:cNvContentPartPr/>
                <p14:nvPr/>
              </p14:nvContentPartPr>
              <p14:xfrm>
                <a:off x="3666200" y="6319998"/>
                <a:ext cx="131400" cy="146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75C4150-8FB7-487F-867A-61B367D31F1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61880" y="6315678"/>
                  <a:ext cx="14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A7BA44-3FF9-494C-9974-F842E3759A0F}"/>
                    </a:ext>
                  </a:extLst>
                </p14:cNvPr>
                <p14:cNvContentPartPr/>
                <p14:nvPr/>
              </p14:nvContentPartPr>
              <p14:xfrm>
                <a:off x="3803000" y="6400638"/>
                <a:ext cx="211320" cy="52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A7BA44-3FF9-494C-9974-F842E3759A0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98680" y="6396318"/>
                  <a:ext cx="21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B4D4213-1749-43E5-9D85-9269E4B452BB}"/>
                    </a:ext>
                  </a:extLst>
                </p14:cNvPr>
                <p14:cNvContentPartPr/>
                <p14:nvPr/>
              </p14:nvContentPartPr>
              <p14:xfrm>
                <a:off x="4022240" y="6278958"/>
                <a:ext cx="421200" cy="262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B4D4213-1749-43E5-9D85-9269E4B452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17920" y="6274638"/>
                  <a:ext cx="429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18AE69-8F11-4262-958B-075E8453E2A0}"/>
                    </a:ext>
                  </a:extLst>
                </p14:cNvPr>
                <p14:cNvContentPartPr/>
                <p14:nvPr/>
              </p14:nvContentPartPr>
              <p14:xfrm>
                <a:off x="4466480" y="6331158"/>
                <a:ext cx="81000" cy="106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18AE69-8F11-4262-958B-075E8453E2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62160" y="632683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552F49-76FE-4C3A-BA54-30ACC8A0DBFB}"/>
                    </a:ext>
                  </a:extLst>
                </p14:cNvPr>
                <p14:cNvContentPartPr/>
                <p14:nvPr/>
              </p14:nvContentPartPr>
              <p14:xfrm>
                <a:off x="4595720" y="6313158"/>
                <a:ext cx="319320" cy="88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552F49-76FE-4C3A-BA54-30ACC8A0DBF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1400" y="6308838"/>
                  <a:ext cx="32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598286B-50EC-49BE-A72B-4C57786CF7C2}"/>
                    </a:ext>
                  </a:extLst>
                </p14:cNvPr>
                <p14:cNvContentPartPr/>
                <p14:nvPr/>
              </p14:nvContentPartPr>
              <p14:xfrm>
                <a:off x="4912880" y="6321438"/>
                <a:ext cx="128520" cy="154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598286B-50EC-49BE-A72B-4C57786CF7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08560" y="6317118"/>
                  <a:ext cx="137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01DA0FA-81F5-491B-BE07-07AE795E85B6}"/>
                    </a:ext>
                  </a:extLst>
                </p14:cNvPr>
                <p14:cNvContentPartPr/>
                <p14:nvPr/>
              </p14:nvContentPartPr>
              <p14:xfrm>
                <a:off x="5055440" y="6232878"/>
                <a:ext cx="110520" cy="191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01DA0FA-81F5-491B-BE07-07AE795E85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51120" y="6228558"/>
                  <a:ext cx="11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1A5C0F-2531-4ED5-8BA5-C8AA54D59770}"/>
                    </a:ext>
                  </a:extLst>
                </p14:cNvPr>
                <p14:cNvContentPartPr/>
                <p14:nvPr/>
              </p14:nvContentPartPr>
              <p14:xfrm>
                <a:off x="5157680" y="6267078"/>
                <a:ext cx="129960" cy="109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1A5C0F-2531-4ED5-8BA5-C8AA54D597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3360" y="6262758"/>
                  <a:ext cx="138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0ABB9A-B929-4B53-9AE9-78B4FCB12872}"/>
                    </a:ext>
                  </a:extLst>
                </p14:cNvPr>
                <p14:cNvContentPartPr/>
                <p14:nvPr/>
              </p14:nvContentPartPr>
              <p14:xfrm>
                <a:off x="5282600" y="6205518"/>
                <a:ext cx="105120" cy="138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0ABB9A-B929-4B53-9AE9-78B4FCB1287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78280" y="6201198"/>
                  <a:ext cx="113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6678D3A-2AA8-48D1-9F7B-EA025A7C7EEA}"/>
                    </a:ext>
                  </a:extLst>
                </p14:cNvPr>
                <p14:cNvContentPartPr/>
                <p14:nvPr/>
              </p14:nvContentPartPr>
              <p14:xfrm>
                <a:off x="5446400" y="6183198"/>
                <a:ext cx="319320" cy="318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6678D3A-2AA8-48D1-9F7B-EA025A7C7E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42080" y="6178878"/>
                  <a:ext cx="327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17DD834-17D3-4538-A58A-F1B9685183D4}"/>
                    </a:ext>
                  </a:extLst>
                </p14:cNvPr>
                <p14:cNvContentPartPr/>
                <p14:nvPr/>
              </p14:nvContentPartPr>
              <p14:xfrm>
                <a:off x="5936000" y="6304518"/>
                <a:ext cx="9000" cy="93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17DD834-17D3-4538-A58A-F1B9685183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31680" y="6300198"/>
                  <a:ext cx="1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7332B6E-6D3C-4502-84FA-EC1143A6E5FC}"/>
                    </a:ext>
                  </a:extLst>
                </p14:cNvPr>
                <p14:cNvContentPartPr/>
                <p14:nvPr/>
              </p14:nvContentPartPr>
              <p14:xfrm>
                <a:off x="6058400" y="6148638"/>
                <a:ext cx="536040" cy="189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7332B6E-6D3C-4502-84FA-EC1143A6E5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54080" y="6144318"/>
                  <a:ext cx="54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0D19393-5F7E-405D-86DE-143AC1F7760F}"/>
                    </a:ext>
                  </a:extLst>
                </p14:cNvPr>
                <p14:cNvContentPartPr/>
                <p14:nvPr/>
              </p14:nvContentPartPr>
              <p14:xfrm>
                <a:off x="6589760" y="6156198"/>
                <a:ext cx="201600" cy="162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0D19393-5F7E-405D-86DE-143AC1F776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85440" y="6151878"/>
                  <a:ext cx="21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C371D3A-5835-4382-A756-5DA25997C4E9}"/>
                    </a:ext>
                  </a:extLst>
                </p14:cNvPr>
                <p14:cNvContentPartPr/>
                <p14:nvPr/>
              </p14:nvContentPartPr>
              <p14:xfrm>
                <a:off x="6848240" y="6234678"/>
                <a:ext cx="146880" cy="78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C371D3A-5835-4382-A756-5DA25997C4E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43920" y="6230358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A0037E-C4D2-4F36-B773-4B45AE3B93C3}"/>
                    </a:ext>
                  </a:extLst>
                </p14:cNvPr>
                <p14:cNvContentPartPr/>
                <p14:nvPr/>
              </p14:nvContentPartPr>
              <p14:xfrm>
                <a:off x="7133360" y="6225318"/>
                <a:ext cx="97200" cy="181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A0037E-C4D2-4F36-B773-4B45AE3B93C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9040" y="6220998"/>
                  <a:ext cx="105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78EA85F-3281-4002-BC66-9F269910CFB1}"/>
                    </a:ext>
                  </a:extLst>
                </p14:cNvPr>
                <p14:cNvContentPartPr/>
                <p14:nvPr/>
              </p14:nvContentPartPr>
              <p14:xfrm>
                <a:off x="7244960" y="6097158"/>
                <a:ext cx="344520" cy="190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78EA85F-3281-4002-BC66-9F269910CF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40640" y="6092838"/>
                  <a:ext cx="35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3D5658-518F-4BE2-BF7D-A9E5C2CE8C09}"/>
                    </a:ext>
                  </a:extLst>
                </p14:cNvPr>
                <p14:cNvContentPartPr/>
                <p14:nvPr/>
              </p14:nvContentPartPr>
              <p14:xfrm>
                <a:off x="7568240" y="6177438"/>
                <a:ext cx="108360" cy="84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3D5658-518F-4BE2-BF7D-A9E5C2CE8C0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63920" y="6173118"/>
                  <a:ext cx="117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8DBE21-F252-4324-88BC-1B8F8C3F8B8C}"/>
                    </a:ext>
                  </a:extLst>
                </p14:cNvPr>
                <p14:cNvContentPartPr/>
                <p14:nvPr/>
              </p14:nvContentPartPr>
              <p14:xfrm>
                <a:off x="7725560" y="6209838"/>
                <a:ext cx="106560" cy="31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8DBE21-F252-4324-88BC-1B8F8C3F8B8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21240" y="6205518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264332-3B2A-4468-828F-E8E0FCD1D316}"/>
                    </a:ext>
                  </a:extLst>
                </p14:cNvPr>
                <p14:cNvContentPartPr/>
                <p14:nvPr/>
              </p14:nvContentPartPr>
              <p14:xfrm>
                <a:off x="7853360" y="6015798"/>
                <a:ext cx="287280" cy="261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264332-3B2A-4468-828F-E8E0FCD1D31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49040" y="6011478"/>
                  <a:ext cx="29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C96DF41-D709-41F7-B315-A0D47379B663}"/>
                    </a:ext>
                  </a:extLst>
                </p14:cNvPr>
                <p14:cNvContentPartPr/>
                <p14:nvPr/>
              </p14:nvContentPartPr>
              <p14:xfrm>
                <a:off x="8166560" y="6083478"/>
                <a:ext cx="70200" cy="120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C96DF41-D709-41F7-B315-A0D47379B6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62240" y="6079158"/>
                  <a:ext cx="78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7BCCABB-E7A6-469D-84DB-37B0D11E5CD6}"/>
                    </a:ext>
                  </a:extLst>
                </p14:cNvPr>
                <p14:cNvContentPartPr/>
                <p14:nvPr/>
              </p14:nvContentPartPr>
              <p14:xfrm>
                <a:off x="8256560" y="6093918"/>
                <a:ext cx="34560" cy="127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7BCCABB-E7A6-469D-84DB-37B0D11E5C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52240" y="6089598"/>
                  <a:ext cx="43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06EED7-20D0-4EC4-9491-8F1C57F66DFD}"/>
                    </a:ext>
                  </a:extLst>
                </p14:cNvPr>
                <p14:cNvContentPartPr/>
                <p14:nvPr/>
              </p14:nvContentPartPr>
              <p14:xfrm>
                <a:off x="8313080" y="6060798"/>
                <a:ext cx="256320" cy="125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06EED7-20D0-4EC4-9491-8F1C57F66D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08760" y="6056478"/>
                  <a:ext cx="264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EE2D087-5632-4386-8BD5-DAA085A0B9FC}"/>
                    </a:ext>
                  </a:extLst>
                </p14:cNvPr>
                <p14:cNvContentPartPr/>
                <p14:nvPr/>
              </p14:nvContentPartPr>
              <p14:xfrm>
                <a:off x="8411720" y="5993478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EE2D087-5632-4386-8BD5-DAA085A0B9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07400" y="5989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AF6B26-82A2-470B-84AA-EAFA8BC1F751}"/>
                    </a:ext>
                  </a:extLst>
                </p14:cNvPr>
                <p14:cNvContentPartPr/>
                <p14:nvPr/>
              </p14:nvContentPartPr>
              <p14:xfrm>
                <a:off x="3759080" y="6531318"/>
                <a:ext cx="117000" cy="163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AF6B26-82A2-470B-84AA-EAFA8BC1F7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54760" y="6526998"/>
                  <a:ext cx="125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D450272-5457-4033-8F49-2904EB753C97}"/>
                    </a:ext>
                  </a:extLst>
                </p14:cNvPr>
                <p14:cNvContentPartPr/>
                <p14:nvPr/>
              </p14:nvContentPartPr>
              <p14:xfrm>
                <a:off x="3915680" y="6536358"/>
                <a:ext cx="88560" cy="121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D450272-5457-4033-8F49-2904EB753C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11360" y="6532038"/>
                  <a:ext cx="9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C9486B-EBB2-4C4D-858B-A02FDDC4F4B8}"/>
                    </a:ext>
                  </a:extLst>
                </p14:cNvPr>
                <p14:cNvContentPartPr/>
                <p14:nvPr/>
              </p14:nvContentPartPr>
              <p14:xfrm>
                <a:off x="4067600" y="6563358"/>
                <a:ext cx="82800" cy="86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C9486B-EBB2-4C4D-858B-A02FDDC4F4B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63280" y="6559038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A61209D-ECF4-43F6-ABDC-2835FFDC15BD}"/>
                    </a:ext>
                  </a:extLst>
                </p14:cNvPr>
                <p14:cNvContentPartPr/>
                <p14:nvPr/>
              </p14:nvContentPartPr>
              <p14:xfrm>
                <a:off x="4166600" y="6512958"/>
                <a:ext cx="86400" cy="131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A61209D-ECF4-43F6-ABDC-2835FFDC15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62280" y="6508638"/>
                  <a:ext cx="9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502679-2B61-43E8-908B-ED36A60F7689}"/>
                    </a:ext>
                  </a:extLst>
                </p14:cNvPr>
                <p14:cNvContentPartPr/>
                <p14:nvPr/>
              </p14:nvContentPartPr>
              <p14:xfrm>
                <a:off x="4209080" y="6601158"/>
                <a:ext cx="64800" cy="22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502679-2B61-43E8-908B-ED36A60F768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04760" y="6596838"/>
                  <a:ext cx="7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F856B91-A4CB-4E38-BFEA-A6AC285377B1}"/>
                    </a:ext>
                  </a:extLst>
                </p14:cNvPr>
                <p14:cNvContentPartPr/>
                <p14:nvPr/>
              </p14:nvContentPartPr>
              <p14:xfrm>
                <a:off x="4313120" y="6496398"/>
                <a:ext cx="232200" cy="141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F856B91-A4CB-4E38-BFEA-A6AC285377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8800" y="6492078"/>
                  <a:ext cx="240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8823BD-E189-49DE-9F20-8FE8934D9FD8}"/>
                    </a:ext>
                  </a:extLst>
                </p14:cNvPr>
                <p14:cNvContentPartPr/>
                <p14:nvPr/>
              </p14:nvContentPartPr>
              <p14:xfrm>
                <a:off x="4549280" y="6462558"/>
                <a:ext cx="11160" cy="35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8823BD-E189-49DE-9F20-8FE8934D9F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4960" y="6458238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29C8969-10EF-4062-A9F0-F3A1947D0E65}"/>
                    </a:ext>
                  </a:extLst>
                </p14:cNvPr>
                <p14:cNvContentPartPr/>
                <p14:nvPr/>
              </p14:nvContentPartPr>
              <p14:xfrm>
                <a:off x="4611200" y="6535998"/>
                <a:ext cx="196200" cy="107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29C8969-10EF-4062-A9F0-F3A1947D0E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6880" y="6531678"/>
                  <a:ext cx="20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D114D47-E619-40C2-BBB8-D1AFDDB05BF2}"/>
                    </a:ext>
                  </a:extLst>
                </p14:cNvPr>
                <p14:cNvContentPartPr/>
                <p14:nvPr/>
              </p14:nvContentPartPr>
              <p14:xfrm>
                <a:off x="4934480" y="6473358"/>
                <a:ext cx="376200" cy="231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D114D47-E619-40C2-BBB8-D1AFDDB05BF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30160" y="6469038"/>
                  <a:ext cx="38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45877AD-C3C1-496F-B8CB-7E9D71A5E5FD}"/>
                    </a:ext>
                  </a:extLst>
                </p14:cNvPr>
                <p14:cNvContentPartPr/>
                <p14:nvPr/>
              </p14:nvContentPartPr>
              <p14:xfrm>
                <a:off x="5380880" y="6492798"/>
                <a:ext cx="279360" cy="113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45877AD-C3C1-496F-B8CB-7E9D71A5E5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76560" y="6488478"/>
                  <a:ext cx="28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975649B-4EB5-4F83-90C3-BE372AB9A9F5}"/>
                    </a:ext>
                  </a:extLst>
                </p14:cNvPr>
                <p14:cNvContentPartPr/>
                <p14:nvPr/>
              </p14:nvContentPartPr>
              <p14:xfrm>
                <a:off x="5771480" y="6457518"/>
                <a:ext cx="125280" cy="132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975649B-4EB5-4F83-90C3-BE372AB9A9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67160" y="6453198"/>
                  <a:ext cx="133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CA89806-B7A3-4DB2-A293-296A4291A680}"/>
                    </a:ext>
                  </a:extLst>
                </p14:cNvPr>
                <p14:cNvContentPartPr/>
                <p14:nvPr/>
              </p14:nvContentPartPr>
              <p14:xfrm>
                <a:off x="5839880" y="6522318"/>
                <a:ext cx="244440" cy="54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CA89806-B7A3-4DB2-A293-296A4291A6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35560" y="6517998"/>
                  <a:ext cx="253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FCC6BF-D46C-4F81-A924-5FF4FE06F609}"/>
                    </a:ext>
                  </a:extLst>
                </p14:cNvPr>
                <p14:cNvContentPartPr/>
                <p14:nvPr/>
              </p14:nvContentPartPr>
              <p14:xfrm>
                <a:off x="6138320" y="6417918"/>
                <a:ext cx="148320" cy="166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FCC6BF-D46C-4F81-A924-5FF4FE06F6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4000" y="6413598"/>
                  <a:ext cx="15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5FA4158-4BB6-4EC1-81A4-BDB5667D4D56}"/>
                    </a:ext>
                  </a:extLst>
                </p14:cNvPr>
                <p14:cNvContentPartPr/>
                <p14:nvPr/>
              </p14:nvContentPartPr>
              <p14:xfrm>
                <a:off x="6080000" y="6452838"/>
                <a:ext cx="100440" cy="18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5FA4158-4BB6-4EC1-81A4-BDB5667D4D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75680" y="6448518"/>
                  <a:ext cx="10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C8E4DB9-8E14-4EA7-9F29-A8A8C610A56F}"/>
                    </a:ext>
                  </a:extLst>
                </p14:cNvPr>
                <p14:cNvContentPartPr/>
                <p14:nvPr/>
              </p14:nvContentPartPr>
              <p14:xfrm>
                <a:off x="6300680" y="6506838"/>
                <a:ext cx="121680" cy="56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C8E4DB9-8E14-4EA7-9F29-A8A8C610A5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96360" y="6502518"/>
                  <a:ext cx="13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5960DE-8605-4A25-B47F-6F6A4BCEBB81}"/>
                    </a:ext>
                  </a:extLst>
                </p14:cNvPr>
                <p14:cNvContentPartPr/>
                <p14:nvPr/>
              </p14:nvContentPartPr>
              <p14:xfrm>
                <a:off x="6420200" y="6404238"/>
                <a:ext cx="162720" cy="156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5960DE-8605-4A25-B47F-6F6A4BCEBB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5880" y="6399918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8A660C7-611C-4C90-AA19-A2A825351CEB}"/>
                    </a:ext>
                  </a:extLst>
                </p14:cNvPr>
                <p14:cNvContentPartPr/>
                <p14:nvPr/>
              </p14:nvContentPartPr>
              <p14:xfrm>
                <a:off x="6630800" y="6416118"/>
                <a:ext cx="100080" cy="121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8A660C7-611C-4C90-AA19-A2A825351CE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26480" y="6411798"/>
                  <a:ext cx="108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CB5966C-5D32-4B92-BEEF-446E5110496F}"/>
                    </a:ext>
                  </a:extLst>
                </p14:cNvPr>
                <p14:cNvContentPartPr/>
                <p14:nvPr/>
              </p14:nvContentPartPr>
              <p14:xfrm>
                <a:off x="6687320" y="6485598"/>
                <a:ext cx="506880" cy="104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CB5966C-5D32-4B92-BEEF-446E511049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3000" y="6481278"/>
                  <a:ext cx="515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7484D27-260E-46BE-A97D-AFBF36AEFCB6}"/>
                    </a:ext>
                  </a:extLst>
                </p14:cNvPr>
                <p14:cNvContentPartPr/>
                <p14:nvPr/>
              </p14:nvContentPartPr>
              <p14:xfrm>
                <a:off x="7326320" y="6472278"/>
                <a:ext cx="350640" cy="2106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7484D27-260E-46BE-A97D-AFBF36AEFC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22000" y="6467958"/>
                  <a:ext cx="359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8C77CDF-A41B-42FB-A0B0-ACD95F286CB4}"/>
                    </a:ext>
                  </a:extLst>
                </p14:cNvPr>
                <p14:cNvContentPartPr/>
                <p14:nvPr/>
              </p14:nvContentPartPr>
              <p14:xfrm>
                <a:off x="7713680" y="6478038"/>
                <a:ext cx="116280" cy="79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8C77CDF-A41B-42FB-A0B0-ACD95F286CB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09360" y="6473718"/>
                  <a:ext cx="124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9F5EA33-4B9C-4EA8-AB1E-87CFC49B74A6}"/>
                    </a:ext>
                  </a:extLst>
                </p14:cNvPr>
                <p14:cNvContentPartPr/>
                <p14:nvPr/>
              </p14:nvContentPartPr>
              <p14:xfrm>
                <a:off x="7848680" y="6402438"/>
                <a:ext cx="79560" cy="136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9F5EA33-4B9C-4EA8-AB1E-87CFC49B74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44360" y="6398118"/>
                  <a:ext cx="88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3727ABA-B54F-494E-B496-891479BBC55B}"/>
                    </a:ext>
                  </a:extLst>
                </p14:cNvPr>
                <p14:cNvContentPartPr/>
                <p14:nvPr/>
              </p14:nvContentPartPr>
              <p14:xfrm>
                <a:off x="7968200" y="6379038"/>
                <a:ext cx="149400" cy="148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3727ABA-B54F-494E-B496-891479BBC5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63880" y="6374718"/>
                  <a:ext cx="15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94BAA3-4F10-4725-801E-3601397ABC37}"/>
                    </a:ext>
                  </a:extLst>
                </p14:cNvPr>
                <p14:cNvContentPartPr/>
                <p14:nvPr/>
              </p14:nvContentPartPr>
              <p14:xfrm>
                <a:off x="7772720" y="6335478"/>
                <a:ext cx="44640" cy="16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94BAA3-4F10-4725-801E-3601397ABC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8400" y="6331158"/>
                  <a:ext cx="5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7110C0B-CCAC-47DA-A8CB-4CF9F7F65F67}"/>
                    </a:ext>
                  </a:extLst>
                </p14:cNvPr>
                <p14:cNvContentPartPr/>
                <p14:nvPr/>
              </p14:nvContentPartPr>
              <p14:xfrm>
                <a:off x="7840400" y="6344118"/>
                <a:ext cx="13680" cy="2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7110C0B-CCAC-47DA-A8CB-4CF9F7F65F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36080" y="6339798"/>
                  <a:ext cx="22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2F468D-3578-46DD-A65F-1D52D55FDBDC}"/>
                    </a:ext>
                  </a:extLst>
                </p14:cNvPr>
                <p14:cNvContentPartPr/>
                <p14:nvPr/>
              </p14:nvContentPartPr>
              <p14:xfrm>
                <a:off x="6973880" y="6702318"/>
                <a:ext cx="373320" cy="104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2F468D-3578-46DD-A65F-1D52D55FDB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69560" y="6697998"/>
                  <a:ext cx="381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F50CFF0-79FD-4BD0-BF9A-E9BC27963030}"/>
                    </a:ext>
                  </a:extLst>
                </p14:cNvPr>
                <p14:cNvContentPartPr/>
                <p14:nvPr/>
              </p14:nvContentPartPr>
              <p14:xfrm>
                <a:off x="7421720" y="6641478"/>
                <a:ext cx="120240" cy="138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F50CFF0-79FD-4BD0-BF9A-E9BC279630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17400" y="6637158"/>
                  <a:ext cx="12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3BF65C-3234-4EE3-99E4-97D014FB8C17}"/>
                    </a:ext>
                  </a:extLst>
                </p14:cNvPr>
                <p14:cNvContentPartPr/>
                <p14:nvPr/>
              </p14:nvContentPartPr>
              <p14:xfrm>
                <a:off x="7546640" y="6659838"/>
                <a:ext cx="183240" cy="102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3BF65C-3234-4EE3-99E4-97D014FB8C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42320" y="6655518"/>
                  <a:ext cx="19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7A579A-F474-45B5-911A-D4B303729354}"/>
                    </a:ext>
                  </a:extLst>
                </p14:cNvPr>
                <p14:cNvContentPartPr/>
                <p14:nvPr/>
              </p14:nvContentPartPr>
              <p14:xfrm>
                <a:off x="7821320" y="6662718"/>
                <a:ext cx="95400" cy="10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7A579A-F474-45B5-911A-D4B3037293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17000" y="6658398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244C8F3-F7F6-494C-AF95-581D0BB34F27}"/>
                    </a:ext>
                  </a:extLst>
                </p14:cNvPr>
                <p14:cNvContentPartPr/>
                <p14:nvPr/>
              </p14:nvContentPartPr>
              <p14:xfrm>
                <a:off x="7930040" y="6655878"/>
                <a:ext cx="88920" cy="100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244C8F3-F7F6-494C-AF95-581D0BB34F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25720" y="6651558"/>
                  <a:ext cx="97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DC57E95-6835-4BA0-9893-F5BC42D593E8}"/>
                    </a:ext>
                  </a:extLst>
                </p14:cNvPr>
                <p14:cNvContentPartPr/>
                <p14:nvPr/>
              </p14:nvContentPartPr>
              <p14:xfrm>
                <a:off x="8062160" y="6590718"/>
                <a:ext cx="322200" cy="162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DC57E95-6835-4BA0-9893-F5BC42D593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57840" y="6586398"/>
                  <a:ext cx="330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74FABA6-24C6-49AC-A2E6-98D38AC10B18}"/>
                    </a:ext>
                  </a:extLst>
                </p14:cNvPr>
                <p14:cNvContentPartPr/>
                <p14:nvPr/>
              </p14:nvContentPartPr>
              <p14:xfrm>
                <a:off x="8431160" y="6447078"/>
                <a:ext cx="11880" cy="207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74FABA6-24C6-49AC-A2E6-98D38AC10B1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26840" y="6442758"/>
                  <a:ext cx="20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63D5D5F-01D9-4560-AB6B-015CE49DA699}"/>
                    </a:ext>
                  </a:extLst>
                </p14:cNvPr>
                <p14:cNvContentPartPr/>
                <p14:nvPr/>
              </p14:nvContentPartPr>
              <p14:xfrm>
                <a:off x="8422520" y="6705918"/>
                <a:ext cx="9000" cy="29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63D5D5F-01D9-4560-AB6B-015CE49DA69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18200" y="6701598"/>
                  <a:ext cx="1764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69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beliebige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durch eine Pauschalsteuer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und Subventionen erreicht werden 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Regel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abgeleitet werden, welche Allokation angestrebt werden sollte!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7DB0D5-9821-4FBF-8834-66A9EC90AF6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2B5E66-77CE-4E1F-B952-564A048F0DD0}"/>
                  </a:ext>
                </a:extLst>
              </p14:cNvPr>
              <p14:cNvContentPartPr/>
              <p14:nvPr/>
            </p14:nvContentPartPr>
            <p14:xfrm>
              <a:off x="461480" y="1549998"/>
              <a:ext cx="4216680" cy="180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2B5E66-77CE-4E1F-B952-564A048F0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60" y="1545678"/>
                <a:ext cx="4225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D1FC44B-08A8-408C-B29C-D27511DA469E}"/>
                  </a:ext>
                </a:extLst>
              </p14:cNvPr>
              <p14:cNvContentPartPr/>
              <p14:nvPr/>
            </p14:nvContentPartPr>
            <p14:xfrm>
              <a:off x="383720" y="2230398"/>
              <a:ext cx="3769200" cy="66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D1FC44B-08A8-408C-B29C-D27511DA46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400" y="2226078"/>
                <a:ext cx="3777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645AAFC-570F-4C92-BCA4-676B5DAE56B8}"/>
                  </a:ext>
                </a:extLst>
              </p14:cNvPr>
              <p14:cNvContentPartPr/>
              <p14:nvPr/>
            </p14:nvContentPartPr>
            <p14:xfrm>
              <a:off x="7143440" y="2306718"/>
              <a:ext cx="3717360" cy="61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645AAFC-570F-4C92-BCA4-676B5DAE56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9120" y="2302398"/>
                <a:ext cx="37260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05F894-0EBF-4B73-A349-FD1331605136}"/>
                  </a:ext>
                </a:extLst>
              </p14:cNvPr>
              <p14:cNvContentPartPr/>
              <p14:nvPr/>
            </p14:nvContentPartPr>
            <p14:xfrm>
              <a:off x="2913080" y="3414078"/>
              <a:ext cx="2324160" cy="65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05F894-0EBF-4B73-A349-FD13316051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8760" y="3409758"/>
                <a:ext cx="2332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BDFA417-5EE6-4562-918F-255464775E63}"/>
                  </a:ext>
                </a:extLst>
              </p14:cNvPr>
              <p14:cNvContentPartPr/>
              <p14:nvPr/>
            </p14:nvContentPartPr>
            <p14:xfrm>
              <a:off x="7659680" y="3313998"/>
              <a:ext cx="3908880" cy="118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BDFA417-5EE6-4562-918F-255464775E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55360" y="3309678"/>
                <a:ext cx="3917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EC02A1C-3D58-4CF7-8218-3A9B4F3C975B}"/>
                  </a:ext>
                </a:extLst>
              </p14:cNvPr>
              <p14:cNvContentPartPr/>
              <p14:nvPr/>
            </p14:nvContentPartPr>
            <p14:xfrm>
              <a:off x="466160" y="3706398"/>
              <a:ext cx="2646360" cy="183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EC02A1C-3D58-4CF7-8218-3A9B4F3C97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40" y="3702078"/>
                <a:ext cx="2655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9D1DA46-6A61-4BF9-BF2B-BA6EA51F11C9}"/>
                  </a:ext>
                </a:extLst>
              </p14:cNvPr>
              <p14:cNvContentPartPr/>
              <p14:nvPr/>
            </p14:nvContentPartPr>
            <p14:xfrm>
              <a:off x="4567280" y="4865958"/>
              <a:ext cx="2451960" cy="97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9D1DA46-6A61-4BF9-BF2B-BA6EA51F11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2960" y="4861638"/>
                <a:ext cx="2460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C288C2F-A359-48C8-BD65-D8AF059AD582}"/>
                  </a:ext>
                </a:extLst>
              </p14:cNvPr>
              <p14:cNvContentPartPr/>
              <p14:nvPr/>
            </p14:nvContentPartPr>
            <p14:xfrm>
              <a:off x="843800" y="5282838"/>
              <a:ext cx="1938960" cy="29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C288C2F-A359-48C8-BD65-D8AF059AD58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9480" y="5278518"/>
                <a:ext cx="1947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AD7C01-6290-4D82-BFFB-0FF0BA5B7916}"/>
                  </a:ext>
                </a:extLst>
              </p14:cNvPr>
              <p14:cNvContentPartPr/>
              <p14:nvPr/>
            </p14:nvContentPartPr>
            <p14:xfrm>
              <a:off x="254840" y="5500278"/>
              <a:ext cx="8086320" cy="870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AD7C01-6290-4D82-BFFB-0FF0BA5B79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520" y="5495958"/>
                <a:ext cx="8094960" cy="87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2AA55F6D-B347-4E6A-8849-13A1F0098EE5}"/>
              </a:ext>
            </a:extLst>
          </p:cNvPr>
          <p:cNvGrpSpPr/>
          <p:nvPr/>
        </p:nvGrpSpPr>
        <p:grpSpPr>
          <a:xfrm>
            <a:off x="7192040" y="3352158"/>
            <a:ext cx="4847400" cy="1930680"/>
            <a:chOff x="7192040" y="3352158"/>
            <a:chExt cx="4847400" cy="19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4065DB9-21BA-4664-A079-4D1ECC9D087C}"/>
                    </a:ext>
                  </a:extLst>
                </p14:cNvPr>
                <p14:cNvContentPartPr/>
                <p14:nvPr/>
              </p14:nvContentPartPr>
              <p14:xfrm>
                <a:off x="7192040" y="3585798"/>
                <a:ext cx="1061640" cy="1697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4065DB9-21BA-4664-A079-4D1ECC9D08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87720" y="3581478"/>
                  <a:ext cx="1070280" cy="17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7C5B6C2-05B8-4DB8-8DD2-088C078A1D9D}"/>
                    </a:ext>
                  </a:extLst>
                </p14:cNvPr>
                <p14:cNvContentPartPr/>
                <p14:nvPr/>
              </p14:nvContentPartPr>
              <p14:xfrm>
                <a:off x="8148200" y="3470598"/>
                <a:ext cx="252720" cy="263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7C5B6C2-05B8-4DB8-8DD2-088C078A1D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43880" y="3466278"/>
                  <a:ext cx="261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54294D-9F87-46E3-982D-6B695C9C3982}"/>
                    </a:ext>
                  </a:extLst>
                </p14:cNvPr>
                <p14:cNvContentPartPr/>
                <p14:nvPr/>
              </p14:nvContentPartPr>
              <p14:xfrm>
                <a:off x="8627720" y="3485718"/>
                <a:ext cx="297360" cy="123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54294D-9F87-46E3-982D-6B695C9C39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23400" y="3481398"/>
                  <a:ext cx="30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73BD5FF-9135-4922-A4C4-022D0464E683}"/>
                    </a:ext>
                  </a:extLst>
                </p14:cNvPr>
                <p14:cNvContentPartPr/>
                <p14:nvPr/>
              </p14:nvContentPartPr>
              <p14:xfrm>
                <a:off x="8862800" y="3463038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73BD5FF-9135-4922-A4C4-022D0464E6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8480" y="3458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A5DE48D-F377-4FFF-BA43-6083E262D108}"/>
                    </a:ext>
                  </a:extLst>
                </p14:cNvPr>
                <p14:cNvContentPartPr/>
                <p14:nvPr/>
              </p14:nvContentPartPr>
              <p14:xfrm>
                <a:off x="9050360" y="3444678"/>
                <a:ext cx="23400" cy="164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A5DE48D-F377-4FFF-BA43-6083E262D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46040" y="3440358"/>
                  <a:ext cx="3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2A087B-4B67-4BBF-AD50-360A3B89395B}"/>
                    </a:ext>
                  </a:extLst>
                </p14:cNvPr>
                <p14:cNvContentPartPr/>
                <p14:nvPr/>
              </p14:nvContentPartPr>
              <p14:xfrm>
                <a:off x="9082760" y="3503718"/>
                <a:ext cx="86760" cy="9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2A087B-4B67-4BBF-AD50-360A3B8939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8440" y="3499398"/>
                  <a:ext cx="95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9B25AD-73F9-475B-BC74-3F8829C2990E}"/>
                    </a:ext>
                  </a:extLst>
                </p14:cNvPr>
                <p14:cNvContentPartPr/>
                <p14:nvPr/>
              </p14:nvContentPartPr>
              <p14:xfrm>
                <a:off x="9194360" y="3462318"/>
                <a:ext cx="139680" cy="137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9B25AD-73F9-475B-BC74-3F8829C299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90040" y="3457998"/>
                  <a:ext cx="148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4FD21BB-35E6-4D37-B870-02C6C0C45734}"/>
                    </a:ext>
                  </a:extLst>
                </p14:cNvPr>
                <p14:cNvContentPartPr/>
                <p14:nvPr/>
              </p14:nvContentPartPr>
              <p14:xfrm>
                <a:off x="9173480" y="3483198"/>
                <a:ext cx="66960" cy="21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4FD21BB-35E6-4D37-B870-02C6C0C457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69160" y="3478878"/>
                  <a:ext cx="7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B92A393-C557-4729-A60F-164E5329F617}"/>
                    </a:ext>
                  </a:extLst>
                </p14:cNvPr>
                <p14:cNvContentPartPr/>
                <p14:nvPr/>
              </p14:nvContentPartPr>
              <p14:xfrm>
                <a:off x="9303080" y="3436398"/>
                <a:ext cx="187200" cy="146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B92A393-C557-4729-A60F-164E5329F6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98760" y="3432078"/>
                  <a:ext cx="19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B853CF-C8F1-4BA6-8672-2325999891B5}"/>
                    </a:ext>
                  </a:extLst>
                </p14:cNvPr>
                <p14:cNvContentPartPr/>
                <p14:nvPr/>
              </p14:nvContentPartPr>
              <p14:xfrm>
                <a:off x="9459680" y="3455478"/>
                <a:ext cx="36720" cy="34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B853CF-C8F1-4BA6-8672-2325999891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5360" y="3451158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5394C64-7FEB-4D4D-9B22-A374C1B9A006}"/>
                    </a:ext>
                  </a:extLst>
                </p14:cNvPr>
                <p14:cNvContentPartPr/>
                <p14:nvPr/>
              </p14:nvContentPartPr>
              <p14:xfrm>
                <a:off x="9515840" y="3428478"/>
                <a:ext cx="126000" cy="146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5394C64-7FEB-4D4D-9B22-A374C1B9A0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1520" y="3424158"/>
                  <a:ext cx="13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117139D-1912-4E41-9814-908C8F2B7E46}"/>
                    </a:ext>
                  </a:extLst>
                </p14:cNvPr>
                <p14:cNvContentPartPr/>
                <p14:nvPr/>
              </p14:nvContentPartPr>
              <p14:xfrm>
                <a:off x="9677120" y="3479598"/>
                <a:ext cx="69840" cy="83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117139D-1912-4E41-9814-908C8F2B7E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72800" y="3475278"/>
                  <a:ext cx="78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153C6B-A881-4EFA-9BDE-931C0DD1B8EA}"/>
                    </a:ext>
                  </a:extLst>
                </p14:cNvPr>
                <p14:cNvContentPartPr/>
                <p14:nvPr/>
              </p14:nvContentPartPr>
              <p14:xfrm>
                <a:off x="9881960" y="3413718"/>
                <a:ext cx="254520" cy="148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153C6B-A881-4EFA-9BDE-931C0DD1B8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640" y="3409398"/>
                  <a:ext cx="26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F0BB98D-A942-4AB3-9C4B-2FBBF5CE5E7D}"/>
                    </a:ext>
                  </a:extLst>
                </p14:cNvPr>
                <p14:cNvContentPartPr/>
                <p14:nvPr/>
              </p14:nvContentPartPr>
              <p14:xfrm>
                <a:off x="10150520" y="3396438"/>
                <a:ext cx="104760" cy="219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F0BB98D-A942-4AB3-9C4B-2FBBF5CE5E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46200" y="3392118"/>
                  <a:ext cx="113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79A4F5A-C796-403F-BD5B-F1609BC36A6C}"/>
                    </a:ext>
                  </a:extLst>
                </p14:cNvPr>
                <p14:cNvContentPartPr/>
                <p14:nvPr/>
              </p14:nvContentPartPr>
              <p14:xfrm>
                <a:off x="10289840" y="3394278"/>
                <a:ext cx="182880" cy="142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79A4F5A-C796-403F-BD5B-F1609BC36A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85520" y="3389958"/>
                  <a:ext cx="19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8DEAD1-FE1C-4F01-9438-50C9FABE1FAE}"/>
                    </a:ext>
                  </a:extLst>
                </p14:cNvPr>
                <p14:cNvContentPartPr/>
                <p14:nvPr/>
              </p14:nvContentPartPr>
              <p14:xfrm>
                <a:off x="10474880" y="3386718"/>
                <a:ext cx="18360" cy="20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8DEAD1-FE1C-4F01-9438-50C9FABE1F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0560" y="3382398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A7A234D-78F5-44B2-A9E5-F67C724FD3F0}"/>
                    </a:ext>
                  </a:extLst>
                </p14:cNvPr>
                <p14:cNvContentPartPr/>
                <p14:nvPr/>
              </p14:nvContentPartPr>
              <p14:xfrm>
                <a:off x="10510160" y="3352158"/>
                <a:ext cx="250200" cy="298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A7A234D-78F5-44B2-A9E5-F67C724FD3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05840" y="3347838"/>
                  <a:ext cx="258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9FB285-781D-4EFA-ADE6-D20B3DC07372}"/>
                    </a:ext>
                  </a:extLst>
                </p14:cNvPr>
                <p14:cNvContentPartPr/>
                <p14:nvPr/>
              </p14:nvContentPartPr>
              <p14:xfrm>
                <a:off x="10957640" y="3411918"/>
                <a:ext cx="339480" cy="97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9FB285-781D-4EFA-ADE6-D20B3DC073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53320" y="3407598"/>
                  <a:ext cx="348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3C50D8-CB83-45A6-B7AC-6E39738B5A28}"/>
                    </a:ext>
                  </a:extLst>
                </p14:cNvPr>
                <p14:cNvContentPartPr/>
                <p14:nvPr/>
              </p14:nvContentPartPr>
              <p14:xfrm>
                <a:off x="8605400" y="3702798"/>
                <a:ext cx="53640" cy="124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3C50D8-CB83-45A6-B7AC-6E39738B5A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01080" y="3698478"/>
                  <a:ext cx="62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C63EADD-CEB0-428A-A5C9-10FE6EE04815}"/>
                    </a:ext>
                  </a:extLst>
                </p14:cNvPr>
                <p14:cNvContentPartPr/>
                <p14:nvPr/>
              </p14:nvContentPartPr>
              <p14:xfrm>
                <a:off x="8585240" y="3704598"/>
                <a:ext cx="142200" cy="133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C63EADD-CEB0-428A-A5C9-10FE6EE048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0920" y="3700278"/>
                  <a:ext cx="150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61944D-752E-496D-84FE-B1255B2CD995}"/>
                    </a:ext>
                  </a:extLst>
                </p14:cNvPr>
                <p14:cNvContentPartPr/>
                <p14:nvPr/>
              </p14:nvContentPartPr>
              <p14:xfrm>
                <a:off x="8745800" y="3750318"/>
                <a:ext cx="79200" cy="54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61944D-752E-496D-84FE-B1255B2CD9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41480" y="3745998"/>
                  <a:ext cx="87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662033-B4E2-41EF-B18B-E8B1EC6B8A4A}"/>
                    </a:ext>
                  </a:extLst>
                </p14:cNvPr>
                <p14:cNvContentPartPr/>
                <p14:nvPr/>
              </p14:nvContentPartPr>
              <p14:xfrm>
                <a:off x="8845880" y="3743838"/>
                <a:ext cx="66240" cy="83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662033-B4E2-41EF-B18B-E8B1EC6B8A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41560" y="3739518"/>
                  <a:ext cx="74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91F4FD-6238-420A-8034-39FBCFA9264C}"/>
                    </a:ext>
                  </a:extLst>
                </p14:cNvPr>
                <p14:cNvContentPartPr/>
                <p14:nvPr/>
              </p14:nvContentPartPr>
              <p14:xfrm>
                <a:off x="8917160" y="3749598"/>
                <a:ext cx="77760" cy="57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91F4FD-6238-420A-8034-39FBCFA926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12840" y="3745278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502B737-25FA-46BF-985F-E2013777955D}"/>
                    </a:ext>
                  </a:extLst>
                </p14:cNvPr>
                <p14:cNvContentPartPr/>
                <p14:nvPr/>
              </p14:nvContentPartPr>
              <p14:xfrm>
                <a:off x="8924720" y="3734838"/>
                <a:ext cx="90360" cy="82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502B737-25FA-46BF-985F-E201377795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0400" y="3730518"/>
                  <a:ext cx="9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18520B5-E033-4022-ADA4-9396FF0FD846}"/>
                    </a:ext>
                  </a:extLst>
                </p14:cNvPr>
                <p14:cNvContentPartPr/>
                <p14:nvPr/>
              </p14:nvContentPartPr>
              <p14:xfrm>
                <a:off x="9042440" y="3713238"/>
                <a:ext cx="277920" cy="82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18520B5-E033-4022-ADA4-9396FF0FD8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38120" y="3708918"/>
                  <a:ext cx="28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95E61F-2DC2-499D-9F07-855004799259}"/>
                    </a:ext>
                  </a:extLst>
                </p14:cNvPr>
                <p14:cNvContentPartPr/>
                <p14:nvPr/>
              </p14:nvContentPartPr>
              <p14:xfrm>
                <a:off x="9329360" y="3700998"/>
                <a:ext cx="99000" cy="82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95E61F-2DC2-499D-9F07-8550047992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5040" y="3696678"/>
                  <a:ext cx="10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5CDD975-C446-4507-80C6-1E7975301C5B}"/>
                    </a:ext>
                  </a:extLst>
                </p14:cNvPr>
                <p14:cNvContentPartPr/>
                <p14:nvPr/>
              </p14:nvContentPartPr>
              <p14:xfrm>
                <a:off x="9430880" y="3708198"/>
                <a:ext cx="162720" cy="75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5CDD975-C446-4507-80C6-1E7975301C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6560" y="3703878"/>
                  <a:ext cx="17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D2F9D9-BCF4-4D9B-94E4-8B0B53A1DC15}"/>
                    </a:ext>
                  </a:extLst>
                </p14:cNvPr>
                <p14:cNvContentPartPr/>
                <p14:nvPr/>
              </p14:nvContentPartPr>
              <p14:xfrm>
                <a:off x="9754160" y="3699918"/>
                <a:ext cx="7200" cy="57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D2F9D9-BCF4-4D9B-94E4-8B0B53A1DC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49840" y="3695598"/>
                  <a:ext cx="15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034B288-3FE3-4AFD-A982-C1AA7CD98174}"/>
                    </a:ext>
                  </a:extLst>
                </p14:cNvPr>
                <p14:cNvContentPartPr/>
                <p14:nvPr/>
              </p14:nvContentPartPr>
              <p14:xfrm>
                <a:off x="9764240" y="3646638"/>
                <a:ext cx="26640" cy="21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034B288-3FE3-4AFD-A982-C1AA7CD981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59920" y="3642318"/>
                  <a:ext cx="3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FEA057-0E81-4DAB-9A52-88B04697D315}"/>
                    </a:ext>
                  </a:extLst>
                </p14:cNvPr>
                <p14:cNvContentPartPr/>
                <p14:nvPr/>
              </p14:nvContentPartPr>
              <p14:xfrm>
                <a:off x="9783680" y="3701718"/>
                <a:ext cx="95040" cy="72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FEA057-0E81-4DAB-9A52-88B04697D3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79360" y="3697398"/>
                  <a:ext cx="10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272E83C-17F7-4047-A87D-661962743498}"/>
                    </a:ext>
                  </a:extLst>
                </p14:cNvPr>
                <p14:cNvContentPartPr/>
                <p14:nvPr/>
              </p14:nvContentPartPr>
              <p14:xfrm>
                <a:off x="9853520" y="3623238"/>
                <a:ext cx="87120" cy="134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272E83C-17F7-4047-A87D-6619627434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49200" y="3618918"/>
                  <a:ext cx="9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FC6CF13-4CC7-4E42-AB80-81188C5751B7}"/>
                    </a:ext>
                  </a:extLst>
                </p14:cNvPr>
                <p14:cNvContentPartPr/>
                <p14:nvPr/>
              </p14:nvContentPartPr>
              <p14:xfrm>
                <a:off x="10033880" y="3655998"/>
                <a:ext cx="117000" cy="114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FC6CF13-4CC7-4E42-AB80-81188C5751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29560" y="3651678"/>
                  <a:ext cx="12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D9CB0AD-A88F-4443-A395-7147E1D40584}"/>
                    </a:ext>
                  </a:extLst>
                </p14:cNvPr>
                <p14:cNvContentPartPr/>
                <p14:nvPr/>
              </p14:nvContentPartPr>
              <p14:xfrm>
                <a:off x="10141520" y="3693798"/>
                <a:ext cx="367560" cy="61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D9CB0AD-A88F-4443-A395-7147E1D405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7200" y="3689478"/>
                  <a:ext cx="376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B391BEE-C1D2-4611-BCA3-03AF58F18A32}"/>
                    </a:ext>
                  </a:extLst>
                </p14:cNvPr>
                <p14:cNvContentPartPr/>
                <p14:nvPr/>
              </p14:nvContentPartPr>
              <p14:xfrm>
                <a:off x="10639040" y="3679758"/>
                <a:ext cx="151200" cy="58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B391BEE-C1D2-4611-BCA3-03AF58F18A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34720" y="3675438"/>
                  <a:ext cx="15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F79018-1371-4B3B-A1CF-7FAC631D6612}"/>
                    </a:ext>
                  </a:extLst>
                </p14:cNvPr>
                <p14:cNvContentPartPr/>
                <p14:nvPr/>
              </p14:nvContentPartPr>
              <p14:xfrm>
                <a:off x="10767200" y="3654918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F79018-1371-4B3B-A1CF-7FAC631D66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62880" y="3650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3B7A5E-AF3E-4707-AF27-AD8364DF10BC}"/>
                    </a:ext>
                  </a:extLst>
                </p14:cNvPr>
                <p14:cNvContentPartPr/>
                <p14:nvPr/>
              </p14:nvContentPartPr>
              <p14:xfrm>
                <a:off x="10929560" y="3637278"/>
                <a:ext cx="300600" cy="96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3B7A5E-AF3E-4707-AF27-AD8364DF10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25240" y="3632958"/>
                  <a:ext cx="30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AD64534-E135-4470-9AFB-00E9265EB57A}"/>
                    </a:ext>
                  </a:extLst>
                </p14:cNvPr>
                <p14:cNvContentPartPr/>
                <p14:nvPr/>
              </p14:nvContentPartPr>
              <p14:xfrm>
                <a:off x="11233760" y="3638718"/>
                <a:ext cx="138960" cy="64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AD64534-E135-4470-9AFB-00E9265EB5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29440" y="3634398"/>
                  <a:ext cx="147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5CF143B-0D35-4132-B073-6E119794F646}"/>
                    </a:ext>
                  </a:extLst>
                </p14:cNvPr>
                <p14:cNvContentPartPr/>
                <p14:nvPr/>
              </p14:nvContentPartPr>
              <p14:xfrm>
                <a:off x="11242760" y="3527838"/>
                <a:ext cx="28080" cy="17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5CF143B-0D35-4132-B073-6E119794F6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38440" y="3523518"/>
                  <a:ext cx="3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03F0C7-F4FD-4A59-8127-AFEBBFD8E11B}"/>
                    </a:ext>
                  </a:extLst>
                </p14:cNvPr>
                <p14:cNvContentPartPr/>
                <p14:nvPr/>
              </p14:nvContentPartPr>
              <p14:xfrm>
                <a:off x="11522120" y="3610998"/>
                <a:ext cx="360" cy="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03F0C7-F4FD-4A59-8127-AFEBBFD8E1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17800" y="3606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A67AB7F-5010-4610-B203-A5D4784C0DFE}"/>
                    </a:ext>
                  </a:extLst>
                </p14:cNvPr>
                <p14:cNvContentPartPr/>
                <p14:nvPr/>
              </p14:nvContentPartPr>
              <p14:xfrm>
                <a:off x="7921400" y="3900078"/>
                <a:ext cx="233280" cy="224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A67AB7F-5010-4610-B203-A5D4784C0D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7080" y="3895758"/>
                  <a:ext cx="241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265C1E-9F0D-4EA5-B812-12E4FAD7DA64}"/>
                    </a:ext>
                  </a:extLst>
                </p14:cNvPr>
                <p14:cNvContentPartPr/>
                <p14:nvPr/>
              </p14:nvContentPartPr>
              <p14:xfrm>
                <a:off x="8116880" y="3860838"/>
                <a:ext cx="84960" cy="190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265C1E-9F0D-4EA5-B812-12E4FAD7DA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2560" y="3856518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76F18C-0A40-4EF3-91C6-FB894FBFFE72}"/>
                    </a:ext>
                  </a:extLst>
                </p14:cNvPr>
                <p14:cNvContentPartPr/>
                <p14:nvPr/>
              </p14:nvContentPartPr>
              <p14:xfrm>
                <a:off x="8218400" y="3882078"/>
                <a:ext cx="295920" cy="174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76F18C-0A40-4EF3-91C6-FB894FBFFE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4080" y="3877758"/>
                  <a:ext cx="30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7832CF-2CD4-4D5F-B7EE-54D669015300}"/>
                    </a:ext>
                  </a:extLst>
                </p14:cNvPr>
                <p14:cNvContentPartPr/>
                <p14:nvPr/>
              </p14:nvContentPartPr>
              <p14:xfrm>
                <a:off x="8518640" y="3916638"/>
                <a:ext cx="15840" cy="24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7832CF-2CD4-4D5F-B7EE-54D66901530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14320" y="3912318"/>
                  <a:ext cx="2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2A242E1-B6D2-4E08-92B9-2AA5E0A9B72D}"/>
                    </a:ext>
                  </a:extLst>
                </p14:cNvPr>
                <p14:cNvContentPartPr/>
                <p14:nvPr/>
              </p14:nvContentPartPr>
              <p14:xfrm>
                <a:off x="8565080" y="3873798"/>
                <a:ext cx="110160" cy="14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2A242E1-B6D2-4E08-92B9-2AA5E0A9B7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60760" y="3869478"/>
                  <a:ext cx="11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5FA77F-04A4-499D-8203-DFA93CD572DE}"/>
                    </a:ext>
                  </a:extLst>
                </p14:cNvPr>
                <p14:cNvContentPartPr/>
                <p14:nvPr/>
              </p14:nvContentPartPr>
              <p14:xfrm>
                <a:off x="8718440" y="3930318"/>
                <a:ext cx="137880" cy="86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5FA77F-04A4-499D-8203-DFA93CD572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14120" y="3925998"/>
                  <a:ext cx="146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FFD6A7A-EE31-46FF-98C3-BA4FF2A39EC5}"/>
                    </a:ext>
                  </a:extLst>
                </p14:cNvPr>
                <p14:cNvContentPartPr/>
                <p14:nvPr/>
              </p14:nvContentPartPr>
              <p14:xfrm>
                <a:off x="8824640" y="3959118"/>
                <a:ext cx="106560" cy="54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FFD6A7A-EE31-46FF-98C3-BA4FF2A39E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20320" y="3954798"/>
                  <a:ext cx="115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8F31134-78C4-478A-AF44-3B9D196F626F}"/>
                    </a:ext>
                  </a:extLst>
                </p14:cNvPr>
                <p14:cNvContentPartPr/>
                <p14:nvPr/>
              </p14:nvContentPartPr>
              <p14:xfrm>
                <a:off x="9079520" y="3887838"/>
                <a:ext cx="20520" cy="98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8F31134-78C4-478A-AF44-3B9D196F62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75200" y="3883518"/>
                  <a:ext cx="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1BD2289-CF76-41C2-962D-D6C06B519AAB}"/>
                    </a:ext>
                  </a:extLst>
                </p14:cNvPr>
                <p14:cNvContentPartPr/>
                <p14:nvPr/>
              </p14:nvContentPartPr>
              <p14:xfrm>
                <a:off x="9037760" y="3878118"/>
                <a:ext cx="114840" cy="137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1BD2289-CF76-41C2-962D-D6C06B519A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33440" y="3873798"/>
                  <a:ext cx="123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EC20B74-17BF-47C2-897A-D97E2D0DBBED}"/>
                    </a:ext>
                  </a:extLst>
                </p14:cNvPr>
                <p14:cNvContentPartPr/>
                <p14:nvPr/>
              </p14:nvContentPartPr>
              <p14:xfrm>
                <a:off x="9161240" y="3902238"/>
                <a:ext cx="236520" cy="78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EC20B74-17BF-47C2-897A-D97E2D0DBB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56920" y="3897918"/>
                  <a:ext cx="245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845E172-D8E7-4636-BA23-37C1C643DABB}"/>
                    </a:ext>
                  </a:extLst>
                </p14:cNvPr>
                <p14:cNvContentPartPr/>
                <p14:nvPr/>
              </p14:nvContentPartPr>
              <p14:xfrm>
                <a:off x="9422960" y="3918078"/>
                <a:ext cx="53640" cy="51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845E172-D8E7-4636-BA23-37C1C643DA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8640" y="3913758"/>
                  <a:ext cx="62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6261E2-B8F8-4B6C-9120-6A811E0BD4E4}"/>
                    </a:ext>
                  </a:extLst>
                </p14:cNvPr>
                <p14:cNvContentPartPr/>
                <p14:nvPr/>
              </p14:nvContentPartPr>
              <p14:xfrm>
                <a:off x="9512240" y="3852558"/>
                <a:ext cx="73440" cy="90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6261E2-B8F8-4B6C-9120-6A811E0BD4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07920" y="3848238"/>
                  <a:ext cx="82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EEEC115-BAEC-4D17-9CB8-0C260D0560E3}"/>
                    </a:ext>
                  </a:extLst>
                </p14:cNvPr>
                <p14:cNvContentPartPr/>
                <p14:nvPr/>
              </p14:nvContentPartPr>
              <p14:xfrm>
                <a:off x="9545720" y="3925638"/>
                <a:ext cx="36720" cy="34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EEEC115-BAEC-4D17-9CB8-0C260D0560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41400" y="3921318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3EBEB96-2AC5-41C9-98A5-14397867736F}"/>
                    </a:ext>
                  </a:extLst>
                </p14:cNvPr>
                <p14:cNvContentPartPr/>
                <p14:nvPr/>
              </p14:nvContentPartPr>
              <p14:xfrm>
                <a:off x="9595040" y="3905838"/>
                <a:ext cx="59400" cy="35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3EBEB96-2AC5-41C9-98A5-1439786773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90720" y="3901518"/>
                  <a:ext cx="6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28B6764-1586-4A0D-AD4A-282387A1CCD9}"/>
                    </a:ext>
                  </a:extLst>
                </p14:cNvPr>
                <p14:cNvContentPartPr/>
                <p14:nvPr/>
              </p14:nvContentPartPr>
              <p14:xfrm>
                <a:off x="9645800" y="3835998"/>
                <a:ext cx="259920" cy="125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28B6764-1586-4A0D-AD4A-282387A1CC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41480" y="3831678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9DF819B-6049-48FE-82C7-140642AF209F}"/>
                    </a:ext>
                  </a:extLst>
                </p14:cNvPr>
                <p14:cNvContentPartPr/>
                <p14:nvPr/>
              </p14:nvContentPartPr>
              <p14:xfrm>
                <a:off x="9877280" y="3800358"/>
                <a:ext cx="3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9DF819B-6049-48FE-82C7-140642AF20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72960" y="3796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C0E726D-6BC7-4E02-AFFD-9A9B19D876F8}"/>
                    </a:ext>
                  </a:extLst>
                </p14:cNvPr>
                <p14:cNvContentPartPr/>
                <p14:nvPr/>
              </p14:nvContentPartPr>
              <p14:xfrm>
                <a:off x="10043600" y="3828438"/>
                <a:ext cx="252720" cy="158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C0E726D-6BC7-4E02-AFFD-9A9B19D876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39280" y="3824118"/>
                  <a:ext cx="26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6AB7A34-BF1E-4EBA-A9F5-E5A98EA01298}"/>
                    </a:ext>
                  </a:extLst>
                </p14:cNvPr>
                <p14:cNvContentPartPr/>
                <p14:nvPr/>
              </p14:nvContentPartPr>
              <p14:xfrm>
                <a:off x="10304960" y="3879918"/>
                <a:ext cx="153000" cy="120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6AB7A34-BF1E-4EBA-A9F5-E5A98EA012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00640" y="3875598"/>
                  <a:ext cx="161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F47EFF-D95D-4CD3-B872-95163F78E441}"/>
                    </a:ext>
                  </a:extLst>
                </p14:cNvPr>
                <p14:cNvContentPartPr/>
                <p14:nvPr/>
              </p14:nvContentPartPr>
              <p14:xfrm>
                <a:off x="10477760" y="3816918"/>
                <a:ext cx="77760" cy="123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F47EFF-D95D-4CD3-B872-95163F78E4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73440" y="3812598"/>
                  <a:ext cx="8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E1E4BE-3FCC-4E92-B126-0A99F4EBE789}"/>
                    </a:ext>
                  </a:extLst>
                </p14:cNvPr>
                <p14:cNvContentPartPr/>
                <p14:nvPr/>
              </p14:nvContentPartPr>
              <p14:xfrm>
                <a:off x="10552280" y="3859398"/>
                <a:ext cx="81720" cy="63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E1E4BE-3FCC-4E92-B126-0A99F4EBE78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47960" y="3855078"/>
                  <a:ext cx="90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CE8E05D-D3A1-4A3E-B5C9-AA4D117B67B0}"/>
                    </a:ext>
                  </a:extLst>
                </p14:cNvPr>
                <p14:cNvContentPartPr/>
                <p14:nvPr/>
              </p14:nvContentPartPr>
              <p14:xfrm>
                <a:off x="10749200" y="3837798"/>
                <a:ext cx="128160" cy="70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CE8E05D-D3A1-4A3E-B5C9-AA4D117B67B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44880" y="3833478"/>
                  <a:ext cx="136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A66A425-3BF6-4AFD-814B-C66FD42761ED}"/>
                    </a:ext>
                  </a:extLst>
                </p14:cNvPr>
                <p14:cNvContentPartPr/>
                <p14:nvPr/>
              </p14:nvContentPartPr>
              <p14:xfrm>
                <a:off x="10920560" y="3843198"/>
                <a:ext cx="161280" cy="50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A66A425-3BF6-4AFD-814B-C66FD42761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16240" y="3838878"/>
                  <a:ext cx="169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FFE6514-EFBD-4750-98CF-35C711A0B054}"/>
                    </a:ext>
                  </a:extLst>
                </p14:cNvPr>
                <p14:cNvContentPartPr/>
                <p14:nvPr/>
              </p14:nvContentPartPr>
              <p14:xfrm>
                <a:off x="10495760" y="4005198"/>
                <a:ext cx="142920" cy="93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FFE6514-EFBD-4750-98CF-35C711A0B0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91440" y="4000878"/>
                  <a:ext cx="15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2BE83F5-243E-401A-852F-B60E5E50AD02}"/>
                    </a:ext>
                  </a:extLst>
                </p14:cNvPr>
                <p14:cNvContentPartPr/>
                <p14:nvPr/>
              </p14:nvContentPartPr>
              <p14:xfrm>
                <a:off x="10656680" y="4041198"/>
                <a:ext cx="79560" cy="58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2BE83F5-243E-401A-852F-B60E5E50AD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52360" y="4036878"/>
                  <a:ext cx="88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937C283-6006-499C-BE63-D84BDFA6E3B2}"/>
                    </a:ext>
                  </a:extLst>
                </p14:cNvPr>
                <p14:cNvContentPartPr/>
                <p14:nvPr/>
              </p14:nvContentPartPr>
              <p14:xfrm>
                <a:off x="10761440" y="3977478"/>
                <a:ext cx="72720" cy="97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937C283-6006-499C-BE63-D84BDFA6E3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57120" y="3973158"/>
                  <a:ext cx="8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68B6A7D-B4B1-491B-9A97-779D166D384F}"/>
                    </a:ext>
                  </a:extLst>
                </p14:cNvPr>
                <p14:cNvContentPartPr/>
                <p14:nvPr/>
              </p14:nvContentPartPr>
              <p14:xfrm>
                <a:off x="10862240" y="3967758"/>
                <a:ext cx="12960" cy="127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68B6A7D-B4B1-491B-9A97-779D166D38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57920" y="3963438"/>
                  <a:ext cx="21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A9530BF-CBC7-46C1-A460-0204BD1A30DB}"/>
                    </a:ext>
                  </a:extLst>
                </p14:cNvPr>
                <p14:cNvContentPartPr/>
                <p14:nvPr/>
              </p14:nvContentPartPr>
              <p14:xfrm>
                <a:off x="10914440" y="3958758"/>
                <a:ext cx="222120" cy="137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A9530BF-CBC7-46C1-A460-0204BD1A30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10120" y="3954438"/>
                  <a:ext cx="23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905C02-6D76-45F9-8895-B568EE083313}"/>
                    </a:ext>
                  </a:extLst>
                </p14:cNvPr>
                <p14:cNvContentPartPr/>
                <p14:nvPr/>
              </p14:nvContentPartPr>
              <p14:xfrm>
                <a:off x="11106320" y="4006638"/>
                <a:ext cx="93960" cy="69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905C02-6D76-45F9-8895-B568EE0833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02000" y="4002318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AAE569-2934-4A1E-9138-4A54B0B82A39}"/>
                    </a:ext>
                  </a:extLst>
                </p14:cNvPr>
                <p14:cNvContentPartPr/>
                <p14:nvPr/>
              </p14:nvContentPartPr>
              <p14:xfrm>
                <a:off x="11211080" y="3918078"/>
                <a:ext cx="132840" cy="155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AAE569-2934-4A1E-9138-4A54B0B82A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06760" y="3913758"/>
                  <a:ext cx="14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FB73CA8-49CF-4CE2-9C2A-6CD214AE68D9}"/>
                    </a:ext>
                  </a:extLst>
                </p14:cNvPr>
                <p14:cNvContentPartPr/>
                <p14:nvPr/>
              </p14:nvContentPartPr>
              <p14:xfrm>
                <a:off x="11379560" y="3977478"/>
                <a:ext cx="99000" cy="85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FB73CA8-49CF-4CE2-9C2A-6CD214AE68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75240" y="3973158"/>
                  <a:ext cx="107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ED4765-6761-41DA-8FDA-A8EFAD70A3F3}"/>
                    </a:ext>
                  </a:extLst>
                </p14:cNvPr>
                <p14:cNvContentPartPr/>
                <p14:nvPr/>
              </p14:nvContentPartPr>
              <p14:xfrm>
                <a:off x="11493320" y="3934278"/>
                <a:ext cx="3600" cy="28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ED4765-6761-41DA-8FDA-A8EFAD70A3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89000" y="3929958"/>
                  <a:ext cx="1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00615A-273C-4107-9984-1729CDC95FBA}"/>
                    </a:ext>
                  </a:extLst>
                </p14:cNvPr>
                <p14:cNvContentPartPr/>
                <p14:nvPr/>
              </p14:nvContentPartPr>
              <p14:xfrm>
                <a:off x="11503400" y="3918798"/>
                <a:ext cx="425160" cy="202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00615A-273C-4107-9984-1729CDC95F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99080" y="3914478"/>
                  <a:ext cx="433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29DF9BF-BC3D-47CE-A9AA-B5937C14FA65}"/>
                    </a:ext>
                  </a:extLst>
                </p14:cNvPr>
                <p14:cNvContentPartPr/>
                <p14:nvPr/>
              </p14:nvContentPartPr>
              <p14:xfrm>
                <a:off x="10514840" y="4068198"/>
                <a:ext cx="1524600" cy="66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29DF9BF-BC3D-47CE-A9AA-B5937C14FA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10520" y="4063878"/>
                  <a:ext cx="153324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812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altLang="de-D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Abstrakte Unterscheidungskriterien von Gütern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2200561-463D-4949-901A-5E04FCE4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91" y="1192866"/>
            <a:ext cx="9144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Ausschließbarkeit</a:t>
            </a:r>
          </a:p>
          <a:p>
            <a:pPr lvl="0" eaLnBrk="1" hangingPunct="1">
              <a:buClrTx/>
              <a:buSzTx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Eine Person kann von der Nutzung eines Gutes ausgeschlossen werden.</a:t>
            </a: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Rivalität der Güternutzung</a:t>
            </a:r>
          </a:p>
          <a:p>
            <a:pPr marL="342900" indent="-342900" eaLnBrk="1" hangingPunct="1"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800100" lvl="1" indent="-342900" eaLnBrk="1" hangingPunct="1"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de-DE" sz="2400" dirty="0">
                <a:solidFill>
                  <a:prstClr val="black"/>
                </a:solidFill>
                <a:cs typeface="Times New Roman" panose="02020603050405020304" pitchFamily="18" charset="0"/>
              </a:rPr>
              <a:t>Durch die Nutzung eines Gutes werden die Nutzungsmöglichkeiten anderer Personen verhindert.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39D8B2-3F8F-4A12-B4E8-D7CBDA6C319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24FBED-8DCE-4A1A-99E4-445E20A2B781}"/>
                  </a:ext>
                </a:extLst>
              </p14:cNvPr>
              <p14:cNvContentPartPr/>
              <p14:nvPr/>
            </p14:nvContentPartPr>
            <p14:xfrm>
              <a:off x="1289480" y="1589707"/>
              <a:ext cx="2887200" cy="108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24FBED-8DCE-4A1A-99E4-445E20A2B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5160" y="1585387"/>
                <a:ext cx="2895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C12F49C-7EBA-482A-A065-0E9B255A3A47}"/>
                  </a:ext>
                </a:extLst>
              </p14:cNvPr>
              <p14:cNvContentPartPr/>
              <p14:nvPr/>
            </p14:nvContentPartPr>
            <p14:xfrm>
              <a:off x="1225040" y="3469987"/>
              <a:ext cx="3794400" cy="80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C12F49C-7EBA-482A-A065-0E9B255A3A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720" y="3465667"/>
                <a:ext cx="3803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EF0E7D9-C7EE-4D7A-AB1A-91AACA310697}"/>
                  </a:ext>
                </a:extLst>
              </p14:cNvPr>
              <p14:cNvContentPartPr/>
              <p14:nvPr/>
            </p14:nvContentPartPr>
            <p14:xfrm>
              <a:off x="1237280" y="3416707"/>
              <a:ext cx="4133160" cy="122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EF0E7D9-C7EE-4D7A-AB1A-91AACA3106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2960" y="3412387"/>
                <a:ext cx="414180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01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F6DA1D95-ED78-45C2-A442-32E82289D9F1}"/>
              </a:ext>
            </a:extLst>
          </p:cNvPr>
          <p:cNvSpPr txBox="1"/>
          <p:nvPr/>
        </p:nvSpPr>
        <p:spPr>
          <a:xfrm>
            <a:off x="1856288" y="11511"/>
            <a:ext cx="8375400" cy="82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</a:pP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Güterkategorien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4FE6AE2-46B2-447E-A09F-029DB1264F0F}"/>
              </a:ext>
            </a:extLst>
          </p:cNvPr>
          <p:cNvGraphicFramePr>
            <a:graphicFrameLocks noGrp="1"/>
          </p:cNvGraphicFramePr>
          <p:nvPr/>
        </p:nvGraphicFramePr>
        <p:xfrm>
          <a:off x="682196" y="832671"/>
          <a:ext cx="6720416" cy="408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103">
                <a:tc rowSpan="2" gridSpan="2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Rivalität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2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103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Ausschließ-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barkeit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Private Güter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Clubgut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Allmendegut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Öffentliche</a:t>
                      </a:r>
                      <a:r>
                        <a:rPr lang="de-DE" b="1" baseline="0" dirty="0"/>
                        <a:t> Güte</a:t>
                      </a:r>
                      <a:r>
                        <a:rPr lang="de-DE" baseline="0" dirty="0"/>
                        <a:t>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E7BE38B-1294-4D3E-804F-928E84FA863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B6F756E-97B8-4097-8EE1-E623B0DB9588}"/>
                  </a:ext>
                </a:extLst>
              </p14:cNvPr>
              <p14:cNvContentPartPr/>
              <p14:nvPr/>
            </p14:nvContentPartPr>
            <p14:xfrm>
              <a:off x="3558560" y="2736307"/>
              <a:ext cx="2140920" cy="883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B6F756E-97B8-4097-8EE1-E623B0DB9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240" y="2731987"/>
                <a:ext cx="214956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C366ABF-E1F0-4368-A115-727E560D344A}"/>
                  </a:ext>
                </a:extLst>
              </p14:cNvPr>
              <p14:cNvContentPartPr/>
              <p14:nvPr/>
            </p14:nvContentPartPr>
            <p14:xfrm>
              <a:off x="2587640" y="3363067"/>
              <a:ext cx="629640" cy="50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C366ABF-E1F0-4368-A115-727E560D3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320" y="3358747"/>
                <a:ext cx="638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CE471FC-EF29-4689-92F3-72C4A2E06B8F}"/>
                  </a:ext>
                </a:extLst>
              </p14:cNvPr>
              <p14:cNvContentPartPr/>
              <p14:nvPr/>
            </p14:nvContentPartPr>
            <p14:xfrm>
              <a:off x="4260920" y="2429587"/>
              <a:ext cx="535320" cy="19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CE471FC-EF29-4689-92F3-72C4A2E06B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6600" y="2425267"/>
                <a:ext cx="543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1E35F08-A118-4415-AC15-2B5FE09B0D8D}"/>
                  </a:ext>
                </a:extLst>
              </p14:cNvPr>
              <p14:cNvContentPartPr/>
              <p14:nvPr/>
            </p14:nvContentPartPr>
            <p14:xfrm>
              <a:off x="2589080" y="3362347"/>
              <a:ext cx="439920" cy="90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1E35F08-A118-4415-AC15-2B5FE09B0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4760" y="3358027"/>
                <a:ext cx="44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2FD4984-E42A-4E90-A092-06C3C64B99E5}"/>
                  </a:ext>
                </a:extLst>
              </p14:cNvPr>
              <p14:cNvContentPartPr/>
              <p14:nvPr/>
            </p14:nvContentPartPr>
            <p14:xfrm>
              <a:off x="6226520" y="2386747"/>
              <a:ext cx="666720" cy="95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2FD4984-E42A-4E90-A092-06C3C64B9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2200" y="2382427"/>
                <a:ext cx="67536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1BCBF16-A30A-4F35-9A01-28DAA5B653F2}"/>
              </a:ext>
            </a:extLst>
          </p:cNvPr>
          <p:cNvGrpSpPr/>
          <p:nvPr/>
        </p:nvGrpSpPr>
        <p:grpSpPr>
          <a:xfrm>
            <a:off x="5984600" y="2621467"/>
            <a:ext cx="1232640" cy="178920"/>
            <a:chOff x="5984600" y="2621467"/>
            <a:chExt cx="123264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66A3524-6148-40A0-BADC-50CA5FD9D493}"/>
                    </a:ext>
                  </a:extLst>
                </p14:cNvPr>
                <p14:cNvContentPartPr/>
                <p14:nvPr/>
              </p14:nvContentPartPr>
              <p14:xfrm>
                <a:off x="5984600" y="2669347"/>
                <a:ext cx="81000" cy="131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66A3524-6148-40A0-BADC-50CA5FD9D4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80280" y="2665027"/>
                  <a:ext cx="89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111173B-2FAD-4722-9152-AA02CF70F395}"/>
                    </a:ext>
                  </a:extLst>
                </p14:cNvPr>
                <p14:cNvContentPartPr/>
                <p14:nvPr/>
              </p14:nvContentPartPr>
              <p14:xfrm>
                <a:off x="5991080" y="2746747"/>
                <a:ext cx="159840" cy="20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111173B-2FAD-4722-9152-AA02CF70F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86760" y="2742427"/>
                  <a:ext cx="16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525071E-19F8-4508-927F-D9F970400710}"/>
                    </a:ext>
                  </a:extLst>
                </p14:cNvPr>
                <p14:cNvContentPartPr/>
                <p14:nvPr/>
              </p14:nvContentPartPr>
              <p14:xfrm>
                <a:off x="6235880" y="2687707"/>
                <a:ext cx="10440" cy="55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525071E-19F8-4508-927F-D9F9704007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31560" y="2683387"/>
                  <a:ext cx="19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1F3F282-9CB9-450E-A729-8DC071A26BB2}"/>
                    </a:ext>
                  </a:extLst>
                </p14:cNvPr>
                <p14:cNvContentPartPr/>
                <p14:nvPr/>
              </p14:nvContentPartPr>
              <p14:xfrm>
                <a:off x="6195200" y="2668987"/>
                <a:ext cx="114120" cy="106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1F3F282-9CB9-450E-A729-8DC071A26B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90880" y="2664667"/>
                  <a:ext cx="12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983D3C-DDB5-466A-A17F-D19B60AEE6D8}"/>
                    </a:ext>
                  </a:extLst>
                </p14:cNvPr>
                <p14:cNvContentPartPr/>
                <p14:nvPr/>
              </p14:nvContentPartPr>
              <p14:xfrm>
                <a:off x="6404000" y="2626867"/>
                <a:ext cx="75960" cy="107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983D3C-DDB5-466A-A17F-D19B60AEE6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99680" y="2622547"/>
                  <a:ext cx="84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388012-58FD-478A-8B70-7C6DD0214663}"/>
                    </a:ext>
                  </a:extLst>
                </p14:cNvPr>
                <p14:cNvContentPartPr/>
                <p14:nvPr/>
              </p14:nvContentPartPr>
              <p14:xfrm>
                <a:off x="6494360" y="2666827"/>
                <a:ext cx="103320" cy="85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388012-58FD-478A-8B70-7C6DD02146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0040" y="2662507"/>
                  <a:ext cx="11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449D6D-578F-4AB2-A352-EA7D379D0FB6}"/>
                    </a:ext>
                  </a:extLst>
                </p14:cNvPr>
                <p14:cNvContentPartPr/>
                <p14:nvPr/>
              </p14:nvContentPartPr>
              <p14:xfrm>
                <a:off x="6557000" y="2630107"/>
                <a:ext cx="84600" cy="10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449D6D-578F-4AB2-A352-EA7D379D0F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2680" y="2625787"/>
                  <a:ext cx="93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E6A5A7B-4CA4-4425-BE90-F1CCB90B857B}"/>
                    </a:ext>
                  </a:extLst>
                </p14:cNvPr>
                <p14:cNvContentPartPr/>
                <p14:nvPr/>
              </p14:nvContentPartPr>
              <p14:xfrm>
                <a:off x="6653840" y="2687707"/>
                <a:ext cx="360" cy="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E6A5A7B-4CA4-4425-BE90-F1CCB90B85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520" y="268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D508D8-10D8-4ED1-94D7-1FAC108377C8}"/>
                    </a:ext>
                  </a:extLst>
                </p14:cNvPr>
                <p14:cNvContentPartPr/>
                <p14:nvPr/>
              </p14:nvContentPartPr>
              <p14:xfrm>
                <a:off x="6653840" y="2677267"/>
                <a:ext cx="247680" cy="4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D508D8-10D8-4ED1-94D7-1FAC108377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49520" y="2672947"/>
                  <a:ext cx="256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3544664-E375-4B55-ADA5-15C8F4B6A93C}"/>
                    </a:ext>
                  </a:extLst>
                </p14:cNvPr>
                <p14:cNvContentPartPr/>
                <p14:nvPr/>
              </p14:nvContentPartPr>
              <p14:xfrm>
                <a:off x="6926360" y="2621467"/>
                <a:ext cx="69840" cy="106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3544664-E375-4B55-ADA5-15C8F4B6A9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22040" y="2617147"/>
                  <a:ext cx="78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21928E-D074-4068-8D29-64F6874A2373}"/>
                    </a:ext>
                  </a:extLst>
                </p14:cNvPr>
                <p14:cNvContentPartPr/>
                <p14:nvPr/>
              </p14:nvContentPartPr>
              <p14:xfrm>
                <a:off x="6989360" y="2685547"/>
                <a:ext cx="135720" cy="50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21928E-D074-4068-8D29-64F6874A23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85040" y="2681227"/>
                  <a:ext cx="144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722543-4AA8-43BB-B7D6-6A3D1C3FF864}"/>
                    </a:ext>
                  </a:extLst>
                </p14:cNvPr>
                <p14:cNvContentPartPr/>
                <p14:nvPr/>
              </p14:nvContentPartPr>
              <p14:xfrm>
                <a:off x="7115000" y="2644867"/>
                <a:ext cx="102240" cy="83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722543-4AA8-43BB-B7D6-6A3D1C3FF8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0680" y="2640547"/>
                  <a:ext cx="11088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EB309F1-32A7-48F5-86A8-89C1402A2D1D}"/>
                  </a:ext>
                </a:extLst>
              </p14:cNvPr>
              <p14:cNvContentPartPr/>
              <p14:nvPr/>
            </p14:nvContentPartPr>
            <p14:xfrm>
              <a:off x="2584760" y="3370267"/>
              <a:ext cx="330480" cy="1213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EB309F1-32A7-48F5-86A8-89C1402A2D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80440" y="3365947"/>
                <a:ext cx="339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0AEFC2-72C7-46D0-ABDB-44D168E0C264}"/>
                  </a:ext>
                </a:extLst>
              </p14:cNvPr>
              <p14:cNvContentPartPr/>
              <p14:nvPr/>
            </p14:nvContentPartPr>
            <p14:xfrm>
              <a:off x="4210160" y="2414827"/>
              <a:ext cx="423720" cy="88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0AEFC2-72C7-46D0-ABDB-44D168E0C2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05840" y="2410507"/>
                <a:ext cx="43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CF533BD-9251-459F-BB08-D35F4AEC7B1F}"/>
                  </a:ext>
                </a:extLst>
              </p14:cNvPr>
              <p14:cNvContentPartPr/>
              <p14:nvPr/>
            </p14:nvContentPartPr>
            <p14:xfrm>
              <a:off x="2531840" y="4449907"/>
              <a:ext cx="434520" cy="65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CF533BD-9251-459F-BB08-D35F4AEC7B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27520" y="4445587"/>
                <a:ext cx="443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1EB605C-160A-413B-8D55-8221B9CD4866}"/>
                  </a:ext>
                </a:extLst>
              </p14:cNvPr>
              <p14:cNvContentPartPr/>
              <p14:nvPr/>
            </p14:nvContentPartPr>
            <p14:xfrm>
              <a:off x="2551280" y="4449187"/>
              <a:ext cx="595440" cy="91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1EB605C-160A-413B-8D55-8221B9CD486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46960" y="4444867"/>
                <a:ext cx="6040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36F8195-03C3-4542-839B-E883BCFDAD08}"/>
              </a:ext>
            </a:extLst>
          </p:cNvPr>
          <p:cNvGrpSpPr/>
          <p:nvPr/>
        </p:nvGrpSpPr>
        <p:grpSpPr>
          <a:xfrm>
            <a:off x="3605360" y="4477987"/>
            <a:ext cx="1773720" cy="242640"/>
            <a:chOff x="3605360" y="4477987"/>
            <a:chExt cx="177372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7024BD-AC2E-4925-ACBA-F3AFB5AC5FD5}"/>
                    </a:ext>
                  </a:extLst>
                </p14:cNvPr>
                <p14:cNvContentPartPr/>
                <p14:nvPr/>
              </p14:nvContentPartPr>
              <p14:xfrm>
                <a:off x="3605360" y="4570867"/>
                <a:ext cx="110520" cy="103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7024BD-AC2E-4925-ACBA-F3AFB5AC5F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01040" y="4566547"/>
                  <a:ext cx="119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A84F83-8A62-403E-B5B5-5899AD1B1C0F}"/>
                    </a:ext>
                  </a:extLst>
                </p14:cNvPr>
                <p14:cNvContentPartPr/>
                <p14:nvPr/>
              </p14:nvContentPartPr>
              <p14:xfrm>
                <a:off x="3607520" y="4624147"/>
                <a:ext cx="159840" cy="50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A84F83-8A62-403E-B5B5-5899AD1B1C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3200" y="4619827"/>
                  <a:ext cx="168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69219E-85AD-4E33-85D8-E9B8F1D5467F}"/>
                    </a:ext>
                  </a:extLst>
                </p14:cNvPr>
                <p14:cNvContentPartPr/>
                <p14:nvPr/>
              </p14:nvContentPartPr>
              <p14:xfrm>
                <a:off x="3840080" y="4553227"/>
                <a:ext cx="6480" cy="122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69219E-85AD-4E33-85D8-E9B8F1D546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35760" y="4548907"/>
                  <a:ext cx="15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13554D-5FA6-471B-9BAE-9D96ABB12345}"/>
                    </a:ext>
                  </a:extLst>
                </p14:cNvPr>
                <p14:cNvContentPartPr/>
                <p14:nvPr/>
              </p14:nvContentPartPr>
              <p14:xfrm>
                <a:off x="3776000" y="4554667"/>
                <a:ext cx="145800" cy="157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13554D-5FA6-471B-9BAE-9D96ABB123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71680" y="4550347"/>
                  <a:ext cx="154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03F468-EEC8-4E7E-BE67-0554AE79DFA8}"/>
                    </a:ext>
                  </a:extLst>
                </p14:cNvPr>
                <p14:cNvContentPartPr/>
                <p14:nvPr/>
              </p14:nvContentPartPr>
              <p14:xfrm>
                <a:off x="3983720" y="4671307"/>
                <a:ext cx="23760" cy="10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03F468-EEC8-4E7E-BE67-0554AE79DF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79400" y="4666987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9CB5948-B4D7-4A2E-ACE6-7C5CB6789A36}"/>
                    </a:ext>
                  </a:extLst>
                </p14:cNvPr>
                <p14:cNvContentPartPr/>
                <p14:nvPr/>
              </p14:nvContentPartPr>
              <p14:xfrm>
                <a:off x="4094240" y="4556467"/>
                <a:ext cx="198720" cy="153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9CB5948-B4D7-4A2E-ACE6-7C5CB6789A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89920" y="4552147"/>
                  <a:ext cx="20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3AB4C64-DC49-4517-A6AB-ECF991A3E1F2}"/>
                    </a:ext>
                  </a:extLst>
                </p14:cNvPr>
                <p14:cNvContentPartPr/>
                <p14:nvPr/>
              </p14:nvContentPartPr>
              <p14:xfrm>
                <a:off x="4202960" y="4530547"/>
                <a:ext cx="21240" cy="6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3AB4C64-DC49-4517-A6AB-ECF991A3E1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98640" y="4526227"/>
                  <a:ext cx="29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437262-EB5A-4FF3-B659-8BED39627C50}"/>
                    </a:ext>
                  </a:extLst>
                </p14:cNvPr>
                <p14:cNvContentPartPr/>
                <p14:nvPr/>
              </p14:nvContentPartPr>
              <p14:xfrm>
                <a:off x="4266680" y="4521907"/>
                <a:ext cx="214920" cy="119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437262-EB5A-4FF3-B659-8BED39627C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62360" y="4517587"/>
                  <a:ext cx="223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6BD3BA1-576E-4B65-920F-40FB3DB82492}"/>
                    </a:ext>
                  </a:extLst>
                </p14:cNvPr>
                <p14:cNvContentPartPr/>
                <p14:nvPr/>
              </p14:nvContentPartPr>
              <p14:xfrm>
                <a:off x="4640720" y="4544947"/>
                <a:ext cx="15120" cy="102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6BD3BA1-576E-4B65-920F-40FB3DB824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36400" y="4540627"/>
                  <a:ext cx="2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77B2983-1089-4D0D-8E21-3C88585DFB4F}"/>
                    </a:ext>
                  </a:extLst>
                </p14:cNvPr>
                <p14:cNvContentPartPr/>
                <p14:nvPr/>
              </p14:nvContentPartPr>
              <p14:xfrm>
                <a:off x="4560800" y="4528027"/>
                <a:ext cx="155520" cy="129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77B2983-1089-4D0D-8E21-3C88585DFB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56480" y="4523707"/>
                  <a:ext cx="16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358C30-700E-490F-BA85-E88AF649351A}"/>
                    </a:ext>
                  </a:extLst>
                </p14:cNvPr>
                <p14:cNvContentPartPr/>
                <p14:nvPr/>
              </p14:nvContentPartPr>
              <p14:xfrm>
                <a:off x="4713440" y="4541347"/>
                <a:ext cx="203760" cy="179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358C30-700E-490F-BA85-E88AF64935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09120" y="4537027"/>
                  <a:ext cx="212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9ACDD0B-88C6-4D64-B270-2A495296C616}"/>
                    </a:ext>
                  </a:extLst>
                </p14:cNvPr>
                <p14:cNvContentPartPr/>
                <p14:nvPr/>
              </p14:nvContentPartPr>
              <p14:xfrm>
                <a:off x="4961840" y="4532347"/>
                <a:ext cx="170640" cy="123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9ACDD0B-88C6-4D64-B270-2A495296C61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57520" y="4528027"/>
                  <a:ext cx="17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A2977E6-3EB3-48CD-9D3C-E7E65C1CA7C6}"/>
                    </a:ext>
                  </a:extLst>
                </p14:cNvPr>
                <p14:cNvContentPartPr/>
                <p14:nvPr/>
              </p14:nvContentPartPr>
              <p14:xfrm>
                <a:off x="5133920" y="4533787"/>
                <a:ext cx="33840" cy="2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A2977E6-3EB3-48CD-9D3C-E7E65C1CA7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29600" y="4529467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E8EB28A-CD71-48DF-B24F-1A1C8B91CC9D}"/>
                    </a:ext>
                  </a:extLst>
                </p14:cNvPr>
                <p14:cNvContentPartPr/>
                <p14:nvPr/>
              </p14:nvContentPartPr>
              <p14:xfrm>
                <a:off x="5201240" y="4477987"/>
                <a:ext cx="177840" cy="150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E8EB28A-CD71-48DF-B24F-1A1C8B91CC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96920" y="4473667"/>
                  <a:ext cx="1864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41B4FD7-9F38-4359-9CC0-2428C9581580}"/>
                  </a:ext>
                </a:extLst>
              </p14:cNvPr>
              <p14:cNvContentPartPr/>
              <p14:nvPr/>
            </p14:nvContentPartPr>
            <p14:xfrm>
              <a:off x="4272440" y="2401507"/>
              <a:ext cx="362160" cy="84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41B4FD7-9F38-4359-9CC0-2428C958158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68120" y="2397187"/>
                <a:ext cx="37080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1D907D7-D251-4F56-BB1F-46A20FC4C9B2}"/>
              </a:ext>
            </a:extLst>
          </p:cNvPr>
          <p:cNvGrpSpPr/>
          <p:nvPr/>
        </p:nvGrpSpPr>
        <p:grpSpPr>
          <a:xfrm>
            <a:off x="3296840" y="3801547"/>
            <a:ext cx="2300760" cy="257040"/>
            <a:chOff x="3296840" y="3801547"/>
            <a:chExt cx="23007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2146FE-D05D-4D54-8CCF-026496F6DB5E}"/>
                    </a:ext>
                  </a:extLst>
                </p14:cNvPr>
                <p14:cNvContentPartPr/>
                <p14:nvPr/>
              </p14:nvContentPartPr>
              <p14:xfrm>
                <a:off x="3638120" y="3920707"/>
                <a:ext cx="159480" cy="82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2146FE-D05D-4D54-8CCF-026496F6DB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33800" y="3916387"/>
                  <a:ext cx="168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42D118-D8B9-4BDD-A6E0-7147370943AA}"/>
                    </a:ext>
                  </a:extLst>
                </p14:cNvPr>
                <p14:cNvContentPartPr/>
                <p14:nvPr/>
              </p14:nvContentPartPr>
              <p14:xfrm>
                <a:off x="3645680" y="3862387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42D118-D8B9-4BDD-A6E0-7147370943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41360" y="385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AC45B63-C41D-4593-B75E-E4F20B515CDF}"/>
                    </a:ext>
                  </a:extLst>
                </p14:cNvPr>
                <p14:cNvContentPartPr/>
                <p14:nvPr/>
              </p14:nvContentPartPr>
              <p14:xfrm>
                <a:off x="3296840" y="3860587"/>
                <a:ext cx="86760" cy="131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AC45B63-C41D-4593-B75E-E4F20B515C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2520" y="3856267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9397974-0B25-4CA9-A863-407922632E07}"/>
                    </a:ext>
                  </a:extLst>
                </p14:cNvPr>
                <p14:cNvContentPartPr/>
                <p14:nvPr/>
              </p14:nvContentPartPr>
              <p14:xfrm>
                <a:off x="3318440" y="3954547"/>
                <a:ext cx="104400" cy="30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9397974-0B25-4CA9-A863-407922632E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4120" y="3950227"/>
                  <a:ext cx="11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2DC321-21B8-4F2C-9A7E-5A11154F3B39}"/>
                    </a:ext>
                  </a:extLst>
                </p14:cNvPr>
                <p14:cNvContentPartPr/>
                <p14:nvPr/>
              </p14:nvContentPartPr>
              <p14:xfrm>
                <a:off x="3442640" y="3854827"/>
                <a:ext cx="2520" cy="115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2DC321-21B8-4F2C-9A7E-5A11154F3B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38320" y="3850507"/>
                  <a:ext cx="1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F8027C3-FC08-4DE2-9964-30DB84908160}"/>
                    </a:ext>
                  </a:extLst>
                </p14:cNvPr>
                <p14:cNvContentPartPr/>
                <p14:nvPr/>
              </p14:nvContentPartPr>
              <p14:xfrm>
                <a:off x="3395120" y="3866707"/>
                <a:ext cx="106200" cy="142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F8027C3-FC08-4DE2-9964-30DB84908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0800" y="3862387"/>
                  <a:ext cx="114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DD9ACA-8993-4F53-8971-3F6450DF68B9}"/>
                    </a:ext>
                  </a:extLst>
                </p14:cNvPr>
                <p14:cNvContentPartPr/>
                <p14:nvPr/>
              </p14:nvContentPartPr>
              <p14:xfrm>
                <a:off x="3858080" y="3873907"/>
                <a:ext cx="168480" cy="121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DD9ACA-8993-4F53-8971-3F6450DF68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3760" y="3869587"/>
                  <a:ext cx="17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17C987-9ED1-405F-B127-93C3340A8F53}"/>
                    </a:ext>
                  </a:extLst>
                </p14:cNvPr>
                <p14:cNvContentPartPr/>
                <p14:nvPr/>
              </p14:nvContentPartPr>
              <p14:xfrm>
                <a:off x="4040960" y="3853027"/>
                <a:ext cx="230400" cy="131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17C987-9ED1-405F-B127-93C3340A8F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6640" y="3848707"/>
                  <a:ext cx="23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FCDC1CE-7F88-4540-877E-8CA21A660C04}"/>
                    </a:ext>
                  </a:extLst>
                </p14:cNvPr>
                <p14:cNvContentPartPr/>
                <p14:nvPr/>
              </p14:nvContentPartPr>
              <p14:xfrm>
                <a:off x="4281800" y="3849427"/>
                <a:ext cx="17280" cy="45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FCDC1CE-7F88-4540-877E-8CA21A660C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77480" y="3845107"/>
                  <a:ext cx="2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48AFE50-4037-40F6-B749-76D588E85CE7}"/>
                    </a:ext>
                  </a:extLst>
                </p14:cNvPr>
                <p14:cNvContentPartPr/>
                <p14:nvPr/>
              </p14:nvContentPartPr>
              <p14:xfrm>
                <a:off x="4296560" y="3927187"/>
                <a:ext cx="136080" cy="37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48AFE50-4037-40F6-B749-76D588E85C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2240" y="3922867"/>
                  <a:ext cx="144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4906F32-2349-4AFE-B859-B5D365AA0884}"/>
                    </a:ext>
                  </a:extLst>
                </p14:cNvPr>
                <p14:cNvContentPartPr/>
                <p14:nvPr/>
              </p14:nvContentPartPr>
              <p14:xfrm>
                <a:off x="4445960" y="3854827"/>
                <a:ext cx="217080" cy="12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4906F32-2349-4AFE-B859-B5D365AA08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1640" y="3850507"/>
                  <a:ext cx="22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C43D34-005C-4566-8AAF-7C4F003318FC}"/>
                    </a:ext>
                  </a:extLst>
                </p14:cNvPr>
                <p14:cNvContentPartPr/>
                <p14:nvPr/>
              </p14:nvContentPartPr>
              <p14:xfrm>
                <a:off x="4789400" y="3845107"/>
                <a:ext cx="21960" cy="117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C43D34-005C-4566-8AAF-7C4F003318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85080" y="3840787"/>
                  <a:ext cx="30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F47D97F-F2F8-46A8-93E3-BFAC2CCC5F2A}"/>
                    </a:ext>
                  </a:extLst>
                </p14:cNvPr>
                <p14:cNvContentPartPr/>
                <p14:nvPr/>
              </p14:nvContentPartPr>
              <p14:xfrm>
                <a:off x="4732880" y="3845107"/>
                <a:ext cx="119520" cy="7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F47D97F-F2F8-46A8-93E3-BFAC2CCC5F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28560" y="3840787"/>
                  <a:ext cx="128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A1D1A3-EFA2-4586-8A39-8321EB508687}"/>
                    </a:ext>
                  </a:extLst>
                </p14:cNvPr>
                <p14:cNvContentPartPr/>
                <p14:nvPr/>
              </p14:nvContentPartPr>
              <p14:xfrm>
                <a:off x="4715240" y="3891187"/>
                <a:ext cx="158400" cy="73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A1D1A3-EFA2-4586-8A39-8321EB5086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10920" y="3886867"/>
                  <a:ext cx="16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CC71D69-FA8C-482E-AF76-17A4ACE6C4A7}"/>
                    </a:ext>
                  </a:extLst>
                </p14:cNvPr>
                <p14:cNvContentPartPr/>
                <p14:nvPr/>
              </p14:nvContentPartPr>
              <p14:xfrm>
                <a:off x="4888040" y="3850507"/>
                <a:ext cx="10440" cy="30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CC71D69-FA8C-482E-AF76-17A4ACE6C4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83720" y="3846187"/>
                  <a:ext cx="19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849FB3D-F3D9-4775-B28B-86165EB43DD2}"/>
                    </a:ext>
                  </a:extLst>
                </p14:cNvPr>
                <p14:cNvContentPartPr/>
                <p14:nvPr/>
              </p14:nvContentPartPr>
              <p14:xfrm>
                <a:off x="4884800" y="3902347"/>
                <a:ext cx="84600" cy="60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849FB3D-F3D9-4775-B28B-86165EB43D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80480" y="3898027"/>
                  <a:ext cx="9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7FEF66-38EA-40CA-86A5-6724424CC26D}"/>
                    </a:ext>
                  </a:extLst>
                </p14:cNvPr>
                <p14:cNvContentPartPr/>
                <p14:nvPr/>
              </p14:nvContentPartPr>
              <p14:xfrm>
                <a:off x="4978040" y="3819907"/>
                <a:ext cx="103320" cy="143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7FEF66-38EA-40CA-86A5-6724424CC2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3720" y="3815587"/>
                  <a:ext cx="11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C1151A1-10BE-42BB-BC26-249D0CE32CA3}"/>
                    </a:ext>
                  </a:extLst>
                </p14:cNvPr>
                <p14:cNvContentPartPr/>
                <p14:nvPr/>
              </p14:nvContentPartPr>
              <p14:xfrm>
                <a:off x="5096840" y="3890467"/>
                <a:ext cx="252000" cy="168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C1151A1-10BE-42BB-BC26-249D0CE32C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92520" y="3886147"/>
                  <a:ext cx="26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819000-3767-4176-8114-DAE8F6278E55}"/>
                    </a:ext>
                  </a:extLst>
                </p14:cNvPr>
                <p14:cNvContentPartPr/>
                <p14:nvPr/>
              </p14:nvContentPartPr>
              <p14:xfrm>
                <a:off x="5387720" y="3832507"/>
                <a:ext cx="209880" cy="108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819000-3767-4176-8114-DAE8F6278E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83400" y="3828187"/>
                  <a:ext cx="218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C59498-27F6-4324-8D57-6602713A5AB9}"/>
                    </a:ext>
                  </a:extLst>
                </p14:cNvPr>
                <p14:cNvContentPartPr/>
                <p14:nvPr/>
              </p14:nvContentPartPr>
              <p14:xfrm>
                <a:off x="5306000" y="3801547"/>
                <a:ext cx="96480" cy="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C59498-27F6-4324-8D57-6602713A5A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01680" y="3797227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8B911A4-5032-43C9-96A0-52E3AA5DEA16}"/>
                  </a:ext>
                </a:extLst>
              </p14:cNvPr>
              <p14:cNvContentPartPr/>
              <p14:nvPr/>
            </p14:nvContentPartPr>
            <p14:xfrm>
              <a:off x="2568200" y="4465387"/>
              <a:ext cx="438120" cy="612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8B911A4-5032-43C9-96A0-52E3AA5DEA1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63880" y="4461067"/>
                <a:ext cx="446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7064CC9-63BD-4CCC-93F2-B448DE77151D}"/>
                  </a:ext>
                </a:extLst>
              </p14:cNvPr>
              <p14:cNvContentPartPr/>
              <p14:nvPr/>
            </p14:nvContentPartPr>
            <p14:xfrm>
              <a:off x="6343520" y="2398627"/>
              <a:ext cx="450720" cy="630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7064CC9-63BD-4CCC-93F2-B448DE77151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39200" y="2394307"/>
                <a:ext cx="45936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BA2662A-5DBB-4D54-9698-A081E389CC6A}"/>
              </a:ext>
            </a:extLst>
          </p:cNvPr>
          <p:cNvGrpSpPr/>
          <p:nvPr/>
        </p:nvGrpSpPr>
        <p:grpSpPr>
          <a:xfrm>
            <a:off x="5896040" y="3746467"/>
            <a:ext cx="1658520" cy="346320"/>
            <a:chOff x="5896040" y="3746467"/>
            <a:chExt cx="16585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9A70C1-94DF-4236-818B-94A8728E1CDB}"/>
                    </a:ext>
                  </a:extLst>
                </p14:cNvPr>
                <p14:cNvContentPartPr/>
                <p14:nvPr/>
              </p14:nvContentPartPr>
              <p14:xfrm>
                <a:off x="5896040" y="3820267"/>
                <a:ext cx="81000" cy="92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9A70C1-94DF-4236-818B-94A8728E1C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1720" y="3815947"/>
                  <a:ext cx="89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A3C6870-89A2-4917-936E-6D5C0CAF29E7}"/>
                    </a:ext>
                  </a:extLst>
                </p14:cNvPr>
                <p14:cNvContentPartPr/>
                <p14:nvPr/>
              </p14:nvContentPartPr>
              <p14:xfrm>
                <a:off x="5972360" y="3875347"/>
                <a:ext cx="25200" cy="3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A3C6870-89A2-4917-936E-6D5C0CAF29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68040" y="3871027"/>
                  <a:ext cx="33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5E61832-59FB-46AC-81C2-E285CBF229EB}"/>
                    </a:ext>
                  </a:extLst>
                </p14:cNvPr>
                <p14:cNvContentPartPr/>
                <p14:nvPr/>
              </p14:nvContentPartPr>
              <p14:xfrm>
                <a:off x="6098000" y="3806227"/>
                <a:ext cx="7920" cy="50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5E61832-59FB-46AC-81C2-E285CBF229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93680" y="3801907"/>
                  <a:ext cx="16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DCDFDA-8926-4112-8830-A5EAB32B6E0A}"/>
                    </a:ext>
                  </a:extLst>
                </p14:cNvPr>
                <p14:cNvContentPartPr/>
                <p14:nvPr/>
              </p14:nvContentPartPr>
              <p14:xfrm>
                <a:off x="6053000" y="3779587"/>
                <a:ext cx="129600" cy="129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DCDFDA-8926-4112-8830-A5EAB32B6E0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48680" y="3775267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1AAD70B-E4DF-48F0-99D0-234B8674597A}"/>
                    </a:ext>
                  </a:extLst>
                </p14:cNvPr>
                <p14:cNvContentPartPr/>
                <p14:nvPr/>
              </p14:nvContentPartPr>
              <p14:xfrm>
                <a:off x="6323360" y="3792907"/>
                <a:ext cx="62280" cy="99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1AAD70B-E4DF-48F0-99D0-234B8674597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19040" y="3788587"/>
                  <a:ext cx="70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AEAF974-D446-4B0E-A8D0-2B6F4560747E}"/>
                    </a:ext>
                  </a:extLst>
                </p14:cNvPr>
                <p14:cNvContentPartPr/>
                <p14:nvPr/>
              </p14:nvContentPartPr>
              <p14:xfrm>
                <a:off x="6403640" y="3835027"/>
                <a:ext cx="61920" cy="52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AEAF974-D446-4B0E-A8D0-2B6F4560747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9320" y="3830707"/>
                  <a:ext cx="70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71E582C-8957-4406-A299-9A6C1CE9CF39}"/>
                    </a:ext>
                  </a:extLst>
                </p14:cNvPr>
                <p14:cNvContentPartPr/>
                <p14:nvPr/>
              </p14:nvContentPartPr>
              <p14:xfrm>
                <a:off x="6496520" y="3825307"/>
                <a:ext cx="62280" cy="6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71E582C-8957-4406-A299-9A6C1CE9CF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92200" y="3820987"/>
                  <a:ext cx="70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65677E4-12CA-4ED8-9AC6-90FB86A1C0EF}"/>
                    </a:ext>
                  </a:extLst>
                </p14:cNvPr>
                <p14:cNvContentPartPr/>
                <p14:nvPr/>
              </p14:nvContentPartPr>
              <p14:xfrm>
                <a:off x="6573200" y="3835387"/>
                <a:ext cx="63000" cy="47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65677E4-12CA-4ED8-9AC6-90FB86A1C0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68880" y="3831067"/>
                  <a:ext cx="71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006522-AC05-4E64-8006-F89047A6B4C0}"/>
                    </a:ext>
                  </a:extLst>
                </p14:cNvPr>
                <p14:cNvContentPartPr/>
                <p14:nvPr/>
              </p14:nvContentPartPr>
              <p14:xfrm>
                <a:off x="6644120" y="3832867"/>
                <a:ext cx="97560" cy="50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006522-AC05-4E64-8006-F89047A6B4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39800" y="3828547"/>
                  <a:ext cx="10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CA8E0B-8F19-4E68-9BE0-F6E4F63539EA}"/>
                    </a:ext>
                  </a:extLst>
                </p14:cNvPr>
                <p14:cNvContentPartPr/>
                <p14:nvPr/>
              </p14:nvContentPartPr>
              <p14:xfrm>
                <a:off x="6746000" y="3773827"/>
                <a:ext cx="32760" cy="115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CA8E0B-8F19-4E68-9BE0-F6E4F63539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41680" y="3769507"/>
                  <a:ext cx="4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8D9A86-065B-4D17-9522-23B8DEA1853F}"/>
                    </a:ext>
                  </a:extLst>
                </p14:cNvPr>
                <p14:cNvContentPartPr/>
                <p14:nvPr/>
              </p14:nvContentPartPr>
              <p14:xfrm>
                <a:off x="6830240" y="3809107"/>
                <a:ext cx="319680" cy="66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8D9A86-065B-4D17-9522-23B8DEA185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5920" y="3804787"/>
                  <a:ext cx="328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75C3AD-B23C-4353-BAB1-2C51A45EF182}"/>
                    </a:ext>
                  </a:extLst>
                </p14:cNvPr>
                <p14:cNvContentPartPr/>
                <p14:nvPr/>
              </p14:nvContentPartPr>
              <p14:xfrm>
                <a:off x="7000160" y="3746467"/>
                <a:ext cx="36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75C3AD-B23C-4353-BAB1-2C51A45EF1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5840" y="374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9C6430C-79E2-4138-8938-558883BB07A2}"/>
                    </a:ext>
                  </a:extLst>
                </p14:cNvPr>
                <p14:cNvContentPartPr/>
                <p14:nvPr/>
              </p14:nvContentPartPr>
              <p14:xfrm>
                <a:off x="6428480" y="3763027"/>
                <a:ext cx="26280" cy="19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9C6430C-79E2-4138-8938-558883BB07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24160" y="3758707"/>
                  <a:ext cx="3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495909-A5DC-4328-92A5-F16308FC2CB9}"/>
                    </a:ext>
                  </a:extLst>
                </p14:cNvPr>
                <p14:cNvContentPartPr/>
                <p14:nvPr/>
              </p14:nvContentPartPr>
              <p14:xfrm>
                <a:off x="5995760" y="3940147"/>
                <a:ext cx="195480" cy="152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495909-A5DC-4328-92A5-F16308FC2C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91440" y="3935827"/>
                  <a:ext cx="20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33D4C8-47A2-4A19-BC91-508A76392FD9}"/>
                    </a:ext>
                  </a:extLst>
                </p14:cNvPr>
                <p14:cNvContentPartPr/>
                <p14:nvPr/>
              </p14:nvContentPartPr>
              <p14:xfrm>
                <a:off x="6167120" y="3995587"/>
                <a:ext cx="103320" cy="42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33D4C8-47A2-4A19-BC91-508A76392F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62800" y="3991267"/>
                  <a:ext cx="111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2AA1F53-058D-44A2-8775-9562C89F004A}"/>
                    </a:ext>
                  </a:extLst>
                </p14:cNvPr>
                <p14:cNvContentPartPr/>
                <p14:nvPr/>
              </p14:nvContentPartPr>
              <p14:xfrm>
                <a:off x="6273320" y="3954187"/>
                <a:ext cx="157680" cy="104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2AA1F53-058D-44A2-8775-9562C89F00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69000" y="3949867"/>
                  <a:ext cx="166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D185810-8B22-4D06-920E-EEEB062EA46B}"/>
                    </a:ext>
                  </a:extLst>
                </p14:cNvPr>
                <p14:cNvContentPartPr/>
                <p14:nvPr/>
              </p14:nvContentPartPr>
              <p14:xfrm>
                <a:off x="6447560" y="3970387"/>
                <a:ext cx="3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D185810-8B22-4D06-920E-EEEB062EA4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43240" y="396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0D0AFF-3617-443F-9CB1-60F0819A3F1D}"/>
                    </a:ext>
                  </a:extLst>
                </p14:cNvPr>
                <p14:cNvContentPartPr/>
                <p14:nvPr/>
              </p14:nvContentPartPr>
              <p14:xfrm>
                <a:off x="6480680" y="3939067"/>
                <a:ext cx="105840" cy="120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0D0AFF-3617-443F-9CB1-60F0819A3F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76360" y="3934747"/>
                  <a:ext cx="11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6AC417-26DD-40EC-ADA3-F10A3D4DE7EA}"/>
                    </a:ext>
                  </a:extLst>
                </p14:cNvPr>
                <p14:cNvContentPartPr/>
                <p14:nvPr/>
              </p14:nvContentPartPr>
              <p14:xfrm>
                <a:off x="6604880" y="3994507"/>
                <a:ext cx="123120" cy="74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6AC417-26DD-40EC-ADA3-F10A3D4DE7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00560" y="3990187"/>
                  <a:ext cx="131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DEE42B-EB58-4A5E-B7A9-9CDDAFFAEEF1}"/>
                    </a:ext>
                  </a:extLst>
                </p14:cNvPr>
                <p14:cNvContentPartPr/>
                <p14:nvPr/>
              </p14:nvContentPartPr>
              <p14:xfrm>
                <a:off x="6834920" y="3923587"/>
                <a:ext cx="84600" cy="124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DEE42B-EB58-4A5E-B7A9-9CDDAFFAEE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30600" y="3919267"/>
                  <a:ext cx="93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F43164D-1715-4B25-A99D-8FB0611C3B9D}"/>
                    </a:ext>
                  </a:extLst>
                </p14:cNvPr>
                <p14:cNvContentPartPr/>
                <p14:nvPr/>
              </p14:nvContentPartPr>
              <p14:xfrm>
                <a:off x="6921680" y="3993427"/>
                <a:ext cx="57240" cy="58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F43164D-1715-4B25-A99D-8FB0611C3B9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17360" y="3989107"/>
                  <a:ext cx="65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92E18F7-66CB-42A0-A273-2CFE47DE9D21}"/>
                    </a:ext>
                  </a:extLst>
                </p14:cNvPr>
                <p14:cNvContentPartPr/>
                <p14:nvPr/>
              </p14:nvContentPartPr>
              <p14:xfrm>
                <a:off x="7004840" y="3929707"/>
                <a:ext cx="66240" cy="114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92E18F7-66CB-42A0-A273-2CFE47DE9D2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00520" y="3925387"/>
                  <a:ext cx="74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9AE89B-651E-4256-A6BA-BEAAEF18C375}"/>
                    </a:ext>
                  </a:extLst>
                </p14:cNvPr>
                <p14:cNvContentPartPr/>
                <p14:nvPr/>
              </p14:nvContentPartPr>
              <p14:xfrm>
                <a:off x="7088360" y="3989827"/>
                <a:ext cx="63720" cy="55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9AE89B-651E-4256-A6BA-BEAAEF18C3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84040" y="3985507"/>
                  <a:ext cx="72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5279B97-71F7-488D-AC1D-D085543A7A4A}"/>
                    </a:ext>
                  </a:extLst>
                </p14:cNvPr>
                <p14:cNvContentPartPr/>
                <p14:nvPr/>
              </p14:nvContentPartPr>
              <p14:xfrm>
                <a:off x="7144160" y="3911347"/>
                <a:ext cx="111960" cy="122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5279B97-71F7-488D-AC1D-D085543A7A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39840" y="3907027"/>
                  <a:ext cx="120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9624CD9-1F93-4BD5-A98B-2B367416DF80}"/>
                    </a:ext>
                  </a:extLst>
                </p14:cNvPr>
                <p14:cNvContentPartPr/>
                <p14:nvPr/>
              </p14:nvContentPartPr>
              <p14:xfrm>
                <a:off x="7277360" y="3882187"/>
                <a:ext cx="277200" cy="139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9624CD9-1F93-4BD5-A98B-2B367416DF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73040" y="3877867"/>
                  <a:ext cx="285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89F84AA-5160-436F-9D1F-F8372790C800}"/>
              </a:ext>
            </a:extLst>
          </p:cNvPr>
          <p:cNvGrpSpPr/>
          <p:nvPr/>
        </p:nvGrpSpPr>
        <p:grpSpPr>
          <a:xfrm>
            <a:off x="5797400" y="4426867"/>
            <a:ext cx="1269720" cy="415080"/>
            <a:chOff x="5797400" y="4426867"/>
            <a:chExt cx="126972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5AE4A6-ABD0-4A5C-9D76-0D6E2A33C791}"/>
                    </a:ext>
                  </a:extLst>
                </p14:cNvPr>
                <p14:cNvContentPartPr/>
                <p14:nvPr/>
              </p14:nvContentPartPr>
              <p14:xfrm>
                <a:off x="5813240" y="4572667"/>
                <a:ext cx="78840" cy="75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5AE4A6-ABD0-4A5C-9D76-0D6E2A33C7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08920" y="4568347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B2E020-6FB6-4B80-8100-6135FC324137}"/>
                    </a:ext>
                  </a:extLst>
                </p14:cNvPr>
                <p14:cNvContentPartPr/>
                <p14:nvPr/>
              </p14:nvContentPartPr>
              <p14:xfrm>
                <a:off x="5901080" y="4506427"/>
                <a:ext cx="118800" cy="171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B2E020-6FB6-4B80-8100-6135FC3241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96760" y="4502107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CEAC5F9-7C25-45B4-B0E8-119DC1D985F0}"/>
                    </a:ext>
                  </a:extLst>
                </p14:cNvPr>
                <p14:cNvContentPartPr/>
                <p14:nvPr/>
              </p14:nvContentPartPr>
              <p14:xfrm>
                <a:off x="6046160" y="4530187"/>
                <a:ext cx="132840" cy="106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CEAC5F9-7C25-45B4-B0E8-119DC1D985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41840" y="4525867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DE69244-FC35-4933-958E-A26758969F4D}"/>
                    </a:ext>
                  </a:extLst>
                </p14:cNvPr>
                <p14:cNvContentPartPr/>
                <p14:nvPr/>
              </p14:nvContentPartPr>
              <p14:xfrm>
                <a:off x="6178640" y="4544227"/>
                <a:ext cx="360" cy="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DE69244-FC35-4933-958E-A26758969F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74320" y="4539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726F565-8686-494D-9F99-2A6A48E88206}"/>
                    </a:ext>
                  </a:extLst>
                </p14:cNvPr>
                <p14:cNvContentPartPr/>
                <p14:nvPr/>
              </p14:nvContentPartPr>
              <p14:xfrm>
                <a:off x="6218600" y="4538827"/>
                <a:ext cx="78840" cy="82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726F565-8686-494D-9F99-2A6A48E882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14280" y="4534507"/>
                  <a:ext cx="87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BD964BD-7A24-4068-BCEF-7695C8434716}"/>
                    </a:ext>
                  </a:extLst>
                </p14:cNvPr>
                <p14:cNvContentPartPr/>
                <p14:nvPr/>
              </p14:nvContentPartPr>
              <p14:xfrm>
                <a:off x="6324440" y="4565467"/>
                <a:ext cx="74520" cy="61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BD964BD-7A24-4068-BCEF-7695C84347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20120" y="4561147"/>
                  <a:ext cx="83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9A296B1-09BF-4426-8338-C044E93C9DA8}"/>
                    </a:ext>
                  </a:extLst>
                </p14:cNvPr>
                <p14:cNvContentPartPr/>
                <p14:nvPr/>
              </p14:nvContentPartPr>
              <p14:xfrm>
                <a:off x="6450800" y="4542787"/>
                <a:ext cx="50040" cy="73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9A296B1-09BF-4426-8338-C044E93C9D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46480" y="4538467"/>
                  <a:ext cx="58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529FF7-D040-44F4-BE58-AF6955AC0314}"/>
                    </a:ext>
                  </a:extLst>
                </p14:cNvPr>
                <p14:cNvContentPartPr/>
                <p14:nvPr/>
              </p14:nvContentPartPr>
              <p14:xfrm>
                <a:off x="6477800" y="4535947"/>
                <a:ext cx="163440" cy="112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529FF7-D040-44F4-BE58-AF6955AC031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73480" y="4531627"/>
                  <a:ext cx="172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58E37FC-22C1-4F2A-9E19-1B27DFE1E9ED}"/>
                    </a:ext>
                  </a:extLst>
                </p14:cNvPr>
                <p14:cNvContentPartPr/>
                <p14:nvPr/>
              </p14:nvContentPartPr>
              <p14:xfrm>
                <a:off x="6660680" y="4537387"/>
                <a:ext cx="21240" cy="83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58E37FC-22C1-4F2A-9E19-1B27DFE1E9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56360" y="4533067"/>
                  <a:ext cx="29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76CAE6D-5F3C-46A1-B4E2-0D6AEBED02D7}"/>
                    </a:ext>
                  </a:extLst>
                </p14:cNvPr>
                <p14:cNvContentPartPr/>
                <p14:nvPr/>
              </p14:nvContentPartPr>
              <p14:xfrm>
                <a:off x="6629000" y="4565107"/>
                <a:ext cx="140760" cy="42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76CAE6D-5F3C-46A1-B4E2-0D6AEBED02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24680" y="4560787"/>
                  <a:ext cx="149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141A66-0489-461A-802E-2FF4A6623D47}"/>
                    </a:ext>
                  </a:extLst>
                </p14:cNvPr>
                <p14:cNvContentPartPr/>
                <p14:nvPr/>
              </p14:nvContentPartPr>
              <p14:xfrm>
                <a:off x="6785240" y="4494547"/>
                <a:ext cx="67320" cy="110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141A66-0489-461A-802E-2FF4A6623D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80920" y="4490227"/>
                  <a:ext cx="75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177DBB-C581-4181-96E7-9ED278113A88}"/>
                    </a:ext>
                  </a:extLst>
                </p14:cNvPr>
                <p14:cNvContentPartPr/>
                <p14:nvPr/>
              </p14:nvContentPartPr>
              <p14:xfrm>
                <a:off x="6824840" y="4547107"/>
                <a:ext cx="88920" cy="46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177DBB-C581-4181-96E7-9ED278113A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20520" y="4542787"/>
                  <a:ext cx="97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42D8006-3A32-432D-BEC9-32953235F680}"/>
                    </a:ext>
                  </a:extLst>
                </p14:cNvPr>
                <p14:cNvContentPartPr/>
                <p14:nvPr/>
              </p14:nvContentPartPr>
              <p14:xfrm>
                <a:off x="6921320" y="4471867"/>
                <a:ext cx="145800" cy="123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42D8006-3A32-432D-BEC9-32953235F6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17000" y="4467547"/>
                  <a:ext cx="15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FED4C82-6F3C-4FF6-A968-332285444707}"/>
                    </a:ext>
                  </a:extLst>
                </p14:cNvPr>
                <p14:cNvContentPartPr/>
                <p14:nvPr/>
              </p14:nvContentPartPr>
              <p14:xfrm>
                <a:off x="6103760" y="4747267"/>
                <a:ext cx="92160" cy="94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FED4C82-6F3C-4FF6-A968-3322854447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99440" y="4742947"/>
                  <a:ext cx="100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E0F8824-CE49-49D3-820E-E1636F661F5F}"/>
                    </a:ext>
                  </a:extLst>
                </p14:cNvPr>
                <p14:cNvContentPartPr/>
                <p14:nvPr/>
              </p14:nvContentPartPr>
              <p14:xfrm>
                <a:off x="6211760" y="4708747"/>
                <a:ext cx="137520" cy="113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E0F8824-CE49-49D3-820E-E1636F661F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07440" y="4704427"/>
                  <a:ext cx="146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699B09-AE2C-4DF7-A872-1A8032564B2D}"/>
                    </a:ext>
                  </a:extLst>
                </p14:cNvPr>
                <p14:cNvContentPartPr/>
                <p14:nvPr/>
              </p14:nvContentPartPr>
              <p14:xfrm>
                <a:off x="6384560" y="4761307"/>
                <a:ext cx="77040" cy="64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699B09-AE2C-4DF7-A872-1A8032564B2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80240" y="4756987"/>
                  <a:ext cx="8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5AD982C-FAC2-40F0-95D2-BB045507CFC6}"/>
                    </a:ext>
                  </a:extLst>
                </p14:cNvPr>
                <p14:cNvContentPartPr/>
                <p14:nvPr/>
              </p14:nvContentPartPr>
              <p14:xfrm>
                <a:off x="6567440" y="4704787"/>
                <a:ext cx="95040" cy="117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5AD982C-FAC2-40F0-95D2-BB045507CF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63120" y="4700467"/>
                  <a:ext cx="10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EC1AE2-43DE-4FA1-BFE9-A07CC39388A9}"/>
                    </a:ext>
                  </a:extLst>
                </p14:cNvPr>
                <p14:cNvContentPartPr/>
                <p14:nvPr/>
              </p14:nvContentPartPr>
              <p14:xfrm>
                <a:off x="6647000" y="4706227"/>
                <a:ext cx="82440" cy="124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EC1AE2-43DE-4FA1-BFE9-A07CC39388A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42680" y="4701907"/>
                  <a:ext cx="91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AAEA7D-1FB5-4AEA-9B82-C18E53483C5F}"/>
                    </a:ext>
                  </a:extLst>
                </p14:cNvPr>
                <p14:cNvContentPartPr/>
                <p14:nvPr/>
              </p14:nvContentPartPr>
              <p14:xfrm>
                <a:off x="6738440" y="4749427"/>
                <a:ext cx="204840" cy="67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AAEA7D-1FB5-4AEA-9B82-C18E53483C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34120" y="4745107"/>
                  <a:ext cx="21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84C0AA4-53E4-4A97-8B52-E0726A405233}"/>
                    </a:ext>
                  </a:extLst>
                </p14:cNvPr>
                <p14:cNvContentPartPr/>
                <p14:nvPr/>
              </p14:nvContentPartPr>
              <p14:xfrm>
                <a:off x="5797400" y="4426867"/>
                <a:ext cx="43560" cy="74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84C0AA4-53E4-4A97-8B52-E0726A4052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93080" y="4422547"/>
                  <a:ext cx="522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0A76876-EB8F-451A-B9C3-B902A0484748}"/>
              </a:ext>
            </a:extLst>
          </p:cNvPr>
          <p:cNvGrpSpPr/>
          <p:nvPr/>
        </p:nvGrpSpPr>
        <p:grpSpPr>
          <a:xfrm>
            <a:off x="3558920" y="4679947"/>
            <a:ext cx="2044080" cy="252360"/>
            <a:chOff x="3558920" y="4679947"/>
            <a:chExt cx="204408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12A353C-DF64-49EF-BE50-17B03BC7FFA0}"/>
                    </a:ext>
                  </a:extLst>
                </p14:cNvPr>
                <p14:cNvContentPartPr/>
                <p14:nvPr/>
              </p14:nvContentPartPr>
              <p14:xfrm>
                <a:off x="3558920" y="4767067"/>
                <a:ext cx="104760" cy="97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12A353C-DF64-49EF-BE50-17B03BC7FFA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54600" y="4762747"/>
                  <a:ext cx="113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16B7A5B-F525-420E-9846-CA1D2293B46B}"/>
                    </a:ext>
                  </a:extLst>
                </p14:cNvPr>
                <p14:cNvContentPartPr/>
                <p14:nvPr/>
              </p14:nvContentPartPr>
              <p14:xfrm>
                <a:off x="3662600" y="4719547"/>
                <a:ext cx="90000" cy="212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16B7A5B-F525-420E-9846-CA1D2293B46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58280" y="4715227"/>
                  <a:ext cx="98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73A7413-E8F9-4E08-930A-59ADDBCE25F1}"/>
                    </a:ext>
                  </a:extLst>
                </p14:cNvPr>
                <p14:cNvContentPartPr/>
                <p14:nvPr/>
              </p14:nvContentPartPr>
              <p14:xfrm>
                <a:off x="3731720" y="4806307"/>
                <a:ext cx="182520" cy="52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73A7413-E8F9-4E08-930A-59ADDBCE25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27400" y="4801987"/>
                  <a:ext cx="191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FD44A3-867D-49EF-AA7D-58F430444B4D}"/>
                    </a:ext>
                  </a:extLst>
                </p14:cNvPr>
                <p14:cNvContentPartPr/>
                <p14:nvPr/>
              </p14:nvContentPartPr>
              <p14:xfrm>
                <a:off x="3944480" y="4722427"/>
                <a:ext cx="144000" cy="144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FD44A3-867D-49EF-AA7D-58F430444B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40160" y="4718107"/>
                  <a:ext cx="15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D0CBB65-2EFD-4A27-B45E-A427EE8B1876}"/>
                    </a:ext>
                  </a:extLst>
                </p14:cNvPr>
                <p14:cNvContentPartPr/>
                <p14:nvPr/>
              </p14:nvContentPartPr>
              <p14:xfrm>
                <a:off x="4108280" y="4749787"/>
                <a:ext cx="19080" cy="35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D0CBB65-2EFD-4A27-B45E-A427EE8B18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03960" y="4745467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5BFCC6-4714-47F7-B770-3D26E6D083AE}"/>
                    </a:ext>
                  </a:extLst>
                </p14:cNvPr>
                <p14:cNvContentPartPr/>
                <p14:nvPr/>
              </p14:nvContentPartPr>
              <p14:xfrm>
                <a:off x="4132040" y="4758427"/>
                <a:ext cx="196200" cy="131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5BFCC6-4714-47F7-B770-3D26E6D083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27720" y="4754107"/>
                  <a:ext cx="20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4331DC-F329-46ED-8834-6876CE2E8BA7}"/>
                    </a:ext>
                  </a:extLst>
                </p14:cNvPr>
                <p14:cNvContentPartPr/>
                <p14:nvPr/>
              </p14:nvContentPartPr>
              <p14:xfrm>
                <a:off x="4102880" y="4708027"/>
                <a:ext cx="53640" cy="7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4331DC-F329-46ED-8834-6876CE2E8B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98560" y="4703707"/>
                  <a:ext cx="62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6D8C150-00EA-475C-9CCA-04F4B7F1A9C5}"/>
                    </a:ext>
                  </a:extLst>
                </p14:cNvPr>
                <p14:cNvContentPartPr/>
                <p14:nvPr/>
              </p14:nvContentPartPr>
              <p14:xfrm>
                <a:off x="4419680" y="4730707"/>
                <a:ext cx="178920" cy="141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6D8C150-00EA-475C-9CCA-04F4B7F1A9C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15360" y="4726387"/>
                  <a:ext cx="18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7A0F283-C1F2-445C-9EE0-54CF62816789}"/>
                    </a:ext>
                  </a:extLst>
                </p14:cNvPr>
                <p14:cNvContentPartPr/>
                <p14:nvPr/>
              </p14:nvContentPartPr>
              <p14:xfrm>
                <a:off x="4615880" y="4730707"/>
                <a:ext cx="118800" cy="131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7A0F283-C1F2-445C-9EE0-54CF628167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11560" y="4726387"/>
                  <a:ext cx="12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1382938-9095-4360-A637-834A285A6243}"/>
                    </a:ext>
                  </a:extLst>
                </p14:cNvPr>
                <p14:cNvContentPartPr/>
                <p14:nvPr/>
              </p14:nvContentPartPr>
              <p14:xfrm>
                <a:off x="4730360" y="4722787"/>
                <a:ext cx="67680" cy="129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1382938-9095-4360-A637-834A285A62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26040" y="4718467"/>
                  <a:ext cx="7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4E47F10-D22F-4A5F-B868-8E213B97D496}"/>
                    </a:ext>
                  </a:extLst>
                </p14:cNvPr>
                <p14:cNvContentPartPr/>
                <p14:nvPr/>
              </p14:nvContentPartPr>
              <p14:xfrm>
                <a:off x="4786880" y="4815307"/>
                <a:ext cx="61200" cy="43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4E47F10-D22F-4A5F-B868-8E213B97D4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82560" y="4810987"/>
                  <a:ext cx="69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27595F2-61AC-4961-A48A-410437C2C129}"/>
                    </a:ext>
                  </a:extLst>
                </p14:cNvPr>
                <p14:cNvContentPartPr/>
                <p14:nvPr/>
              </p14:nvContentPartPr>
              <p14:xfrm>
                <a:off x="4856360" y="4727107"/>
                <a:ext cx="107640" cy="124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27595F2-61AC-4961-A48A-410437C2C12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52040" y="4722787"/>
                  <a:ext cx="116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69543F-5752-4FF1-A9B9-11D3C9B17921}"/>
                    </a:ext>
                  </a:extLst>
                </p14:cNvPr>
                <p14:cNvContentPartPr/>
                <p14:nvPr/>
              </p14:nvContentPartPr>
              <p14:xfrm>
                <a:off x="5061560" y="4786147"/>
                <a:ext cx="132120" cy="70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69543F-5752-4FF1-A9B9-11D3C9B1792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57240" y="4781827"/>
                  <a:ext cx="140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296F3C4-9D3E-464A-AD65-A21EA7F0CD11}"/>
                    </a:ext>
                  </a:extLst>
                </p14:cNvPr>
                <p14:cNvContentPartPr/>
                <p14:nvPr/>
              </p14:nvContentPartPr>
              <p14:xfrm>
                <a:off x="5194760" y="4714147"/>
                <a:ext cx="77040" cy="162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296F3C4-9D3E-464A-AD65-A21EA7F0CD1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90440" y="4709827"/>
                  <a:ext cx="8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D51A296-F72C-44A1-BBFE-6330DF32AF7B}"/>
                    </a:ext>
                  </a:extLst>
                </p14:cNvPr>
                <p14:cNvContentPartPr/>
                <p14:nvPr/>
              </p14:nvContentPartPr>
              <p14:xfrm>
                <a:off x="5174240" y="4715587"/>
                <a:ext cx="60120" cy="11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D51A296-F72C-44A1-BBFE-6330DF32AF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69920" y="4711267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738AA2-CD3B-48D6-9F94-9F2B9F021872}"/>
                    </a:ext>
                  </a:extLst>
                </p14:cNvPr>
                <p14:cNvContentPartPr/>
                <p14:nvPr/>
              </p14:nvContentPartPr>
              <p14:xfrm>
                <a:off x="5319680" y="4729267"/>
                <a:ext cx="71640" cy="117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738AA2-CD3B-48D6-9F94-9F2B9F02187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15360" y="4724947"/>
                  <a:ext cx="80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0DE907-BDC9-4A62-ACBB-99EC00552B89}"/>
                    </a:ext>
                  </a:extLst>
                </p14:cNvPr>
                <p14:cNvContentPartPr/>
                <p14:nvPr/>
              </p14:nvContentPartPr>
              <p14:xfrm>
                <a:off x="5368280" y="4717747"/>
                <a:ext cx="59760" cy="137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0DE907-BDC9-4A62-ACBB-99EC00552B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63960" y="4713427"/>
                  <a:ext cx="68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CE3A74F-F5F2-4271-BD2B-6DFD44FD4AA5}"/>
                    </a:ext>
                  </a:extLst>
                </p14:cNvPr>
                <p14:cNvContentPartPr/>
                <p14:nvPr/>
              </p14:nvContentPartPr>
              <p14:xfrm>
                <a:off x="5423000" y="4780747"/>
                <a:ext cx="180000" cy="68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CE3A74F-F5F2-4271-BD2B-6DFD44FD4A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18680" y="4776427"/>
                  <a:ext cx="18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F4B0ADB-C7E7-4F64-8CBD-708F884AC07E}"/>
                    </a:ext>
                  </a:extLst>
                </p14:cNvPr>
                <p14:cNvContentPartPr/>
                <p14:nvPr/>
              </p14:nvContentPartPr>
              <p14:xfrm>
                <a:off x="3572600" y="4681747"/>
                <a:ext cx="17280" cy="59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F4B0ADB-C7E7-4F64-8CBD-708F884AC0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68280" y="4677427"/>
                  <a:ext cx="25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D5CEA9B-9025-4FA8-B612-57E03EDB911A}"/>
                    </a:ext>
                  </a:extLst>
                </p14:cNvPr>
                <p14:cNvContentPartPr/>
                <p14:nvPr/>
              </p14:nvContentPartPr>
              <p14:xfrm>
                <a:off x="3594560" y="4679947"/>
                <a:ext cx="30600" cy="50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D5CEA9B-9025-4FA8-B612-57E03EDB911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90240" y="4675627"/>
                  <a:ext cx="392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26B29DD-D8D8-41CC-99F3-D03C77531541}"/>
                  </a:ext>
                </a:extLst>
              </p14:cNvPr>
              <p14:cNvContentPartPr/>
              <p14:nvPr/>
            </p14:nvContentPartPr>
            <p14:xfrm>
              <a:off x="5827280" y="3364867"/>
              <a:ext cx="13680" cy="111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26B29DD-D8D8-41CC-99F3-D03C7753154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822960" y="3360547"/>
                <a:ext cx="22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47AC337-90A5-4D0B-A869-EA30021C21CF}"/>
                  </a:ext>
                </a:extLst>
              </p14:cNvPr>
              <p14:cNvContentPartPr/>
              <p14:nvPr/>
            </p14:nvContentPartPr>
            <p14:xfrm>
              <a:off x="5801360" y="3293227"/>
              <a:ext cx="192600" cy="1227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47AC337-90A5-4D0B-A869-EA30021C21C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797040" y="3288907"/>
                <a:ext cx="201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3133949-FC6C-4BFC-A426-7A6A06D8CE74}"/>
                  </a:ext>
                </a:extLst>
              </p14:cNvPr>
              <p14:cNvContentPartPr/>
              <p14:nvPr/>
            </p14:nvContentPartPr>
            <p14:xfrm>
              <a:off x="5990360" y="3247507"/>
              <a:ext cx="56160" cy="1566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3133949-FC6C-4BFC-A426-7A6A06D8CE7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986040" y="3243187"/>
                <a:ext cx="64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A1DEDEF-7393-4685-A499-38AA77F56EC6}"/>
                  </a:ext>
                </a:extLst>
              </p14:cNvPr>
              <p14:cNvContentPartPr/>
              <p14:nvPr/>
            </p14:nvContentPartPr>
            <p14:xfrm>
              <a:off x="6054440" y="3341467"/>
              <a:ext cx="52920" cy="604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A1DEDEF-7393-4685-A499-38AA77F56EC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050120" y="3337147"/>
                <a:ext cx="615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463F265-8804-43AB-A843-34B1BC6A25EF}"/>
                  </a:ext>
                </a:extLst>
              </p14:cNvPr>
              <p14:cNvContentPartPr/>
              <p14:nvPr/>
            </p14:nvContentPartPr>
            <p14:xfrm>
              <a:off x="6118160" y="3285667"/>
              <a:ext cx="67320" cy="1180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463F265-8804-43AB-A843-34B1BC6A25E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113840" y="3281347"/>
                <a:ext cx="759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2257F0E-8FDF-4F15-A764-25831249F832}"/>
                  </a:ext>
                </a:extLst>
              </p14:cNvPr>
              <p14:cNvContentPartPr/>
              <p14:nvPr/>
            </p14:nvContentPartPr>
            <p14:xfrm>
              <a:off x="6186200" y="3340747"/>
              <a:ext cx="68040" cy="590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2257F0E-8FDF-4F15-A764-25831249F83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181880" y="3336427"/>
                <a:ext cx="766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105AA5E-D736-4CA2-8B27-48F74FBAEC96}"/>
                  </a:ext>
                </a:extLst>
              </p14:cNvPr>
              <p14:cNvContentPartPr/>
              <p14:nvPr/>
            </p14:nvContentPartPr>
            <p14:xfrm>
              <a:off x="6270080" y="3286027"/>
              <a:ext cx="159120" cy="1209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105AA5E-D736-4CA2-8B27-48F74FBAEC9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265760" y="3281707"/>
                <a:ext cx="167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6981B4C-CB26-49E3-BB2B-4229292DAA75}"/>
                  </a:ext>
                </a:extLst>
              </p14:cNvPr>
              <p14:cNvContentPartPr/>
              <p14:nvPr/>
            </p14:nvContentPartPr>
            <p14:xfrm>
              <a:off x="6497240" y="3253987"/>
              <a:ext cx="243360" cy="1558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6981B4C-CB26-49E3-BB2B-4229292DAA7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492920" y="3249667"/>
                <a:ext cx="252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EE15ECA-B008-4411-9F7B-5C7517AFC43D}"/>
                  </a:ext>
                </a:extLst>
              </p14:cNvPr>
              <p14:cNvContentPartPr/>
              <p14:nvPr/>
            </p14:nvContentPartPr>
            <p14:xfrm>
              <a:off x="6594080" y="3243907"/>
              <a:ext cx="28440" cy="54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EE15ECA-B008-4411-9F7B-5C7517AFC43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589760" y="3239587"/>
                <a:ext cx="37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FA2F00A-1200-4A05-9112-482FAA7B11F7}"/>
                  </a:ext>
                </a:extLst>
              </p14:cNvPr>
              <p14:cNvContentPartPr/>
              <p14:nvPr/>
            </p14:nvContentPartPr>
            <p14:xfrm>
              <a:off x="6825920" y="3260467"/>
              <a:ext cx="76680" cy="1087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FA2F00A-1200-4A05-9112-482FAA7B11F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821600" y="3256147"/>
                <a:ext cx="85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C69CA9BF-8B4E-4BE5-B9DA-34FF77996896}"/>
                  </a:ext>
                </a:extLst>
              </p14:cNvPr>
              <p14:cNvContentPartPr/>
              <p14:nvPr/>
            </p14:nvContentPartPr>
            <p14:xfrm>
              <a:off x="6912680" y="3241747"/>
              <a:ext cx="256680" cy="1396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C69CA9BF-8B4E-4BE5-B9DA-34FF7799689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908360" y="3237427"/>
                <a:ext cx="26532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21AE417D-693A-401F-A632-406731BC62BF}"/>
              </a:ext>
            </a:extLst>
          </p:cNvPr>
          <p:cNvGrpSpPr/>
          <p:nvPr/>
        </p:nvGrpSpPr>
        <p:grpSpPr>
          <a:xfrm>
            <a:off x="6096560" y="3479347"/>
            <a:ext cx="830520" cy="153720"/>
            <a:chOff x="6096560" y="3479347"/>
            <a:chExt cx="83052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376DD98-8D12-41D5-9471-C396A60EF1C6}"/>
                    </a:ext>
                  </a:extLst>
                </p14:cNvPr>
                <p14:cNvContentPartPr/>
                <p14:nvPr/>
              </p14:nvContentPartPr>
              <p14:xfrm>
                <a:off x="6096560" y="3529747"/>
                <a:ext cx="87840" cy="96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376DD98-8D12-41D5-9471-C396A60EF1C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92240" y="3525427"/>
                  <a:ext cx="96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06F3239-4F88-4FDE-B513-EB18A91959C2}"/>
                    </a:ext>
                  </a:extLst>
                </p14:cNvPr>
                <p14:cNvContentPartPr/>
                <p14:nvPr/>
              </p14:nvContentPartPr>
              <p14:xfrm>
                <a:off x="6176120" y="3515347"/>
                <a:ext cx="139320" cy="117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06F3239-4F88-4FDE-B513-EB18A91959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71800" y="3511027"/>
                  <a:ext cx="147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09A5036-EEAD-4467-8117-E72394D00D0C}"/>
                    </a:ext>
                  </a:extLst>
                </p14:cNvPr>
                <p14:cNvContentPartPr/>
                <p14:nvPr/>
              </p14:nvContentPartPr>
              <p14:xfrm>
                <a:off x="6346040" y="3561427"/>
                <a:ext cx="65520" cy="65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09A5036-EEAD-4467-8117-E72394D00D0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41720" y="3557107"/>
                  <a:ext cx="7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175F443-EC4E-4B12-9F7A-5E81BF8AE47E}"/>
                    </a:ext>
                  </a:extLst>
                </p14:cNvPr>
                <p14:cNvContentPartPr/>
                <p14:nvPr/>
              </p14:nvContentPartPr>
              <p14:xfrm>
                <a:off x="6522080" y="3510667"/>
                <a:ext cx="116280" cy="97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175F443-EC4E-4B12-9F7A-5E81BF8AE4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17760" y="3506347"/>
                  <a:ext cx="12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4CC1545-FD9D-44A5-AD6C-979621CDAAE7}"/>
                    </a:ext>
                  </a:extLst>
                </p14:cNvPr>
                <p14:cNvContentPartPr/>
                <p14:nvPr/>
              </p14:nvContentPartPr>
              <p14:xfrm>
                <a:off x="6624320" y="3479347"/>
                <a:ext cx="100440" cy="127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4CC1545-FD9D-44A5-AD6C-979621CDAA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20000" y="3475027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5A0A65E-5DE3-40D4-B7F6-7BE6EED12974}"/>
                    </a:ext>
                  </a:extLst>
                </p14:cNvPr>
                <p14:cNvContentPartPr/>
                <p14:nvPr/>
              </p14:nvContentPartPr>
              <p14:xfrm>
                <a:off x="6690920" y="3535507"/>
                <a:ext cx="236160" cy="68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5A0A65E-5DE3-40D4-B7F6-7BE6EED129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86600" y="3531187"/>
                  <a:ext cx="2448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82062FDA-9984-4345-B881-8BFA828DBD9A}"/>
              </a:ext>
            </a:extLst>
          </p:cNvPr>
          <p:cNvGrpSpPr/>
          <p:nvPr/>
        </p:nvGrpSpPr>
        <p:grpSpPr>
          <a:xfrm>
            <a:off x="3550280" y="2583307"/>
            <a:ext cx="1758960" cy="334440"/>
            <a:chOff x="3550280" y="2583307"/>
            <a:chExt cx="17589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9A28FC8-328D-4DC5-B36E-B466DA14C310}"/>
                    </a:ext>
                  </a:extLst>
                </p14:cNvPr>
                <p14:cNvContentPartPr/>
                <p14:nvPr/>
              </p14:nvContentPartPr>
              <p14:xfrm>
                <a:off x="3550280" y="2625067"/>
                <a:ext cx="340560" cy="170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9A28FC8-328D-4DC5-B36E-B466DA14C31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45960" y="2620747"/>
                  <a:ext cx="349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52B0B35-A521-440B-ADC0-D83F33F895BC}"/>
                    </a:ext>
                  </a:extLst>
                </p14:cNvPr>
                <p14:cNvContentPartPr/>
                <p14:nvPr/>
              </p14:nvContentPartPr>
              <p14:xfrm>
                <a:off x="3912440" y="2681587"/>
                <a:ext cx="48240" cy="49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52B0B35-A521-440B-ADC0-D83F33F895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08120" y="2677267"/>
                  <a:ext cx="5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27530B4-8F24-4469-B498-6C4A673731C3}"/>
                    </a:ext>
                  </a:extLst>
                </p14:cNvPr>
                <p14:cNvContentPartPr/>
                <p14:nvPr/>
              </p14:nvContentPartPr>
              <p14:xfrm>
                <a:off x="4000640" y="2583307"/>
                <a:ext cx="76680" cy="150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27530B4-8F24-4469-B498-6C4A673731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96320" y="2578987"/>
                  <a:ext cx="85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73014D7-0DDA-4C31-A65F-DD1914CC199B}"/>
                    </a:ext>
                  </a:extLst>
                </p14:cNvPr>
                <p14:cNvContentPartPr/>
                <p14:nvPr/>
              </p14:nvContentPartPr>
              <p14:xfrm>
                <a:off x="4074080" y="2673667"/>
                <a:ext cx="87480" cy="62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73014D7-0DDA-4C31-A65F-DD1914CC19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69760" y="2669347"/>
                  <a:ext cx="96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1BE8C6-7D26-43F5-997B-32D1A42B249E}"/>
                    </a:ext>
                  </a:extLst>
                </p14:cNvPr>
                <p14:cNvContentPartPr/>
                <p14:nvPr/>
              </p14:nvContentPartPr>
              <p14:xfrm>
                <a:off x="4177760" y="2618587"/>
                <a:ext cx="142560" cy="119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1BE8C6-7D26-43F5-997B-32D1A42B24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73440" y="2614267"/>
                  <a:ext cx="15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CE8F473-5FFF-4151-886D-7F8196DA3D8C}"/>
                    </a:ext>
                  </a:extLst>
                </p14:cNvPr>
                <p14:cNvContentPartPr/>
                <p14:nvPr/>
              </p14:nvContentPartPr>
              <p14:xfrm>
                <a:off x="4483400" y="2632627"/>
                <a:ext cx="276480" cy="138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CE8F473-5FFF-4151-886D-7F8196DA3D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79080" y="2628307"/>
                  <a:ext cx="285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47D0EC3-2BC4-48A6-B7C1-5D356522A154}"/>
                    </a:ext>
                  </a:extLst>
                </p14:cNvPr>
                <p14:cNvContentPartPr/>
                <p14:nvPr/>
              </p14:nvContentPartPr>
              <p14:xfrm>
                <a:off x="4668080" y="2599507"/>
                <a:ext cx="19800" cy="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47D0EC3-2BC4-48A6-B7C1-5D356522A1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63760" y="259518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96C38EA-A22F-42C4-AEC5-4DEE7173F2CD}"/>
                    </a:ext>
                  </a:extLst>
                </p14:cNvPr>
                <p14:cNvContentPartPr/>
                <p14:nvPr/>
              </p14:nvContentPartPr>
              <p14:xfrm>
                <a:off x="4936280" y="2622547"/>
                <a:ext cx="112320" cy="139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96C38EA-A22F-42C4-AEC5-4DEE7173F2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31960" y="2618227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9996E4C-0F72-4F90-8A58-2CBD5DBD2B86}"/>
                    </a:ext>
                  </a:extLst>
                </p14:cNvPr>
                <p14:cNvContentPartPr/>
                <p14:nvPr/>
              </p14:nvContentPartPr>
              <p14:xfrm>
                <a:off x="5047160" y="2638747"/>
                <a:ext cx="262080" cy="132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9996E4C-0F72-4F90-8A58-2CBD5DBD2B8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42840" y="2634427"/>
                  <a:ext cx="270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B936D70-95BB-4226-B68D-B12E1DB6FAB0}"/>
                    </a:ext>
                  </a:extLst>
                </p14:cNvPr>
                <p14:cNvContentPartPr/>
                <p14:nvPr/>
              </p14:nvContentPartPr>
              <p14:xfrm>
                <a:off x="4269920" y="2862307"/>
                <a:ext cx="54360" cy="42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B936D70-95BB-4226-B68D-B12E1DB6FA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65600" y="2857987"/>
                  <a:ext cx="63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4E2BE11-B1F2-4FCD-A1CE-E8DFC88652AA}"/>
                    </a:ext>
                  </a:extLst>
                </p14:cNvPr>
                <p14:cNvContentPartPr/>
                <p14:nvPr/>
              </p14:nvContentPartPr>
              <p14:xfrm>
                <a:off x="4270640" y="2841787"/>
                <a:ext cx="205920" cy="75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4E2BE11-B1F2-4FCD-A1CE-E8DFC88652A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66320" y="2837467"/>
                  <a:ext cx="214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E752A3A-EF0D-47D1-8F3C-2A0D531953E2}"/>
                    </a:ext>
                  </a:extLst>
                </p14:cNvPr>
                <p14:cNvContentPartPr/>
                <p14:nvPr/>
              </p14:nvContentPartPr>
              <p14:xfrm>
                <a:off x="4483400" y="2816227"/>
                <a:ext cx="105120" cy="91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E752A3A-EF0D-47D1-8F3C-2A0D531953E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79080" y="2811907"/>
                  <a:ext cx="11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DFADB9C-3F4F-4588-B899-37CE013B4393}"/>
                    </a:ext>
                  </a:extLst>
                </p14:cNvPr>
                <p14:cNvContentPartPr/>
                <p14:nvPr/>
              </p14:nvContentPartPr>
              <p14:xfrm>
                <a:off x="4679600" y="2813347"/>
                <a:ext cx="86760" cy="88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DFADB9C-3F4F-4588-B899-37CE013B439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75280" y="2809027"/>
                  <a:ext cx="9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EB115BE-57C6-4BE4-A46C-C3B676C9CC66}"/>
                    </a:ext>
                  </a:extLst>
                </p14:cNvPr>
                <p14:cNvContentPartPr/>
                <p14:nvPr/>
              </p14:nvContentPartPr>
              <p14:xfrm>
                <a:off x="4762040" y="2802187"/>
                <a:ext cx="76680" cy="110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EB115BE-57C6-4BE4-A46C-C3B676C9CC6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57720" y="2797867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316C3C-397A-4763-A996-10684A1546CA}"/>
                    </a:ext>
                  </a:extLst>
                </p14:cNvPr>
                <p14:cNvContentPartPr/>
                <p14:nvPr/>
              </p14:nvContentPartPr>
              <p14:xfrm>
                <a:off x="4829720" y="2849707"/>
                <a:ext cx="249480" cy="59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316C3C-397A-4763-A996-10684A1546C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25400" y="2845387"/>
                  <a:ext cx="258120" cy="6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060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eines privaten Gutes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05784"/>
            <a:ext cx="6076951" cy="5273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kann nur von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Konsumenten zur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genutzt werden und andere können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privates Gut wird nur dann von einem Konsumenten A erworben werden, wenn der Nutzen der letzten produzierten Einheit bzw. die daraus abgeleitete Grenzzahlungsbereitschaft (bzw. Grenzrate der Substitution) größer gleich den Grenzkosten ist.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weiterer Konsument B wird eine Menge dieses Gutes nur konsumieren, wenn seine Grenzzahlungsbereitschaft (bzw. Grenzrate der Substitution) mindestens so groß ist, wie die des Konsumenten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Umgekehrte gilt dann auch aus Sicht von A bzgl.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Gleichgewicht ergibt sich damit die Bedingung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95281F6-E3C4-48FC-9F3A-F86A779561E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EE4F65-F12F-4045-BFED-9E23A160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59" y="552450"/>
            <a:ext cx="5384992" cy="32406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9525DB4-0A1A-453A-B1A1-5FF4C52608C0}"/>
                  </a:ext>
                </a:extLst>
              </p14:cNvPr>
              <p14:cNvContentPartPr/>
              <p14:nvPr/>
            </p14:nvContentPartPr>
            <p14:xfrm>
              <a:off x="2080040" y="6115158"/>
              <a:ext cx="1291680" cy="45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9525DB4-0A1A-453A-B1A1-5FF4C52608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5720" y="6110838"/>
                <a:ext cx="13003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2193C5-EC19-4EE8-8083-A418149A851E}"/>
                  </a:ext>
                </a:extLst>
              </p14:cNvPr>
              <p14:cNvContentPartPr/>
              <p14:nvPr/>
            </p14:nvContentPartPr>
            <p14:xfrm>
              <a:off x="4297280" y="1981998"/>
              <a:ext cx="1892880" cy="24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2193C5-EC19-4EE8-8083-A418149A85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2960" y="1977678"/>
                <a:ext cx="19015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A47321E-112D-4AAC-A1C3-4EACE243306C}"/>
              </a:ext>
            </a:extLst>
          </p:cNvPr>
          <p:cNvGrpSpPr/>
          <p:nvPr/>
        </p:nvGrpSpPr>
        <p:grpSpPr>
          <a:xfrm>
            <a:off x="346640" y="2789478"/>
            <a:ext cx="5785200" cy="94320"/>
            <a:chOff x="346640" y="2789478"/>
            <a:chExt cx="578520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A76A2FD-E2E7-46E6-8489-F7E504D67C1D}"/>
                    </a:ext>
                  </a:extLst>
                </p14:cNvPr>
                <p14:cNvContentPartPr/>
                <p14:nvPr/>
              </p14:nvContentPartPr>
              <p14:xfrm>
                <a:off x="346640" y="2789478"/>
                <a:ext cx="2975040" cy="88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A76A2FD-E2E7-46E6-8489-F7E504D67C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2320" y="2785158"/>
                  <a:ext cx="2983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0C79C2-2BD7-4F66-B151-6044DC10B170}"/>
                    </a:ext>
                  </a:extLst>
                </p14:cNvPr>
                <p14:cNvContentPartPr/>
                <p14:nvPr/>
              </p14:nvContentPartPr>
              <p14:xfrm>
                <a:off x="3346520" y="2829078"/>
                <a:ext cx="2785320" cy="54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0C79C2-2BD7-4F66-B151-6044DC10B1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42200" y="2824758"/>
                  <a:ext cx="27939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D61B724-783E-4A9F-82E1-71731BBDEE52}"/>
                  </a:ext>
                </a:extLst>
              </p14:cNvPr>
              <p14:cNvContentPartPr/>
              <p14:nvPr/>
            </p14:nvContentPartPr>
            <p14:xfrm>
              <a:off x="10837040" y="944838"/>
              <a:ext cx="50760" cy="623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D61B724-783E-4A9F-82E1-71731BBDEE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2720" y="940518"/>
                <a:ext cx="5940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E4B9F64-1CEE-4F4E-B2F6-B21E39940760}"/>
                  </a:ext>
                </a:extLst>
              </p14:cNvPr>
              <p14:cNvContentPartPr/>
              <p14:nvPr/>
            </p14:nvContentPartPr>
            <p14:xfrm>
              <a:off x="10772600" y="1401318"/>
              <a:ext cx="178560" cy="169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E4B9F64-1CEE-4F4E-B2F6-B21E399407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68280" y="1396998"/>
                <a:ext cx="1872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0495CDE-F7E8-4CA3-AE8A-085B80BE1EAC}"/>
                  </a:ext>
                </a:extLst>
              </p14:cNvPr>
              <p14:cNvContentPartPr/>
              <p14:nvPr/>
            </p14:nvContentPartPr>
            <p14:xfrm>
              <a:off x="10294160" y="661518"/>
              <a:ext cx="49320" cy="194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0495CDE-F7E8-4CA3-AE8A-085B80BE1E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89840" y="657198"/>
                <a:ext cx="57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BEB99EE-0184-41D7-A507-9D1E55E4A122}"/>
                  </a:ext>
                </a:extLst>
              </p14:cNvPr>
              <p14:cNvContentPartPr/>
              <p14:nvPr/>
            </p14:nvContentPartPr>
            <p14:xfrm>
              <a:off x="10315400" y="642078"/>
              <a:ext cx="180720" cy="213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BEB99EE-0184-41D7-A507-9D1E55E4A1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11080" y="637758"/>
                <a:ext cx="189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C0BF8A3-13DB-4F51-88E3-95F2B7050652}"/>
                  </a:ext>
                </a:extLst>
              </p14:cNvPr>
              <p14:cNvContentPartPr/>
              <p14:nvPr/>
            </p14:nvContentPartPr>
            <p14:xfrm>
              <a:off x="10521680" y="691758"/>
              <a:ext cx="135720" cy="205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C0BF8A3-13DB-4F51-88E3-95F2B70506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17360" y="687438"/>
                <a:ext cx="1443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C8C87EF-78AD-48B0-BA31-E38906CF91AE}"/>
                  </a:ext>
                </a:extLst>
              </p14:cNvPr>
              <p14:cNvContentPartPr/>
              <p14:nvPr/>
            </p14:nvContentPartPr>
            <p14:xfrm>
              <a:off x="10675040" y="594918"/>
              <a:ext cx="89640" cy="143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C8C87EF-78AD-48B0-BA31-E38906CF91A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670720" y="590598"/>
                <a:ext cx="98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EA32960-92CE-48A6-9EDB-0B0B471990F3}"/>
                  </a:ext>
                </a:extLst>
              </p14:cNvPr>
              <p14:cNvContentPartPr/>
              <p14:nvPr/>
            </p14:nvContentPartPr>
            <p14:xfrm>
              <a:off x="10794920" y="527598"/>
              <a:ext cx="199440" cy="179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EA32960-92CE-48A6-9EDB-0B0B471990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90600" y="523278"/>
                <a:ext cx="208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9DD9F40-E631-4E78-946D-5DEBA3542459}"/>
                  </a:ext>
                </a:extLst>
              </p14:cNvPr>
              <p14:cNvContentPartPr/>
              <p14:nvPr/>
            </p14:nvContentPartPr>
            <p14:xfrm>
              <a:off x="11151320" y="461358"/>
              <a:ext cx="59400" cy="197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9DD9F40-E631-4E78-946D-5DEBA35424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47000" y="457038"/>
                <a:ext cx="680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12842F7-7BD8-4604-BFE4-256F2DF88D95}"/>
                  </a:ext>
                </a:extLst>
              </p14:cNvPr>
              <p14:cNvContentPartPr/>
              <p14:nvPr/>
            </p14:nvContentPartPr>
            <p14:xfrm>
              <a:off x="11212880" y="418158"/>
              <a:ext cx="159120" cy="163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12842F7-7BD8-4604-BFE4-256F2DF88D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08560" y="413838"/>
                <a:ext cx="167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0BE8E4-7288-4AD8-98FC-28559B28E219}"/>
                  </a:ext>
                </a:extLst>
              </p14:cNvPr>
              <p14:cNvContentPartPr/>
              <p14:nvPr/>
            </p14:nvContentPartPr>
            <p14:xfrm>
              <a:off x="11381720" y="431838"/>
              <a:ext cx="71640" cy="169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0BE8E4-7288-4AD8-98FC-28559B28E2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77400" y="427518"/>
                <a:ext cx="802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F89FBDA-9936-4C16-9954-80C13C899496}"/>
                  </a:ext>
                </a:extLst>
              </p14:cNvPr>
              <p14:cNvContentPartPr/>
              <p14:nvPr/>
            </p14:nvContentPartPr>
            <p14:xfrm>
              <a:off x="11418080" y="384318"/>
              <a:ext cx="109800" cy="144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F89FBDA-9936-4C16-9954-80C13C89949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13760" y="379998"/>
                <a:ext cx="118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DC6D123-9910-440B-BAA1-929D137ACBDD}"/>
                  </a:ext>
                </a:extLst>
              </p14:cNvPr>
              <p14:cNvContentPartPr/>
              <p14:nvPr/>
            </p14:nvContentPartPr>
            <p14:xfrm>
              <a:off x="10291280" y="1005318"/>
              <a:ext cx="209160" cy="1094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DC6D123-9910-440B-BAA1-929D137ACB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86960" y="1000998"/>
                <a:ext cx="217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9A83754-4994-4EEC-9131-676E7016345D}"/>
                  </a:ext>
                </a:extLst>
              </p14:cNvPr>
              <p14:cNvContentPartPr/>
              <p14:nvPr/>
            </p14:nvContentPartPr>
            <p14:xfrm>
              <a:off x="10508360" y="965358"/>
              <a:ext cx="72360" cy="781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9A83754-4994-4EEC-9131-676E701634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04040" y="961038"/>
                <a:ext cx="81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2E3AD7D-CCF2-4BD1-9F12-67119A758D7C}"/>
                  </a:ext>
                </a:extLst>
              </p14:cNvPr>
              <p14:cNvContentPartPr/>
              <p14:nvPr/>
            </p14:nvContentPartPr>
            <p14:xfrm>
              <a:off x="10714280" y="832878"/>
              <a:ext cx="238680" cy="1443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2E3AD7D-CCF2-4BD1-9F12-67119A758D7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09960" y="828558"/>
                <a:ext cx="247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E72C9C9-01E7-49F8-84A3-4C77507BCE26}"/>
                  </a:ext>
                </a:extLst>
              </p14:cNvPr>
              <p14:cNvContentPartPr/>
              <p14:nvPr/>
            </p14:nvContentPartPr>
            <p14:xfrm>
              <a:off x="11120360" y="712278"/>
              <a:ext cx="126360" cy="152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E72C9C9-01E7-49F8-84A3-4C77507BCE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116040" y="707958"/>
                <a:ext cx="135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96141A-F381-42CD-B004-F5BC7881B300}"/>
                  </a:ext>
                </a:extLst>
              </p14:cNvPr>
              <p14:cNvContentPartPr/>
              <p14:nvPr/>
            </p14:nvContentPartPr>
            <p14:xfrm>
              <a:off x="11260760" y="656118"/>
              <a:ext cx="386280" cy="139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96141A-F381-42CD-B004-F5BC7881B30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56440" y="651798"/>
                <a:ext cx="39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E36AD82-0776-4FFF-BA92-AD4962F9BA98}"/>
                  </a:ext>
                </a:extLst>
              </p14:cNvPr>
              <p14:cNvContentPartPr/>
              <p14:nvPr/>
            </p14:nvContentPartPr>
            <p14:xfrm>
              <a:off x="11601680" y="597438"/>
              <a:ext cx="65520" cy="56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E36AD82-0776-4FFF-BA92-AD4962F9BA9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97360" y="593118"/>
                <a:ext cx="74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00F943D-1289-4BFD-A3C0-5109BF3FEBDE}"/>
                  </a:ext>
                </a:extLst>
              </p14:cNvPr>
              <p14:cNvContentPartPr/>
              <p14:nvPr/>
            </p14:nvContentPartPr>
            <p14:xfrm>
              <a:off x="11647760" y="607878"/>
              <a:ext cx="104760" cy="651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00F943D-1289-4BFD-A3C0-5109BF3FEBD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643440" y="603558"/>
                <a:ext cx="113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9D9C0EF-1D99-44C7-B96A-73398B45BE8C}"/>
                  </a:ext>
                </a:extLst>
              </p14:cNvPr>
              <p14:cNvContentPartPr/>
              <p14:nvPr/>
            </p14:nvContentPartPr>
            <p14:xfrm>
              <a:off x="11778440" y="551358"/>
              <a:ext cx="65520" cy="291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9D9C0EF-1D99-44C7-B96A-73398B45BE8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74120" y="547038"/>
                <a:ext cx="74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ED90F3-6033-4409-A818-DFBD16BF89C3}"/>
                  </a:ext>
                </a:extLst>
              </p14:cNvPr>
              <p14:cNvContentPartPr/>
              <p14:nvPr/>
            </p14:nvContentPartPr>
            <p14:xfrm>
              <a:off x="11194880" y="979758"/>
              <a:ext cx="40680" cy="63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ED90F3-6033-4409-A818-DFBD16BF89C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190560" y="975438"/>
                <a:ext cx="49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2CE3F47-F088-4E77-B155-CA50610E7AF5}"/>
                  </a:ext>
                </a:extLst>
              </p14:cNvPr>
              <p14:cNvContentPartPr/>
              <p14:nvPr/>
            </p14:nvContentPartPr>
            <p14:xfrm>
              <a:off x="11265800" y="931878"/>
              <a:ext cx="44640" cy="154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2CE3F47-F088-4E77-B155-CA50610E7AF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261480" y="927558"/>
                <a:ext cx="53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3789407-102E-4D38-9211-C2308BB716A6}"/>
                  </a:ext>
                </a:extLst>
              </p14:cNvPr>
              <p14:cNvContentPartPr/>
              <p14:nvPr/>
            </p14:nvContentPartPr>
            <p14:xfrm>
              <a:off x="11339240" y="824598"/>
              <a:ext cx="298440" cy="1702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3789407-102E-4D38-9211-C2308BB716A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34920" y="820278"/>
                <a:ext cx="307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DB714D3-2E64-44AF-8A8E-689B6CF65E21}"/>
                  </a:ext>
                </a:extLst>
              </p14:cNvPr>
              <p14:cNvContentPartPr/>
              <p14:nvPr/>
            </p14:nvContentPartPr>
            <p14:xfrm>
              <a:off x="11616440" y="812718"/>
              <a:ext cx="5040" cy="35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DB714D3-2E64-44AF-8A8E-689B6CF65E2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612120" y="808398"/>
                <a:ext cx="13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C001896-5457-4EF9-A455-2067D933695F}"/>
                  </a:ext>
                </a:extLst>
              </p14:cNvPr>
              <p14:cNvContentPartPr/>
              <p14:nvPr/>
            </p14:nvContentPartPr>
            <p14:xfrm>
              <a:off x="11652800" y="762318"/>
              <a:ext cx="135360" cy="84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C001896-5457-4EF9-A455-2067D933695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648480" y="757998"/>
                <a:ext cx="1440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48B2970-92DD-48C4-9682-652AB517D419}"/>
                  </a:ext>
                </a:extLst>
              </p14:cNvPr>
              <p14:cNvContentPartPr/>
              <p14:nvPr/>
            </p14:nvContentPartPr>
            <p14:xfrm>
              <a:off x="11778440" y="714438"/>
              <a:ext cx="194040" cy="1497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48B2970-92DD-48C4-9682-652AB517D41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774120" y="710118"/>
                <a:ext cx="202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506B78F-7599-43C7-BD92-50B84E922521}"/>
                  </a:ext>
                </a:extLst>
              </p14:cNvPr>
              <p14:cNvContentPartPr/>
              <p14:nvPr/>
            </p14:nvContentPartPr>
            <p14:xfrm>
              <a:off x="11010560" y="1256598"/>
              <a:ext cx="110520" cy="53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506B78F-7599-43C7-BD92-50B84E92252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006240" y="1252278"/>
                <a:ext cx="1191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3F372C8-EBEF-40F8-95F4-7801C31DC3E0}"/>
                  </a:ext>
                </a:extLst>
              </p14:cNvPr>
              <p14:cNvContentPartPr/>
              <p14:nvPr/>
            </p14:nvContentPartPr>
            <p14:xfrm>
              <a:off x="11022800" y="1265238"/>
              <a:ext cx="111240" cy="687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3F372C8-EBEF-40F8-95F4-7801C31DC3E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018480" y="1260918"/>
                <a:ext cx="119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3CD50AF-F6F4-41D2-B830-4CFEAB63C49E}"/>
                  </a:ext>
                </a:extLst>
              </p14:cNvPr>
              <p14:cNvContentPartPr/>
              <p14:nvPr/>
            </p14:nvContentPartPr>
            <p14:xfrm>
              <a:off x="11120360" y="1205118"/>
              <a:ext cx="54000" cy="117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3CD50AF-F6F4-41D2-B830-4CFEAB63C49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116040" y="1200798"/>
                <a:ext cx="62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A91D166-C9F3-4115-8FF1-11E7839E80D6}"/>
                  </a:ext>
                </a:extLst>
              </p14:cNvPr>
              <p14:cNvContentPartPr/>
              <p14:nvPr/>
            </p14:nvContentPartPr>
            <p14:xfrm>
              <a:off x="11226560" y="1170198"/>
              <a:ext cx="31320" cy="95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A91D166-C9F3-4115-8FF1-11E7839E80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22240" y="1165878"/>
                <a:ext cx="39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C22D9C2-6424-4DBE-870D-8950D98E1E66}"/>
                  </a:ext>
                </a:extLst>
              </p14:cNvPr>
              <p14:cNvContentPartPr/>
              <p14:nvPr/>
            </p14:nvContentPartPr>
            <p14:xfrm>
              <a:off x="11188040" y="1107918"/>
              <a:ext cx="94320" cy="867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C22D9C2-6424-4DBE-870D-8950D98E1E6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183720" y="1103598"/>
                <a:ext cx="1029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792F239-744E-4D21-BD6A-7EA90A64F686}"/>
                  </a:ext>
                </a:extLst>
              </p14:cNvPr>
              <p14:cNvContentPartPr/>
              <p14:nvPr/>
            </p14:nvContentPartPr>
            <p14:xfrm>
              <a:off x="11293520" y="1092438"/>
              <a:ext cx="115920" cy="107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792F239-744E-4D21-BD6A-7EA90A64F68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289200" y="1088118"/>
                <a:ext cx="124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3ADB11F-9D6D-4D1D-BA9B-B3AE37B1F656}"/>
                  </a:ext>
                </a:extLst>
              </p14:cNvPr>
              <p14:cNvContentPartPr/>
              <p14:nvPr/>
            </p14:nvContentPartPr>
            <p14:xfrm>
              <a:off x="11384960" y="1046358"/>
              <a:ext cx="83880" cy="85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3ADB11F-9D6D-4D1D-BA9B-B3AE37B1F65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380640" y="1042038"/>
                <a:ext cx="92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C188165-2758-4AAD-88C9-E8274A8D5EE7}"/>
                  </a:ext>
                </a:extLst>
              </p14:cNvPr>
              <p14:cNvContentPartPr/>
              <p14:nvPr/>
            </p14:nvContentPartPr>
            <p14:xfrm>
              <a:off x="11466680" y="986598"/>
              <a:ext cx="114120" cy="486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C188165-2758-4AAD-88C9-E8274A8D5EE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462360" y="982278"/>
                <a:ext cx="122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2230532-4D32-4BD2-967D-AE56FBA4B1DB}"/>
                  </a:ext>
                </a:extLst>
              </p14:cNvPr>
              <p14:cNvContentPartPr/>
              <p14:nvPr/>
            </p14:nvContentPartPr>
            <p14:xfrm>
              <a:off x="11491160" y="1006398"/>
              <a:ext cx="99000" cy="63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2230532-4D32-4BD2-967D-AE56FBA4B1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86840" y="1002078"/>
                <a:ext cx="107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1E0048C-60DF-4683-8AE3-77A91EAC6379}"/>
                  </a:ext>
                </a:extLst>
              </p14:cNvPr>
              <p14:cNvContentPartPr/>
              <p14:nvPr/>
            </p14:nvContentPartPr>
            <p14:xfrm>
              <a:off x="11600240" y="906678"/>
              <a:ext cx="99720" cy="1357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1E0048C-60DF-4683-8AE3-77A91EAC637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595920" y="902358"/>
                <a:ext cx="108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6067031-0FAC-4475-A5FB-D35874EEBE4F}"/>
                  </a:ext>
                </a:extLst>
              </p14:cNvPr>
              <p14:cNvContentPartPr/>
              <p14:nvPr/>
            </p14:nvContentPartPr>
            <p14:xfrm>
              <a:off x="11701400" y="874638"/>
              <a:ext cx="46440" cy="1105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6067031-0FAC-4475-A5FB-D35874EEBE4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697080" y="870318"/>
                <a:ext cx="55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896662A-419A-45F5-BB13-9DB3E76A42CD}"/>
                  </a:ext>
                </a:extLst>
              </p14:cNvPr>
              <p14:cNvContentPartPr/>
              <p14:nvPr/>
            </p14:nvContentPartPr>
            <p14:xfrm>
              <a:off x="11726600" y="949878"/>
              <a:ext cx="360" cy="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896662A-419A-45F5-BB13-9DB3E76A42C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722280" y="9455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CB39D6C-02C3-4834-B86C-E102FB5C5D5C}"/>
                  </a:ext>
                </a:extLst>
              </p14:cNvPr>
              <p14:cNvContentPartPr/>
              <p14:nvPr/>
            </p14:nvContentPartPr>
            <p14:xfrm>
              <a:off x="11679440" y="881838"/>
              <a:ext cx="168480" cy="1389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CB39D6C-02C3-4834-B86C-E102FB5C5D5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75120" y="877518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CC44A92-17C7-4F89-8A4A-BE603E681998}"/>
                  </a:ext>
                </a:extLst>
              </p14:cNvPr>
              <p14:cNvContentPartPr/>
              <p14:nvPr/>
            </p14:nvContentPartPr>
            <p14:xfrm>
              <a:off x="11840720" y="846918"/>
              <a:ext cx="84240" cy="80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CC44A92-17C7-4F89-8A4A-BE603E68199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836400" y="842598"/>
                <a:ext cx="92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F264EAF-90CD-45D9-A93C-2CED460170F0}"/>
                  </a:ext>
                </a:extLst>
              </p14:cNvPr>
              <p14:cNvContentPartPr/>
              <p14:nvPr/>
            </p14:nvContentPartPr>
            <p14:xfrm>
              <a:off x="11845400" y="818118"/>
              <a:ext cx="164520" cy="716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F264EAF-90CD-45D9-A93C-2CED460170F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841080" y="813798"/>
                <a:ext cx="173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E5A9822-CD91-469F-BE1A-3C9E2C5F7121}"/>
                  </a:ext>
                </a:extLst>
              </p14:cNvPr>
              <p14:cNvContentPartPr/>
              <p14:nvPr/>
            </p14:nvContentPartPr>
            <p14:xfrm>
              <a:off x="11661440" y="1041318"/>
              <a:ext cx="95040" cy="1425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E5A9822-CD91-469F-BE1A-3C9E2C5F712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657120" y="1036998"/>
                <a:ext cx="103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D8C14A1-8B97-42AB-AED4-2C6204CC4160}"/>
                  </a:ext>
                </a:extLst>
              </p14:cNvPr>
              <p14:cNvContentPartPr/>
              <p14:nvPr/>
            </p14:nvContentPartPr>
            <p14:xfrm>
              <a:off x="11737400" y="1053198"/>
              <a:ext cx="76680" cy="81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D8C14A1-8B97-42AB-AED4-2C6204CC416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733080" y="1048878"/>
                <a:ext cx="853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4743B1B-F073-4E80-AFE1-7E7603DADC1C}"/>
                  </a:ext>
                </a:extLst>
              </p14:cNvPr>
              <p14:cNvContentPartPr/>
              <p14:nvPr/>
            </p14:nvContentPartPr>
            <p14:xfrm>
              <a:off x="11815160" y="1019358"/>
              <a:ext cx="73440" cy="709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4743B1B-F073-4E80-AFE1-7E7603DADC1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810840" y="1015038"/>
                <a:ext cx="82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DE78723-C6B1-4196-A67F-F79F95AD73AA}"/>
                  </a:ext>
                </a:extLst>
              </p14:cNvPr>
              <p14:cNvContentPartPr/>
              <p14:nvPr/>
            </p14:nvContentPartPr>
            <p14:xfrm>
              <a:off x="11866280" y="953838"/>
              <a:ext cx="181440" cy="1216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DE78723-C6B1-4196-A67F-F79F95AD73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861960" y="949518"/>
                <a:ext cx="190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7C2683D-E134-433D-BA3B-A320EEEED5DE}"/>
                  </a:ext>
                </a:extLst>
              </p14:cNvPr>
              <p14:cNvContentPartPr/>
              <p14:nvPr/>
            </p14:nvContentPartPr>
            <p14:xfrm>
              <a:off x="6847520" y="785718"/>
              <a:ext cx="1376640" cy="1198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7C2683D-E134-433D-BA3B-A320EEEED5D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43200" y="781398"/>
                <a:ext cx="1385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85178DF-467C-4333-BF27-47D2B0BD13C9}"/>
                  </a:ext>
                </a:extLst>
              </p14:cNvPr>
              <p14:cNvContentPartPr/>
              <p14:nvPr/>
            </p14:nvContentPartPr>
            <p14:xfrm>
              <a:off x="8036600" y="697518"/>
              <a:ext cx="284400" cy="247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85178DF-467C-4333-BF27-47D2B0BD13C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32280" y="693198"/>
                <a:ext cx="2930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8548CFC-D2AC-4541-8FB6-268B36DEB03E}"/>
                  </a:ext>
                </a:extLst>
              </p14:cNvPr>
              <p14:cNvContentPartPr/>
              <p14:nvPr/>
            </p14:nvContentPartPr>
            <p14:xfrm>
              <a:off x="7821680" y="875718"/>
              <a:ext cx="119520" cy="145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8548CFC-D2AC-4541-8FB6-268B36DEB03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17360" y="871398"/>
                <a:ext cx="128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0ECB3E-26B6-4264-9917-917AFEF934F4}"/>
                  </a:ext>
                </a:extLst>
              </p14:cNvPr>
              <p14:cNvContentPartPr/>
              <p14:nvPr/>
            </p14:nvContentPartPr>
            <p14:xfrm>
              <a:off x="7973240" y="912798"/>
              <a:ext cx="224640" cy="67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0ECB3E-26B6-4264-9917-917AFEF934F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68920" y="908478"/>
                <a:ext cx="233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E40F2FB-A770-4AFB-B461-B52D1D2E874A}"/>
                  </a:ext>
                </a:extLst>
              </p14:cNvPr>
              <p14:cNvContentPartPr/>
              <p14:nvPr/>
            </p14:nvContentPartPr>
            <p14:xfrm>
              <a:off x="8173760" y="877158"/>
              <a:ext cx="21960" cy="39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E40F2FB-A770-4AFB-B461-B52D1D2E87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169440" y="872838"/>
                <a:ext cx="30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1340D66-6007-49F2-8648-FC097BE9770D}"/>
                  </a:ext>
                </a:extLst>
              </p14:cNvPr>
              <p14:cNvContentPartPr/>
              <p14:nvPr/>
            </p14:nvContentPartPr>
            <p14:xfrm>
              <a:off x="8206880" y="872838"/>
              <a:ext cx="120960" cy="896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1340D66-6007-49F2-8648-FC097BE977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02560" y="868518"/>
                <a:ext cx="129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B6D04C9-ECD1-4237-9803-44AC33870DAC}"/>
                  </a:ext>
                </a:extLst>
              </p14:cNvPr>
              <p14:cNvContentPartPr/>
              <p14:nvPr/>
            </p14:nvContentPartPr>
            <p14:xfrm>
              <a:off x="8228840" y="917118"/>
              <a:ext cx="66240" cy="57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B6D04C9-ECD1-4237-9803-44AC33870D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224520" y="912798"/>
                <a:ext cx="748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40D12FB-DFF2-4F9D-A2DA-597DF7F797CA}"/>
                  </a:ext>
                </a:extLst>
              </p14:cNvPr>
              <p14:cNvContentPartPr/>
              <p14:nvPr/>
            </p14:nvContentPartPr>
            <p14:xfrm>
              <a:off x="8331440" y="809838"/>
              <a:ext cx="540360" cy="1544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40D12FB-DFF2-4F9D-A2DA-597DF7F797C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327120" y="805518"/>
                <a:ext cx="549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5053056-F85A-4FDB-A70B-89F704059829}"/>
                  </a:ext>
                </a:extLst>
              </p14:cNvPr>
              <p14:cNvContentPartPr/>
              <p14:nvPr/>
            </p14:nvContentPartPr>
            <p14:xfrm>
              <a:off x="8082320" y="1053198"/>
              <a:ext cx="73440" cy="986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5053056-F85A-4FDB-A70B-89F70405982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078000" y="1048878"/>
                <a:ext cx="82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7945408-7840-421C-B023-988A798C162B}"/>
                  </a:ext>
                </a:extLst>
              </p14:cNvPr>
              <p14:cNvContentPartPr/>
              <p14:nvPr/>
            </p14:nvContentPartPr>
            <p14:xfrm>
              <a:off x="8091320" y="1059318"/>
              <a:ext cx="118080" cy="136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7945408-7840-421C-B023-988A798C162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087000" y="1054998"/>
                <a:ext cx="126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8B10573-A997-4E56-80F3-5557074D4B00}"/>
                  </a:ext>
                </a:extLst>
              </p14:cNvPr>
              <p14:cNvContentPartPr/>
              <p14:nvPr/>
            </p14:nvContentPartPr>
            <p14:xfrm>
              <a:off x="8201480" y="1084158"/>
              <a:ext cx="68760" cy="158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8B10573-A997-4E56-80F3-5557074D4B0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197160" y="1079838"/>
                <a:ext cx="77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0CEC284-59C0-4FED-8B7C-4F8988B06810}"/>
                  </a:ext>
                </a:extLst>
              </p14:cNvPr>
              <p14:cNvContentPartPr/>
              <p14:nvPr/>
            </p14:nvContentPartPr>
            <p14:xfrm>
              <a:off x="8318120" y="1074798"/>
              <a:ext cx="207720" cy="178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0CEC284-59C0-4FED-8B7C-4F8988B0681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313800" y="1070478"/>
                <a:ext cx="2163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E89C8ED-38AA-4C6C-B3A8-C7A3A5A42AF8}"/>
                  </a:ext>
                </a:extLst>
              </p14:cNvPr>
              <p14:cNvContentPartPr/>
              <p14:nvPr/>
            </p14:nvContentPartPr>
            <p14:xfrm>
              <a:off x="8519720" y="1068678"/>
              <a:ext cx="57600" cy="164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E89C8ED-38AA-4C6C-B3A8-C7A3A5A42AF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15400" y="1064358"/>
                <a:ext cx="66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388D9B0-D10E-4509-993A-7D3A91499F13}"/>
                  </a:ext>
                </a:extLst>
              </p14:cNvPr>
              <p14:cNvContentPartPr/>
              <p14:nvPr/>
            </p14:nvContentPartPr>
            <p14:xfrm>
              <a:off x="8580560" y="1034838"/>
              <a:ext cx="259200" cy="1112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388D9B0-D10E-4509-993A-7D3A91499F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76240" y="1030518"/>
                <a:ext cx="267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0A4618F-1744-4DC7-A2E2-8487BEF858A0}"/>
                  </a:ext>
                </a:extLst>
              </p14:cNvPr>
              <p14:cNvContentPartPr/>
              <p14:nvPr/>
            </p14:nvContentPartPr>
            <p14:xfrm>
              <a:off x="8856680" y="1016118"/>
              <a:ext cx="12600" cy="302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0A4618F-1744-4DC7-A2E2-8487BEF858A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852360" y="1011798"/>
                <a:ext cx="21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E4CCA68-46C9-4B29-AA23-ECADBD2AA7D3}"/>
                  </a:ext>
                </a:extLst>
              </p14:cNvPr>
              <p14:cNvContentPartPr/>
              <p14:nvPr/>
            </p14:nvContentPartPr>
            <p14:xfrm>
              <a:off x="8877920" y="1078758"/>
              <a:ext cx="194400" cy="435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E4CCA68-46C9-4B29-AA23-ECADBD2AA7D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873600" y="1074438"/>
                <a:ext cx="203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8B5E5ED-BA1F-438F-835C-22C0D6FD2806}"/>
                  </a:ext>
                </a:extLst>
              </p14:cNvPr>
              <p14:cNvContentPartPr/>
              <p14:nvPr/>
            </p14:nvContentPartPr>
            <p14:xfrm>
              <a:off x="8336120" y="1266678"/>
              <a:ext cx="300600" cy="810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8B5E5ED-BA1F-438F-835C-22C0D6FD280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331800" y="1262358"/>
                <a:ext cx="309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92AE788-8B9F-4B75-B871-2CC26750F8CB}"/>
                  </a:ext>
                </a:extLst>
              </p14:cNvPr>
              <p14:cNvContentPartPr/>
              <p14:nvPr/>
            </p14:nvContentPartPr>
            <p14:xfrm>
              <a:off x="8720240" y="1249038"/>
              <a:ext cx="90360" cy="1119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92AE788-8B9F-4B75-B871-2CC26750F8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715920" y="1244718"/>
                <a:ext cx="99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481F799-1361-429A-8F39-D73A3AD12D18}"/>
                  </a:ext>
                </a:extLst>
              </p14:cNvPr>
              <p14:cNvContentPartPr/>
              <p14:nvPr/>
            </p14:nvContentPartPr>
            <p14:xfrm>
              <a:off x="8834000" y="1283958"/>
              <a:ext cx="89640" cy="482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481F799-1361-429A-8F39-D73A3AD12D1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29680" y="1279638"/>
                <a:ext cx="98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36AFBF9-BEBB-48DA-8D09-E9837A273CB4}"/>
                  </a:ext>
                </a:extLst>
              </p14:cNvPr>
              <p14:cNvContentPartPr/>
              <p14:nvPr/>
            </p14:nvContentPartPr>
            <p14:xfrm>
              <a:off x="8946320" y="1216998"/>
              <a:ext cx="95760" cy="1216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36AFBF9-BEBB-48DA-8D09-E9837A273CB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942000" y="1212678"/>
                <a:ext cx="104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340F6C7-01CA-4613-8740-7D2F9B2C5811}"/>
                  </a:ext>
                </a:extLst>
              </p14:cNvPr>
              <p14:cNvContentPartPr/>
              <p14:nvPr/>
            </p14:nvContentPartPr>
            <p14:xfrm>
              <a:off x="9056480" y="1210878"/>
              <a:ext cx="118080" cy="201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340F6C7-01CA-4613-8740-7D2F9B2C581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52160" y="1206558"/>
                <a:ext cx="126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FB0571C-696A-41FC-8D93-17CF9935714C}"/>
                  </a:ext>
                </a:extLst>
              </p14:cNvPr>
              <p14:cNvContentPartPr/>
              <p14:nvPr/>
            </p14:nvContentPartPr>
            <p14:xfrm>
              <a:off x="9190400" y="1254798"/>
              <a:ext cx="187200" cy="1749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FB0571C-696A-41FC-8D93-17CF9935714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86080" y="1250478"/>
                <a:ext cx="195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D7CC354-7ACF-4AEE-BD3E-5BD85827D6A2}"/>
                  </a:ext>
                </a:extLst>
              </p14:cNvPr>
              <p14:cNvContentPartPr/>
              <p14:nvPr/>
            </p14:nvContentPartPr>
            <p14:xfrm>
              <a:off x="9419360" y="1263078"/>
              <a:ext cx="148320" cy="133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D7CC354-7ACF-4AEE-BD3E-5BD85827D6A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415040" y="1258758"/>
                <a:ext cx="156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2B8B4FB-8EAC-4FD4-971F-AF84F7A184D6}"/>
                  </a:ext>
                </a:extLst>
              </p14:cNvPr>
              <p14:cNvContentPartPr/>
              <p14:nvPr/>
            </p14:nvContentPartPr>
            <p14:xfrm>
              <a:off x="9167720" y="1412118"/>
              <a:ext cx="169560" cy="138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2B8B4FB-8EAC-4FD4-971F-AF84F7A184D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163400" y="1407798"/>
                <a:ext cx="178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88F8DE6-8201-4934-9992-492928D9B3E8}"/>
                  </a:ext>
                </a:extLst>
              </p14:cNvPr>
              <p14:cNvContentPartPr/>
              <p14:nvPr/>
            </p14:nvContentPartPr>
            <p14:xfrm>
              <a:off x="9237920" y="1474758"/>
              <a:ext cx="560880" cy="1116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88F8DE6-8201-4934-9992-492928D9B3E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233600" y="1470438"/>
                <a:ext cx="5695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980C17D-26C5-418F-B8EF-1621C6F2887D}"/>
                  </a:ext>
                </a:extLst>
              </p14:cNvPr>
              <p14:cNvContentPartPr/>
              <p14:nvPr/>
            </p14:nvContentPartPr>
            <p14:xfrm>
              <a:off x="7391480" y="967878"/>
              <a:ext cx="4104360" cy="18108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980C17D-26C5-418F-B8EF-1621C6F2887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387160" y="963558"/>
                <a:ext cx="4113000" cy="18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CED8E25-7056-4D15-9439-CE06841D4834}"/>
              </a:ext>
            </a:extLst>
          </p:cNvPr>
          <p:cNvGrpSpPr/>
          <p:nvPr/>
        </p:nvGrpSpPr>
        <p:grpSpPr>
          <a:xfrm>
            <a:off x="7404080" y="2054718"/>
            <a:ext cx="2317680" cy="716760"/>
            <a:chOff x="7404080" y="2054718"/>
            <a:chExt cx="2317680" cy="71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A81479B-296E-44D7-A6DB-D0D654CB96DB}"/>
                    </a:ext>
                  </a:extLst>
                </p14:cNvPr>
                <p14:cNvContentPartPr/>
                <p14:nvPr/>
              </p14:nvContentPartPr>
              <p14:xfrm>
                <a:off x="8634920" y="2599038"/>
                <a:ext cx="63000" cy="49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A81479B-296E-44D7-A6DB-D0D654CB96D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30600" y="2594718"/>
                  <a:ext cx="7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10EC1D5-64D3-4955-A16B-2FA95D591D92}"/>
                    </a:ext>
                  </a:extLst>
                </p14:cNvPr>
                <p14:cNvContentPartPr/>
                <p14:nvPr/>
              </p14:nvContentPartPr>
              <p14:xfrm>
                <a:off x="9509000" y="2384838"/>
                <a:ext cx="53280" cy="36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10EC1D5-64D3-4955-A16B-2FA95D591D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04680" y="2380518"/>
                  <a:ext cx="6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688955A-F1D7-4929-BF38-09754F49168B}"/>
                    </a:ext>
                  </a:extLst>
                </p14:cNvPr>
                <p14:cNvContentPartPr/>
                <p14:nvPr/>
              </p14:nvContentPartPr>
              <p14:xfrm>
                <a:off x="9664160" y="2100798"/>
                <a:ext cx="57600" cy="670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688955A-F1D7-4929-BF38-09754F4916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9840" y="2096478"/>
                  <a:ext cx="662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44F81F9-FCBC-4A6D-A4E0-BC87E61255E9}"/>
                    </a:ext>
                  </a:extLst>
                </p14:cNvPr>
                <p14:cNvContentPartPr/>
                <p14:nvPr/>
              </p14:nvContentPartPr>
              <p14:xfrm>
                <a:off x="7404080" y="2054718"/>
                <a:ext cx="2247480" cy="70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44F81F9-FCBC-4A6D-A4E0-BC87E61255E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99760" y="2050398"/>
                  <a:ext cx="22561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5B035CB-A4A7-419C-8AEA-AA9332675500}"/>
                  </a:ext>
                </a:extLst>
              </p14:cNvPr>
              <p14:cNvContentPartPr/>
              <p14:nvPr/>
            </p14:nvContentPartPr>
            <p14:xfrm>
              <a:off x="1965920" y="5667318"/>
              <a:ext cx="2270520" cy="6804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5B035CB-A4A7-419C-8AEA-AA933267550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61600" y="5662998"/>
                <a:ext cx="2279160" cy="6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7D597CFD-46BF-40A4-9987-6C12EEA14250}"/>
              </a:ext>
            </a:extLst>
          </p:cNvPr>
          <p:cNvGrpSpPr/>
          <p:nvPr/>
        </p:nvGrpSpPr>
        <p:grpSpPr>
          <a:xfrm>
            <a:off x="2001200" y="5637438"/>
            <a:ext cx="2072880" cy="728280"/>
            <a:chOff x="2001200" y="5637438"/>
            <a:chExt cx="207288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7079D1F-D610-442E-9F80-E5B52101E897}"/>
                    </a:ext>
                  </a:extLst>
                </p14:cNvPr>
                <p14:cNvContentPartPr/>
                <p14:nvPr/>
              </p14:nvContentPartPr>
              <p14:xfrm>
                <a:off x="2001200" y="5637438"/>
                <a:ext cx="1510920" cy="728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7079D1F-D610-442E-9F80-E5B52101E8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96880" y="5633118"/>
                  <a:ext cx="151956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78CDEF2-8FDA-4779-B113-EAC6E1958FB9}"/>
                    </a:ext>
                  </a:extLst>
                </p14:cNvPr>
                <p14:cNvContentPartPr/>
                <p14:nvPr/>
              </p14:nvContentPartPr>
              <p14:xfrm>
                <a:off x="3592760" y="5658678"/>
                <a:ext cx="302040" cy="497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78CDEF2-8FDA-4779-B113-EAC6E1958F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88440" y="5654358"/>
                  <a:ext cx="3106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A90E1DF-C39E-4F9B-B588-250DEA1DACED}"/>
                    </a:ext>
                  </a:extLst>
                </p14:cNvPr>
                <p14:cNvContentPartPr/>
                <p14:nvPr/>
              </p14:nvContentPartPr>
              <p14:xfrm>
                <a:off x="3634880" y="5703318"/>
                <a:ext cx="439200" cy="527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A90E1DF-C39E-4F9B-B588-250DEA1DAC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30560" y="5698998"/>
                  <a:ext cx="447840" cy="53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26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Effiziente Bereitstellung von öffentlichen Gütern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9FF3E1-02FC-4AA6-9D6C-63C65E6855EF}"/>
              </a:ext>
            </a:extLst>
          </p:cNvPr>
          <p:cNvSpPr txBox="1"/>
          <p:nvPr/>
        </p:nvSpPr>
        <p:spPr>
          <a:xfrm>
            <a:off x="0" y="478763"/>
            <a:ext cx="5691673" cy="52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Güter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Aufgrund der Nicht-Rivalität von öffentlichen Gütern kann das Gut von allen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genutzt werden, und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niemand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vom Konsum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ausgeschlossen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werden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alle Konsumenten das Gut also gleichzeitig nutzen können, muss damit die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gesellschaftliche Wertschätzung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größer gleich den Grenzkosten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gesellschaftliche Wertschätzung entspricht der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aggregierten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Zahlungsbereitschaft aller Konsumenten. Somit muss im Optimum die Summe der Grenzzahlungsbereitschaften (bzw. Grenzraten der Substitution) den Grenzkosten entsprechen.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GRS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GK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Samuelsonbedingung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3175A7-C8CD-4F99-A82B-3182205F757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1F9E32-38D0-43EB-93E2-81246377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95" y="420704"/>
            <a:ext cx="5866712" cy="3632161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0F9FAF-3CEE-4838-9A75-95457294D60F}"/>
              </a:ext>
            </a:extLst>
          </p:cNvPr>
          <p:cNvGrpSpPr/>
          <p:nvPr/>
        </p:nvGrpSpPr>
        <p:grpSpPr>
          <a:xfrm>
            <a:off x="7157840" y="2816838"/>
            <a:ext cx="2594880" cy="893880"/>
            <a:chOff x="7157840" y="2816838"/>
            <a:chExt cx="2594880" cy="89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97FC54-268B-41A3-984E-4EEAA4B3B04A}"/>
                    </a:ext>
                  </a:extLst>
                </p14:cNvPr>
                <p14:cNvContentPartPr/>
                <p14:nvPr/>
              </p14:nvContentPartPr>
              <p14:xfrm>
                <a:off x="8491280" y="2816838"/>
                <a:ext cx="25560" cy="2041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97FC54-268B-41A3-984E-4EEAA4B3B0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86960" y="2812518"/>
                  <a:ext cx="3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2CA31B3-2169-4753-827D-506888078EC8}"/>
                    </a:ext>
                  </a:extLst>
                </p14:cNvPr>
                <p14:cNvContentPartPr/>
                <p14:nvPr/>
              </p14:nvContentPartPr>
              <p14:xfrm>
                <a:off x="7738880" y="3084318"/>
                <a:ext cx="636120" cy="463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2CA31B3-2169-4753-827D-506888078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4560" y="3079998"/>
                  <a:ext cx="644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AC3F8D-AFBB-424D-ACF3-15C52FCB1E9D}"/>
                    </a:ext>
                  </a:extLst>
                </p14:cNvPr>
                <p14:cNvContentPartPr/>
                <p14:nvPr/>
              </p14:nvContentPartPr>
              <p14:xfrm>
                <a:off x="8288960" y="3036438"/>
                <a:ext cx="152280" cy="118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AC3F8D-AFBB-424D-ACF3-15C52FCB1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4640" y="3032118"/>
                  <a:ext cx="160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6C0DF24-F8B1-482D-8BE1-6800596954D4}"/>
                    </a:ext>
                  </a:extLst>
                </p14:cNvPr>
                <p14:cNvContentPartPr/>
                <p14:nvPr/>
              </p14:nvContentPartPr>
              <p14:xfrm>
                <a:off x="7157840" y="3438558"/>
                <a:ext cx="119880" cy="173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6C0DF24-F8B1-482D-8BE1-6800596954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3520" y="3434238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8213D03-B871-4161-B5D4-8CEAE1FC069C}"/>
                    </a:ext>
                  </a:extLst>
                </p14:cNvPr>
                <p14:cNvContentPartPr/>
                <p14:nvPr/>
              </p14:nvContentPartPr>
              <p14:xfrm>
                <a:off x="7279160" y="3497598"/>
                <a:ext cx="291600" cy="213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8213D03-B871-4161-B5D4-8CEAE1FC06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4840" y="3493278"/>
                  <a:ext cx="30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DA25CEE-4D99-4B54-B2F8-883532FF85AC}"/>
                    </a:ext>
                  </a:extLst>
                </p14:cNvPr>
                <p14:cNvContentPartPr/>
                <p14:nvPr/>
              </p14:nvContentPartPr>
              <p14:xfrm>
                <a:off x="7778480" y="3443238"/>
                <a:ext cx="177840" cy="133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DA25CEE-4D99-4B54-B2F8-883532FF85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74160" y="3438918"/>
                  <a:ext cx="18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2529A0E-39E3-4E7A-A080-F24BCA700B1F}"/>
                    </a:ext>
                  </a:extLst>
                </p14:cNvPr>
                <p14:cNvContentPartPr/>
                <p14:nvPr/>
              </p14:nvContentPartPr>
              <p14:xfrm>
                <a:off x="8001680" y="3491118"/>
                <a:ext cx="71640" cy="9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2529A0E-39E3-4E7A-A080-F24BCA700B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97360" y="3486798"/>
                  <a:ext cx="80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43D417A-9573-4B98-AABB-BAEBFF6C1155}"/>
                    </a:ext>
                  </a:extLst>
                </p14:cNvPr>
                <p14:cNvContentPartPr/>
                <p14:nvPr/>
              </p14:nvContentPartPr>
              <p14:xfrm>
                <a:off x="8173760" y="3362238"/>
                <a:ext cx="210600" cy="253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43D417A-9573-4B98-AABB-BAEBFF6C11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69440" y="3357918"/>
                  <a:ext cx="219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67C3D7-5AC1-4E9E-A792-E9304D6A2562}"/>
                    </a:ext>
                  </a:extLst>
                </p14:cNvPr>
                <p14:cNvContentPartPr/>
                <p14:nvPr/>
              </p14:nvContentPartPr>
              <p14:xfrm>
                <a:off x="8363840" y="3350718"/>
                <a:ext cx="88920" cy="238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67C3D7-5AC1-4E9E-A792-E9304D6A25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59520" y="3346398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A717AFE-55F0-483A-8788-F5877C959CA1}"/>
                    </a:ext>
                  </a:extLst>
                </p14:cNvPr>
                <p14:cNvContentPartPr/>
                <p14:nvPr/>
              </p14:nvContentPartPr>
              <p14:xfrm>
                <a:off x="8415320" y="3461958"/>
                <a:ext cx="160920" cy="48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A717AFE-55F0-483A-8788-F5877C959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11000" y="3457638"/>
                  <a:ext cx="16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C33C3D5-7BF8-441E-AEE7-5887D6DDC309}"/>
                    </a:ext>
                  </a:extLst>
                </p14:cNvPr>
                <p14:cNvContentPartPr/>
                <p14:nvPr/>
              </p14:nvContentPartPr>
              <p14:xfrm>
                <a:off x="8579840" y="3392478"/>
                <a:ext cx="170280" cy="154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C33C3D5-7BF8-441E-AEE7-5887D6DDC3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75520" y="3388158"/>
                  <a:ext cx="178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307E878-1B8D-4D58-83B4-DF871133B626}"/>
                    </a:ext>
                  </a:extLst>
                </p14:cNvPr>
                <p14:cNvContentPartPr/>
                <p14:nvPr/>
              </p14:nvContentPartPr>
              <p14:xfrm>
                <a:off x="8764880" y="3398598"/>
                <a:ext cx="7920" cy="25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307E878-1B8D-4D58-83B4-DF871133B6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60560" y="3394278"/>
                  <a:ext cx="16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2F3F64D-2F9A-470C-8F88-0DA4A4BA55FE}"/>
                    </a:ext>
                  </a:extLst>
                </p14:cNvPr>
                <p14:cNvContentPartPr/>
                <p14:nvPr/>
              </p14:nvContentPartPr>
              <p14:xfrm>
                <a:off x="8814200" y="3349998"/>
                <a:ext cx="114840" cy="172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2F3F64D-2F9A-470C-8F88-0DA4A4BA55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09880" y="3345678"/>
                  <a:ext cx="123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396F6C3-C2DF-41B1-A099-F57E451C6DB6}"/>
                    </a:ext>
                  </a:extLst>
                </p14:cNvPr>
                <p14:cNvContentPartPr/>
                <p14:nvPr/>
              </p14:nvContentPartPr>
              <p14:xfrm>
                <a:off x="8953520" y="3463038"/>
                <a:ext cx="177120" cy="63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396F6C3-C2DF-41B1-A099-F57E451C6DB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9200" y="3458718"/>
                  <a:ext cx="185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B45C1F-8B2F-4C95-A14E-4C93E012CFB7}"/>
                    </a:ext>
                  </a:extLst>
                </p14:cNvPr>
                <p14:cNvContentPartPr/>
                <p14:nvPr/>
              </p14:nvContentPartPr>
              <p14:xfrm>
                <a:off x="8168000" y="3351438"/>
                <a:ext cx="96480" cy="14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B45C1F-8B2F-4C95-A14E-4C93E012CF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63680" y="3347118"/>
                  <a:ext cx="105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9A3A68A-AFE0-4EAF-825C-33E07D37D22B}"/>
                    </a:ext>
                  </a:extLst>
                </p14:cNvPr>
                <p14:cNvContentPartPr/>
                <p14:nvPr/>
              </p14:nvContentPartPr>
              <p14:xfrm>
                <a:off x="9227480" y="3370518"/>
                <a:ext cx="173520" cy="18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9A3A68A-AFE0-4EAF-825C-33E07D37D2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23160" y="3366198"/>
                  <a:ext cx="182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84D937-FD8C-4D6A-9C69-A2B0E5FC6DFF}"/>
                    </a:ext>
                  </a:extLst>
                </p14:cNvPr>
                <p14:cNvContentPartPr/>
                <p14:nvPr/>
              </p14:nvContentPartPr>
              <p14:xfrm>
                <a:off x="9433760" y="3453678"/>
                <a:ext cx="80280" cy="99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84D937-FD8C-4D6A-9C69-A2B0E5FC6D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29440" y="3449358"/>
                  <a:ext cx="8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5827FC-725A-4BF8-8F68-8EF37944B1A3}"/>
                    </a:ext>
                  </a:extLst>
                </p14:cNvPr>
                <p14:cNvContentPartPr/>
                <p14:nvPr/>
              </p14:nvContentPartPr>
              <p14:xfrm>
                <a:off x="9516200" y="3378798"/>
                <a:ext cx="128160" cy="169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5827FC-725A-4BF8-8F68-8EF37944B1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1880" y="3374478"/>
                  <a:ext cx="136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0250A3-C030-4D8C-8400-78FC38CD8318}"/>
                    </a:ext>
                  </a:extLst>
                </p14:cNvPr>
                <p14:cNvContentPartPr/>
                <p14:nvPr/>
              </p14:nvContentPartPr>
              <p14:xfrm>
                <a:off x="9689720" y="3430278"/>
                <a:ext cx="51480" cy="10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0250A3-C030-4D8C-8400-78FC38CD83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5400" y="3425958"/>
                  <a:ext cx="60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CB50CC-057B-4702-95AC-1D81BE1009A0}"/>
                    </a:ext>
                  </a:extLst>
                </p14:cNvPr>
                <p14:cNvContentPartPr/>
                <p14:nvPr/>
              </p14:nvContentPartPr>
              <p14:xfrm>
                <a:off x="9636440" y="3438558"/>
                <a:ext cx="116280" cy="10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CB50CC-057B-4702-95AC-1D81BE1009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32120" y="3434238"/>
                  <a:ext cx="12492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B80EF29-24FB-43DC-B7CE-4003447C4B99}"/>
                  </a:ext>
                </a:extLst>
              </p14:cNvPr>
              <p14:cNvContentPartPr/>
              <p14:nvPr/>
            </p14:nvContentPartPr>
            <p14:xfrm>
              <a:off x="1836680" y="5380038"/>
              <a:ext cx="1291320" cy="4554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B80EF29-24FB-43DC-B7CE-4003447C4B9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32360" y="5375718"/>
                <a:ext cx="12999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ACF5751-C3F1-4575-A1DF-CD02FC238BAE}"/>
                  </a:ext>
                </a:extLst>
              </p14:cNvPr>
              <p14:cNvContentPartPr/>
              <p14:nvPr/>
            </p14:nvContentPartPr>
            <p14:xfrm>
              <a:off x="3355520" y="5329998"/>
              <a:ext cx="484920" cy="555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ACF5751-C3F1-4575-A1DF-CD02FC238B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1200" y="5325678"/>
                <a:ext cx="49356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57EF5BF-5348-4022-9CDA-E331E82BB8A7}"/>
              </a:ext>
            </a:extLst>
          </p:cNvPr>
          <p:cNvGrpSpPr/>
          <p:nvPr/>
        </p:nvGrpSpPr>
        <p:grpSpPr>
          <a:xfrm>
            <a:off x="5666360" y="802998"/>
            <a:ext cx="920160" cy="2493720"/>
            <a:chOff x="5666360" y="802998"/>
            <a:chExt cx="920160" cy="24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5B167D-F8E2-4F15-BCAB-E6C3B81B1936}"/>
                    </a:ext>
                  </a:extLst>
                </p14:cNvPr>
                <p14:cNvContentPartPr/>
                <p14:nvPr/>
              </p14:nvContentPartPr>
              <p14:xfrm>
                <a:off x="6399320" y="1006758"/>
                <a:ext cx="111240" cy="1958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5B167D-F8E2-4F15-BCAB-E6C3B81B193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95000" y="1002438"/>
                  <a:ext cx="119880" cy="19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CB7EC3-6678-4F0B-8BEF-08AF0016AF0B}"/>
                    </a:ext>
                  </a:extLst>
                </p14:cNvPr>
                <p14:cNvContentPartPr/>
                <p14:nvPr/>
              </p14:nvContentPartPr>
              <p14:xfrm>
                <a:off x="6335960" y="802998"/>
                <a:ext cx="250560" cy="252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CB7EC3-6678-4F0B-8BEF-08AF0016AF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31640" y="798678"/>
                  <a:ext cx="259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7DF593B-8269-4F4D-8823-3BF3179D5D64}"/>
                    </a:ext>
                  </a:extLst>
                </p14:cNvPr>
                <p14:cNvContentPartPr/>
                <p14:nvPr/>
              </p14:nvContentPartPr>
              <p14:xfrm>
                <a:off x="5666360" y="3076398"/>
                <a:ext cx="108000" cy="220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7DF593B-8269-4F4D-8823-3BF3179D5D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62040" y="3072078"/>
                  <a:ext cx="116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0DC80B0-D1BF-45A3-A4D1-C2FB32DF855B}"/>
                    </a:ext>
                  </a:extLst>
                </p14:cNvPr>
                <p14:cNvContentPartPr/>
                <p14:nvPr/>
              </p14:nvContentPartPr>
              <p14:xfrm>
                <a:off x="5807840" y="3058398"/>
                <a:ext cx="247320" cy="232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0DC80B0-D1BF-45A3-A4D1-C2FB32DF85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03520" y="3054078"/>
                  <a:ext cx="255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23F00F-1E80-4A54-8BFC-69B264A6F170}"/>
                    </a:ext>
                  </a:extLst>
                </p14:cNvPr>
                <p14:cNvContentPartPr/>
                <p14:nvPr/>
              </p14:nvContentPartPr>
              <p14:xfrm>
                <a:off x="6039680" y="3098718"/>
                <a:ext cx="13680" cy="21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23F00F-1E80-4A54-8BFC-69B264A6F1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5360" y="3094398"/>
                  <a:ext cx="22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8CC447-017A-4359-AAA3-458B7E47B560}"/>
                    </a:ext>
                  </a:extLst>
                </p14:cNvPr>
                <p14:cNvContentPartPr/>
                <p14:nvPr/>
              </p14:nvContentPartPr>
              <p14:xfrm>
                <a:off x="6094400" y="3029598"/>
                <a:ext cx="122760" cy="255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8CC447-017A-4359-AAA3-458B7E47B5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90080" y="3025278"/>
                  <a:ext cx="131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E49E53-BF2A-43D4-891E-1A881B52FE95}"/>
                    </a:ext>
                  </a:extLst>
                </p14:cNvPr>
                <p14:cNvContentPartPr/>
                <p14:nvPr/>
              </p14:nvContentPartPr>
              <p14:xfrm>
                <a:off x="6232280" y="3092598"/>
                <a:ext cx="307080" cy="186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E49E53-BF2A-43D4-891E-1A881B52FE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27960" y="3088278"/>
                  <a:ext cx="3157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5E64DF9-7AFF-432B-8AB3-01D5C7197C7A}"/>
              </a:ext>
            </a:extLst>
          </p:cNvPr>
          <p:cNvGrpSpPr/>
          <p:nvPr/>
        </p:nvGrpSpPr>
        <p:grpSpPr>
          <a:xfrm>
            <a:off x="5378720" y="3420558"/>
            <a:ext cx="1496880" cy="334080"/>
            <a:chOff x="5378720" y="3420558"/>
            <a:chExt cx="149688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ADEA32-ACB6-4E93-A352-B8E68AA62924}"/>
                    </a:ext>
                  </a:extLst>
                </p14:cNvPr>
                <p14:cNvContentPartPr/>
                <p14:nvPr/>
              </p14:nvContentPartPr>
              <p14:xfrm>
                <a:off x="5648360" y="3420558"/>
                <a:ext cx="164880" cy="21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ADEA32-ACB6-4E93-A352-B8E68AA629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44040" y="3416238"/>
                  <a:ext cx="17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B3D6F64-F9EE-4F8D-BCDC-DA22F5E91245}"/>
                    </a:ext>
                  </a:extLst>
                </p14:cNvPr>
                <p14:cNvContentPartPr/>
                <p14:nvPr/>
              </p14:nvContentPartPr>
              <p14:xfrm>
                <a:off x="5813240" y="3505158"/>
                <a:ext cx="76680" cy="176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B3D6F64-F9EE-4F8D-BCDC-DA22F5E912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8920" y="3500838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4413049-E880-4FD1-B010-A605191FD416}"/>
                    </a:ext>
                  </a:extLst>
                </p14:cNvPr>
                <p14:cNvContentPartPr/>
                <p14:nvPr/>
              </p14:nvContentPartPr>
              <p14:xfrm>
                <a:off x="5866160" y="3506958"/>
                <a:ext cx="228960" cy="185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4413049-E880-4FD1-B010-A605191FD4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61840" y="3502638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2F628CA-FBF0-4AAF-BF7B-A6E013CC5211}"/>
                    </a:ext>
                  </a:extLst>
                </p14:cNvPr>
                <p14:cNvContentPartPr/>
                <p14:nvPr/>
              </p14:nvContentPartPr>
              <p14:xfrm>
                <a:off x="6064880" y="3526038"/>
                <a:ext cx="85320" cy="228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2F628CA-FBF0-4AAF-BF7B-A6E013CC52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60560" y="3521718"/>
                  <a:ext cx="93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08BA00F-DC54-4434-8D08-062EE9DC9688}"/>
                    </a:ext>
                  </a:extLst>
                </p14:cNvPr>
                <p14:cNvContentPartPr/>
                <p14:nvPr/>
              </p14:nvContentPartPr>
              <p14:xfrm>
                <a:off x="6194840" y="3448998"/>
                <a:ext cx="125280" cy="165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08BA00F-DC54-4434-8D08-062EE9DC96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90520" y="3444678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344545-1A5F-4917-821D-0F5888EA46E7}"/>
                    </a:ext>
                  </a:extLst>
                </p14:cNvPr>
                <p14:cNvContentPartPr/>
                <p14:nvPr/>
              </p14:nvContentPartPr>
              <p14:xfrm>
                <a:off x="6330560" y="3455478"/>
                <a:ext cx="19800" cy="51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344545-1A5F-4917-821D-0F5888EA46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26240" y="3451158"/>
                  <a:ext cx="28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F1E842F-8991-4C89-9DF7-15B43B69BE4E}"/>
                    </a:ext>
                  </a:extLst>
                </p14:cNvPr>
                <p14:cNvContentPartPr/>
                <p14:nvPr/>
              </p14:nvContentPartPr>
              <p14:xfrm>
                <a:off x="6359720" y="3523158"/>
                <a:ext cx="197640" cy="84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F1E842F-8991-4C89-9DF7-15B43B69BE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55400" y="3518838"/>
                  <a:ext cx="206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607A0E-D12C-45BE-9A48-119C0CA09807}"/>
                    </a:ext>
                  </a:extLst>
                </p14:cNvPr>
                <p14:cNvContentPartPr/>
                <p14:nvPr/>
              </p14:nvContentPartPr>
              <p14:xfrm>
                <a:off x="5378720" y="3711078"/>
                <a:ext cx="1496880" cy="36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607A0E-D12C-45BE-9A48-119C0CA098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74400" y="3706758"/>
                  <a:ext cx="15055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38E5A2A-C20D-41DB-B59D-9B981D7710D5}"/>
              </a:ext>
            </a:extLst>
          </p:cNvPr>
          <p:cNvGrpSpPr/>
          <p:nvPr/>
        </p:nvGrpSpPr>
        <p:grpSpPr>
          <a:xfrm>
            <a:off x="520520" y="5907438"/>
            <a:ext cx="3759480" cy="644040"/>
            <a:chOff x="520520" y="5907438"/>
            <a:chExt cx="375948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E2A3264-C72E-4399-BAE9-B85ACD1E66A2}"/>
                    </a:ext>
                  </a:extLst>
                </p14:cNvPr>
                <p14:cNvContentPartPr/>
                <p14:nvPr/>
              </p14:nvContentPartPr>
              <p14:xfrm>
                <a:off x="1608440" y="5907438"/>
                <a:ext cx="2671560" cy="64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E2A3264-C72E-4399-BAE9-B85ACD1E66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04120" y="5903118"/>
                  <a:ext cx="268020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AD0EC4-10BF-4AC7-9FC7-4406C15478F0}"/>
                    </a:ext>
                  </a:extLst>
                </p14:cNvPr>
                <p14:cNvContentPartPr/>
                <p14:nvPr/>
              </p14:nvContentPartPr>
              <p14:xfrm>
                <a:off x="736160" y="6072678"/>
                <a:ext cx="20880" cy="22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AD0EC4-10BF-4AC7-9FC7-4406C15478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1840" y="6068358"/>
                  <a:ext cx="29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11C513F-CB1C-409D-AA38-FA5F235157CE}"/>
                    </a:ext>
                  </a:extLst>
                </p14:cNvPr>
                <p14:cNvContentPartPr/>
                <p14:nvPr/>
              </p14:nvContentPartPr>
              <p14:xfrm>
                <a:off x="643280" y="6007878"/>
                <a:ext cx="209160" cy="170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11C513F-CB1C-409D-AA38-FA5F235157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8960" y="6003558"/>
                  <a:ext cx="21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95E04E-2024-408E-9D70-1314FEC915DB}"/>
                    </a:ext>
                  </a:extLst>
                </p14:cNvPr>
                <p14:cNvContentPartPr/>
                <p14:nvPr/>
              </p14:nvContentPartPr>
              <p14:xfrm>
                <a:off x="824360" y="6097158"/>
                <a:ext cx="301680" cy="149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95E04E-2024-408E-9D70-1314FEC915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0040" y="6092838"/>
                  <a:ext cx="31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1894BB6-404B-47E5-A12F-096A05FD4090}"/>
                    </a:ext>
                  </a:extLst>
                </p14:cNvPr>
                <p14:cNvContentPartPr/>
                <p14:nvPr/>
              </p14:nvContentPartPr>
              <p14:xfrm>
                <a:off x="1162400" y="5956758"/>
                <a:ext cx="31320" cy="30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1894BB6-404B-47E5-A12F-096A05FD40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080" y="5952438"/>
                  <a:ext cx="39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27B69F-B53F-4EFA-920D-4673C2431AB9}"/>
                    </a:ext>
                  </a:extLst>
                </p14:cNvPr>
                <p14:cNvContentPartPr/>
                <p14:nvPr/>
              </p14:nvContentPartPr>
              <p14:xfrm>
                <a:off x="520520" y="6297318"/>
                <a:ext cx="889200" cy="136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27B69F-B53F-4EFA-920D-4673C2431A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6200" y="6292998"/>
                  <a:ext cx="89784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55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452091"/>
            <a:ext cx="12172951" cy="86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Haushalte unterliegen im Allgemeinen dem Grundproblem der Ökonomie:                         Prinzipiell unbegrenzte Bedürfnisse sind mit begrenzten Ressourcen zu befriedigen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850028"/>
            <a:ext cx="12172951" cy="16216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Summe aller konsumierten Güter aller Haushalte können die verfügbaren Mengen nicht überschreiten.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2 Konsumenten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</a:t>
                </a:r>
              </a:p>
              <a:p>
                <a:pPr lvl="1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(„Zuwachs auf hohem Niveau 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0839"/>
                <a:ext cx="12172951" cy="4789837"/>
              </a:xfrm>
              <a:prstGeom prst="rect">
                <a:avLst/>
              </a:prstGeom>
              <a:blipFill>
                <a:blip r:embed="rId2"/>
                <a:stretch>
                  <a:fillRect l="-651" b="-4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DCEC1F7B-7EFF-415C-A94A-4F537AFF0A3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AA440A5-C572-46F6-BA3D-92BC66E0DF93}"/>
              </a:ext>
            </a:extLst>
          </p:cNvPr>
          <p:cNvGrpSpPr/>
          <p:nvPr/>
        </p:nvGrpSpPr>
        <p:grpSpPr>
          <a:xfrm>
            <a:off x="1685480" y="1216638"/>
            <a:ext cx="7130520" cy="84960"/>
            <a:chOff x="1685480" y="1216638"/>
            <a:chExt cx="713052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4278F4B-C5FF-48BA-9C18-B657AEE72126}"/>
                    </a:ext>
                  </a:extLst>
                </p14:cNvPr>
                <p14:cNvContentPartPr/>
                <p14:nvPr/>
              </p14:nvContentPartPr>
              <p14:xfrm>
                <a:off x="1685480" y="1216638"/>
                <a:ext cx="2977560" cy="84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4278F4B-C5FF-48BA-9C18-B657AEE721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81160" y="1212318"/>
                  <a:ext cx="2986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2D2CAE5-9D92-4901-83DC-147F0F95D5A6}"/>
                    </a:ext>
                  </a:extLst>
                </p14:cNvPr>
                <p14:cNvContentPartPr/>
                <p14:nvPr/>
              </p14:nvContentPartPr>
              <p14:xfrm>
                <a:off x="5807480" y="1247598"/>
                <a:ext cx="3008520" cy="42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2D2CAE5-9D92-4901-83DC-147F0F95D5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3160" y="1243278"/>
                  <a:ext cx="30171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0B182C-1372-4AA3-929B-9D43056D4451}"/>
                  </a:ext>
                </a:extLst>
              </p14:cNvPr>
              <p14:cNvContentPartPr/>
              <p14:nvPr/>
            </p14:nvContentPartPr>
            <p14:xfrm>
              <a:off x="8190680" y="1603638"/>
              <a:ext cx="2870640" cy="64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0B182C-1372-4AA3-929B-9D43056D4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6360" y="1599318"/>
                <a:ext cx="28792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87B3236-D833-4274-9387-BCA0ABA7A20F}"/>
              </a:ext>
            </a:extLst>
          </p:cNvPr>
          <p:cNvGrpSpPr/>
          <p:nvPr/>
        </p:nvGrpSpPr>
        <p:grpSpPr>
          <a:xfrm>
            <a:off x="2433920" y="2366478"/>
            <a:ext cx="7536960" cy="593640"/>
            <a:chOff x="2433920" y="2366478"/>
            <a:chExt cx="7536960" cy="5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366774E-8DB8-4E59-B02C-C28DEE50DA38}"/>
                    </a:ext>
                  </a:extLst>
                </p14:cNvPr>
                <p14:cNvContentPartPr/>
                <p14:nvPr/>
              </p14:nvContentPartPr>
              <p14:xfrm>
                <a:off x="4129160" y="2415798"/>
                <a:ext cx="2792520" cy="92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366774E-8DB8-4E59-B02C-C28DEE50DA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4840" y="2411478"/>
                  <a:ext cx="2801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BAA3717-4286-400A-8362-50E7982A126C}"/>
                    </a:ext>
                  </a:extLst>
                </p14:cNvPr>
                <p14:cNvContentPartPr/>
                <p14:nvPr/>
              </p14:nvContentPartPr>
              <p14:xfrm>
                <a:off x="7453400" y="2440278"/>
                <a:ext cx="1967400" cy="66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BAA3717-4286-400A-8362-50E7982A12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49080" y="2435958"/>
                  <a:ext cx="1976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25D5EB1-32AF-4891-A8AE-794C32CE1216}"/>
                    </a:ext>
                  </a:extLst>
                </p14:cNvPr>
                <p14:cNvContentPartPr/>
                <p14:nvPr/>
              </p14:nvContentPartPr>
              <p14:xfrm>
                <a:off x="2433920" y="2857518"/>
                <a:ext cx="1101960" cy="84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25D5EB1-32AF-4891-A8AE-794C32CE12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29600" y="2853198"/>
                  <a:ext cx="111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1754F3-0D10-4A55-AF87-8A7B8AA457E5}"/>
                    </a:ext>
                  </a:extLst>
                </p14:cNvPr>
                <p14:cNvContentPartPr/>
                <p14:nvPr/>
              </p14:nvContentPartPr>
              <p14:xfrm>
                <a:off x="3983720" y="2868678"/>
                <a:ext cx="1161360" cy="80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1754F3-0D10-4A55-AF87-8A7B8AA457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79400" y="2864358"/>
                  <a:ext cx="1170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25605E-854A-4322-B47A-35E79A2CB0D3}"/>
                    </a:ext>
                  </a:extLst>
                </p14:cNvPr>
                <p14:cNvContentPartPr/>
                <p14:nvPr/>
              </p14:nvContentPartPr>
              <p14:xfrm>
                <a:off x="8742560" y="2366478"/>
                <a:ext cx="1228320" cy="593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25605E-854A-4322-B47A-35E79A2CB0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8240" y="2362158"/>
                  <a:ext cx="1236960" cy="60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F3EB4FE-48F1-4DB6-AAA3-9C79A1A08AF8}"/>
                  </a:ext>
                </a:extLst>
              </p14:cNvPr>
              <p14:cNvContentPartPr/>
              <p14:nvPr/>
            </p14:nvContentPartPr>
            <p14:xfrm>
              <a:off x="10213160" y="2408238"/>
              <a:ext cx="1541520" cy="496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F3EB4FE-48F1-4DB6-AAA3-9C79A1A08A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8840" y="2403918"/>
                <a:ext cx="1550160" cy="50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D79F622-AFB0-4BD4-8977-0AA188CB25EC}"/>
              </a:ext>
            </a:extLst>
          </p:cNvPr>
          <p:cNvGrpSpPr/>
          <p:nvPr/>
        </p:nvGrpSpPr>
        <p:grpSpPr>
          <a:xfrm>
            <a:off x="5484920" y="2852838"/>
            <a:ext cx="6136560" cy="1026000"/>
            <a:chOff x="5484920" y="2852838"/>
            <a:chExt cx="6136560" cy="10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5BF3BEB-7A69-4BC0-94E2-081458E69C98}"/>
                    </a:ext>
                  </a:extLst>
                </p14:cNvPr>
                <p14:cNvContentPartPr/>
                <p14:nvPr/>
              </p14:nvContentPartPr>
              <p14:xfrm>
                <a:off x="5484920" y="3101958"/>
                <a:ext cx="430560" cy="581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5BF3BEB-7A69-4BC0-94E2-081458E69C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80600" y="3097638"/>
                  <a:ext cx="4392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0BB448-C565-4FCF-9B1F-E3D0DCEADCD0}"/>
                    </a:ext>
                  </a:extLst>
                </p14:cNvPr>
                <p14:cNvContentPartPr/>
                <p14:nvPr/>
              </p14:nvContentPartPr>
              <p14:xfrm>
                <a:off x="7595600" y="3082158"/>
                <a:ext cx="512280" cy="478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0BB448-C565-4FCF-9B1F-E3D0DCEADC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1280" y="3077838"/>
                  <a:ext cx="520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10A4780-BED8-40EB-BCA1-9F1DE84D62B8}"/>
                    </a:ext>
                  </a:extLst>
                </p14:cNvPr>
                <p14:cNvContentPartPr/>
                <p14:nvPr/>
              </p14:nvContentPartPr>
              <p14:xfrm>
                <a:off x="5719640" y="2899638"/>
                <a:ext cx="2221560" cy="270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10A4780-BED8-40EB-BCA1-9F1DE84D62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15320" y="2895318"/>
                  <a:ext cx="2230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69AF39-17C2-4397-A3FF-35EA8DFEC8E8}"/>
                    </a:ext>
                  </a:extLst>
                </p14:cNvPr>
                <p14:cNvContentPartPr/>
                <p14:nvPr/>
              </p14:nvContentPartPr>
              <p14:xfrm>
                <a:off x="7370960" y="2852838"/>
                <a:ext cx="1895040" cy="525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69AF39-17C2-4397-A3FF-35EA8DFEC8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6640" y="2848518"/>
                  <a:ext cx="19036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2EF5743-C9D0-4AC6-A434-C4ADCED7F630}"/>
                    </a:ext>
                  </a:extLst>
                </p14:cNvPr>
                <p14:cNvContentPartPr/>
                <p14:nvPr/>
              </p14:nvContentPartPr>
              <p14:xfrm>
                <a:off x="9359600" y="3222558"/>
                <a:ext cx="198720" cy="184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2EF5743-C9D0-4AC6-A434-C4ADCED7F6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55280" y="3218238"/>
                  <a:ext cx="207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FE6DDC-3F26-474F-82B5-B9163E048083}"/>
                    </a:ext>
                  </a:extLst>
                </p14:cNvPr>
                <p14:cNvContentPartPr/>
                <p14:nvPr/>
              </p14:nvContentPartPr>
              <p14:xfrm>
                <a:off x="9554720" y="3226878"/>
                <a:ext cx="90000" cy="108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FE6DDC-3F26-474F-82B5-B9163E0480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50400" y="3222558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11260E4-B01A-4AB9-8307-CF72CAF9A17B}"/>
                    </a:ext>
                  </a:extLst>
                </p14:cNvPr>
                <p14:cNvContentPartPr/>
                <p14:nvPr/>
              </p14:nvContentPartPr>
              <p14:xfrm>
                <a:off x="9667040" y="3195918"/>
                <a:ext cx="78480" cy="136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11260E4-B01A-4AB9-8307-CF72CAF9A1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62720" y="3191598"/>
                  <a:ext cx="87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4101A5-A827-4373-8769-A3CD6AB04785}"/>
                    </a:ext>
                  </a:extLst>
                </p14:cNvPr>
                <p14:cNvContentPartPr/>
                <p14:nvPr/>
              </p14:nvContentPartPr>
              <p14:xfrm>
                <a:off x="9637160" y="3223638"/>
                <a:ext cx="118800" cy="70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4101A5-A827-4373-8769-A3CD6AB047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2840" y="3219318"/>
                  <a:ext cx="12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15BDBA5-3D87-40ED-BCC5-1324150DACB8}"/>
                    </a:ext>
                  </a:extLst>
                </p14:cNvPr>
                <p14:cNvContentPartPr/>
                <p14:nvPr/>
              </p14:nvContentPartPr>
              <p14:xfrm>
                <a:off x="9785480" y="3181158"/>
                <a:ext cx="288000" cy="91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15BDBA5-3D87-40ED-BCC5-1324150DAC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1160" y="3176838"/>
                  <a:ext cx="29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3ADD45-3778-41E8-88FB-1FBDF567C7D9}"/>
                    </a:ext>
                  </a:extLst>
                </p14:cNvPr>
                <p14:cNvContentPartPr/>
                <p14:nvPr/>
              </p14:nvContentPartPr>
              <p14:xfrm>
                <a:off x="9980960" y="3105558"/>
                <a:ext cx="31320" cy="18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3ADD45-3778-41E8-88FB-1FBDF567C7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76640" y="3101238"/>
                  <a:ext cx="3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89E614-ED5B-4776-9A15-75CFCBDB8AAD}"/>
                    </a:ext>
                  </a:extLst>
                </p14:cNvPr>
                <p14:cNvContentPartPr/>
                <p14:nvPr/>
              </p14:nvContentPartPr>
              <p14:xfrm>
                <a:off x="10068440" y="3053358"/>
                <a:ext cx="281160" cy="181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89E614-ED5B-4776-9A15-75CFCBDB8A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64120" y="3049038"/>
                  <a:ext cx="289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BCF507B-8959-40A3-A12A-93E1AD65C529}"/>
                    </a:ext>
                  </a:extLst>
                </p14:cNvPr>
                <p14:cNvContentPartPr/>
                <p14:nvPr/>
              </p14:nvContentPartPr>
              <p14:xfrm>
                <a:off x="10470200" y="3063438"/>
                <a:ext cx="10440" cy="164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BCF507B-8959-40A3-A12A-93E1AD65C52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65880" y="3059118"/>
                  <a:ext cx="19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DCF813-E9E4-4AE8-BDA4-D6105CC79F25}"/>
                    </a:ext>
                  </a:extLst>
                </p14:cNvPr>
                <p14:cNvContentPartPr/>
                <p14:nvPr/>
              </p14:nvContentPartPr>
              <p14:xfrm>
                <a:off x="10395680" y="3021678"/>
                <a:ext cx="194400" cy="166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DCF813-E9E4-4AE8-BDA4-D6105CC79F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91360" y="3017358"/>
                  <a:ext cx="20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5411E4-85CE-4BC3-9CD5-F55017A68774}"/>
                    </a:ext>
                  </a:extLst>
                </p14:cNvPr>
                <p14:cNvContentPartPr/>
                <p14:nvPr/>
              </p14:nvContentPartPr>
              <p14:xfrm>
                <a:off x="10597280" y="3059838"/>
                <a:ext cx="85680" cy="109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5411E4-85CE-4BC3-9CD5-F55017A687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92960" y="3055518"/>
                  <a:ext cx="9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42C36F3-2767-434C-9378-54359F8299E9}"/>
                    </a:ext>
                  </a:extLst>
                </p14:cNvPr>
                <p14:cNvContentPartPr/>
                <p14:nvPr/>
              </p14:nvContentPartPr>
              <p14:xfrm>
                <a:off x="10699880" y="3032478"/>
                <a:ext cx="81360" cy="125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42C36F3-2767-434C-9378-54359F8299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560" y="3028158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5904B8-F98E-4484-8C1B-3F5DCDC82F3D}"/>
                    </a:ext>
                  </a:extLst>
                </p14:cNvPr>
                <p14:cNvContentPartPr/>
                <p14:nvPr/>
              </p14:nvContentPartPr>
              <p14:xfrm>
                <a:off x="10774040" y="3032478"/>
                <a:ext cx="83880" cy="126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5904B8-F98E-4484-8C1B-3F5DCDC82F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9720" y="3028158"/>
                  <a:ext cx="92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EE757B-D284-41D5-90D2-412A56DEC870}"/>
                    </a:ext>
                  </a:extLst>
                </p14:cNvPr>
                <p14:cNvContentPartPr/>
                <p14:nvPr/>
              </p14:nvContentPartPr>
              <p14:xfrm>
                <a:off x="10850360" y="3061278"/>
                <a:ext cx="268920" cy="105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EE757B-D284-41D5-90D2-412A56DEC8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6040" y="3056958"/>
                  <a:ext cx="277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EE6EE9C-D7CA-48E2-9570-70F2BCB1885E}"/>
                    </a:ext>
                  </a:extLst>
                </p14:cNvPr>
                <p14:cNvContentPartPr/>
                <p14:nvPr/>
              </p14:nvContentPartPr>
              <p14:xfrm>
                <a:off x="11132600" y="3063438"/>
                <a:ext cx="42480" cy="87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EE6EE9C-D7CA-48E2-9570-70F2BCB188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28280" y="3059118"/>
                  <a:ext cx="51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26196D-1BC0-489B-A39E-A25AAF89F159}"/>
                    </a:ext>
                  </a:extLst>
                </p14:cNvPr>
                <p14:cNvContentPartPr/>
                <p14:nvPr/>
              </p14:nvContentPartPr>
              <p14:xfrm>
                <a:off x="11204240" y="3059118"/>
                <a:ext cx="267840" cy="66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26196D-1BC0-489B-A39E-A25AAF89F1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99920" y="3054798"/>
                  <a:ext cx="276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FE4872-A147-49AB-919C-DAD22DCD9A2B}"/>
                    </a:ext>
                  </a:extLst>
                </p14:cNvPr>
                <p14:cNvContentPartPr/>
                <p14:nvPr/>
              </p14:nvContentPartPr>
              <p14:xfrm>
                <a:off x="11509520" y="3087198"/>
                <a:ext cx="111960" cy="1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FE4872-A147-49AB-919C-DAD22DCD9A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05200" y="3082878"/>
                  <a:ext cx="120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9A97EE-FFFC-42BF-8A94-642051EFE657}"/>
                    </a:ext>
                  </a:extLst>
                </p14:cNvPr>
                <p14:cNvContentPartPr/>
                <p14:nvPr/>
              </p14:nvContentPartPr>
              <p14:xfrm>
                <a:off x="9515480" y="3493278"/>
                <a:ext cx="217080" cy="114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9A97EE-FFFC-42BF-8A94-642051EFE65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11160" y="3488958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8FFBEC-F1C6-4A33-AD5C-6EC28846DAFD}"/>
                    </a:ext>
                  </a:extLst>
                </p14:cNvPr>
                <p14:cNvContentPartPr/>
                <p14:nvPr/>
              </p14:nvContentPartPr>
              <p14:xfrm>
                <a:off x="9741200" y="3493278"/>
                <a:ext cx="83520" cy="101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8FFBEC-F1C6-4A33-AD5C-6EC28846DA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6880" y="3488958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31A207-B734-4061-B48A-2DCB3F8C197E}"/>
                    </a:ext>
                  </a:extLst>
                </p14:cNvPr>
                <p14:cNvContentPartPr/>
                <p14:nvPr/>
              </p14:nvContentPartPr>
              <p14:xfrm>
                <a:off x="9801320" y="3476718"/>
                <a:ext cx="106920" cy="11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31A207-B734-4061-B48A-2DCB3F8C19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97000" y="347239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703E20-01E0-4171-9A07-763ACD60B24C}"/>
                    </a:ext>
                  </a:extLst>
                </p14:cNvPr>
                <p14:cNvContentPartPr/>
                <p14:nvPr/>
              </p14:nvContentPartPr>
              <p14:xfrm>
                <a:off x="9912200" y="3393198"/>
                <a:ext cx="105480" cy="170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703E20-01E0-4171-9A07-763ACD60B2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07880" y="3388878"/>
                  <a:ext cx="114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3C5E50-122F-4357-9DAF-985D25525141}"/>
                    </a:ext>
                  </a:extLst>
                </p14:cNvPr>
                <p14:cNvContentPartPr/>
                <p14:nvPr/>
              </p14:nvContentPartPr>
              <p14:xfrm>
                <a:off x="9975920" y="3337758"/>
                <a:ext cx="621720" cy="321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3C5E50-122F-4357-9DAF-985D255251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71600" y="3333438"/>
                  <a:ext cx="630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789AE2-40D9-4AF4-AD0C-F38EDBC356FD}"/>
                    </a:ext>
                  </a:extLst>
                </p14:cNvPr>
                <p14:cNvContentPartPr/>
                <p14:nvPr/>
              </p14:nvContentPartPr>
              <p14:xfrm>
                <a:off x="10836680" y="3324798"/>
                <a:ext cx="289440" cy="151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789AE2-40D9-4AF4-AD0C-F38EDBC356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32360" y="3320478"/>
                  <a:ext cx="298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C149CC-4624-4955-BC0C-32902B305811}"/>
                    </a:ext>
                  </a:extLst>
                </p14:cNvPr>
                <p14:cNvContentPartPr/>
                <p14:nvPr/>
              </p14:nvContentPartPr>
              <p14:xfrm>
                <a:off x="10520240" y="3686238"/>
                <a:ext cx="159480" cy="192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C149CC-4624-4955-BC0C-32902B3058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15920" y="3681918"/>
                  <a:ext cx="168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F43BDFC-8F87-42D5-91A1-1995B68BAE95}"/>
                    </a:ext>
                  </a:extLst>
                </p14:cNvPr>
                <p14:cNvContentPartPr/>
                <p14:nvPr/>
              </p14:nvContentPartPr>
              <p14:xfrm>
                <a:off x="10669640" y="3707838"/>
                <a:ext cx="144360" cy="167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F43BDFC-8F87-42D5-91A1-1995B68BAE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65320" y="3703518"/>
                  <a:ext cx="153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A8B4E7-1230-4378-9864-BFCED657B356}"/>
                    </a:ext>
                  </a:extLst>
                </p14:cNvPr>
                <p14:cNvContentPartPr/>
                <p14:nvPr/>
              </p14:nvContentPartPr>
              <p14:xfrm>
                <a:off x="10744520" y="3818358"/>
                <a:ext cx="59400" cy="22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A8B4E7-1230-4378-9864-BFCED657B35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40200" y="3814038"/>
                  <a:ext cx="68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DCB7FA-B07F-42E8-9A35-6A2A3FFA569C}"/>
                    </a:ext>
                  </a:extLst>
                </p14:cNvPr>
                <p14:cNvContentPartPr/>
                <p14:nvPr/>
              </p14:nvContentPartPr>
              <p14:xfrm>
                <a:off x="10812200" y="3775878"/>
                <a:ext cx="233280" cy="64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DCB7FA-B07F-42E8-9A35-6A2A3FFA56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07880" y="3771558"/>
                  <a:ext cx="24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0A96787-54B0-4E72-9724-F24F430248D7}"/>
                    </a:ext>
                  </a:extLst>
                </p14:cNvPr>
                <p14:cNvContentPartPr/>
                <p14:nvPr/>
              </p14:nvContentPartPr>
              <p14:xfrm>
                <a:off x="11078600" y="3721518"/>
                <a:ext cx="451440" cy="97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0A96787-54B0-4E72-9724-F24F430248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74280" y="3717198"/>
                  <a:ext cx="46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FD4A70E-D15A-4287-A726-842C41C76DCD}"/>
                    </a:ext>
                  </a:extLst>
                </p14:cNvPr>
                <p14:cNvContentPartPr/>
                <p14:nvPr/>
              </p14:nvContentPartPr>
              <p14:xfrm>
                <a:off x="11430680" y="3608478"/>
                <a:ext cx="19800" cy="10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FD4A70E-D15A-4287-A726-842C41C76D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26360" y="3604158"/>
                  <a:ext cx="28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41F134-890A-4E80-9E3B-7424E1692609}"/>
                    </a:ext>
                  </a:extLst>
                </p14:cNvPr>
                <p14:cNvContentPartPr/>
                <p14:nvPr/>
              </p14:nvContentPartPr>
              <p14:xfrm>
                <a:off x="10582160" y="3607038"/>
                <a:ext cx="47520" cy="61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41F134-890A-4E80-9E3B-7424E16926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77840" y="3602718"/>
                  <a:ext cx="561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BD67B96-8E0C-4903-9785-5FF6DD177701}"/>
                  </a:ext>
                </a:extLst>
              </p14:cNvPr>
              <p14:cNvContentPartPr/>
              <p14:nvPr/>
            </p14:nvContentPartPr>
            <p14:xfrm>
              <a:off x="848120" y="5340798"/>
              <a:ext cx="1174680" cy="500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BD67B96-8E0C-4903-9785-5FF6DD17770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43800" y="5336478"/>
                <a:ext cx="1183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222F9F3-5B66-4352-8F9B-573F451D170F}"/>
                  </a:ext>
                </a:extLst>
              </p14:cNvPr>
              <p14:cNvContentPartPr/>
              <p14:nvPr/>
            </p14:nvContentPartPr>
            <p14:xfrm>
              <a:off x="802400" y="5742918"/>
              <a:ext cx="1147680" cy="518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222F9F3-5B66-4352-8F9B-573F451D170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98080" y="5738598"/>
                <a:ext cx="115632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9068A56-384B-4B07-A27E-2237C44069EF}"/>
              </a:ext>
            </a:extLst>
          </p:cNvPr>
          <p:cNvGrpSpPr/>
          <p:nvPr/>
        </p:nvGrpSpPr>
        <p:grpSpPr>
          <a:xfrm>
            <a:off x="357800" y="4873878"/>
            <a:ext cx="4014000" cy="1488240"/>
            <a:chOff x="357800" y="4873878"/>
            <a:chExt cx="4014000" cy="14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AC5D00-5F1F-4819-A347-4E2D8A6A7133}"/>
                    </a:ext>
                  </a:extLst>
                </p14:cNvPr>
                <p14:cNvContentPartPr/>
                <p14:nvPr/>
              </p14:nvContentPartPr>
              <p14:xfrm>
                <a:off x="833360" y="6032358"/>
                <a:ext cx="3538440" cy="135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AC5D00-5F1F-4819-A347-4E2D8A6A71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9040" y="6028038"/>
                  <a:ext cx="3547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8DC026F-2B8B-468C-8592-87C19BE0C9FC}"/>
                    </a:ext>
                  </a:extLst>
                </p14:cNvPr>
                <p14:cNvContentPartPr/>
                <p14:nvPr/>
              </p14:nvContentPartPr>
              <p14:xfrm>
                <a:off x="878360" y="5271318"/>
                <a:ext cx="68760" cy="18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8DC026F-2B8B-468C-8592-87C19BE0C9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4040" y="5266998"/>
                  <a:ext cx="7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29360CC-F8C3-4BB3-A1F3-0EE65A21E0D8}"/>
                    </a:ext>
                  </a:extLst>
                </p14:cNvPr>
                <p14:cNvContentPartPr/>
                <p14:nvPr/>
              </p14:nvContentPartPr>
              <p14:xfrm>
                <a:off x="765320" y="5296878"/>
                <a:ext cx="56160" cy="16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29360CC-F8C3-4BB3-A1F3-0EE65A21E0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1000" y="5292558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DB5884-BA96-4C3F-AA3F-3400CF3B1A48}"/>
                    </a:ext>
                  </a:extLst>
                </p14:cNvPr>
                <p14:cNvContentPartPr/>
                <p14:nvPr/>
              </p14:nvContentPartPr>
              <p14:xfrm>
                <a:off x="927320" y="5341878"/>
                <a:ext cx="1190160" cy="73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DB5884-BA96-4C3F-AA3F-3400CF3B1A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3000" y="5337558"/>
                  <a:ext cx="119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BA81A42-AC1D-45AA-894A-57429413A7FA}"/>
                    </a:ext>
                  </a:extLst>
                </p14:cNvPr>
                <p14:cNvContentPartPr/>
                <p14:nvPr/>
              </p14:nvContentPartPr>
              <p14:xfrm>
                <a:off x="357800" y="4873878"/>
                <a:ext cx="1199160" cy="1488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BA81A42-AC1D-45AA-894A-57429413A7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3480" y="4869558"/>
                  <a:ext cx="1207800" cy="149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8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Öffentliches Gut – Analytische Lösung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privates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öffentliches Gut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Kosten des öffentlichen Gutes pro Einheit des privaten Gutes  → entspricht den 	Grenzkosten GK!</a:t>
                </a: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Zwei Haushalte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Nutzen des Haushalts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Anfangsausstattung bzw. Einkommen von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1973"/>
                <a:ext cx="12172951" cy="6296027"/>
              </a:xfrm>
              <a:prstGeom prst="rect">
                <a:avLst/>
              </a:prstGeom>
              <a:blipFill>
                <a:blip r:embed="rId2"/>
                <a:stretch>
                  <a:fillRect l="-651" t="-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A8BC577-F6AE-4065-9B8A-9E87F30C64A5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4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NB</a:t>
                </a:r>
                <a:r>
                  <a:rPr lang="de-DE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𝑐𝐺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Lucida Calligraphy" panose="030101010101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𝑐𝐺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" y="18207"/>
                <a:ext cx="12150649" cy="5642517"/>
              </a:xfrm>
              <a:prstGeom prst="rect">
                <a:avLst/>
              </a:prstGeom>
              <a:blipFill>
                <a:blip r:embed="rId2"/>
                <a:stretch>
                  <a:fillRect t="-8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F81DDCBB-BD1D-4B23-B946-595F415A96C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17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BA82F59-53E9-E13D-D41E-0337C00376B3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28521C1-3609-B6CD-EB60-09E49B755A9F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09E7679-FC47-5639-543E-AD88CF66A2BC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B5B18D6-E3F7-89BB-1F44-982908F70260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1DAD3B-D6F0-5221-0AB0-59FC855C5FA4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65EDA55-3392-A860-AA6E-2B695B78DED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73C506A9-A6EA-A911-A92C-74ED9411767B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FF5C1CF-763A-6C02-B5AC-39EBF2050943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A6DBA48-83AE-2AB8-A277-E080DFB7D8FC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CB81DA0-7132-A2F1-6999-ED64D8B23B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C19A795-3249-E9FD-5A0B-767B8DE675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F84CE30-0B9D-E58A-4C4E-F8C95F6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6242538-BB79-81CC-5C0A-4111D55AC300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52A3F8C-F9F9-EB37-6202-1255DB1EA801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AE33A36-C22B-1DF6-43DD-81A11C01640A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B91ECBA-7D16-3BB9-0CF1-D7CA9DCD234B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C61507-9660-5405-07E0-04DDA163562E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6FA3640-2775-F1C9-1C42-0388B74E2B85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E4E0D9-3416-4863-7C5A-8637AF817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8E314B9-FD15-30A6-C12B-5600E258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B5D18D-BE25-4A0A-8D16-E00F327C9F56}"/>
                  </a:ext>
                </a:extLst>
              </p14:cNvPr>
              <p14:cNvContentPartPr/>
              <p14:nvPr/>
            </p14:nvContentPartPr>
            <p14:xfrm>
              <a:off x="3601400" y="584478"/>
              <a:ext cx="2580840" cy="29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B5D18D-BE25-4A0A-8D16-E00F327C9F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7080" y="580158"/>
                <a:ext cx="2589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DE77AF1-31FC-43B6-B165-21221F598311}"/>
                  </a:ext>
                </a:extLst>
              </p14:cNvPr>
              <p14:cNvContentPartPr/>
              <p14:nvPr/>
            </p14:nvContentPartPr>
            <p14:xfrm>
              <a:off x="8451680" y="4608198"/>
              <a:ext cx="147240" cy="278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DE77AF1-31FC-43B6-B165-21221F5983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7360" y="4603878"/>
                <a:ext cx="1558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0ADD4B9-643C-4CB0-906D-B12BB5792662}"/>
                  </a:ext>
                </a:extLst>
              </p14:cNvPr>
              <p14:cNvContentPartPr/>
              <p14:nvPr/>
            </p14:nvContentPartPr>
            <p14:xfrm>
              <a:off x="1216760" y="396558"/>
              <a:ext cx="257400" cy="3808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0ADD4B9-643C-4CB0-906D-B12BB5792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2440" y="392238"/>
                <a:ext cx="2660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A927E00-D803-4CA5-AEF2-6CC7CF92BCD5}"/>
                  </a:ext>
                </a:extLst>
              </p14:cNvPr>
              <p14:cNvContentPartPr/>
              <p14:nvPr/>
            </p14:nvContentPartPr>
            <p14:xfrm>
              <a:off x="7998440" y="5302278"/>
              <a:ext cx="29880" cy="2840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A927E00-D803-4CA5-AEF2-6CC7CF92BC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4120" y="5297958"/>
                <a:ext cx="38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91892E6-F5A0-470A-8609-66C91B194311}"/>
                  </a:ext>
                </a:extLst>
              </p14:cNvPr>
              <p14:cNvContentPartPr/>
              <p14:nvPr/>
            </p14:nvContentPartPr>
            <p14:xfrm>
              <a:off x="125240" y="2762478"/>
              <a:ext cx="259560" cy="3398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91892E6-F5A0-470A-8609-66C91B1943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920" y="2758158"/>
                <a:ext cx="2682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329BF76-3CBD-4AAF-9AE0-CFB6C6BB157E}"/>
                  </a:ext>
                </a:extLst>
              </p14:cNvPr>
              <p14:cNvContentPartPr/>
              <p14:nvPr/>
            </p14:nvContentPartPr>
            <p14:xfrm>
              <a:off x="386960" y="1140318"/>
              <a:ext cx="251280" cy="54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329BF76-3CBD-4AAF-9AE0-CFB6C6BB1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640" y="1135998"/>
                <a:ext cx="259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F8ADA8A-8B7D-442E-A33C-BC13EF09A55F}"/>
                  </a:ext>
                </a:extLst>
              </p14:cNvPr>
              <p14:cNvContentPartPr/>
              <p14:nvPr/>
            </p14:nvContentPartPr>
            <p14:xfrm>
              <a:off x="5310680" y="3952998"/>
              <a:ext cx="623880" cy="713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F8ADA8A-8B7D-442E-A33C-BC13EF09A55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6360" y="3948678"/>
                <a:ext cx="63252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08362A7-99BB-4092-9DF4-F8C726CE988C}"/>
                  </a:ext>
                </a:extLst>
              </p14:cNvPr>
              <p14:cNvContentPartPr/>
              <p14:nvPr/>
            </p14:nvContentPartPr>
            <p14:xfrm>
              <a:off x="5291960" y="3983598"/>
              <a:ext cx="589680" cy="6447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08362A7-99BB-4092-9DF4-F8C726CE98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7640" y="3979278"/>
                <a:ext cx="59832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6133C3E-E0CB-4CB8-B172-2BD8060C8BB4}"/>
                  </a:ext>
                </a:extLst>
              </p14:cNvPr>
              <p14:cNvContentPartPr/>
              <p14:nvPr/>
            </p14:nvContentPartPr>
            <p14:xfrm>
              <a:off x="7996280" y="5323878"/>
              <a:ext cx="37440" cy="2062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6133C3E-E0CB-4CB8-B172-2BD8060C8B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1960" y="5319558"/>
                <a:ext cx="460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66E24C6-1F51-4EA4-9663-C08065727328}"/>
                  </a:ext>
                </a:extLst>
              </p14:cNvPr>
              <p14:cNvContentPartPr/>
              <p14:nvPr/>
            </p14:nvContentPartPr>
            <p14:xfrm>
              <a:off x="1134680" y="4746078"/>
              <a:ext cx="218880" cy="3672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66E24C6-1F51-4EA4-9663-C080657273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0360" y="4741758"/>
                <a:ext cx="2275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F549517-92F6-44BF-AFDA-99CC62356200}"/>
                  </a:ext>
                </a:extLst>
              </p14:cNvPr>
              <p14:cNvContentPartPr/>
              <p14:nvPr/>
            </p14:nvContentPartPr>
            <p14:xfrm>
              <a:off x="8011040" y="5298318"/>
              <a:ext cx="40680" cy="273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F549517-92F6-44BF-AFDA-99CC623562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06720" y="5293998"/>
                <a:ext cx="49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E7FC0C3-A36F-4EFA-BE99-248214B03928}"/>
                  </a:ext>
                </a:extLst>
              </p14:cNvPr>
              <p14:cNvContentPartPr/>
              <p14:nvPr/>
            </p14:nvContentPartPr>
            <p14:xfrm>
              <a:off x="351320" y="1146078"/>
              <a:ext cx="269280" cy="666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E7FC0C3-A36F-4EFA-BE99-248214B039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7000" y="1141758"/>
                <a:ext cx="277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4021C32F-7B48-40F8-9643-82C1DED9D912}"/>
                  </a:ext>
                </a:extLst>
              </p14:cNvPr>
              <p14:cNvContentPartPr/>
              <p14:nvPr/>
            </p14:nvContentPartPr>
            <p14:xfrm>
              <a:off x="7997360" y="1106838"/>
              <a:ext cx="74880" cy="63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4021C32F-7B48-40F8-9643-82C1DED9D9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3040" y="1102518"/>
                <a:ext cx="8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16EC7814-B7EF-4221-8ECF-BAD2BAB25000}"/>
                  </a:ext>
                </a:extLst>
              </p14:cNvPr>
              <p14:cNvContentPartPr/>
              <p14:nvPr/>
            </p14:nvContentPartPr>
            <p14:xfrm>
              <a:off x="8008160" y="1120158"/>
              <a:ext cx="32400" cy="417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16EC7814-B7EF-4221-8ECF-BAD2BAB250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03840" y="1115838"/>
                <a:ext cx="41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0751990-E2F0-4088-ACD4-D36CB9D86484}"/>
                  </a:ext>
                </a:extLst>
              </p14:cNvPr>
              <p14:cNvContentPartPr/>
              <p14:nvPr/>
            </p14:nvContentPartPr>
            <p14:xfrm>
              <a:off x="6444320" y="557478"/>
              <a:ext cx="2326320" cy="982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0751990-E2F0-4088-ACD4-D36CB9D8648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40000" y="553158"/>
                <a:ext cx="23349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D84442D-6D65-4FDD-89A6-4E2F8F87F300}"/>
              </a:ext>
            </a:extLst>
          </p:cNvPr>
          <p:cNvGrpSpPr/>
          <p:nvPr/>
        </p:nvGrpSpPr>
        <p:grpSpPr>
          <a:xfrm>
            <a:off x="1132880" y="4666158"/>
            <a:ext cx="249120" cy="428040"/>
            <a:chOff x="1132880" y="4666158"/>
            <a:chExt cx="24912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B97B4C1-99CD-4ED5-B9CC-33577343F9A5}"/>
                    </a:ext>
                  </a:extLst>
                </p14:cNvPr>
                <p14:cNvContentPartPr/>
                <p14:nvPr/>
              </p14:nvContentPartPr>
              <p14:xfrm>
                <a:off x="1323320" y="4715838"/>
                <a:ext cx="44640" cy="59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B97B4C1-99CD-4ED5-B9CC-33577343F9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9000" y="4711518"/>
                  <a:ext cx="5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D3BA2AF-EDBF-4B3E-98AB-8DEC34297991}"/>
                    </a:ext>
                  </a:extLst>
                </p14:cNvPr>
                <p14:cNvContentPartPr/>
                <p14:nvPr/>
              </p14:nvContentPartPr>
              <p14:xfrm>
                <a:off x="1132880" y="4753998"/>
                <a:ext cx="219960" cy="340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D3BA2AF-EDBF-4B3E-98AB-8DEC342979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8560" y="4749678"/>
                  <a:ext cx="228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597B98-7A57-42D7-B05C-EB8474D0650C}"/>
                    </a:ext>
                  </a:extLst>
                </p14:cNvPr>
                <p14:cNvContentPartPr/>
                <p14:nvPr/>
              </p14:nvContentPartPr>
              <p14:xfrm>
                <a:off x="1317560" y="4666158"/>
                <a:ext cx="64440" cy="137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597B98-7A57-42D7-B05C-EB8474D065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3240" y="4661838"/>
                  <a:ext cx="730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3C49457-7005-4969-BDD3-B16A728CB1D5}"/>
                  </a:ext>
                </a:extLst>
              </p14:cNvPr>
              <p14:cNvContentPartPr/>
              <p14:nvPr/>
            </p14:nvContentPartPr>
            <p14:xfrm>
              <a:off x="8004200" y="1122318"/>
              <a:ext cx="38160" cy="403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3C49457-7005-4969-BDD3-B16A728CB1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99880" y="1117998"/>
                <a:ext cx="46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83564DE-B452-4C2A-A983-E738CA1FBC49}"/>
                  </a:ext>
                </a:extLst>
              </p14:cNvPr>
              <p14:cNvContentPartPr/>
              <p14:nvPr/>
            </p14:nvContentPartPr>
            <p14:xfrm>
              <a:off x="8004200" y="1106478"/>
              <a:ext cx="51120" cy="673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83564DE-B452-4C2A-A983-E738CA1FBC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9880" y="1102158"/>
                <a:ext cx="5976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2EC36BB1-F306-41D1-85F2-04F982B54384}"/>
              </a:ext>
            </a:extLst>
          </p:cNvPr>
          <p:cNvGrpSpPr/>
          <p:nvPr/>
        </p:nvGrpSpPr>
        <p:grpSpPr>
          <a:xfrm>
            <a:off x="1352120" y="1213398"/>
            <a:ext cx="10254240" cy="3282480"/>
            <a:chOff x="1352120" y="1213398"/>
            <a:chExt cx="10254240" cy="32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1D7C6E2-116C-439A-A0C0-88CB611B0359}"/>
                    </a:ext>
                  </a:extLst>
                </p14:cNvPr>
                <p14:cNvContentPartPr/>
                <p14:nvPr/>
              </p14:nvContentPartPr>
              <p14:xfrm>
                <a:off x="10791320" y="2253438"/>
                <a:ext cx="334440" cy="121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1D7C6E2-116C-439A-A0C0-88CB611B03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87000" y="2249118"/>
                  <a:ext cx="34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27A515C-8FA4-4537-951D-DDC97A1171E9}"/>
                    </a:ext>
                  </a:extLst>
                </p14:cNvPr>
                <p14:cNvContentPartPr/>
                <p14:nvPr/>
              </p14:nvContentPartPr>
              <p14:xfrm>
                <a:off x="11138000" y="2106558"/>
                <a:ext cx="129600" cy="192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27A515C-8FA4-4537-951D-DDC97A1171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33680" y="2102238"/>
                  <a:ext cx="138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762D36-9923-4613-AC61-A8736434957D}"/>
                    </a:ext>
                  </a:extLst>
                </p14:cNvPr>
                <p14:cNvContentPartPr/>
                <p14:nvPr/>
              </p14:nvContentPartPr>
              <p14:xfrm>
                <a:off x="2047280" y="1326438"/>
                <a:ext cx="3340440" cy="2950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762D36-9923-4613-AC61-A873643495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42960" y="1322118"/>
                  <a:ext cx="3349080" cy="29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D4343D-F100-497A-9B80-C354BB3428E8}"/>
                    </a:ext>
                  </a:extLst>
                </p14:cNvPr>
                <p14:cNvContentPartPr/>
                <p14:nvPr/>
              </p14:nvContentPartPr>
              <p14:xfrm>
                <a:off x="5505800" y="4180158"/>
                <a:ext cx="36720" cy="211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D4343D-F100-497A-9B80-C354BB3428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1480" y="4175838"/>
                  <a:ext cx="45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D62B48-BF8E-4D0E-9E7E-49E296CD7CE1}"/>
                    </a:ext>
                  </a:extLst>
                </p14:cNvPr>
                <p14:cNvContentPartPr/>
                <p14:nvPr/>
              </p14:nvContentPartPr>
              <p14:xfrm>
                <a:off x="5405000" y="4384998"/>
                <a:ext cx="194760" cy="42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D62B48-BF8E-4D0E-9E7E-49E296CD7C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00680" y="4380678"/>
                  <a:ext cx="203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3C8C1E-8977-4853-AA80-AE099FE8D75D}"/>
                    </a:ext>
                  </a:extLst>
                </p14:cNvPr>
                <p14:cNvContentPartPr/>
                <p14:nvPr/>
              </p14:nvContentPartPr>
              <p14:xfrm>
                <a:off x="5457200" y="4141278"/>
                <a:ext cx="136440" cy="4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3C8C1E-8977-4853-AA80-AE099FE8D7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2880" y="4136958"/>
                  <a:ext cx="14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E1A8B8E-6E12-477B-8E09-7EC0BE507DE2}"/>
                    </a:ext>
                  </a:extLst>
                </p14:cNvPr>
                <p14:cNvContentPartPr/>
                <p14:nvPr/>
              </p14:nvContentPartPr>
              <p14:xfrm>
                <a:off x="5633960" y="4319838"/>
                <a:ext cx="85680" cy="176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E1A8B8E-6E12-477B-8E09-7EC0BE507D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29640" y="4315518"/>
                  <a:ext cx="9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21258F-AA83-4765-ADE9-B482F0BC8CD1}"/>
                    </a:ext>
                  </a:extLst>
                </p14:cNvPr>
                <p14:cNvContentPartPr/>
                <p14:nvPr/>
              </p14:nvContentPartPr>
              <p14:xfrm>
                <a:off x="5731520" y="4329918"/>
                <a:ext cx="10440" cy="165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21258F-AA83-4765-ADE9-B482F0BC8C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27200" y="4325598"/>
                  <a:ext cx="19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090195-9086-45ED-97BA-84DE5041DB5B}"/>
                    </a:ext>
                  </a:extLst>
                </p14:cNvPr>
                <p14:cNvContentPartPr/>
                <p14:nvPr/>
              </p14:nvContentPartPr>
              <p14:xfrm>
                <a:off x="5671760" y="4412358"/>
                <a:ext cx="75600" cy="34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090195-9086-45ED-97BA-84DE5041DB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7440" y="4408038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DDA0856-0447-43BF-8E9D-3245DEFB3003}"/>
                    </a:ext>
                  </a:extLst>
                </p14:cNvPr>
                <p14:cNvContentPartPr/>
                <p14:nvPr/>
              </p14:nvContentPartPr>
              <p14:xfrm>
                <a:off x="2206400" y="1731078"/>
                <a:ext cx="360" cy="3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DDA0856-0447-43BF-8E9D-3245DEFB30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2080" y="1726758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2A55B8-7B24-49B1-B33C-4E92786EA073}"/>
                    </a:ext>
                  </a:extLst>
                </p14:cNvPr>
                <p14:cNvContentPartPr/>
                <p14:nvPr/>
              </p14:nvContentPartPr>
              <p14:xfrm>
                <a:off x="4148240" y="3802878"/>
                <a:ext cx="20880" cy="2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2A55B8-7B24-49B1-B33C-4E92786EA0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43920" y="3798558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B05DFB-8275-40DD-B708-9B6D5B8F5BC4}"/>
                    </a:ext>
                  </a:extLst>
                </p14:cNvPr>
                <p14:cNvContentPartPr/>
                <p14:nvPr/>
              </p14:nvContentPartPr>
              <p14:xfrm>
                <a:off x="4512920" y="4052718"/>
                <a:ext cx="13680" cy="28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B05DFB-8275-40DD-B708-9B6D5B8F5B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08600" y="4048398"/>
                  <a:ext cx="2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455316B-3551-4A5E-8894-BC240013D605}"/>
                    </a:ext>
                  </a:extLst>
                </p14:cNvPr>
                <p14:cNvContentPartPr/>
                <p14:nvPr/>
              </p14:nvContentPartPr>
              <p14:xfrm>
                <a:off x="3875000" y="3185478"/>
                <a:ext cx="20160" cy="26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455316B-3551-4A5E-8894-BC240013D6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0680" y="3181158"/>
                  <a:ext cx="2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66EF67-D8BC-436E-A9F5-E9E1DBCB3F33}"/>
                    </a:ext>
                  </a:extLst>
                </p14:cNvPr>
                <p14:cNvContentPartPr/>
                <p14:nvPr/>
              </p14:nvContentPartPr>
              <p14:xfrm>
                <a:off x="3509960" y="1481958"/>
                <a:ext cx="1496880" cy="1466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66EF67-D8BC-436E-A9F5-E9E1DBCB3F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05640" y="1477638"/>
                  <a:ext cx="1505520" cy="14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7A17F4-3F7F-4C5C-9847-E9122A036981}"/>
                    </a:ext>
                  </a:extLst>
                </p14:cNvPr>
                <p14:cNvContentPartPr/>
                <p14:nvPr/>
              </p14:nvContentPartPr>
              <p14:xfrm>
                <a:off x="4851680" y="1318878"/>
                <a:ext cx="275040" cy="255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7A17F4-3F7F-4C5C-9847-E9122A0369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7360" y="1314558"/>
                  <a:ext cx="283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E14300-D877-41B5-A52E-48B4F89EBD8D}"/>
                    </a:ext>
                  </a:extLst>
                </p14:cNvPr>
                <p14:cNvContentPartPr/>
                <p14:nvPr/>
              </p14:nvContentPartPr>
              <p14:xfrm>
                <a:off x="3610760" y="2963358"/>
                <a:ext cx="25200" cy="27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E14300-D877-41B5-A52E-48B4F89EBD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6440" y="2959038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2AD4437-9BD5-4B61-9826-112DCCA3E3DE}"/>
                    </a:ext>
                  </a:extLst>
                </p14:cNvPr>
                <p14:cNvContentPartPr/>
                <p14:nvPr/>
              </p14:nvContentPartPr>
              <p14:xfrm>
                <a:off x="5253080" y="1268478"/>
                <a:ext cx="19800" cy="118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2AD4437-9BD5-4B61-9826-112DCCA3E3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8760" y="1264158"/>
                  <a:ext cx="28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08F8602-E2C0-457B-B455-387026F0B5C1}"/>
                    </a:ext>
                  </a:extLst>
                </p14:cNvPr>
                <p14:cNvContentPartPr/>
                <p14:nvPr/>
              </p14:nvContentPartPr>
              <p14:xfrm>
                <a:off x="5189360" y="1213398"/>
                <a:ext cx="137880" cy="198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08F8602-E2C0-457B-B455-387026F0B5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85040" y="1209078"/>
                  <a:ext cx="146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08FC52-651F-4D70-9D71-495223CCD2FE}"/>
                    </a:ext>
                  </a:extLst>
                </p14:cNvPr>
                <p14:cNvContentPartPr/>
                <p14:nvPr/>
              </p14:nvContentPartPr>
              <p14:xfrm>
                <a:off x="5326160" y="1284678"/>
                <a:ext cx="95040" cy="80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08FC52-651F-4D70-9D71-495223CCD2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21840" y="1280358"/>
                  <a:ext cx="103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10E52FB-EAA8-401C-B6C7-D28D95F036EA}"/>
                    </a:ext>
                  </a:extLst>
                </p14:cNvPr>
                <p14:cNvContentPartPr/>
                <p14:nvPr/>
              </p14:nvContentPartPr>
              <p14:xfrm>
                <a:off x="5411480" y="1277838"/>
                <a:ext cx="75600" cy="77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10E52FB-EAA8-401C-B6C7-D28D95F036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07160" y="1273518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A65473-E27E-4288-A8A1-406F17AA25BD}"/>
                    </a:ext>
                  </a:extLst>
                </p14:cNvPr>
                <p14:cNvContentPartPr/>
                <p14:nvPr/>
              </p14:nvContentPartPr>
              <p14:xfrm>
                <a:off x="5469440" y="1264878"/>
                <a:ext cx="59400" cy="82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A65473-E27E-4288-A8A1-406F17AA25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5120" y="1260558"/>
                  <a:ext cx="68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04C3462-DEF2-4BE6-AFAE-B7E43EBCFF88}"/>
                    </a:ext>
                  </a:extLst>
                </p14:cNvPr>
                <p14:cNvContentPartPr/>
                <p14:nvPr/>
              </p14:nvContentPartPr>
              <p14:xfrm>
                <a:off x="5515160" y="1260198"/>
                <a:ext cx="138960" cy="66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04C3462-DEF2-4BE6-AFAE-B7E43EBCFF8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10840" y="1255878"/>
                  <a:ext cx="147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CCBD81-D4CA-460F-A487-9DE21FCD7850}"/>
                    </a:ext>
                  </a:extLst>
                </p14:cNvPr>
                <p14:cNvContentPartPr/>
                <p14:nvPr/>
              </p14:nvContentPartPr>
              <p14:xfrm>
                <a:off x="5638640" y="1272078"/>
                <a:ext cx="105480" cy="58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CCBD81-D4CA-460F-A487-9DE21FCD78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34320" y="1267758"/>
                  <a:ext cx="114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F6B2F42-BEA0-44F8-80F4-0D9B2DC968FF}"/>
                    </a:ext>
                  </a:extLst>
                </p14:cNvPr>
                <p14:cNvContentPartPr/>
                <p14:nvPr/>
              </p14:nvContentPartPr>
              <p14:xfrm>
                <a:off x="5761040" y="1277118"/>
                <a:ext cx="134280" cy="46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F6B2F42-BEA0-44F8-80F4-0D9B2DC968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56720" y="1272798"/>
                  <a:ext cx="142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2A73D12-331B-4066-8FDB-4C1D1EBBDD09}"/>
                    </a:ext>
                  </a:extLst>
                </p14:cNvPr>
                <p14:cNvContentPartPr/>
                <p14:nvPr/>
              </p14:nvContentPartPr>
              <p14:xfrm>
                <a:off x="5893160" y="1234278"/>
                <a:ext cx="94320" cy="204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2A73D12-331B-4066-8FDB-4C1D1EBBDD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88840" y="1229958"/>
                  <a:ext cx="102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4B495A-939C-48E6-B0D4-7192A0871D68}"/>
                    </a:ext>
                  </a:extLst>
                </p14:cNvPr>
                <p14:cNvContentPartPr/>
                <p14:nvPr/>
              </p14:nvContentPartPr>
              <p14:xfrm>
                <a:off x="5556920" y="1475118"/>
                <a:ext cx="124200" cy="99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4B495A-939C-48E6-B0D4-7192A0871D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2600" y="1470798"/>
                  <a:ext cx="132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F7D5B4-AA22-4F95-8DC2-DCA4588D954F}"/>
                    </a:ext>
                  </a:extLst>
                </p14:cNvPr>
                <p14:cNvContentPartPr/>
                <p14:nvPr/>
              </p14:nvContentPartPr>
              <p14:xfrm>
                <a:off x="5721440" y="1489878"/>
                <a:ext cx="150840" cy="47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F7D5B4-AA22-4F95-8DC2-DCA4588D95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17120" y="1485558"/>
                  <a:ext cx="159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C36276C-967E-4899-B868-3992CA5E13B8}"/>
                    </a:ext>
                  </a:extLst>
                </p14:cNvPr>
                <p14:cNvContentPartPr/>
                <p14:nvPr/>
              </p14:nvContentPartPr>
              <p14:xfrm>
                <a:off x="5946440" y="1412838"/>
                <a:ext cx="80640" cy="145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C36276C-967E-4899-B868-3992CA5E13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42120" y="1408518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C4F54B5-4DC2-4EE2-B256-E9A25F1E62D8}"/>
                    </a:ext>
                  </a:extLst>
                </p14:cNvPr>
                <p14:cNvContentPartPr/>
                <p14:nvPr/>
              </p14:nvContentPartPr>
              <p14:xfrm>
                <a:off x="6011960" y="1390878"/>
                <a:ext cx="64080" cy="146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C4F54B5-4DC2-4EE2-B256-E9A25F1E62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07640" y="1386558"/>
                  <a:ext cx="7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2C3662D-C182-4DAD-9641-094F0A13DB70}"/>
                    </a:ext>
                  </a:extLst>
                </p14:cNvPr>
                <p14:cNvContentPartPr/>
                <p14:nvPr/>
              </p14:nvContentPartPr>
              <p14:xfrm>
                <a:off x="5973800" y="1453158"/>
                <a:ext cx="102600" cy="48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2C3662D-C182-4DAD-9641-094F0A13DB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69480" y="1448838"/>
                  <a:ext cx="111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983B13C-FE8D-495E-B860-B14C1D1A381D}"/>
                    </a:ext>
                  </a:extLst>
                </p14:cNvPr>
                <p14:cNvContentPartPr/>
                <p14:nvPr/>
              </p14:nvContentPartPr>
              <p14:xfrm>
                <a:off x="1963040" y="1417878"/>
                <a:ext cx="360" cy="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983B13C-FE8D-495E-B860-B14C1D1A38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58720" y="14135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35A96E6-2653-45E9-9F27-E844EEBF7361}"/>
                    </a:ext>
                  </a:extLst>
                </p14:cNvPr>
                <p14:cNvContentPartPr/>
                <p14:nvPr/>
              </p14:nvContentPartPr>
              <p14:xfrm>
                <a:off x="1931000" y="1405998"/>
                <a:ext cx="3177360" cy="3038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35A96E6-2653-45E9-9F27-E844EEBF73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6680" y="1401678"/>
                  <a:ext cx="3186000" cy="30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DCBCBA0-002E-4BE9-BA78-B30323C83A6E}"/>
                    </a:ext>
                  </a:extLst>
                </p14:cNvPr>
                <p14:cNvContentPartPr/>
                <p14:nvPr/>
              </p14:nvContentPartPr>
              <p14:xfrm>
                <a:off x="1737320" y="1419318"/>
                <a:ext cx="195480" cy="15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DCBCBA0-002E-4BE9-BA78-B30323C83A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3000" y="1414998"/>
                  <a:ext cx="20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5AC1613-A545-4FB2-A3ED-6F83F6072B14}"/>
                    </a:ext>
                  </a:extLst>
                </p14:cNvPr>
                <p14:cNvContentPartPr/>
                <p14:nvPr/>
              </p14:nvContentPartPr>
              <p14:xfrm>
                <a:off x="1477040" y="1336518"/>
                <a:ext cx="8280" cy="182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5AC1613-A545-4FB2-A3ED-6F83F6072B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72720" y="1332198"/>
                  <a:ext cx="16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5A16AD-DD26-4675-B865-41E20C6D3BAE}"/>
                    </a:ext>
                  </a:extLst>
                </p14:cNvPr>
                <p14:cNvContentPartPr/>
                <p14:nvPr/>
              </p14:nvContentPartPr>
              <p14:xfrm>
                <a:off x="1420160" y="1461798"/>
                <a:ext cx="119520" cy="87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5A16AD-DD26-4675-B865-41E20C6D3B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15840" y="1457478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F3A9CD7-ABE4-4546-AE36-637D89754D5B}"/>
                    </a:ext>
                  </a:extLst>
                </p14:cNvPr>
                <p14:cNvContentPartPr/>
                <p14:nvPr/>
              </p14:nvContentPartPr>
              <p14:xfrm>
                <a:off x="1352120" y="1276038"/>
                <a:ext cx="146880" cy="75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F3A9CD7-ABE4-4546-AE36-637D89754D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47800" y="1271718"/>
                  <a:ext cx="15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DE1DF9-C74E-45A2-9238-9FDE8A488C28}"/>
                    </a:ext>
                  </a:extLst>
                </p14:cNvPr>
                <p14:cNvContentPartPr/>
                <p14:nvPr/>
              </p14:nvContentPartPr>
              <p14:xfrm>
                <a:off x="1573880" y="1420038"/>
                <a:ext cx="18360" cy="136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DE1DF9-C74E-45A2-9238-9FDE8A488C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69560" y="1415718"/>
                  <a:ext cx="27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1F5C1A2-2D67-4FE3-8EF5-76574CE52630}"/>
                    </a:ext>
                  </a:extLst>
                </p14:cNvPr>
                <p14:cNvContentPartPr/>
                <p14:nvPr/>
              </p14:nvContentPartPr>
              <p14:xfrm>
                <a:off x="1524200" y="1375758"/>
                <a:ext cx="160920" cy="239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1F5C1A2-2D67-4FE3-8EF5-76574CE526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19880" y="1371438"/>
                  <a:ext cx="169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B184046-5F23-4515-8A54-33AA0767CAF0}"/>
                    </a:ext>
                  </a:extLst>
                </p14:cNvPr>
                <p14:cNvContentPartPr/>
                <p14:nvPr/>
              </p14:nvContentPartPr>
              <p14:xfrm>
                <a:off x="1449320" y="1343718"/>
                <a:ext cx="20880" cy="131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B184046-5F23-4515-8A54-33AA0767CA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45000" y="1339398"/>
                  <a:ext cx="2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B8C2331-D53C-43D8-8132-200D78592D70}"/>
                    </a:ext>
                  </a:extLst>
                </p14:cNvPr>
                <p14:cNvContentPartPr/>
                <p14:nvPr/>
              </p14:nvContentPartPr>
              <p14:xfrm>
                <a:off x="1398560" y="1501398"/>
                <a:ext cx="140760" cy="73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B8C2331-D53C-43D8-8132-200D78592D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94240" y="1497078"/>
                  <a:ext cx="14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8A0309-E3D3-47DD-B264-711A2091AEEE}"/>
                    </a:ext>
                  </a:extLst>
                </p14:cNvPr>
                <p14:cNvContentPartPr/>
                <p14:nvPr/>
              </p14:nvContentPartPr>
              <p14:xfrm>
                <a:off x="2442560" y="2142918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8A0309-E3D3-47DD-B264-711A2091AE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38240" y="21385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F48509-FCBD-467B-9874-6D7F5F6C37E1}"/>
                    </a:ext>
                  </a:extLst>
                </p14:cNvPr>
                <p14:cNvContentPartPr/>
                <p14:nvPr/>
              </p14:nvContentPartPr>
              <p14:xfrm>
                <a:off x="2738480" y="2541438"/>
                <a:ext cx="8280" cy="14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F48509-FCBD-467B-9874-6D7F5F6C37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34160" y="2537118"/>
                  <a:ext cx="1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8BBCD11-707E-49B3-B071-3E6956A0BC7A}"/>
                    </a:ext>
                  </a:extLst>
                </p14:cNvPr>
                <p14:cNvContentPartPr/>
                <p14:nvPr/>
              </p14:nvContentPartPr>
              <p14:xfrm>
                <a:off x="3004520" y="2839878"/>
                <a:ext cx="31320" cy="22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8BBCD11-707E-49B3-B071-3E6956A0BC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00200" y="2835558"/>
                  <a:ext cx="39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626488E-6942-4253-BD17-8D43E88AB42F}"/>
                    </a:ext>
                  </a:extLst>
                </p14:cNvPr>
                <p14:cNvContentPartPr/>
                <p14:nvPr/>
              </p14:nvContentPartPr>
              <p14:xfrm>
                <a:off x="3401240" y="3196278"/>
                <a:ext cx="10080" cy="2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626488E-6942-4253-BD17-8D43E88AB4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96920" y="3191958"/>
                  <a:ext cx="1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118488-889A-44D2-9725-01AA97DF129F}"/>
                    </a:ext>
                  </a:extLst>
                </p14:cNvPr>
                <p14:cNvContentPartPr/>
                <p14:nvPr/>
              </p14:nvContentPartPr>
              <p14:xfrm>
                <a:off x="3854120" y="3606318"/>
                <a:ext cx="7920" cy="2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118488-889A-44D2-9725-01AA97DF12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49800" y="3601998"/>
                  <a:ext cx="16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C8802C7-8F88-47AD-83E4-A9D8C6AF8979}"/>
                    </a:ext>
                  </a:extLst>
                </p14:cNvPr>
                <p14:cNvContentPartPr/>
                <p14:nvPr/>
              </p14:nvContentPartPr>
              <p14:xfrm>
                <a:off x="2084720" y="2182158"/>
                <a:ext cx="1257480" cy="1116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C8802C7-8F88-47AD-83E4-A9D8C6AF89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80400" y="2177838"/>
                  <a:ext cx="1266120" cy="11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85ABE97-1B9E-47E6-A591-22055295DDB6}"/>
                    </a:ext>
                  </a:extLst>
                </p14:cNvPr>
                <p14:cNvContentPartPr/>
                <p14:nvPr/>
              </p14:nvContentPartPr>
              <p14:xfrm>
                <a:off x="1856120" y="3124638"/>
                <a:ext cx="340920" cy="420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85ABE97-1B9E-47E6-A591-22055295DD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51800" y="3120318"/>
                  <a:ext cx="349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A9E3747-0948-4354-A022-5BED7EE563C6}"/>
                    </a:ext>
                  </a:extLst>
                </p14:cNvPr>
                <p14:cNvContentPartPr/>
                <p14:nvPr/>
              </p14:nvContentPartPr>
              <p14:xfrm>
                <a:off x="3014600" y="2101878"/>
                <a:ext cx="28080" cy="50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A9E3747-0948-4354-A022-5BED7EE563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10280" y="2097558"/>
                  <a:ext cx="3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4D13B05-6703-40C2-82EF-0F87FDE76F7C}"/>
                    </a:ext>
                  </a:extLst>
                </p14:cNvPr>
                <p14:cNvContentPartPr/>
                <p14:nvPr/>
              </p14:nvContentPartPr>
              <p14:xfrm>
                <a:off x="3290720" y="2325078"/>
                <a:ext cx="47160" cy="62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4D13B05-6703-40C2-82EF-0F87FDE76F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86400" y="2320758"/>
                  <a:ext cx="55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BB67D3-0A67-47E1-BB32-00B497623B28}"/>
                    </a:ext>
                  </a:extLst>
                </p14:cNvPr>
                <p14:cNvContentPartPr/>
                <p14:nvPr/>
              </p14:nvContentPartPr>
              <p14:xfrm>
                <a:off x="1573160" y="3651678"/>
                <a:ext cx="5040" cy="164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BB67D3-0A67-47E1-BB32-00B497623B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8840" y="3647358"/>
                  <a:ext cx="13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8373FBC-AA3D-4515-9C66-F84F6255594F}"/>
                    </a:ext>
                  </a:extLst>
                </p14:cNvPr>
                <p14:cNvContentPartPr/>
                <p14:nvPr/>
              </p14:nvContentPartPr>
              <p14:xfrm>
                <a:off x="1482800" y="3606318"/>
                <a:ext cx="141480" cy="282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8373FBC-AA3D-4515-9C66-F84F625559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78480" y="3601998"/>
                  <a:ext cx="150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CB8D2B-9E6D-41EC-87E5-C15D481E20AB}"/>
                    </a:ext>
                  </a:extLst>
                </p14:cNvPr>
                <p14:cNvContentPartPr/>
                <p14:nvPr/>
              </p14:nvContentPartPr>
              <p14:xfrm>
                <a:off x="1596200" y="3678318"/>
                <a:ext cx="171360" cy="136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CB8D2B-9E6D-41EC-87E5-C15D481E20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91880" y="3673998"/>
                  <a:ext cx="180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90D688E-D0FA-41D4-B812-542E73507D4F}"/>
                    </a:ext>
                  </a:extLst>
                </p14:cNvPr>
                <p14:cNvContentPartPr/>
                <p14:nvPr/>
              </p14:nvContentPartPr>
              <p14:xfrm>
                <a:off x="1734800" y="3665718"/>
                <a:ext cx="63720" cy="127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90D688E-D0FA-41D4-B812-542E73507D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30480" y="3661398"/>
                  <a:ext cx="7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8FD810-E66F-4CA6-92A9-AB73091AF843}"/>
                    </a:ext>
                  </a:extLst>
                </p14:cNvPr>
                <p14:cNvContentPartPr/>
                <p14:nvPr/>
              </p14:nvContentPartPr>
              <p14:xfrm>
                <a:off x="1789880" y="3640158"/>
                <a:ext cx="140760" cy="87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8FD810-E66F-4CA6-92A9-AB73091AF8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85560" y="3635838"/>
                  <a:ext cx="149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D11E469-E027-4BE4-A961-9614DECED595}"/>
                    </a:ext>
                  </a:extLst>
                </p14:cNvPr>
                <p14:cNvContentPartPr/>
                <p14:nvPr/>
              </p14:nvContentPartPr>
              <p14:xfrm>
                <a:off x="1904720" y="3614598"/>
                <a:ext cx="144720" cy="90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D11E469-E027-4BE4-A961-9614DECED5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00400" y="3610278"/>
                  <a:ext cx="153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97017CA-50F2-4AFC-A0B4-F0E27747EC35}"/>
                    </a:ext>
                  </a:extLst>
                </p14:cNvPr>
                <p14:cNvContentPartPr/>
                <p14:nvPr/>
              </p14:nvContentPartPr>
              <p14:xfrm>
                <a:off x="2035040" y="3514878"/>
                <a:ext cx="281520" cy="256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97017CA-50F2-4AFC-A0B4-F0E27747EC3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30720" y="3510558"/>
                  <a:ext cx="290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1FE749F-1359-4B38-9ADC-2DC861DF6D0E}"/>
                    </a:ext>
                  </a:extLst>
                </p14:cNvPr>
                <p14:cNvContentPartPr/>
                <p14:nvPr/>
              </p14:nvContentPartPr>
              <p14:xfrm>
                <a:off x="1762880" y="3907638"/>
                <a:ext cx="109800" cy="105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1FE749F-1359-4B38-9ADC-2DC861DF6D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58560" y="3903318"/>
                  <a:ext cx="11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A49355A-420C-4B13-989B-25AF99E914DE}"/>
                    </a:ext>
                  </a:extLst>
                </p14:cNvPr>
                <p14:cNvContentPartPr/>
                <p14:nvPr/>
              </p14:nvContentPartPr>
              <p14:xfrm>
                <a:off x="1905080" y="3870558"/>
                <a:ext cx="154080" cy="78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A49355A-420C-4B13-989B-25AF99E914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00760" y="3866238"/>
                  <a:ext cx="162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E6C163B-F5A3-4152-BF97-61B23B594B53}"/>
                    </a:ext>
                  </a:extLst>
                </p14:cNvPr>
                <p14:cNvContentPartPr/>
                <p14:nvPr/>
              </p14:nvContentPartPr>
              <p14:xfrm>
                <a:off x="2187680" y="3851118"/>
                <a:ext cx="15120" cy="154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E6C163B-F5A3-4152-BF97-61B23B594B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83360" y="3846798"/>
                  <a:ext cx="2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E207718-11A2-4FD0-9446-AEFE14C68C99}"/>
                    </a:ext>
                  </a:extLst>
                </p14:cNvPr>
                <p14:cNvContentPartPr/>
                <p14:nvPr/>
              </p14:nvContentPartPr>
              <p14:xfrm>
                <a:off x="2105960" y="3788478"/>
                <a:ext cx="220680" cy="294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E207718-11A2-4FD0-9446-AEFE14C68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01640" y="3784158"/>
                  <a:ext cx="229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D1A08D-99F2-49B0-B589-1095F462C239}"/>
                    </a:ext>
                  </a:extLst>
                </p14:cNvPr>
                <p14:cNvContentPartPr/>
                <p14:nvPr/>
              </p14:nvContentPartPr>
              <p14:xfrm>
                <a:off x="3014600" y="2119158"/>
                <a:ext cx="25920" cy="67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D1A08D-99F2-49B0-B589-1095F462C2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0280" y="2114838"/>
                  <a:ext cx="34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8E4263-2BD0-4BC3-A8CB-9CA48F7CB312}"/>
                    </a:ext>
                  </a:extLst>
                </p14:cNvPr>
                <p14:cNvContentPartPr/>
                <p14:nvPr/>
              </p14:nvContentPartPr>
              <p14:xfrm>
                <a:off x="3863480" y="3185478"/>
                <a:ext cx="3600" cy="4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8E4263-2BD0-4BC3-A8CB-9CA48F7CB3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59160" y="3181158"/>
                  <a:ext cx="12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349AF8-E5E3-4257-B44C-D14B011C260A}"/>
                    </a:ext>
                  </a:extLst>
                </p14:cNvPr>
                <p14:cNvContentPartPr/>
                <p14:nvPr/>
              </p14:nvContentPartPr>
              <p14:xfrm>
                <a:off x="3597440" y="2976318"/>
                <a:ext cx="14400" cy="3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349AF8-E5E3-4257-B44C-D14B011C260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3120" y="2971998"/>
                  <a:ext cx="23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46401DC-92A1-4A85-A287-3FA3D06CF29A}"/>
                    </a:ext>
                  </a:extLst>
                </p14:cNvPr>
                <p14:cNvContentPartPr/>
                <p14:nvPr/>
              </p14:nvContentPartPr>
              <p14:xfrm>
                <a:off x="3596720" y="2992878"/>
                <a:ext cx="7200" cy="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46401DC-92A1-4A85-A287-3FA3D06CF2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2400" y="2988558"/>
                  <a:ext cx="15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E8A756-2A3E-46F6-A532-D7E7457200EA}"/>
                    </a:ext>
                  </a:extLst>
                </p14:cNvPr>
                <p14:cNvContentPartPr/>
                <p14:nvPr/>
              </p14:nvContentPartPr>
              <p14:xfrm>
                <a:off x="3593120" y="2956518"/>
                <a:ext cx="87480" cy="72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E8A756-2A3E-46F6-A532-D7E7457200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88800" y="2952198"/>
                  <a:ext cx="96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76CE30B-30E3-4567-A744-DE8B1EFCE1C1}"/>
                    </a:ext>
                  </a:extLst>
                </p14:cNvPr>
                <p14:cNvContentPartPr/>
                <p14:nvPr/>
              </p14:nvContentPartPr>
              <p14:xfrm>
                <a:off x="3868880" y="3160638"/>
                <a:ext cx="30240" cy="70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76CE30B-30E3-4567-A744-DE8B1EFCE1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64560" y="3156318"/>
                  <a:ext cx="38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9CE3B62-728E-4CC1-BAFB-58F83E838909}"/>
                    </a:ext>
                  </a:extLst>
                </p14:cNvPr>
                <p14:cNvContentPartPr/>
                <p14:nvPr/>
              </p14:nvContentPartPr>
              <p14:xfrm>
                <a:off x="2369120" y="1459278"/>
                <a:ext cx="194760" cy="429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9CE3B62-728E-4CC1-BAFB-58F83E8389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64800" y="1454958"/>
                  <a:ext cx="203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6B35D8-0C4B-4723-A018-B26E68C6D79D}"/>
                    </a:ext>
                  </a:extLst>
                </p14:cNvPr>
                <p14:cNvContentPartPr/>
                <p14:nvPr/>
              </p14:nvContentPartPr>
              <p14:xfrm>
                <a:off x="2555240" y="1675278"/>
                <a:ext cx="248400" cy="539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6B35D8-0C4B-4723-A018-B26E68C6D79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50920" y="1670958"/>
                  <a:ext cx="2570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4BD58C8-AF13-419B-B262-D01FEED190D9}"/>
                    </a:ext>
                  </a:extLst>
                </p14:cNvPr>
                <p14:cNvContentPartPr/>
                <p14:nvPr/>
              </p14:nvContentPartPr>
              <p14:xfrm>
                <a:off x="2789240" y="1790118"/>
                <a:ext cx="342720" cy="762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4BD58C8-AF13-419B-B262-D01FEED190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84920" y="1785798"/>
                  <a:ext cx="35136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8ACBC90-4D3D-4B28-B944-4543E91B4148}"/>
                    </a:ext>
                  </a:extLst>
                </p14:cNvPr>
                <p14:cNvContentPartPr/>
                <p14:nvPr/>
              </p14:nvContentPartPr>
              <p14:xfrm>
                <a:off x="3061040" y="2043918"/>
                <a:ext cx="370800" cy="758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8ACBC90-4D3D-4B28-B944-4543E91B41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6720" y="2039598"/>
                  <a:ext cx="37944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7DE9E21-9A90-4DBD-A80B-3173EAF963C7}"/>
                    </a:ext>
                  </a:extLst>
                </p14:cNvPr>
                <p14:cNvContentPartPr/>
                <p14:nvPr/>
              </p14:nvContentPartPr>
              <p14:xfrm>
                <a:off x="3323120" y="2357118"/>
                <a:ext cx="311760" cy="742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7DE9E21-9A90-4DBD-A80B-3173EAF963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18800" y="2352798"/>
                  <a:ext cx="3204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B9022FE-ADB8-4ACB-AD7C-31FF8135B3C5}"/>
                    </a:ext>
                  </a:extLst>
                </p14:cNvPr>
                <p14:cNvContentPartPr/>
                <p14:nvPr/>
              </p14:nvContentPartPr>
              <p14:xfrm>
                <a:off x="3454160" y="2489598"/>
                <a:ext cx="335160" cy="784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B9022FE-ADB8-4ACB-AD7C-31FF8135B3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49840" y="2485278"/>
                  <a:ext cx="3438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1EEF-A7B0-484A-9D57-2EA3B0A4E694}"/>
                    </a:ext>
                  </a:extLst>
                </p14:cNvPr>
                <p14:cNvContentPartPr/>
                <p14:nvPr/>
              </p14:nvContentPartPr>
              <p14:xfrm>
                <a:off x="3729200" y="2708478"/>
                <a:ext cx="267840" cy="699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1EEF-A7B0-484A-9D57-2EA3B0A4E6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24880" y="2704158"/>
                  <a:ext cx="2764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D6BE52C-421F-4A81-B7C5-3408985920F0}"/>
                    </a:ext>
                  </a:extLst>
                </p14:cNvPr>
                <p14:cNvContentPartPr/>
                <p14:nvPr/>
              </p14:nvContentPartPr>
              <p14:xfrm>
                <a:off x="3957080" y="2925198"/>
                <a:ext cx="238320" cy="634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D6BE52C-421F-4A81-B7C5-3408985920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52760" y="2920878"/>
                  <a:ext cx="2469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BD67D07-8586-4DE1-89DF-4C53C09E5B74}"/>
                    </a:ext>
                  </a:extLst>
                </p14:cNvPr>
                <p14:cNvContentPartPr/>
                <p14:nvPr/>
              </p14:nvContentPartPr>
              <p14:xfrm>
                <a:off x="4154000" y="3195558"/>
                <a:ext cx="235080" cy="558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BD67D07-8586-4DE1-89DF-4C53C09E5B7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49680" y="3191238"/>
                  <a:ext cx="2437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9C758BD-C0F3-422E-881C-2A07F3F756C2}"/>
                    </a:ext>
                  </a:extLst>
                </p14:cNvPr>
                <p14:cNvContentPartPr/>
                <p14:nvPr/>
              </p14:nvContentPartPr>
              <p14:xfrm>
                <a:off x="4326800" y="3415878"/>
                <a:ext cx="238320" cy="497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9C758BD-C0F3-422E-881C-2A07F3F756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22480" y="3411558"/>
                  <a:ext cx="246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576E6F5-DDCF-48A6-BE9C-58EB1339FDB2}"/>
                    </a:ext>
                  </a:extLst>
                </p14:cNvPr>
                <p14:cNvContentPartPr/>
                <p14:nvPr/>
              </p14:nvContentPartPr>
              <p14:xfrm>
                <a:off x="4543160" y="3601638"/>
                <a:ext cx="150840" cy="388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576E6F5-DDCF-48A6-BE9C-58EB1339FD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38840" y="3597318"/>
                  <a:ext cx="159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AA5537-F326-48A1-8D48-9DD361400BB9}"/>
                    </a:ext>
                  </a:extLst>
                </p14:cNvPr>
                <p14:cNvContentPartPr/>
                <p14:nvPr/>
              </p14:nvContentPartPr>
              <p14:xfrm>
                <a:off x="4186400" y="2794518"/>
                <a:ext cx="1459080" cy="476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AA5537-F326-48A1-8D48-9DD361400B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82080" y="2790198"/>
                  <a:ext cx="1467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0DB44B3-640D-40D2-BF8F-64808AD1A39D}"/>
                    </a:ext>
                  </a:extLst>
                </p14:cNvPr>
                <p14:cNvContentPartPr/>
                <p14:nvPr/>
              </p14:nvContentPartPr>
              <p14:xfrm>
                <a:off x="4139960" y="3191598"/>
                <a:ext cx="1800" cy="20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0DB44B3-640D-40D2-BF8F-64808AD1A3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35640" y="3187278"/>
                  <a:ext cx="10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72E04AC-43A1-4ED4-A52E-4EEA095D2E33}"/>
                    </a:ext>
                  </a:extLst>
                </p14:cNvPr>
                <p14:cNvContentPartPr/>
                <p14:nvPr/>
              </p14:nvContentPartPr>
              <p14:xfrm>
                <a:off x="4083080" y="3112038"/>
                <a:ext cx="373320" cy="296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72E04AC-43A1-4ED4-A52E-4EEA095D2E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78760" y="3107718"/>
                  <a:ext cx="381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BCA5E4E-EA66-48EE-8478-E274E0D95036}"/>
                    </a:ext>
                  </a:extLst>
                </p14:cNvPr>
                <p14:cNvContentPartPr/>
                <p14:nvPr/>
              </p14:nvContentPartPr>
              <p14:xfrm>
                <a:off x="5673920" y="2690478"/>
                <a:ext cx="194040" cy="146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BCA5E4E-EA66-48EE-8478-E274E0D950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69600" y="2686158"/>
                  <a:ext cx="20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9854EE6-CD07-4B5B-AB35-1CAD72161406}"/>
                    </a:ext>
                  </a:extLst>
                </p14:cNvPr>
                <p14:cNvContentPartPr/>
                <p14:nvPr/>
              </p14:nvContentPartPr>
              <p14:xfrm>
                <a:off x="5883080" y="2619918"/>
                <a:ext cx="47160" cy="97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9854EE6-CD07-4B5B-AB35-1CAD721614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78760" y="2615598"/>
                  <a:ext cx="55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EB648A1-ECD0-4E10-9CB0-1E80E6977AA2}"/>
                    </a:ext>
                  </a:extLst>
                </p14:cNvPr>
                <p14:cNvContentPartPr/>
                <p14:nvPr/>
              </p14:nvContentPartPr>
              <p14:xfrm>
                <a:off x="5947160" y="2582118"/>
                <a:ext cx="87480" cy="150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EB648A1-ECD0-4E10-9CB0-1E80E6977A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42840" y="2577798"/>
                  <a:ext cx="9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C7349FE-2CD4-4F3F-B24A-D19178B698F2}"/>
                    </a:ext>
                  </a:extLst>
                </p14:cNvPr>
                <p14:cNvContentPartPr/>
                <p14:nvPr/>
              </p14:nvContentPartPr>
              <p14:xfrm>
                <a:off x="5924120" y="2614518"/>
                <a:ext cx="104760" cy="240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C7349FE-2CD4-4F3F-B24A-D19178B698F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19800" y="2610198"/>
                  <a:ext cx="113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4D1A212-C7DB-4242-9FCA-6BB3654E0EDE}"/>
                    </a:ext>
                  </a:extLst>
                </p14:cNvPr>
                <p14:cNvContentPartPr/>
                <p14:nvPr/>
              </p14:nvContentPartPr>
              <p14:xfrm>
                <a:off x="6038600" y="2469078"/>
                <a:ext cx="122400" cy="189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4D1A212-C7DB-4242-9FCA-6BB3654E0E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34280" y="2464758"/>
                  <a:ext cx="131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764E930-991E-4E4C-B8F7-C131181AB5B3}"/>
                    </a:ext>
                  </a:extLst>
                </p14:cNvPr>
                <p14:cNvContentPartPr/>
                <p14:nvPr/>
              </p14:nvContentPartPr>
              <p14:xfrm>
                <a:off x="6118160" y="2458638"/>
                <a:ext cx="26640" cy="12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764E930-991E-4E4C-B8F7-C131181AB5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13840" y="2454318"/>
                  <a:ext cx="35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02A11B4-E34C-4BA0-A5FC-3C4B4E7CD4CB}"/>
                    </a:ext>
                  </a:extLst>
                </p14:cNvPr>
                <p14:cNvContentPartPr/>
                <p14:nvPr/>
              </p14:nvContentPartPr>
              <p14:xfrm>
                <a:off x="6200960" y="2330118"/>
                <a:ext cx="124560" cy="248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02A11B4-E34C-4BA0-A5FC-3C4B4E7CD4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96640" y="2325798"/>
                  <a:ext cx="13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6C847C7-7DF5-47DC-A46E-E1FCC302C90E}"/>
                    </a:ext>
                  </a:extLst>
                </p14:cNvPr>
                <p14:cNvContentPartPr/>
                <p14:nvPr/>
              </p14:nvContentPartPr>
              <p14:xfrm>
                <a:off x="6350000" y="2359638"/>
                <a:ext cx="125280" cy="95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6C847C7-7DF5-47DC-A46E-E1FCC302C9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45680" y="2355318"/>
                  <a:ext cx="133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135421-CE6C-4B8D-82FA-3248060A2E4D}"/>
                    </a:ext>
                  </a:extLst>
                </p14:cNvPr>
                <p14:cNvContentPartPr/>
                <p14:nvPr/>
              </p14:nvContentPartPr>
              <p14:xfrm>
                <a:off x="5798120" y="2462958"/>
                <a:ext cx="76320" cy="59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135421-CE6C-4B8D-82FA-3248060A2E4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93800" y="2458638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667477C-C5F3-4AF7-BD48-DCAB27447049}"/>
                    </a:ext>
                  </a:extLst>
                </p14:cNvPr>
                <p14:cNvContentPartPr/>
                <p14:nvPr/>
              </p14:nvContentPartPr>
              <p14:xfrm>
                <a:off x="5741960" y="2941758"/>
                <a:ext cx="164160" cy="234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667477C-C5F3-4AF7-BD48-DCAB2744704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37640" y="2937438"/>
                  <a:ext cx="172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91ED3D4-5623-4D6F-9BA4-000B1A8C323A}"/>
                    </a:ext>
                  </a:extLst>
                </p14:cNvPr>
                <p14:cNvContentPartPr/>
                <p14:nvPr/>
              </p14:nvContentPartPr>
              <p14:xfrm>
                <a:off x="5940680" y="2954358"/>
                <a:ext cx="106560" cy="94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91ED3D4-5623-4D6F-9BA4-000B1A8C32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36360" y="2950038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1F554D-2598-4B48-BBB0-747D611AF696}"/>
                    </a:ext>
                  </a:extLst>
                </p14:cNvPr>
                <p14:cNvContentPartPr/>
                <p14:nvPr/>
              </p14:nvContentPartPr>
              <p14:xfrm>
                <a:off x="6052280" y="2811438"/>
                <a:ext cx="50760" cy="204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F554D-2598-4B48-BBB0-747D611AF6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47960" y="2807118"/>
                  <a:ext cx="5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B9FB9F6-B72C-482B-AC12-6BA11380A56E}"/>
                    </a:ext>
                  </a:extLst>
                </p14:cNvPr>
                <p14:cNvContentPartPr/>
                <p14:nvPr/>
              </p14:nvContentPartPr>
              <p14:xfrm>
                <a:off x="6072440" y="2827278"/>
                <a:ext cx="141480" cy="94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B9FB9F6-B72C-482B-AC12-6BA11380A5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68120" y="2822958"/>
                  <a:ext cx="150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B32143-FADE-414D-90FB-A8BC9F701446}"/>
                    </a:ext>
                  </a:extLst>
                </p14:cNvPr>
                <p14:cNvContentPartPr/>
                <p14:nvPr/>
              </p14:nvContentPartPr>
              <p14:xfrm>
                <a:off x="6234440" y="2754918"/>
                <a:ext cx="75960" cy="131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B32143-FADE-414D-90FB-A8BC9F70144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30120" y="2750598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72BA7B9-8791-48DA-AE91-DE864141BAB1}"/>
                    </a:ext>
                  </a:extLst>
                </p14:cNvPr>
                <p14:cNvContentPartPr/>
                <p14:nvPr/>
              </p14:nvContentPartPr>
              <p14:xfrm>
                <a:off x="6341720" y="2640438"/>
                <a:ext cx="58320" cy="169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72BA7B9-8791-48DA-AE91-DE864141BA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37400" y="2636118"/>
                  <a:ext cx="66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E4CEF5-CB1F-4B78-B8FB-DF4A29622C82}"/>
                    </a:ext>
                  </a:extLst>
                </p14:cNvPr>
                <p14:cNvContentPartPr/>
                <p14:nvPr/>
              </p14:nvContentPartPr>
              <p14:xfrm>
                <a:off x="6422000" y="2667078"/>
                <a:ext cx="75240" cy="105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E4CEF5-CB1F-4B78-B8FB-DF4A29622C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17680" y="2662758"/>
                  <a:ext cx="83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385FD32-0130-4A00-9347-83E0DD536EC7}"/>
                    </a:ext>
                  </a:extLst>
                </p14:cNvPr>
                <p14:cNvContentPartPr/>
                <p14:nvPr/>
              </p14:nvContentPartPr>
              <p14:xfrm>
                <a:off x="6487880" y="2505078"/>
                <a:ext cx="119520" cy="189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385FD32-0130-4A00-9347-83E0DD536EC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83560" y="2500758"/>
                  <a:ext cx="128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8010DCD-1890-444C-AC4A-EC2F91901190}"/>
                    </a:ext>
                  </a:extLst>
                </p14:cNvPr>
                <p14:cNvContentPartPr/>
                <p14:nvPr/>
              </p14:nvContentPartPr>
              <p14:xfrm>
                <a:off x="6568520" y="2623518"/>
                <a:ext cx="38520" cy="23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8010DCD-1890-444C-AC4A-EC2F919011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64200" y="2619198"/>
                  <a:ext cx="47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007E8C3-A512-457F-BE13-5C18493F3C13}"/>
                    </a:ext>
                  </a:extLst>
                </p14:cNvPr>
                <p14:cNvContentPartPr/>
                <p14:nvPr/>
              </p14:nvContentPartPr>
              <p14:xfrm>
                <a:off x="6618200" y="2520198"/>
                <a:ext cx="100080" cy="136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007E8C3-A512-457F-BE13-5C18493F3C1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13880" y="2515878"/>
                  <a:ext cx="108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EFE1B44-A44E-4DAA-9DA4-245DC2E90706}"/>
                    </a:ext>
                  </a:extLst>
                </p14:cNvPr>
                <p14:cNvContentPartPr/>
                <p14:nvPr/>
              </p14:nvContentPartPr>
              <p14:xfrm>
                <a:off x="6755360" y="2379438"/>
                <a:ext cx="129600" cy="223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EFE1B44-A44E-4DAA-9DA4-245DC2E9070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51040" y="2375118"/>
                  <a:ext cx="138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4A847E9-74E6-4BCF-BF8F-46455240301C}"/>
                    </a:ext>
                  </a:extLst>
                </p14:cNvPr>
                <p14:cNvContentPartPr/>
                <p14:nvPr/>
              </p14:nvContentPartPr>
              <p14:xfrm>
                <a:off x="6834920" y="2350278"/>
                <a:ext cx="360" cy="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4A847E9-74E6-4BCF-BF8F-4645524030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0600" y="234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2F269EA-834D-4E21-80C6-F4620B5A5FC3}"/>
                    </a:ext>
                  </a:extLst>
                </p14:cNvPr>
                <p14:cNvContentPartPr/>
                <p14:nvPr/>
              </p14:nvContentPartPr>
              <p14:xfrm>
                <a:off x="6888920" y="2399238"/>
                <a:ext cx="166680" cy="102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2F269EA-834D-4E21-80C6-F4620B5A5F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84600" y="2394918"/>
                  <a:ext cx="17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39D3B93-77C4-413A-93E9-9A02CA15F641}"/>
                    </a:ext>
                  </a:extLst>
                </p14:cNvPr>
                <p14:cNvContentPartPr/>
                <p14:nvPr/>
              </p14:nvContentPartPr>
              <p14:xfrm>
                <a:off x="7094840" y="2330118"/>
                <a:ext cx="199440" cy="85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39D3B93-77C4-413A-93E9-9A02CA15F6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90520" y="2325798"/>
                  <a:ext cx="20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3CF8F00-3CAE-4D6B-AA37-6170D443FBE9}"/>
                    </a:ext>
                  </a:extLst>
                </p14:cNvPr>
                <p14:cNvContentPartPr/>
                <p14:nvPr/>
              </p14:nvContentPartPr>
              <p14:xfrm>
                <a:off x="7377440" y="2329038"/>
                <a:ext cx="10440" cy="91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3CF8F00-3CAE-4D6B-AA37-6170D443FB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73120" y="2324718"/>
                  <a:ext cx="19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F61E163-04BF-4C76-A8B1-907F3134CD3E}"/>
                    </a:ext>
                  </a:extLst>
                </p14:cNvPr>
                <p14:cNvContentPartPr/>
                <p14:nvPr/>
              </p14:nvContentPartPr>
              <p14:xfrm>
                <a:off x="6252080" y="3104838"/>
                <a:ext cx="97560" cy="156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F61E163-04BF-4C76-A8B1-907F3134CD3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47760" y="3100518"/>
                  <a:ext cx="106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D532D1E-2731-48DF-8CCD-811EC1B6ED76}"/>
                    </a:ext>
                  </a:extLst>
                </p14:cNvPr>
                <p14:cNvContentPartPr/>
                <p14:nvPr/>
              </p14:nvContentPartPr>
              <p14:xfrm>
                <a:off x="6365480" y="3041838"/>
                <a:ext cx="130320" cy="149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D532D1E-2731-48DF-8CCD-811EC1B6ED7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61160" y="3037518"/>
                  <a:ext cx="138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F99D19F-588E-47A5-9214-75F73A39DA87}"/>
                    </a:ext>
                  </a:extLst>
                </p14:cNvPr>
                <p14:cNvContentPartPr/>
                <p14:nvPr/>
              </p14:nvContentPartPr>
              <p14:xfrm>
                <a:off x="6459080" y="2969478"/>
                <a:ext cx="360" cy="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F99D19F-588E-47A5-9214-75F73A39DA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54760" y="2965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55329BF-88A8-4DE6-875B-38D4FDA02A9E}"/>
                    </a:ext>
                  </a:extLst>
                </p14:cNvPr>
                <p14:cNvContentPartPr/>
                <p14:nvPr/>
              </p14:nvContentPartPr>
              <p14:xfrm>
                <a:off x="6654200" y="2873718"/>
                <a:ext cx="89640" cy="190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55329BF-88A8-4DE6-875B-38D4FDA02A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49880" y="2869398"/>
                  <a:ext cx="98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443964-FEA6-4184-89EF-E2ADB3B71CE0}"/>
                    </a:ext>
                  </a:extLst>
                </p14:cNvPr>
                <p14:cNvContentPartPr/>
                <p14:nvPr/>
              </p14:nvContentPartPr>
              <p14:xfrm>
                <a:off x="6763280" y="2890998"/>
                <a:ext cx="182520" cy="107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443964-FEA6-4184-89EF-E2ADB3B71CE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58960" y="2886678"/>
                  <a:ext cx="19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6AA309A-C533-438C-8443-08EFA49AF6DB}"/>
                    </a:ext>
                  </a:extLst>
                </p14:cNvPr>
                <p14:cNvContentPartPr/>
                <p14:nvPr/>
              </p14:nvContentPartPr>
              <p14:xfrm>
                <a:off x="6970280" y="2794878"/>
                <a:ext cx="235800" cy="129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6AA309A-C533-438C-8443-08EFA49AF6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65960" y="2790558"/>
                  <a:ext cx="244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6F90B79-6DC9-4E01-80BB-180F563D8F61}"/>
                    </a:ext>
                  </a:extLst>
                </p14:cNvPr>
                <p14:cNvContentPartPr/>
                <p14:nvPr/>
              </p14:nvContentPartPr>
              <p14:xfrm>
                <a:off x="6478520" y="3340998"/>
                <a:ext cx="212760" cy="176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6F90B79-6DC9-4E01-80BB-180F563D8F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74200" y="3336678"/>
                  <a:ext cx="221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BD926F9-E7D1-4CE7-8E4E-7CC49EB2E96C}"/>
                    </a:ext>
                  </a:extLst>
                </p14:cNvPr>
                <p14:cNvContentPartPr/>
                <p14:nvPr/>
              </p14:nvContentPartPr>
              <p14:xfrm>
                <a:off x="6648440" y="3239478"/>
                <a:ext cx="21240" cy="34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BD926F9-E7D1-4CE7-8E4E-7CC49EB2E96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44120" y="3235158"/>
                  <a:ext cx="2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E8949D7-2986-4F6E-9A79-3DBA75145CAF}"/>
                    </a:ext>
                  </a:extLst>
                </p14:cNvPr>
                <p14:cNvContentPartPr/>
                <p14:nvPr/>
              </p14:nvContentPartPr>
              <p14:xfrm>
                <a:off x="6720080" y="3168558"/>
                <a:ext cx="110880" cy="223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E8949D7-2986-4F6E-9A79-3DBA75145CA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15760" y="3164238"/>
                  <a:ext cx="119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5FB546-BFCC-422A-8189-439BC19321C0}"/>
                    </a:ext>
                  </a:extLst>
                </p14:cNvPr>
                <p14:cNvContentPartPr/>
                <p14:nvPr/>
              </p14:nvContentPartPr>
              <p14:xfrm>
                <a:off x="6958400" y="3100518"/>
                <a:ext cx="100440" cy="154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5FB546-BFCC-422A-8189-439BC19321C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54080" y="3096198"/>
                  <a:ext cx="109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9D267F-80F2-4BC9-9367-099DE61887C8}"/>
                    </a:ext>
                  </a:extLst>
                </p14:cNvPr>
                <p14:cNvContentPartPr/>
                <p14:nvPr/>
              </p14:nvContentPartPr>
              <p14:xfrm>
                <a:off x="7085480" y="3050838"/>
                <a:ext cx="154080" cy="109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9D267F-80F2-4BC9-9367-099DE61887C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1160" y="3046518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D09F664-9170-494B-8E4C-8C984BEB26C8}"/>
                    </a:ext>
                  </a:extLst>
                </p14:cNvPr>
                <p14:cNvContentPartPr/>
                <p14:nvPr/>
              </p14:nvContentPartPr>
              <p14:xfrm>
                <a:off x="7192400" y="2927358"/>
                <a:ext cx="360" cy="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D09F664-9170-494B-8E4C-8C984BEB26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88080" y="2923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5BC2A29-F035-497E-A571-37BAC1271D2B}"/>
                    </a:ext>
                  </a:extLst>
                </p14:cNvPr>
                <p14:cNvContentPartPr/>
                <p14:nvPr/>
              </p14:nvContentPartPr>
              <p14:xfrm>
                <a:off x="7302200" y="2906478"/>
                <a:ext cx="105480" cy="144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5BC2A29-F035-497E-A571-37BAC1271D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97880" y="2902158"/>
                  <a:ext cx="11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0344084-A52B-42DF-BCC6-37376D5335B6}"/>
                    </a:ext>
                  </a:extLst>
                </p14:cNvPr>
                <p14:cNvContentPartPr/>
                <p14:nvPr/>
              </p14:nvContentPartPr>
              <p14:xfrm>
                <a:off x="7422800" y="2912598"/>
                <a:ext cx="82080" cy="88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0344084-A52B-42DF-BCC6-37376D5335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18480" y="2908278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BE6E43A-A1B3-4E3A-ABD0-D6D717A6D5BF}"/>
                    </a:ext>
                  </a:extLst>
                </p14:cNvPr>
                <p14:cNvContentPartPr/>
                <p14:nvPr/>
              </p14:nvContentPartPr>
              <p14:xfrm>
                <a:off x="7651040" y="2751678"/>
                <a:ext cx="87480" cy="167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BE6E43A-A1B3-4E3A-ABD0-D6D717A6D5B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46720" y="2747358"/>
                  <a:ext cx="96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1DCF1E1-594F-4D42-9A69-3ABF5A6214CE}"/>
                    </a:ext>
                  </a:extLst>
                </p14:cNvPr>
                <p14:cNvContentPartPr/>
                <p14:nvPr/>
              </p14:nvContentPartPr>
              <p14:xfrm>
                <a:off x="7721600" y="2859318"/>
                <a:ext cx="66240" cy="16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1DCF1E1-594F-4D42-9A69-3ABF5A6214C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17280" y="2854998"/>
                  <a:ext cx="7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AD4544D-3300-41FA-B530-E73681075425}"/>
                    </a:ext>
                  </a:extLst>
                </p14:cNvPr>
                <p14:cNvContentPartPr/>
                <p14:nvPr/>
              </p14:nvContentPartPr>
              <p14:xfrm>
                <a:off x="7786760" y="2754918"/>
                <a:ext cx="202680" cy="97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AD4544D-3300-41FA-B530-E736810754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82440" y="2750598"/>
                  <a:ext cx="21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DC7863-AD09-48CE-A19C-5BDA157B96EC}"/>
                    </a:ext>
                  </a:extLst>
                </p14:cNvPr>
                <p14:cNvContentPartPr/>
                <p14:nvPr/>
              </p14:nvContentPartPr>
              <p14:xfrm>
                <a:off x="7986920" y="2668158"/>
                <a:ext cx="84600" cy="126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DC7863-AD09-48CE-A19C-5BDA157B96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82600" y="2663838"/>
                  <a:ext cx="9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819FF67-A284-4C0E-B96E-62F4537D39F7}"/>
                    </a:ext>
                  </a:extLst>
                </p14:cNvPr>
                <p14:cNvContentPartPr/>
                <p14:nvPr/>
              </p14:nvContentPartPr>
              <p14:xfrm>
                <a:off x="8091320" y="2600478"/>
                <a:ext cx="318240" cy="145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819FF67-A284-4C0E-B96E-62F4537D39F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87000" y="2596158"/>
                  <a:ext cx="326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D95BFF5-4C3E-4137-9794-F6E0751AABEC}"/>
                    </a:ext>
                  </a:extLst>
                </p14:cNvPr>
                <p14:cNvContentPartPr/>
                <p14:nvPr/>
              </p14:nvContentPartPr>
              <p14:xfrm>
                <a:off x="8433320" y="2373678"/>
                <a:ext cx="295920" cy="267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D95BFF5-4C3E-4137-9794-F6E0751AAB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29000" y="2369358"/>
                  <a:ext cx="304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74AF737-F250-45B4-82D8-5638CCEF3EF5}"/>
                    </a:ext>
                  </a:extLst>
                </p14:cNvPr>
                <p14:cNvContentPartPr/>
                <p14:nvPr/>
              </p14:nvContentPartPr>
              <p14:xfrm>
                <a:off x="8635640" y="2443878"/>
                <a:ext cx="147600" cy="57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74AF737-F250-45B4-82D8-5638CCEF3E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31320" y="2439558"/>
                  <a:ext cx="15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E31FAD8-7424-4D74-9BB5-041762EC8110}"/>
                    </a:ext>
                  </a:extLst>
                </p14:cNvPr>
                <p14:cNvContentPartPr/>
                <p14:nvPr/>
              </p14:nvContentPartPr>
              <p14:xfrm>
                <a:off x="8767400" y="2410758"/>
                <a:ext cx="219240" cy="126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E31FAD8-7424-4D74-9BB5-041762EC81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63080" y="2406438"/>
                  <a:ext cx="22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E198401-0864-4C3A-AC9E-3B99981EAA96}"/>
                    </a:ext>
                  </a:extLst>
                </p14:cNvPr>
                <p14:cNvContentPartPr/>
                <p14:nvPr/>
              </p14:nvContentPartPr>
              <p14:xfrm>
                <a:off x="9139280" y="2299158"/>
                <a:ext cx="216720" cy="349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E198401-0864-4C3A-AC9E-3B99981EAA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34960" y="2294838"/>
                  <a:ext cx="225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B14ACBB-37A9-4054-A90B-11E6CF5E0CE0}"/>
                    </a:ext>
                  </a:extLst>
                </p14:cNvPr>
                <p14:cNvContentPartPr/>
                <p14:nvPr/>
              </p14:nvContentPartPr>
              <p14:xfrm>
                <a:off x="9348800" y="2268918"/>
                <a:ext cx="108000" cy="258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B14ACBB-37A9-4054-A90B-11E6CF5E0C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44480" y="2264598"/>
                  <a:ext cx="11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1E5D9E0-5305-459B-B44C-A9F65E99B9D8}"/>
                    </a:ext>
                  </a:extLst>
                </p14:cNvPr>
                <p14:cNvContentPartPr/>
                <p14:nvPr/>
              </p14:nvContentPartPr>
              <p14:xfrm>
                <a:off x="9485240" y="2141118"/>
                <a:ext cx="72000" cy="160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1E5D9E0-5305-459B-B44C-A9F65E99B9D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80920" y="2136798"/>
                  <a:ext cx="80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80E53C3-F90D-4B4F-B583-8C49705D99AE}"/>
                    </a:ext>
                  </a:extLst>
                </p14:cNvPr>
                <p14:cNvContentPartPr/>
                <p14:nvPr/>
              </p14:nvContentPartPr>
              <p14:xfrm>
                <a:off x="9470480" y="2173878"/>
                <a:ext cx="101520" cy="153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80E53C3-F90D-4B4F-B583-8C49705D99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66160" y="2169558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6C82B99-90DA-4429-AE2E-D81D781B43BB}"/>
                    </a:ext>
                  </a:extLst>
                </p14:cNvPr>
                <p14:cNvContentPartPr/>
                <p14:nvPr/>
              </p14:nvContentPartPr>
              <p14:xfrm>
                <a:off x="9600080" y="2208438"/>
                <a:ext cx="101520" cy="110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6C82B99-90DA-4429-AE2E-D81D781B43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95760" y="2204118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2AE63DF-1AA7-471C-878E-69F35A57696A}"/>
                    </a:ext>
                  </a:extLst>
                </p14:cNvPr>
                <p14:cNvContentPartPr/>
                <p14:nvPr/>
              </p14:nvContentPartPr>
              <p14:xfrm>
                <a:off x="9702320" y="2100798"/>
                <a:ext cx="94680" cy="191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2AE63DF-1AA7-471C-878E-69F35A57696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98000" y="2096478"/>
                  <a:ext cx="103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243528B-4DAE-4238-8343-8E7D62485077}"/>
                    </a:ext>
                  </a:extLst>
                </p14:cNvPr>
                <p14:cNvContentPartPr/>
                <p14:nvPr/>
              </p14:nvContentPartPr>
              <p14:xfrm>
                <a:off x="9770360" y="2123478"/>
                <a:ext cx="212040" cy="115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243528B-4DAE-4238-8343-8E7D624850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6040" y="2119158"/>
                  <a:ext cx="22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5120575-CB66-493F-AD48-06584B46231B}"/>
                    </a:ext>
                  </a:extLst>
                </p14:cNvPr>
                <p14:cNvContentPartPr/>
                <p14:nvPr/>
              </p14:nvContentPartPr>
              <p14:xfrm>
                <a:off x="9613040" y="2007198"/>
                <a:ext cx="77760" cy="7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5120575-CB66-493F-AD48-06584B46231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08720" y="2002878"/>
                  <a:ext cx="86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7A5D36-AFFA-4A83-B55D-AD6C4E41FF79}"/>
                    </a:ext>
                  </a:extLst>
                </p14:cNvPr>
                <p14:cNvContentPartPr/>
                <p14:nvPr/>
              </p14:nvContentPartPr>
              <p14:xfrm>
                <a:off x="10114160" y="2041398"/>
                <a:ext cx="82080" cy="145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7A5D36-AFFA-4A83-B55D-AD6C4E41FF7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09840" y="2037078"/>
                  <a:ext cx="90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41E102F-EF85-4BEB-BB6C-B8515EDEA0AB}"/>
                    </a:ext>
                  </a:extLst>
                </p14:cNvPr>
                <p14:cNvContentPartPr/>
                <p14:nvPr/>
              </p14:nvContentPartPr>
              <p14:xfrm>
                <a:off x="10080680" y="1996038"/>
                <a:ext cx="122400" cy="193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41E102F-EF85-4BEB-BB6C-B8515EDEA0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76360" y="1991718"/>
                  <a:ext cx="13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0ECEEB3-D53B-4F5A-A2EF-9C166553FE1D}"/>
                    </a:ext>
                  </a:extLst>
                </p14:cNvPr>
                <p14:cNvContentPartPr/>
                <p14:nvPr/>
              </p14:nvContentPartPr>
              <p14:xfrm>
                <a:off x="10222160" y="2036718"/>
                <a:ext cx="209160" cy="124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0ECEEB3-D53B-4F5A-A2EF-9C166553FE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7840" y="2032398"/>
                  <a:ext cx="21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1C5226-72B9-4156-AF35-245C4B6F49EF}"/>
                    </a:ext>
                  </a:extLst>
                </p14:cNvPr>
                <p14:cNvContentPartPr/>
                <p14:nvPr/>
              </p14:nvContentPartPr>
              <p14:xfrm>
                <a:off x="8362040" y="2854638"/>
                <a:ext cx="2520" cy="187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1C5226-72B9-4156-AF35-245C4B6F49E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57720" y="2850318"/>
                  <a:ext cx="11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B09CB8-9570-4C9F-9D5A-52617170194F}"/>
                    </a:ext>
                  </a:extLst>
                </p14:cNvPr>
                <p14:cNvContentPartPr/>
                <p14:nvPr/>
              </p14:nvContentPartPr>
              <p14:xfrm>
                <a:off x="8350520" y="2836278"/>
                <a:ext cx="105840" cy="147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B09CB8-9570-4C9F-9D5A-52617170194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46200" y="2831958"/>
                  <a:ext cx="114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441F137-4785-417F-AADF-38B8A4A01814}"/>
                    </a:ext>
                  </a:extLst>
                </p14:cNvPr>
                <p14:cNvContentPartPr/>
                <p14:nvPr/>
              </p14:nvContentPartPr>
              <p14:xfrm>
                <a:off x="8475800" y="2857518"/>
                <a:ext cx="109800" cy="81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441F137-4785-417F-AADF-38B8A4A018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71480" y="2853198"/>
                  <a:ext cx="118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3A4B4F6-01CD-4A6F-ADA1-11ACC39DE9B7}"/>
                    </a:ext>
                  </a:extLst>
                </p14:cNvPr>
                <p14:cNvContentPartPr/>
                <p14:nvPr/>
              </p14:nvContentPartPr>
              <p14:xfrm>
                <a:off x="8570480" y="2727558"/>
                <a:ext cx="157680" cy="170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3A4B4F6-01CD-4A6F-ADA1-11ACC39DE9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66160" y="2723238"/>
                  <a:ext cx="16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532CB72-9E17-450F-B12A-BA53CF7D2B20}"/>
                    </a:ext>
                  </a:extLst>
                </p14:cNvPr>
                <p14:cNvContentPartPr/>
                <p14:nvPr/>
              </p14:nvContentPartPr>
              <p14:xfrm>
                <a:off x="8539520" y="2764638"/>
                <a:ext cx="85680" cy="41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532CB72-9E17-450F-B12A-BA53CF7D2B2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35200" y="2760318"/>
                  <a:ext cx="9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39F4C4E-A0EB-4063-8DC6-9C2127FB34F7}"/>
                    </a:ext>
                  </a:extLst>
                </p14:cNvPr>
                <p14:cNvContentPartPr/>
                <p14:nvPr/>
              </p14:nvContentPartPr>
              <p14:xfrm>
                <a:off x="8729600" y="2756358"/>
                <a:ext cx="176040" cy="91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39F4C4E-A0EB-4063-8DC6-9C2127FB34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25280" y="2752038"/>
                  <a:ext cx="18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1B8D97B-1028-4446-9E16-73A255FAFCA7}"/>
                    </a:ext>
                  </a:extLst>
                </p14:cNvPr>
                <p14:cNvContentPartPr/>
                <p14:nvPr/>
              </p14:nvContentPartPr>
              <p14:xfrm>
                <a:off x="8927600" y="2727918"/>
                <a:ext cx="141120" cy="107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1B8D97B-1028-4446-9E16-73A255FAFC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23280" y="2723598"/>
                  <a:ext cx="149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EA76E33-9D20-429B-B499-7B7F03096F38}"/>
                    </a:ext>
                  </a:extLst>
                </p14:cNvPr>
                <p14:cNvContentPartPr/>
                <p14:nvPr/>
              </p14:nvContentPartPr>
              <p14:xfrm>
                <a:off x="9043880" y="2674278"/>
                <a:ext cx="360" cy="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EA76E33-9D20-429B-B499-7B7F03096F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39560" y="2669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A302C40-808D-43D4-9FC2-2CE6E4CC3C9D}"/>
                    </a:ext>
                  </a:extLst>
                </p14:cNvPr>
                <p14:cNvContentPartPr/>
                <p14:nvPr/>
              </p14:nvContentPartPr>
              <p14:xfrm>
                <a:off x="9094640" y="2636838"/>
                <a:ext cx="374400" cy="155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A302C40-808D-43D4-9FC2-2CE6E4CC3C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90320" y="2632518"/>
                  <a:ext cx="38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B6F86CD-DE69-43A8-AB24-56738B9D51FB}"/>
                    </a:ext>
                  </a:extLst>
                </p14:cNvPr>
                <p14:cNvContentPartPr/>
                <p14:nvPr/>
              </p14:nvContentPartPr>
              <p14:xfrm>
                <a:off x="9469400" y="2603358"/>
                <a:ext cx="62640" cy="90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B6F86CD-DE69-43A8-AB24-56738B9D51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65080" y="2599038"/>
                  <a:ext cx="7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1D050EC-80AE-407F-95B6-479734B00482}"/>
                    </a:ext>
                  </a:extLst>
                </p14:cNvPr>
                <p14:cNvContentPartPr/>
                <p14:nvPr/>
              </p14:nvContentPartPr>
              <p14:xfrm>
                <a:off x="9615200" y="2551878"/>
                <a:ext cx="128160" cy="132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1D050EC-80AE-407F-95B6-479734B0048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610880" y="2547558"/>
                  <a:ext cx="13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F824D77-9D5B-4900-9DE2-81EF73A1AB34}"/>
                    </a:ext>
                  </a:extLst>
                </p14:cNvPr>
                <p14:cNvContentPartPr/>
                <p14:nvPr/>
              </p14:nvContentPartPr>
              <p14:xfrm>
                <a:off x="9760280" y="2519478"/>
                <a:ext cx="89640" cy="237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F824D77-9D5B-4900-9DE2-81EF73A1AB3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55960" y="2515158"/>
                  <a:ext cx="98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8054AEB-FE66-40A2-91D1-4B504E4C70FE}"/>
                    </a:ext>
                  </a:extLst>
                </p14:cNvPr>
                <p14:cNvContentPartPr/>
                <p14:nvPr/>
              </p14:nvContentPartPr>
              <p14:xfrm>
                <a:off x="9876560" y="2486358"/>
                <a:ext cx="162360" cy="124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8054AEB-FE66-40A2-91D1-4B504E4C7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72240" y="2482038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093249-CB0B-4703-BA69-9B93489C809C}"/>
                    </a:ext>
                  </a:extLst>
                </p14:cNvPr>
                <p14:cNvContentPartPr/>
                <p14:nvPr/>
              </p14:nvContentPartPr>
              <p14:xfrm>
                <a:off x="10062320" y="2442798"/>
                <a:ext cx="90000" cy="104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093249-CB0B-4703-BA69-9B93489C809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58000" y="2438478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AB3C18-5957-4294-859F-1D08189A818A}"/>
                    </a:ext>
                  </a:extLst>
                </p14:cNvPr>
                <p14:cNvContentPartPr/>
                <p14:nvPr/>
              </p14:nvContentPartPr>
              <p14:xfrm>
                <a:off x="10142960" y="2441718"/>
                <a:ext cx="180360" cy="77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AB3C18-5957-4294-859F-1D08189A818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38640" y="2437398"/>
                  <a:ext cx="18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2450161-EAB3-4801-80FB-ACD69FDFCA25}"/>
                    </a:ext>
                  </a:extLst>
                </p14:cNvPr>
                <p14:cNvContentPartPr/>
                <p14:nvPr/>
              </p14:nvContentPartPr>
              <p14:xfrm>
                <a:off x="10333040" y="2249118"/>
                <a:ext cx="303120" cy="237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2450161-EAB3-4801-80FB-ACD69FDFCA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28720" y="2244798"/>
                  <a:ext cx="311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3098A6D-9E0E-4FEC-92AB-1DF3A2D38D5E}"/>
                    </a:ext>
                  </a:extLst>
                </p14:cNvPr>
                <p14:cNvContentPartPr/>
                <p14:nvPr/>
              </p14:nvContentPartPr>
              <p14:xfrm>
                <a:off x="10464080" y="2197278"/>
                <a:ext cx="15120" cy="3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3098A6D-9E0E-4FEC-92AB-1DF3A2D38D5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59760" y="2192958"/>
                  <a:ext cx="23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1F0B3C4-311B-4873-919A-2B0DCD85D32E}"/>
                    </a:ext>
                  </a:extLst>
                </p14:cNvPr>
                <p14:cNvContentPartPr/>
                <p14:nvPr/>
              </p14:nvContentPartPr>
              <p14:xfrm>
                <a:off x="9211280" y="2960838"/>
                <a:ext cx="22680" cy="139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1F0B3C4-311B-4873-919A-2B0DCD85D32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06960" y="2956518"/>
                  <a:ext cx="31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2FC274B-CA1F-4D47-9B77-2C1D08FB06AC}"/>
                    </a:ext>
                  </a:extLst>
                </p14:cNvPr>
                <p14:cNvContentPartPr/>
                <p14:nvPr/>
              </p14:nvContentPartPr>
              <p14:xfrm>
                <a:off x="9159440" y="3048318"/>
                <a:ext cx="157680" cy="61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2FC274B-CA1F-4D47-9B77-2C1D08FB06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55120" y="3043998"/>
                  <a:ext cx="16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EF657FC-9E04-4266-B18B-4EA2E8BEFF1C}"/>
                    </a:ext>
                  </a:extLst>
                </p14:cNvPr>
                <p14:cNvContentPartPr/>
                <p14:nvPr/>
              </p14:nvContentPartPr>
              <p14:xfrm>
                <a:off x="9106880" y="2901078"/>
                <a:ext cx="162360" cy="47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EF657FC-9E04-4266-B18B-4EA2E8BEFF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02560" y="2896758"/>
                  <a:ext cx="171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98FBFC-DE8B-4267-B74D-561652E2C251}"/>
                    </a:ext>
                  </a:extLst>
                </p14:cNvPr>
                <p14:cNvContentPartPr/>
                <p14:nvPr/>
              </p14:nvContentPartPr>
              <p14:xfrm>
                <a:off x="9324320" y="3004758"/>
                <a:ext cx="68040" cy="137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98FBFC-DE8B-4267-B74D-561652E2C2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20000" y="3000438"/>
                  <a:ext cx="7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61E4D74-5EB9-4E80-820B-A2BFA96D6299}"/>
                    </a:ext>
                  </a:extLst>
                </p14:cNvPr>
                <p14:cNvContentPartPr/>
                <p14:nvPr/>
              </p14:nvContentPartPr>
              <p14:xfrm>
                <a:off x="9337640" y="3052278"/>
                <a:ext cx="67680" cy="10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61E4D74-5EB9-4E80-820B-A2BFA96D629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33320" y="3047958"/>
                  <a:ext cx="76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4644016-CEFD-466C-ABD4-FB97F00DF0A3}"/>
                    </a:ext>
                  </a:extLst>
                </p14:cNvPr>
                <p14:cNvContentPartPr/>
                <p14:nvPr/>
              </p14:nvContentPartPr>
              <p14:xfrm>
                <a:off x="9497120" y="2930958"/>
                <a:ext cx="127800" cy="961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4644016-CEFD-466C-ABD4-FB97F00DF0A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92800" y="2926638"/>
                  <a:ext cx="136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F0F406A-0D18-409E-A069-0257919A110E}"/>
                    </a:ext>
                  </a:extLst>
                </p14:cNvPr>
                <p14:cNvContentPartPr/>
                <p14:nvPr/>
              </p14:nvContentPartPr>
              <p14:xfrm>
                <a:off x="9662000" y="2829438"/>
                <a:ext cx="138960" cy="137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F0F406A-0D18-409E-A069-0257919A110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7680" y="2825118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67BD46A-B5CD-4403-B8B0-7D63A4B54EEA}"/>
                    </a:ext>
                  </a:extLst>
                </p14:cNvPr>
                <p14:cNvContentPartPr/>
                <p14:nvPr/>
              </p14:nvContentPartPr>
              <p14:xfrm>
                <a:off x="9936320" y="2735478"/>
                <a:ext cx="9000" cy="169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67BD46A-B5CD-4403-B8B0-7D63A4B54E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932000" y="2731158"/>
                  <a:ext cx="1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12EEE4D-7D6E-4A73-9BD5-5DD689C93E72}"/>
                    </a:ext>
                  </a:extLst>
                </p14:cNvPr>
                <p14:cNvContentPartPr/>
                <p14:nvPr/>
              </p14:nvContentPartPr>
              <p14:xfrm>
                <a:off x="9881960" y="2825118"/>
                <a:ext cx="149040" cy="79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12EEE4D-7D6E-4A73-9BD5-5DD689C93E7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77640" y="2820798"/>
                  <a:ext cx="157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E272B9B-4590-4902-8413-DF35D5A3B668}"/>
                    </a:ext>
                  </a:extLst>
                </p14:cNvPr>
                <p14:cNvContentPartPr/>
                <p14:nvPr/>
              </p14:nvContentPartPr>
              <p14:xfrm>
                <a:off x="9860360" y="2697318"/>
                <a:ext cx="268560" cy="211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E272B9B-4590-4902-8413-DF35D5A3B66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56040" y="2692998"/>
                  <a:ext cx="277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4A7B6BF-DD78-4F82-B16D-FFAB8A3FB942}"/>
                    </a:ext>
                  </a:extLst>
                </p14:cNvPr>
                <p14:cNvContentPartPr/>
                <p14:nvPr/>
              </p14:nvContentPartPr>
              <p14:xfrm>
                <a:off x="10049360" y="2795238"/>
                <a:ext cx="165240" cy="181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4A7B6BF-DD78-4F82-B16D-FFAB8A3FB94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45040" y="2790918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49A7158-A9D2-4BA1-B3A0-C66D691585AD}"/>
                    </a:ext>
                  </a:extLst>
                </p14:cNvPr>
                <p14:cNvContentPartPr/>
                <p14:nvPr/>
              </p14:nvContentPartPr>
              <p14:xfrm>
                <a:off x="10376600" y="2640438"/>
                <a:ext cx="255600" cy="212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49A7158-A9D2-4BA1-B3A0-C66D691585A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72280" y="2636118"/>
                  <a:ext cx="264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4810A93-E002-4370-8488-78D6B4DF7793}"/>
                    </a:ext>
                  </a:extLst>
                </p14:cNvPr>
                <p14:cNvContentPartPr/>
                <p14:nvPr/>
              </p14:nvContentPartPr>
              <p14:xfrm>
                <a:off x="10657040" y="2659878"/>
                <a:ext cx="91080" cy="979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4810A93-E002-4370-8488-78D6B4DF779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52720" y="2655558"/>
                  <a:ext cx="9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E034851-A8EC-4727-BF20-50D719D645BF}"/>
                    </a:ext>
                  </a:extLst>
                </p14:cNvPr>
                <p14:cNvContentPartPr/>
                <p14:nvPr/>
              </p14:nvContentPartPr>
              <p14:xfrm>
                <a:off x="10741280" y="2635758"/>
                <a:ext cx="79560" cy="101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E034851-A8EC-4727-BF20-50D719D645B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36960" y="2631438"/>
                  <a:ext cx="8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1AD40B-51A2-48BB-9951-EB77E84DF6B3}"/>
                    </a:ext>
                  </a:extLst>
                </p14:cNvPr>
                <p14:cNvContentPartPr/>
                <p14:nvPr/>
              </p14:nvContentPartPr>
              <p14:xfrm>
                <a:off x="10815080" y="2545398"/>
                <a:ext cx="241560" cy="156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1AD40B-51A2-48BB-9951-EB77E84DF6B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10760" y="2541078"/>
                  <a:ext cx="25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8301BC1-FEC7-4865-81D0-D2C73874A0EF}"/>
                    </a:ext>
                  </a:extLst>
                </p14:cNvPr>
                <p14:cNvContentPartPr/>
                <p14:nvPr/>
              </p14:nvContentPartPr>
              <p14:xfrm>
                <a:off x="10016960" y="3116358"/>
                <a:ext cx="112680" cy="168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8301BC1-FEC7-4865-81D0-D2C73874A0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012640" y="3112038"/>
                  <a:ext cx="121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950D94D-3A9E-4A75-93A9-23336544A738}"/>
                    </a:ext>
                  </a:extLst>
                </p14:cNvPr>
                <p14:cNvContentPartPr/>
                <p14:nvPr/>
              </p14:nvContentPartPr>
              <p14:xfrm>
                <a:off x="10134320" y="2938878"/>
                <a:ext cx="373320" cy="294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950D94D-3A9E-4A75-93A9-23336544A7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30000" y="2934558"/>
                  <a:ext cx="381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F77EB6C-8955-4A9D-8423-8F59B3817613}"/>
                    </a:ext>
                  </a:extLst>
                </p14:cNvPr>
                <p14:cNvContentPartPr/>
                <p14:nvPr/>
              </p14:nvContentPartPr>
              <p14:xfrm>
                <a:off x="10502240" y="2974518"/>
                <a:ext cx="241920" cy="106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F77EB6C-8955-4A9D-8423-8F59B381761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97920" y="2970198"/>
                  <a:ext cx="25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3577B68-397F-4467-90B5-CBFC93F55900}"/>
                    </a:ext>
                  </a:extLst>
                </p14:cNvPr>
                <p14:cNvContentPartPr/>
                <p14:nvPr/>
              </p14:nvContentPartPr>
              <p14:xfrm>
                <a:off x="10884560" y="2816118"/>
                <a:ext cx="117000" cy="190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3577B68-397F-4467-90B5-CBFC93F559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80240" y="2811798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FB8D3BC-E142-498B-8C05-F445025528D3}"/>
                    </a:ext>
                  </a:extLst>
                </p14:cNvPr>
                <p14:cNvContentPartPr/>
                <p14:nvPr/>
              </p14:nvContentPartPr>
              <p14:xfrm>
                <a:off x="10953680" y="2924478"/>
                <a:ext cx="46800" cy="10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FB8D3BC-E142-498B-8C05-F445025528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49360" y="2920158"/>
                  <a:ext cx="55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4BD7EE5-D80D-4C7E-9724-C7C1B9AECCE9}"/>
                    </a:ext>
                  </a:extLst>
                </p14:cNvPr>
                <p14:cNvContentPartPr/>
                <p14:nvPr/>
              </p14:nvContentPartPr>
              <p14:xfrm>
                <a:off x="11018840" y="2847078"/>
                <a:ext cx="193320" cy="83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4BD7EE5-D80D-4C7E-9724-C7C1B9AECCE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14520" y="2842758"/>
                  <a:ext cx="201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A3DABE3-4178-4ED8-A2CF-63E40880C7FF}"/>
                    </a:ext>
                  </a:extLst>
                </p14:cNvPr>
                <p14:cNvContentPartPr/>
                <p14:nvPr/>
              </p14:nvContentPartPr>
              <p14:xfrm>
                <a:off x="11239160" y="2786598"/>
                <a:ext cx="111960" cy="95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A3DABE3-4178-4ED8-A2CF-63E40880C7F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34840" y="2782278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8ECA0CA-0B5B-4CEC-A5D6-199C33FFDE43}"/>
                    </a:ext>
                  </a:extLst>
                </p14:cNvPr>
                <p14:cNvContentPartPr/>
                <p14:nvPr/>
              </p14:nvContentPartPr>
              <p14:xfrm>
                <a:off x="11370200" y="2647278"/>
                <a:ext cx="236160" cy="204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8ECA0CA-0B5B-4CEC-A5D6-199C33FFDE4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65880" y="2642958"/>
                  <a:ext cx="244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B8467FC-90FA-45B9-B8FE-DFB88157936D}"/>
                    </a:ext>
                  </a:extLst>
                </p14:cNvPr>
                <p14:cNvContentPartPr/>
                <p14:nvPr/>
              </p14:nvContentPartPr>
              <p14:xfrm>
                <a:off x="11070320" y="2667438"/>
                <a:ext cx="40680" cy="20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B8467FC-90FA-45B9-B8FE-DFB88157936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066000" y="2663118"/>
                  <a:ext cx="49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B175DA0-26F9-4326-A017-8F7BB4D1A8B3}"/>
                    </a:ext>
                  </a:extLst>
                </p14:cNvPr>
                <p14:cNvContentPartPr/>
                <p14:nvPr/>
              </p14:nvContentPartPr>
              <p14:xfrm>
                <a:off x="11173280" y="2653398"/>
                <a:ext cx="11160" cy="9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B175DA0-26F9-4326-A017-8F7BB4D1A8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168960" y="2649078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93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42" grpId="0"/>
      <p:bldP spid="45" grpId="0"/>
      <p:bldP spid="48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344954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347260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8051881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926875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349200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332056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218670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435621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703455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925597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8022732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1096592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752452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868511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3603111" y="1587149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5134361" y="407558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753740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268596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941951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202601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235978" y="5992696"/>
            <a:ext cx="819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 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54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hteck 52">
            <a:extLst>
              <a:ext uri="{FF2B5EF4-FFF2-40B4-BE49-F238E27FC236}">
                <a16:creationId xmlns:a16="http://schemas.microsoft.com/office/drawing/2014/main" id="{44BB4629-00CA-40E8-A632-EB2965347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AF3F6D2-860D-4B27-866B-868C72D96549}"/>
                  </a:ext>
                </a:extLst>
              </p14:cNvPr>
              <p14:cNvContentPartPr/>
              <p14:nvPr/>
            </p14:nvContentPartPr>
            <p14:xfrm>
              <a:off x="1312160" y="4645278"/>
              <a:ext cx="74160" cy="111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AF3F6D2-860D-4B27-866B-868C72D965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7840" y="4640958"/>
                <a:ext cx="82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F06472-08A8-42A8-A92D-F9C5903FFABB}"/>
                  </a:ext>
                </a:extLst>
              </p14:cNvPr>
              <p14:cNvContentPartPr/>
              <p14:nvPr/>
            </p14:nvContentPartPr>
            <p14:xfrm>
              <a:off x="8015360" y="1087398"/>
              <a:ext cx="55080" cy="81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F06472-08A8-42A8-A92D-F9C5903FFA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11040" y="1083078"/>
                <a:ext cx="637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1F4676F-F389-4CD5-B4EE-07DE49D312C2}"/>
              </a:ext>
            </a:extLst>
          </p:cNvPr>
          <p:cNvGrpSpPr/>
          <p:nvPr/>
        </p:nvGrpSpPr>
        <p:grpSpPr>
          <a:xfrm>
            <a:off x="129200" y="4957038"/>
            <a:ext cx="854280" cy="672120"/>
            <a:chOff x="129200" y="4957038"/>
            <a:chExt cx="85428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0E097B4-21B7-40B5-B15E-DA5BF212CF56}"/>
                    </a:ext>
                  </a:extLst>
                </p14:cNvPr>
                <p14:cNvContentPartPr/>
                <p14:nvPr/>
              </p14:nvContentPartPr>
              <p14:xfrm>
                <a:off x="751280" y="5045238"/>
                <a:ext cx="133560" cy="108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0E097B4-21B7-40B5-B15E-DA5BF212CF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6960" y="5040918"/>
                  <a:ext cx="14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E6308D-2429-44C4-9FBD-AE3EEC83AE25}"/>
                    </a:ext>
                  </a:extLst>
                </p14:cNvPr>
                <p14:cNvContentPartPr/>
                <p14:nvPr/>
              </p14:nvContentPartPr>
              <p14:xfrm>
                <a:off x="868280" y="4957038"/>
                <a:ext cx="115200" cy="162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E6308D-2429-44C4-9FBD-AE3EEC83AE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3960" y="4952718"/>
                  <a:ext cx="123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A8E0CC-8D54-467F-8FCE-4D6CF3FB9109}"/>
                    </a:ext>
                  </a:extLst>
                </p14:cNvPr>
                <p14:cNvContentPartPr/>
                <p14:nvPr/>
              </p14:nvContentPartPr>
              <p14:xfrm>
                <a:off x="129200" y="5450598"/>
                <a:ext cx="62280" cy="129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A8E0CC-8D54-467F-8FCE-4D6CF3FB91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880" y="5446278"/>
                  <a:ext cx="70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6D2168-3EC6-4868-8BBF-ED1A98CD2C42}"/>
                    </a:ext>
                  </a:extLst>
                </p14:cNvPr>
                <p14:cNvContentPartPr/>
                <p14:nvPr/>
              </p14:nvContentPartPr>
              <p14:xfrm>
                <a:off x="129200" y="5386878"/>
                <a:ext cx="94320" cy="152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6D2168-3EC6-4868-8BBF-ED1A98CD2C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880" y="5382558"/>
                  <a:ext cx="102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040B638-EAC4-4170-AED9-54AB1EC5618C}"/>
                    </a:ext>
                  </a:extLst>
                </p14:cNvPr>
                <p14:cNvContentPartPr/>
                <p14:nvPr/>
              </p14:nvContentPartPr>
              <p14:xfrm>
                <a:off x="240440" y="5385438"/>
                <a:ext cx="81720" cy="87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040B638-EAC4-4170-AED9-54AB1EC561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120" y="5381118"/>
                  <a:ext cx="90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933EDFA-50CB-4F1D-8379-8C1D68B25C96}"/>
                    </a:ext>
                  </a:extLst>
                </p14:cNvPr>
                <p14:cNvContentPartPr/>
                <p14:nvPr/>
              </p14:nvContentPartPr>
              <p14:xfrm>
                <a:off x="287960" y="5270598"/>
                <a:ext cx="108000" cy="146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933EDFA-50CB-4F1D-8379-8C1D68B25C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3640" y="5266278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E23B3E-2D0E-4A2F-973D-6907BA180CA5}"/>
                    </a:ext>
                  </a:extLst>
                </p14:cNvPr>
                <p14:cNvContentPartPr/>
                <p14:nvPr/>
              </p14:nvContentPartPr>
              <p14:xfrm>
                <a:off x="388760" y="5249718"/>
                <a:ext cx="59400" cy="168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E23B3E-2D0E-4A2F-973D-6907BA180C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4440" y="5245398"/>
                  <a:ext cx="68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F52E2F6-D49E-41CB-AE87-03C027E41927}"/>
                    </a:ext>
                  </a:extLst>
                </p14:cNvPr>
                <p14:cNvContentPartPr/>
                <p14:nvPr/>
              </p14:nvContentPartPr>
              <p14:xfrm>
                <a:off x="446720" y="5174478"/>
                <a:ext cx="95760" cy="9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F52E2F6-D49E-41CB-AE87-03C027E419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400" y="5170158"/>
                  <a:ext cx="10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BB761E-5BEB-4358-8BDC-85D0001BA091}"/>
                    </a:ext>
                  </a:extLst>
                </p14:cNvPr>
                <p14:cNvContentPartPr/>
                <p14:nvPr/>
              </p14:nvContentPartPr>
              <p14:xfrm>
                <a:off x="537440" y="5022198"/>
                <a:ext cx="115200" cy="178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BB761E-5BEB-4358-8BDC-85D0001BA0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120" y="5017878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B3EBCB-2AF5-478F-89D6-DDB1385A4EF1}"/>
                    </a:ext>
                  </a:extLst>
                </p14:cNvPr>
                <p14:cNvContentPartPr/>
                <p14:nvPr/>
              </p14:nvContentPartPr>
              <p14:xfrm>
                <a:off x="507200" y="5408838"/>
                <a:ext cx="115920" cy="220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B3EBCB-2AF5-478F-89D6-DDB1385A4E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2880" y="5404518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7BC2CA3-468C-43C9-8E61-91EFB1CCA0DF}"/>
                    </a:ext>
                  </a:extLst>
                </p14:cNvPr>
                <p14:cNvContentPartPr/>
                <p14:nvPr/>
              </p14:nvContentPartPr>
              <p14:xfrm>
                <a:off x="591440" y="5363478"/>
                <a:ext cx="82800" cy="151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7BC2CA3-468C-43C9-8E61-91EFB1CCA0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120" y="5359158"/>
                  <a:ext cx="91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B780B0-3902-4258-BADB-5534813B7C60}"/>
                    </a:ext>
                  </a:extLst>
                </p14:cNvPr>
                <p14:cNvContentPartPr/>
                <p14:nvPr/>
              </p14:nvContentPartPr>
              <p14:xfrm>
                <a:off x="579200" y="5327838"/>
                <a:ext cx="57600" cy="21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B780B0-3902-4258-BADB-5534813B7C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880" y="5323518"/>
                  <a:ext cx="6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6724746-A7E6-4873-A671-7DDB78223ACE}"/>
                    </a:ext>
                  </a:extLst>
                </p14:cNvPr>
                <p14:cNvContentPartPr/>
                <p14:nvPr/>
              </p14:nvContentPartPr>
              <p14:xfrm>
                <a:off x="776120" y="5205798"/>
                <a:ext cx="105120" cy="146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6724746-A7E6-4873-A671-7DDB78223A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1800" y="5201478"/>
                  <a:ext cx="113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3FAEB33-FF84-4DBD-BCFC-8617CE6F4112}"/>
              </a:ext>
            </a:extLst>
          </p:cNvPr>
          <p:cNvGrpSpPr/>
          <p:nvPr/>
        </p:nvGrpSpPr>
        <p:grpSpPr>
          <a:xfrm>
            <a:off x="3214040" y="1587798"/>
            <a:ext cx="2273400" cy="2924280"/>
            <a:chOff x="3214040" y="1587798"/>
            <a:chExt cx="2273400" cy="29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A24611-3DC5-4976-B6A3-A18BBA29C4C2}"/>
                    </a:ext>
                  </a:extLst>
                </p14:cNvPr>
                <p14:cNvContentPartPr/>
                <p14:nvPr/>
              </p14:nvContentPartPr>
              <p14:xfrm>
                <a:off x="5108360" y="4099878"/>
                <a:ext cx="379080" cy="412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A24611-3DC5-4976-B6A3-A18BBA29C4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4040" y="4095558"/>
                  <a:ext cx="387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1A15259-CDD6-4A2E-BAE9-EE3AC010F64A}"/>
                    </a:ext>
                  </a:extLst>
                </p14:cNvPr>
                <p14:cNvContentPartPr/>
                <p14:nvPr/>
              </p14:nvContentPartPr>
              <p14:xfrm>
                <a:off x="3572600" y="1587798"/>
                <a:ext cx="351360" cy="482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1A15259-CDD6-4A2E-BAE9-EE3AC010F6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68280" y="1583478"/>
                  <a:ext cx="360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ACF0C58-D747-430A-BA88-C9F52DBEA0E8}"/>
                    </a:ext>
                  </a:extLst>
                </p14:cNvPr>
                <p14:cNvContentPartPr/>
                <p14:nvPr/>
              </p14:nvContentPartPr>
              <p14:xfrm>
                <a:off x="3214040" y="1852758"/>
                <a:ext cx="313560" cy="418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ACF0C58-D747-430A-BA88-C9F52DBEA0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9720" y="1848438"/>
                  <a:ext cx="322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8E0718-EA14-4BB8-823E-B5558279876B}"/>
                    </a:ext>
                  </a:extLst>
                </p14:cNvPr>
                <p14:cNvContentPartPr/>
                <p14:nvPr/>
              </p14:nvContentPartPr>
              <p14:xfrm>
                <a:off x="3376040" y="2022318"/>
                <a:ext cx="442800" cy="614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8E0718-EA14-4BB8-823E-B555827987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1720" y="2017998"/>
                  <a:ext cx="451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09E078F-76B8-4F33-BEDD-6A59CEB070F8}"/>
                    </a:ext>
                  </a:extLst>
                </p14:cNvPr>
                <p14:cNvContentPartPr/>
                <p14:nvPr/>
              </p14:nvContentPartPr>
              <p14:xfrm>
                <a:off x="3506720" y="2035998"/>
                <a:ext cx="601200" cy="729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09E078F-76B8-4F33-BEDD-6A59CEB070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2400" y="2031678"/>
                  <a:ext cx="6098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C679BBA-08AF-4C76-991F-AC477E2B7425}"/>
                    </a:ext>
                  </a:extLst>
                </p14:cNvPr>
                <p14:cNvContentPartPr/>
                <p14:nvPr/>
              </p14:nvContentPartPr>
              <p14:xfrm>
                <a:off x="3771320" y="2329038"/>
                <a:ext cx="538200" cy="760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C679BBA-08AF-4C76-991F-AC477E2B74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67000" y="2324718"/>
                  <a:ext cx="54684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CB0EF0D-7871-45B6-A117-89CD9F5F6898}"/>
                    </a:ext>
                  </a:extLst>
                </p14:cNvPr>
                <p14:cNvContentPartPr/>
                <p14:nvPr/>
              </p14:nvContentPartPr>
              <p14:xfrm>
                <a:off x="3938360" y="2485278"/>
                <a:ext cx="684360" cy="886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CB0EF0D-7871-45B6-A117-89CD9F5F68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34040" y="2480958"/>
                  <a:ext cx="69300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D3A280-86B7-4C05-B5A6-E063499C8E55}"/>
                    </a:ext>
                  </a:extLst>
                </p14:cNvPr>
                <p14:cNvContentPartPr/>
                <p14:nvPr/>
              </p14:nvContentPartPr>
              <p14:xfrm>
                <a:off x="4240040" y="2684358"/>
                <a:ext cx="570960" cy="795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D3A280-86B7-4C05-B5A6-E063499C8E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5720" y="2680038"/>
                  <a:ext cx="57960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F454A9-1429-495E-9099-A963E0C96036}"/>
                    </a:ext>
                  </a:extLst>
                </p14:cNvPr>
                <p14:cNvContentPartPr/>
                <p14:nvPr/>
              </p14:nvContentPartPr>
              <p14:xfrm>
                <a:off x="4471160" y="2902878"/>
                <a:ext cx="526680" cy="752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F454A9-1429-495E-9099-A963E0C960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66840" y="2898558"/>
                  <a:ext cx="5353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7A81AC-4DDD-4925-9BB4-58A127E5B5A6}"/>
                    </a:ext>
                  </a:extLst>
                </p14:cNvPr>
                <p14:cNvContentPartPr/>
                <p14:nvPr/>
              </p14:nvContentPartPr>
              <p14:xfrm>
                <a:off x="4713080" y="3180438"/>
                <a:ext cx="484920" cy="632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7A81AC-4DDD-4925-9BB4-58A127E5B5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08760" y="3176118"/>
                  <a:ext cx="4935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A95790-ECC0-4849-9ED7-3B137A16354C}"/>
                    </a:ext>
                  </a:extLst>
                </p14:cNvPr>
                <p14:cNvContentPartPr/>
                <p14:nvPr/>
              </p14:nvContentPartPr>
              <p14:xfrm>
                <a:off x="4880480" y="3505158"/>
                <a:ext cx="409680" cy="596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A95790-ECC0-4849-9ED7-3B137A1635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76160" y="3500838"/>
                  <a:ext cx="418320" cy="60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4CCEB94-D3BF-434F-B6A7-BC232F9CB816}"/>
                  </a:ext>
                </a:extLst>
              </p14:cNvPr>
              <p14:cNvContentPartPr/>
              <p14:nvPr/>
            </p14:nvContentPartPr>
            <p14:xfrm>
              <a:off x="1307840" y="4636278"/>
              <a:ext cx="79560" cy="1688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4CCEB94-D3BF-434F-B6A7-BC232F9CB8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3520" y="4631958"/>
                <a:ext cx="88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232DD04-4B76-4389-A57A-08D7518971D2}"/>
                  </a:ext>
                </a:extLst>
              </p14:cNvPr>
              <p14:cNvContentPartPr/>
              <p14:nvPr/>
            </p14:nvContentPartPr>
            <p14:xfrm>
              <a:off x="7999880" y="1037718"/>
              <a:ext cx="100440" cy="1076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232DD04-4B76-4389-A57A-08D7518971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95560" y="1033398"/>
                <a:ext cx="109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2CC7F7F-414D-448A-8872-45A5DA90B46A}"/>
                  </a:ext>
                </a:extLst>
              </p14:cNvPr>
              <p14:cNvContentPartPr/>
              <p14:nvPr/>
            </p14:nvContentPartPr>
            <p14:xfrm>
              <a:off x="1335200" y="4694238"/>
              <a:ext cx="6480" cy="75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2CC7F7F-414D-448A-8872-45A5DA90B4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30880" y="4689918"/>
                <a:ext cx="15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13A9CAF-CB75-4430-B865-D5CC2920CE67}"/>
              </a:ext>
            </a:extLst>
          </p:cNvPr>
          <p:cNvGrpSpPr/>
          <p:nvPr/>
        </p:nvGrpSpPr>
        <p:grpSpPr>
          <a:xfrm>
            <a:off x="7994480" y="651438"/>
            <a:ext cx="2031840" cy="504360"/>
            <a:chOff x="7994480" y="651438"/>
            <a:chExt cx="203184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EB151A-BC16-44EA-95EB-0CCC5754C2D4}"/>
                    </a:ext>
                  </a:extLst>
                </p14:cNvPr>
                <p14:cNvContentPartPr/>
                <p14:nvPr/>
              </p14:nvContentPartPr>
              <p14:xfrm>
                <a:off x="8282840" y="1008918"/>
                <a:ext cx="279360" cy="57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EB151A-BC16-44EA-95EB-0CCC5754C2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8520" y="1004598"/>
                  <a:ext cx="288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6235E9C-76F5-4FC5-8FEF-B31B8BF43FD5}"/>
                    </a:ext>
                  </a:extLst>
                </p14:cNvPr>
                <p14:cNvContentPartPr/>
                <p14:nvPr/>
              </p14:nvContentPartPr>
              <p14:xfrm>
                <a:off x="8172680" y="963558"/>
                <a:ext cx="252360" cy="150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6235E9C-76F5-4FC5-8FEF-B31B8BF43F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68360" y="959238"/>
                  <a:ext cx="261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5DE42AF-BD7C-4FA4-B80A-AF4580D10AB2}"/>
                    </a:ext>
                  </a:extLst>
                </p14:cNvPr>
                <p14:cNvContentPartPr/>
                <p14:nvPr/>
              </p14:nvContentPartPr>
              <p14:xfrm>
                <a:off x="8762720" y="957798"/>
                <a:ext cx="360" cy="128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5DE42AF-BD7C-4FA4-B80A-AF4580D10A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58400" y="953478"/>
                  <a:ext cx="9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99593E-CAC0-443A-A521-CBE59E7274A0}"/>
                    </a:ext>
                  </a:extLst>
                </p14:cNvPr>
                <p14:cNvContentPartPr/>
                <p14:nvPr/>
              </p14:nvContentPartPr>
              <p14:xfrm>
                <a:off x="8727080" y="899118"/>
                <a:ext cx="119880" cy="180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99593E-CAC0-443A-A521-CBE59E7274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22760" y="894798"/>
                  <a:ext cx="128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6B4ECB-9D91-4D5B-B871-EF42A61E7E4C}"/>
                    </a:ext>
                  </a:extLst>
                </p14:cNvPr>
                <p14:cNvContentPartPr/>
                <p14:nvPr/>
              </p14:nvContentPartPr>
              <p14:xfrm>
                <a:off x="8893760" y="948438"/>
                <a:ext cx="105840" cy="81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6B4ECB-9D91-4D5B-B871-EF42A61E7E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89440" y="944118"/>
                  <a:ext cx="11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71C87C8-D4D4-41A2-A677-1A06E3CC6AE7}"/>
                    </a:ext>
                  </a:extLst>
                </p14:cNvPr>
                <p14:cNvContentPartPr/>
                <p14:nvPr/>
              </p14:nvContentPartPr>
              <p14:xfrm>
                <a:off x="8998520" y="824238"/>
                <a:ext cx="115200" cy="169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71C87C8-D4D4-41A2-A677-1A06E3CC6A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94200" y="819918"/>
                  <a:ext cx="12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D87E8A-4A6E-4121-998E-EFB64B2ACC88}"/>
                    </a:ext>
                  </a:extLst>
                </p14:cNvPr>
                <p14:cNvContentPartPr/>
                <p14:nvPr/>
              </p14:nvContentPartPr>
              <p14:xfrm>
                <a:off x="9108320" y="908838"/>
                <a:ext cx="77760" cy="159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D87E8A-4A6E-4121-998E-EFB64B2ACC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04000" y="904518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F73393C-5B48-41AC-A2F2-6690C2EDFA51}"/>
                    </a:ext>
                  </a:extLst>
                </p14:cNvPr>
                <p14:cNvContentPartPr/>
                <p14:nvPr/>
              </p14:nvContentPartPr>
              <p14:xfrm>
                <a:off x="9223880" y="886518"/>
                <a:ext cx="119880" cy="60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F73393C-5B48-41AC-A2F2-6690C2EDF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19560" y="882198"/>
                  <a:ext cx="128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E85989-6E9D-44F1-9CB9-3FBAA257517C}"/>
                    </a:ext>
                  </a:extLst>
                </p14:cNvPr>
                <p14:cNvContentPartPr/>
                <p14:nvPr/>
              </p14:nvContentPartPr>
              <p14:xfrm>
                <a:off x="9355640" y="766638"/>
                <a:ext cx="5040" cy="149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E85989-6E9D-44F1-9CB9-3FBAA25751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51320" y="762318"/>
                  <a:ext cx="13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B9822B-E493-4808-9B24-01A53617F236}"/>
                    </a:ext>
                  </a:extLst>
                </p14:cNvPr>
                <p14:cNvContentPartPr/>
                <p14:nvPr/>
              </p14:nvContentPartPr>
              <p14:xfrm>
                <a:off x="9373640" y="761238"/>
                <a:ext cx="118800" cy="165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B9822B-E493-4808-9B24-01A53617F2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9320" y="756918"/>
                  <a:ext cx="12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AD5A8F-6B58-4407-8A18-A8F28058B0DD}"/>
                    </a:ext>
                  </a:extLst>
                </p14:cNvPr>
                <p14:cNvContentPartPr/>
                <p14:nvPr/>
              </p14:nvContentPartPr>
              <p14:xfrm>
                <a:off x="9524480" y="732798"/>
                <a:ext cx="184320" cy="227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AD5A8F-6B58-4407-8A18-A8F28058B0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20160" y="728478"/>
                  <a:ext cx="192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56C3702-E602-4185-B2AE-F76F2E59A5EE}"/>
                    </a:ext>
                  </a:extLst>
                </p14:cNvPr>
                <p14:cNvContentPartPr/>
                <p14:nvPr/>
              </p14:nvContentPartPr>
              <p14:xfrm>
                <a:off x="9651560" y="722718"/>
                <a:ext cx="39240" cy="3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56C3702-E602-4185-B2AE-F76F2E59A5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47240" y="718398"/>
                  <a:ext cx="47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460FC4-49AB-4798-8FB6-E8D34FF185A6}"/>
                    </a:ext>
                  </a:extLst>
                </p14:cNvPr>
                <p14:cNvContentPartPr/>
                <p14:nvPr/>
              </p14:nvContentPartPr>
              <p14:xfrm>
                <a:off x="9871160" y="678438"/>
                <a:ext cx="39960" cy="158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460FC4-49AB-4798-8FB6-E8D34FF185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66840" y="674118"/>
                  <a:ext cx="4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1E1CC87-B9B5-4C14-8266-74C06245EDF6}"/>
                    </a:ext>
                  </a:extLst>
                </p14:cNvPr>
                <p14:cNvContentPartPr/>
                <p14:nvPr/>
              </p14:nvContentPartPr>
              <p14:xfrm>
                <a:off x="9798800" y="651438"/>
                <a:ext cx="227520" cy="225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1E1CC87-B9B5-4C14-8266-74C06245ED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94480" y="647118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5149C44-DB10-49B5-9AE0-BB359027AD18}"/>
                    </a:ext>
                  </a:extLst>
                </p14:cNvPr>
                <p14:cNvContentPartPr/>
                <p14:nvPr/>
              </p14:nvContentPartPr>
              <p14:xfrm>
                <a:off x="7994480" y="1049958"/>
                <a:ext cx="93600" cy="105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5149C44-DB10-49B5-9AE0-BB359027AD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90160" y="1045638"/>
                  <a:ext cx="10224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0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8" grpId="0" animBg="1"/>
      <p:bldP spid="39" grpId="0" animBg="1"/>
      <p:bldP spid="40" grpId="0"/>
      <p:bldP spid="41" grpId="0"/>
      <p:bldP spid="46" grpId="0"/>
      <p:bldP spid="47" grpId="0"/>
      <p:bldP spid="4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beim Übergang von einer Allokation zu einer anderen Allokation mindestens ein Konsument besser gestellt wird, ohne dass ein anderer Konsument 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603151"/>
                <a:ext cx="12172951" cy="4628325"/>
              </a:xfrm>
              <a:prstGeom prst="rect">
                <a:avLst/>
              </a:prstGeom>
              <a:blipFill>
                <a:blip r:embed="rId2"/>
                <a:stretch>
                  <a:fillRect l="-751" t="-1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BD94FB60-3DF2-479C-A1C1-E425E59ADA6F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AA306BF-DB1E-4ACB-93D2-26670F070D93}"/>
                  </a:ext>
                </a:extLst>
              </p14:cNvPr>
              <p14:cNvContentPartPr/>
              <p14:nvPr/>
            </p14:nvContentPartPr>
            <p14:xfrm>
              <a:off x="3405200" y="2052918"/>
              <a:ext cx="2221200" cy="111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AA306BF-DB1E-4ACB-93D2-26670F070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880" y="2048598"/>
                <a:ext cx="2229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776C808-B5BD-4B1D-A352-08256EE1852B}"/>
                  </a:ext>
                </a:extLst>
              </p14:cNvPr>
              <p14:cNvContentPartPr/>
              <p14:nvPr/>
            </p14:nvContentPartPr>
            <p14:xfrm>
              <a:off x="1137200" y="3534318"/>
              <a:ext cx="2262240" cy="50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776C808-B5BD-4B1D-A352-08256EE185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880" y="3529998"/>
                <a:ext cx="2270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4D09BEB-8754-49B7-8931-33B99C6BC038}"/>
                  </a:ext>
                </a:extLst>
              </p14:cNvPr>
              <p14:cNvContentPartPr/>
              <p14:nvPr/>
            </p14:nvContentPartPr>
            <p14:xfrm>
              <a:off x="4916120" y="498078"/>
              <a:ext cx="1028160" cy="43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4D09BEB-8754-49B7-8931-33B99C6BC0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1800" y="493758"/>
                <a:ext cx="10368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864E7CA-6751-4488-B771-90BA8FC6E2B5}"/>
              </a:ext>
            </a:extLst>
          </p:cNvPr>
          <p:cNvGrpSpPr/>
          <p:nvPr/>
        </p:nvGrpSpPr>
        <p:grpSpPr>
          <a:xfrm>
            <a:off x="4294400" y="237438"/>
            <a:ext cx="402840" cy="209520"/>
            <a:chOff x="4294400" y="237438"/>
            <a:chExt cx="40284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B82469-3D4B-458B-95F5-C4894038C091}"/>
                    </a:ext>
                  </a:extLst>
                </p14:cNvPr>
                <p14:cNvContentPartPr/>
                <p14:nvPr/>
              </p14:nvContentPartPr>
              <p14:xfrm>
                <a:off x="4366400" y="338598"/>
                <a:ext cx="15120" cy="26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B82469-3D4B-458B-95F5-C4894038C0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2080" y="334278"/>
                  <a:ext cx="2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AE332C2-DF87-4A93-8436-E95D3D5692AD}"/>
                    </a:ext>
                  </a:extLst>
                </p14:cNvPr>
                <p14:cNvContentPartPr/>
                <p14:nvPr/>
              </p14:nvContentPartPr>
              <p14:xfrm>
                <a:off x="4601120" y="237438"/>
                <a:ext cx="89640" cy="53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AE332C2-DF87-4A93-8436-E95D3D5692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96800" y="233118"/>
                  <a:ext cx="98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9692EF4-4E38-41A7-A699-2F4E2DC25FD5}"/>
                    </a:ext>
                  </a:extLst>
                </p14:cNvPr>
                <p14:cNvContentPartPr/>
                <p14:nvPr/>
              </p14:nvContentPartPr>
              <p14:xfrm>
                <a:off x="4294400" y="294318"/>
                <a:ext cx="310320" cy="54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9692EF4-4E38-41A7-A699-2F4E2DC25F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90080" y="289998"/>
                  <a:ext cx="318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C60237A-475A-40DA-93EE-E63DD119585A}"/>
                    </a:ext>
                  </a:extLst>
                </p14:cNvPr>
                <p14:cNvContentPartPr/>
                <p14:nvPr/>
              </p14:nvContentPartPr>
              <p14:xfrm>
                <a:off x="4560080" y="239238"/>
                <a:ext cx="137160" cy="20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C60237A-475A-40DA-93EE-E63DD11958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55760" y="234918"/>
                  <a:ext cx="1458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104DFE-087D-47B6-B60E-7B1779975583}"/>
              </a:ext>
            </a:extLst>
          </p:cNvPr>
          <p:cNvGrpSpPr/>
          <p:nvPr/>
        </p:nvGrpSpPr>
        <p:grpSpPr>
          <a:xfrm>
            <a:off x="2689880" y="239958"/>
            <a:ext cx="963000" cy="338400"/>
            <a:chOff x="2689880" y="239958"/>
            <a:chExt cx="96300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FA197A5-018B-4D3F-A85E-18861163FBD5}"/>
                    </a:ext>
                  </a:extLst>
                </p14:cNvPr>
                <p14:cNvContentPartPr/>
                <p14:nvPr/>
              </p14:nvContentPartPr>
              <p14:xfrm>
                <a:off x="2884640" y="254358"/>
                <a:ext cx="187560" cy="189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FA197A5-018B-4D3F-A85E-18861163FB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80320" y="250038"/>
                  <a:ext cx="19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7E3F6D-1F32-4C92-BE2E-D8AD8D4B6479}"/>
                    </a:ext>
                  </a:extLst>
                </p14:cNvPr>
                <p14:cNvContentPartPr/>
                <p14:nvPr/>
              </p14:nvContentPartPr>
              <p14:xfrm>
                <a:off x="3075080" y="363078"/>
                <a:ext cx="20520" cy="74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7E3F6D-1F32-4C92-BE2E-D8AD8D4B64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0760" y="358758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F125152-ACC3-4515-90DB-363FC4C1DDCF}"/>
                    </a:ext>
                  </a:extLst>
                </p14:cNvPr>
                <p14:cNvContentPartPr/>
                <p14:nvPr/>
              </p14:nvContentPartPr>
              <p14:xfrm>
                <a:off x="3149960" y="239958"/>
                <a:ext cx="53640" cy="221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F125152-ACC3-4515-90DB-363FC4C1DD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45640" y="235638"/>
                  <a:ext cx="62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972C87-2051-4F4B-BDDA-E24C8431CAA5}"/>
                    </a:ext>
                  </a:extLst>
                </p14:cNvPr>
                <p14:cNvContentPartPr/>
                <p14:nvPr/>
              </p14:nvContentPartPr>
              <p14:xfrm>
                <a:off x="3244280" y="255438"/>
                <a:ext cx="178560" cy="219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972C87-2051-4F4B-BDDA-E24C8431CA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9960" y="251118"/>
                  <a:ext cx="18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975F13-CEA6-4077-A71B-FEF8EDD734E1}"/>
                    </a:ext>
                  </a:extLst>
                </p14:cNvPr>
                <p14:cNvContentPartPr/>
                <p14:nvPr/>
              </p14:nvContentPartPr>
              <p14:xfrm>
                <a:off x="3438320" y="273798"/>
                <a:ext cx="107640" cy="108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975F13-CEA6-4077-A71B-FEF8EDD734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34000" y="269478"/>
                  <a:ext cx="11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585B4B6-0151-4B7B-B3B4-6D50BD6ACAC0}"/>
                    </a:ext>
                  </a:extLst>
                </p14:cNvPr>
                <p14:cNvContentPartPr/>
                <p14:nvPr/>
              </p14:nvContentPartPr>
              <p14:xfrm>
                <a:off x="3576200" y="329958"/>
                <a:ext cx="64800" cy="60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585B4B6-0151-4B7B-B3B4-6D50BD6ACA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1880" y="325638"/>
                  <a:ext cx="73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8CB860-61BA-4FBC-9478-AF5C49B35937}"/>
                    </a:ext>
                  </a:extLst>
                </p14:cNvPr>
                <p14:cNvContentPartPr/>
                <p14:nvPr/>
              </p14:nvContentPartPr>
              <p14:xfrm>
                <a:off x="2689880" y="442278"/>
                <a:ext cx="963000" cy="136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8CB860-61BA-4FBC-9478-AF5C49B359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85560" y="437958"/>
                  <a:ext cx="97164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70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76EB93-1C12-4646-B706-692BCB29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91128"/>
            <a:ext cx="8554680" cy="61314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D2B6A0-024B-4F77-A20D-1B2EA4FD48D1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295D4-9BEF-469A-BFB0-35B82F2C40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681124-683C-4F80-9884-8DA48D9B9B81}"/>
                  </a:ext>
                </a:extLst>
              </p14:cNvPr>
              <p14:cNvContentPartPr/>
              <p14:nvPr/>
            </p14:nvContentPartPr>
            <p14:xfrm>
              <a:off x="1583600" y="2323638"/>
              <a:ext cx="1713240" cy="860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681124-683C-4F80-9884-8DA48D9B9B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9280" y="2319318"/>
                <a:ext cx="1721880" cy="86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4DBB9A-E1FF-4A90-9BF3-C0416609A2F1}"/>
              </a:ext>
            </a:extLst>
          </p:cNvPr>
          <p:cNvGrpSpPr/>
          <p:nvPr/>
        </p:nvGrpSpPr>
        <p:grpSpPr>
          <a:xfrm>
            <a:off x="538160" y="3920958"/>
            <a:ext cx="134280" cy="2644200"/>
            <a:chOff x="538160" y="3920958"/>
            <a:chExt cx="134280" cy="264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A87AADF-C3E6-4283-9B55-368664819491}"/>
                    </a:ext>
                  </a:extLst>
                </p14:cNvPr>
                <p14:cNvContentPartPr/>
                <p14:nvPr/>
              </p14:nvContentPartPr>
              <p14:xfrm>
                <a:off x="559040" y="3950478"/>
                <a:ext cx="43560" cy="102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A87AADF-C3E6-4283-9B55-3686648194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720" y="3946158"/>
                  <a:ext cx="5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87CD3F3-5B9B-474B-8430-200E21DA53AC}"/>
                    </a:ext>
                  </a:extLst>
                </p14:cNvPr>
                <p14:cNvContentPartPr/>
                <p14:nvPr/>
              </p14:nvContentPartPr>
              <p14:xfrm>
                <a:off x="538160" y="3920958"/>
                <a:ext cx="134280" cy="2644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87CD3F3-5B9B-474B-8430-200E21DA53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3840" y="3916638"/>
                  <a:ext cx="142920" cy="265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8AC9E02-CFAA-4CF7-9803-906775C68A30}"/>
                  </a:ext>
                </a:extLst>
              </p14:cNvPr>
              <p14:cNvContentPartPr/>
              <p14:nvPr/>
            </p14:nvContentPartPr>
            <p14:xfrm>
              <a:off x="6151280" y="5868918"/>
              <a:ext cx="1164600" cy="49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8AC9E02-CFAA-4CF7-9803-906775C68A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6960" y="5864598"/>
                <a:ext cx="11732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2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Grenzrate der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Indifferenzkurve entspricht der Grenzrate der Substitution (GRS)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GRS(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wieviel des Gutes y muss ein Konsument verzichten, wenn er eine zusätzliche Einheit des Gutes x konsumieren möchte, ohne einen Nutzenverlust zu erleiden (Zahlungsbereitschaft)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in einer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 muss die Grenzrate der Substitution des einen 	Konsumenten der Grenzrate der Substitution des anderen Konsumenten entsprechen</a:t>
                </a:r>
              </a:p>
              <a:p>
                <a:endParaRPr lang="de-DE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folgt das Ergebnis aus dem Optimierungsproblem:</a:t>
                </a:r>
              </a:p>
              <a:p>
                <a:endParaRPr lang="de-DE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750" t="-889" b="-7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9A49BA6A-1D39-4265-9580-2D5D0F16C39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6BF0AEBC-BC91-4A66-89D3-B646624AF1D5}"/>
              </a:ext>
            </a:extLst>
          </p:cNvPr>
          <p:cNvGrpSpPr/>
          <p:nvPr/>
        </p:nvGrpSpPr>
        <p:grpSpPr>
          <a:xfrm>
            <a:off x="10556600" y="175158"/>
            <a:ext cx="926280" cy="407880"/>
            <a:chOff x="10556600" y="175158"/>
            <a:chExt cx="9262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CB149F-7332-46D5-92F1-B906904844B4}"/>
                    </a:ext>
                  </a:extLst>
                </p14:cNvPr>
                <p14:cNvContentPartPr/>
                <p14:nvPr/>
              </p14:nvContentPartPr>
              <p14:xfrm>
                <a:off x="10556600" y="367758"/>
                <a:ext cx="92160" cy="131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CB149F-7332-46D5-92F1-B906904844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52280" y="36343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68D8D5-4E93-43C5-8EEC-9FF9AAA8B888}"/>
                    </a:ext>
                  </a:extLst>
                </p14:cNvPr>
                <p14:cNvContentPartPr/>
                <p14:nvPr/>
              </p14:nvContentPartPr>
              <p14:xfrm>
                <a:off x="10661360" y="306918"/>
                <a:ext cx="181080" cy="276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68D8D5-4E93-43C5-8EEC-9FF9AAA8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57040" y="302598"/>
                  <a:ext cx="189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0E4880C-6FC2-40A8-BA86-E892619C74E3}"/>
                    </a:ext>
                  </a:extLst>
                </p14:cNvPr>
                <p14:cNvContentPartPr/>
                <p14:nvPr/>
              </p14:nvContentPartPr>
              <p14:xfrm>
                <a:off x="10889600" y="416358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0E4880C-6FC2-40A8-BA86-E892619C74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85280" y="412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BD48AAD-EF6A-401D-A526-F485BCB8B7C4}"/>
                    </a:ext>
                  </a:extLst>
                </p14:cNvPr>
                <p14:cNvContentPartPr/>
                <p14:nvPr/>
              </p14:nvContentPartPr>
              <p14:xfrm>
                <a:off x="11095520" y="284598"/>
                <a:ext cx="153720" cy="130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BD48AAD-EF6A-401D-A526-F485BCB8B7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91200" y="280278"/>
                  <a:ext cx="162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05A01C3-3EE5-46FE-B166-FAF4C29796F9}"/>
                    </a:ext>
                  </a:extLst>
                </p14:cNvPr>
                <p14:cNvContentPartPr/>
                <p14:nvPr/>
              </p14:nvContentPartPr>
              <p14:xfrm>
                <a:off x="11247800" y="258318"/>
                <a:ext cx="122400" cy="152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05A01C3-3EE5-46FE-B166-FAF4C29796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43480" y="253998"/>
                  <a:ext cx="131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0C4ED7-8696-42E6-B4A5-8AB29849BC7F}"/>
                    </a:ext>
                  </a:extLst>
                </p14:cNvPr>
                <p14:cNvContentPartPr/>
                <p14:nvPr/>
              </p14:nvContentPartPr>
              <p14:xfrm>
                <a:off x="11311880" y="350478"/>
                <a:ext cx="115920" cy="40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0C4ED7-8696-42E6-B4A5-8AB29849B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07560" y="346158"/>
                  <a:ext cx="124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0FE992-644D-4199-BA9E-B621DD19AEE3}"/>
                    </a:ext>
                  </a:extLst>
                </p14:cNvPr>
                <p14:cNvContentPartPr/>
                <p14:nvPr/>
              </p14:nvContentPartPr>
              <p14:xfrm>
                <a:off x="11430680" y="334638"/>
                <a:ext cx="52200" cy="39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0FE992-644D-4199-BA9E-B621DD19AE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26360" y="330318"/>
                  <a:ext cx="6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323556F-E59C-4C83-8325-BFA1F4B435CF}"/>
                    </a:ext>
                  </a:extLst>
                </p14:cNvPr>
                <p14:cNvContentPartPr/>
                <p14:nvPr/>
              </p14:nvContentPartPr>
              <p14:xfrm>
                <a:off x="11233040" y="175158"/>
                <a:ext cx="30600" cy="16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323556F-E59C-4C83-8325-BFA1F4B435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8720" y="170838"/>
                  <a:ext cx="39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9C428B1-BBA8-4F22-B02D-400EE329AE18}"/>
              </a:ext>
            </a:extLst>
          </p:cNvPr>
          <p:cNvGrpSpPr/>
          <p:nvPr/>
        </p:nvGrpSpPr>
        <p:grpSpPr>
          <a:xfrm>
            <a:off x="6065600" y="747918"/>
            <a:ext cx="5710860" cy="1886083"/>
            <a:chOff x="6065600" y="747918"/>
            <a:chExt cx="5710860" cy="188608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5FDC892-F46E-4F63-9AE6-C09A7E959B7D}"/>
                    </a:ext>
                  </a:extLst>
                </p14:cNvPr>
                <p14:cNvContentPartPr/>
                <p14:nvPr/>
              </p14:nvContentPartPr>
              <p14:xfrm>
                <a:off x="9862700" y="1259161"/>
                <a:ext cx="68400" cy="1083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5FDC892-F46E-4F63-9AE6-C09A7E959B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8380" y="1254841"/>
                  <a:ext cx="77040" cy="10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1744F07-9082-4FD4-92BE-E318E2CE0EE8}"/>
                    </a:ext>
                  </a:extLst>
                </p14:cNvPr>
                <p14:cNvContentPartPr/>
                <p14:nvPr/>
              </p14:nvContentPartPr>
              <p14:xfrm>
                <a:off x="9574340" y="2296321"/>
                <a:ext cx="2059200" cy="25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1744F07-9082-4FD4-92BE-E318E2CE0E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0020" y="2292001"/>
                  <a:ext cx="2067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E922904-C301-40C7-A02A-EAE352914166}"/>
                    </a:ext>
                  </a:extLst>
                </p14:cNvPr>
                <p14:cNvContentPartPr/>
                <p14:nvPr/>
              </p14:nvContentPartPr>
              <p14:xfrm>
                <a:off x="11580980" y="2222161"/>
                <a:ext cx="195480" cy="234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E922904-C301-40C7-A02A-EAE3529141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76660" y="2217841"/>
                  <a:ext cx="204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0E9BB3-C6AB-4A6D-B1F1-790938237C71}"/>
                    </a:ext>
                  </a:extLst>
                </p14:cNvPr>
                <p14:cNvContentPartPr/>
                <p14:nvPr/>
              </p14:nvContentPartPr>
              <p14:xfrm>
                <a:off x="9771260" y="1141801"/>
                <a:ext cx="253080" cy="165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0E9BB3-C6AB-4A6D-B1F1-790938237C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66940" y="1137481"/>
                  <a:ext cx="261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89C00CB-C361-460E-904B-C4C503F6DB86}"/>
                    </a:ext>
                  </a:extLst>
                </p14:cNvPr>
                <p14:cNvContentPartPr/>
                <p14:nvPr/>
              </p14:nvContentPartPr>
              <p14:xfrm>
                <a:off x="9546260" y="1169161"/>
                <a:ext cx="99720" cy="63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89C00CB-C361-460E-904B-C4C503F6DB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41940" y="1164841"/>
                  <a:ext cx="108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3C7E3A-0320-4640-A519-43D3CD56F98F}"/>
                    </a:ext>
                  </a:extLst>
                </p14:cNvPr>
                <p14:cNvContentPartPr/>
                <p14:nvPr/>
              </p14:nvContentPartPr>
              <p14:xfrm>
                <a:off x="9563540" y="1146841"/>
                <a:ext cx="102600" cy="238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3C7E3A-0320-4640-A519-43D3CD56F9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59220" y="1142521"/>
                  <a:ext cx="111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DDC302E-10ED-47D5-B830-D4B333554EDB}"/>
                    </a:ext>
                  </a:extLst>
                </p14:cNvPr>
                <p14:cNvContentPartPr/>
                <p14:nvPr/>
              </p14:nvContentPartPr>
              <p14:xfrm>
                <a:off x="11480900" y="2484601"/>
                <a:ext cx="182160" cy="14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DDC302E-10ED-47D5-B830-D4B333554E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76580" y="2480281"/>
                  <a:ext cx="190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E89178B-CD24-40AB-B91B-16BDB912DA38}"/>
                    </a:ext>
                  </a:extLst>
                </p14:cNvPr>
                <p14:cNvContentPartPr/>
                <p14:nvPr/>
              </p14:nvContentPartPr>
              <p14:xfrm>
                <a:off x="11507900" y="2516641"/>
                <a:ext cx="225000" cy="94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E89178B-CD24-40AB-B91B-16BDB912DA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03580" y="2512321"/>
                  <a:ext cx="23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2667BDE-2177-45D8-AE72-82CE5908DFC1}"/>
                    </a:ext>
                  </a:extLst>
                </p14:cNvPr>
                <p14:cNvContentPartPr/>
                <p14:nvPr/>
              </p14:nvContentPartPr>
              <p14:xfrm>
                <a:off x="9908060" y="1418281"/>
                <a:ext cx="798480" cy="87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2667BDE-2177-45D8-AE72-82CE5908D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03740" y="1413961"/>
                  <a:ext cx="80712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8E7A4C6-6BC4-4117-8E14-933044ADC77A}"/>
                    </a:ext>
                  </a:extLst>
                </p14:cNvPr>
                <p14:cNvContentPartPr/>
                <p14:nvPr/>
              </p14:nvContentPartPr>
              <p14:xfrm>
                <a:off x="10104980" y="1276801"/>
                <a:ext cx="126000" cy="147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8E7A4C6-6BC4-4117-8E14-933044ADC7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0660" y="1272481"/>
                  <a:ext cx="13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705C21-EEAB-4DDA-8302-4DE6BD960CF7}"/>
                    </a:ext>
                  </a:extLst>
                </p14:cNvPr>
                <p14:cNvContentPartPr/>
                <p14:nvPr/>
              </p14:nvContentPartPr>
              <p14:xfrm>
                <a:off x="10051340" y="1300921"/>
                <a:ext cx="135360" cy="168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705C21-EEAB-4DDA-8302-4DE6BD960C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47020" y="1296601"/>
                  <a:ext cx="14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CAC3912-F38B-476D-9741-8691918F3136}"/>
                    </a:ext>
                  </a:extLst>
                </p14:cNvPr>
                <p14:cNvContentPartPr/>
                <p14:nvPr/>
              </p14:nvContentPartPr>
              <p14:xfrm>
                <a:off x="10357700" y="1068001"/>
                <a:ext cx="19800" cy="127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CAC3912-F38B-476D-9741-8691918F31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53380" y="1063681"/>
                  <a:ext cx="28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0B4432-6A3C-4213-850F-39CFFCA84108}"/>
                    </a:ext>
                  </a:extLst>
                </p14:cNvPr>
                <p14:cNvContentPartPr/>
                <p14:nvPr/>
              </p14:nvContentPartPr>
              <p14:xfrm>
                <a:off x="10300460" y="1050361"/>
                <a:ext cx="121680" cy="168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0B4432-6A3C-4213-850F-39CFFCA841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96140" y="1046041"/>
                  <a:ext cx="130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E90BBE1-9F01-4464-BABC-D0F5E0791310}"/>
                    </a:ext>
                  </a:extLst>
                </p14:cNvPr>
                <p14:cNvContentPartPr/>
                <p14:nvPr/>
              </p14:nvContentPartPr>
              <p14:xfrm>
                <a:off x="10446260" y="1115161"/>
                <a:ext cx="70200" cy="55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E90BBE1-9F01-4464-BABC-D0F5E07913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41940" y="1110841"/>
                  <a:ext cx="7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12EDAF-83BF-437B-B7CB-F6CB452F2D35}"/>
                    </a:ext>
                  </a:extLst>
                </p14:cNvPr>
                <p14:cNvContentPartPr/>
                <p14:nvPr/>
              </p14:nvContentPartPr>
              <p14:xfrm>
                <a:off x="10540220" y="1015081"/>
                <a:ext cx="96840" cy="145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12EDAF-83BF-437B-B7CB-F6CB452F2D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35900" y="1010761"/>
                  <a:ext cx="10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6B4032-94E5-4C46-8918-F925540CD3E9}"/>
                    </a:ext>
                  </a:extLst>
                </p14:cNvPr>
                <p14:cNvContentPartPr/>
                <p14:nvPr/>
              </p14:nvContentPartPr>
              <p14:xfrm>
                <a:off x="10649300" y="1048201"/>
                <a:ext cx="147600" cy="175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6B4032-94E5-4C46-8918-F925540CD3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4980" y="1043881"/>
                  <a:ext cx="156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5BA59B9-DE3D-4DDA-8E5F-B403F2CADE64}"/>
                    </a:ext>
                  </a:extLst>
                </p14:cNvPr>
                <p14:cNvContentPartPr/>
                <p14:nvPr/>
              </p14:nvContentPartPr>
              <p14:xfrm>
                <a:off x="10782500" y="947761"/>
                <a:ext cx="113760" cy="169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5BA59B9-DE3D-4DDA-8E5F-B403F2CADE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78180" y="943441"/>
                  <a:ext cx="12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DA2AF8-6865-4419-8FBB-8970A3AA090A}"/>
                    </a:ext>
                  </a:extLst>
                </p14:cNvPr>
                <p14:cNvContentPartPr/>
                <p14:nvPr/>
              </p14:nvContentPartPr>
              <p14:xfrm>
                <a:off x="10880420" y="1007521"/>
                <a:ext cx="171720" cy="20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DA2AF8-6865-4419-8FBB-8970A3AA090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6100" y="1003201"/>
                  <a:ext cx="18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436548-C86B-4F85-9C75-370F6FDB642C}"/>
                    </a:ext>
                  </a:extLst>
                </p14:cNvPr>
                <p14:cNvContentPartPr/>
                <p14:nvPr/>
              </p14:nvContentPartPr>
              <p14:xfrm>
                <a:off x="11084180" y="884041"/>
                <a:ext cx="218520" cy="177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436548-C86B-4F85-9C75-370F6FDB64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79860" y="879721"/>
                  <a:ext cx="22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5EB9613-6426-4CFE-90CF-859EB17DEEC7}"/>
                    </a:ext>
                  </a:extLst>
                </p14:cNvPr>
                <p14:cNvContentPartPr/>
                <p14:nvPr/>
              </p14:nvContentPartPr>
              <p14:xfrm>
                <a:off x="11290100" y="889081"/>
                <a:ext cx="142920" cy="94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5EB9613-6426-4CFE-90CF-859EB17DEE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85780" y="884761"/>
                  <a:ext cx="151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91A89A8-A6D2-43D1-A4EC-DD444501459E}"/>
                    </a:ext>
                  </a:extLst>
                </p14:cNvPr>
                <p14:cNvContentPartPr/>
                <p14:nvPr/>
              </p14:nvContentPartPr>
              <p14:xfrm>
                <a:off x="9950540" y="1089241"/>
                <a:ext cx="933840" cy="1171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91A89A8-A6D2-43D1-A4EC-DD44450145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6220" y="1084921"/>
                  <a:ext cx="94248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93E6D1-6A6E-495E-8F4D-85A7425CAEE3}"/>
                    </a:ext>
                  </a:extLst>
                </p14:cNvPr>
                <p14:cNvContentPartPr/>
                <p14:nvPr/>
              </p14:nvContentPartPr>
              <p14:xfrm>
                <a:off x="11028380" y="2132161"/>
                <a:ext cx="14400" cy="109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93E6D1-6A6E-495E-8F4D-85A7425CAE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24060" y="2127841"/>
                  <a:ext cx="23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172AC4F-904B-4EA8-ACB3-E95BD41DAD18}"/>
                    </a:ext>
                  </a:extLst>
                </p14:cNvPr>
                <p14:cNvContentPartPr/>
                <p14:nvPr/>
              </p14:nvContentPartPr>
              <p14:xfrm>
                <a:off x="10972580" y="2240161"/>
                <a:ext cx="116640" cy="31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172AC4F-904B-4EA8-ACB3-E95BD41DAD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68260" y="2235841"/>
                  <a:ext cx="125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870C45-526F-406A-84AB-8EDAAA941869}"/>
                    </a:ext>
                  </a:extLst>
                </p14:cNvPr>
                <p14:cNvContentPartPr/>
                <p14:nvPr/>
              </p14:nvContentPartPr>
              <p14:xfrm>
                <a:off x="10949900" y="2116321"/>
                <a:ext cx="128160" cy="40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870C45-526F-406A-84AB-8EDAAA94186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45580" y="2112001"/>
                  <a:ext cx="13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EE1CCE6-E576-4EBB-8421-E2142B14B73D}"/>
                    </a:ext>
                  </a:extLst>
                </p14:cNvPr>
                <p14:cNvContentPartPr/>
                <p14:nvPr/>
              </p14:nvContentPartPr>
              <p14:xfrm>
                <a:off x="11104340" y="2189401"/>
                <a:ext cx="62640" cy="65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EE1CCE6-E576-4EBB-8421-E2142B14B7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00020" y="2185081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C2DFB8B-5548-482E-BB1D-DBC627D699AD}"/>
                    </a:ext>
                  </a:extLst>
                </p14:cNvPr>
                <p14:cNvContentPartPr/>
                <p14:nvPr/>
              </p14:nvContentPartPr>
              <p14:xfrm>
                <a:off x="10173380" y="1414321"/>
                <a:ext cx="725040" cy="533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C2DFB8B-5548-482E-BB1D-DBC627D699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69060" y="1410001"/>
                  <a:ext cx="7336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C80B08-5FD1-4A42-8B25-CE028A5CF0DD}"/>
                    </a:ext>
                  </a:extLst>
                </p14:cNvPr>
                <p14:cNvContentPartPr/>
                <p14:nvPr/>
              </p14:nvContentPartPr>
              <p14:xfrm>
                <a:off x="10739300" y="1329361"/>
                <a:ext cx="262080" cy="168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C80B08-5FD1-4A42-8B25-CE028A5CF0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34980" y="1325041"/>
                  <a:ext cx="27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027A7D1-AE7B-4BED-A3C8-FDFACE6915DE}"/>
                    </a:ext>
                  </a:extLst>
                </p14:cNvPr>
                <p14:cNvContentPartPr/>
                <p14:nvPr/>
              </p14:nvContentPartPr>
              <p14:xfrm>
                <a:off x="6065600" y="891918"/>
                <a:ext cx="3807000" cy="123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027A7D1-AE7B-4BED-A3C8-FDFACE6915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61280" y="887598"/>
                  <a:ext cx="381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7B66E9B-5D31-4377-A171-34FF91036382}"/>
                    </a:ext>
                  </a:extLst>
                </p14:cNvPr>
                <p14:cNvContentPartPr/>
                <p14:nvPr/>
              </p14:nvContentPartPr>
              <p14:xfrm>
                <a:off x="10238360" y="1514358"/>
                <a:ext cx="36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7B66E9B-5D31-4377-A171-34FF910363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34040" y="1510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18681F-0354-4C8D-A63F-39E3C12EB5FC}"/>
                    </a:ext>
                  </a:extLst>
                </p14:cNvPr>
                <p14:cNvContentPartPr/>
                <p14:nvPr/>
              </p14:nvContentPartPr>
              <p14:xfrm>
                <a:off x="10238360" y="1514358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18681F-0354-4C8D-A63F-39E3C12EB5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34040" y="1510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CC1C6B-7ED2-419A-87A7-77659F6CBA17}"/>
                    </a:ext>
                  </a:extLst>
                </p14:cNvPr>
                <p14:cNvContentPartPr/>
                <p14:nvPr/>
              </p14:nvContentPartPr>
              <p14:xfrm>
                <a:off x="10203080" y="1376118"/>
                <a:ext cx="692280" cy="673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CC1C6B-7ED2-419A-87A7-77659F6CBA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8760" y="1371798"/>
                  <a:ext cx="70092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BDE866E-1760-4902-91DD-F476AA7ABF7B}"/>
                    </a:ext>
                  </a:extLst>
                </p14:cNvPr>
                <p14:cNvContentPartPr/>
                <p14:nvPr/>
              </p14:nvContentPartPr>
              <p14:xfrm>
                <a:off x="10390280" y="1884798"/>
                <a:ext cx="38520" cy="73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BDE866E-1760-4902-91DD-F476AA7ABF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85960" y="1880478"/>
                  <a:ext cx="47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26A3FE-57FD-49B4-9777-AAEC2A8372D8}"/>
                    </a:ext>
                  </a:extLst>
                </p14:cNvPr>
                <p14:cNvContentPartPr/>
                <p14:nvPr/>
              </p14:nvContentPartPr>
              <p14:xfrm>
                <a:off x="10222880" y="747918"/>
                <a:ext cx="1436040" cy="546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26A3FE-57FD-49B4-9777-AAEC2A8372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18560" y="743598"/>
                  <a:ext cx="144468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4E129D1-06B4-4345-8846-FC1022AD2042}"/>
              </a:ext>
            </a:extLst>
          </p:cNvPr>
          <p:cNvGrpSpPr/>
          <p:nvPr/>
        </p:nvGrpSpPr>
        <p:grpSpPr>
          <a:xfrm>
            <a:off x="231800" y="6413238"/>
            <a:ext cx="2638080" cy="82440"/>
            <a:chOff x="231800" y="6413238"/>
            <a:chExt cx="263808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0636B91-83C1-4BF2-BB0B-437FF1C0CE88}"/>
                    </a:ext>
                  </a:extLst>
                </p14:cNvPr>
                <p14:cNvContentPartPr/>
                <p14:nvPr/>
              </p14:nvContentPartPr>
              <p14:xfrm>
                <a:off x="270680" y="6474438"/>
                <a:ext cx="70200" cy="8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0636B91-83C1-4BF2-BB0B-437FF1C0CE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6360" y="6470118"/>
                  <a:ext cx="78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B42C385-3F6C-4852-B203-7356987B42CA}"/>
                    </a:ext>
                  </a:extLst>
                </p14:cNvPr>
                <p14:cNvContentPartPr/>
                <p14:nvPr/>
              </p14:nvContentPartPr>
              <p14:xfrm>
                <a:off x="231800" y="6413238"/>
                <a:ext cx="2638080" cy="82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B42C385-3F6C-4852-B203-7356987B42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7480" y="6408918"/>
                  <a:ext cx="26467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A4F7E93-01FE-4D9A-A020-275315DDC0AE}"/>
                  </a:ext>
                </a:extLst>
              </p14:cNvPr>
              <p14:cNvContentPartPr/>
              <p14:nvPr/>
            </p14:nvContentPartPr>
            <p14:xfrm>
              <a:off x="4308080" y="6274998"/>
              <a:ext cx="2114640" cy="69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A4F7E93-01FE-4D9A-A020-275315DDC0A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03760" y="6270678"/>
                <a:ext cx="21232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D3E4B0E-4E80-4AF0-8A08-833E5FAE1812}"/>
                  </a:ext>
                </a:extLst>
              </p14:cNvPr>
              <p14:cNvContentPartPr/>
              <p14:nvPr/>
            </p14:nvContentPartPr>
            <p14:xfrm>
              <a:off x="4971920" y="4292118"/>
              <a:ext cx="2316960" cy="759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D3E4B0E-4E80-4AF0-8A08-833E5FAE181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67600" y="4287798"/>
                <a:ext cx="2325600" cy="7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9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9B0B7E0-5ED2-47C8-8703-BE7AFA59EC23}"/>
                  </a:ext>
                </a:extLst>
              </p14:cNvPr>
              <p14:cNvContentPartPr/>
              <p14:nvPr/>
            </p14:nvContentPartPr>
            <p14:xfrm>
              <a:off x="4219880" y="3099798"/>
              <a:ext cx="54000" cy="630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9B0B7E0-5ED2-47C8-8703-BE7AFA59EC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560" y="3095478"/>
                <a:ext cx="62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970AB3AC-A2A9-4A97-8455-8DE1EFB6C220}"/>
                  </a:ext>
                </a:extLst>
              </p14:cNvPr>
              <p14:cNvContentPartPr/>
              <p14:nvPr/>
            </p14:nvContentPartPr>
            <p14:xfrm>
              <a:off x="4237880" y="3098358"/>
              <a:ext cx="38520" cy="4032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970AB3AC-A2A9-4A97-8455-8DE1EFB6C2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560" y="3094038"/>
                <a:ext cx="471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9F6166C6-565A-4A2B-9266-4EDE4F32FE8A}"/>
              </a:ext>
            </a:extLst>
          </p:cNvPr>
          <p:cNvGrpSpPr/>
          <p:nvPr/>
        </p:nvGrpSpPr>
        <p:grpSpPr>
          <a:xfrm>
            <a:off x="10076000" y="3244518"/>
            <a:ext cx="1172160" cy="205560"/>
            <a:chOff x="10076000" y="3244518"/>
            <a:chExt cx="11721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340BE8F-4F18-4587-9AFC-68ECD071424A}"/>
                    </a:ext>
                  </a:extLst>
                </p14:cNvPr>
                <p14:cNvContentPartPr/>
                <p14:nvPr/>
              </p14:nvContentPartPr>
              <p14:xfrm>
                <a:off x="10076000" y="3310038"/>
                <a:ext cx="107640" cy="1303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340BE8F-4F18-4587-9AFC-68ECD07142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1680" y="3305718"/>
                  <a:ext cx="11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AFA8106-8444-442B-9D27-F1F5ECD28D19}"/>
                    </a:ext>
                  </a:extLst>
                </p14:cNvPr>
                <p14:cNvContentPartPr/>
                <p14:nvPr/>
              </p14:nvContentPartPr>
              <p14:xfrm>
                <a:off x="10265720" y="3417318"/>
                <a:ext cx="360" cy="32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AFA8106-8444-442B-9D27-F1F5ECD28D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61400" y="3412998"/>
                  <a:ext cx="9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CD4D89C-31F5-42DB-A3E3-23485EA12B1A}"/>
                    </a:ext>
                  </a:extLst>
                </p14:cNvPr>
                <p14:cNvContentPartPr/>
                <p14:nvPr/>
              </p14:nvContentPartPr>
              <p14:xfrm>
                <a:off x="10408280" y="3304638"/>
                <a:ext cx="21960" cy="1152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CD4D89C-31F5-42DB-A3E3-23485EA12B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03960" y="3300318"/>
                  <a:ext cx="30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85447E7-8C32-4465-81B9-1B5973AE6BFD}"/>
                    </a:ext>
                  </a:extLst>
                </p14:cNvPr>
                <p14:cNvContentPartPr/>
                <p14:nvPr/>
              </p14:nvContentPartPr>
              <p14:xfrm>
                <a:off x="10334480" y="3268278"/>
                <a:ext cx="146520" cy="1818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85447E7-8C32-4465-81B9-1B5973AE6B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30160" y="3263958"/>
                  <a:ext cx="155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4EFDC42-9735-474A-A5F6-F9E1ECFCD855}"/>
                    </a:ext>
                  </a:extLst>
                </p14:cNvPr>
                <p14:cNvContentPartPr/>
                <p14:nvPr/>
              </p14:nvContentPartPr>
              <p14:xfrm>
                <a:off x="10510520" y="3411918"/>
                <a:ext cx="7200" cy="36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4EFDC42-9735-474A-A5F6-F9E1ECFCD8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06200" y="3407598"/>
                  <a:ext cx="15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D2241A1-79FD-4B75-A5BF-24281F7DCED4}"/>
                    </a:ext>
                  </a:extLst>
                </p14:cNvPr>
                <p14:cNvContentPartPr/>
                <p14:nvPr/>
              </p14:nvContentPartPr>
              <p14:xfrm>
                <a:off x="10630040" y="3339918"/>
                <a:ext cx="222840" cy="824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D2241A1-79FD-4B75-A5BF-24281F7DCE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5720" y="3335598"/>
                  <a:ext cx="231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8343B89-07DB-489E-A938-CE905804C64B}"/>
                    </a:ext>
                  </a:extLst>
                </p14:cNvPr>
                <p14:cNvContentPartPr/>
                <p14:nvPr/>
              </p14:nvContentPartPr>
              <p14:xfrm>
                <a:off x="10828400" y="3256038"/>
                <a:ext cx="66600" cy="164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8343B89-07DB-489E-A938-CE905804C6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24080" y="3251718"/>
                  <a:ext cx="75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FF31BA9-47ED-45B8-8435-227810B4A650}"/>
                    </a:ext>
                  </a:extLst>
                </p14:cNvPr>
                <p14:cNvContentPartPr/>
                <p14:nvPr/>
              </p14:nvContentPartPr>
              <p14:xfrm>
                <a:off x="10796360" y="3244518"/>
                <a:ext cx="29160" cy="11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FF31BA9-47ED-45B8-8435-227810B4A6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2040" y="3240198"/>
                  <a:ext cx="3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EEB44A1-287E-4299-B155-9A8EFB99FBA5}"/>
                    </a:ext>
                  </a:extLst>
                </p14:cNvPr>
                <p14:cNvContentPartPr/>
                <p14:nvPr/>
              </p14:nvContentPartPr>
              <p14:xfrm>
                <a:off x="10989320" y="3277998"/>
                <a:ext cx="258840" cy="1260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EEB44A1-287E-4299-B155-9A8EFB99FB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85000" y="3273678"/>
                  <a:ext cx="2674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12EACDEC-F7BA-45C9-99CB-A7F740CFE1FD}"/>
              </a:ext>
            </a:extLst>
          </p:cNvPr>
          <p:cNvGrpSpPr/>
          <p:nvPr/>
        </p:nvGrpSpPr>
        <p:grpSpPr>
          <a:xfrm>
            <a:off x="8006360" y="3481398"/>
            <a:ext cx="1937880" cy="322920"/>
            <a:chOff x="8006360" y="3481398"/>
            <a:chExt cx="19378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5D98874-32B3-4D13-8EDC-D3EF891CB3BF}"/>
                    </a:ext>
                  </a:extLst>
                </p14:cNvPr>
                <p14:cNvContentPartPr/>
                <p14:nvPr/>
              </p14:nvContentPartPr>
              <p14:xfrm>
                <a:off x="8102480" y="3598398"/>
                <a:ext cx="11160" cy="122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5D98874-32B3-4D13-8EDC-D3EF891CB3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8160" y="3594078"/>
                  <a:ext cx="19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5C2AD8D-984E-4C2D-98EF-D3383EED174F}"/>
                    </a:ext>
                  </a:extLst>
                </p14:cNvPr>
                <p14:cNvContentPartPr/>
                <p14:nvPr/>
              </p14:nvContentPartPr>
              <p14:xfrm>
                <a:off x="8025440" y="3725478"/>
                <a:ext cx="174600" cy="12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5C2AD8D-984E-4C2D-98EF-D3383EED17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21120" y="3721158"/>
                  <a:ext cx="183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C44D7C6-102B-49C2-B6D3-065AAF90DD89}"/>
                    </a:ext>
                  </a:extLst>
                </p14:cNvPr>
                <p14:cNvContentPartPr/>
                <p14:nvPr/>
              </p14:nvContentPartPr>
              <p14:xfrm>
                <a:off x="8006360" y="3582558"/>
                <a:ext cx="138240" cy="30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C44D7C6-102B-49C2-B6D3-065AAF90DD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02040" y="3578238"/>
                  <a:ext cx="146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3AB38BD-6E83-4EB5-9BD6-7E56D21E7B3E}"/>
                    </a:ext>
                  </a:extLst>
                </p14:cNvPr>
                <p14:cNvContentPartPr/>
                <p14:nvPr/>
              </p14:nvContentPartPr>
              <p14:xfrm>
                <a:off x="8188520" y="3654918"/>
                <a:ext cx="128520" cy="70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3AB38BD-6E83-4EB5-9BD6-7E56D21E7B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84200" y="3650598"/>
                  <a:ext cx="13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B91F3CC-3967-4AF0-9BEF-0D3558BFD539}"/>
                    </a:ext>
                  </a:extLst>
                </p14:cNvPr>
                <p14:cNvContentPartPr/>
                <p14:nvPr/>
              </p14:nvContentPartPr>
              <p14:xfrm>
                <a:off x="8349800" y="3602718"/>
                <a:ext cx="176040" cy="1069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B91F3CC-3967-4AF0-9BEF-0D3558BFD5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5480" y="3598398"/>
                  <a:ext cx="18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7FA64A9-B008-4FBF-A1E7-86096F9810F4}"/>
                    </a:ext>
                  </a:extLst>
                </p14:cNvPr>
                <p14:cNvContentPartPr/>
                <p14:nvPr/>
              </p14:nvContentPartPr>
              <p14:xfrm>
                <a:off x="8543840" y="3569238"/>
                <a:ext cx="383400" cy="211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7FA64A9-B008-4FBF-A1E7-86096F9810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39520" y="3564918"/>
                  <a:ext cx="392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B430BC8-E422-438F-A9F0-750BAF7E6458}"/>
                    </a:ext>
                  </a:extLst>
                </p14:cNvPr>
                <p14:cNvContentPartPr/>
                <p14:nvPr/>
              </p14:nvContentPartPr>
              <p14:xfrm>
                <a:off x="8967200" y="3634398"/>
                <a:ext cx="51120" cy="84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B430BC8-E422-438F-A9F0-750BAF7E64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62880" y="3630078"/>
                  <a:ext cx="5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B87679E-8C26-4AEE-AF61-45E5A39ED6FF}"/>
                    </a:ext>
                  </a:extLst>
                </p14:cNvPr>
                <p14:cNvContentPartPr/>
                <p14:nvPr/>
              </p14:nvContentPartPr>
              <p14:xfrm>
                <a:off x="8503880" y="3526758"/>
                <a:ext cx="559800" cy="1422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B87679E-8C26-4AEE-AF61-45E5A39ED6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9560" y="3522438"/>
                  <a:ext cx="56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5D2A2AF-9237-4134-A63C-E8121677F844}"/>
                    </a:ext>
                  </a:extLst>
                </p14:cNvPr>
                <p14:cNvContentPartPr/>
                <p14:nvPr/>
              </p14:nvContentPartPr>
              <p14:xfrm>
                <a:off x="9092120" y="3562758"/>
                <a:ext cx="102600" cy="135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5D2A2AF-9237-4134-A63C-E8121677F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7800" y="3558438"/>
                  <a:ext cx="11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CBE1F2F-034F-40B1-961B-6F85990654C0}"/>
                    </a:ext>
                  </a:extLst>
                </p14:cNvPr>
                <p14:cNvContentPartPr/>
                <p14:nvPr/>
              </p14:nvContentPartPr>
              <p14:xfrm>
                <a:off x="9134240" y="3624318"/>
                <a:ext cx="469800" cy="1227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CBE1F2F-034F-40B1-961B-6F85990654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29920" y="3619998"/>
                  <a:ext cx="47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74A29B8-9B0E-4A31-A548-F52B05828906}"/>
                    </a:ext>
                  </a:extLst>
                </p14:cNvPr>
                <p14:cNvContentPartPr/>
                <p14:nvPr/>
              </p14:nvContentPartPr>
              <p14:xfrm>
                <a:off x="9757760" y="3618198"/>
                <a:ext cx="20520" cy="1252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74A29B8-9B0E-4A31-A548-F52B058289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53440" y="3613878"/>
                  <a:ext cx="29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0598EC8-DAF5-4419-BD32-A37485DDBB53}"/>
                    </a:ext>
                  </a:extLst>
                </p14:cNvPr>
                <p14:cNvContentPartPr/>
                <p14:nvPr/>
              </p14:nvContentPartPr>
              <p14:xfrm>
                <a:off x="9669560" y="3721518"/>
                <a:ext cx="142200" cy="324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0598EC8-DAF5-4419-BD32-A37485DDBB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65240" y="3717198"/>
                  <a:ext cx="150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73833CA-7006-47DF-AD88-6326C638CF01}"/>
                    </a:ext>
                  </a:extLst>
                </p14:cNvPr>
                <p14:cNvContentPartPr/>
                <p14:nvPr/>
              </p14:nvContentPartPr>
              <p14:xfrm>
                <a:off x="9656960" y="3595878"/>
                <a:ext cx="181800" cy="5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73833CA-7006-47DF-AD88-6326C638CF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52640" y="3591558"/>
                  <a:ext cx="190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62434A0-6662-4779-A44C-3AC8809ABAFD}"/>
                    </a:ext>
                  </a:extLst>
                </p14:cNvPr>
                <p14:cNvContentPartPr/>
                <p14:nvPr/>
              </p14:nvContentPartPr>
              <p14:xfrm>
                <a:off x="9854600" y="3720078"/>
                <a:ext cx="10440" cy="842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62434A0-6662-4779-A44C-3AC8809ABA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50280" y="3715758"/>
                  <a:ext cx="1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734F8B0-6A90-434D-848C-5DC114C3E097}"/>
                    </a:ext>
                  </a:extLst>
                </p14:cNvPr>
                <p14:cNvContentPartPr/>
                <p14:nvPr/>
              </p14:nvContentPartPr>
              <p14:xfrm>
                <a:off x="9783320" y="3682638"/>
                <a:ext cx="160920" cy="121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734F8B0-6A90-434D-848C-5DC114C3E0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79000" y="3678318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22439B3-9EE1-4437-B11A-ACA4C88B773D}"/>
                    </a:ext>
                  </a:extLst>
                </p14:cNvPr>
                <p14:cNvContentPartPr/>
                <p14:nvPr/>
              </p14:nvContentPartPr>
              <p14:xfrm>
                <a:off x="9849560" y="3481398"/>
                <a:ext cx="29160" cy="136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22439B3-9EE1-4437-B11A-ACA4C88B77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45240" y="3477078"/>
                  <a:ext cx="378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C8AB436F-6E96-4DBE-8647-01C0921DA96B}"/>
              </a:ext>
            </a:extLst>
          </p:cNvPr>
          <p:cNvGrpSpPr/>
          <p:nvPr/>
        </p:nvGrpSpPr>
        <p:grpSpPr>
          <a:xfrm>
            <a:off x="3750800" y="1596798"/>
            <a:ext cx="2386440" cy="3027960"/>
            <a:chOff x="3750800" y="1596798"/>
            <a:chExt cx="2386440" cy="30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00306B4-0C43-4AD4-BCFA-CCA669BA518B}"/>
                    </a:ext>
                  </a:extLst>
                </p14:cNvPr>
                <p14:cNvContentPartPr/>
                <p14:nvPr/>
              </p14:nvContentPartPr>
              <p14:xfrm>
                <a:off x="3750800" y="1596798"/>
                <a:ext cx="2033280" cy="2826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00306B4-0C43-4AD4-BCFA-CCA669BA51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46480" y="1592478"/>
                  <a:ext cx="2041920" cy="28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6B1301-1B6D-4F1C-AB37-F70BBBC73EEB}"/>
                    </a:ext>
                  </a:extLst>
                </p14:cNvPr>
                <p14:cNvContentPartPr/>
                <p14:nvPr/>
              </p14:nvContentPartPr>
              <p14:xfrm>
                <a:off x="5929880" y="4431798"/>
                <a:ext cx="15120" cy="159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6B1301-1B6D-4F1C-AB37-F70BBBC73E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25560" y="4427478"/>
                  <a:ext cx="23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6C881A-DB55-4582-ADFD-FC50F4DA23CE}"/>
                    </a:ext>
                  </a:extLst>
                </p14:cNvPr>
                <p14:cNvContentPartPr/>
                <p14:nvPr/>
              </p14:nvContentPartPr>
              <p14:xfrm>
                <a:off x="5871560" y="4513518"/>
                <a:ext cx="134280" cy="71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6C881A-DB55-4582-ADFD-FC50F4DA2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67240" y="4509198"/>
                  <a:ext cx="142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83269D4-471C-4A3A-ABDA-94E0F5B80807}"/>
                    </a:ext>
                  </a:extLst>
                </p14:cNvPr>
                <p14:cNvContentPartPr/>
                <p14:nvPr/>
              </p14:nvContentPartPr>
              <p14:xfrm>
                <a:off x="5854640" y="4419918"/>
                <a:ext cx="119520" cy="27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83269D4-471C-4A3A-ABDA-94E0F5B808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0320" y="4415598"/>
                  <a:ext cx="12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40E1EFC-2E18-442F-A2C0-A9D68E026B7D}"/>
                    </a:ext>
                  </a:extLst>
                </p14:cNvPr>
                <p14:cNvContentPartPr/>
                <p14:nvPr/>
              </p14:nvContentPartPr>
              <p14:xfrm>
                <a:off x="6067760" y="4488318"/>
                <a:ext cx="16560" cy="752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40E1EFC-2E18-442F-A2C0-A9D68E026B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3440" y="4483998"/>
                  <a:ext cx="25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D2E6CEF-CE9D-4C36-8295-5943A8AE205F}"/>
                    </a:ext>
                  </a:extLst>
                </p14:cNvPr>
                <p14:cNvContentPartPr/>
                <p14:nvPr/>
              </p14:nvContentPartPr>
              <p14:xfrm>
                <a:off x="6004040" y="4460958"/>
                <a:ext cx="133200" cy="163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D2E6CEF-CE9D-4C36-8295-5943A8AE20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9720" y="4456638"/>
                  <a:ext cx="141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7BD61D9-3E3A-472C-87AE-725080860C8E}"/>
                    </a:ext>
                  </a:extLst>
                </p14:cNvPr>
                <p14:cNvContentPartPr/>
                <p14:nvPr/>
              </p14:nvContentPartPr>
              <p14:xfrm>
                <a:off x="5986400" y="4311918"/>
                <a:ext cx="25920" cy="84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7BD61D9-3E3A-472C-87AE-725080860C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82080" y="4307598"/>
                  <a:ext cx="345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C7B3C653-5BD7-4162-BCA5-351A093A604A}"/>
                  </a:ext>
                </a:extLst>
              </p14:cNvPr>
              <p14:cNvContentPartPr/>
              <p14:nvPr/>
            </p14:nvContentPartPr>
            <p14:xfrm>
              <a:off x="4163360" y="1386918"/>
              <a:ext cx="1340640" cy="164988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C7B3C653-5BD7-4162-BCA5-351A093A60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59040" y="1382598"/>
                <a:ext cx="134928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A03165A-AFE9-4BDD-A168-C377FEE06207}"/>
                  </a:ext>
                </a:extLst>
              </p14:cNvPr>
              <p14:cNvContentPartPr/>
              <p14:nvPr/>
            </p14:nvContentPartPr>
            <p14:xfrm>
              <a:off x="5722880" y="2946438"/>
              <a:ext cx="12960" cy="1432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A03165A-AFE9-4BDD-A168-C377FEE0620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18560" y="2942118"/>
                <a:ext cx="21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352AB4AF-6F99-48EE-9174-855A2F8A63D0}"/>
                  </a:ext>
                </a:extLst>
              </p14:cNvPr>
              <p14:cNvContentPartPr/>
              <p14:nvPr/>
            </p14:nvContentPartPr>
            <p14:xfrm>
              <a:off x="5644400" y="3060558"/>
              <a:ext cx="151560" cy="302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352AB4AF-6F99-48EE-9174-855A2F8A63D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40080" y="3056238"/>
                <a:ext cx="160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0A0B9C92-A6C8-4857-874D-50F25F3D86CF}"/>
                  </a:ext>
                </a:extLst>
              </p14:cNvPr>
              <p14:cNvContentPartPr/>
              <p14:nvPr/>
            </p14:nvContentPartPr>
            <p14:xfrm>
              <a:off x="5601920" y="2899998"/>
              <a:ext cx="190080" cy="6912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0A0B9C92-A6C8-4857-874D-50F25F3D8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97600" y="2895678"/>
                <a:ext cx="198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F7019C6-2469-4EA9-96AE-BCB325D986C0}"/>
                  </a:ext>
                </a:extLst>
              </p14:cNvPr>
              <p14:cNvContentPartPr/>
              <p14:nvPr/>
            </p14:nvContentPartPr>
            <p14:xfrm>
              <a:off x="5795600" y="3032478"/>
              <a:ext cx="55440" cy="1076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F7019C6-2469-4EA9-96AE-BCB325D986C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1280" y="3028158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2347299-628D-4339-B256-1E0BF13C691A}"/>
                  </a:ext>
                </a:extLst>
              </p14:cNvPr>
              <p14:cNvContentPartPr/>
              <p14:nvPr/>
            </p14:nvContentPartPr>
            <p14:xfrm>
              <a:off x="5803520" y="3021678"/>
              <a:ext cx="66240" cy="1216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2347299-628D-4339-B256-1E0BF13C69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99200" y="3017358"/>
                <a:ext cx="7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4877EA86-DADF-4FEC-B2BB-22FF7B004CE4}"/>
                  </a:ext>
                </a:extLst>
              </p14:cNvPr>
              <p14:cNvContentPartPr/>
              <p14:nvPr/>
            </p14:nvContentPartPr>
            <p14:xfrm>
              <a:off x="5774720" y="2817558"/>
              <a:ext cx="99360" cy="900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4877EA86-DADF-4FEC-B2BB-22FF7B004CE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70400" y="2813238"/>
                <a:ext cx="108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46F1EDA1-468B-4270-B0AC-8035D3DB95A4}"/>
                  </a:ext>
                </a:extLst>
              </p14:cNvPr>
              <p14:cNvContentPartPr/>
              <p14:nvPr/>
            </p14:nvContentPartPr>
            <p14:xfrm>
              <a:off x="5874080" y="2698758"/>
              <a:ext cx="39960" cy="9180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46F1EDA1-468B-4270-B0AC-8035D3DB95A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69760" y="2694438"/>
                <a:ext cx="486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C970F5CD-A94A-460A-AFEA-F102EE5C4C68}"/>
              </a:ext>
            </a:extLst>
          </p:cNvPr>
          <p:cNvGrpSpPr/>
          <p:nvPr/>
        </p:nvGrpSpPr>
        <p:grpSpPr>
          <a:xfrm>
            <a:off x="3413840" y="2344518"/>
            <a:ext cx="1651320" cy="1146240"/>
            <a:chOff x="3413840" y="2344518"/>
            <a:chExt cx="1651320" cy="11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796B088-0772-4F26-8999-99CF265EBBBD}"/>
                    </a:ext>
                  </a:extLst>
                </p14:cNvPr>
                <p14:cNvContentPartPr/>
                <p14:nvPr/>
              </p14:nvContentPartPr>
              <p14:xfrm>
                <a:off x="3413840" y="2457198"/>
                <a:ext cx="1564560" cy="10335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796B088-0772-4F26-8999-99CF265EB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9520" y="2452878"/>
                  <a:ext cx="157320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0FBDF73-A0E5-473F-99BD-050A70E2D156}"/>
                    </a:ext>
                  </a:extLst>
                </p14:cNvPr>
                <p14:cNvContentPartPr/>
                <p14:nvPr/>
              </p14:nvContentPartPr>
              <p14:xfrm>
                <a:off x="4898120" y="2397438"/>
                <a:ext cx="167040" cy="100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0FBDF73-A0E5-473F-99BD-050A70E2D1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93800" y="2393118"/>
                  <a:ext cx="175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BE58D2D-8CB2-4919-A8C4-B4790D1A73AA}"/>
                    </a:ext>
                  </a:extLst>
                </p14:cNvPr>
                <p14:cNvContentPartPr/>
                <p14:nvPr/>
              </p14:nvContentPartPr>
              <p14:xfrm>
                <a:off x="4554680" y="2344518"/>
                <a:ext cx="86400" cy="79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BE58D2D-8CB2-4919-A8C4-B4790D1A73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50360" y="2340198"/>
                  <a:ext cx="95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713DE32C-03C5-42EB-BBBE-10872D645F07}"/>
              </a:ext>
            </a:extLst>
          </p:cNvPr>
          <p:cNvGrpSpPr/>
          <p:nvPr/>
        </p:nvGrpSpPr>
        <p:grpSpPr>
          <a:xfrm>
            <a:off x="7602440" y="3798918"/>
            <a:ext cx="1107000" cy="283320"/>
            <a:chOff x="7602440" y="3798918"/>
            <a:chExt cx="11070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660F9CA-5C8C-4B27-B922-ED370DEEE493}"/>
                    </a:ext>
                  </a:extLst>
                </p14:cNvPr>
                <p14:cNvContentPartPr/>
                <p14:nvPr/>
              </p14:nvContentPartPr>
              <p14:xfrm>
                <a:off x="7602440" y="3948318"/>
                <a:ext cx="163800" cy="15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660F9CA-5C8C-4B27-B922-ED370DEEE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8120" y="3943998"/>
                  <a:ext cx="172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D0C7909-EB34-45C4-9EBC-2F564F50953C}"/>
                    </a:ext>
                  </a:extLst>
                </p14:cNvPr>
                <p14:cNvContentPartPr/>
                <p14:nvPr/>
              </p14:nvContentPartPr>
              <p14:xfrm>
                <a:off x="7720520" y="3914118"/>
                <a:ext cx="75600" cy="1202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D0C7909-EB34-45C4-9EBC-2F564F5095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6200" y="3909798"/>
                  <a:ext cx="84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BB67A18-408B-470C-B4D0-D4B60F3F7AD4}"/>
                    </a:ext>
                  </a:extLst>
                </p14:cNvPr>
                <p14:cNvContentPartPr/>
                <p14:nvPr/>
              </p14:nvContentPartPr>
              <p14:xfrm>
                <a:off x="7936520" y="3914838"/>
                <a:ext cx="82080" cy="106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BB67A18-408B-470C-B4D0-D4B60F3F7A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32200" y="3910518"/>
                  <a:ext cx="90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53A53D0-4332-4FE7-A3B2-BD7A56A4D8ED}"/>
                    </a:ext>
                  </a:extLst>
                </p14:cNvPr>
                <p14:cNvContentPartPr/>
                <p14:nvPr/>
              </p14:nvContentPartPr>
              <p14:xfrm>
                <a:off x="8054960" y="3877038"/>
                <a:ext cx="360" cy="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53A53D0-4332-4FE7-A3B2-BD7A56A4D8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50640" y="3872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BBE247F-1592-455C-B502-4A382B64567D}"/>
                    </a:ext>
                  </a:extLst>
                </p14:cNvPr>
                <p14:cNvContentPartPr/>
                <p14:nvPr/>
              </p14:nvContentPartPr>
              <p14:xfrm>
                <a:off x="8057840" y="3887838"/>
                <a:ext cx="124920" cy="1062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BBE247F-1592-455C-B502-4A382B6456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53520" y="3883518"/>
                  <a:ext cx="133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DE36CA8-035D-4E39-A674-4262F8F44F89}"/>
                    </a:ext>
                  </a:extLst>
                </p14:cNvPr>
                <p14:cNvContentPartPr/>
                <p14:nvPr/>
              </p14:nvContentPartPr>
              <p14:xfrm>
                <a:off x="8188520" y="3949038"/>
                <a:ext cx="360" cy="3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DE36CA8-035D-4E39-A674-4262F8F44F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84200" y="3944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08423A0-3685-4A9F-9BCE-75CE5333C2D7}"/>
                    </a:ext>
                  </a:extLst>
                </p14:cNvPr>
                <p14:cNvContentPartPr/>
                <p14:nvPr/>
              </p14:nvContentPartPr>
              <p14:xfrm>
                <a:off x="8170160" y="3910518"/>
                <a:ext cx="178200" cy="734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08423A0-3685-4A9F-9BCE-75CE5333C2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5840" y="3906198"/>
                  <a:ext cx="18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8EC55D4-BF76-4741-9A33-C41278E30DB1}"/>
                    </a:ext>
                  </a:extLst>
                </p14:cNvPr>
                <p14:cNvContentPartPr/>
                <p14:nvPr/>
              </p14:nvContentPartPr>
              <p14:xfrm>
                <a:off x="8493800" y="3897558"/>
                <a:ext cx="14400" cy="1098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8EC55D4-BF76-4741-9A33-C41278E30D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89480" y="3893238"/>
                  <a:ext cx="2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F326E3A-215E-493D-AD53-9F410B3FD65A}"/>
                    </a:ext>
                  </a:extLst>
                </p14:cNvPr>
                <p14:cNvContentPartPr/>
                <p14:nvPr/>
              </p14:nvContentPartPr>
              <p14:xfrm>
                <a:off x="8415320" y="3973158"/>
                <a:ext cx="142920" cy="35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F326E3A-215E-493D-AD53-9F410B3FD6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11000" y="3968838"/>
                  <a:ext cx="15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0A9C570-2ADC-4AA2-A840-91DD8C340662}"/>
                    </a:ext>
                  </a:extLst>
                </p14:cNvPr>
                <p14:cNvContentPartPr/>
                <p14:nvPr/>
              </p14:nvContentPartPr>
              <p14:xfrm>
                <a:off x="8423240" y="3860118"/>
                <a:ext cx="155520" cy="180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0A9C570-2ADC-4AA2-A840-91DD8C3406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18920" y="3855798"/>
                  <a:ext cx="164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1A1FCA5-411F-4F94-A48F-137C7D928A9C}"/>
                    </a:ext>
                  </a:extLst>
                </p14:cNvPr>
                <p14:cNvContentPartPr/>
                <p14:nvPr/>
              </p14:nvContentPartPr>
              <p14:xfrm>
                <a:off x="8614040" y="3974958"/>
                <a:ext cx="5040" cy="89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1A1FCA5-411F-4F94-A48F-137C7D928A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09720" y="3970638"/>
                  <a:ext cx="13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065E247-69B8-4FE4-9F2C-FAC54D0DF88D}"/>
                    </a:ext>
                  </a:extLst>
                </p14:cNvPr>
                <p14:cNvContentPartPr/>
                <p14:nvPr/>
              </p14:nvContentPartPr>
              <p14:xfrm>
                <a:off x="8541680" y="3958038"/>
                <a:ext cx="136440" cy="124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065E247-69B8-4FE4-9F2C-FAC54D0DF8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37360" y="3953718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D24254D-F144-4F2A-9527-B9ADB1418AD8}"/>
                    </a:ext>
                  </a:extLst>
                </p14:cNvPr>
                <p14:cNvContentPartPr/>
                <p14:nvPr/>
              </p14:nvContentPartPr>
              <p14:xfrm>
                <a:off x="8641760" y="3798918"/>
                <a:ext cx="67680" cy="1040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D24254D-F144-4F2A-9527-B9ADB1418A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37440" y="3794598"/>
                  <a:ext cx="76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4A9BC93C-2D4F-4437-A57C-74944F9BDEC3}"/>
              </a:ext>
            </a:extLst>
          </p:cNvPr>
          <p:cNvGrpSpPr/>
          <p:nvPr/>
        </p:nvGrpSpPr>
        <p:grpSpPr>
          <a:xfrm>
            <a:off x="1967360" y="1928718"/>
            <a:ext cx="1341360" cy="3172680"/>
            <a:chOff x="1967360" y="1928718"/>
            <a:chExt cx="1341360" cy="31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EC9C22A-5E96-450E-887E-F3AA0FA235EF}"/>
                    </a:ext>
                  </a:extLst>
                </p14:cNvPr>
                <p14:cNvContentPartPr/>
                <p14:nvPr/>
              </p14:nvContentPartPr>
              <p14:xfrm>
                <a:off x="1967360" y="1928718"/>
                <a:ext cx="5760" cy="4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EC9C22A-5E96-450E-887E-F3AA0FA235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63040" y="1924398"/>
                  <a:ext cx="14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4108242-D4B4-4E04-840C-8427EEEBAA51}"/>
                    </a:ext>
                  </a:extLst>
                </p14:cNvPr>
                <p14:cNvContentPartPr/>
                <p14:nvPr/>
              </p14:nvContentPartPr>
              <p14:xfrm>
                <a:off x="1971680" y="1957878"/>
                <a:ext cx="1337040" cy="31435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4108242-D4B4-4E04-840C-8427EEEBAA5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67360" y="1953558"/>
                  <a:ext cx="1345680" cy="31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4CDC8E80-694D-4B43-966F-F1063D6D96CF}"/>
              </a:ext>
            </a:extLst>
          </p:cNvPr>
          <p:cNvGrpSpPr/>
          <p:nvPr/>
        </p:nvGrpSpPr>
        <p:grpSpPr>
          <a:xfrm>
            <a:off x="2542640" y="2517318"/>
            <a:ext cx="1172520" cy="1551600"/>
            <a:chOff x="2542640" y="2517318"/>
            <a:chExt cx="1172520" cy="155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3882184-7F90-4FC7-90A3-84A44301F504}"/>
                    </a:ext>
                  </a:extLst>
                </p14:cNvPr>
                <p14:cNvContentPartPr/>
                <p14:nvPr/>
              </p14:nvContentPartPr>
              <p14:xfrm>
                <a:off x="2782760" y="3628998"/>
                <a:ext cx="360" cy="3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3882184-7F90-4FC7-90A3-84A44301F5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8440" y="3624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F1BE348-C4F5-42A5-BEE8-36A56F8DF983}"/>
                    </a:ext>
                  </a:extLst>
                </p14:cNvPr>
                <p14:cNvContentPartPr/>
                <p14:nvPr/>
              </p14:nvContentPartPr>
              <p14:xfrm>
                <a:off x="2892920" y="3330198"/>
                <a:ext cx="822240" cy="4435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F1BE348-C4F5-42A5-BEE8-36A56F8DF9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88600" y="3325878"/>
                  <a:ext cx="8308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94AB316-3DF5-45F5-8929-0D7D3E632303}"/>
                    </a:ext>
                  </a:extLst>
                </p14:cNvPr>
                <p14:cNvContentPartPr/>
                <p14:nvPr/>
              </p14:nvContentPartPr>
              <p14:xfrm>
                <a:off x="2652800" y="2632518"/>
                <a:ext cx="12960" cy="13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94AB316-3DF5-45F5-8929-0D7D3E6323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48480" y="2628198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37B5848-ABF3-4F1E-88E5-0B5146D15B16}"/>
                    </a:ext>
                  </a:extLst>
                </p14:cNvPr>
                <p14:cNvContentPartPr/>
                <p14:nvPr/>
              </p14:nvContentPartPr>
              <p14:xfrm>
                <a:off x="2542640" y="2517318"/>
                <a:ext cx="975600" cy="1551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37B5848-ABF3-4F1E-88E5-0B5146D15B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38320" y="2512998"/>
                  <a:ext cx="984240" cy="15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B2D9595-D9B9-40A1-BAA4-8DE85E096C1C}"/>
                    </a:ext>
                  </a:extLst>
                </p14:cNvPr>
                <p14:cNvContentPartPr/>
                <p14:nvPr/>
              </p14:nvContentPartPr>
              <p14:xfrm>
                <a:off x="2958440" y="3473478"/>
                <a:ext cx="71280" cy="806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B2D9595-D9B9-40A1-BAA4-8DE85E096C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54120" y="3469158"/>
                  <a:ext cx="799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FAF06589-21F2-4BDF-8A6C-7EB7A9260DD3}"/>
              </a:ext>
            </a:extLst>
          </p:cNvPr>
          <p:cNvGrpSpPr/>
          <p:nvPr/>
        </p:nvGrpSpPr>
        <p:grpSpPr>
          <a:xfrm>
            <a:off x="3284240" y="4729158"/>
            <a:ext cx="277200" cy="279000"/>
            <a:chOff x="3284240" y="4729158"/>
            <a:chExt cx="27720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4575209-C801-47C2-8048-BA12B63FE5EC}"/>
                    </a:ext>
                  </a:extLst>
                </p14:cNvPr>
                <p14:cNvContentPartPr/>
                <p14:nvPr/>
              </p14:nvContentPartPr>
              <p14:xfrm>
                <a:off x="3347960" y="4860918"/>
                <a:ext cx="34560" cy="118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4575209-C801-47C2-8048-BA12B63FE5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3640" y="4856598"/>
                  <a:ext cx="43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A4A6435-ACE8-4187-AB85-DA98CBAE5422}"/>
                    </a:ext>
                  </a:extLst>
                </p14:cNvPr>
                <p14:cNvContentPartPr/>
                <p14:nvPr/>
              </p14:nvContentPartPr>
              <p14:xfrm>
                <a:off x="3319160" y="4931118"/>
                <a:ext cx="123480" cy="230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A4A6435-ACE8-4187-AB85-DA98CBAE54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14840" y="4926798"/>
                  <a:ext cx="13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64BD057-98A0-432B-867D-C10F6CCD6553}"/>
                    </a:ext>
                  </a:extLst>
                </p14:cNvPr>
                <p14:cNvContentPartPr/>
                <p14:nvPr/>
              </p14:nvContentPartPr>
              <p14:xfrm>
                <a:off x="3284240" y="4840398"/>
                <a:ext cx="204840" cy="129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64BD057-98A0-432B-867D-C10F6CCD65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79920" y="4836078"/>
                  <a:ext cx="21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6E322D-83CD-41D9-8743-11F03E87FE8C}"/>
                    </a:ext>
                  </a:extLst>
                </p14:cNvPr>
                <p14:cNvContentPartPr/>
                <p14:nvPr/>
              </p14:nvContentPartPr>
              <p14:xfrm>
                <a:off x="3448040" y="4886478"/>
                <a:ext cx="113400" cy="1216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6E322D-83CD-41D9-8743-11F03E87FE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43720" y="4882158"/>
                  <a:ext cx="12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3CD585B-16E7-4A63-9244-691266B1AF4D}"/>
                    </a:ext>
                  </a:extLst>
                </p14:cNvPr>
                <p14:cNvContentPartPr/>
                <p14:nvPr/>
              </p14:nvContentPartPr>
              <p14:xfrm>
                <a:off x="3389720" y="4729158"/>
                <a:ext cx="68400" cy="78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3CD585B-16E7-4A63-9244-691266B1AF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85400" y="4724838"/>
                  <a:ext cx="7704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93C690CC-6E49-4901-B228-CD2BF3831036}"/>
                  </a:ext>
                </a:extLst>
              </p14:cNvPr>
              <p14:cNvContentPartPr/>
              <p14:nvPr/>
            </p14:nvContentPartPr>
            <p14:xfrm>
              <a:off x="3626960" y="3278358"/>
              <a:ext cx="161640" cy="1526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93C690CC-6E49-4901-B228-CD2BF383103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22640" y="3274038"/>
                <a:ext cx="17028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6831280E-3FF0-4E8B-9C5D-DB2C2F2B1D55}"/>
              </a:ext>
            </a:extLst>
          </p:cNvPr>
          <p:cNvGrpSpPr/>
          <p:nvPr/>
        </p:nvGrpSpPr>
        <p:grpSpPr>
          <a:xfrm>
            <a:off x="3521480" y="3786678"/>
            <a:ext cx="275760" cy="361080"/>
            <a:chOff x="3521480" y="3786678"/>
            <a:chExt cx="27576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2593FCB-FFB0-4A79-BEB2-7927BE24E03B}"/>
                    </a:ext>
                  </a:extLst>
                </p14:cNvPr>
                <p14:cNvContentPartPr/>
                <p14:nvPr/>
              </p14:nvContentPartPr>
              <p14:xfrm>
                <a:off x="3590600" y="4028598"/>
                <a:ext cx="360" cy="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2593FCB-FFB0-4A79-BEB2-7927BE24E03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86280" y="4024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49AD57DE-DA45-4BEA-BBDB-49D5689278C2}"/>
                    </a:ext>
                  </a:extLst>
                </p14:cNvPr>
                <p14:cNvContentPartPr/>
                <p14:nvPr/>
              </p14:nvContentPartPr>
              <p14:xfrm>
                <a:off x="3590600" y="4005558"/>
                <a:ext cx="30960" cy="1022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49AD57DE-DA45-4BEA-BBDB-49D5689278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86280" y="4001238"/>
                  <a:ext cx="3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DF94174-15DF-428F-97BB-A03F541F416E}"/>
                    </a:ext>
                  </a:extLst>
                </p14:cNvPr>
                <p14:cNvContentPartPr/>
                <p14:nvPr/>
              </p14:nvContentPartPr>
              <p14:xfrm>
                <a:off x="3521480" y="3963798"/>
                <a:ext cx="153000" cy="1360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DF94174-15DF-428F-97BB-A03F541F41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17160" y="3959478"/>
                  <a:ext cx="161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A50FECC-6BC8-4B23-AF9F-48CFFA555266}"/>
                    </a:ext>
                  </a:extLst>
                </p14:cNvPr>
                <p14:cNvContentPartPr/>
                <p14:nvPr/>
              </p14:nvContentPartPr>
              <p14:xfrm>
                <a:off x="3683120" y="4045518"/>
                <a:ext cx="61920" cy="1022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A50FECC-6BC8-4B23-AF9F-48CFFA5552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78800" y="4041198"/>
                  <a:ext cx="7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93B2F18-E240-409D-98DA-B87E49948078}"/>
                    </a:ext>
                  </a:extLst>
                </p14:cNvPr>
                <p14:cNvContentPartPr/>
                <p14:nvPr/>
              </p14:nvContentPartPr>
              <p14:xfrm>
                <a:off x="3737840" y="4032918"/>
                <a:ext cx="26640" cy="1054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93B2F18-E240-409D-98DA-B87E4994807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33520" y="4028598"/>
                  <a:ext cx="3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C2B12F-D942-4FDC-AFFE-8394F39DC1A6}"/>
                    </a:ext>
                  </a:extLst>
                </p14:cNvPr>
                <p14:cNvContentPartPr/>
                <p14:nvPr/>
              </p14:nvContentPartPr>
              <p14:xfrm>
                <a:off x="3707600" y="4094118"/>
                <a:ext cx="89640" cy="144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C2B12F-D942-4FDC-AFFE-8394F39DC1A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703280" y="4089798"/>
                  <a:ext cx="98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D2A680D-C8E9-460B-ABC9-9FD969358592}"/>
                    </a:ext>
                  </a:extLst>
                </p14:cNvPr>
                <p14:cNvContentPartPr/>
                <p14:nvPr/>
              </p14:nvContentPartPr>
              <p14:xfrm>
                <a:off x="3638480" y="3878478"/>
                <a:ext cx="78480" cy="824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D2A680D-C8E9-460B-ABC9-9FD9693585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34160" y="3874158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264625D-7E9C-4886-8536-B89A1A5A0F99}"/>
                    </a:ext>
                  </a:extLst>
                </p14:cNvPr>
                <p14:cNvContentPartPr/>
                <p14:nvPr/>
              </p14:nvContentPartPr>
              <p14:xfrm>
                <a:off x="3718400" y="3812238"/>
                <a:ext cx="25920" cy="806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264625D-7E9C-4886-8536-B89A1A5A0F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14080" y="3807918"/>
                  <a:ext cx="34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65334FE-C83C-4590-A676-71B12EE99D61}"/>
                    </a:ext>
                  </a:extLst>
                </p14:cNvPr>
                <p14:cNvContentPartPr/>
                <p14:nvPr/>
              </p14:nvContentPartPr>
              <p14:xfrm>
                <a:off x="3741800" y="3786678"/>
                <a:ext cx="26640" cy="878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65334FE-C83C-4590-A676-71B12EE99D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37480" y="3782358"/>
                  <a:ext cx="352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F5D2D4F1-77CB-4EC7-84A7-823384C51205}"/>
                  </a:ext>
                </a:extLst>
              </p14:cNvPr>
              <p14:cNvContentPartPr/>
              <p14:nvPr/>
            </p14:nvContentPartPr>
            <p14:xfrm>
              <a:off x="2344640" y="4216878"/>
              <a:ext cx="5982480" cy="17110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F5D2D4F1-77CB-4EC7-84A7-823384C5120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340320" y="4212558"/>
                <a:ext cx="599112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E182256-F9DF-4CA8-9D6B-9D53D2701855}"/>
                  </a:ext>
                </a:extLst>
              </p14:cNvPr>
              <p14:cNvContentPartPr/>
              <p14:nvPr/>
            </p14:nvContentPartPr>
            <p14:xfrm>
              <a:off x="2726240" y="5793318"/>
              <a:ext cx="95040" cy="1904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E182256-F9DF-4CA8-9D6B-9D53D270185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721920" y="5788998"/>
                <a:ext cx="103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5D777CA7-2C5B-4324-8935-63315196E7D3}"/>
                  </a:ext>
                </a:extLst>
              </p14:cNvPr>
              <p14:cNvContentPartPr/>
              <p14:nvPr/>
            </p14:nvContentPartPr>
            <p14:xfrm>
              <a:off x="3044120" y="5824278"/>
              <a:ext cx="9000" cy="1119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5D777CA7-2C5B-4324-8935-63315196E7D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39800" y="5819958"/>
                <a:ext cx="176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3E0BA2FD-9C3E-446C-878B-3BC947E15323}"/>
                  </a:ext>
                </a:extLst>
              </p14:cNvPr>
              <p14:cNvContentPartPr/>
              <p14:nvPr/>
            </p14:nvContentPartPr>
            <p14:xfrm>
              <a:off x="2924600" y="5805558"/>
              <a:ext cx="186480" cy="1533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3E0BA2FD-9C3E-446C-878B-3BC947E1532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920280" y="5801238"/>
                <a:ext cx="195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FAAF0192-EF2E-41E1-BA5A-771856CA30D0}"/>
                  </a:ext>
                </a:extLst>
              </p14:cNvPr>
              <p14:cNvContentPartPr/>
              <p14:nvPr/>
            </p14:nvContentPartPr>
            <p14:xfrm>
              <a:off x="3123680" y="5878638"/>
              <a:ext cx="317160" cy="637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FAAF0192-EF2E-41E1-BA5A-771856CA30D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19360" y="5874318"/>
                <a:ext cx="325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D603C85C-C4B4-4C22-A76C-FC7995314342}"/>
                  </a:ext>
                </a:extLst>
              </p14:cNvPr>
              <p14:cNvContentPartPr/>
              <p14:nvPr/>
            </p14:nvContentPartPr>
            <p14:xfrm>
              <a:off x="3488360" y="5790078"/>
              <a:ext cx="136440" cy="15264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D603C85C-C4B4-4C22-A76C-FC799531434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484040" y="5785758"/>
                <a:ext cx="1450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419A12A-50B4-498A-8CCC-31FCF232F61F}"/>
                  </a:ext>
                </a:extLst>
              </p14:cNvPr>
              <p14:cNvContentPartPr/>
              <p14:nvPr/>
            </p14:nvContentPartPr>
            <p14:xfrm>
              <a:off x="3531560" y="5781078"/>
              <a:ext cx="15840" cy="176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419A12A-50B4-498A-8CCC-31FCF232F61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27240" y="5776758"/>
                <a:ext cx="24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D1ECD7C-134E-41C6-B36F-32CF2099E9AB}"/>
                  </a:ext>
                </a:extLst>
              </p14:cNvPr>
              <p14:cNvContentPartPr/>
              <p14:nvPr/>
            </p14:nvContentPartPr>
            <p14:xfrm>
              <a:off x="3728480" y="5846598"/>
              <a:ext cx="209520" cy="784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D1ECD7C-134E-41C6-B36F-32CF2099E9A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24160" y="5842278"/>
                <a:ext cx="218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83C841B6-2E11-4CC0-8420-C0F479BA77E0}"/>
                  </a:ext>
                </a:extLst>
              </p14:cNvPr>
              <p14:cNvContentPartPr/>
              <p14:nvPr/>
            </p14:nvContentPartPr>
            <p14:xfrm>
              <a:off x="3961040" y="5856678"/>
              <a:ext cx="180360" cy="16128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83C841B6-2E11-4CC0-8420-C0F479BA77E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956720" y="5852358"/>
                <a:ext cx="189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20F6A19D-FED8-4656-A2ED-D40E84C9E6F7}"/>
                  </a:ext>
                </a:extLst>
              </p14:cNvPr>
              <p14:cNvContentPartPr/>
              <p14:nvPr/>
            </p14:nvContentPartPr>
            <p14:xfrm>
              <a:off x="4185680" y="5796918"/>
              <a:ext cx="80280" cy="12672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20F6A19D-FED8-4656-A2ED-D40E84C9E6F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181360" y="5792598"/>
                <a:ext cx="88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05176230-8884-4B7F-B613-6B3DF7A47F7A}"/>
                  </a:ext>
                </a:extLst>
              </p14:cNvPr>
              <p14:cNvContentPartPr/>
              <p14:nvPr/>
            </p14:nvContentPartPr>
            <p14:xfrm>
              <a:off x="4267760" y="5842278"/>
              <a:ext cx="216000" cy="777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05176230-8884-4B7F-B613-6B3DF7A47F7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63440" y="5837958"/>
                <a:ext cx="2246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B10B957-6B12-4CF2-9A39-570D9CA9A814}"/>
                  </a:ext>
                </a:extLst>
              </p14:cNvPr>
              <p14:cNvContentPartPr/>
              <p14:nvPr/>
            </p14:nvContentPartPr>
            <p14:xfrm>
              <a:off x="4575560" y="5848398"/>
              <a:ext cx="109440" cy="846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B10B957-6B12-4CF2-9A39-570D9CA9A81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71240" y="5844078"/>
                <a:ext cx="118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DAAE5D75-51F6-4922-9E39-296FF051F72C}"/>
                  </a:ext>
                </a:extLst>
              </p14:cNvPr>
              <p14:cNvContentPartPr/>
              <p14:nvPr/>
            </p14:nvContentPartPr>
            <p14:xfrm>
              <a:off x="4760240" y="5855598"/>
              <a:ext cx="25200" cy="658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DAAE5D75-51F6-4922-9E39-296FF051F72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755920" y="5851278"/>
                <a:ext cx="33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2C6C521C-3098-46BD-AB1E-D7BEAA0A5940}"/>
                  </a:ext>
                </a:extLst>
              </p14:cNvPr>
              <p14:cNvContentPartPr/>
              <p14:nvPr/>
            </p14:nvContentPartPr>
            <p14:xfrm>
              <a:off x="4759520" y="5783958"/>
              <a:ext cx="30600" cy="205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2C6C521C-3098-46BD-AB1E-D7BEAA0A594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55200" y="5779638"/>
                <a:ext cx="39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455D8A97-FE52-468B-872C-2592B03F4442}"/>
                  </a:ext>
                </a:extLst>
              </p14:cNvPr>
              <p14:cNvContentPartPr/>
              <p14:nvPr/>
            </p14:nvContentPartPr>
            <p14:xfrm>
              <a:off x="4851320" y="5781078"/>
              <a:ext cx="156600" cy="14904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455D8A97-FE52-468B-872C-2592B03F444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847000" y="5776758"/>
                <a:ext cx="165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929BF522-D5A0-4B37-8A93-51D3E099F5B9}"/>
                  </a:ext>
                </a:extLst>
              </p14:cNvPr>
              <p14:cNvContentPartPr/>
              <p14:nvPr/>
            </p14:nvContentPartPr>
            <p14:xfrm>
              <a:off x="5114480" y="5858118"/>
              <a:ext cx="174960" cy="712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929BF522-D5A0-4B37-8A93-51D3E099F5B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110160" y="5853798"/>
                <a:ext cx="183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AC1B0E17-8A9B-4C8F-88C2-729A7DED1D53}"/>
                  </a:ext>
                </a:extLst>
              </p14:cNvPr>
              <p14:cNvContentPartPr/>
              <p14:nvPr/>
            </p14:nvContentPartPr>
            <p14:xfrm>
              <a:off x="5336240" y="5861358"/>
              <a:ext cx="32760" cy="9432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AC1B0E17-8A9B-4C8F-88C2-729A7DED1D5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331920" y="5857038"/>
                <a:ext cx="414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7B7C93B3-ACCA-4ABE-AD7C-965367BBF8DE}"/>
                  </a:ext>
                </a:extLst>
              </p14:cNvPr>
              <p14:cNvContentPartPr/>
              <p14:nvPr/>
            </p14:nvContentPartPr>
            <p14:xfrm>
              <a:off x="5401760" y="5864598"/>
              <a:ext cx="98640" cy="7776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7B7C93B3-ACCA-4ABE-AD7C-965367BBF8D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397440" y="5860278"/>
                <a:ext cx="107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77E4568B-97BD-49A4-89E6-536332D4CE6E}"/>
                  </a:ext>
                </a:extLst>
              </p14:cNvPr>
              <p14:cNvContentPartPr/>
              <p14:nvPr/>
            </p14:nvContentPartPr>
            <p14:xfrm>
              <a:off x="5436680" y="5763798"/>
              <a:ext cx="360" cy="36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77E4568B-97BD-49A4-89E6-536332D4CE6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32360" y="575947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7C40ED1-64D9-4CB0-B49D-CDE393331A50}"/>
                  </a:ext>
                </a:extLst>
              </p14:cNvPr>
              <p14:cNvContentPartPr/>
              <p14:nvPr/>
            </p14:nvContentPartPr>
            <p14:xfrm>
              <a:off x="5597240" y="5776398"/>
              <a:ext cx="11160" cy="1501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7C40ED1-64D9-4CB0-B49D-CDE393331A5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592920" y="5772078"/>
                <a:ext cx="19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2DA4560-DBF5-4B10-9A55-41D6D2D38DD9}"/>
                  </a:ext>
                </a:extLst>
              </p14:cNvPr>
              <p14:cNvContentPartPr/>
              <p14:nvPr/>
            </p14:nvContentPartPr>
            <p14:xfrm>
              <a:off x="5648360" y="5858118"/>
              <a:ext cx="97200" cy="8280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2DA4560-DBF5-4B10-9A55-41D6D2D38DD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644040" y="5853798"/>
                <a:ext cx="105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16656D1-F0CD-4825-A3F2-27AB18D03C2B}"/>
                  </a:ext>
                </a:extLst>
              </p14:cNvPr>
              <p14:cNvContentPartPr/>
              <p14:nvPr/>
            </p14:nvContentPartPr>
            <p14:xfrm>
              <a:off x="5909720" y="5866398"/>
              <a:ext cx="194040" cy="745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16656D1-F0CD-4825-A3F2-27AB18D03C2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905400" y="5862078"/>
                <a:ext cx="202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D7F6A4BC-8A51-450F-8D0C-6CAF6C89C91F}"/>
                  </a:ext>
                </a:extLst>
              </p14:cNvPr>
              <p14:cNvContentPartPr/>
              <p14:nvPr/>
            </p14:nvContentPartPr>
            <p14:xfrm>
              <a:off x="6112400" y="5890878"/>
              <a:ext cx="89640" cy="475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D7F6A4BC-8A51-450F-8D0C-6CAF6C89C91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08080" y="5886558"/>
                <a:ext cx="98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3F64BF0F-33AE-4AE3-888C-05B1C73EABAF}"/>
                  </a:ext>
                </a:extLst>
              </p14:cNvPr>
              <p14:cNvContentPartPr/>
              <p14:nvPr/>
            </p14:nvContentPartPr>
            <p14:xfrm>
              <a:off x="6201680" y="5836518"/>
              <a:ext cx="235440" cy="2343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3F64BF0F-33AE-4AE3-888C-05B1C73EABA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197360" y="5832198"/>
                <a:ext cx="2440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6A54B11-8416-458F-B62A-110ECE0A85B1}"/>
                  </a:ext>
                </a:extLst>
              </p14:cNvPr>
              <p14:cNvContentPartPr/>
              <p14:nvPr/>
            </p14:nvContentPartPr>
            <p14:xfrm>
              <a:off x="6433520" y="5821398"/>
              <a:ext cx="16560" cy="4500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6A54B11-8416-458F-B62A-110ECE0A85B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29200" y="5817078"/>
                <a:ext cx="25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9CA8ADB5-A1AF-40D1-B795-E68BA8DD6E80}"/>
                  </a:ext>
                </a:extLst>
              </p14:cNvPr>
              <p14:cNvContentPartPr/>
              <p14:nvPr/>
            </p14:nvContentPartPr>
            <p14:xfrm>
              <a:off x="6467360" y="5797638"/>
              <a:ext cx="216720" cy="1465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9CA8ADB5-A1AF-40D1-B795-E68BA8DD6E8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463040" y="5793318"/>
                <a:ext cx="2253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3B13D90-4230-4E4A-A16B-F4E48A831E8F}"/>
                  </a:ext>
                </a:extLst>
              </p14:cNvPr>
              <p14:cNvContentPartPr/>
              <p14:nvPr/>
            </p14:nvContentPartPr>
            <p14:xfrm>
              <a:off x="6120320" y="5800158"/>
              <a:ext cx="149760" cy="165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3B13D90-4230-4E4A-A16B-F4E48A831E8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116000" y="5795838"/>
                <a:ext cx="158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F19405A3-EAA2-4508-B93B-EAB9ABA30839}"/>
                  </a:ext>
                </a:extLst>
              </p14:cNvPr>
              <p14:cNvContentPartPr/>
              <p14:nvPr/>
            </p14:nvContentPartPr>
            <p14:xfrm>
              <a:off x="6818000" y="5863518"/>
              <a:ext cx="115200" cy="2073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F19405A3-EAA2-4508-B93B-EAB9ABA3083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813680" y="5859198"/>
                <a:ext cx="123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BA87A64C-017D-4EE6-B9A8-6A325B3704A5}"/>
                  </a:ext>
                </a:extLst>
              </p14:cNvPr>
              <p14:cNvContentPartPr/>
              <p14:nvPr/>
            </p14:nvContentPartPr>
            <p14:xfrm>
              <a:off x="6950480" y="5874318"/>
              <a:ext cx="234360" cy="583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BA87A64C-017D-4EE6-B9A8-6A325B3704A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946160" y="5869998"/>
                <a:ext cx="243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2A41C18E-0E8A-4053-B875-B6BA1F2F3C99}"/>
                  </a:ext>
                </a:extLst>
              </p14:cNvPr>
              <p14:cNvContentPartPr/>
              <p14:nvPr/>
            </p14:nvContentPartPr>
            <p14:xfrm>
              <a:off x="7175480" y="5795118"/>
              <a:ext cx="108000" cy="1663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2A41C18E-0E8A-4053-B875-B6BA1F2F3C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171160" y="5790798"/>
                <a:ext cx="116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8AE6F97D-B97C-4780-9470-AE21A56DD6F2}"/>
                  </a:ext>
                </a:extLst>
              </p14:cNvPr>
              <p14:cNvContentPartPr/>
              <p14:nvPr/>
            </p14:nvContentPartPr>
            <p14:xfrm>
              <a:off x="7274120" y="5878998"/>
              <a:ext cx="75960" cy="5616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8AE6F97D-B97C-4780-9470-AE21A56DD6F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69800" y="5874678"/>
                <a:ext cx="84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6411FE13-34EA-4960-9027-17ACE0539D62}"/>
                  </a:ext>
                </a:extLst>
              </p14:cNvPr>
              <p14:cNvContentPartPr/>
              <p14:nvPr/>
            </p14:nvContentPartPr>
            <p14:xfrm>
              <a:off x="7431800" y="5756958"/>
              <a:ext cx="299880" cy="23472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6411FE13-34EA-4960-9027-17ACE0539D6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427480" y="5752638"/>
                <a:ext cx="308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8EFA062E-33D3-4FD1-A752-7A090388FF24}"/>
                  </a:ext>
                </a:extLst>
              </p14:cNvPr>
              <p14:cNvContentPartPr/>
              <p14:nvPr/>
            </p14:nvContentPartPr>
            <p14:xfrm>
              <a:off x="7719440" y="5772798"/>
              <a:ext cx="128520" cy="15516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8EFA062E-33D3-4FD1-A752-7A090388FF2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715120" y="5768478"/>
                <a:ext cx="1371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FB779A1E-1EBE-4538-A58E-AF051615D9F1}"/>
                  </a:ext>
                </a:extLst>
              </p14:cNvPr>
              <p14:cNvContentPartPr/>
              <p14:nvPr/>
            </p14:nvContentPartPr>
            <p14:xfrm>
              <a:off x="7764440" y="5837958"/>
              <a:ext cx="121680" cy="9648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FB779A1E-1EBE-4538-A58E-AF051615D9F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60120" y="5833638"/>
                <a:ext cx="130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6FFB83D-5CC5-4CA4-B5A2-966700E6089C}"/>
                  </a:ext>
                </a:extLst>
              </p14:cNvPr>
              <p14:cNvContentPartPr/>
              <p14:nvPr/>
            </p14:nvContentPartPr>
            <p14:xfrm>
              <a:off x="7895480" y="5823198"/>
              <a:ext cx="210960" cy="8496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6FFB83D-5CC5-4CA4-B5A2-966700E6089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891160" y="5818878"/>
                <a:ext cx="219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E204F02-E0BB-403F-A52B-7423CD3A7802}"/>
                  </a:ext>
                </a:extLst>
              </p14:cNvPr>
              <p14:cNvContentPartPr/>
              <p14:nvPr/>
            </p14:nvContentPartPr>
            <p14:xfrm>
              <a:off x="8140280" y="5746158"/>
              <a:ext cx="142560" cy="15480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E204F02-E0BB-403F-A52B-7423CD3A780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35960" y="5741838"/>
                <a:ext cx="1512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4AAFE1DB-BA04-4F45-A6A8-3CC151347997}"/>
                  </a:ext>
                </a:extLst>
              </p14:cNvPr>
              <p14:cNvContentPartPr/>
              <p14:nvPr/>
            </p14:nvContentPartPr>
            <p14:xfrm>
              <a:off x="8046320" y="5671278"/>
              <a:ext cx="360" cy="36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4AAFE1DB-BA04-4F45-A6A8-3CC15134799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042000" y="56669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CA04664C-C455-4CEC-B403-F1BB0A4EB259}"/>
                  </a:ext>
                </a:extLst>
              </p14:cNvPr>
              <p14:cNvContentPartPr/>
              <p14:nvPr/>
            </p14:nvContentPartPr>
            <p14:xfrm>
              <a:off x="2959520" y="6055758"/>
              <a:ext cx="144720" cy="1674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CA04664C-C455-4CEC-B403-F1BB0A4EB25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955200" y="6051438"/>
                <a:ext cx="153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F044D2BE-AADC-43AC-A746-96FED4495A03}"/>
                  </a:ext>
                </a:extLst>
              </p14:cNvPr>
              <p14:cNvContentPartPr/>
              <p14:nvPr/>
            </p14:nvContentPartPr>
            <p14:xfrm>
              <a:off x="3003800" y="6045678"/>
              <a:ext cx="102600" cy="17964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F044D2BE-AADC-43AC-A746-96FED4495A0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999480" y="6041358"/>
                <a:ext cx="11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F50992F-481A-4028-9436-EB7E29634E44}"/>
                  </a:ext>
                </a:extLst>
              </p14:cNvPr>
              <p14:cNvContentPartPr/>
              <p14:nvPr/>
            </p14:nvContentPartPr>
            <p14:xfrm>
              <a:off x="3161120" y="6042798"/>
              <a:ext cx="49320" cy="1846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F50992F-481A-4028-9436-EB7E29634E4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156800" y="6038478"/>
                <a:ext cx="579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CC9CB8AE-C21D-4DE4-B3B7-8819A7722608}"/>
                  </a:ext>
                </a:extLst>
              </p14:cNvPr>
              <p14:cNvContentPartPr/>
              <p14:nvPr/>
            </p14:nvContentPartPr>
            <p14:xfrm>
              <a:off x="3231680" y="6032358"/>
              <a:ext cx="40680" cy="17352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CC9CB8AE-C21D-4DE4-B3B7-8819A772260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227360" y="6028038"/>
                <a:ext cx="49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D0DEBBEC-D9E5-4F6A-821F-5EA914317D36}"/>
                  </a:ext>
                </a:extLst>
              </p14:cNvPr>
              <p14:cNvContentPartPr/>
              <p14:nvPr/>
            </p14:nvContentPartPr>
            <p14:xfrm>
              <a:off x="3297560" y="6121638"/>
              <a:ext cx="105120" cy="10692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D0DEBBEC-D9E5-4F6A-821F-5EA914317D3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93240" y="6117318"/>
                <a:ext cx="113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7AFE91F9-8516-43E2-98AC-8727DE9A2A3B}"/>
                  </a:ext>
                </a:extLst>
              </p14:cNvPr>
              <p14:cNvContentPartPr/>
              <p14:nvPr/>
            </p14:nvContentPartPr>
            <p14:xfrm>
              <a:off x="3411680" y="6064398"/>
              <a:ext cx="170280" cy="16092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7AFE91F9-8516-43E2-98AC-8727DE9A2A3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07360" y="6060078"/>
                <a:ext cx="178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AA85329B-DC52-488F-BB90-F337B9ECD5F1}"/>
                  </a:ext>
                </a:extLst>
              </p14:cNvPr>
              <p14:cNvContentPartPr/>
              <p14:nvPr/>
            </p14:nvContentPartPr>
            <p14:xfrm>
              <a:off x="3501320" y="6160878"/>
              <a:ext cx="64080" cy="518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AA85329B-DC52-488F-BB90-F337B9ECD5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497000" y="6156558"/>
                <a:ext cx="72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1275F3A6-3F9E-4006-9461-FD6D01C21F96}"/>
                  </a:ext>
                </a:extLst>
              </p14:cNvPr>
              <p14:cNvContentPartPr/>
              <p14:nvPr/>
            </p14:nvContentPartPr>
            <p14:xfrm>
              <a:off x="3562880" y="6120558"/>
              <a:ext cx="154440" cy="99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1275F3A6-3F9E-4006-9461-FD6D01C21F9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58560" y="6116238"/>
                <a:ext cx="163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CDB21F6-5AA8-4590-AF1B-776D9C703A7C}"/>
                  </a:ext>
                </a:extLst>
              </p14:cNvPr>
              <p14:cNvContentPartPr/>
              <p14:nvPr/>
            </p14:nvContentPartPr>
            <p14:xfrm>
              <a:off x="3750080" y="6046398"/>
              <a:ext cx="138960" cy="18864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CDB21F6-5AA8-4590-AF1B-776D9C703A7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745760" y="6042078"/>
                <a:ext cx="1476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A122C254-435F-4D99-8E73-501EA0BA12C6}"/>
                  </a:ext>
                </a:extLst>
              </p14:cNvPr>
              <p14:cNvContentPartPr/>
              <p14:nvPr/>
            </p14:nvContentPartPr>
            <p14:xfrm>
              <a:off x="3868880" y="6039918"/>
              <a:ext cx="28080" cy="4212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A122C254-435F-4D99-8E73-501EA0BA12C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864560" y="6035598"/>
                <a:ext cx="36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5F0E4001-6610-4F09-A317-756FB7038BD3}"/>
                  </a:ext>
                </a:extLst>
              </p14:cNvPr>
              <p14:cNvContentPartPr/>
              <p14:nvPr/>
            </p14:nvContentPartPr>
            <p14:xfrm>
              <a:off x="3896600" y="6125238"/>
              <a:ext cx="243000" cy="979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5F0E4001-6610-4F09-A317-756FB7038BD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892280" y="6120918"/>
                <a:ext cx="251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7A15796F-8C41-4DEE-8584-DBC27657D32B}"/>
                  </a:ext>
                </a:extLst>
              </p14:cNvPr>
              <p14:cNvContentPartPr/>
              <p14:nvPr/>
            </p14:nvContentPartPr>
            <p14:xfrm>
              <a:off x="4186760" y="6122718"/>
              <a:ext cx="290520" cy="11088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7A15796F-8C41-4DEE-8584-DBC27657D32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182440" y="6118398"/>
                <a:ext cx="299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5BE93C22-9632-46D8-9160-C6273D18C721}"/>
                  </a:ext>
                </a:extLst>
              </p14:cNvPr>
              <p14:cNvContentPartPr/>
              <p14:nvPr/>
            </p14:nvContentPartPr>
            <p14:xfrm>
              <a:off x="2462360" y="6417198"/>
              <a:ext cx="306000" cy="4392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5BE93C22-9632-46D8-9160-C6273D18C72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458040" y="6412878"/>
                <a:ext cx="314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526BB7DA-85AF-4D1A-ADD5-2086E701E9BF}"/>
                  </a:ext>
                </a:extLst>
              </p14:cNvPr>
              <p14:cNvContentPartPr/>
              <p14:nvPr/>
            </p14:nvContentPartPr>
            <p14:xfrm>
              <a:off x="2418800" y="6488118"/>
              <a:ext cx="279360" cy="3276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526BB7DA-85AF-4D1A-ADD5-2086E701E9B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14480" y="6483798"/>
                <a:ext cx="288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021C5F19-F915-48AE-BDAB-34C1CD8F8166}"/>
                  </a:ext>
                </a:extLst>
              </p14:cNvPr>
              <p14:cNvContentPartPr/>
              <p14:nvPr/>
            </p14:nvContentPartPr>
            <p14:xfrm>
              <a:off x="2747840" y="6370758"/>
              <a:ext cx="107640" cy="21312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021C5F19-F915-48AE-BDAB-34C1CD8F816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43520" y="6366438"/>
                <a:ext cx="116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5E3CDA21-8653-48EB-B9FB-4998DA053E6B}"/>
                  </a:ext>
                </a:extLst>
              </p14:cNvPr>
              <p14:cNvContentPartPr/>
              <p14:nvPr/>
            </p14:nvContentPartPr>
            <p14:xfrm>
              <a:off x="3038000" y="6365718"/>
              <a:ext cx="377640" cy="1461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5E3CDA21-8653-48EB-B9FB-4998DA053E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33680" y="6361398"/>
                <a:ext cx="386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8862115E-89E8-4809-9E04-41D7EE73E922}"/>
                  </a:ext>
                </a:extLst>
              </p14:cNvPr>
              <p14:cNvContentPartPr/>
              <p14:nvPr/>
            </p14:nvContentPartPr>
            <p14:xfrm>
              <a:off x="3356600" y="6371118"/>
              <a:ext cx="360" cy="3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8862115E-89E8-4809-9E04-41D7EE73E92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352280" y="63667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25FCD63A-6153-496F-A713-A63058DB842E}"/>
                  </a:ext>
                </a:extLst>
              </p14:cNvPr>
              <p14:cNvContentPartPr/>
              <p14:nvPr/>
            </p14:nvContentPartPr>
            <p14:xfrm>
              <a:off x="3594920" y="6370758"/>
              <a:ext cx="150120" cy="12492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25FCD63A-6153-496F-A713-A63058DB842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590600" y="6366438"/>
                <a:ext cx="158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340F8CB-5425-4B8F-AD21-015C04B50A1E}"/>
                  </a:ext>
                </a:extLst>
              </p14:cNvPr>
              <p14:cNvContentPartPr/>
              <p14:nvPr/>
            </p14:nvContentPartPr>
            <p14:xfrm>
              <a:off x="3757280" y="6412518"/>
              <a:ext cx="218160" cy="831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340F8CB-5425-4B8F-AD21-015C04B50A1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752960" y="6408198"/>
                <a:ext cx="226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93D91C4D-72A0-4EA1-A021-4AC1496DAF6D}"/>
                  </a:ext>
                </a:extLst>
              </p14:cNvPr>
              <p14:cNvContentPartPr/>
              <p14:nvPr/>
            </p14:nvContentPartPr>
            <p14:xfrm>
              <a:off x="3960320" y="6316758"/>
              <a:ext cx="97200" cy="16200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93D91C4D-72A0-4EA1-A021-4AC1496DAF6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956000" y="6312438"/>
                <a:ext cx="105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E3A304E-6EE3-40C8-82A2-91534F83695C}"/>
                  </a:ext>
                </a:extLst>
              </p14:cNvPr>
              <p14:cNvContentPartPr/>
              <p14:nvPr/>
            </p14:nvContentPartPr>
            <p14:xfrm>
              <a:off x="4083080" y="6411438"/>
              <a:ext cx="213840" cy="374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E3A304E-6EE3-40C8-82A2-91534F83695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078760" y="6407118"/>
                <a:ext cx="22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A0B3916-6A29-44B4-BA14-7A34B371C2DE}"/>
                  </a:ext>
                </a:extLst>
              </p14:cNvPr>
              <p14:cNvContentPartPr/>
              <p14:nvPr/>
            </p14:nvContentPartPr>
            <p14:xfrm>
              <a:off x="4273520" y="6372918"/>
              <a:ext cx="52920" cy="2592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A0B3916-6A29-44B4-BA14-7A34B371C2DE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269200" y="6368598"/>
                <a:ext cx="615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08C1436C-43E7-4309-9B94-6CB5D10213BE}"/>
                  </a:ext>
                </a:extLst>
              </p14:cNvPr>
              <p14:cNvContentPartPr/>
              <p14:nvPr/>
            </p14:nvContentPartPr>
            <p14:xfrm>
              <a:off x="4324280" y="6340878"/>
              <a:ext cx="491400" cy="23508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08C1436C-43E7-4309-9B94-6CB5D10213B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319960" y="6336558"/>
                <a:ext cx="500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6FD92AEB-A874-480F-99E1-76C955935D8E}"/>
                  </a:ext>
                </a:extLst>
              </p14:cNvPr>
              <p14:cNvContentPartPr/>
              <p14:nvPr/>
            </p14:nvContentPartPr>
            <p14:xfrm>
              <a:off x="5036000" y="6334038"/>
              <a:ext cx="155520" cy="882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6FD92AEB-A874-480F-99E1-76C955935D8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031680" y="6329718"/>
                <a:ext cx="164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B633DA7D-B549-4087-B3C1-8A3AE46E14A2}"/>
                  </a:ext>
                </a:extLst>
              </p14:cNvPr>
              <p14:cNvContentPartPr/>
              <p14:nvPr/>
            </p14:nvContentPartPr>
            <p14:xfrm>
              <a:off x="5219240" y="6261318"/>
              <a:ext cx="71280" cy="13860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B633DA7D-B549-4087-B3C1-8A3AE46E14A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214920" y="6256998"/>
                <a:ext cx="79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9811E70F-2B94-4DE7-B72C-5F6A02AFF246}"/>
                  </a:ext>
                </a:extLst>
              </p14:cNvPr>
              <p14:cNvContentPartPr/>
              <p14:nvPr/>
            </p14:nvContentPartPr>
            <p14:xfrm>
              <a:off x="5343080" y="6316398"/>
              <a:ext cx="216000" cy="730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9811E70F-2B94-4DE7-B72C-5F6A02AFF24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338760" y="6312078"/>
                <a:ext cx="224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64C35BFC-EE9D-468F-8865-87092663D2A7}"/>
                  </a:ext>
                </a:extLst>
              </p14:cNvPr>
              <p14:cNvContentPartPr/>
              <p14:nvPr/>
            </p14:nvContentPartPr>
            <p14:xfrm>
              <a:off x="5679320" y="6298038"/>
              <a:ext cx="109800" cy="17460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64C35BFC-EE9D-468F-8865-87092663D2A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675000" y="6293718"/>
                <a:ext cx="118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13E38EE-B512-4229-83D0-48CCE9A825C7}"/>
                  </a:ext>
                </a:extLst>
              </p14:cNvPr>
              <p14:cNvContentPartPr/>
              <p14:nvPr/>
            </p14:nvContentPartPr>
            <p14:xfrm>
              <a:off x="5788760" y="6282558"/>
              <a:ext cx="276480" cy="946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13E38EE-B512-4229-83D0-48CCE9A825C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784440" y="6278238"/>
                <a:ext cx="2851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19043F68-D457-413C-8A44-B7276F1A6B38}"/>
                  </a:ext>
                </a:extLst>
              </p14:cNvPr>
              <p14:cNvContentPartPr/>
              <p14:nvPr/>
            </p14:nvContentPartPr>
            <p14:xfrm>
              <a:off x="6070280" y="6208758"/>
              <a:ext cx="148320" cy="17244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19043F68-D457-413C-8A44-B7276F1A6B3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065960" y="6204438"/>
                <a:ext cx="156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9309B2BF-32BC-43E9-9886-0EAB95E88480}"/>
                  </a:ext>
                </a:extLst>
              </p14:cNvPr>
              <p14:cNvContentPartPr/>
              <p14:nvPr/>
            </p14:nvContentPartPr>
            <p14:xfrm>
              <a:off x="6288800" y="6335478"/>
              <a:ext cx="93960" cy="1188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9309B2BF-32BC-43E9-9886-0EAB95E8848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84480" y="6331158"/>
                <a:ext cx="102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7D7C1FE9-8F8A-4654-B1D8-6EEBA047F642}"/>
                  </a:ext>
                </a:extLst>
              </p14:cNvPr>
              <p14:cNvContentPartPr/>
              <p14:nvPr/>
            </p14:nvContentPartPr>
            <p14:xfrm>
              <a:off x="6444320" y="6175278"/>
              <a:ext cx="178560" cy="28836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7D7C1FE9-8F8A-4654-B1D8-6EEBA047F64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440000" y="6170958"/>
                <a:ext cx="187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61B5F21-2FC3-4062-B202-68EE262AC80B}"/>
                  </a:ext>
                </a:extLst>
              </p14:cNvPr>
              <p14:cNvContentPartPr/>
              <p14:nvPr/>
            </p14:nvContentPartPr>
            <p14:xfrm>
              <a:off x="6545840" y="6186798"/>
              <a:ext cx="171360" cy="24336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61B5F21-2FC3-4062-B202-68EE262AC80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541520" y="6182478"/>
                <a:ext cx="1800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FB09BA2-63ED-43D1-8B4C-36BAAFBDBE84}"/>
                  </a:ext>
                </a:extLst>
              </p14:cNvPr>
              <p14:cNvContentPartPr/>
              <p14:nvPr/>
            </p14:nvContentPartPr>
            <p14:xfrm>
              <a:off x="6708920" y="6258438"/>
              <a:ext cx="20520" cy="2844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FB09BA2-63ED-43D1-8B4C-36BAAFBDBE8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704600" y="6254118"/>
                <a:ext cx="291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67BF2D88-0294-481A-8CCF-E86166D097B7}"/>
                  </a:ext>
                </a:extLst>
              </p14:cNvPr>
              <p14:cNvContentPartPr/>
              <p14:nvPr/>
            </p14:nvContentPartPr>
            <p14:xfrm>
              <a:off x="6696320" y="6262038"/>
              <a:ext cx="2880" cy="7992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67BF2D88-0294-481A-8CCF-E86166D097B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692000" y="6257718"/>
                <a:ext cx="115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6D4FEEF1-6F4F-4FE7-BE2D-9F6A9E097B77}"/>
                  </a:ext>
                </a:extLst>
              </p14:cNvPr>
              <p14:cNvContentPartPr/>
              <p14:nvPr/>
            </p14:nvContentPartPr>
            <p14:xfrm>
              <a:off x="6769040" y="6243678"/>
              <a:ext cx="79560" cy="8928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6D4FEEF1-6F4F-4FE7-BE2D-9F6A9E097B7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764720" y="6239358"/>
                <a:ext cx="88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ADDD948-B42D-44FD-862F-C7DE1A1BF19A}"/>
                  </a:ext>
                </a:extLst>
              </p14:cNvPr>
              <p14:cNvContentPartPr/>
              <p14:nvPr/>
            </p14:nvContentPartPr>
            <p14:xfrm>
              <a:off x="6781640" y="6256638"/>
              <a:ext cx="119520" cy="8856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ADDD948-B42D-44FD-862F-C7DE1A1BF19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777320" y="6252318"/>
                <a:ext cx="128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F1901C05-4E94-4FE1-BEA7-46BC7CCC6ED1}"/>
                  </a:ext>
                </a:extLst>
              </p14:cNvPr>
              <p14:cNvContentPartPr/>
              <p14:nvPr/>
            </p14:nvContentPartPr>
            <p14:xfrm>
              <a:off x="6947240" y="6195798"/>
              <a:ext cx="446040" cy="13536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F1901C05-4E94-4FE1-BEA7-46BC7CCC6ED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942920" y="6191478"/>
                <a:ext cx="454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962FFB2-7815-4E83-BD7B-27C7E58707CC}"/>
                  </a:ext>
                </a:extLst>
              </p14:cNvPr>
              <p14:cNvContentPartPr/>
              <p14:nvPr/>
            </p14:nvContentPartPr>
            <p14:xfrm>
              <a:off x="7052720" y="6095718"/>
              <a:ext cx="12600" cy="1332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962FFB2-7815-4E83-BD7B-27C7E58707C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048400" y="6091398"/>
                <a:ext cx="21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67A46318-4A03-4C14-B40B-1C214081DCDE}"/>
                  </a:ext>
                </a:extLst>
              </p14:cNvPr>
              <p14:cNvContentPartPr/>
              <p14:nvPr/>
            </p14:nvContentPartPr>
            <p14:xfrm>
              <a:off x="7575440" y="6200838"/>
              <a:ext cx="15120" cy="14328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67A46318-4A03-4C14-B40B-1C214081DCD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571120" y="6196518"/>
                <a:ext cx="23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911A4063-B865-4450-8828-032DC72EFE71}"/>
                  </a:ext>
                </a:extLst>
              </p14:cNvPr>
              <p14:cNvContentPartPr/>
              <p14:nvPr/>
            </p14:nvContentPartPr>
            <p14:xfrm>
              <a:off x="7517840" y="6151878"/>
              <a:ext cx="155160" cy="10692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911A4063-B865-4450-8828-032DC72EFE7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513520" y="6147558"/>
                <a:ext cx="163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438ECCDD-4858-41BE-8F77-4E68BC2B28B5}"/>
                  </a:ext>
                </a:extLst>
              </p14:cNvPr>
              <p14:cNvContentPartPr/>
              <p14:nvPr/>
            </p14:nvContentPartPr>
            <p14:xfrm>
              <a:off x="7685240" y="6255558"/>
              <a:ext cx="121320" cy="3816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438ECCDD-4858-41BE-8F77-4E68BC2B28B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680920" y="6251238"/>
                <a:ext cx="129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2D89364-CDCC-4185-A4CD-2C359CF93512}"/>
                  </a:ext>
                </a:extLst>
              </p14:cNvPr>
              <p14:cNvContentPartPr/>
              <p14:nvPr/>
            </p14:nvContentPartPr>
            <p14:xfrm>
              <a:off x="7868480" y="6135318"/>
              <a:ext cx="348120" cy="17784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2D89364-CDCC-4185-A4CD-2C359CF9351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864160" y="6130998"/>
                <a:ext cx="356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06EDFA1-955E-47BC-90C6-F1928C2BF94F}"/>
                  </a:ext>
                </a:extLst>
              </p14:cNvPr>
              <p14:cNvContentPartPr/>
              <p14:nvPr/>
            </p14:nvContentPartPr>
            <p14:xfrm>
              <a:off x="3097400" y="6667038"/>
              <a:ext cx="131400" cy="8064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06EDFA1-955E-47BC-90C6-F1928C2BF94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093080" y="6662718"/>
                <a:ext cx="1400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C08CA251-1199-4BC7-BAD8-BE09C6445258}"/>
                  </a:ext>
                </a:extLst>
              </p14:cNvPr>
              <p14:cNvContentPartPr/>
              <p14:nvPr/>
            </p14:nvContentPartPr>
            <p14:xfrm>
              <a:off x="3290720" y="6636798"/>
              <a:ext cx="212760" cy="1126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C08CA251-1199-4BC7-BAD8-BE09C644525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286400" y="6632478"/>
                <a:ext cx="221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1049EC6E-D983-4855-8A07-3F2342FF01D4}"/>
                  </a:ext>
                </a:extLst>
              </p14:cNvPr>
              <p14:cNvContentPartPr/>
              <p14:nvPr/>
            </p14:nvContentPartPr>
            <p14:xfrm>
              <a:off x="3558560" y="6647238"/>
              <a:ext cx="79560" cy="8316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1049EC6E-D983-4855-8A07-3F2342FF01D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554240" y="6642918"/>
                <a:ext cx="88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DCB59812-B5DB-4874-9EB7-D40E0802019F}"/>
                  </a:ext>
                </a:extLst>
              </p14:cNvPr>
              <p14:cNvContentPartPr/>
              <p14:nvPr/>
            </p14:nvContentPartPr>
            <p14:xfrm>
              <a:off x="3725240" y="6581718"/>
              <a:ext cx="117000" cy="15516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DCB59812-B5DB-4874-9EB7-D40E0802019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720920" y="6577398"/>
                <a:ext cx="125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7E82A046-1556-4E4C-8FFD-8FF898F26ED1}"/>
                  </a:ext>
                </a:extLst>
              </p14:cNvPr>
              <p14:cNvContentPartPr/>
              <p14:nvPr/>
            </p14:nvContentPartPr>
            <p14:xfrm>
              <a:off x="4007480" y="6573438"/>
              <a:ext cx="131040" cy="14004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7E82A046-1556-4E4C-8FFD-8FF898F26E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003160" y="6569118"/>
                <a:ext cx="139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654F2641-A0CE-4470-BC88-2F09055B369D}"/>
                  </a:ext>
                </a:extLst>
              </p14:cNvPr>
              <p14:cNvContentPartPr/>
              <p14:nvPr/>
            </p14:nvContentPartPr>
            <p14:xfrm>
              <a:off x="4071920" y="6661998"/>
              <a:ext cx="58680" cy="273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654F2641-A0CE-4470-BC88-2F09055B369D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067600" y="6657678"/>
                <a:ext cx="67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506DB0E4-CF27-4BF1-8AA2-7E6EC3E794CA}"/>
                  </a:ext>
                </a:extLst>
              </p14:cNvPr>
              <p14:cNvContentPartPr/>
              <p14:nvPr/>
            </p14:nvContentPartPr>
            <p14:xfrm>
              <a:off x="4147520" y="6647238"/>
              <a:ext cx="199440" cy="5184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506DB0E4-CF27-4BF1-8AA2-7E6EC3E794C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143200" y="6642918"/>
                <a:ext cx="208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0EF0191-2154-46AA-8AD9-2E7CB0F2A6FE}"/>
                  </a:ext>
                </a:extLst>
              </p14:cNvPr>
              <p14:cNvContentPartPr/>
              <p14:nvPr/>
            </p14:nvContentPartPr>
            <p14:xfrm>
              <a:off x="4430120" y="6557958"/>
              <a:ext cx="190080" cy="17280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0EF0191-2154-46AA-8AD9-2E7CB0F2A6F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425800" y="6553638"/>
                <a:ext cx="1987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D50712EC-CAE9-46D4-8932-BEA4A6C73638}"/>
                  </a:ext>
                </a:extLst>
              </p14:cNvPr>
              <p14:cNvContentPartPr/>
              <p14:nvPr/>
            </p14:nvContentPartPr>
            <p14:xfrm>
              <a:off x="4397360" y="6586038"/>
              <a:ext cx="90360" cy="82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D50712EC-CAE9-46D4-8932-BEA4A6C7363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393040" y="6581718"/>
                <a:ext cx="99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494539C8-79D1-43E7-A5FD-43A64DBFCE8D}"/>
                  </a:ext>
                </a:extLst>
              </p14:cNvPr>
              <p14:cNvContentPartPr/>
              <p14:nvPr/>
            </p14:nvContentPartPr>
            <p14:xfrm>
              <a:off x="4625960" y="6629598"/>
              <a:ext cx="124560" cy="7128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494539C8-79D1-43E7-A5FD-43A64DBFCE8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621640" y="6625278"/>
                <a:ext cx="133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8D3C311-3A53-4156-B285-89A7B7AEB3E4}"/>
                  </a:ext>
                </a:extLst>
              </p14:cNvPr>
              <p14:cNvContentPartPr/>
              <p14:nvPr/>
            </p14:nvContentPartPr>
            <p14:xfrm>
              <a:off x="4836200" y="6546078"/>
              <a:ext cx="155520" cy="13248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8D3C311-3A53-4156-B285-89A7B7AEB3E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831880" y="6541758"/>
                <a:ext cx="164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259A1515-0040-4584-AF18-70F4BFF4CC36}"/>
                  </a:ext>
                </a:extLst>
              </p14:cNvPr>
              <p14:cNvContentPartPr/>
              <p14:nvPr/>
            </p14:nvContentPartPr>
            <p14:xfrm>
              <a:off x="4906040" y="6652278"/>
              <a:ext cx="77760" cy="1656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259A1515-0040-4584-AF18-70F4BFF4CC3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901720" y="6647958"/>
                <a:ext cx="86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07A5246B-1B53-47B7-8926-7885111CBB12}"/>
                  </a:ext>
                </a:extLst>
              </p14:cNvPr>
              <p14:cNvContentPartPr/>
              <p14:nvPr/>
            </p14:nvContentPartPr>
            <p14:xfrm>
              <a:off x="4987760" y="6530238"/>
              <a:ext cx="119160" cy="14616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07A5246B-1B53-47B7-8926-7885111CBB12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983440" y="6525918"/>
                <a:ext cx="127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0D7FF5D8-8372-42AA-9CF9-EABCD0293BA1}"/>
                  </a:ext>
                </a:extLst>
              </p14:cNvPr>
              <p14:cNvContentPartPr/>
              <p14:nvPr/>
            </p14:nvContentPartPr>
            <p14:xfrm>
              <a:off x="5176400" y="6628518"/>
              <a:ext cx="117360" cy="2268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0D7FF5D8-8372-42AA-9CF9-EABCD0293BA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172080" y="6624198"/>
                <a:ext cx="126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9572383-EF4E-4001-825D-317F41BD2FC3}"/>
                  </a:ext>
                </a:extLst>
              </p14:cNvPr>
              <p14:cNvContentPartPr/>
              <p14:nvPr/>
            </p14:nvContentPartPr>
            <p14:xfrm>
              <a:off x="5399600" y="6516198"/>
              <a:ext cx="156960" cy="15768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9572383-EF4E-4001-825D-317F41BD2FC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395280" y="6511878"/>
                <a:ext cx="165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077CEA06-4F6C-4AD6-A1B8-6FCDE75A0221}"/>
                  </a:ext>
                </a:extLst>
              </p14:cNvPr>
              <p14:cNvContentPartPr/>
              <p14:nvPr/>
            </p14:nvContentPartPr>
            <p14:xfrm>
              <a:off x="5479520" y="6557958"/>
              <a:ext cx="542160" cy="13212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077CEA06-4F6C-4AD6-A1B8-6FCDE75A022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475200" y="6553638"/>
                <a:ext cx="55080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E4D8E184-D35C-49A8-A886-44195AC7C89A}"/>
              </a:ext>
            </a:extLst>
          </p:cNvPr>
          <p:cNvGrpSpPr/>
          <p:nvPr/>
        </p:nvGrpSpPr>
        <p:grpSpPr>
          <a:xfrm>
            <a:off x="782600" y="178758"/>
            <a:ext cx="11012040" cy="4941720"/>
            <a:chOff x="782600" y="178758"/>
            <a:chExt cx="11012040" cy="49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175AC45-6DFC-4494-863F-4DFC7D30A18B}"/>
                    </a:ext>
                  </a:extLst>
                </p14:cNvPr>
                <p14:cNvContentPartPr/>
                <p14:nvPr/>
              </p14:nvContentPartPr>
              <p14:xfrm>
                <a:off x="9041000" y="260838"/>
                <a:ext cx="169560" cy="286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175AC45-6DFC-4494-863F-4DFC7D30A1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36680" y="256518"/>
                  <a:ext cx="178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D02C952-B1E6-46B2-A5D8-A755F8C1A739}"/>
                    </a:ext>
                  </a:extLst>
                </p14:cNvPr>
                <p14:cNvContentPartPr/>
                <p14:nvPr/>
              </p14:nvContentPartPr>
              <p14:xfrm>
                <a:off x="9220280" y="398718"/>
                <a:ext cx="221040" cy="126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D02C952-B1E6-46B2-A5D8-A755F8C1A73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215960" y="394398"/>
                  <a:ext cx="22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C63B8D-362C-4A3A-830E-E482C6CDA068}"/>
                    </a:ext>
                  </a:extLst>
                </p14:cNvPr>
                <p14:cNvContentPartPr/>
                <p14:nvPr/>
              </p14:nvContentPartPr>
              <p14:xfrm>
                <a:off x="9464720" y="279918"/>
                <a:ext cx="128520" cy="264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C63B8D-362C-4A3A-830E-E482C6CDA0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460400" y="275598"/>
                  <a:ext cx="137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7D2FE1-4A4E-40F5-8EE1-D7F2F48CDB3B}"/>
                    </a:ext>
                  </a:extLst>
                </p14:cNvPr>
                <p14:cNvContentPartPr/>
                <p14:nvPr/>
              </p14:nvContentPartPr>
              <p14:xfrm>
                <a:off x="9571280" y="342918"/>
                <a:ext cx="27360" cy="27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7D2FE1-4A4E-40F5-8EE1-D7F2F48CDB3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66960" y="338598"/>
                  <a:ext cx="3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E624C7-645F-4810-AF62-E4D2ED35B7A3}"/>
                    </a:ext>
                  </a:extLst>
                </p14:cNvPr>
                <p14:cNvContentPartPr/>
                <p14:nvPr/>
              </p14:nvContentPartPr>
              <p14:xfrm>
                <a:off x="9577040" y="377118"/>
                <a:ext cx="120960" cy="107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E624C7-645F-4810-AF62-E4D2ED35B7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72720" y="372798"/>
                  <a:ext cx="129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6605FC2-D1ED-4B29-B994-7607BD546AF8}"/>
                    </a:ext>
                  </a:extLst>
                </p14:cNvPr>
                <p14:cNvContentPartPr/>
                <p14:nvPr/>
              </p14:nvContentPartPr>
              <p14:xfrm>
                <a:off x="9693320" y="279198"/>
                <a:ext cx="142200" cy="190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6605FC2-D1ED-4B29-B994-7607BD546AF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89000" y="274878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886B05-3C05-4587-9697-0922BD90A765}"/>
                    </a:ext>
                  </a:extLst>
                </p14:cNvPr>
                <p14:cNvContentPartPr/>
                <p14:nvPr/>
              </p14:nvContentPartPr>
              <p14:xfrm>
                <a:off x="9859640" y="381078"/>
                <a:ext cx="111240" cy="75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886B05-3C05-4587-9697-0922BD90A7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55320" y="376758"/>
                  <a:ext cx="119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3A46E7-6734-469B-A0C7-ADD83DE0667F}"/>
                    </a:ext>
                  </a:extLst>
                </p14:cNvPr>
                <p14:cNvContentPartPr/>
                <p14:nvPr/>
              </p14:nvContentPartPr>
              <p14:xfrm>
                <a:off x="10124240" y="278838"/>
                <a:ext cx="87840" cy="137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3A46E7-6734-469B-A0C7-ADD83DE066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119920" y="274518"/>
                  <a:ext cx="9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77FD33-D501-4E12-BF14-A7095061C0EC}"/>
                    </a:ext>
                  </a:extLst>
                </p14:cNvPr>
                <p14:cNvContentPartPr/>
                <p14:nvPr/>
              </p14:nvContentPartPr>
              <p14:xfrm>
                <a:off x="10229720" y="361998"/>
                <a:ext cx="100800" cy="183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77FD33-D501-4E12-BF14-A7095061C0E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25400" y="357678"/>
                  <a:ext cx="109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E15A024-7BF8-4998-981D-9C8AB7CB1977}"/>
                    </a:ext>
                  </a:extLst>
                </p14:cNvPr>
                <p14:cNvContentPartPr/>
                <p14:nvPr/>
              </p14:nvContentPartPr>
              <p14:xfrm>
                <a:off x="10343840" y="238518"/>
                <a:ext cx="385200" cy="220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E15A024-7BF8-4998-981D-9C8AB7CB197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339520" y="234198"/>
                  <a:ext cx="393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3415722-B8BA-498C-8B63-90430AD2C125}"/>
                    </a:ext>
                  </a:extLst>
                </p14:cNvPr>
                <p14:cNvContentPartPr/>
                <p14:nvPr/>
              </p14:nvContentPartPr>
              <p14:xfrm>
                <a:off x="10634360" y="256158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3415722-B8BA-498C-8B63-90430AD2C1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30040" y="2518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F3D864-221A-4FA3-B574-73F74D2C91A8}"/>
                    </a:ext>
                  </a:extLst>
                </p14:cNvPr>
                <p14:cNvContentPartPr/>
                <p14:nvPr/>
              </p14:nvContentPartPr>
              <p14:xfrm>
                <a:off x="10782680" y="359478"/>
                <a:ext cx="7200" cy="79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F3D864-221A-4FA3-B574-73F74D2C91A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78360" y="355158"/>
                  <a:ext cx="15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C935A3-6258-4CF0-A187-48A29AF0FCEC}"/>
                    </a:ext>
                  </a:extLst>
                </p14:cNvPr>
                <p14:cNvContentPartPr/>
                <p14:nvPr/>
              </p14:nvContentPartPr>
              <p14:xfrm>
                <a:off x="10815080" y="337518"/>
                <a:ext cx="475560" cy="87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C935A3-6258-4CF0-A187-48A29AF0FCE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10760" y="333198"/>
                  <a:ext cx="484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1BCBB43-475A-4941-94BF-57D4A96EF5A1}"/>
                    </a:ext>
                  </a:extLst>
                </p14:cNvPr>
                <p14:cNvContentPartPr/>
                <p14:nvPr/>
              </p14:nvContentPartPr>
              <p14:xfrm>
                <a:off x="10936040" y="178758"/>
                <a:ext cx="10440" cy="6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1BCBB43-475A-4941-94BF-57D4A96EF5A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31720" y="174438"/>
                  <a:ext cx="19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8DE69E-31C4-4844-AC0D-716F12D00656}"/>
                    </a:ext>
                  </a:extLst>
                </p14:cNvPr>
                <p14:cNvContentPartPr/>
                <p14:nvPr/>
              </p14:nvContentPartPr>
              <p14:xfrm>
                <a:off x="11285240" y="327438"/>
                <a:ext cx="150120" cy="272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8DE69E-31C4-4844-AC0D-716F12D0065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80920" y="323118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C794C1-4DD5-4FE3-A263-81C8E73F0699}"/>
                    </a:ext>
                  </a:extLst>
                </p14:cNvPr>
                <p14:cNvContentPartPr/>
                <p14:nvPr/>
              </p14:nvContentPartPr>
              <p14:xfrm>
                <a:off x="9276800" y="693198"/>
                <a:ext cx="167400" cy="79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C794C1-4DD5-4FE3-A263-81C8E73F069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72480" y="688878"/>
                  <a:ext cx="176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89F6505-A235-4AB9-B103-E82DFB79E924}"/>
                    </a:ext>
                  </a:extLst>
                </p14:cNvPr>
                <p14:cNvContentPartPr/>
                <p14:nvPr/>
              </p14:nvContentPartPr>
              <p14:xfrm>
                <a:off x="9426200" y="646398"/>
                <a:ext cx="19080" cy="2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89F6505-A235-4AB9-B103-E82DFB79E92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21880" y="642078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264A24-50C7-4720-A065-5D758655861D}"/>
                    </a:ext>
                  </a:extLst>
                </p14:cNvPr>
                <p14:cNvContentPartPr/>
                <p14:nvPr/>
              </p14:nvContentPartPr>
              <p14:xfrm>
                <a:off x="9575240" y="663678"/>
                <a:ext cx="262800" cy="101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264A24-50C7-4720-A065-5D758655861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570920" y="659358"/>
                  <a:ext cx="27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4461680-F4FE-4144-A0D8-BCB0E6F83C64}"/>
                    </a:ext>
                  </a:extLst>
                </p14:cNvPr>
                <p14:cNvContentPartPr/>
                <p14:nvPr/>
              </p14:nvContentPartPr>
              <p14:xfrm>
                <a:off x="10078880" y="671958"/>
                <a:ext cx="21960" cy="122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4461680-F4FE-4144-A0D8-BCB0E6F83C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74560" y="667638"/>
                  <a:ext cx="3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6533A5-6322-41E9-B5A1-11412D5EB78D}"/>
                    </a:ext>
                  </a:extLst>
                </p14:cNvPr>
                <p14:cNvContentPartPr/>
                <p14:nvPr/>
              </p14:nvContentPartPr>
              <p14:xfrm>
                <a:off x="10006520" y="645318"/>
                <a:ext cx="139680" cy="15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6533A5-6322-41E9-B5A1-11412D5EB78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02200" y="640998"/>
                  <a:ext cx="14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170669-A955-45A5-8E02-186D1FD1B2B4}"/>
                    </a:ext>
                  </a:extLst>
                </p14:cNvPr>
                <p14:cNvContentPartPr/>
                <p14:nvPr/>
              </p14:nvContentPartPr>
              <p14:xfrm>
                <a:off x="10156280" y="707598"/>
                <a:ext cx="250560" cy="66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170669-A955-45A5-8E02-186D1FD1B2B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51960" y="703278"/>
                  <a:ext cx="25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2B58CA8-75EC-4EE9-95B2-B44668FF1BB0}"/>
                    </a:ext>
                  </a:extLst>
                </p14:cNvPr>
                <p14:cNvContentPartPr/>
                <p14:nvPr/>
              </p14:nvContentPartPr>
              <p14:xfrm>
                <a:off x="10408280" y="698958"/>
                <a:ext cx="96840" cy="54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2B58CA8-75EC-4EE9-95B2-B44668FF1BB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03960" y="694638"/>
                  <a:ext cx="105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BDA618-5222-40E3-A1FF-6DD946484575}"/>
                    </a:ext>
                  </a:extLst>
                </p14:cNvPr>
                <p14:cNvContentPartPr/>
                <p14:nvPr/>
              </p14:nvContentPartPr>
              <p14:xfrm>
                <a:off x="10498640" y="613278"/>
                <a:ext cx="150120" cy="155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BDA618-5222-40E3-A1FF-6DD9464845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94320" y="608958"/>
                  <a:ext cx="158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0EC97D3-4C66-4EB6-95C0-56FC6501B955}"/>
                    </a:ext>
                  </a:extLst>
                </p14:cNvPr>
                <p14:cNvContentPartPr/>
                <p14:nvPr/>
              </p14:nvContentPartPr>
              <p14:xfrm>
                <a:off x="10702760" y="707958"/>
                <a:ext cx="80280" cy="52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0EC97D3-4C66-4EB6-95C0-56FC6501B9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98440" y="703638"/>
                  <a:ext cx="88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82606B-5365-4FE5-A013-A037B800CD0C}"/>
                    </a:ext>
                  </a:extLst>
                </p14:cNvPr>
                <p14:cNvContentPartPr/>
                <p14:nvPr/>
              </p14:nvContentPartPr>
              <p14:xfrm>
                <a:off x="10794920" y="620118"/>
                <a:ext cx="119880" cy="137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82606B-5365-4FE5-A013-A037B800CD0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90600" y="615798"/>
                  <a:ext cx="12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B433481-8B24-40C0-9331-D4EF131EBB92}"/>
                    </a:ext>
                  </a:extLst>
                </p14:cNvPr>
                <p14:cNvContentPartPr/>
                <p14:nvPr/>
              </p14:nvContentPartPr>
              <p14:xfrm>
                <a:off x="10840640" y="739638"/>
                <a:ext cx="65520" cy="21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B433481-8B24-40C0-9331-D4EF131EBB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6320" y="735318"/>
                  <a:ext cx="7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BB08057-FB8A-4404-BDA3-A3B98F757767}"/>
                    </a:ext>
                  </a:extLst>
                </p14:cNvPr>
                <p14:cNvContentPartPr/>
                <p14:nvPr/>
              </p14:nvContentPartPr>
              <p14:xfrm>
                <a:off x="10884200" y="705798"/>
                <a:ext cx="202680" cy="50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BB08057-FB8A-4404-BDA3-A3B98F7577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879880" y="701478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4B579B-D46A-4248-840A-D1E30B0BCFF4}"/>
                    </a:ext>
                  </a:extLst>
                </p14:cNvPr>
                <p14:cNvContentPartPr/>
                <p14:nvPr/>
              </p14:nvContentPartPr>
              <p14:xfrm>
                <a:off x="11110640" y="709038"/>
                <a:ext cx="246960" cy="36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4B579B-D46A-4248-840A-D1E30B0BCF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06320" y="704718"/>
                  <a:ext cx="25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FA06CA-9BEF-4082-87FF-18B642F39A56}"/>
                    </a:ext>
                  </a:extLst>
                </p14:cNvPr>
                <p14:cNvContentPartPr/>
                <p14:nvPr/>
              </p14:nvContentPartPr>
              <p14:xfrm>
                <a:off x="11395040" y="694278"/>
                <a:ext cx="25920" cy="46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FA06CA-9BEF-4082-87FF-18B642F39A5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390720" y="689958"/>
                  <a:ext cx="34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5543B9B-2BB3-42D1-9E9D-1DB7586DBD45}"/>
                    </a:ext>
                  </a:extLst>
                </p14:cNvPr>
                <p14:cNvContentPartPr/>
                <p14:nvPr/>
              </p14:nvContentPartPr>
              <p14:xfrm>
                <a:off x="11454440" y="601398"/>
                <a:ext cx="83880" cy="151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5543B9B-2BB3-42D1-9E9D-1DB7586DBD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50120" y="597078"/>
                  <a:ext cx="92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483342F-4678-490E-81AB-F0EF56810174}"/>
                    </a:ext>
                  </a:extLst>
                </p14:cNvPr>
                <p14:cNvContentPartPr/>
                <p14:nvPr/>
              </p14:nvContentPartPr>
              <p14:xfrm>
                <a:off x="8927600" y="521478"/>
                <a:ext cx="2583000" cy="117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483342F-4678-490E-81AB-F0EF568101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23280" y="517158"/>
                  <a:ext cx="259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F12FA84-BBA2-4BD1-AEC0-F4E49F818934}"/>
                    </a:ext>
                  </a:extLst>
                </p14:cNvPr>
                <p14:cNvContentPartPr/>
                <p14:nvPr/>
              </p14:nvContentPartPr>
              <p14:xfrm>
                <a:off x="10710320" y="603558"/>
                <a:ext cx="50040" cy="30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F12FA84-BBA2-4BD1-AEC0-F4E49F81893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706000" y="599238"/>
                  <a:ext cx="5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F23F1F6-2165-4775-B1EC-F5A145D0528E}"/>
                    </a:ext>
                  </a:extLst>
                </p14:cNvPr>
                <p14:cNvContentPartPr/>
                <p14:nvPr/>
              </p14:nvContentPartPr>
              <p14:xfrm>
                <a:off x="9488840" y="828198"/>
                <a:ext cx="186480" cy="79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F23F1F6-2165-4775-B1EC-F5A145D0528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84520" y="823878"/>
                  <a:ext cx="19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1DDA509-C958-4A8D-B903-79EB95CB5D33}"/>
                    </a:ext>
                  </a:extLst>
                </p14:cNvPr>
                <p14:cNvContentPartPr/>
                <p14:nvPr/>
              </p14:nvContentPartPr>
              <p14:xfrm>
                <a:off x="9212720" y="952758"/>
                <a:ext cx="233280" cy="90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1DDA509-C958-4A8D-B903-79EB95CB5D3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08400" y="948438"/>
                  <a:ext cx="24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67568C-7429-40D4-8C3A-AA2745027681}"/>
                    </a:ext>
                  </a:extLst>
                </p14:cNvPr>
                <p14:cNvContentPartPr/>
                <p14:nvPr/>
              </p14:nvContentPartPr>
              <p14:xfrm>
                <a:off x="9457880" y="956358"/>
                <a:ext cx="99720" cy="96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67568C-7429-40D4-8C3A-AA274502768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53560" y="952038"/>
                  <a:ext cx="108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299F80D-75AB-4B7B-AB7E-05602B73DFA8}"/>
                    </a:ext>
                  </a:extLst>
                </p14:cNvPr>
                <p14:cNvContentPartPr/>
                <p14:nvPr/>
              </p14:nvContentPartPr>
              <p14:xfrm>
                <a:off x="9669560" y="921078"/>
                <a:ext cx="48240" cy="141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299F80D-75AB-4B7B-AB7E-05602B73DFA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65240" y="916758"/>
                  <a:ext cx="56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FF07DDD-6F60-4471-9516-93CF8994ADC1}"/>
                    </a:ext>
                  </a:extLst>
                </p14:cNvPr>
                <p14:cNvContentPartPr/>
                <p14:nvPr/>
              </p14:nvContentPartPr>
              <p14:xfrm>
                <a:off x="9654080" y="912438"/>
                <a:ext cx="101160" cy="105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FF07DDD-6F60-4471-9516-93CF8994ADC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649760" y="908118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8051E2-FCDF-47A8-B166-0ED9E7388B97}"/>
                    </a:ext>
                  </a:extLst>
                </p14:cNvPr>
                <p14:cNvContentPartPr/>
                <p14:nvPr/>
              </p14:nvContentPartPr>
              <p14:xfrm>
                <a:off x="9734720" y="979398"/>
                <a:ext cx="118080" cy="80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8051E2-FCDF-47A8-B166-0ED9E7388B9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730400" y="975078"/>
                  <a:ext cx="12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49CBFB6-5A17-44F8-AD85-A217AC2768E3}"/>
                    </a:ext>
                  </a:extLst>
                </p14:cNvPr>
                <p14:cNvContentPartPr/>
                <p14:nvPr/>
              </p14:nvContentPartPr>
              <p14:xfrm>
                <a:off x="9865760" y="973278"/>
                <a:ext cx="92520" cy="81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49CBFB6-5A17-44F8-AD85-A217AC2768E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61440" y="968958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30BB9EE-6B6D-49A7-A6E6-F5DF32E33D4C}"/>
                    </a:ext>
                  </a:extLst>
                </p14:cNvPr>
                <p14:cNvContentPartPr/>
                <p14:nvPr/>
              </p14:nvContentPartPr>
              <p14:xfrm>
                <a:off x="9942440" y="986238"/>
                <a:ext cx="82440" cy="164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30BB9EE-6B6D-49A7-A6E6-F5DF32E33D4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38120" y="981918"/>
                  <a:ext cx="9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48424B-6EA1-4986-BD12-25453852B4C0}"/>
                    </a:ext>
                  </a:extLst>
                </p14:cNvPr>
                <p14:cNvContentPartPr/>
                <p14:nvPr/>
              </p14:nvContentPartPr>
              <p14:xfrm>
                <a:off x="10045400" y="989478"/>
                <a:ext cx="66240" cy="71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48424B-6EA1-4986-BD12-25453852B4C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041080" y="985158"/>
                  <a:ext cx="74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2A17B59-49CE-423D-9BCA-48DAC16320B9}"/>
                    </a:ext>
                  </a:extLst>
                </p14:cNvPr>
                <p14:cNvContentPartPr/>
                <p14:nvPr/>
              </p14:nvContentPartPr>
              <p14:xfrm>
                <a:off x="10136840" y="949158"/>
                <a:ext cx="61200" cy="87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2A17B59-49CE-423D-9BCA-48DAC16320B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32520" y="944838"/>
                  <a:ext cx="69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F7E0630-0FE9-4549-80EC-7FB55D0CB0E4}"/>
                    </a:ext>
                  </a:extLst>
                </p14:cNvPr>
                <p14:cNvContentPartPr/>
                <p14:nvPr/>
              </p14:nvContentPartPr>
              <p14:xfrm>
                <a:off x="10148720" y="929718"/>
                <a:ext cx="335160" cy="159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F7E0630-0FE9-4549-80EC-7FB55D0CB0E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44400" y="925398"/>
                  <a:ext cx="343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D6F4B9A-B33D-466C-8B55-BE6FD438B9C1}"/>
                    </a:ext>
                  </a:extLst>
                </p14:cNvPr>
                <p14:cNvContentPartPr/>
                <p14:nvPr/>
              </p14:nvContentPartPr>
              <p14:xfrm>
                <a:off x="10432400" y="927558"/>
                <a:ext cx="9000" cy="7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D6F4B9A-B33D-466C-8B55-BE6FD438B9C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28080" y="923238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46894C-832F-42A1-B76F-92231E9EBD62}"/>
                    </a:ext>
                  </a:extLst>
                </p14:cNvPr>
                <p14:cNvContentPartPr/>
                <p14:nvPr/>
              </p14:nvContentPartPr>
              <p14:xfrm>
                <a:off x="10598000" y="999198"/>
                <a:ext cx="142920" cy="81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46894C-832F-42A1-B76F-92231E9EBD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93680" y="994878"/>
                  <a:ext cx="15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58F47E-8D1D-47D3-98CD-022F0691C955}"/>
                    </a:ext>
                  </a:extLst>
                </p14:cNvPr>
                <p14:cNvContentPartPr/>
                <p14:nvPr/>
              </p14:nvContentPartPr>
              <p14:xfrm>
                <a:off x="10777280" y="1008918"/>
                <a:ext cx="172800" cy="63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58F47E-8D1D-47D3-98CD-022F0691C9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72960" y="1004598"/>
                  <a:ext cx="18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9DB22DC-39BE-4B5E-A09C-644AF3AA1F3E}"/>
                    </a:ext>
                  </a:extLst>
                </p14:cNvPr>
                <p14:cNvContentPartPr/>
                <p14:nvPr/>
              </p14:nvContentPartPr>
              <p14:xfrm>
                <a:off x="11129720" y="940878"/>
                <a:ext cx="82800" cy="113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9DB22DC-39BE-4B5E-A09C-644AF3AA1F3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25400" y="936558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B57998-4720-4D04-AC74-FDC5AEF06F11}"/>
                    </a:ext>
                  </a:extLst>
                </p14:cNvPr>
                <p14:cNvContentPartPr/>
                <p14:nvPr/>
              </p14:nvContentPartPr>
              <p14:xfrm>
                <a:off x="11200640" y="941238"/>
                <a:ext cx="10080" cy="147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B57998-4720-4D04-AC74-FDC5AEF06F1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96320" y="936918"/>
                  <a:ext cx="1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EE36238-9963-462D-941E-D95740B0689B}"/>
                    </a:ext>
                  </a:extLst>
                </p14:cNvPr>
                <p14:cNvContentPartPr/>
                <p14:nvPr/>
              </p14:nvContentPartPr>
              <p14:xfrm>
                <a:off x="11144480" y="996318"/>
                <a:ext cx="93960" cy="32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EE36238-9963-462D-941E-D95740B0689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40160" y="991998"/>
                  <a:ext cx="10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884EC3-DC5F-45DC-99E0-88F4FF561CCC}"/>
                    </a:ext>
                  </a:extLst>
                </p14:cNvPr>
                <p14:cNvContentPartPr/>
                <p14:nvPr/>
              </p14:nvContentPartPr>
              <p14:xfrm>
                <a:off x="9206960" y="1241838"/>
                <a:ext cx="15840" cy="84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884EC3-DC5F-45DC-99E0-88F4FF561CC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02640" y="1237518"/>
                  <a:ext cx="24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3BADDD6-EDB8-4E4C-9830-45A23CD4657D}"/>
                    </a:ext>
                  </a:extLst>
                </p14:cNvPr>
                <p14:cNvContentPartPr/>
                <p14:nvPr/>
              </p14:nvContentPartPr>
              <p14:xfrm>
                <a:off x="9239000" y="1255518"/>
                <a:ext cx="100800" cy="82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3BADDD6-EDB8-4E4C-9830-45A23CD4657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34680" y="1251198"/>
                  <a:ext cx="109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DA57FF8-0357-4BA9-B4A1-3FA3DDAFA90C}"/>
                    </a:ext>
                  </a:extLst>
                </p14:cNvPr>
                <p14:cNvContentPartPr/>
                <p14:nvPr/>
              </p14:nvContentPartPr>
              <p14:xfrm>
                <a:off x="9302000" y="1168038"/>
                <a:ext cx="77400" cy="153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DA57FF8-0357-4BA9-B4A1-3FA3DDAFA90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97680" y="1163718"/>
                  <a:ext cx="86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90DB734-3C13-45A4-B692-8346D4DB8ECD}"/>
                    </a:ext>
                  </a:extLst>
                </p14:cNvPr>
                <p14:cNvContentPartPr/>
                <p14:nvPr/>
              </p14:nvContentPartPr>
              <p14:xfrm>
                <a:off x="9209120" y="1133478"/>
                <a:ext cx="16560" cy="1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90DB734-3C13-45A4-B692-8346D4DB8EC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04800" y="1129158"/>
                  <a:ext cx="25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979B10-FE1D-4A2F-9494-DEC95BEFD323}"/>
                    </a:ext>
                  </a:extLst>
                </p14:cNvPr>
                <p14:cNvContentPartPr/>
                <p14:nvPr/>
              </p14:nvContentPartPr>
              <p14:xfrm>
                <a:off x="9471200" y="1224198"/>
                <a:ext cx="129240" cy="122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979B10-FE1D-4A2F-9494-DEC95BEFD32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66880" y="1219878"/>
                  <a:ext cx="137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25A5E9E-7764-451D-B57A-447FB8EAB2E6}"/>
                    </a:ext>
                  </a:extLst>
                </p14:cNvPr>
                <p14:cNvContentPartPr/>
                <p14:nvPr/>
              </p14:nvContentPartPr>
              <p14:xfrm>
                <a:off x="9590720" y="1295478"/>
                <a:ext cx="97200" cy="49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25A5E9E-7764-451D-B57A-447FB8EAB2E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86400" y="1291158"/>
                  <a:ext cx="105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CAAF89E-12CE-43B8-B89C-30F54CD8B5D8}"/>
                    </a:ext>
                  </a:extLst>
                </p14:cNvPr>
                <p14:cNvContentPartPr/>
                <p14:nvPr/>
              </p14:nvContentPartPr>
              <p14:xfrm>
                <a:off x="9719240" y="1279638"/>
                <a:ext cx="67320" cy="91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CAAF89E-12CE-43B8-B89C-30F54CD8B5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714920" y="1275318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EFB4030-471C-4FB0-A709-FE2723C55015}"/>
                    </a:ext>
                  </a:extLst>
                </p14:cNvPr>
                <p14:cNvContentPartPr/>
                <p14:nvPr/>
              </p14:nvContentPartPr>
              <p14:xfrm>
                <a:off x="9905360" y="1248678"/>
                <a:ext cx="37440" cy="98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EFB4030-471C-4FB0-A709-FE2723C5501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01040" y="1244358"/>
                  <a:ext cx="46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4014C73-DAEF-4753-ADD1-784F8887985C}"/>
                    </a:ext>
                  </a:extLst>
                </p14:cNvPr>
                <p14:cNvContentPartPr/>
                <p14:nvPr/>
              </p14:nvContentPartPr>
              <p14:xfrm>
                <a:off x="9902840" y="1224918"/>
                <a:ext cx="103680" cy="124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4014C73-DAEF-4753-ADD1-784F8887985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98520" y="1220598"/>
                  <a:ext cx="112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2404F5-0BE7-4889-996D-54838DE7C6D8}"/>
                    </a:ext>
                  </a:extLst>
                </p14:cNvPr>
                <p14:cNvContentPartPr/>
                <p14:nvPr/>
              </p14:nvContentPartPr>
              <p14:xfrm>
                <a:off x="10016600" y="1292238"/>
                <a:ext cx="113760" cy="55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2404F5-0BE7-4889-996D-54838DE7C6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12280" y="1287918"/>
                  <a:ext cx="122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A82BD61-1E07-424E-A757-F5F8DC040706}"/>
                    </a:ext>
                  </a:extLst>
                </p14:cNvPr>
                <p14:cNvContentPartPr/>
                <p14:nvPr/>
              </p14:nvContentPartPr>
              <p14:xfrm>
                <a:off x="10141520" y="1208358"/>
                <a:ext cx="119520" cy="150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A82BD61-1E07-424E-A757-F5F8DC0407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37200" y="1204038"/>
                  <a:ext cx="12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71AEA0E-2899-4666-ADAB-373F2EC51E46}"/>
                    </a:ext>
                  </a:extLst>
                </p14:cNvPr>
                <p14:cNvContentPartPr/>
                <p14:nvPr/>
              </p14:nvContentPartPr>
              <p14:xfrm>
                <a:off x="10070960" y="1261998"/>
                <a:ext cx="108720" cy="17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71AEA0E-2899-4666-ADAB-373F2EC51E4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66640" y="1257678"/>
                  <a:ext cx="117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766236-5050-46D8-B46A-E48DE8358643}"/>
                    </a:ext>
                  </a:extLst>
                </p14:cNvPr>
                <p14:cNvContentPartPr/>
                <p14:nvPr/>
              </p14:nvContentPartPr>
              <p14:xfrm>
                <a:off x="10236200" y="1264518"/>
                <a:ext cx="187920" cy="70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766236-5050-46D8-B46A-E48DE835864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31880" y="1260198"/>
                  <a:ext cx="19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F7E7AA3-FADD-4A68-881C-F0A8853858E6}"/>
                    </a:ext>
                  </a:extLst>
                </p14:cNvPr>
                <p14:cNvContentPartPr/>
                <p14:nvPr/>
              </p14:nvContentPartPr>
              <p14:xfrm>
                <a:off x="10432400" y="1299798"/>
                <a:ext cx="104040" cy="57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F7E7AA3-FADD-4A68-881C-F0A8853858E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28080" y="1295478"/>
                  <a:ext cx="112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BB2742E-6B4E-4C6A-86D6-411CA4788D1B}"/>
                    </a:ext>
                  </a:extLst>
                </p14:cNvPr>
                <p14:cNvContentPartPr/>
                <p14:nvPr/>
              </p14:nvContentPartPr>
              <p14:xfrm>
                <a:off x="10556960" y="1290798"/>
                <a:ext cx="12960" cy="58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BB2742E-6B4E-4C6A-86D6-411CA4788D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52640" y="1286478"/>
                  <a:ext cx="21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90D2F25-C644-471C-A855-5340B5387A63}"/>
                    </a:ext>
                  </a:extLst>
                </p14:cNvPr>
                <p14:cNvContentPartPr/>
                <p14:nvPr/>
              </p14:nvContentPartPr>
              <p14:xfrm>
                <a:off x="10564160" y="1249038"/>
                <a:ext cx="34560" cy="18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90D2F25-C644-471C-A855-5340B5387A6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559840" y="1244718"/>
                  <a:ext cx="43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94D1876-C5EA-4C31-A552-8AAB28BD38B3}"/>
                    </a:ext>
                  </a:extLst>
                </p14:cNvPr>
                <p14:cNvContentPartPr/>
                <p14:nvPr/>
              </p14:nvContentPartPr>
              <p14:xfrm>
                <a:off x="10633640" y="1279278"/>
                <a:ext cx="63000" cy="76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94D1876-C5EA-4C31-A552-8AAB28BD38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629320" y="1274958"/>
                  <a:ext cx="7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505ED5C-1834-4F01-8873-49387D704D29}"/>
                    </a:ext>
                  </a:extLst>
                </p14:cNvPr>
                <p14:cNvContentPartPr/>
                <p14:nvPr/>
              </p14:nvContentPartPr>
              <p14:xfrm>
                <a:off x="10727600" y="1284318"/>
                <a:ext cx="118440" cy="54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505ED5C-1834-4F01-8873-49387D704D2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23280" y="1279998"/>
                  <a:ext cx="127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FAEEBFA-B07C-4E0F-B28C-BD66F5FF0430}"/>
                    </a:ext>
                  </a:extLst>
                </p14:cNvPr>
                <p14:cNvContentPartPr/>
                <p14:nvPr/>
              </p14:nvContentPartPr>
              <p14:xfrm>
                <a:off x="10789520" y="1300878"/>
                <a:ext cx="93240" cy="48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FAEEBFA-B07C-4E0F-B28C-BD66F5FF043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85200" y="1296558"/>
                  <a:ext cx="101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E1CD1D1-7BAC-4ED2-91B3-1D5EE84358CE}"/>
                    </a:ext>
                  </a:extLst>
                </p14:cNvPr>
                <p14:cNvContentPartPr/>
                <p14:nvPr/>
              </p14:nvContentPartPr>
              <p14:xfrm>
                <a:off x="11035400" y="1308798"/>
                <a:ext cx="1080" cy="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E1CD1D1-7BAC-4ED2-91B3-1D5EE84358C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31080" y="1304478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2E1E8C-253E-4BD7-9AB6-EE65BC0FB8D0}"/>
                    </a:ext>
                  </a:extLst>
                </p14:cNvPr>
                <p14:cNvContentPartPr/>
                <p14:nvPr/>
              </p14:nvContentPartPr>
              <p14:xfrm>
                <a:off x="11012000" y="1308798"/>
                <a:ext cx="24480" cy="6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2E1E8C-253E-4BD7-9AB6-EE65BC0FB8D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07680" y="1304478"/>
                  <a:ext cx="33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F3BE63-DB52-4D4E-A1A4-0CD38E4814FA}"/>
                    </a:ext>
                  </a:extLst>
                </p14:cNvPr>
                <p14:cNvContentPartPr/>
                <p14:nvPr/>
              </p14:nvContentPartPr>
              <p14:xfrm>
                <a:off x="10994000" y="1264878"/>
                <a:ext cx="181080" cy="74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F3BE63-DB52-4D4E-A1A4-0CD38E4814F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89680" y="1260558"/>
                  <a:ext cx="189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32D40C7-EDCC-4C6F-B7F6-60787E75D074}"/>
                    </a:ext>
                  </a:extLst>
                </p14:cNvPr>
                <p14:cNvContentPartPr/>
                <p14:nvPr/>
              </p14:nvContentPartPr>
              <p14:xfrm>
                <a:off x="11160680" y="1279638"/>
                <a:ext cx="188640" cy="36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32D40C7-EDCC-4C6F-B7F6-60787E75D0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156360" y="1275318"/>
                  <a:ext cx="197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F5E8C5-4E50-43B2-8681-6767E8FDF9E6}"/>
                    </a:ext>
                  </a:extLst>
                </p14:cNvPr>
                <p14:cNvContentPartPr/>
                <p14:nvPr/>
              </p14:nvContentPartPr>
              <p14:xfrm>
                <a:off x="11467040" y="1193958"/>
                <a:ext cx="33840" cy="97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F5E8C5-4E50-43B2-8681-6767E8FDF9E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462720" y="1189638"/>
                  <a:ext cx="42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3F562B9-36B9-4703-B22B-6C680020672B}"/>
                    </a:ext>
                  </a:extLst>
                </p14:cNvPr>
                <p14:cNvContentPartPr/>
                <p14:nvPr/>
              </p14:nvContentPartPr>
              <p14:xfrm>
                <a:off x="11414840" y="1177038"/>
                <a:ext cx="144720" cy="156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3F562B9-36B9-4703-B22B-6C680020672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10520" y="1172718"/>
                  <a:ext cx="153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DB656E-E8A5-4645-A186-27DF986E0EAA}"/>
                    </a:ext>
                  </a:extLst>
                </p14:cNvPr>
                <p14:cNvContentPartPr/>
                <p14:nvPr/>
              </p14:nvContentPartPr>
              <p14:xfrm>
                <a:off x="9206960" y="1538838"/>
                <a:ext cx="174600" cy="199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DB656E-E8A5-4645-A186-27DF986E0EA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02640" y="1534518"/>
                  <a:ext cx="18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68FC1D-A77A-482D-B6A5-1953249FEF47}"/>
                    </a:ext>
                  </a:extLst>
                </p14:cNvPr>
                <p14:cNvContentPartPr/>
                <p14:nvPr/>
              </p14:nvContentPartPr>
              <p14:xfrm>
                <a:off x="9382280" y="1480158"/>
                <a:ext cx="239760" cy="235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68FC1D-A77A-482D-B6A5-1953249FEF4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7960" y="1475838"/>
                  <a:ext cx="248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DC53EE2-60FC-4E80-BB7D-D18A1B810405}"/>
                    </a:ext>
                  </a:extLst>
                </p14:cNvPr>
                <p14:cNvContentPartPr/>
                <p14:nvPr/>
              </p14:nvContentPartPr>
              <p14:xfrm>
                <a:off x="9649400" y="1521918"/>
                <a:ext cx="217440" cy="83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DC53EE2-60FC-4E80-BB7D-D18A1B81040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645080" y="1517598"/>
                  <a:ext cx="22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0C6C94-FAD2-4AE1-B1AD-D7F0055A2A11}"/>
                    </a:ext>
                  </a:extLst>
                </p14:cNvPr>
                <p14:cNvContentPartPr/>
                <p14:nvPr/>
              </p14:nvContentPartPr>
              <p14:xfrm>
                <a:off x="9966200" y="1503198"/>
                <a:ext cx="327960" cy="109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0C6C94-FAD2-4AE1-B1AD-D7F0055A2A1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961880" y="1498878"/>
                  <a:ext cx="33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8E5464-0510-402F-A3B9-D7D0E2128494}"/>
                    </a:ext>
                  </a:extLst>
                </p14:cNvPr>
                <p14:cNvContentPartPr/>
                <p14:nvPr/>
              </p14:nvContentPartPr>
              <p14:xfrm>
                <a:off x="10330520" y="1456398"/>
                <a:ext cx="177120" cy="154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8E5464-0510-402F-A3B9-D7D0E212849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26200" y="1452078"/>
                  <a:ext cx="18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756448-5DD5-466B-B212-55362DBB56FC}"/>
                    </a:ext>
                  </a:extLst>
                </p14:cNvPr>
                <p14:cNvContentPartPr/>
                <p14:nvPr/>
              </p14:nvContentPartPr>
              <p14:xfrm>
                <a:off x="10650200" y="1486998"/>
                <a:ext cx="36720" cy="137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756448-5DD5-466B-B212-55362DBB56F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45880" y="1482678"/>
                  <a:ext cx="4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2BC3950-B9C5-44CD-88FC-FB05502BD7E7}"/>
                    </a:ext>
                  </a:extLst>
                </p14:cNvPr>
                <p14:cNvContentPartPr/>
                <p14:nvPr/>
              </p14:nvContentPartPr>
              <p14:xfrm>
                <a:off x="10577120" y="1480158"/>
                <a:ext cx="149040" cy="138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2BC3950-B9C5-44CD-88FC-FB05502BD7E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72800" y="1475838"/>
                  <a:ext cx="157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85D8011-26A1-4B7D-BD68-0AAEAC93EFE7}"/>
                    </a:ext>
                  </a:extLst>
                </p14:cNvPr>
                <p14:cNvContentPartPr/>
                <p14:nvPr/>
              </p14:nvContentPartPr>
              <p14:xfrm>
                <a:off x="10772600" y="1573758"/>
                <a:ext cx="22680" cy="93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85D8011-26A1-4B7D-BD68-0AAEAC93EFE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68280" y="1569438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0912218-7F59-4E12-B6AE-9349D2EF93A8}"/>
                    </a:ext>
                  </a:extLst>
                </p14:cNvPr>
                <p14:cNvContentPartPr/>
                <p14:nvPr/>
              </p14:nvContentPartPr>
              <p14:xfrm>
                <a:off x="10712120" y="1552518"/>
                <a:ext cx="144720" cy="147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0912218-7F59-4E12-B6AE-9349D2EF93A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07800" y="1548198"/>
                  <a:ext cx="153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D19E8F5-CCB5-466A-85F4-08FD6AE62F86}"/>
                    </a:ext>
                  </a:extLst>
                </p14:cNvPr>
                <p14:cNvContentPartPr/>
                <p14:nvPr/>
              </p14:nvContentPartPr>
              <p14:xfrm>
                <a:off x="10971680" y="1528038"/>
                <a:ext cx="83160" cy="81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D19E8F5-CCB5-466A-85F4-08FD6AE62F8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967360" y="1523718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5B85252-355C-4F9F-8506-616EAFA34901}"/>
                    </a:ext>
                  </a:extLst>
                </p14:cNvPr>
                <p14:cNvContentPartPr/>
                <p14:nvPr/>
              </p14:nvContentPartPr>
              <p14:xfrm>
                <a:off x="11063120" y="1507878"/>
                <a:ext cx="111960" cy="85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5B85252-355C-4F9F-8506-616EAFA3490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58800" y="1503558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F7B848-FE7E-4FF9-9779-6B9E525E9578}"/>
                    </a:ext>
                  </a:extLst>
                </p14:cNvPr>
                <p14:cNvContentPartPr/>
                <p14:nvPr/>
              </p14:nvContentPartPr>
              <p14:xfrm>
                <a:off x="11224040" y="1490598"/>
                <a:ext cx="143280" cy="203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F7B848-FE7E-4FF9-9779-6B9E525E957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19720" y="1486278"/>
                  <a:ext cx="151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B3DAF16-3907-4D73-8D7A-97ABB8D6A5E4}"/>
                    </a:ext>
                  </a:extLst>
                </p14:cNvPr>
                <p14:cNvContentPartPr/>
                <p14:nvPr/>
              </p14:nvContentPartPr>
              <p14:xfrm>
                <a:off x="11327720" y="1503918"/>
                <a:ext cx="170280" cy="245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B3DAF16-3907-4D73-8D7A-97ABB8D6A5E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323400" y="1499598"/>
                  <a:ext cx="178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869CFF5-1431-4356-B972-46C969CA96A3}"/>
                    </a:ext>
                  </a:extLst>
                </p14:cNvPr>
                <p14:cNvContentPartPr/>
                <p14:nvPr/>
              </p14:nvContentPartPr>
              <p14:xfrm>
                <a:off x="11481080" y="1453158"/>
                <a:ext cx="96840" cy="143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869CFF5-1431-4356-B972-46C969CA96A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476760" y="1448838"/>
                  <a:ext cx="105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968EAB1-8F3E-4420-8B26-E2035C5A370D}"/>
                    </a:ext>
                  </a:extLst>
                </p14:cNvPr>
                <p14:cNvContentPartPr/>
                <p14:nvPr/>
              </p14:nvContentPartPr>
              <p14:xfrm>
                <a:off x="11569640" y="1485198"/>
                <a:ext cx="225000" cy="108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968EAB1-8F3E-4420-8B26-E2035C5A370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565320" y="1480878"/>
                  <a:ext cx="233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0644D4-35A0-4579-B3A7-2D96C30201D0}"/>
                    </a:ext>
                  </a:extLst>
                </p14:cNvPr>
                <p14:cNvContentPartPr/>
                <p14:nvPr/>
              </p14:nvContentPartPr>
              <p14:xfrm>
                <a:off x="1788080" y="1636398"/>
                <a:ext cx="3269880" cy="2827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0644D4-35A0-4579-B3A7-2D96C30201D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83760" y="1632078"/>
                  <a:ext cx="3278520" cy="28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A9F2A2-B35A-49F1-9F28-FE765538A366}"/>
                    </a:ext>
                  </a:extLst>
                </p14:cNvPr>
                <p14:cNvContentPartPr/>
                <p14:nvPr/>
              </p14:nvContentPartPr>
              <p14:xfrm>
                <a:off x="5194400" y="4450878"/>
                <a:ext cx="19440" cy="150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A9F2A2-B35A-49F1-9F28-FE765538A3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90080" y="4446558"/>
                  <a:ext cx="2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42DC8E0-98F7-43D3-AA74-DA7F74C772BA}"/>
                    </a:ext>
                  </a:extLst>
                </p14:cNvPr>
                <p14:cNvContentPartPr/>
                <p14:nvPr/>
              </p14:nvContentPartPr>
              <p14:xfrm>
                <a:off x="5136800" y="4554558"/>
                <a:ext cx="140040" cy="50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42DC8E0-98F7-43D3-AA74-DA7F74C772B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32480" y="4550238"/>
                  <a:ext cx="148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4589B13-5C46-41CA-A126-757ED155D75A}"/>
                    </a:ext>
                  </a:extLst>
                </p14:cNvPr>
                <p14:cNvContentPartPr/>
                <p14:nvPr/>
              </p14:nvContentPartPr>
              <p14:xfrm>
                <a:off x="5110520" y="4408398"/>
                <a:ext cx="168480" cy="51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4589B13-5C46-41CA-A126-757ED155D75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06200" y="4404078"/>
                  <a:ext cx="177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BB773B7-131B-4B57-8471-0E3A0A2C84E0}"/>
                    </a:ext>
                  </a:extLst>
                </p14:cNvPr>
                <p14:cNvContentPartPr/>
                <p14:nvPr/>
              </p14:nvContentPartPr>
              <p14:xfrm>
                <a:off x="5363240" y="4566438"/>
                <a:ext cx="5040" cy="72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BB773B7-131B-4B57-8471-0E3A0A2C84E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58920" y="4562118"/>
                  <a:ext cx="1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9A4FD68-0892-473F-AB03-C6A59B4E2A84}"/>
                    </a:ext>
                  </a:extLst>
                </p14:cNvPr>
                <p14:cNvContentPartPr/>
                <p14:nvPr/>
              </p14:nvContentPartPr>
              <p14:xfrm>
                <a:off x="5283320" y="4526838"/>
                <a:ext cx="168480" cy="214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9A4FD68-0892-473F-AB03-C6A59B4E2A8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279000" y="4522518"/>
                  <a:ext cx="177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6B230DD-BDDD-4739-9875-454B0E403A58}"/>
                    </a:ext>
                  </a:extLst>
                </p14:cNvPr>
                <p14:cNvContentPartPr/>
                <p14:nvPr/>
              </p14:nvContentPartPr>
              <p14:xfrm>
                <a:off x="959000" y="1756278"/>
                <a:ext cx="983160" cy="678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6B230DD-BDDD-4739-9875-454B0E403A5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54680" y="1751958"/>
                  <a:ext cx="9918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8BA2293-D7B2-45B5-9FA7-0ECD12CB52F6}"/>
                    </a:ext>
                  </a:extLst>
                </p14:cNvPr>
                <p14:cNvContentPartPr/>
                <p14:nvPr/>
              </p14:nvContentPartPr>
              <p14:xfrm>
                <a:off x="1004000" y="2058318"/>
                <a:ext cx="1321920" cy="1005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8BA2293-D7B2-45B5-9FA7-0ECD12CB52F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99680" y="2053998"/>
                  <a:ext cx="133056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D14BA38-F749-45FF-9F28-EB7F28E38D6E}"/>
                    </a:ext>
                  </a:extLst>
                </p14:cNvPr>
                <p14:cNvContentPartPr/>
                <p14:nvPr/>
              </p14:nvContentPartPr>
              <p14:xfrm>
                <a:off x="1384520" y="2460078"/>
                <a:ext cx="1466640" cy="1113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D14BA38-F749-45FF-9F28-EB7F28E38D6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380200" y="2455758"/>
                  <a:ext cx="1475280" cy="11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10D10E3-F8BD-4BC4-971F-20DE510E14DB}"/>
                    </a:ext>
                  </a:extLst>
                </p14:cNvPr>
                <p14:cNvContentPartPr/>
                <p14:nvPr/>
              </p14:nvContentPartPr>
              <p14:xfrm>
                <a:off x="1301720" y="2734038"/>
                <a:ext cx="2014920" cy="1396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10D10E3-F8BD-4BC4-971F-20DE510E14D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97400" y="2729718"/>
                  <a:ext cx="2023560" cy="14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D8B7E9D-DF24-4E44-8B0A-AD8FD8571D6B}"/>
                    </a:ext>
                  </a:extLst>
                </p14:cNvPr>
                <p14:cNvContentPartPr/>
                <p14:nvPr/>
              </p14:nvContentPartPr>
              <p14:xfrm>
                <a:off x="1988600" y="3158478"/>
                <a:ext cx="1844280" cy="1139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D8B7E9D-DF24-4E44-8B0A-AD8FD8571D6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984280" y="3154158"/>
                  <a:ext cx="1852920" cy="11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9CFA4F-F140-4469-B881-C5214A6E35C0}"/>
                    </a:ext>
                  </a:extLst>
                </p14:cNvPr>
                <p14:cNvContentPartPr/>
                <p14:nvPr/>
              </p14:nvContentPartPr>
              <p14:xfrm>
                <a:off x="2702480" y="3633678"/>
                <a:ext cx="1507680" cy="944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9CFA4F-F140-4469-B881-C5214A6E35C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698160" y="3629358"/>
                  <a:ext cx="151632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264D79B-BE2D-4D87-9ADA-5E9439274856}"/>
                    </a:ext>
                  </a:extLst>
                </p14:cNvPr>
                <p14:cNvContentPartPr/>
                <p14:nvPr/>
              </p14:nvContentPartPr>
              <p14:xfrm>
                <a:off x="3318440" y="3881718"/>
                <a:ext cx="1332000" cy="749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264D79B-BE2D-4D87-9ADA-5E943927485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14120" y="3877398"/>
                  <a:ext cx="13406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45BEFFE-EAD1-4C16-AE69-7A2FC7AEA8B2}"/>
                    </a:ext>
                  </a:extLst>
                </p14:cNvPr>
                <p14:cNvContentPartPr/>
                <p14:nvPr/>
              </p14:nvContentPartPr>
              <p14:xfrm>
                <a:off x="3832520" y="4228758"/>
                <a:ext cx="836640" cy="452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45BEFFE-EAD1-4C16-AE69-7A2FC7AEA8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828200" y="4224438"/>
                  <a:ext cx="845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F4E996F-1D53-45D7-85FA-D62712971FEC}"/>
                    </a:ext>
                  </a:extLst>
                </p14:cNvPr>
                <p14:cNvContentPartPr/>
                <p14:nvPr/>
              </p14:nvContentPartPr>
              <p14:xfrm>
                <a:off x="4110440" y="4423878"/>
                <a:ext cx="582480" cy="340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F4E996F-1D53-45D7-85FA-D62712971FE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06120" y="4419558"/>
                  <a:ext cx="591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B3D9C3-64F4-4F35-ABE0-7F0E2ADDDDB9}"/>
                    </a:ext>
                  </a:extLst>
                </p14:cNvPr>
                <p14:cNvContentPartPr/>
                <p14:nvPr/>
              </p14:nvContentPartPr>
              <p14:xfrm>
                <a:off x="2852600" y="731718"/>
                <a:ext cx="1558440" cy="2255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B3D9C3-64F4-4F35-ABE0-7F0E2ADDDDB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848280" y="727398"/>
                  <a:ext cx="1567080" cy="22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6564DBA-FBCC-4C28-AC41-191131BFC109}"/>
                    </a:ext>
                  </a:extLst>
                </p14:cNvPr>
                <p14:cNvContentPartPr/>
                <p14:nvPr/>
              </p14:nvContentPartPr>
              <p14:xfrm>
                <a:off x="2696720" y="2757078"/>
                <a:ext cx="355320" cy="303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6564DBA-FBCC-4C28-AC41-191131BFC10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692400" y="2752758"/>
                  <a:ext cx="363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26752C1-9492-4960-A48C-01735BA89556}"/>
                    </a:ext>
                  </a:extLst>
                </p14:cNvPr>
                <p14:cNvContentPartPr/>
                <p14:nvPr/>
              </p14:nvContentPartPr>
              <p14:xfrm>
                <a:off x="4611920" y="624798"/>
                <a:ext cx="6480" cy="126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26752C1-9492-4960-A48C-01735BA8955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607600" y="620478"/>
                  <a:ext cx="1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03D5D4C-2733-465D-AE25-A36EC4919FC4}"/>
                    </a:ext>
                  </a:extLst>
                </p14:cNvPr>
                <p14:cNvContentPartPr/>
                <p14:nvPr/>
              </p14:nvContentPartPr>
              <p14:xfrm>
                <a:off x="4538480" y="581598"/>
                <a:ext cx="150840" cy="196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03D5D4C-2733-465D-AE25-A36EC4919FC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534160" y="577278"/>
                  <a:ext cx="159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E8F290-9A71-4AF0-AC60-9771A4A2FC78}"/>
                    </a:ext>
                  </a:extLst>
                </p14:cNvPr>
                <p14:cNvContentPartPr/>
                <p14:nvPr/>
              </p14:nvContentPartPr>
              <p14:xfrm>
                <a:off x="4683200" y="658998"/>
                <a:ext cx="80280" cy="71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E8F290-9A71-4AF0-AC60-9771A4A2FC7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678880" y="654678"/>
                  <a:ext cx="88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047260E-0FF6-43AB-A806-722426A05E17}"/>
                    </a:ext>
                  </a:extLst>
                </p14:cNvPr>
                <p14:cNvContentPartPr/>
                <p14:nvPr/>
              </p14:nvContentPartPr>
              <p14:xfrm>
                <a:off x="4765640" y="626958"/>
                <a:ext cx="104040" cy="95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047260E-0FF6-43AB-A806-722426A05E1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61320" y="622638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E75894F-FC98-4D76-98E4-14925CE88C40}"/>
                    </a:ext>
                  </a:extLst>
                </p14:cNvPr>
                <p14:cNvContentPartPr/>
                <p14:nvPr/>
              </p14:nvContentPartPr>
              <p14:xfrm>
                <a:off x="4889480" y="633078"/>
                <a:ext cx="126000" cy="90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E75894F-FC98-4D76-98E4-14925CE88C4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885160" y="628758"/>
                  <a:ext cx="134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AD6D60F-E4B3-402C-80A2-F3C512B6AD3A}"/>
                    </a:ext>
                  </a:extLst>
                </p14:cNvPr>
                <p14:cNvContentPartPr/>
                <p14:nvPr/>
              </p14:nvContentPartPr>
              <p14:xfrm>
                <a:off x="5003960" y="566118"/>
                <a:ext cx="135000" cy="136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AD6D60F-E4B3-402C-80A2-F3C512B6AD3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99640" y="561798"/>
                  <a:ext cx="143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827B2BD-AEAA-4CE5-9D77-66E5206E67AD}"/>
                    </a:ext>
                  </a:extLst>
                </p14:cNvPr>
                <p14:cNvContentPartPr/>
                <p14:nvPr/>
              </p14:nvContentPartPr>
              <p14:xfrm>
                <a:off x="5148680" y="626958"/>
                <a:ext cx="246240" cy="65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827B2BD-AEAA-4CE5-9D77-66E5206E67A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144360" y="622638"/>
                  <a:ext cx="254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69579A7-FF7B-4164-9EE1-6CBD7C1C2F98}"/>
                    </a:ext>
                  </a:extLst>
                </p14:cNvPr>
                <p14:cNvContentPartPr/>
                <p14:nvPr/>
              </p14:nvContentPartPr>
              <p14:xfrm>
                <a:off x="5377280" y="621198"/>
                <a:ext cx="16560" cy="230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69579A7-FF7B-4164-9EE1-6CBD7C1C2F9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72960" y="616878"/>
                  <a:ext cx="2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BDC3F8B-DFF7-4324-BD09-A2DF94850ECD}"/>
                    </a:ext>
                  </a:extLst>
                </p14:cNvPr>
                <p14:cNvContentPartPr/>
                <p14:nvPr/>
              </p14:nvContentPartPr>
              <p14:xfrm>
                <a:off x="5410760" y="537318"/>
                <a:ext cx="117000" cy="149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BDC3F8B-DFF7-4324-BD09-A2DF94850E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406440" y="532998"/>
                  <a:ext cx="125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3FE3592-3ED6-4ADD-AF1C-3CDE28A6C8FC}"/>
                    </a:ext>
                  </a:extLst>
                </p14:cNvPr>
                <p14:cNvContentPartPr/>
                <p14:nvPr/>
              </p14:nvContentPartPr>
              <p14:xfrm>
                <a:off x="5476640" y="633438"/>
                <a:ext cx="333720" cy="186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3FE3592-3ED6-4ADD-AF1C-3CDE28A6C8F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72320" y="629118"/>
                  <a:ext cx="34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74310D-EF93-41E4-921B-A5FFEE9D0FD4}"/>
                    </a:ext>
                  </a:extLst>
                </p14:cNvPr>
                <p14:cNvContentPartPr/>
                <p14:nvPr/>
              </p14:nvContentPartPr>
              <p14:xfrm>
                <a:off x="5143640" y="555678"/>
                <a:ext cx="132120" cy="25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74310D-EF93-41E4-921B-A5FFEE9D0FD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139320" y="551358"/>
                  <a:ext cx="140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798B288-0173-40F7-9C6E-B86862ACA122}"/>
                    </a:ext>
                  </a:extLst>
                </p14:cNvPr>
                <p14:cNvContentPartPr/>
                <p14:nvPr/>
              </p14:nvContentPartPr>
              <p14:xfrm>
                <a:off x="5965520" y="566838"/>
                <a:ext cx="291960" cy="104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798B288-0173-40F7-9C6E-B86862ACA1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61200" y="562518"/>
                  <a:ext cx="30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D5637C-46FA-4103-A1BA-B65CA3E49CD4}"/>
                    </a:ext>
                  </a:extLst>
                </p14:cNvPr>
                <p14:cNvContentPartPr/>
                <p14:nvPr/>
              </p14:nvContentPartPr>
              <p14:xfrm>
                <a:off x="6367640" y="530838"/>
                <a:ext cx="106920" cy="125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D5637C-46FA-4103-A1BA-B65CA3E49CD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63320" y="526518"/>
                  <a:ext cx="115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8AD025B-0F29-4D0D-8B71-6F1D7118C0B8}"/>
                    </a:ext>
                  </a:extLst>
                </p14:cNvPr>
                <p14:cNvContentPartPr/>
                <p14:nvPr/>
              </p14:nvContentPartPr>
              <p14:xfrm>
                <a:off x="6407240" y="531918"/>
                <a:ext cx="97200" cy="150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8AD025B-0F29-4D0D-8B71-6F1D7118C0B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402920" y="527598"/>
                  <a:ext cx="10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CDA3C42-2D23-4FCE-9DDA-F285CCEE472C}"/>
                    </a:ext>
                  </a:extLst>
                </p14:cNvPr>
                <p14:cNvContentPartPr/>
                <p14:nvPr/>
              </p14:nvContentPartPr>
              <p14:xfrm>
                <a:off x="6516320" y="523278"/>
                <a:ext cx="115920" cy="139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CDA3C42-2D23-4FCE-9DDA-F285CCEE472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12000" y="518958"/>
                  <a:ext cx="124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4772AC1-51F1-42BF-A1D2-77FEAD072CBD}"/>
                    </a:ext>
                  </a:extLst>
                </p14:cNvPr>
                <p14:cNvContentPartPr/>
                <p14:nvPr/>
              </p14:nvContentPartPr>
              <p14:xfrm>
                <a:off x="6639440" y="598878"/>
                <a:ext cx="87120" cy="84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4772AC1-51F1-42BF-A1D2-77FEAD072CB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35120" y="594558"/>
                  <a:ext cx="95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4CB5B0D-3B28-4011-95BE-26A6E6495648}"/>
                    </a:ext>
                  </a:extLst>
                </p14:cNvPr>
                <p14:cNvContentPartPr/>
                <p14:nvPr/>
              </p14:nvContentPartPr>
              <p14:xfrm>
                <a:off x="6777680" y="644598"/>
                <a:ext cx="360" cy="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4CB5B0D-3B28-4011-95BE-26A6E649564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73360" y="640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252E2EF-123B-4FE5-B7A8-89FA1867D348}"/>
                    </a:ext>
                  </a:extLst>
                </p14:cNvPr>
                <p14:cNvContentPartPr/>
                <p14:nvPr/>
              </p14:nvContentPartPr>
              <p14:xfrm>
                <a:off x="6752840" y="514638"/>
                <a:ext cx="146520" cy="189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252E2EF-123B-4FE5-B7A8-89FA1867D34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748520" y="510318"/>
                  <a:ext cx="15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FA755CD-F0F7-4EA5-98F3-385220385389}"/>
                    </a:ext>
                  </a:extLst>
                </p14:cNvPr>
                <p14:cNvContentPartPr/>
                <p14:nvPr/>
              </p14:nvContentPartPr>
              <p14:xfrm>
                <a:off x="6820520" y="642438"/>
                <a:ext cx="60840" cy="67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FA755CD-F0F7-4EA5-98F3-38522038538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816200" y="638118"/>
                  <a:ext cx="69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E99C58-9BB0-4735-AC0C-686280E26921}"/>
                    </a:ext>
                  </a:extLst>
                </p14:cNvPr>
                <p14:cNvContentPartPr/>
                <p14:nvPr/>
              </p14:nvContentPartPr>
              <p14:xfrm>
                <a:off x="6891440" y="532998"/>
                <a:ext cx="285840" cy="169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E99C58-9BB0-4735-AC0C-686280E2692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87120" y="528678"/>
                  <a:ext cx="29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4F781E4-43B9-4162-857A-2376281525C1}"/>
                    </a:ext>
                  </a:extLst>
                </p14:cNvPr>
                <p14:cNvContentPartPr/>
                <p14:nvPr/>
              </p14:nvContentPartPr>
              <p14:xfrm>
                <a:off x="7158920" y="515718"/>
                <a:ext cx="7920" cy="23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4F781E4-43B9-4162-857A-2376281525C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54600" y="511398"/>
                  <a:ext cx="1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14F9342-BC81-4C6A-8A2B-61C21D5F63F5}"/>
                    </a:ext>
                  </a:extLst>
                </p14:cNvPr>
                <p14:cNvContentPartPr/>
                <p14:nvPr/>
              </p14:nvContentPartPr>
              <p14:xfrm>
                <a:off x="7198520" y="626238"/>
                <a:ext cx="181800" cy="70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14F9342-BC81-4C6A-8A2B-61C21D5F63F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194200" y="621918"/>
                  <a:ext cx="190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0124284-6523-49BF-BA39-030406072A29}"/>
                    </a:ext>
                  </a:extLst>
                </p14:cNvPr>
                <p14:cNvContentPartPr/>
                <p14:nvPr/>
              </p14:nvContentPartPr>
              <p14:xfrm>
                <a:off x="7440440" y="617598"/>
                <a:ext cx="209160" cy="68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0124284-6523-49BF-BA39-030406072A2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436120" y="613278"/>
                  <a:ext cx="21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34A842D-DE10-4FA7-9A50-5590023BA542}"/>
                    </a:ext>
                  </a:extLst>
                </p14:cNvPr>
                <p14:cNvContentPartPr/>
                <p14:nvPr/>
              </p14:nvContentPartPr>
              <p14:xfrm>
                <a:off x="7755800" y="612558"/>
                <a:ext cx="198360" cy="86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34A842D-DE10-4FA7-9A50-5590023BA54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1480" y="608238"/>
                  <a:ext cx="207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3E84A2F-6E56-4B3F-B57B-E1337D5F0A03}"/>
                    </a:ext>
                  </a:extLst>
                </p14:cNvPr>
                <p14:cNvContentPartPr/>
                <p14:nvPr/>
              </p14:nvContentPartPr>
              <p14:xfrm>
                <a:off x="7912400" y="519318"/>
                <a:ext cx="360" cy="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3E84A2F-6E56-4B3F-B57B-E1337D5F0A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08080" y="5149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9CED397-EAF9-411B-843C-CDA44A9019A2}"/>
                    </a:ext>
                  </a:extLst>
                </p14:cNvPr>
                <p14:cNvContentPartPr/>
                <p14:nvPr/>
              </p14:nvContentPartPr>
              <p14:xfrm>
                <a:off x="4596440" y="837558"/>
                <a:ext cx="255240" cy="11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9CED397-EAF9-411B-843C-CDA44A9019A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92120" y="833238"/>
                  <a:ext cx="26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FCAF1F9-CDFB-4823-ABA0-24042E873FF2}"/>
                    </a:ext>
                  </a:extLst>
                </p14:cNvPr>
                <p14:cNvContentPartPr/>
                <p14:nvPr/>
              </p14:nvContentPartPr>
              <p14:xfrm>
                <a:off x="4952840" y="770238"/>
                <a:ext cx="225360" cy="181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FCAF1F9-CDFB-4823-ABA0-24042E873FF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48520" y="765918"/>
                  <a:ext cx="234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7B0BED7-A1C8-413B-92D6-62658107B729}"/>
                    </a:ext>
                  </a:extLst>
                </p14:cNvPr>
                <p14:cNvContentPartPr/>
                <p14:nvPr/>
              </p14:nvContentPartPr>
              <p14:xfrm>
                <a:off x="5047520" y="872838"/>
                <a:ext cx="99720" cy="8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7B0BED7-A1C8-413B-92D6-62658107B72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043200" y="868518"/>
                  <a:ext cx="108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24DF449-0098-4347-8CDD-7B42E09208BF}"/>
                    </a:ext>
                  </a:extLst>
                </p14:cNvPr>
                <p14:cNvContentPartPr/>
                <p14:nvPr/>
              </p14:nvContentPartPr>
              <p14:xfrm>
                <a:off x="5323280" y="841878"/>
                <a:ext cx="96120" cy="109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24DF449-0098-4347-8CDD-7B42E09208B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318960" y="837558"/>
                  <a:ext cx="104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D5C8984-13AD-4BFB-8A84-0080FEE7FA61}"/>
                    </a:ext>
                  </a:extLst>
                </p14:cNvPr>
                <p14:cNvContentPartPr/>
                <p14:nvPr/>
              </p14:nvContentPartPr>
              <p14:xfrm>
                <a:off x="5443160" y="835758"/>
                <a:ext cx="246240" cy="97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D5C8984-13AD-4BFB-8A84-0080FEE7FA6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438840" y="831438"/>
                  <a:ext cx="254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81BAA6-6821-4F84-AB1A-C7E41E94D294}"/>
                    </a:ext>
                  </a:extLst>
                </p14:cNvPr>
                <p14:cNvContentPartPr/>
                <p14:nvPr/>
              </p14:nvContentPartPr>
              <p14:xfrm>
                <a:off x="5612000" y="813438"/>
                <a:ext cx="14400" cy="20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81BAA6-6821-4F84-AB1A-C7E41E94D29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607680" y="809118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C5CCA92-093B-4346-8A3D-949046C56BE0}"/>
                    </a:ext>
                  </a:extLst>
                </p14:cNvPr>
                <p14:cNvContentPartPr/>
                <p14:nvPr/>
              </p14:nvContentPartPr>
              <p14:xfrm>
                <a:off x="5731160" y="854478"/>
                <a:ext cx="182160" cy="70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C5CCA92-093B-4346-8A3D-949046C56BE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726840" y="850158"/>
                  <a:ext cx="190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D2B790E-7A74-42B8-B3AC-8D69D8C2C3C3}"/>
                    </a:ext>
                  </a:extLst>
                </p14:cNvPr>
                <p14:cNvContentPartPr/>
                <p14:nvPr/>
              </p14:nvContentPartPr>
              <p14:xfrm>
                <a:off x="6093320" y="793998"/>
                <a:ext cx="30600" cy="123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D2B790E-7A74-42B8-B3AC-8D69D8C2C3C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089000" y="789678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E5277F-755A-432C-9397-1D448911924B}"/>
                    </a:ext>
                  </a:extLst>
                </p14:cNvPr>
                <p14:cNvContentPartPr/>
                <p14:nvPr/>
              </p14:nvContentPartPr>
              <p14:xfrm>
                <a:off x="6101240" y="784998"/>
                <a:ext cx="115200" cy="126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E5277F-755A-432C-9397-1D44891192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096920" y="780678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362F21-51B1-4320-BE33-489CAFC98746}"/>
                    </a:ext>
                  </a:extLst>
                </p14:cNvPr>
                <p14:cNvContentPartPr/>
                <p14:nvPr/>
              </p14:nvContentPartPr>
              <p14:xfrm>
                <a:off x="6229040" y="842958"/>
                <a:ext cx="93960" cy="68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362F21-51B1-4320-BE33-489CAFC987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224720" y="838638"/>
                  <a:ext cx="102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51CDDD5-7AFC-4D70-A3D8-24A419F4AFDA}"/>
                    </a:ext>
                  </a:extLst>
                </p14:cNvPr>
                <p14:cNvContentPartPr/>
                <p14:nvPr/>
              </p14:nvContentPartPr>
              <p14:xfrm>
                <a:off x="6344960" y="755838"/>
                <a:ext cx="154080" cy="154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51CDDD5-7AFC-4D70-A3D8-24A419F4AFD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340640" y="751518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7652A54-788B-4330-8403-5863720ABE5B}"/>
                    </a:ext>
                  </a:extLst>
                </p14:cNvPr>
                <p14:cNvContentPartPr/>
                <p14:nvPr/>
              </p14:nvContentPartPr>
              <p14:xfrm>
                <a:off x="6290240" y="816678"/>
                <a:ext cx="135360" cy="5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7652A54-788B-4330-8403-5863720ABE5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285920" y="812358"/>
                  <a:ext cx="144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ED6E7F9-6ED7-4B34-BA3E-D4CDFE7597A0}"/>
                    </a:ext>
                  </a:extLst>
                </p14:cNvPr>
                <p14:cNvContentPartPr/>
                <p14:nvPr/>
              </p14:nvContentPartPr>
              <p14:xfrm>
                <a:off x="6549800" y="859518"/>
                <a:ext cx="175680" cy="59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ED6E7F9-6ED7-4B34-BA3E-D4CDFE7597A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45480" y="855198"/>
                  <a:ext cx="184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1C7B349-79C9-4623-9483-CE11B119EB8F}"/>
                    </a:ext>
                  </a:extLst>
                </p14:cNvPr>
                <p14:cNvContentPartPr/>
                <p14:nvPr/>
              </p14:nvContentPartPr>
              <p14:xfrm>
                <a:off x="6843560" y="876798"/>
                <a:ext cx="81000" cy="54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1C7B349-79C9-4623-9483-CE11B119EB8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839240" y="872478"/>
                  <a:ext cx="8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59DCF03-C93B-4D95-9E73-DBFFDA3BB9FB}"/>
                    </a:ext>
                  </a:extLst>
                </p14:cNvPr>
                <p14:cNvContentPartPr/>
                <p14:nvPr/>
              </p14:nvContentPartPr>
              <p14:xfrm>
                <a:off x="6913400" y="871398"/>
                <a:ext cx="103680" cy="165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59DCF03-C93B-4D95-9E73-DBFFDA3BB9F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909080" y="867078"/>
                  <a:ext cx="112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2F7F879-3AA0-433D-801D-0E3E16BE4E8C}"/>
                    </a:ext>
                  </a:extLst>
                </p14:cNvPr>
                <p14:cNvContentPartPr/>
                <p14:nvPr/>
              </p14:nvContentPartPr>
              <p14:xfrm>
                <a:off x="7034360" y="866358"/>
                <a:ext cx="23760" cy="56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2F7F879-3AA0-433D-801D-0E3E16BE4E8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030040" y="862038"/>
                  <a:ext cx="32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A0AFB9E-0378-459C-B4E4-3E151B8F4DD8}"/>
                    </a:ext>
                  </a:extLst>
                </p14:cNvPr>
                <p14:cNvContentPartPr/>
                <p14:nvPr/>
              </p14:nvContentPartPr>
              <p14:xfrm>
                <a:off x="7019960" y="759078"/>
                <a:ext cx="105840" cy="184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A0AFB9E-0378-459C-B4E4-3E151B8F4DD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015640" y="754758"/>
                  <a:ext cx="114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113ED77-D731-412C-8563-BA8118C23308}"/>
                    </a:ext>
                  </a:extLst>
                </p14:cNvPr>
                <p14:cNvContentPartPr/>
                <p14:nvPr/>
              </p14:nvContentPartPr>
              <p14:xfrm>
                <a:off x="7129760" y="796518"/>
                <a:ext cx="360" cy="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113ED77-D731-412C-8563-BA8118C2330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25440" y="792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7796B45-948F-40A4-BF46-86C0754DC9A3}"/>
                    </a:ext>
                  </a:extLst>
                </p14:cNvPr>
                <p14:cNvContentPartPr/>
                <p14:nvPr/>
              </p14:nvContentPartPr>
              <p14:xfrm>
                <a:off x="7155680" y="839358"/>
                <a:ext cx="172800" cy="81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7796B45-948F-40A4-BF46-86C0754DC9A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151360" y="835038"/>
                  <a:ext cx="181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9040AAF-07D8-41F2-BB91-2CB92D4D0F8F}"/>
                    </a:ext>
                  </a:extLst>
                </p14:cNvPr>
                <p14:cNvContentPartPr/>
                <p14:nvPr/>
              </p14:nvContentPartPr>
              <p14:xfrm>
                <a:off x="7361960" y="845838"/>
                <a:ext cx="31320" cy="76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9040AAF-07D8-41F2-BB91-2CB92D4D0F8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357640" y="841518"/>
                  <a:ext cx="39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19370C4-D9D7-4AD8-91EE-3950F9E2CB8D}"/>
                    </a:ext>
                  </a:extLst>
                </p14:cNvPr>
                <p14:cNvContentPartPr/>
                <p14:nvPr/>
              </p14:nvContentPartPr>
              <p14:xfrm>
                <a:off x="7421720" y="844398"/>
                <a:ext cx="321120" cy="57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19370C4-D9D7-4AD8-91EE-3950F9E2CB8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17400" y="840078"/>
                  <a:ext cx="329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EED54C5-E50D-401E-B173-C4D430952EDE}"/>
                    </a:ext>
                  </a:extLst>
                </p14:cNvPr>
                <p14:cNvContentPartPr/>
                <p14:nvPr/>
              </p14:nvContentPartPr>
              <p14:xfrm>
                <a:off x="7676960" y="752598"/>
                <a:ext cx="360" cy="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EED54C5-E50D-401E-B173-C4D430952E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72640" y="748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2CB72BA-D47C-47FC-A3A4-463FAE63A0E2}"/>
                    </a:ext>
                  </a:extLst>
                </p14:cNvPr>
                <p14:cNvContentPartPr/>
                <p14:nvPr/>
              </p14:nvContentPartPr>
              <p14:xfrm>
                <a:off x="7827440" y="758358"/>
                <a:ext cx="116280" cy="140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2CB72BA-D47C-47FC-A3A4-463FAE63A0E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823120" y="754038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E31C606-7C1E-4408-9388-FE6957CB6B07}"/>
                    </a:ext>
                  </a:extLst>
                </p14:cNvPr>
                <p14:cNvContentPartPr/>
                <p14:nvPr/>
              </p14:nvContentPartPr>
              <p14:xfrm>
                <a:off x="7886840" y="844758"/>
                <a:ext cx="43920" cy="219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E31C606-7C1E-4408-9388-FE6957CB6B0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82520" y="840438"/>
                  <a:ext cx="5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53412D6-64E0-48F8-B1AB-A95D10D0A21A}"/>
                    </a:ext>
                  </a:extLst>
                </p14:cNvPr>
                <p14:cNvContentPartPr/>
                <p14:nvPr/>
              </p14:nvContentPartPr>
              <p14:xfrm>
                <a:off x="7933640" y="813078"/>
                <a:ext cx="204480" cy="66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53412D6-64E0-48F8-B1AB-A95D10D0A21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929320" y="808758"/>
                  <a:ext cx="21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B1955E2-B916-4E93-AC7C-784D37FFB0B3}"/>
                    </a:ext>
                  </a:extLst>
                </p14:cNvPr>
                <p14:cNvContentPartPr/>
                <p14:nvPr/>
              </p14:nvContentPartPr>
              <p14:xfrm>
                <a:off x="8162960" y="803718"/>
                <a:ext cx="120240" cy="71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B1955E2-B916-4E93-AC7C-784D37FFB0B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58640" y="799398"/>
                  <a:ext cx="128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FE97EA-10AE-426C-A789-BF45FA0726DB}"/>
                    </a:ext>
                  </a:extLst>
                </p14:cNvPr>
                <p14:cNvContentPartPr/>
                <p14:nvPr/>
              </p14:nvContentPartPr>
              <p14:xfrm>
                <a:off x="1583240" y="1531638"/>
                <a:ext cx="2670120" cy="3015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FE97EA-10AE-426C-A789-BF45FA0726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578920" y="1527318"/>
                  <a:ext cx="2678760" cy="30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F5FF470-D956-4F1A-B9F9-38C02973E8B8}"/>
                    </a:ext>
                  </a:extLst>
                </p14:cNvPr>
                <p14:cNvContentPartPr/>
                <p14:nvPr/>
              </p14:nvContentPartPr>
              <p14:xfrm>
                <a:off x="4317440" y="4498038"/>
                <a:ext cx="31320" cy="236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F5FF470-D956-4F1A-B9F9-38C02973E8B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313120" y="4493718"/>
                  <a:ext cx="39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7A948B8-0931-4F7C-A358-3645CEC1D83B}"/>
                    </a:ext>
                  </a:extLst>
                </p14:cNvPr>
                <p14:cNvContentPartPr/>
                <p14:nvPr/>
              </p14:nvContentPartPr>
              <p14:xfrm>
                <a:off x="4228160" y="4681278"/>
                <a:ext cx="189720" cy="277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7A948B8-0931-4F7C-A358-3645CEC1D83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223840" y="4676958"/>
                  <a:ext cx="198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9FC0446-5F48-485E-9B22-B646EEA2F300}"/>
                    </a:ext>
                  </a:extLst>
                </p14:cNvPr>
                <p14:cNvContentPartPr/>
                <p14:nvPr/>
              </p14:nvContentPartPr>
              <p14:xfrm>
                <a:off x="4247240" y="4461318"/>
                <a:ext cx="158400" cy="24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9FC0446-5F48-485E-9B22-B646EEA2F30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242920" y="4456998"/>
                  <a:ext cx="167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7D1744-4DEE-412F-83BD-33EC39EC6FA7}"/>
                    </a:ext>
                  </a:extLst>
                </p14:cNvPr>
                <p14:cNvContentPartPr/>
                <p14:nvPr/>
              </p14:nvContentPartPr>
              <p14:xfrm>
                <a:off x="4413560" y="4367358"/>
                <a:ext cx="68040" cy="85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7D1744-4DEE-412F-83BD-33EC39EC6FA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9240" y="4363038"/>
                  <a:ext cx="76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B7927E2-8053-4B32-AB7F-F12BF50EB8E6}"/>
                    </a:ext>
                  </a:extLst>
                </p14:cNvPr>
                <p14:cNvContentPartPr/>
                <p14:nvPr/>
              </p14:nvContentPartPr>
              <p14:xfrm>
                <a:off x="4424720" y="4677318"/>
                <a:ext cx="64440" cy="137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B7927E2-8053-4B32-AB7F-F12BF50EB8E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420400" y="4672998"/>
                  <a:ext cx="73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72FAE84-C0EF-4D6B-9C8F-BAF500828D58}"/>
                    </a:ext>
                  </a:extLst>
                </p14:cNvPr>
                <p14:cNvContentPartPr/>
                <p14:nvPr/>
              </p14:nvContentPartPr>
              <p14:xfrm>
                <a:off x="4500680" y="4652478"/>
                <a:ext cx="23040" cy="148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72FAE84-C0EF-4D6B-9C8F-BAF500828D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96360" y="4648158"/>
                  <a:ext cx="3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2DE3260-C226-4BCA-8FB7-EBA7E71A22F3}"/>
                    </a:ext>
                  </a:extLst>
                </p14:cNvPr>
                <p14:cNvContentPartPr/>
                <p14:nvPr/>
              </p14:nvContentPartPr>
              <p14:xfrm>
                <a:off x="4455680" y="4732038"/>
                <a:ext cx="83160" cy="11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2DE3260-C226-4BCA-8FB7-EBA7E71A22F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451360" y="4727718"/>
                  <a:ext cx="91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B5BCC2-1515-40E4-8850-733986A159CD}"/>
                    </a:ext>
                  </a:extLst>
                </p14:cNvPr>
                <p14:cNvContentPartPr/>
                <p14:nvPr/>
              </p14:nvContentPartPr>
              <p14:xfrm>
                <a:off x="2842520" y="2258478"/>
                <a:ext cx="2270520" cy="1231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B5BCC2-1515-40E4-8850-733986A159C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838200" y="2254158"/>
                  <a:ext cx="2279160" cy="12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96B8131-ACAE-4028-AF5E-8838DD170525}"/>
                    </a:ext>
                  </a:extLst>
                </p14:cNvPr>
                <p14:cNvContentPartPr/>
                <p14:nvPr/>
              </p14:nvContentPartPr>
              <p14:xfrm>
                <a:off x="5013680" y="2140398"/>
                <a:ext cx="288000" cy="258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96B8131-ACAE-4028-AF5E-8838DD17052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009360" y="2136078"/>
                  <a:ext cx="29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F198B91-EE95-4ACE-BA38-37B3296C1B7E}"/>
                    </a:ext>
                  </a:extLst>
                </p14:cNvPr>
                <p14:cNvContentPartPr/>
                <p14:nvPr/>
              </p14:nvContentPartPr>
              <p14:xfrm>
                <a:off x="3206120" y="1364238"/>
                <a:ext cx="2353680" cy="2638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F198B91-EE95-4ACE-BA38-37B3296C1B7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201800" y="1359918"/>
                  <a:ext cx="2362320" cy="26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5A08A0E-F707-48A3-AF99-B58014DF1E00}"/>
                    </a:ext>
                  </a:extLst>
                </p14:cNvPr>
                <p14:cNvContentPartPr/>
                <p14:nvPr/>
              </p14:nvContentPartPr>
              <p14:xfrm>
                <a:off x="4235720" y="3106638"/>
                <a:ext cx="48600" cy="89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5A08A0E-F707-48A3-AF99-B58014DF1E0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231400" y="3102318"/>
                  <a:ext cx="5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CE30362-2C9E-43B0-84A8-EB9E90EF73F5}"/>
                    </a:ext>
                  </a:extLst>
                </p14:cNvPr>
                <p14:cNvContentPartPr/>
                <p14:nvPr/>
              </p14:nvContentPartPr>
              <p14:xfrm>
                <a:off x="5780120" y="3976398"/>
                <a:ext cx="12960" cy="155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CE30362-2C9E-43B0-84A8-EB9E90EF73F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775800" y="3972078"/>
                  <a:ext cx="2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FCCA5A4-F1C9-4878-97AE-DF1AF5FA05A3}"/>
                    </a:ext>
                  </a:extLst>
                </p14:cNvPr>
                <p14:cNvContentPartPr/>
                <p14:nvPr/>
              </p14:nvContentPartPr>
              <p14:xfrm>
                <a:off x="5703440" y="4101678"/>
                <a:ext cx="147600" cy="32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FCCA5A4-F1C9-4878-97AE-DF1AF5FA05A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699120" y="4097358"/>
                  <a:ext cx="15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90B4E59-1BEF-4E24-AEBA-8E04B31E125C}"/>
                    </a:ext>
                  </a:extLst>
                </p14:cNvPr>
                <p14:cNvContentPartPr/>
                <p14:nvPr/>
              </p14:nvContentPartPr>
              <p14:xfrm>
                <a:off x="5682560" y="3925638"/>
                <a:ext cx="178560" cy="13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90B4E59-1BEF-4E24-AEBA-8E04B31E125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78240" y="3921318"/>
                  <a:ext cx="187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117DC89-3644-4C13-A271-3D2124F7838C}"/>
                    </a:ext>
                  </a:extLst>
                </p14:cNvPr>
                <p14:cNvContentPartPr/>
                <p14:nvPr/>
              </p14:nvContentPartPr>
              <p14:xfrm>
                <a:off x="5868680" y="4085478"/>
                <a:ext cx="83880" cy="136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117DC89-3644-4C13-A271-3D2124F7838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864360" y="4081158"/>
                  <a:ext cx="9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09421F4-A0DC-458D-94B0-92C69E238354}"/>
                    </a:ext>
                  </a:extLst>
                </p14:cNvPr>
                <p14:cNvContentPartPr/>
                <p14:nvPr/>
              </p14:nvContentPartPr>
              <p14:xfrm>
                <a:off x="5902520" y="4082958"/>
                <a:ext cx="69480" cy="142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09421F4-A0DC-458D-94B0-92C69E23835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898200" y="4078638"/>
                  <a:ext cx="78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63D93CD-0AB2-4892-B209-A7757A62DC80}"/>
                    </a:ext>
                  </a:extLst>
                </p14:cNvPr>
                <p14:cNvContentPartPr/>
                <p14:nvPr/>
              </p14:nvContentPartPr>
              <p14:xfrm>
                <a:off x="5860760" y="3802878"/>
                <a:ext cx="99000" cy="120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63D93CD-0AB2-4892-B209-A7757A62DC8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56440" y="3798558"/>
                  <a:ext cx="107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645854-C658-4A42-9CE4-0ACCE487BDF0}"/>
                    </a:ext>
                  </a:extLst>
                </p14:cNvPr>
                <p14:cNvContentPartPr/>
                <p14:nvPr/>
              </p14:nvContentPartPr>
              <p14:xfrm>
                <a:off x="4316360" y="3011238"/>
                <a:ext cx="151200" cy="86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645854-C658-4A42-9CE4-0ACCE487BDF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312040" y="3006918"/>
                  <a:ext cx="159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4578411-5A0C-49E0-834C-E71E8AA99246}"/>
                    </a:ext>
                  </a:extLst>
                </p14:cNvPr>
                <p14:cNvContentPartPr/>
                <p14:nvPr/>
              </p14:nvContentPartPr>
              <p14:xfrm>
                <a:off x="4377200" y="2939238"/>
                <a:ext cx="158400" cy="1245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4578411-5A0C-49E0-834C-E71E8AA9924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372880" y="2934918"/>
                  <a:ext cx="167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1464C2-8F14-46B1-93EB-827568B65FE5}"/>
                    </a:ext>
                  </a:extLst>
                </p14:cNvPr>
                <p14:cNvContentPartPr/>
                <p14:nvPr/>
              </p14:nvContentPartPr>
              <p14:xfrm>
                <a:off x="4043120" y="3230478"/>
                <a:ext cx="121680" cy="75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1464C2-8F14-46B1-93EB-827568B65FE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038800" y="3226158"/>
                  <a:ext cx="130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D73BEC4-CD16-484D-8241-BA99049266EB}"/>
                    </a:ext>
                  </a:extLst>
                </p14:cNvPr>
                <p14:cNvContentPartPr/>
                <p14:nvPr/>
              </p14:nvContentPartPr>
              <p14:xfrm>
                <a:off x="3958520" y="3206718"/>
                <a:ext cx="130680" cy="179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D73BEC4-CD16-484D-8241-BA99049266E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954200" y="3202398"/>
                  <a:ext cx="139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6022EA-25EF-44BE-BB0C-7D49FB3DA7BB}"/>
                    </a:ext>
                  </a:extLst>
                </p14:cNvPr>
                <p14:cNvContentPartPr/>
                <p14:nvPr/>
              </p14:nvContentPartPr>
              <p14:xfrm>
                <a:off x="5561240" y="1950318"/>
                <a:ext cx="115920" cy="123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6022EA-25EF-44BE-BB0C-7D49FB3DA7B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556920" y="1945998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D232520-D40D-4F1A-AB18-24EE25D82E69}"/>
                    </a:ext>
                  </a:extLst>
                </p14:cNvPr>
                <p14:cNvContentPartPr/>
                <p14:nvPr/>
              </p14:nvContentPartPr>
              <p14:xfrm>
                <a:off x="5675720" y="1951758"/>
                <a:ext cx="141480" cy="120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D232520-D40D-4F1A-AB18-24EE25D82E6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671400" y="1947438"/>
                  <a:ext cx="15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DF2D54C-F131-4D5B-8B2B-F64725F7A67F}"/>
                    </a:ext>
                  </a:extLst>
                </p14:cNvPr>
                <p14:cNvContentPartPr/>
                <p14:nvPr/>
              </p14:nvContentPartPr>
              <p14:xfrm>
                <a:off x="5858600" y="2004678"/>
                <a:ext cx="19800" cy="68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DF2D54C-F131-4D5B-8B2B-F64725F7A67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854280" y="2000358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904FBF2-9298-4303-B70E-275E462A80FD}"/>
                    </a:ext>
                  </a:extLst>
                </p14:cNvPr>
                <p14:cNvContentPartPr/>
                <p14:nvPr/>
              </p14:nvContentPartPr>
              <p14:xfrm>
                <a:off x="5899640" y="1908558"/>
                <a:ext cx="65520" cy="146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904FBF2-9298-4303-B70E-275E462A80F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895320" y="1904238"/>
                  <a:ext cx="7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9E0D65A-4E55-431F-AD0D-B8223CFE932D}"/>
                    </a:ext>
                  </a:extLst>
                </p14:cNvPr>
                <p14:cNvContentPartPr/>
                <p14:nvPr/>
              </p14:nvContentPartPr>
              <p14:xfrm>
                <a:off x="5972360" y="1891278"/>
                <a:ext cx="86400" cy="167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9E0D65A-4E55-431F-AD0D-B8223CFE932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968040" y="1886958"/>
                  <a:ext cx="95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12C03A9-F79F-421F-B387-F6521F9F4F1F}"/>
                    </a:ext>
                  </a:extLst>
                </p14:cNvPr>
                <p14:cNvContentPartPr/>
                <p14:nvPr/>
              </p14:nvContentPartPr>
              <p14:xfrm>
                <a:off x="6077840" y="1954998"/>
                <a:ext cx="91800" cy="73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12C03A9-F79F-421F-B387-F6521F9F4F1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073520" y="1950678"/>
                  <a:ext cx="100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D2756D-D750-4454-AF5A-DACA19C36DA1}"/>
                    </a:ext>
                  </a:extLst>
                </p14:cNvPr>
                <p14:cNvContentPartPr/>
                <p14:nvPr/>
              </p14:nvContentPartPr>
              <p14:xfrm>
                <a:off x="6376280" y="1884798"/>
                <a:ext cx="14400" cy="128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D2756D-D750-4454-AF5A-DACA19C36DA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371960" y="1880478"/>
                  <a:ext cx="23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CFB4C19-4CA8-4A69-A883-856D56D61BF6}"/>
                    </a:ext>
                  </a:extLst>
                </p14:cNvPr>
                <p14:cNvContentPartPr/>
                <p14:nvPr/>
              </p14:nvContentPartPr>
              <p14:xfrm>
                <a:off x="6297080" y="1977678"/>
                <a:ext cx="125280" cy="30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CFB4C19-4CA8-4A69-A883-856D56D61BF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292760" y="1973358"/>
                  <a:ext cx="133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92D6C12-AC48-42AB-856E-167386A337C9}"/>
                    </a:ext>
                  </a:extLst>
                </p14:cNvPr>
                <p14:cNvContentPartPr/>
                <p14:nvPr/>
              </p14:nvContentPartPr>
              <p14:xfrm>
                <a:off x="6286280" y="1862478"/>
                <a:ext cx="222480" cy="134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92D6C12-AC48-42AB-856E-167386A337C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281960" y="1858158"/>
                  <a:ext cx="231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C4A8F0-22D4-49C0-B478-E52F656C3698}"/>
                    </a:ext>
                  </a:extLst>
                </p14:cNvPr>
                <p14:cNvContentPartPr/>
                <p14:nvPr/>
              </p14:nvContentPartPr>
              <p14:xfrm>
                <a:off x="6557000" y="1886598"/>
                <a:ext cx="173880" cy="1080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C4A8F0-22D4-49C0-B478-E52F656C369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552680" y="1882278"/>
                  <a:ext cx="182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0B9E4D7-1982-4F15-9A5F-BCA5A6B86BFF}"/>
                    </a:ext>
                  </a:extLst>
                </p14:cNvPr>
                <p14:cNvContentPartPr/>
                <p14:nvPr/>
              </p14:nvContentPartPr>
              <p14:xfrm>
                <a:off x="6729440" y="1824318"/>
                <a:ext cx="386640" cy="223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0B9E4D7-1982-4F15-9A5F-BCA5A6B86BF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725120" y="1819998"/>
                  <a:ext cx="39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926C011-8611-4B9B-AD80-E87076DF175A}"/>
                    </a:ext>
                  </a:extLst>
                </p14:cNvPr>
                <p14:cNvContentPartPr/>
                <p14:nvPr/>
              </p14:nvContentPartPr>
              <p14:xfrm>
                <a:off x="7143440" y="1887678"/>
                <a:ext cx="56160" cy="98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926C011-8611-4B9B-AD80-E87076DF175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139120" y="1883358"/>
                  <a:ext cx="64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BA5BA0E-8B18-4FBA-8A86-DAB6CF1F937D}"/>
                    </a:ext>
                  </a:extLst>
                </p14:cNvPr>
                <p14:cNvContentPartPr/>
                <p14:nvPr/>
              </p14:nvContentPartPr>
              <p14:xfrm>
                <a:off x="7124360" y="1931958"/>
                <a:ext cx="93240" cy="1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BA5BA0E-8B18-4FBA-8A86-DAB6CF1F937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120040" y="1927638"/>
                  <a:ext cx="101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62E5302-A472-434A-A274-AE9B6D0E4650}"/>
                    </a:ext>
                  </a:extLst>
                </p14:cNvPr>
                <p14:cNvContentPartPr/>
                <p14:nvPr/>
              </p14:nvContentPartPr>
              <p14:xfrm>
                <a:off x="7245680" y="1818198"/>
                <a:ext cx="104040" cy="145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62E5302-A472-434A-A274-AE9B6D0E465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241360" y="1813878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53F55F7-659E-452C-BA4F-9F28F4BA79E7}"/>
                    </a:ext>
                  </a:extLst>
                </p14:cNvPr>
                <p14:cNvContentPartPr/>
                <p14:nvPr/>
              </p14:nvContentPartPr>
              <p14:xfrm>
                <a:off x="7291760" y="1868238"/>
                <a:ext cx="506880" cy="93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53F55F7-659E-452C-BA4F-9F28F4BA79E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87440" y="1863918"/>
                  <a:ext cx="515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45EE6F8-5BC0-4E45-A5BC-A029675A2546}"/>
                    </a:ext>
                  </a:extLst>
                </p14:cNvPr>
                <p14:cNvContentPartPr/>
                <p14:nvPr/>
              </p14:nvContentPartPr>
              <p14:xfrm>
                <a:off x="7940480" y="1864278"/>
                <a:ext cx="110160" cy="84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45EE6F8-5BC0-4E45-A5BC-A029675A254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936160" y="1859958"/>
                  <a:ext cx="11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353C5DF-FD8A-4B78-AF25-959AE1054FA4}"/>
                    </a:ext>
                  </a:extLst>
                </p14:cNvPr>
                <p14:cNvContentPartPr/>
                <p14:nvPr/>
              </p14:nvContentPartPr>
              <p14:xfrm>
                <a:off x="8053160" y="1862118"/>
                <a:ext cx="175680" cy="66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353C5DF-FD8A-4B78-AF25-959AE1054FA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048840" y="1857798"/>
                  <a:ext cx="18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E65E72A-5A8A-431B-89C7-41B60C6B5928}"/>
                    </a:ext>
                  </a:extLst>
                </p14:cNvPr>
                <p14:cNvContentPartPr/>
                <p14:nvPr/>
              </p14:nvContentPartPr>
              <p14:xfrm>
                <a:off x="7707920" y="2100078"/>
                <a:ext cx="122760" cy="141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E65E72A-5A8A-431B-89C7-41B60C6B592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03600" y="2095758"/>
                  <a:ext cx="131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FF3BE2A-0048-4D80-9927-FBD621480E32}"/>
                    </a:ext>
                  </a:extLst>
                </p14:cNvPr>
                <p14:cNvContentPartPr/>
                <p14:nvPr/>
              </p14:nvContentPartPr>
              <p14:xfrm>
                <a:off x="7808360" y="2110518"/>
                <a:ext cx="35280" cy="154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FF3BE2A-0048-4D80-9927-FBD621480E3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04040" y="2106198"/>
                  <a:ext cx="4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D9FB0D5-FB90-42BB-889F-C04AB8CBCD80}"/>
                    </a:ext>
                  </a:extLst>
                </p14:cNvPr>
                <p14:cNvContentPartPr/>
                <p14:nvPr/>
              </p14:nvContentPartPr>
              <p14:xfrm>
                <a:off x="7755080" y="2185398"/>
                <a:ext cx="91800" cy="10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D9FB0D5-FB90-42BB-889F-C04AB8CBCD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50760" y="2181078"/>
                  <a:ext cx="100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307C2C2-2618-4AB0-A5C5-F6979A6F4F5C}"/>
                    </a:ext>
                  </a:extLst>
                </p14:cNvPr>
                <p14:cNvContentPartPr/>
                <p14:nvPr/>
              </p14:nvContentPartPr>
              <p14:xfrm>
                <a:off x="7981880" y="2157678"/>
                <a:ext cx="188640" cy="216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307C2C2-2618-4AB0-A5C5-F6979A6F4F5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977560" y="2153358"/>
                  <a:ext cx="197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68C00D7-465C-49A2-A7A3-360DE4F44BA1}"/>
                    </a:ext>
                  </a:extLst>
                </p14:cNvPr>
                <p14:cNvContentPartPr/>
                <p14:nvPr/>
              </p14:nvContentPartPr>
              <p14:xfrm>
                <a:off x="8155400" y="2150478"/>
                <a:ext cx="138240" cy="202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68C00D7-465C-49A2-A7A3-360DE4F44BA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151080" y="2146158"/>
                  <a:ext cx="146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030E3DF-FC15-445F-840A-38DE7CB016D6}"/>
                    </a:ext>
                  </a:extLst>
                </p14:cNvPr>
                <p14:cNvContentPartPr/>
                <p14:nvPr/>
              </p14:nvContentPartPr>
              <p14:xfrm>
                <a:off x="8327120" y="2044278"/>
                <a:ext cx="66600" cy="157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030E3DF-FC15-445F-840A-38DE7CB016D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322800" y="2039958"/>
                  <a:ext cx="75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07F8A77-BFBF-4B27-88B2-ECBDA8871F64}"/>
                    </a:ext>
                  </a:extLst>
                </p14:cNvPr>
                <p14:cNvContentPartPr/>
                <p14:nvPr/>
              </p14:nvContentPartPr>
              <p14:xfrm>
                <a:off x="8400560" y="2121318"/>
                <a:ext cx="204480" cy="57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07F8A77-BFBF-4B27-88B2-ECBDA8871F6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396240" y="2116998"/>
                  <a:ext cx="21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E3F453E-A697-465A-9A51-80BAA6478A1A}"/>
                    </a:ext>
                  </a:extLst>
                </p14:cNvPr>
                <p14:cNvContentPartPr/>
                <p14:nvPr/>
              </p14:nvContentPartPr>
              <p14:xfrm>
                <a:off x="8782160" y="2063718"/>
                <a:ext cx="32040" cy="146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E3F453E-A697-465A-9A51-80BAA6478A1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777840" y="2059398"/>
                  <a:ext cx="40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C3E51B-B598-4F6D-AFA2-71658B3130F4}"/>
                    </a:ext>
                  </a:extLst>
                </p14:cNvPr>
                <p14:cNvContentPartPr/>
                <p14:nvPr/>
              </p14:nvContentPartPr>
              <p14:xfrm>
                <a:off x="8720240" y="2150478"/>
                <a:ext cx="147600" cy="37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C3E51B-B598-4F6D-AFA2-71658B3130F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15920" y="2146158"/>
                  <a:ext cx="156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BEE883B-85E6-4FFE-908F-C043BBBE9D43}"/>
                    </a:ext>
                  </a:extLst>
                </p14:cNvPr>
                <p14:cNvContentPartPr/>
                <p14:nvPr/>
              </p14:nvContentPartPr>
              <p14:xfrm>
                <a:off x="8714840" y="2028078"/>
                <a:ext cx="129960" cy="11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BEE883B-85E6-4FFE-908F-C043BBBE9D4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710520" y="2023758"/>
                  <a:ext cx="13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A2C8F8D-2E02-474B-9B5A-8B723B9FC8D3}"/>
                    </a:ext>
                  </a:extLst>
                </p14:cNvPr>
                <p14:cNvContentPartPr/>
                <p14:nvPr/>
              </p14:nvContentPartPr>
              <p14:xfrm>
                <a:off x="8920040" y="2142558"/>
                <a:ext cx="18360" cy="108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A2C8F8D-2E02-474B-9B5A-8B723B9FC8D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915720" y="2138238"/>
                  <a:ext cx="2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3659D82-5C8E-436C-A47E-549CA190D100}"/>
                    </a:ext>
                  </a:extLst>
                </p14:cNvPr>
                <p14:cNvContentPartPr/>
                <p14:nvPr/>
              </p14:nvContentPartPr>
              <p14:xfrm>
                <a:off x="8871800" y="2136438"/>
                <a:ext cx="121320" cy="145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3659D82-5C8E-436C-A47E-549CA190D10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867480" y="2132118"/>
                  <a:ext cx="12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A7E0B53-33DE-4F0E-9EBE-8061D099E4AC}"/>
                    </a:ext>
                  </a:extLst>
                </p14:cNvPr>
                <p14:cNvContentPartPr/>
                <p14:nvPr/>
              </p14:nvContentPartPr>
              <p14:xfrm>
                <a:off x="9214880" y="2085318"/>
                <a:ext cx="81000" cy="106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A7E0B53-33DE-4F0E-9EBE-8061D099E4A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210560" y="2080998"/>
                  <a:ext cx="8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17CBCD6-55BE-4C03-84EA-60D4D28DFEBA}"/>
                    </a:ext>
                  </a:extLst>
                </p14:cNvPr>
                <p14:cNvContentPartPr/>
                <p14:nvPr/>
              </p14:nvContentPartPr>
              <p14:xfrm>
                <a:off x="9348080" y="1982358"/>
                <a:ext cx="502560" cy="192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17CBCD6-55BE-4C03-84EA-60D4D28DFEB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343760" y="1978038"/>
                  <a:ext cx="51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A5072E-30AA-428B-82E0-6B9B3A759AFA}"/>
                    </a:ext>
                  </a:extLst>
                </p14:cNvPr>
                <p14:cNvContentPartPr/>
                <p14:nvPr/>
              </p14:nvContentPartPr>
              <p14:xfrm>
                <a:off x="9748400" y="1950678"/>
                <a:ext cx="9720" cy="7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A5072E-30AA-428B-82E0-6B9B3A759AF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744080" y="1946358"/>
                  <a:ext cx="18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7CE60DF-6F0D-413F-BEF0-5800E6A49434}"/>
                    </a:ext>
                  </a:extLst>
                </p14:cNvPr>
                <p14:cNvContentPartPr/>
                <p14:nvPr/>
              </p14:nvContentPartPr>
              <p14:xfrm>
                <a:off x="9974840" y="2051118"/>
                <a:ext cx="266040" cy="104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7CE60DF-6F0D-413F-BEF0-5800E6A4943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970520" y="2046798"/>
                  <a:ext cx="27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242C9C1-42A3-423F-AF76-6EDA37ECB7BC}"/>
                    </a:ext>
                  </a:extLst>
                </p14:cNvPr>
                <p14:cNvContentPartPr/>
                <p14:nvPr/>
              </p14:nvContentPartPr>
              <p14:xfrm>
                <a:off x="10258520" y="2000718"/>
                <a:ext cx="360" cy="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242C9C1-42A3-423F-AF76-6EDA37ECB7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54200" y="1996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D109DE7-9E3B-44D2-8747-772C36CD7595}"/>
                    </a:ext>
                  </a:extLst>
                </p14:cNvPr>
                <p14:cNvContentPartPr/>
                <p14:nvPr/>
              </p14:nvContentPartPr>
              <p14:xfrm>
                <a:off x="10270040" y="2045358"/>
                <a:ext cx="66960" cy="82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D109DE7-9E3B-44D2-8747-772C36CD759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265720" y="2041038"/>
                  <a:ext cx="75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84A1046-2339-45F4-8AF7-0E3F41DF3DD4}"/>
                    </a:ext>
                  </a:extLst>
                </p14:cNvPr>
                <p14:cNvContentPartPr/>
                <p14:nvPr/>
              </p14:nvContentPartPr>
              <p14:xfrm>
                <a:off x="10446800" y="2051118"/>
                <a:ext cx="145080" cy="84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84A1046-2339-45F4-8AF7-0E3F41DF3DD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442480" y="2046798"/>
                  <a:ext cx="153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4571EE6-585F-45A0-BAB2-20D63CBE44D7}"/>
                    </a:ext>
                  </a:extLst>
                </p14:cNvPr>
                <p14:cNvContentPartPr/>
                <p14:nvPr/>
              </p14:nvContentPartPr>
              <p14:xfrm>
                <a:off x="10608080" y="2062278"/>
                <a:ext cx="75600" cy="81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4571EE6-585F-45A0-BAB2-20D63CBE44D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0603760" y="2057958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1CC8922-492A-46B7-AF08-B582A8848D3C}"/>
                    </a:ext>
                  </a:extLst>
                </p14:cNvPr>
                <p14:cNvContentPartPr/>
                <p14:nvPr/>
              </p14:nvContentPartPr>
              <p14:xfrm>
                <a:off x="10637960" y="1993878"/>
                <a:ext cx="241560" cy="274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1CC8922-492A-46B7-AF08-B582A8848D3C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633640" y="1989558"/>
                  <a:ext cx="250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D6BDC5-DC45-4C36-AA24-4A184239E22C}"/>
                    </a:ext>
                  </a:extLst>
                </p14:cNvPr>
                <p14:cNvContentPartPr/>
                <p14:nvPr/>
              </p14:nvContentPartPr>
              <p14:xfrm>
                <a:off x="10887800" y="1985958"/>
                <a:ext cx="14400" cy="44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D6BDC5-DC45-4C36-AA24-4A184239E22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883480" y="1981638"/>
                  <a:ext cx="23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587D03F-7B85-40B8-B36A-9040097E332A}"/>
                    </a:ext>
                  </a:extLst>
                </p14:cNvPr>
                <p14:cNvContentPartPr/>
                <p14:nvPr/>
              </p14:nvContentPartPr>
              <p14:xfrm>
                <a:off x="10946120" y="1945638"/>
                <a:ext cx="121320" cy="141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587D03F-7B85-40B8-B36A-9040097E332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941800" y="1941318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15D8B66-E35A-4B3E-9848-B782C678A5F9}"/>
                    </a:ext>
                  </a:extLst>
                </p14:cNvPr>
                <p14:cNvContentPartPr/>
                <p14:nvPr/>
              </p14:nvContentPartPr>
              <p14:xfrm>
                <a:off x="10725080" y="1884078"/>
                <a:ext cx="95760" cy="16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15D8B66-E35A-4B3E-9848-B782C678A5F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720760" y="1879758"/>
                  <a:ext cx="104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A4B61AA-5446-4176-B8BD-BD59D02D2E37}"/>
                    </a:ext>
                  </a:extLst>
                </p14:cNvPr>
                <p14:cNvContentPartPr/>
                <p14:nvPr/>
              </p14:nvContentPartPr>
              <p14:xfrm>
                <a:off x="8107880" y="2447838"/>
                <a:ext cx="87840" cy="97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A4B61AA-5446-4176-B8BD-BD59D02D2E3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03560" y="2443518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50CFB37-2713-4226-B0D8-E0D8ED6EE31C}"/>
                    </a:ext>
                  </a:extLst>
                </p14:cNvPr>
                <p14:cNvContentPartPr/>
                <p14:nvPr/>
              </p14:nvContentPartPr>
              <p14:xfrm>
                <a:off x="8232080" y="2476638"/>
                <a:ext cx="86760" cy="54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50CFB37-2713-4226-B0D8-E0D8ED6EE31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227760" y="2472318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648585D-13D8-4F45-9614-B2825A0916E3}"/>
                    </a:ext>
                  </a:extLst>
                </p14:cNvPr>
                <p14:cNvContentPartPr/>
                <p14:nvPr/>
              </p14:nvContentPartPr>
              <p14:xfrm>
                <a:off x="8357360" y="2365758"/>
                <a:ext cx="123480" cy="151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648585D-13D8-4F45-9614-B2825A0916E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53040" y="2361438"/>
                  <a:ext cx="13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A8FD46E-BC3A-41CD-8C1F-ED417E59A30D}"/>
                    </a:ext>
                  </a:extLst>
                </p14:cNvPr>
                <p14:cNvContentPartPr/>
                <p14:nvPr/>
              </p14:nvContentPartPr>
              <p14:xfrm>
                <a:off x="8554280" y="2444958"/>
                <a:ext cx="228600" cy="72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A8FD46E-BC3A-41CD-8C1F-ED417E59A30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549960" y="2440638"/>
                  <a:ext cx="237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AFD3FD3-5064-4048-AFCD-DFE2ABE2A981}"/>
                    </a:ext>
                  </a:extLst>
                </p14:cNvPr>
                <p14:cNvContentPartPr/>
                <p14:nvPr/>
              </p14:nvContentPartPr>
              <p14:xfrm>
                <a:off x="8773520" y="2356398"/>
                <a:ext cx="179280" cy="262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AFD3FD3-5064-4048-AFCD-DFE2ABE2A98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769200" y="2352078"/>
                  <a:ext cx="187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949CB95-9A3D-4AF6-B87E-EBF4CD606570}"/>
                    </a:ext>
                  </a:extLst>
                </p14:cNvPr>
                <p14:cNvContentPartPr/>
                <p14:nvPr/>
              </p14:nvContentPartPr>
              <p14:xfrm>
                <a:off x="8952800" y="2400318"/>
                <a:ext cx="201600" cy="92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949CB95-9A3D-4AF6-B87E-EBF4CD60657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948480" y="2395998"/>
                  <a:ext cx="21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5B3EDF5-EECA-468A-90E5-B5B6F7E967E7}"/>
                    </a:ext>
                  </a:extLst>
                </p14:cNvPr>
                <p14:cNvContentPartPr/>
                <p14:nvPr/>
              </p14:nvContentPartPr>
              <p14:xfrm>
                <a:off x="9246200" y="2288718"/>
                <a:ext cx="18000" cy="89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5B3EDF5-EECA-468A-90E5-B5B6F7E967E7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241880" y="2284398"/>
                  <a:ext cx="2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B5CFEB4-3C90-417B-8516-18C073A6FC61}"/>
                    </a:ext>
                  </a:extLst>
                </p14:cNvPr>
                <p14:cNvContentPartPr/>
                <p14:nvPr/>
              </p14:nvContentPartPr>
              <p14:xfrm>
                <a:off x="9226760" y="2480598"/>
                <a:ext cx="13680" cy="25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B5CFEB4-3C90-417B-8516-18C073A6FC6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222440" y="2476278"/>
                  <a:ext cx="2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F0ED536-D843-4C84-8900-098D356E8B3E}"/>
                    </a:ext>
                  </a:extLst>
                </p14:cNvPr>
                <p14:cNvContentPartPr/>
                <p14:nvPr/>
              </p14:nvContentPartPr>
              <p14:xfrm>
                <a:off x="7837880" y="2771118"/>
                <a:ext cx="9720" cy="1368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F0ED536-D843-4C84-8900-098D356E8B3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833560" y="2766798"/>
                  <a:ext cx="1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827DD66-C8DA-4148-A12A-4D2D382ABCCC}"/>
                    </a:ext>
                  </a:extLst>
                </p14:cNvPr>
                <p14:cNvContentPartPr/>
                <p14:nvPr/>
              </p14:nvContentPartPr>
              <p14:xfrm>
                <a:off x="7737080" y="2759598"/>
                <a:ext cx="175680" cy="164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827DD66-C8DA-4148-A12A-4D2D382ABCC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32760" y="2755278"/>
                  <a:ext cx="184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5127A2F-0A64-4A6E-A031-D9B80DA43C12}"/>
                    </a:ext>
                  </a:extLst>
                </p14:cNvPr>
                <p14:cNvContentPartPr/>
                <p14:nvPr/>
              </p14:nvContentPartPr>
              <p14:xfrm>
                <a:off x="7943360" y="2814318"/>
                <a:ext cx="12600" cy="90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5127A2F-0A64-4A6E-A031-D9B80DA43C1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939040" y="2809998"/>
                  <a:ext cx="2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BF226B-D9FA-48C2-9AEE-1ED521E1B699}"/>
                    </a:ext>
                  </a:extLst>
                </p14:cNvPr>
                <p14:cNvContentPartPr/>
                <p14:nvPr/>
              </p14:nvContentPartPr>
              <p14:xfrm>
                <a:off x="7976840" y="2806398"/>
                <a:ext cx="78480" cy="87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BF226B-D9FA-48C2-9AEE-1ED521E1B69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972520" y="2802078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1BD1E50-5705-454D-849D-C96797985392}"/>
                    </a:ext>
                  </a:extLst>
                </p14:cNvPr>
                <p14:cNvContentPartPr/>
                <p14:nvPr/>
              </p14:nvContentPartPr>
              <p14:xfrm>
                <a:off x="8007800" y="2735838"/>
                <a:ext cx="38520" cy="25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1BD1E50-5705-454D-849D-C96797985392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003480" y="2731518"/>
                  <a:ext cx="47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524D153-28E3-47D1-A60D-4981F29AA924}"/>
                    </a:ext>
                  </a:extLst>
                </p14:cNvPr>
                <p14:cNvContentPartPr/>
                <p14:nvPr/>
              </p14:nvContentPartPr>
              <p14:xfrm>
                <a:off x="8070440" y="2789478"/>
                <a:ext cx="86400" cy="100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524D153-28E3-47D1-A60D-4981F29AA92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066120" y="2785158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43C43C5-F5E1-445C-8D52-A73228CD697F}"/>
                    </a:ext>
                  </a:extLst>
                </p14:cNvPr>
                <p14:cNvContentPartPr/>
                <p14:nvPr/>
              </p14:nvContentPartPr>
              <p14:xfrm>
                <a:off x="8157920" y="2797758"/>
                <a:ext cx="93600" cy="810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43C43C5-F5E1-445C-8D52-A73228CD697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153600" y="2793438"/>
                  <a:ext cx="10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20218BA-4279-40FF-8D84-C461499630FC}"/>
                    </a:ext>
                  </a:extLst>
                </p14:cNvPr>
                <p14:cNvContentPartPr/>
                <p14:nvPr/>
              </p14:nvContentPartPr>
              <p14:xfrm>
                <a:off x="7502360" y="2863278"/>
                <a:ext cx="123480" cy="47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20218BA-4279-40FF-8D84-C461499630F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498040" y="2858958"/>
                  <a:ext cx="13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B88611B-8CAF-4727-BE9D-B9AFC0E35D69}"/>
                    </a:ext>
                  </a:extLst>
                </p14:cNvPr>
                <p14:cNvContentPartPr/>
                <p14:nvPr/>
              </p14:nvContentPartPr>
              <p14:xfrm>
                <a:off x="7566800" y="2827278"/>
                <a:ext cx="84960" cy="149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B88611B-8CAF-4727-BE9D-B9AFC0E35D6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562480" y="2822958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490ED7F-C828-40E3-BC5F-5D58D6F19D85}"/>
                    </a:ext>
                  </a:extLst>
                </p14:cNvPr>
                <p14:cNvContentPartPr/>
                <p14:nvPr/>
              </p14:nvContentPartPr>
              <p14:xfrm>
                <a:off x="8456720" y="2752038"/>
                <a:ext cx="112680" cy="93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490ED7F-C828-40E3-BC5F-5D58D6F19D85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452400" y="2747718"/>
                  <a:ext cx="121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0B72398-1C01-47B4-98AA-D2CE3DDCFF38}"/>
                    </a:ext>
                  </a:extLst>
                </p14:cNvPr>
                <p14:cNvContentPartPr/>
                <p14:nvPr/>
              </p14:nvContentPartPr>
              <p14:xfrm>
                <a:off x="8582720" y="2782278"/>
                <a:ext cx="98640" cy="168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0B72398-1C01-47B4-98AA-D2CE3DDCFF38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578400" y="2777958"/>
                  <a:ext cx="107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18E8B03-ED37-4DF4-96EF-88758AF425A5}"/>
                    </a:ext>
                  </a:extLst>
                </p14:cNvPr>
                <p14:cNvContentPartPr/>
                <p14:nvPr/>
              </p14:nvContentPartPr>
              <p14:xfrm>
                <a:off x="8711600" y="2695518"/>
                <a:ext cx="95040" cy="1440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18E8B03-ED37-4DF4-96EF-88758AF425A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707280" y="2691198"/>
                  <a:ext cx="103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EF523C1-6DA1-48B2-9009-A32D6F9C1FD0}"/>
                    </a:ext>
                  </a:extLst>
                </p14:cNvPr>
                <p14:cNvContentPartPr/>
                <p14:nvPr/>
              </p14:nvContentPartPr>
              <p14:xfrm>
                <a:off x="8801240" y="2706678"/>
                <a:ext cx="4320" cy="288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EF523C1-6DA1-48B2-9009-A32D6F9C1FD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796920" y="2702358"/>
                  <a:ext cx="12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AAA7830-483E-413C-8EDD-A6AD20B80510}"/>
                    </a:ext>
                  </a:extLst>
                </p14:cNvPr>
                <p14:cNvContentPartPr/>
                <p14:nvPr/>
              </p14:nvContentPartPr>
              <p14:xfrm>
                <a:off x="8842280" y="2763918"/>
                <a:ext cx="195480" cy="705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AAA7830-483E-413C-8EDD-A6AD20B8051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837960" y="2759598"/>
                  <a:ext cx="20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E3C78A-B393-466D-BDCD-9C5792811C68}"/>
                    </a:ext>
                  </a:extLst>
                </p14:cNvPr>
                <p14:cNvContentPartPr/>
                <p14:nvPr/>
              </p14:nvContentPartPr>
              <p14:xfrm>
                <a:off x="9063320" y="2766438"/>
                <a:ext cx="19800" cy="77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E3C78A-B393-466D-BDCD-9C5792811C6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059000" y="2762118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C77BCEE-4DA0-466D-8BEE-CAB2402AE1EE}"/>
                    </a:ext>
                  </a:extLst>
                </p14:cNvPr>
                <p14:cNvContentPartPr/>
                <p14:nvPr/>
              </p14:nvContentPartPr>
              <p14:xfrm>
                <a:off x="9080600" y="2774718"/>
                <a:ext cx="379440" cy="162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C77BCEE-4DA0-466D-8BEE-CAB2402AE1E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076280" y="2770398"/>
                  <a:ext cx="388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33154F5-706C-4598-9170-9FFB77CCCE8E}"/>
                    </a:ext>
                  </a:extLst>
                </p14:cNvPr>
                <p14:cNvContentPartPr/>
                <p14:nvPr/>
              </p14:nvContentPartPr>
              <p14:xfrm>
                <a:off x="9340880" y="2655558"/>
                <a:ext cx="24480" cy="3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33154F5-706C-4598-9170-9FFB77CCCE8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336560" y="2651238"/>
                  <a:ext cx="33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AA56876-51C8-4D9C-BECE-02E3F408E063}"/>
                    </a:ext>
                  </a:extLst>
                </p14:cNvPr>
                <p14:cNvContentPartPr/>
                <p14:nvPr/>
              </p14:nvContentPartPr>
              <p14:xfrm>
                <a:off x="9592160" y="2651958"/>
                <a:ext cx="98280" cy="1612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AA56876-51C8-4D9C-BECE-02E3F408E06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587840" y="2647638"/>
                  <a:ext cx="10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8BF6AA1-1B88-4F97-BA79-5F4A8931F81D}"/>
                    </a:ext>
                  </a:extLst>
                </p14:cNvPr>
                <p14:cNvContentPartPr/>
                <p14:nvPr/>
              </p14:nvContentPartPr>
              <p14:xfrm>
                <a:off x="9642560" y="2757438"/>
                <a:ext cx="45360" cy="45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8BF6AA1-1B88-4F97-BA79-5F4A8931F81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638240" y="2753118"/>
                  <a:ext cx="5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F9500CF-412A-4026-81C8-013835EA349C}"/>
                    </a:ext>
                  </a:extLst>
                </p14:cNvPr>
                <p14:cNvContentPartPr/>
                <p14:nvPr/>
              </p14:nvContentPartPr>
              <p14:xfrm>
                <a:off x="9690440" y="2756358"/>
                <a:ext cx="179280" cy="55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F9500CF-412A-4026-81C8-013835EA349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686120" y="2752038"/>
                  <a:ext cx="187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7A33B47-4441-4F24-AE27-6565FD1BF6F6}"/>
                    </a:ext>
                  </a:extLst>
                </p14:cNvPr>
                <p14:cNvContentPartPr/>
                <p14:nvPr/>
              </p14:nvContentPartPr>
              <p14:xfrm>
                <a:off x="9869360" y="2740518"/>
                <a:ext cx="97560" cy="856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7A33B47-4441-4F24-AE27-6565FD1BF6F6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865040" y="2736198"/>
                  <a:ext cx="10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1916902-1256-4242-8AE3-60EC2F5D2171}"/>
                    </a:ext>
                  </a:extLst>
                </p14:cNvPr>
                <p14:cNvContentPartPr/>
                <p14:nvPr/>
              </p14:nvContentPartPr>
              <p14:xfrm>
                <a:off x="10083200" y="2719998"/>
                <a:ext cx="154080" cy="720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1916902-1256-4242-8AE3-60EC2F5D217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078880" y="2715678"/>
                  <a:ext cx="162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749816E-4C77-40AE-8EDE-F27490AFAD07}"/>
                    </a:ext>
                  </a:extLst>
                </p14:cNvPr>
                <p14:cNvContentPartPr/>
                <p14:nvPr/>
              </p14:nvContentPartPr>
              <p14:xfrm>
                <a:off x="10238360" y="2738358"/>
                <a:ext cx="248400" cy="50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749816E-4C77-40AE-8EDE-F27490AFAD0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0234040" y="2734038"/>
                  <a:ext cx="25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07A9A4E-C5B3-4B73-83AD-6AD172751BAD}"/>
                    </a:ext>
                  </a:extLst>
                </p14:cNvPr>
                <p14:cNvContentPartPr/>
                <p14:nvPr/>
              </p14:nvContentPartPr>
              <p14:xfrm>
                <a:off x="10569920" y="2695518"/>
                <a:ext cx="187920" cy="205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07A9A4E-C5B3-4B73-83AD-6AD172751BA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0565600" y="2691198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832DEB6-C14B-44CE-AB87-1522519B3DDA}"/>
                    </a:ext>
                  </a:extLst>
                </p14:cNvPr>
                <p14:cNvContentPartPr/>
                <p14:nvPr/>
              </p14:nvContentPartPr>
              <p14:xfrm>
                <a:off x="10771160" y="2611638"/>
                <a:ext cx="145800" cy="135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832DEB6-C14B-44CE-AB87-1522519B3DD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766840" y="2607318"/>
                  <a:ext cx="15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92152C3-707C-4FFE-934C-F5FA069D7C28}"/>
                    </a:ext>
                  </a:extLst>
                </p14:cNvPr>
                <p14:cNvContentPartPr/>
                <p14:nvPr/>
              </p14:nvContentPartPr>
              <p14:xfrm>
                <a:off x="10938920" y="2598678"/>
                <a:ext cx="38160" cy="141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92152C3-707C-4FFE-934C-F5FA069D7C28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934600" y="2594358"/>
                  <a:ext cx="4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E985327-ABCE-497D-8A41-F4D9C6CDF81E}"/>
                    </a:ext>
                  </a:extLst>
                </p14:cNvPr>
                <p14:cNvContentPartPr/>
                <p14:nvPr/>
              </p14:nvContentPartPr>
              <p14:xfrm>
                <a:off x="10714280" y="2633958"/>
                <a:ext cx="256320" cy="57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E985327-ABCE-497D-8A41-F4D9C6CDF81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709960" y="2629638"/>
                  <a:ext cx="264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B9925D5-FD50-45FF-95B5-D612F9818A51}"/>
                    </a:ext>
                  </a:extLst>
                </p14:cNvPr>
                <p14:cNvContentPartPr/>
                <p14:nvPr/>
              </p14:nvContentPartPr>
              <p14:xfrm>
                <a:off x="11117840" y="2565918"/>
                <a:ext cx="171000" cy="222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B9925D5-FD50-45FF-95B5-D612F9818A5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1113520" y="2561598"/>
                  <a:ext cx="179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5A454E-C506-4788-A503-D74081B0B9ED}"/>
                    </a:ext>
                  </a:extLst>
                </p14:cNvPr>
                <p14:cNvContentPartPr/>
                <p14:nvPr/>
              </p14:nvContentPartPr>
              <p14:xfrm>
                <a:off x="11262560" y="2650518"/>
                <a:ext cx="168480" cy="540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5A454E-C506-4788-A503-D74081B0B9E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1258240" y="2646198"/>
                  <a:ext cx="177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7A9F364-8076-4C58-8E74-A2F28BB4CE11}"/>
                    </a:ext>
                  </a:extLst>
                </p14:cNvPr>
                <p14:cNvContentPartPr/>
                <p14:nvPr/>
              </p14:nvContentPartPr>
              <p14:xfrm>
                <a:off x="11364800" y="2539998"/>
                <a:ext cx="49320" cy="147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7A9F364-8076-4C58-8E74-A2F28BB4CE11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360480" y="2535678"/>
                  <a:ext cx="57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F051012-5C23-43F3-B039-74EE2ADE9C3E}"/>
                    </a:ext>
                  </a:extLst>
                </p14:cNvPr>
                <p14:cNvContentPartPr/>
                <p14:nvPr/>
              </p14:nvContentPartPr>
              <p14:xfrm>
                <a:off x="7790720" y="3100158"/>
                <a:ext cx="103320" cy="835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F051012-5C23-43F3-B039-74EE2ADE9C3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786400" y="3095838"/>
                  <a:ext cx="111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C5045CA-8978-415F-8538-CDC8691D36B3}"/>
                    </a:ext>
                  </a:extLst>
                </p14:cNvPr>
                <p14:cNvContentPartPr/>
                <p14:nvPr/>
              </p14:nvContentPartPr>
              <p14:xfrm>
                <a:off x="7929320" y="3031038"/>
                <a:ext cx="80280" cy="134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C5045CA-8978-415F-8538-CDC8691D36B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925000" y="3026718"/>
                  <a:ext cx="88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B8C6D59-E14F-4CB9-BDCC-862752C7513E}"/>
                    </a:ext>
                  </a:extLst>
                </p14:cNvPr>
                <p14:cNvContentPartPr/>
                <p14:nvPr/>
              </p14:nvContentPartPr>
              <p14:xfrm>
                <a:off x="8080520" y="3072798"/>
                <a:ext cx="96120" cy="100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B8C6D59-E14F-4CB9-BDCC-862752C7513E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076200" y="3068478"/>
                  <a:ext cx="10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6E9869C-8096-4620-AF08-589DBD4AFC20}"/>
                    </a:ext>
                  </a:extLst>
                </p14:cNvPr>
                <p14:cNvContentPartPr/>
                <p14:nvPr/>
              </p14:nvContentPartPr>
              <p14:xfrm>
                <a:off x="8363480" y="3085758"/>
                <a:ext cx="180360" cy="65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6E9869C-8096-4620-AF08-589DBD4AFC2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359160" y="3081438"/>
                  <a:ext cx="18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F600BFB-A164-403F-9106-89A513531725}"/>
                    </a:ext>
                  </a:extLst>
                </p14:cNvPr>
                <p14:cNvContentPartPr/>
                <p14:nvPr/>
              </p14:nvContentPartPr>
              <p14:xfrm>
                <a:off x="8566880" y="3096918"/>
                <a:ext cx="43920" cy="57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F600BFB-A164-403F-9106-89A51353172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562560" y="3092598"/>
                  <a:ext cx="5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60CC114-B7D9-4ADA-98F7-F7AB72D080BC}"/>
                    </a:ext>
                  </a:extLst>
                </p14:cNvPr>
                <p14:cNvContentPartPr/>
                <p14:nvPr/>
              </p14:nvContentPartPr>
              <p14:xfrm>
                <a:off x="8626640" y="3061278"/>
                <a:ext cx="133560" cy="212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60CC114-B7D9-4ADA-98F7-F7AB72D080B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622320" y="3056958"/>
                  <a:ext cx="142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CA67E62-DB09-4C69-8B21-74F31B4C8C1E}"/>
                    </a:ext>
                  </a:extLst>
                </p14:cNvPr>
                <p14:cNvContentPartPr/>
                <p14:nvPr/>
              </p14:nvContentPartPr>
              <p14:xfrm>
                <a:off x="8783240" y="3043278"/>
                <a:ext cx="167760" cy="1080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CA67E62-DB09-4C69-8B21-74F31B4C8C1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778920" y="3038958"/>
                  <a:ext cx="17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7AC3694-3890-4105-9910-79B51D972103}"/>
                    </a:ext>
                  </a:extLst>
                </p14:cNvPr>
                <p14:cNvContentPartPr/>
                <p14:nvPr/>
              </p14:nvContentPartPr>
              <p14:xfrm>
                <a:off x="8850200" y="2980278"/>
                <a:ext cx="36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7AC3694-3890-4105-9910-79B51D97210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45880" y="29759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7F311C2-9B1B-4BCB-92C0-000B28158FA3}"/>
                    </a:ext>
                  </a:extLst>
                </p14:cNvPr>
                <p14:cNvContentPartPr/>
                <p14:nvPr/>
              </p14:nvContentPartPr>
              <p14:xfrm>
                <a:off x="9098960" y="3080358"/>
                <a:ext cx="134280" cy="1036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7F311C2-9B1B-4BCB-92C0-000B28158FA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9094640" y="3076038"/>
                  <a:ext cx="142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026714-2DE2-45B0-A198-477E6A8F1D31}"/>
                    </a:ext>
                  </a:extLst>
                </p14:cNvPr>
                <p14:cNvContentPartPr/>
                <p14:nvPr/>
              </p14:nvContentPartPr>
              <p14:xfrm>
                <a:off x="9237920" y="3070278"/>
                <a:ext cx="150840" cy="68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026714-2DE2-45B0-A198-477E6A8F1D3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33600" y="3065958"/>
                  <a:ext cx="159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422EF55-AA88-4EB8-814F-4054AF942C1B}"/>
                    </a:ext>
                  </a:extLst>
                </p14:cNvPr>
                <p14:cNvContentPartPr/>
                <p14:nvPr/>
              </p14:nvContentPartPr>
              <p14:xfrm>
                <a:off x="9421160" y="3069198"/>
                <a:ext cx="174960" cy="161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422EF55-AA88-4EB8-814F-4054AF942C1B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416840" y="3064878"/>
                  <a:ext cx="183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70E83D1-8BD4-4255-A3D5-6AD4116098DD}"/>
                    </a:ext>
                  </a:extLst>
                </p14:cNvPr>
                <p14:cNvContentPartPr/>
                <p14:nvPr/>
              </p14:nvContentPartPr>
              <p14:xfrm>
                <a:off x="9586760" y="3061638"/>
                <a:ext cx="128160" cy="175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70E83D1-8BD4-4255-A3D5-6AD4116098D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9582440" y="3057318"/>
                  <a:ext cx="136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6B02441-1943-42CE-ABDB-40887BC193EE}"/>
                    </a:ext>
                  </a:extLst>
                </p14:cNvPr>
                <p14:cNvContentPartPr/>
                <p14:nvPr/>
              </p14:nvContentPartPr>
              <p14:xfrm>
                <a:off x="9770360" y="2978478"/>
                <a:ext cx="73080" cy="143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6B02441-1943-42CE-ABDB-40887BC193EE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766040" y="2974158"/>
                  <a:ext cx="8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31487C2-6DD2-4A49-95D1-0CAE8E9DD1BA}"/>
                    </a:ext>
                  </a:extLst>
                </p14:cNvPr>
                <p14:cNvContentPartPr/>
                <p14:nvPr/>
              </p14:nvContentPartPr>
              <p14:xfrm>
                <a:off x="9852800" y="3049758"/>
                <a:ext cx="195840" cy="58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31487C2-6DD2-4A49-95D1-0CAE8E9DD1B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848480" y="3045438"/>
                  <a:ext cx="204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5F02702-4F49-447B-AD3A-53F6EFC7F93C}"/>
                    </a:ext>
                  </a:extLst>
                </p14:cNvPr>
                <p14:cNvContentPartPr/>
                <p14:nvPr/>
              </p14:nvContentPartPr>
              <p14:xfrm>
                <a:off x="10232960" y="3031398"/>
                <a:ext cx="37440" cy="1094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5F02702-4F49-447B-AD3A-53F6EFC7F93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228640" y="3027078"/>
                  <a:ext cx="4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89E4495-516C-4629-A011-34F00DD04451}"/>
                    </a:ext>
                  </a:extLst>
                </p14:cNvPr>
                <p14:cNvContentPartPr/>
                <p14:nvPr/>
              </p14:nvContentPartPr>
              <p14:xfrm>
                <a:off x="10244840" y="3013398"/>
                <a:ext cx="117360" cy="119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89E4495-516C-4629-A011-34F00DD0445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240520" y="3009078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5816A3A-0DCB-4106-B33B-9862D207C31D}"/>
                    </a:ext>
                  </a:extLst>
                </p14:cNvPr>
                <p14:cNvContentPartPr/>
                <p14:nvPr/>
              </p14:nvContentPartPr>
              <p14:xfrm>
                <a:off x="10382000" y="3056238"/>
                <a:ext cx="82080" cy="63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5816A3A-0DCB-4106-B33B-9862D207C31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377680" y="3051918"/>
                  <a:ext cx="90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B3F299B-EA99-497F-AEA2-BC69EFEECBDE}"/>
                    </a:ext>
                  </a:extLst>
                </p14:cNvPr>
                <p14:cNvContentPartPr/>
                <p14:nvPr/>
              </p14:nvContentPartPr>
              <p14:xfrm>
                <a:off x="10518440" y="2954718"/>
                <a:ext cx="106560" cy="153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B3F299B-EA99-497F-AEA2-BC69EFEECBD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0514120" y="2950398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526B55D-1806-49DD-977B-7C6E3C94426B}"/>
                    </a:ext>
                  </a:extLst>
                </p14:cNvPr>
                <p14:cNvContentPartPr/>
                <p14:nvPr/>
              </p14:nvContentPartPr>
              <p14:xfrm>
                <a:off x="10459400" y="3006918"/>
                <a:ext cx="102600" cy="3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526B55D-1806-49DD-977B-7C6E3C94426B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455080" y="3002598"/>
                  <a:ext cx="1112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AE3B01F-B571-46E4-9A83-B13CA0F1E307}"/>
                    </a:ext>
                  </a:extLst>
                </p14:cNvPr>
                <p14:cNvContentPartPr/>
                <p14:nvPr/>
              </p14:nvContentPartPr>
              <p14:xfrm>
                <a:off x="10659200" y="3031038"/>
                <a:ext cx="144360" cy="59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AE3B01F-B571-46E4-9A83-B13CA0F1E30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654880" y="3026718"/>
                  <a:ext cx="153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E6019A6-A7C1-4741-9979-56D702D3D255}"/>
                    </a:ext>
                  </a:extLst>
                </p14:cNvPr>
                <p14:cNvContentPartPr/>
                <p14:nvPr/>
              </p14:nvContentPartPr>
              <p14:xfrm>
                <a:off x="10846040" y="3034638"/>
                <a:ext cx="96120" cy="65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E6019A6-A7C1-4741-9979-56D702D3D25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841720" y="3030318"/>
                  <a:ext cx="104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F7FDD29-B960-4405-ADAF-1EFDF9DC2E9A}"/>
                    </a:ext>
                  </a:extLst>
                </p14:cNvPr>
                <p14:cNvContentPartPr/>
                <p14:nvPr/>
              </p14:nvContentPartPr>
              <p14:xfrm>
                <a:off x="10962680" y="3033918"/>
                <a:ext cx="18720" cy="853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F7FDD29-B960-4405-ADAF-1EFDF9DC2E9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0958360" y="3029598"/>
                  <a:ext cx="2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BB7984D-6AD3-4BE4-B3E8-A720F09036B7}"/>
                    </a:ext>
                  </a:extLst>
                </p14:cNvPr>
                <p14:cNvContentPartPr/>
                <p14:nvPr/>
              </p14:nvContentPartPr>
              <p14:xfrm>
                <a:off x="10991840" y="2979198"/>
                <a:ext cx="25920" cy="36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BB7984D-6AD3-4BE4-B3E8-A720F09036B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0987520" y="2974878"/>
                  <a:ext cx="3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B7DCFC8-EA65-498D-BDFA-32F835F58F05}"/>
                    </a:ext>
                  </a:extLst>
                </p14:cNvPr>
                <p14:cNvContentPartPr/>
                <p14:nvPr/>
              </p14:nvContentPartPr>
              <p14:xfrm>
                <a:off x="11054480" y="3001158"/>
                <a:ext cx="81720" cy="925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B7DCFC8-EA65-498D-BDFA-32F835F58F0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050160" y="2996838"/>
                  <a:ext cx="90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CD59648-CEBC-462A-9845-1590FB398D70}"/>
                    </a:ext>
                  </a:extLst>
                </p14:cNvPr>
                <p14:cNvContentPartPr/>
                <p14:nvPr/>
              </p14:nvContentPartPr>
              <p14:xfrm>
                <a:off x="11156720" y="2986038"/>
                <a:ext cx="88200" cy="795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CD59648-CEBC-462A-9845-1590FB398D7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152400" y="2981718"/>
                  <a:ext cx="96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39B7246-15CF-4B89-928F-35C70712F84D}"/>
                    </a:ext>
                  </a:extLst>
                </p14:cNvPr>
                <p14:cNvContentPartPr/>
                <p14:nvPr/>
              </p14:nvContentPartPr>
              <p14:xfrm>
                <a:off x="11246720" y="2998278"/>
                <a:ext cx="159120" cy="666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39B7246-15CF-4B89-928F-35C70712F84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242400" y="2993958"/>
                  <a:ext cx="167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1F10C03-F1ED-4F61-B564-B2EF57E902F1}"/>
                    </a:ext>
                  </a:extLst>
                </p14:cNvPr>
                <p14:cNvContentPartPr/>
                <p14:nvPr/>
              </p14:nvContentPartPr>
              <p14:xfrm>
                <a:off x="11391080" y="2983158"/>
                <a:ext cx="112680" cy="91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1F10C03-F1ED-4F61-B564-B2EF57E902F1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386760" y="2978838"/>
                  <a:ext cx="121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E1736F3-09A6-494D-BB1F-4575258DCA00}"/>
                    </a:ext>
                  </a:extLst>
                </p14:cNvPr>
                <p14:cNvContentPartPr/>
                <p14:nvPr/>
              </p14:nvContentPartPr>
              <p14:xfrm>
                <a:off x="7942280" y="3340638"/>
                <a:ext cx="143280" cy="88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E1736F3-09A6-494D-BB1F-4575258DCA0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937960" y="3336318"/>
                  <a:ext cx="151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8A0FF0C-6E95-4DBC-AE1C-BB130AF75BB0}"/>
                    </a:ext>
                  </a:extLst>
                </p14:cNvPr>
                <p14:cNvContentPartPr/>
                <p14:nvPr/>
              </p14:nvContentPartPr>
              <p14:xfrm>
                <a:off x="8118680" y="3335958"/>
                <a:ext cx="170280" cy="66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8A0FF0C-6E95-4DBC-AE1C-BB130AF75BB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114360" y="3331638"/>
                  <a:ext cx="178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80E0B64-7A1A-456A-8CF7-F00A2CA35931}"/>
                    </a:ext>
                  </a:extLst>
                </p14:cNvPr>
                <p14:cNvContentPartPr/>
                <p14:nvPr/>
              </p14:nvContentPartPr>
              <p14:xfrm>
                <a:off x="8493800" y="3346398"/>
                <a:ext cx="22680" cy="1116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80E0B64-7A1A-456A-8CF7-F00A2CA35931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8489480" y="3342078"/>
                  <a:ext cx="3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5EDD833F-1E58-48D1-AD6E-C7A4DDFA226B}"/>
                    </a:ext>
                  </a:extLst>
                </p14:cNvPr>
                <p14:cNvContentPartPr/>
                <p14:nvPr/>
              </p14:nvContentPartPr>
              <p14:xfrm>
                <a:off x="8452040" y="3304638"/>
                <a:ext cx="164880" cy="1728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5EDD833F-1E58-48D1-AD6E-C7A4DDFA226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447720" y="3300318"/>
                  <a:ext cx="173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E0E18FD-59B9-4316-9667-8AA970C362B2}"/>
                    </a:ext>
                  </a:extLst>
                </p14:cNvPr>
                <p14:cNvContentPartPr/>
                <p14:nvPr/>
              </p14:nvContentPartPr>
              <p14:xfrm>
                <a:off x="8767760" y="3333438"/>
                <a:ext cx="300600" cy="129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E0E18FD-59B9-4316-9667-8AA970C362B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763440" y="3329118"/>
                  <a:ext cx="30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0C7FD64-7775-4EFC-B35D-FAB3FD7BCA93}"/>
                    </a:ext>
                  </a:extLst>
                </p14:cNvPr>
                <p14:cNvContentPartPr/>
                <p14:nvPr/>
              </p14:nvContentPartPr>
              <p14:xfrm>
                <a:off x="9114440" y="3310758"/>
                <a:ext cx="135360" cy="144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0C7FD64-7775-4EFC-B35D-FAB3FD7BCA9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110120" y="3306438"/>
                  <a:ext cx="14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8A6DCE0-AB21-4D85-902D-AA6707F4F041}"/>
                    </a:ext>
                  </a:extLst>
                </p14:cNvPr>
                <p14:cNvContentPartPr/>
                <p14:nvPr/>
              </p14:nvContentPartPr>
              <p14:xfrm>
                <a:off x="9313520" y="3304278"/>
                <a:ext cx="199080" cy="241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8A6DCE0-AB21-4D85-902D-AA6707F4F041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309200" y="3299958"/>
                  <a:ext cx="20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5AC0A2A-6E37-4755-B29D-42E2156E3B5B}"/>
                    </a:ext>
                  </a:extLst>
                </p14:cNvPr>
                <p14:cNvContentPartPr/>
                <p14:nvPr/>
              </p14:nvContentPartPr>
              <p14:xfrm>
                <a:off x="9551480" y="3306438"/>
                <a:ext cx="91800" cy="1465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5AC0A2A-6E37-4755-B29D-42E2156E3B5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547160" y="3302118"/>
                  <a:ext cx="10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D1AA7DC-1D5C-4BDB-B4A9-1C9CFD368861}"/>
                    </a:ext>
                  </a:extLst>
                </p14:cNvPr>
                <p14:cNvContentPartPr/>
                <p14:nvPr/>
              </p14:nvContentPartPr>
              <p14:xfrm>
                <a:off x="9675680" y="3353598"/>
                <a:ext cx="267840" cy="90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D1AA7DC-1D5C-4BDB-B4A9-1C9CFD36886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671360" y="3349278"/>
                  <a:ext cx="27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07F1B9B-3552-4C36-8A13-418D143AE3B2}"/>
                    </a:ext>
                  </a:extLst>
                </p14:cNvPr>
                <p14:cNvContentPartPr/>
                <p14:nvPr/>
              </p14:nvContentPartPr>
              <p14:xfrm>
                <a:off x="9408200" y="3310758"/>
                <a:ext cx="87120" cy="7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07F1B9B-3552-4C36-8A13-418D143AE3B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403880" y="3306438"/>
                  <a:ext cx="95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C8E53B9-7717-47F9-B477-FF2431DA3ADD}"/>
                    </a:ext>
                  </a:extLst>
                </p14:cNvPr>
                <p14:cNvContentPartPr/>
                <p14:nvPr/>
              </p14:nvContentPartPr>
              <p14:xfrm>
                <a:off x="782600" y="5039118"/>
                <a:ext cx="64440" cy="813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C8E53B9-7717-47F9-B477-FF2431DA3AD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78280" y="5034798"/>
                  <a:ext cx="73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8984981-A910-4D58-8E5D-AE3CB6ABFA10}"/>
                    </a:ext>
                  </a:extLst>
                </p14:cNvPr>
                <p14:cNvContentPartPr/>
                <p14:nvPr/>
              </p14:nvContentPartPr>
              <p14:xfrm>
                <a:off x="7449080" y="1452438"/>
                <a:ext cx="101160" cy="871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8984981-A910-4D58-8E5D-AE3CB6ABFA1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444760" y="1448118"/>
                  <a:ext cx="10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20996BB-0719-4437-9464-B5D44C796974}"/>
                    </a:ext>
                  </a:extLst>
                </p14:cNvPr>
                <p14:cNvContentPartPr/>
                <p14:nvPr/>
              </p14:nvContentPartPr>
              <p14:xfrm>
                <a:off x="784040" y="1492758"/>
                <a:ext cx="6832080" cy="35726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20996BB-0719-4437-9464-B5D44C79697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79720" y="1488438"/>
                  <a:ext cx="6840720" cy="35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D5946825-226A-4757-890C-3CA188674133}"/>
                  </a:ext>
                </a:extLst>
              </p14:cNvPr>
              <p14:cNvContentPartPr/>
              <p14:nvPr/>
            </p14:nvContentPartPr>
            <p14:xfrm>
              <a:off x="4005320" y="6744798"/>
              <a:ext cx="2480760" cy="5508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D5946825-226A-4757-890C-3CA188674133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4001000" y="6740478"/>
                <a:ext cx="2489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BD99ED36-FB76-4CE9-B87C-D9CCABABEF95}"/>
                  </a:ext>
                </a:extLst>
              </p14:cNvPr>
              <p14:cNvContentPartPr/>
              <p14:nvPr/>
            </p14:nvContentPartPr>
            <p14:xfrm>
              <a:off x="796640" y="1499598"/>
              <a:ext cx="6773760" cy="356904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BD99ED36-FB76-4CE9-B87C-D9CCABABEF95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792320" y="1495278"/>
                <a:ext cx="6782400" cy="357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8" name="Gruppieren 607">
            <a:extLst>
              <a:ext uri="{FF2B5EF4-FFF2-40B4-BE49-F238E27FC236}">
                <a16:creationId xmlns:a16="http://schemas.microsoft.com/office/drawing/2014/main" id="{0F7CF6DD-9B17-4E89-A613-41D841C39CA6}"/>
              </a:ext>
            </a:extLst>
          </p:cNvPr>
          <p:cNvGrpSpPr/>
          <p:nvPr/>
        </p:nvGrpSpPr>
        <p:grpSpPr>
          <a:xfrm>
            <a:off x="299480" y="4831038"/>
            <a:ext cx="1438200" cy="1490040"/>
            <a:chOff x="299480" y="4831038"/>
            <a:chExt cx="1438200" cy="14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28A5E3AB-DD2B-4224-A9DC-AAA2112C4469}"/>
                    </a:ext>
                  </a:extLst>
                </p14:cNvPr>
                <p14:cNvContentPartPr/>
                <p14:nvPr/>
              </p14:nvContentPartPr>
              <p14:xfrm>
                <a:off x="1226480" y="4872438"/>
                <a:ext cx="128160" cy="6051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28A5E3AB-DD2B-4224-A9DC-AAA2112C446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222160" y="4868118"/>
                  <a:ext cx="1368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A201697-7245-457A-A3D5-1C21E344CF9F}"/>
                    </a:ext>
                  </a:extLst>
                </p14:cNvPr>
                <p14:cNvContentPartPr/>
                <p14:nvPr/>
              </p14:nvContentPartPr>
              <p14:xfrm>
                <a:off x="1214240" y="4831038"/>
                <a:ext cx="171720" cy="10692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A201697-7245-457A-A3D5-1C21E344CF9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209920" y="4826718"/>
                  <a:ext cx="18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01C79F2-4D72-4D18-AA96-BB27FB3B6485}"/>
                    </a:ext>
                  </a:extLst>
                </p14:cNvPr>
                <p14:cNvContentPartPr/>
                <p14:nvPr/>
              </p14:nvContentPartPr>
              <p14:xfrm>
                <a:off x="544640" y="5607198"/>
                <a:ext cx="114840" cy="1778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01C79F2-4D72-4D18-AA96-BB27FB3B6485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40320" y="5602878"/>
                  <a:ext cx="123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D7E2A31-809E-4F5B-8317-6927FCBC7638}"/>
                    </a:ext>
                  </a:extLst>
                </p14:cNvPr>
                <p14:cNvContentPartPr/>
                <p14:nvPr/>
              </p14:nvContentPartPr>
              <p14:xfrm>
                <a:off x="659840" y="5644278"/>
                <a:ext cx="220680" cy="766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D7E2A31-809E-4F5B-8317-6927FCBC7638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55520" y="5639958"/>
                  <a:ext cx="22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A212AF9-C31D-4307-87E5-7AE977176B9E}"/>
                    </a:ext>
                  </a:extLst>
                </p14:cNvPr>
                <p14:cNvContentPartPr/>
                <p14:nvPr/>
              </p14:nvContentPartPr>
              <p14:xfrm>
                <a:off x="904640" y="5580918"/>
                <a:ext cx="144000" cy="2264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A212AF9-C31D-4307-87E5-7AE977176B9E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900320" y="5576598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82C536-A41B-411B-931A-E5B9C9BBF4D2}"/>
                    </a:ext>
                  </a:extLst>
                </p14:cNvPr>
                <p14:cNvContentPartPr/>
                <p14:nvPr/>
              </p14:nvContentPartPr>
              <p14:xfrm>
                <a:off x="1185440" y="5534118"/>
                <a:ext cx="120600" cy="1018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82C536-A41B-411B-931A-E5B9C9BBF4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181120" y="5529798"/>
                  <a:ext cx="12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9BF5023-C953-4159-8E6D-3E1A8B449F39}"/>
                    </a:ext>
                  </a:extLst>
                </p14:cNvPr>
                <p14:cNvContentPartPr/>
                <p14:nvPr/>
              </p14:nvContentPartPr>
              <p14:xfrm>
                <a:off x="1365440" y="5412798"/>
                <a:ext cx="94680" cy="186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9BF5023-C953-4159-8E6D-3E1A8B449F3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361120" y="5408478"/>
                  <a:ext cx="103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1C131B-E914-4B0A-A1EA-11F9544319D4}"/>
                    </a:ext>
                  </a:extLst>
                </p14:cNvPr>
                <p14:cNvContentPartPr/>
                <p14:nvPr/>
              </p14:nvContentPartPr>
              <p14:xfrm>
                <a:off x="1478480" y="5440878"/>
                <a:ext cx="209520" cy="1134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1C131B-E914-4B0A-A1EA-11F9544319D4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474160" y="5436558"/>
                  <a:ext cx="21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2CB04CE-7966-47FC-8700-4199A3284322}"/>
                    </a:ext>
                  </a:extLst>
                </p14:cNvPr>
                <p14:cNvContentPartPr/>
                <p14:nvPr/>
              </p14:nvContentPartPr>
              <p14:xfrm>
                <a:off x="299480" y="5962158"/>
                <a:ext cx="97920" cy="2098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2CB04CE-7966-47FC-8700-4199A328432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95160" y="5957838"/>
                  <a:ext cx="106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2231099E-AB3C-4280-89A6-1164D143D12F}"/>
                    </a:ext>
                  </a:extLst>
                </p14:cNvPr>
                <p14:cNvContentPartPr/>
                <p14:nvPr/>
              </p14:nvContentPartPr>
              <p14:xfrm>
                <a:off x="438080" y="5842278"/>
                <a:ext cx="312840" cy="1749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2231099E-AB3C-4280-89A6-1164D143D12F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33760" y="5837958"/>
                  <a:ext cx="321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ACAE3C8-D145-460D-96CE-F999344C767F}"/>
                    </a:ext>
                  </a:extLst>
                </p14:cNvPr>
                <p14:cNvContentPartPr/>
                <p14:nvPr/>
              </p14:nvContentPartPr>
              <p14:xfrm>
                <a:off x="807800" y="5900958"/>
                <a:ext cx="91800" cy="126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ACAE3C8-D145-460D-96CE-F999344C767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03480" y="5896638"/>
                  <a:ext cx="100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E22990F-36F4-44A8-8320-2C1C10AB9873}"/>
                    </a:ext>
                  </a:extLst>
                </p14:cNvPr>
                <p14:cNvContentPartPr/>
                <p14:nvPr/>
              </p14:nvContentPartPr>
              <p14:xfrm>
                <a:off x="952880" y="5721678"/>
                <a:ext cx="141840" cy="3294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E22990F-36F4-44A8-8320-2C1C10AB987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948560" y="5717358"/>
                  <a:ext cx="150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C0B8858-57C9-4BEE-B891-AA9CEC035705}"/>
                    </a:ext>
                  </a:extLst>
                </p14:cNvPr>
                <p14:cNvContentPartPr/>
                <p14:nvPr/>
              </p14:nvContentPartPr>
              <p14:xfrm>
                <a:off x="1040360" y="5709078"/>
                <a:ext cx="124560" cy="2548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C0B8858-57C9-4BEE-B891-AA9CEC03570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036040" y="5704758"/>
                  <a:ext cx="133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FC98B84-8403-4E36-9126-541911135136}"/>
                    </a:ext>
                  </a:extLst>
                </p14:cNvPr>
                <p14:cNvContentPartPr/>
                <p14:nvPr/>
              </p14:nvContentPartPr>
              <p14:xfrm>
                <a:off x="1149800" y="5801598"/>
                <a:ext cx="19800" cy="972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FC98B84-8403-4E36-9126-54191113513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145480" y="5797278"/>
                  <a:ext cx="2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966BEFF-174A-4E38-BEF7-2B82859F154F}"/>
                    </a:ext>
                  </a:extLst>
                </p14:cNvPr>
                <p14:cNvContentPartPr/>
                <p14:nvPr/>
              </p14:nvContentPartPr>
              <p14:xfrm>
                <a:off x="1167440" y="5749038"/>
                <a:ext cx="15840" cy="118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966BEFF-174A-4E38-BEF7-2B82859F154F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163120" y="5744718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518C973E-5590-425B-B4E9-BA1AA47C4980}"/>
                    </a:ext>
                  </a:extLst>
                </p14:cNvPr>
                <p14:cNvContentPartPr/>
                <p14:nvPr/>
              </p14:nvContentPartPr>
              <p14:xfrm>
                <a:off x="1186160" y="5754798"/>
                <a:ext cx="144720" cy="1342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518C973E-5590-425B-B4E9-BA1AA47C498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181840" y="5750478"/>
                  <a:ext cx="153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DCFF089-27AD-4FB1-A775-51F17390A1A4}"/>
                    </a:ext>
                  </a:extLst>
                </p14:cNvPr>
                <p14:cNvContentPartPr/>
                <p14:nvPr/>
              </p14:nvContentPartPr>
              <p14:xfrm>
                <a:off x="1345280" y="5681718"/>
                <a:ext cx="199440" cy="1299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DCFF089-27AD-4FB1-A775-51F17390A1A4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340960" y="5677398"/>
                  <a:ext cx="208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69A3375-65CC-4952-8B2C-589D59D12EF9}"/>
                    </a:ext>
                  </a:extLst>
                </p14:cNvPr>
                <p14:cNvContentPartPr/>
                <p14:nvPr/>
              </p14:nvContentPartPr>
              <p14:xfrm>
                <a:off x="1532840" y="5607918"/>
                <a:ext cx="204840" cy="1612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69A3375-65CC-4952-8B2C-589D59D12EF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528520" y="5603598"/>
                  <a:ext cx="213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F7DC2E8-B45E-46A6-BF8B-9CF5D474CB3C}"/>
                    </a:ext>
                  </a:extLst>
                </p14:cNvPr>
                <p14:cNvContentPartPr/>
                <p14:nvPr/>
              </p14:nvContentPartPr>
              <p14:xfrm>
                <a:off x="1436720" y="5615478"/>
                <a:ext cx="360" cy="3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F7DC2E8-B45E-46A6-BF8B-9CF5D474CB3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432400" y="5611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CB65BAD-935E-4BAF-B229-6B153C3AE557}"/>
                    </a:ext>
                  </a:extLst>
                </p14:cNvPr>
                <p14:cNvContentPartPr/>
                <p14:nvPr/>
              </p14:nvContentPartPr>
              <p14:xfrm>
                <a:off x="413600" y="6135678"/>
                <a:ext cx="119880" cy="1854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CB65BAD-935E-4BAF-B229-6B153C3AE557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09280" y="6131358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9973B3-C8FB-4EA0-AF75-40960BCD7CB0}"/>
                    </a:ext>
                  </a:extLst>
                </p14:cNvPr>
                <p14:cNvContentPartPr/>
                <p14:nvPr/>
              </p14:nvContentPartPr>
              <p14:xfrm>
                <a:off x="555080" y="6137478"/>
                <a:ext cx="79560" cy="1324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9973B3-C8FB-4EA0-AF75-40960BCD7CB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50760" y="6133158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DCC700D-2F0F-4B2A-B0E8-4B56CF14D9AF}"/>
                    </a:ext>
                  </a:extLst>
                </p14:cNvPr>
                <p14:cNvContentPartPr/>
                <p14:nvPr/>
              </p14:nvContentPartPr>
              <p14:xfrm>
                <a:off x="673880" y="6172038"/>
                <a:ext cx="47160" cy="709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DCC700D-2F0F-4B2A-B0E8-4B56CF14D9A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69560" y="6167718"/>
                  <a:ext cx="55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95C3E46-B257-4EFC-8F2F-758D3E6E972D}"/>
                    </a:ext>
                  </a:extLst>
                </p14:cNvPr>
                <p14:cNvContentPartPr/>
                <p14:nvPr/>
              </p14:nvContentPartPr>
              <p14:xfrm>
                <a:off x="761720" y="6051438"/>
                <a:ext cx="93960" cy="1857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95C3E46-B257-4EFC-8F2F-758D3E6E972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57400" y="6047118"/>
                  <a:ext cx="10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133F756-0DAA-4FD9-8DB3-75789752A8B6}"/>
                    </a:ext>
                  </a:extLst>
                </p14:cNvPr>
                <p14:cNvContentPartPr/>
                <p14:nvPr/>
              </p14:nvContentPartPr>
              <p14:xfrm>
                <a:off x="789440" y="6203718"/>
                <a:ext cx="84240" cy="270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133F756-0DAA-4FD9-8DB3-75789752A8B6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85120" y="6199398"/>
                  <a:ext cx="92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85778177-AFB1-47B6-8CC9-B1AB3D323CCC}"/>
                    </a:ext>
                  </a:extLst>
                </p14:cNvPr>
                <p14:cNvContentPartPr/>
                <p14:nvPr/>
              </p14:nvContentPartPr>
              <p14:xfrm>
                <a:off x="873320" y="6005718"/>
                <a:ext cx="251280" cy="2095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85778177-AFB1-47B6-8CC9-B1AB3D323CC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69000" y="6001398"/>
                  <a:ext cx="259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5C32A36-8258-4BBF-9E93-15161F9B348B}"/>
                    </a:ext>
                  </a:extLst>
                </p14:cNvPr>
                <p14:cNvContentPartPr/>
                <p14:nvPr/>
              </p14:nvContentPartPr>
              <p14:xfrm>
                <a:off x="1097240" y="6012198"/>
                <a:ext cx="8280" cy="410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5C32A36-8258-4BBF-9E93-15161F9B348B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92920" y="6007878"/>
                  <a:ext cx="16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0294513-BF7D-47AE-8356-B01A10BACC34}"/>
                    </a:ext>
                  </a:extLst>
                </p14:cNvPr>
                <p14:cNvContentPartPr/>
                <p14:nvPr/>
              </p14:nvContentPartPr>
              <p14:xfrm>
                <a:off x="1128920" y="6075918"/>
                <a:ext cx="223560" cy="8172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0294513-BF7D-47AE-8356-B01A10BACC34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24600" y="6071598"/>
                  <a:ext cx="232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CED5CE0-3BB3-4CE7-A096-FBDBADE88731}"/>
                    </a:ext>
                  </a:extLst>
                </p14:cNvPr>
                <p14:cNvContentPartPr/>
                <p14:nvPr/>
              </p14:nvContentPartPr>
              <p14:xfrm>
                <a:off x="1347440" y="6028038"/>
                <a:ext cx="196200" cy="615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CED5CE0-3BB3-4CE7-A096-FBDBADE8873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343120" y="6023718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AFBBD6CE-4CC2-4648-A79B-C8DB03FA47BA}"/>
                    </a:ext>
                  </a:extLst>
                </p14:cNvPr>
                <p14:cNvContentPartPr/>
                <p14:nvPr/>
              </p14:nvContentPartPr>
              <p14:xfrm>
                <a:off x="1583240" y="5831118"/>
                <a:ext cx="14400" cy="2415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AFBBD6CE-4CC2-4648-A79B-C8DB03FA47BA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578920" y="5826798"/>
                  <a:ext cx="2304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920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12944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12944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9871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394865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686660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01305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171445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393587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490722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564582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809649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326215" y="4047893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2850322" y="3880624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2913507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270349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3705251" y="2048113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229357" y="1659887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081124" y="38917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3890612" y="438242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679573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3534500" y="193287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332947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5804904" y="294020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1661258" y="2170932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123812" y="24539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5637356"/>
                <a:ext cx="8641236" cy="831309"/>
              </a:xfrm>
              <a:prstGeom prst="rect">
                <a:avLst/>
              </a:prstGeom>
              <a:blipFill>
                <a:blip r:embed="rId2"/>
                <a:stretch>
                  <a:fillRect l="-1129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>
            <a:extLst>
              <a:ext uri="{FF2B5EF4-FFF2-40B4-BE49-F238E27FC236}">
                <a16:creationId xmlns:a16="http://schemas.microsoft.com/office/drawing/2014/main" id="{B28FBF18-4F88-4F0A-92D4-F0B001A602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8AEFB02-D503-43B3-A014-02280186AB31}"/>
                  </a:ext>
                </a:extLst>
              </p14:cNvPr>
              <p14:cNvContentPartPr/>
              <p14:nvPr/>
            </p14:nvContentPartPr>
            <p14:xfrm>
              <a:off x="8238560" y="2282238"/>
              <a:ext cx="760320" cy="3445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8AEFB02-D503-43B3-A014-02280186AB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240" y="2277918"/>
                <a:ext cx="768960" cy="34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C7B1665-4324-48DB-954F-5DAB89A28751}"/>
                  </a:ext>
                </a:extLst>
              </p14:cNvPr>
              <p14:cNvContentPartPr/>
              <p14:nvPr/>
            </p14:nvContentPartPr>
            <p14:xfrm>
              <a:off x="8886200" y="2219598"/>
              <a:ext cx="209520" cy="210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C7B1665-4324-48DB-954F-5DAB89A287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1880" y="2215278"/>
                <a:ext cx="2181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2B0F797-EAFE-4864-B7BD-35039FAB9CF7}"/>
              </a:ext>
            </a:extLst>
          </p:cNvPr>
          <p:cNvGrpSpPr/>
          <p:nvPr/>
        </p:nvGrpSpPr>
        <p:grpSpPr>
          <a:xfrm>
            <a:off x="9265640" y="1688598"/>
            <a:ext cx="2626920" cy="1841760"/>
            <a:chOff x="9265640" y="1688598"/>
            <a:chExt cx="2626920" cy="18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D40486-5770-4A2F-AA0E-54DFE1017315}"/>
                    </a:ext>
                  </a:extLst>
                </p14:cNvPr>
                <p14:cNvContentPartPr/>
                <p14:nvPr/>
              </p14:nvContentPartPr>
              <p14:xfrm>
                <a:off x="9316400" y="2035278"/>
                <a:ext cx="311760" cy="181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D40486-5770-4A2F-AA0E-54DFE10173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12080" y="2030958"/>
                  <a:ext cx="32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1463E08-2A39-4CA5-BF74-3058D6986118}"/>
                    </a:ext>
                  </a:extLst>
                </p14:cNvPr>
                <p14:cNvContentPartPr/>
                <p14:nvPr/>
              </p14:nvContentPartPr>
              <p14:xfrm>
                <a:off x="9556520" y="1976958"/>
                <a:ext cx="21960" cy="2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1463E08-2A39-4CA5-BF74-3058D69861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52200" y="1972638"/>
                  <a:ext cx="30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4D4E46B-527D-4E0B-8A70-D08CD776EDEC}"/>
                    </a:ext>
                  </a:extLst>
                </p14:cNvPr>
                <p14:cNvContentPartPr/>
                <p14:nvPr/>
              </p14:nvContentPartPr>
              <p14:xfrm>
                <a:off x="9790160" y="1854198"/>
                <a:ext cx="109440" cy="208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4D4E46B-527D-4E0B-8A70-D08CD776ED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85840" y="1849878"/>
                  <a:ext cx="118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A394E3E-A80B-46FC-8D60-932ECCD28DE5}"/>
                    </a:ext>
                  </a:extLst>
                </p14:cNvPr>
                <p14:cNvContentPartPr/>
                <p14:nvPr/>
              </p14:nvContentPartPr>
              <p14:xfrm>
                <a:off x="9922280" y="1830078"/>
                <a:ext cx="218880" cy="219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A394E3E-A80B-46FC-8D60-932ECCD28D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7960" y="1825758"/>
                  <a:ext cx="227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5DCB0F1-F418-473F-B617-9BF34EC41AD0}"/>
                    </a:ext>
                  </a:extLst>
                </p14:cNvPr>
                <p14:cNvContentPartPr/>
                <p14:nvPr/>
              </p14:nvContentPartPr>
              <p14:xfrm>
                <a:off x="10106600" y="1811718"/>
                <a:ext cx="60840" cy="75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5DCB0F1-F418-473F-B617-9BF34EC41A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02280" y="1807398"/>
                  <a:ext cx="69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AFF18E2-B3B9-43CC-9219-C770FC24DE56}"/>
                    </a:ext>
                  </a:extLst>
                </p14:cNvPr>
                <p14:cNvContentPartPr/>
                <p14:nvPr/>
              </p14:nvContentPartPr>
              <p14:xfrm>
                <a:off x="10185080" y="1821798"/>
                <a:ext cx="594000" cy="282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AFF18E2-B3B9-43CC-9219-C770FC24DE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80760" y="1817478"/>
                  <a:ext cx="602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F6405D-5D83-4EA0-92DA-150CAEADFC52}"/>
                    </a:ext>
                  </a:extLst>
                </p14:cNvPr>
                <p14:cNvContentPartPr/>
                <p14:nvPr/>
              </p14:nvContentPartPr>
              <p14:xfrm>
                <a:off x="10934960" y="1688598"/>
                <a:ext cx="346320" cy="138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F6405D-5D83-4EA0-92DA-150CAEADFC5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30640" y="1684278"/>
                  <a:ext cx="354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162388C-C420-4773-9878-216A4028514B}"/>
                    </a:ext>
                  </a:extLst>
                </p14:cNvPr>
                <p14:cNvContentPartPr/>
                <p14:nvPr/>
              </p14:nvContentPartPr>
              <p14:xfrm>
                <a:off x="9403520" y="2386998"/>
                <a:ext cx="43920" cy="192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162388C-C420-4773-9878-216A402851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99200" y="2382678"/>
                  <a:ext cx="52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DC924D-0C88-4961-A028-3E43ACEA2AE9}"/>
                    </a:ext>
                  </a:extLst>
                </p14:cNvPr>
                <p14:cNvContentPartPr/>
                <p14:nvPr/>
              </p14:nvContentPartPr>
              <p14:xfrm>
                <a:off x="9326120" y="2493198"/>
                <a:ext cx="185400" cy="77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DC924D-0C88-4961-A028-3E43ACEA2A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21800" y="2488878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242789-4F63-4807-B34A-AE007E6C4698}"/>
                    </a:ext>
                  </a:extLst>
                </p14:cNvPr>
                <p14:cNvContentPartPr/>
                <p14:nvPr/>
              </p14:nvContentPartPr>
              <p14:xfrm>
                <a:off x="9265640" y="2332638"/>
                <a:ext cx="210600" cy="47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242789-4F63-4807-B34A-AE007E6C46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61320" y="2328318"/>
                  <a:ext cx="21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8C360E-8DE6-45B7-AFA7-E866CBCFBDF3}"/>
                    </a:ext>
                  </a:extLst>
                </p14:cNvPr>
                <p14:cNvContentPartPr/>
                <p14:nvPr/>
              </p14:nvContentPartPr>
              <p14:xfrm>
                <a:off x="9520520" y="2433438"/>
                <a:ext cx="140040" cy="59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8C360E-8DE6-45B7-AFA7-E866CBCFBD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16200" y="2429118"/>
                  <a:ext cx="148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0F9AAA-4589-408C-B1ED-E9F1AE6CC048}"/>
                    </a:ext>
                  </a:extLst>
                </p14:cNvPr>
                <p14:cNvContentPartPr/>
                <p14:nvPr/>
              </p14:nvContentPartPr>
              <p14:xfrm>
                <a:off x="9668120" y="2318238"/>
                <a:ext cx="217440" cy="149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0F9AAA-4589-408C-B1ED-E9F1AE6CC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63800" y="2313918"/>
                  <a:ext cx="22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5D65CEE-D059-4293-BE89-2A1F9779C79B}"/>
                    </a:ext>
                  </a:extLst>
                </p14:cNvPr>
                <p14:cNvContentPartPr/>
                <p14:nvPr/>
              </p14:nvContentPartPr>
              <p14:xfrm>
                <a:off x="9879080" y="2192598"/>
                <a:ext cx="119880" cy="276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5D65CEE-D059-4293-BE89-2A1F9779C7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74760" y="2188278"/>
                  <a:ext cx="128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99F9D17-EB94-4FE1-8596-58ADBD1AB5BA}"/>
                    </a:ext>
                  </a:extLst>
                </p14:cNvPr>
                <p14:cNvContentPartPr/>
                <p14:nvPr/>
              </p14:nvContentPartPr>
              <p14:xfrm>
                <a:off x="9983480" y="2204478"/>
                <a:ext cx="463680" cy="237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99F9D17-EB94-4FE1-8596-58ADBD1AB5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79160" y="2200158"/>
                  <a:ext cx="472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F47ABAF-3EB5-4871-8E02-14BD2AF12270}"/>
                    </a:ext>
                  </a:extLst>
                </p14:cNvPr>
                <p14:cNvContentPartPr/>
                <p14:nvPr/>
              </p14:nvContentPartPr>
              <p14:xfrm>
                <a:off x="10468040" y="2192238"/>
                <a:ext cx="92520" cy="91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F47ABAF-3EB5-4871-8E02-14BD2AF122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3720" y="2187918"/>
                  <a:ext cx="10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3E78FE-6D02-4C01-93F7-2A2D6752B440}"/>
                    </a:ext>
                  </a:extLst>
                </p14:cNvPr>
                <p14:cNvContentPartPr/>
                <p14:nvPr/>
              </p14:nvContentPartPr>
              <p14:xfrm>
                <a:off x="10488920" y="2213118"/>
                <a:ext cx="106560" cy="356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3E78FE-6D02-4C01-93F7-2A2D6752B4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4600" y="2208798"/>
                  <a:ext cx="11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49F93A6-C83C-47ED-8488-CCD9CC1F88C1}"/>
                    </a:ext>
                  </a:extLst>
                </p14:cNvPr>
                <p14:cNvContentPartPr/>
                <p14:nvPr/>
              </p14:nvContentPartPr>
              <p14:xfrm>
                <a:off x="10608080" y="2066598"/>
                <a:ext cx="159480" cy="169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49F93A6-C83C-47ED-8488-CCD9CC1F88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03760" y="2062278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4B98E27-44C2-46C8-82E7-05B297AB54D4}"/>
                    </a:ext>
                  </a:extLst>
                </p14:cNvPr>
                <p14:cNvContentPartPr/>
                <p14:nvPr/>
              </p14:nvContentPartPr>
              <p14:xfrm>
                <a:off x="10716080" y="2053998"/>
                <a:ext cx="573480" cy="169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4B98E27-44C2-46C8-82E7-05B297AB54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11760" y="2049678"/>
                  <a:ext cx="58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289A201-A30B-45E9-B938-BFAD6A39BF3F}"/>
                    </a:ext>
                  </a:extLst>
                </p14:cNvPr>
                <p14:cNvContentPartPr/>
                <p14:nvPr/>
              </p14:nvContentPartPr>
              <p14:xfrm>
                <a:off x="9430520" y="2657718"/>
                <a:ext cx="102600" cy="185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289A201-A30B-45E9-B938-BFAD6A39BF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26200" y="2653398"/>
                  <a:ext cx="11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35F01B-FBE9-42B0-89FE-D79D3EE9858F}"/>
                    </a:ext>
                  </a:extLst>
                </p14:cNvPr>
                <p14:cNvContentPartPr/>
                <p14:nvPr/>
              </p14:nvContentPartPr>
              <p14:xfrm>
                <a:off x="9557960" y="2685438"/>
                <a:ext cx="200880" cy="94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35F01B-FBE9-42B0-89FE-D79D3EE985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53640" y="2681118"/>
                  <a:ext cx="209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28A5AF-B324-4124-9C92-0CD3A37A9DD3}"/>
                    </a:ext>
                  </a:extLst>
                </p14:cNvPr>
                <p14:cNvContentPartPr/>
                <p14:nvPr/>
              </p14:nvContentPartPr>
              <p14:xfrm>
                <a:off x="9702680" y="2592918"/>
                <a:ext cx="2520" cy="18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28A5AF-B324-4124-9C92-0CD3A37A9D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98360" y="2588598"/>
                  <a:ext cx="1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0BF8E82-64E7-443C-B94C-7F20C58420AD}"/>
                    </a:ext>
                  </a:extLst>
                </p14:cNvPr>
                <p14:cNvContentPartPr/>
                <p14:nvPr/>
              </p14:nvContentPartPr>
              <p14:xfrm>
                <a:off x="9808520" y="2582118"/>
                <a:ext cx="115560" cy="133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0BF8E82-64E7-443C-B94C-7F20C58420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04200" y="2577798"/>
                  <a:ext cx="124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CCC754-C689-434C-88CE-4607FB89C137}"/>
                    </a:ext>
                  </a:extLst>
                </p14:cNvPr>
                <p14:cNvContentPartPr/>
                <p14:nvPr/>
              </p14:nvContentPartPr>
              <p14:xfrm>
                <a:off x="10081040" y="2513718"/>
                <a:ext cx="289440" cy="310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CCC754-C689-434C-88CE-4607FB89C1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76720" y="2509398"/>
                  <a:ext cx="298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059880B-CAE6-475E-9FA6-7A98FF534F6E}"/>
                    </a:ext>
                  </a:extLst>
                </p14:cNvPr>
                <p14:cNvContentPartPr/>
                <p14:nvPr/>
              </p14:nvContentPartPr>
              <p14:xfrm>
                <a:off x="10483160" y="2513358"/>
                <a:ext cx="123480" cy="124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059880B-CAE6-475E-9FA6-7A98FF534F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78840" y="2509038"/>
                  <a:ext cx="13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59EB587-BACB-4A32-93B2-5F095D78B3DF}"/>
                    </a:ext>
                  </a:extLst>
                </p14:cNvPr>
                <p14:cNvContentPartPr/>
                <p14:nvPr/>
              </p14:nvContentPartPr>
              <p14:xfrm>
                <a:off x="10621400" y="2430198"/>
                <a:ext cx="89640" cy="190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59EB587-BACB-4A32-93B2-5F095D78B3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17080" y="2425878"/>
                  <a:ext cx="9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438CEE-1344-4975-8F9D-5E3AA54219DF}"/>
                    </a:ext>
                  </a:extLst>
                </p14:cNvPr>
                <p14:cNvContentPartPr/>
                <p14:nvPr/>
              </p14:nvContentPartPr>
              <p14:xfrm>
                <a:off x="10726880" y="2500398"/>
                <a:ext cx="235440" cy="93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438CEE-1344-4975-8F9D-5E3AA54219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22560" y="2496078"/>
                  <a:ext cx="244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480FEE-ECB3-4805-A429-A4CDA6782EB0}"/>
                    </a:ext>
                  </a:extLst>
                </p14:cNvPr>
                <p14:cNvContentPartPr/>
                <p14:nvPr/>
              </p14:nvContentPartPr>
              <p14:xfrm>
                <a:off x="11097320" y="2375838"/>
                <a:ext cx="32040" cy="218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480FEE-ECB3-4805-A429-A4CDA6782E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93000" y="2371518"/>
                  <a:ext cx="40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E370D1-BE97-4C9F-AF6B-4337E4CAC220}"/>
                    </a:ext>
                  </a:extLst>
                </p14:cNvPr>
                <p14:cNvContentPartPr/>
                <p14:nvPr/>
              </p14:nvContentPartPr>
              <p14:xfrm>
                <a:off x="11024240" y="2359998"/>
                <a:ext cx="179640" cy="128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E370D1-BE97-4C9F-AF6B-4337E4CAC2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19920" y="2355678"/>
                  <a:ext cx="18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FE0315-F9ED-4239-A403-9F06C6691F9A}"/>
                    </a:ext>
                  </a:extLst>
                </p14:cNvPr>
                <p14:cNvContentPartPr/>
                <p14:nvPr/>
              </p14:nvContentPartPr>
              <p14:xfrm>
                <a:off x="11192720" y="2463678"/>
                <a:ext cx="154440" cy="57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FE0315-F9ED-4239-A403-9F06C6691F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88400" y="2459358"/>
                  <a:ext cx="163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48EC68E-7D60-47D5-B3DF-E8BEE42359F1}"/>
                    </a:ext>
                  </a:extLst>
                </p14:cNvPr>
                <p14:cNvContentPartPr/>
                <p14:nvPr/>
              </p14:nvContentPartPr>
              <p14:xfrm>
                <a:off x="11377400" y="2329398"/>
                <a:ext cx="305640" cy="205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48EC68E-7D60-47D5-B3DF-E8BEE42359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73080" y="2325078"/>
                  <a:ext cx="314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0CBA25C-5194-459E-8E5C-10254ABFCEB5}"/>
                    </a:ext>
                  </a:extLst>
                </p14:cNvPr>
                <p14:cNvContentPartPr/>
                <p14:nvPr/>
              </p14:nvContentPartPr>
              <p14:xfrm>
                <a:off x="9470840" y="2915838"/>
                <a:ext cx="338040" cy="155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0CBA25C-5194-459E-8E5C-10254ABFCE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6520" y="2911518"/>
                  <a:ext cx="34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91194B-781C-4037-81AA-EE84B5DBABEA}"/>
                    </a:ext>
                  </a:extLst>
                </p14:cNvPr>
                <p14:cNvContentPartPr/>
                <p14:nvPr/>
              </p14:nvContentPartPr>
              <p14:xfrm>
                <a:off x="9940640" y="2862918"/>
                <a:ext cx="111600" cy="140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91194B-781C-4037-81AA-EE84B5DBAB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36320" y="2858598"/>
                  <a:ext cx="120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6441280-39E9-44BE-A87E-74A3E54A3C67}"/>
                    </a:ext>
                  </a:extLst>
                </p14:cNvPr>
                <p14:cNvContentPartPr/>
                <p14:nvPr/>
              </p14:nvContentPartPr>
              <p14:xfrm>
                <a:off x="9998240" y="2952198"/>
                <a:ext cx="36000" cy="54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6441280-39E9-44BE-A87E-74A3E54A3C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93920" y="2947878"/>
                  <a:ext cx="44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C69E180-FF69-4FC1-A8BE-565DFDAF6877}"/>
                    </a:ext>
                  </a:extLst>
                </p14:cNvPr>
                <p14:cNvContentPartPr/>
                <p14:nvPr/>
              </p14:nvContentPartPr>
              <p14:xfrm>
                <a:off x="10066280" y="2927718"/>
                <a:ext cx="194760" cy="61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C69E180-FF69-4FC1-A8BE-565DFDAF68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61960" y="2923398"/>
                  <a:ext cx="20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F2BD0D7-8D70-4D7A-BB98-2507B468030F}"/>
                    </a:ext>
                  </a:extLst>
                </p14:cNvPr>
                <p14:cNvContentPartPr/>
                <p14:nvPr/>
              </p14:nvContentPartPr>
              <p14:xfrm>
                <a:off x="10306040" y="2821878"/>
                <a:ext cx="165960" cy="131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F2BD0D7-8D70-4D7A-BB98-2507B46803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01720" y="2817558"/>
                  <a:ext cx="17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537B7BD-3C2C-4076-87D5-6B67B13D2586}"/>
                    </a:ext>
                  </a:extLst>
                </p14:cNvPr>
                <p14:cNvContentPartPr/>
                <p14:nvPr/>
              </p14:nvContentPartPr>
              <p14:xfrm>
                <a:off x="10263920" y="2835558"/>
                <a:ext cx="89640" cy="12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537B7BD-3C2C-4076-87D5-6B67B13D2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59600" y="2831238"/>
                  <a:ext cx="9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A19599-9DE1-4F75-9796-F2E2C289AFF0}"/>
                    </a:ext>
                  </a:extLst>
                </p14:cNvPr>
                <p14:cNvContentPartPr/>
                <p14:nvPr/>
              </p14:nvContentPartPr>
              <p14:xfrm>
                <a:off x="10490000" y="2867598"/>
                <a:ext cx="108360" cy="59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A19599-9DE1-4F75-9796-F2E2C289AF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85680" y="2863278"/>
                  <a:ext cx="117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0D580ED-0E99-43F1-826C-18381708D911}"/>
                    </a:ext>
                  </a:extLst>
                </p14:cNvPr>
                <p14:cNvContentPartPr/>
                <p14:nvPr/>
              </p14:nvContentPartPr>
              <p14:xfrm>
                <a:off x="10620680" y="2727198"/>
                <a:ext cx="186840" cy="165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0D580ED-0E99-43F1-826C-18381708D9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16360" y="2722878"/>
                  <a:ext cx="19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7C4C45D-C324-4C6E-AE18-D3146E2F3D9B}"/>
                    </a:ext>
                  </a:extLst>
                </p14:cNvPr>
                <p14:cNvContentPartPr/>
                <p14:nvPr/>
              </p14:nvContentPartPr>
              <p14:xfrm>
                <a:off x="10868000" y="2724678"/>
                <a:ext cx="122040" cy="140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7C4C45D-C324-4C6E-AE18-D3146E2F3D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63680" y="2720358"/>
                  <a:ext cx="13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BD8EF51-E10E-4EAF-98AA-0580BC34DB06}"/>
                    </a:ext>
                  </a:extLst>
                </p14:cNvPr>
                <p14:cNvContentPartPr/>
                <p14:nvPr/>
              </p14:nvContentPartPr>
              <p14:xfrm>
                <a:off x="10933520" y="2728278"/>
                <a:ext cx="585360" cy="146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BD8EF51-E10E-4EAF-98AA-0580BC34DB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29200" y="2723958"/>
                  <a:ext cx="594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ECC96EA-5A6C-4FCC-A5E6-E0E8F26005EA}"/>
                    </a:ext>
                  </a:extLst>
                </p14:cNvPr>
                <p14:cNvContentPartPr/>
                <p14:nvPr/>
              </p14:nvContentPartPr>
              <p14:xfrm>
                <a:off x="9658040" y="3201678"/>
                <a:ext cx="325440" cy="328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ECC96EA-5A6C-4FCC-A5E6-E0E8F26005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3720" y="3197358"/>
                  <a:ext cx="334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F1B1856-5837-4426-A7C4-7696EEC4C84B}"/>
                    </a:ext>
                  </a:extLst>
                </p14:cNvPr>
                <p14:cNvContentPartPr/>
                <p14:nvPr/>
              </p14:nvContentPartPr>
              <p14:xfrm>
                <a:off x="9975560" y="3172878"/>
                <a:ext cx="23760" cy="48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F1B1856-5837-4426-A7C4-7696EEC4C8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1240" y="3168558"/>
                  <a:ext cx="3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DDB38F-AB5C-4EC8-B264-7682D814693D}"/>
                    </a:ext>
                  </a:extLst>
                </p14:cNvPr>
                <p14:cNvContentPartPr/>
                <p14:nvPr/>
              </p14:nvContentPartPr>
              <p14:xfrm>
                <a:off x="10040360" y="3112398"/>
                <a:ext cx="147600" cy="178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DDB38F-AB5C-4EC8-B264-7682D81469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36040" y="3108078"/>
                  <a:ext cx="156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78B0A08-F033-4CE5-9A82-B5B897AA80BB}"/>
                    </a:ext>
                  </a:extLst>
                </p14:cNvPr>
                <p14:cNvContentPartPr/>
                <p14:nvPr/>
              </p14:nvContentPartPr>
              <p14:xfrm>
                <a:off x="10448960" y="3058758"/>
                <a:ext cx="68040" cy="201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78B0A08-F033-4CE5-9A82-B5B897AA80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44640" y="3054438"/>
                  <a:ext cx="76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6BFDC2-3A77-4FD8-A51C-B780FB43030E}"/>
                    </a:ext>
                  </a:extLst>
                </p14:cNvPr>
                <p14:cNvContentPartPr/>
                <p14:nvPr/>
              </p14:nvContentPartPr>
              <p14:xfrm>
                <a:off x="10582880" y="3064158"/>
                <a:ext cx="139680" cy="167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6BFDC2-3A77-4FD8-A51C-B780FB4303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78560" y="3059838"/>
                  <a:ext cx="148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3D19006-62EA-4567-8288-4818445C2F56}"/>
                    </a:ext>
                  </a:extLst>
                </p14:cNvPr>
                <p14:cNvContentPartPr/>
                <p14:nvPr/>
              </p14:nvContentPartPr>
              <p14:xfrm>
                <a:off x="10774760" y="3056598"/>
                <a:ext cx="27360" cy="160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3D19006-62EA-4567-8288-4818445C2F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0440" y="3052278"/>
                  <a:ext cx="3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2D9DFCD-0DD6-4614-A0D0-0FB5B873A805}"/>
                    </a:ext>
                  </a:extLst>
                </p14:cNvPr>
                <p14:cNvContentPartPr/>
                <p14:nvPr/>
              </p14:nvContentPartPr>
              <p14:xfrm>
                <a:off x="10729760" y="3049398"/>
                <a:ext cx="142200" cy="149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2D9DFCD-0DD6-4614-A0D0-0FB5B873A8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25440" y="3045078"/>
                  <a:ext cx="15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D8C5EC-F25D-4E6A-84D9-29A492639BFB}"/>
                    </a:ext>
                  </a:extLst>
                </p14:cNvPr>
                <p14:cNvContentPartPr/>
                <p14:nvPr/>
              </p14:nvContentPartPr>
              <p14:xfrm>
                <a:off x="10912640" y="3038238"/>
                <a:ext cx="95400" cy="145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D8C5EC-F25D-4E6A-84D9-29A492639B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08320" y="3033918"/>
                  <a:ext cx="104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F8BE1C1-574F-452E-B97C-10C806D8FFC9}"/>
                    </a:ext>
                  </a:extLst>
                </p14:cNvPr>
                <p14:cNvContentPartPr/>
                <p14:nvPr/>
              </p14:nvContentPartPr>
              <p14:xfrm>
                <a:off x="10982480" y="3117078"/>
                <a:ext cx="68400" cy="126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F8BE1C1-574F-452E-B97C-10C806D8FF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78160" y="3112758"/>
                  <a:ext cx="7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0A18AC-023B-4AAE-AFD6-3C3064992B1E}"/>
                    </a:ext>
                  </a:extLst>
                </p14:cNvPr>
                <p14:cNvContentPartPr/>
                <p14:nvPr/>
              </p14:nvContentPartPr>
              <p14:xfrm>
                <a:off x="10984280" y="3086838"/>
                <a:ext cx="225720" cy="124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0A18AC-023B-4AAE-AFD6-3C3064992B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79960" y="3082518"/>
                  <a:ext cx="234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27B345-A633-40B4-A661-55286E53D6E9}"/>
                    </a:ext>
                  </a:extLst>
                </p14:cNvPr>
                <p14:cNvContentPartPr/>
                <p14:nvPr/>
              </p14:nvContentPartPr>
              <p14:xfrm>
                <a:off x="11099480" y="3110238"/>
                <a:ext cx="122040" cy="21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27B345-A633-40B4-A661-55286E53D6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95160" y="3105918"/>
                  <a:ext cx="13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7A9D38-A547-4F91-8867-69214726F560}"/>
                    </a:ext>
                  </a:extLst>
                </p14:cNvPr>
                <p14:cNvContentPartPr/>
                <p14:nvPr/>
              </p14:nvContentPartPr>
              <p14:xfrm>
                <a:off x="11288480" y="3009798"/>
                <a:ext cx="151200" cy="111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7A9D38-A547-4F91-8867-69214726F5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84160" y="3005478"/>
                  <a:ext cx="159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A403CE-5D82-4FC6-B730-F4F947F6F109}"/>
                    </a:ext>
                  </a:extLst>
                </p14:cNvPr>
                <p14:cNvContentPartPr/>
                <p14:nvPr/>
              </p14:nvContentPartPr>
              <p14:xfrm>
                <a:off x="11476400" y="2976678"/>
                <a:ext cx="25920" cy="146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A403CE-5D82-4FC6-B730-F4F947F6F1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72080" y="2972358"/>
                  <a:ext cx="3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46D3AE0-B7A9-4B0A-BB32-CA6539576A71}"/>
                    </a:ext>
                  </a:extLst>
                </p14:cNvPr>
                <p14:cNvContentPartPr/>
                <p14:nvPr/>
              </p14:nvContentPartPr>
              <p14:xfrm>
                <a:off x="11423480" y="2954358"/>
                <a:ext cx="152640" cy="149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46D3AE0-B7A9-4B0A-BB32-CA6539576A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19160" y="2950038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4620D2-F7C6-4979-B1AF-FE832CD0C528}"/>
                    </a:ext>
                  </a:extLst>
                </p14:cNvPr>
                <p14:cNvContentPartPr/>
                <p14:nvPr/>
              </p14:nvContentPartPr>
              <p14:xfrm>
                <a:off x="11569280" y="2958318"/>
                <a:ext cx="114120" cy="129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4620D2-F7C6-4979-B1AF-FE832CD0C5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64960" y="2953998"/>
                  <a:ext cx="12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EF55E77-422A-4E8A-9A8F-56EBFFA2F6CA}"/>
                    </a:ext>
                  </a:extLst>
                </p14:cNvPr>
                <p14:cNvContentPartPr/>
                <p14:nvPr/>
              </p14:nvContentPartPr>
              <p14:xfrm>
                <a:off x="11694920" y="3033918"/>
                <a:ext cx="27360" cy="113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EF55E77-422A-4E8A-9A8F-56EBFFA2F6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90600" y="3029598"/>
                  <a:ext cx="3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359D2A-FA31-477B-A296-7D52193A9707}"/>
                    </a:ext>
                  </a:extLst>
                </p14:cNvPr>
                <p14:cNvContentPartPr/>
                <p14:nvPr/>
              </p14:nvContentPartPr>
              <p14:xfrm>
                <a:off x="11661080" y="3009438"/>
                <a:ext cx="117360" cy="157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359D2A-FA31-477B-A296-7D52193A97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656760" y="3005118"/>
                  <a:ext cx="126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77D3849-5280-486C-ABF1-0B0D34081FF8}"/>
                    </a:ext>
                  </a:extLst>
                </p14:cNvPr>
                <p14:cNvContentPartPr/>
                <p14:nvPr/>
              </p14:nvContentPartPr>
              <p14:xfrm>
                <a:off x="11725160" y="2802798"/>
                <a:ext cx="167400" cy="413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77D3849-5280-486C-ABF1-0B0D34081F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20840" y="2798478"/>
                  <a:ext cx="176040" cy="42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94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6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Breitbild</PresentationFormat>
  <Paragraphs>252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Lucida Calligraphy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513</cp:revision>
  <dcterms:created xsi:type="dcterms:W3CDTF">2019-02-11T10:45:01Z</dcterms:created>
  <dcterms:modified xsi:type="dcterms:W3CDTF">2023-03-28T07:48:38Z</dcterms:modified>
</cp:coreProperties>
</file>