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2.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3.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notesSlides/notesSlide4.xml" ContentType="application/vnd.openxmlformats-officedocument.presentationml.notesSlide+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notesSlides/notesSlide5.xml" ContentType="application/vnd.openxmlformats-officedocument.presentationml.notesSlide+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notesSlides/notesSlide8.xml" ContentType="application/vnd.openxmlformats-officedocument.presentationml.notesSlide+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notesSlides/notesSlide9.xml" ContentType="application/vnd.openxmlformats-officedocument.presentationml.notesSlide+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904" r:id="rId3"/>
    <p:sldId id="905" r:id="rId4"/>
    <p:sldId id="906" r:id="rId5"/>
    <p:sldId id="907" r:id="rId6"/>
    <p:sldId id="526" r:id="rId7"/>
    <p:sldId id="544" r:id="rId8"/>
    <p:sldId id="545" r:id="rId9"/>
    <p:sldId id="546" r:id="rId10"/>
    <p:sldId id="534" r:id="rId11"/>
    <p:sldId id="535" r:id="rId12"/>
    <p:sldId id="537" r:id="rId13"/>
    <p:sldId id="539" r:id="rId14"/>
    <p:sldId id="540" r:id="rId15"/>
    <p:sldId id="542" r:id="rId16"/>
    <p:sldId id="543" r:id="rId17"/>
    <p:sldId id="1031" r:id="rId18"/>
    <p:sldId id="1111" r:id="rId19"/>
    <p:sldId id="528" r:id="rId20"/>
    <p:sldId id="529" r:id="rId21"/>
    <p:sldId id="1388" r:id="rId22"/>
    <p:sldId id="1389" r:id="rId23"/>
    <p:sldId id="532" r:id="rId24"/>
    <p:sldId id="548" r:id="rId25"/>
    <p:sldId id="549" r:id="rId26"/>
    <p:sldId id="909" r:id="rId27"/>
    <p:sldId id="910" r:id="rId28"/>
    <p:sldId id="1397" r:id="rId29"/>
    <p:sldId id="911" r:id="rId30"/>
    <p:sldId id="912" r:id="rId31"/>
    <p:sldId id="913" r:id="rId32"/>
    <p:sldId id="1398" r:id="rId33"/>
    <p:sldId id="914" r:id="rId34"/>
    <p:sldId id="915" r:id="rId35"/>
    <p:sldId id="916" r:id="rId36"/>
    <p:sldId id="1399" r:id="rId37"/>
    <p:sldId id="917" r:id="rId38"/>
    <p:sldId id="918" r:id="rId39"/>
    <p:sldId id="919"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42.431"/>
    </inkml:context>
    <inkml:brush xml:id="br0">
      <inkml:brushProperty name="width" value="0.05" units="cm"/>
      <inkml:brushProperty name="height" value="0.05" units="cm"/>
    </inkml:brush>
  </inkml:definitions>
  <inkml:trace contextRef="#ctx0" brushRef="#br0">1 107 12227,'123'-20'2351,"-40"7"-2226,155-5 0,-110 11-78,-73 5 18,92 8 0,54 20 185,2 0-84,8-13-73,-1-10 0,213-24 1,308-14 1,-607 32-78,537 0 26,-157 5-37,393 5 127,-749-2-130,795 20 34,-1-50-13,-614-1-22,371-20-1,2 58-45,-193 48-587,137 11 803,-300-73 460,-1-29 27,-343 32-667,1-2 0,-1 1 1,1 0-1,-1 0 0,1 0 0,-1-1 0,1 1 0,-1-1 0,1 1 0,-1-1 0,3-1 0,-4-5-189,-12-4 111,-10-8 10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2.354"/>
    </inkml:context>
    <inkml:brush xml:id="br0">
      <inkml:brushProperty name="width" value="0.05" units="cm"/>
      <inkml:brushProperty name="height" value="0.05" units="cm"/>
    </inkml:brush>
  </inkml:definitions>
  <inkml:trace contextRef="#ctx0" brushRef="#br0">61 104 13923,'0'1'169,"-1"-1"-1,0 0 1,0 0 0,0 1 0,0-1-1,0 0 1,0 0 0,1 0-1,-1 0 1,0 0 0,0 0 0,0 0-1,0 0 1,0 0 0,-1-1-1,2 1-90,-1-1-1,1 1 1,0 0-1,0 0 0,0-1 1,0 1-1,-1 0 1,1 0-1,0-1 0,0 1 1,0 0-1,0 0 1,0-1-1,0 1 0,0 0 1,0-1-1,0 1 1,0 0-1,0 0 0,0-1 1,0 1-1,0 0 1,0-1-1,0 1 0,0 0 1,0 0-1,0-1 1,0 1-1,1 0 1,-1-1-1,1-1 184,1-1 0,-1 1 1,1 0-1,0 0 0,-1 0 0,1 0 0,0 0 1,0 0-1,0 1 0,3-3 0,12-5 168,0 1-1,0 0 1,1 2 0,21-7-1,77-11 301,-107 22-690,-1 1 0,1 1 0,-1-1 0,1 1-1,0 1 1,9 1 0,-17-2-32,0 1-1,0-1 0,1 0 1,-1 1-1,0-1 0,0 1 1,0-1-1,0 1 0,1 0 1,-1-1-1,0 1 0,0 0 1,0 0-1,0 0 0,0 0 1,-1 0-1,1 0 0,0 0 1,0 1-1,0 0-2,-1-1 0,0 1-1,0-1 1,1 1 0,-1-1 0,0 1 0,-1 0 0,1-1-1,0 1 1,0-1 0,-1 1 0,1 0 0,-1-1 0,1 1 0,-1-1-1,0 0 1,1 1 0,-1-1 0,-2 3 0,-9 12 9,0 0-1,-1-1 1,-1-1 0,0 0 0,-20 15 0,1 0-6,-38 33 22,-71 68 34,138-127-69,1 1 1,-1 0-1,1 0 1,0 1-1,1-1 1,-1 0-1,-3 10 1,5-13-10,1 0 1,0-1-1,0 1 1,0 0-1,0 0 1,0-1-1,0 1 1,0 0-1,0 0 1,0-1-1,0 1 1,0 0-1,0 0 1,0-1 0,1 1-1,-1 0 1,0 0-1,1-1 1,-1 1-1,0 0 1,2 0-1,-1 0-40,0 0-1,0 0 0,1 0 1,-1 0-1,0-1 1,1 1-1,-1-1 0,1 1 1,-1-1-1,1 1 1,-1-1-1,1 0 0,-1 0 1,1 0-1,1 0 0,30 0-1095,57-9-1,-59 5 844,37-5-387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4.060"/>
    </inkml:context>
    <inkml:brush xml:id="br0">
      <inkml:brushProperty name="width" value="0.05" units="cm"/>
      <inkml:brushProperty name="height" value="0.05" units="cm"/>
    </inkml:brush>
  </inkml:definitions>
  <inkml:trace contextRef="#ctx0" brushRef="#br0">98 3 21749,'6'-3'1736,"-12"13"-1280,-2 12-248,-4 12 872,4 11-319,-2 9-729,0 5-425,-2 7 1210,5 4-777,-7-1-24,-2-2 32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4.483"/>
    </inkml:context>
    <inkml:brush xml:id="br0">
      <inkml:brushProperty name="width" value="0.05" units="cm"/>
      <inkml:brushProperty name="height" value="0.05" units="cm"/>
    </inkml:brush>
  </inkml:definitions>
  <inkml:trace contextRef="#ctx0" brushRef="#br0">0 65 21837,'4'6'1336,"-1"-16"-1920,-3-7 552,0-3 680,-1-3-192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5.525"/>
    </inkml:context>
    <inkml:brush xml:id="br0">
      <inkml:brushProperty name="width" value="0.05" units="cm"/>
      <inkml:brushProperty name="height" value="0.05" units="cm"/>
    </inkml:brush>
  </inkml:definitions>
  <inkml:trace contextRef="#ctx0" brushRef="#br0">1 81 17900,'64'-55'2264,"-47"39"-1586,-2 6 78,-12 14-297,-5 10-207,-30 78 262,18-54-284,1 0 0,2 1 0,-11 78 1,21-111-193,1-1 1,-1 1 0,1-1 0,1 1-1,-1-1 1,1 1 0,0-1-1,0 1 1,1-1 0,0 0 0,0 0-1,0 0 1,4 7 0,-4-10-16,0 0 1,-1 0-1,1 0 1,0 0 0,0-1-1,1 1 1,-1-1-1,0 1 1,1-1 0,-1 0-1,0 0 1,1 0-1,-1 0 1,1 0 0,0-1-1,-1 1 1,1-1-1,0 0 1,-1 1-1,1-1 1,-1-1 0,1 1-1,0 0 1,-1-1-1,1 1 1,0-1 0,-1 0-1,1 1 1,2-3-1,16-5 108,-1-1 0,-1 0-1,0-2 1,0 0-1,-1-1 1,0-1-1,22-21 1,-16 12 6,-2-1 1,-1-1-1,-1-1 0,25-39 0,-37 52-109,0 0-1,-2-1 0,1 1 0,-2-1 1,0-1-1,6-21 0,-11 26-6,-4 14-5,-7 19 2,4 5-9,0-1 1,2 1 0,2 0-1,-1 40 1,4-59 21,0 1 1,1-1-1,1 0 1,-1 1-1,7 18 1,-7-26-12,0-1 1,0 0-1,0 0 1,0 1-1,0-1 0,0 0 1,1 0-1,-1 0 1,1 0-1,0 0 1,-1-1-1,1 1 0,3 1 1,-4-2-1,1 0-1,-1-1 1,1 1 0,-1-1 0,1 1-1,0-1 1,-1 0 0,1 0 0,-1 0-1,1 0 1,0 0 0,-1 0 0,1 0-1,-1 0 1,1-1 0,0 1 0,-1-1-1,1 1 1,-1-1 0,1 1 0,-1-1 0,3-2-1,3-1 73,0-2 0,0 1-1,0-1 1,-1 0 0,0 0-1,0-1 1,-1 0 0,1 0-1,-2 0 1,8-14 0,1-6 296,17-51 1,-24 62-314,-1-1-1,-1-1 1,-1 1 0,0-1-1,-1 1 1,-1-29 0,-5 29-412,4 17 308,0 0 1,-1 0-1,1 0 1,0 0-1,0 0 1,0 0-1,0-1 1,0 1-1,0 0 1,-1 0 0,1 0-1,0 0 1,0 0-1,0 0 1,0 0-1,0 0 1,-1 0-1,1 0 1,0 0-1,0 0 1,0 0-1,0 0 1,-1 0 0,1 0-1,0 0 1,0 0-1,0 0 1,0 0-1,-1 0 1,1 0-1,0 0 1,0 0-1,0 0 1,0 1 0,0-1-1,0 0 1,-1 0-1,1 0 1,0 0-1,0 0 1,0 0-1,0 1 1,0-1-1,0 0 1,-1 1-97,0 1 1,0-1-1,0 1 0,1-1 1,-1 1-1,1 0 1,-1-1-1,1 1 0,0 0 1,-1-1-1,1 1 0,0 0 1,0-1-1,1 4 0,1 4-525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6.189"/>
    </inkml:context>
    <inkml:brush xml:id="br0">
      <inkml:brushProperty name="width" value="0.05" units="cm"/>
      <inkml:brushProperty name="height" value="0.05" units="cm"/>
    </inkml:brush>
  </inkml:definitions>
  <inkml:trace contextRef="#ctx0" brushRef="#br0">1 247 16708,'0'5'325,"0"0"1,0-1-1,0 1 0,0 0 1,1-1-1,0 1 1,2 7-1,-3-10-248,1-1-1,0 0 1,-1 0-1,1 0 1,0 0-1,0 0 1,-1 0-1,1 0 0,0 0 1,0 0-1,0 0 1,0 0-1,0-1 1,1 1-1,-1 0 1,0-1-1,0 1 1,0-1-1,1 1 1,-1-1-1,0 0 0,0 1 1,1-1-1,-1 0 1,0 0-1,1 0 1,-1 0-1,0 0 1,1 0-1,-1 0 1,2-1-1,5-1 234,1 0 0,-1 0 1,1-1-1,-1 0 0,0-1 0,0 0 0,-1 0 0,10-7 1,55-45 997,-66 51-1184,12-11 296,0 0-1,26-34 1,-39 43-324,0 1-1,0-1 1,-1 0-1,0 0 1,0 0-1,-1-1 1,0 1-1,0-1 1,-1 0-1,0 0 1,2-15-1,-4 21-85,0 1-1,0 0 0,0 0 0,0 0 0,0 0 0,-1 0 0,1 0 0,0 0 0,0 0 1,-1 0-1,1 0 0,0 0 0,-1 0 0,1 0 0,-1 0 0,0 0 0,1 0 0,-1 0 1,0 1-1,1-1 0,-1 0 0,0 0 0,0 1 0,0-1 0,0 0 0,1 1 0,-1-1 1,0 1-1,0-1 0,0 1 0,0 0 0,0-1 0,0 1 0,-1 0 0,1 0 1,0-1-1,0 1 0,-1 0 0,-2 0-1,1 0 0,-1 1 0,1-1 0,-1 1 0,1 0-1,-1-1 1,1 2 0,0-1 0,-1 0 0,-5 4 0,-4 3-17,1 2-1,0 0 1,0 0 0,0 1-1,2 0 1,-1 1 0,-16 26-1,16-21 2,0 1 0,2 1-1,0-1 1,1 1-1,-9 33 1,15-42 2,0 0 0,0 0 0,1 0 0,0 0 0,1 15 0,0-23 3,0 0 0,0 0 0,0 1 1,1-1-1,-1 0 0,1 0 0,0 0 0,-1 1 1,1-1-1,0 0 0,0 0 0,0 0 0,1 0 1,-1-1-1,0 1 0,1 0 0,-1 0 0,1-1 1,0 1-1,-1-1 0,1 1 0,0-1 0,0 0 1,0 0-1,0 0 0,0 0 0,0 0 0,0 0 1,4 1-1,0-2-1,-1 0 1,1 0 0,-1 0-1,1 0 1,-1-1 0,1 0-1,-1 0 1,1-1 0,-1 0-1,0 1 1,0-2 0,0 1-1,0-1 1,6-3 0,10-8-9,34-29-1,-53 42 13,31-29-7,34-42-1,-35 37 14,-31 33-8,1 1 1,-1-1-1,0 1 1,1-1-1,-1 1 1,1 0 0,0 0-1,-1 0 1,1 0-1,0 0 1,2-1-1,-4 2 1,1 0 0,-1 0 0,0 0 0,1 0-1,-1 0 1,0 0 0,1 0 0,-1 0 0,0 1 0,1-1-1,-1 0 1,0 0 0,0 0 0,1 0 0,-1 1 0,0-1-1,0 0 1,1 0 0,-1 1 0,0-1 0,0 0 0,1 0-1,-1 1 1,0-1 0,0 0 0,0 0 0,0 1 0,0-1-1,1 0 1,-1 1 0,0-1 0,0 0 0,0 1 0,0-1-1,0 0 1,0 1 0,0 0 0,0 7-16,0 0 1,-1 0-1,0 1 0,-2 7 1,0 3 18,2-14-10,0 4 1,1-1 0,-1 1 0,1-1-1,2 14 1,-2-20 9,1-1 0,-1 0-1,0 1 1,0-1 0,1 0 0,-1 1-1,1-1 1,-1 0 0,1 0 0,0 1-1,-1-1 1,1 0 0,0 0 0,0 0-1,0 0 1,0 0 0,0 0 0,0 0-1,0 0 1,0 0 0,0-1 0,0 1-1,0 0 1,1-1 0,-1 1 0,0-1-1,0 1 1,1-1 0,-1 0 0,0 1-1,1-1 1,-1 0 0,1 0 0,-1 0-1,0 0 1,1 0 0,0-1 0,7 0 9,0-1 1,0-1-1,-1 1 0,1-1 1,-1-1-1,0 0 0,9-5 1,54-40 24,-41 28-25,-14 9-18,-7 5-20,0 0 1,1 1-1,0 0 1,0 0-1,0 1 0,1 0 1,17-5-1,-28 10 23,1 0-1,0 0 0,0 0 0,-1 0 0,1 0 1,0 0-1,0 0 0,-1 1 0,1-1 1,0 0-1,0 0 0,-1 0 0,1 1 0,0-1 1,-1 1-1,1-1 0,0 0 0,-1 1 1,1-1-1,-1 1 0,1-1 0,-1 1 0,1 0 1,-1-1-1,1 1 0,-1-1 0,1 1 0,-1 0 1,0-1-1,1 1 0,-1 0 0,0 0 1,0-1-1,1 1 0,-1 1 0,3 30-81,-3-22 71,1 0 5,-2 0 22,2-1 0,-1 0-1,1 0 1,1 0-1,0 0 1,0 0 0,1 0-1,0-1 1,8 17 0,-11-24-33,0 0 1,1-1 0,-1 1 0,1 0 0,-1-1 0,0 1-1,1 0 1,0-1 0,-1 1 0,1-1 0,-1 1-1,1-1 1,0 1 0,-1-1 0,1 1 0,0-1-1,0 0 1,-1 1 0,1-1 0,0 0 0,0 0-1,-1 1 1,1-1 0,0 0 0,0 0 0,0 0-1,-1 0 1,1 0 0,0 0 0,0 0 0,0 0-1,-1-1 1,1 1 0,0 0 0,0 0 0,0-1-1,-1 1 1,1 0 0,1-2 0,0 0-42,1 0 0,-1 0 0,1 0 1,-1-1-1,0 1 0,0-1 0,0 0 0,2-5 0,7-15-220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6.789"/>
    </inkml:context>
    <inkml:brush xml:id="br0">
      <inkml:brushProperty name="width" value="0.05" units="cm"/>
      <inkml:brushProperty name="height" value="0.05" units="cm"/>
    </inkml:brush>
  </inkml:definitions>
  <inkml:trace contextRef="#ctx0" brushRef="#br0">17 1 18868,'0'0'107,"1"0"-1,-1 0 1,0 0-1,0 0 1,1 0-1,-1 0 1,0 0-1,0 1 1,0-1-1,1 0 1,-1 0 0,0 0-1,0 1 1,0-1-1,1 0 1,-1 0-1,0 0 1,0 1-1,0-1 1,0 0-1,0 0 1,0 1 0,1-1-1,-1 0 1,0 0-1,0 1 1,0-1-1,0 0 1,0 1-1,0-1 1,0 0-1,0 0 1,0 1 0,0-1-1,0 0 1,-1 0-1,1 1 1,-2 12 1027,1-11-498,-3 16 549,0-5-887,1 1 0,1-1 0,-1 1 0,2 0 0,0 0 0,2 22 0,-1-35-290,0-1 0,1 1 1,-1 0-1,0 0 0,1 0 0,-1-1 1,0 1-1,1 0 0,-1 0 0,1-1 1,-1 1-1,1 0 0,0-1 0,-1 1 1,1-1-1,0 1 0,-1-1 0,1 1 1,0-1-1,0 1 0,-1-1 0,1 0 1,0 1-1,0-1 0,0 0 0,0 0 1,-1 0-1,1 0 0,0 0 0,0 1 1,0-1-1,0-1 0,0 1 0,0 0 1,-1 0-1,1 0 0,0 0 0,0-1 1,0 1-1,0 0 0,0-1 0,37-16 97,27-24 32,-45 27-111,2 1-1,0 0 0,0 2 0,25-10 1,-45 21-28,0-1 0,0 0 0,0 1 1,0-1-1,0 1 0,1 0 0,-1 0 1,0 0-1,0 0 0,0 0 0,0 0 1,3 1-1,-4 0 1,0-1 0,0 0 0,0 1 0,-1-1 0,1 1 0,0-1 0,0 1 0,0 0 0,-1-1 0,1 1 0,0 0 0,-1 0 0,1 0 0,-1-1 0,1 1 0,0 0 0,-1 0 0,1 2 0,0 2 0,0 0 0,0 1-1,0-1 1,-1 1 0,0-1-1,0 1 1,-2 8 0,-1 7-25,2-14-293,0-1-1,0 1 1,0 0 0,1-1-1,1 10 1,-1-16 305,0 0 0,0 0 0,0 0 1,0 0-1,1 0 0,-1 0 0,0 0 0,0 0 0,0 0 0,0 0 0,1 0 0,-1 0 1,0 0-1,0 0 0,0 0 0,0 0 0,1 0 0,-1 0 0,0 0 0,0 0 0,0 0 1,0 0-1,1-1 0,-1 1 0,0 0 0,0 0 0,0 0 0,0 0 0,0 0 1,0 0-1,0-1 0,1 1 0,-1 0 0,0 0 0,0 0 0,0 0 0,0 0 0,0-1 1,0 1-1,0 0 0,0 0 0,0 0 0,0 0 0,0-1 0,0 1 0,0 0 0,0 0 1,0 0-1,0 0 0,0-1 0,0 1 0,0 0 0,0 0 0,0 0 0,0-1 1,1-13-516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8.841"/>
    </inkml:context>
    <inkml:brush xml:id="br0">
      <inkml:brushProperty name="width" value="0.05" units="cm"/>
      <inkml:brushProperty name="height" value="0.05" units="cm"/>
    </inkml:brush>
  </inkml:definitions>
  <inkml:trace contextRef="#ctx0" brushRef="#br0">220 290 15331,'1'-1'175,"0"0"1,-1-1-1,1 1 0,-1-1 0,1 1 0,-1-1 1,0 1-1,1-1 0,-1 1 0,0-1 0,0 0 0,0 1 1,0-1-1,0 1 0,0-1 0,-1 1 0,1-1 1,0 1-1,-1-1 0,1 1 0,-1-1 0,-1-1 0,1 1-48,-1 1 0,1 0 0,0 0-1,-1 0 1,1 0 0,-1 1-1,1-1 1,-1 0 0,0 1-1,1-1 1,-1 0 0,0 1-1,1 0 1,-1 0 0,0-1-1,1 1 1,-1 0 0,0 0-1,0 0 1,1 1 0,-3-1-1,-4 2 8,0 0 0,-1 0 0,1 0 0,0 1 0,0 0 0,0 1 0,1 0 0,0 0 0,-1 1 0,1 0 0,-11 10 0,9-7-117,0 1-1,0 0 1,1 1 0,1-1 0,-1 2 0,1-1-1,-7 17 1,13-26-12,0 0 0,0 1 0,1-1 1,-1 1-1,0-1 0,1 1 0,-1-1 0,1 1 0,0 0 0,-1-1 1,1 1-1,0 0 0,0-1 0,0 1 0,0-1 0,0 1 0,0 0 0,1-1 1,0 3-1,0-3 2,-1 0 0,1-1 0,0 1 0,0-1 0,-1 1 1,1-1-1,0 0 0,0 1 0,0-1 0,0 0 0,0 1 0,-1-1 1,1 0-1,0 0 0,0 0 0,0 0 0,0 0 0,0 0 0,0 0 0,0 0 1,0 0-1,0 0 0,-1-1 0,2 1 0,8-3 46,-1 0 0,0-1 0,0 0 0,0-1 0,8-5 0,8-7 127,-1-1 0,0-2 1,-2 0-1,0-2 0,26-33 0,-21 20 130,-2-1-1,-2 0 1,23-48-1,-32 43 37,-13 29-167,-12 28-78,-9 21-95,2 0 0,2 1 0,2 1 0,1 1 0,-8 44 0,19-76-11,1 0 0,0 0 0,0 0 0,1 0 0,0 0 0,1 11 0,-1-17-42,1 0 0,-1-1 1,0 1-1,1-1 0,0 0 1,-1 1-1,1-1 0,0 1 0,-1-1 1,1 0-1,0 1 0,0-1 1,0 0-1,0 0 0,0 0 0,1 0 1,-1 0-1,0 0 0,0 0 1,1 0-1,-1 0 0,1-1 0,-1 1 1,0 0-1,1-1 0,-1 1 1,1-1-1,-1 0 0,1 0 1,0 1-1,-1-1 0,1 0 0,-1 0 1,1 0-1,-1-1 0,1 1 1,0 0-1,2-1 0,5-2-201,1 1-1,-1-1 1,0-1-1,0 0 1,0 0 0,14-10-1,0 1-148,21-10-370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9.227"/>
    </inkml:context>
    <inkml:brush xml:id="br0">
      <inkml:brushProperty name="width" value="0.05" units="cm"/>
      <inkml:brushProperty name="height" value="0.05" units="cm"/>
    </inkml:brush>
  </inkml:definitions>
  <inkml:trace contextRef="#ctx0" brushRef="#br0">219 1 19436,'-39'22'1537,"-52"33"648,79-47-1845,1 1 1,0 0 0,0 1-1,1 0 1,-11 14-1,19-21-299,1-1 0,-1 0 0,1 0 0,0 1 0,0-1-1,-1 1 1,2-1 0,-1 1 0,0 2 0,0-4-33,1 0 1,0 0-1,0 0 0,0 0 1,0-1-1,1 1 1,-1 0-1,0 0 1,0 0-1,0-1 0,1 1 1,-1 0-1,0 0 1,1-1-1,-1 1 1,1 0-1,-1-1 0,1 1 1,-1 0-1,1-1 1,-1 1-1,1-1 1,-1 1-1,1 0 0,0-1 1,0 0-1,-1 1 1,1-1-1,0 1 1,-1-1-1,1 0 0,0 0 1,0 1-1,0-1 1,-1 0-1,3 0 1,5 1 6,1 0 0,0-1 1,-1 0-1,1-1 0,-1 0 1,1 0-1,0-1 1,-1 0-1,0 0 0,0-1 1,1 0-1,-2-1 1,10-5-1,7-4 63,-2-1 0,1-1-1,19-18 1,6-15 147,-13 12 41,-36 41-237,1 0-1,-1 0 0,-1 0 1,1 0-1,-3 6 1,-7 14-58,6-16-52,1 1 0,0-1 1,0 1-1,1 0 0,1 0 0,0 0 0,0 0 0,0 11 1,2-20 19,-1-1 0,1 1 0,0-1 0,1 1 1,-1 0-1,0-1 0,0 1 0,0-1 0,0 1 1,0 0-1,1-1 0,-1 1 0,0-1 0,0 1 1,1-1-1,-1 1 0,0-1 0,1 1 0,-1-1 1,1 1-1,-1-1 0,1 0 0,-1 1 0,1-1 1,-1 0-1,1 1 0,-1-1 0,1 0 0,-1 1 0,1-1 1,-1 0-1,1 0 0,0 0 0,-1 0 0,1 0 1,-1 1-1,1-1 0,0 0 0,-1 0 0,1-1 1,-1 1-1,1 0 0,0 0 0,-1 0 0,1 0 1,-1 0-1,1-1 0,-1 1 0,1 0 0,-1 0 1,1-1-1,0 1 0,0-1 0,33-21-2355,-31 19 2528,29-21-1120,6-9-290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9.602"/>
    </inkml:context>
    <inkml:brush xml:id="br0">
      <inkml:brushProperty name="width" value="0.05" units="cm"/>
      <inkml:brushProperty name="height" value="0.05" units="cm"/>
    </inkml:brush>
  </inkml:definitions>
  <inkml:trace contextRef="#ctx0" brushRef="#br0">177 1 16115,'-32'32'3083,"-60"48"0,90-79-2969,-22 21 1574,23-22-1659,1 0 0,0 0 0,0 1 0,-1-1 1,1 0-1,0 1 0,0-1 0,0 0 1,-1 1-1,1-1 0,0 0 0,0 1 0,0-1 1,0 0-1,0 1 0,0-1 0,-1 0 0,1 1 1,0-1-1,0 1 0,0-1 0,0 0 0,1 1 1,-1-1-1,0 1 0,0-1-3,1 1-1,0-1 1,-1 0 0,1 1-1,0-1 1,-1 0 0,1 0-1,0 0 1,0 0 0,-1 1-1,1-1 1,0 0 0,-1 0-1,1 0 1,0 0-1,0-1 1,-1 1 0,2 0-1,46-8-207,-34 4 41,-1 1 0,1 1 0,0 1 1,-1 0-1,1 0 0,0 2 0,0-1 1,14 4-1,-26-4 117,0 1 1,1 0-1,-1 0 0,0 0 1,0 0-1,1 0 0,-1 0 1,0 0-1,0 1 1,0-1-1,0 1 0,-1-1 1,1 1-1,0 0 1,-1 0-1,1 0 0,-1 0 1,1 0-1,-1 0 1,0 0-1,0 0 0,0 1 1,0-1-1,0 0 0,-1 1 1,1-1-1,-1 0 1,0 1-1,1-1 0,-1 1 1,0-1-1,0 1 1,0-1-1,-2 4 0,1 1 77,-1 0 0,1 0 1,-2 0-1,1-1 0,-1 1 0,0-1 0,-1 1 0,1-1 0,-1 0 0,-8 9 0,6-8 3,-1-1 0,0 1 0,0-1 0,0 0 0,-1-1 0,1 0 0,-2 0 1,1-1-1,0 0 0,-15 5 0,18-8-138,0 1 0,0-1 0,0-1 0,0 1 0,0-1 0,0 1 1,0-2-1,-1 1 0,1 0 0,0-1 0,0 0 0,0 0 0,0-1 0,0 1 0,1-1 1,-1 0-1,0 0 0,1-1 0,-1 0 0,-6-5 0,-10-13-463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1.014"/>
    </inkml:context>
    <inkml:brush xml:id="br0">
      <inkml:brushProperty name="width" value="0.05" units="cm"/>
      <inkml:brushProperty name="height" value="0.05" units="cm"/>
    </inkml:brush>
  </inkml:definitions>
  <inkml:trace contextRef="#ctx0" brushRef="#br0">377 40 20972,'-51'53'4155,"-27"35"-2932,35-38-1022,-25 30-96,-62 95 1,123-159-218,7-16 106,0 1 1,1-1 0,-1 0-1,0 0 1,0 0-1,0 1 1,0-1 0,0 0-1,0 0 1,0 0 0,0 1-1,0-1 1,1 0 0,-1 0-1,0 0 1,0 0 0,0 0-1,0 1 1,1-1-1,-1 0 1,0 0 0,0 0-1,0 0 1,1 0 0,-1 0-1,0 0 1,0 0 0,0 0-1,1 0 1,-1 0 0,0 0-1,0 0 1,0 0 0,1 0-1,-1 0 1,0 0-1,0 0 1,0 0 0,1 0-1,3-1-59,0 0-1,0-1 1,0 1-1,0-1 0,0 0 1,5-3-1,15-11-287,-1-1-1,0 0 0,38-41 1,55-75-643,-78 89 694,12-20-83,43-73 0,-93 137 388,0 0-1,0-1 0,0 1 1,1 0-1,-1 0 0,0 0 1,0-1-1,0 1 0,0 0 1,0 0-1,0 0 1,0-1-1,0 1 0,0 0 1,0 0-1,0 0 0,1 0 1,-1-1-1,0 1 0,0 0 1,0 0-1,0 0 1,0 0-1,1 0 0,-1-1 1,0 1-1,0 0 0,0 0 1,1 0-1,-1 0 1,0 0-1,0 0 0,0 0 1,1 0-1,-1 0 0,0 0 1,0 0-1,0 0 0,1 0 1,-1 0-1,0 0 1,0 0-1,0 0 0,1 0 1,-1 12 76,-7 24 37,-16 51 214,9-36 11,2 1-1,2 0 1,-4 69-1,14-118-318,0 0 0,0 0 0,1 0 0,-1 0 0,1 0 0,0 0 0,0 0 0,0 0 0,0 0 0,2 4 0,-3-7-24,1 0 1,-1 1-1,0-1 0,0 0 1,1 1-1,-1-1 1,0 0-1,0 1 1,1-1-1,-1 0 1,0 0-1,1 0 1,-1 1-1,0-1 1,1 0-1,-1 0 0,0 0 1,1 0-1,-1 1 1,0-1-1,1 0 1,-1 0-1,1 0 1,-1 0-1,0 0 1,1 0-1,-1 0 1,1 0-1,-1 0 0,1 0 1,0-1-12,0 0 0,0 0 0,0 1-1,-1-1 1,1 0 0,0 0 0,0 0 0,0 0 0,-1 0 0,1 0 0,-1 0-1,1-1 1,-1 1 0,1 0 0,0-2 0,0-2-16,0 0-1,0 0 1,0-1 0,-1 1 0,0 0-1,0-1 1,0 1 0,0 0-1,-1-1 1,0 1 0,0 0 0,-3-8-1,0 1-16,-1 0-1,0 1 1,0-1-1,-10-13 0,12 20 40,-1 1-1,1-1 0,-1 1 0,-1-1 0,1 1 0,-1 0 0,-6-4 1,10 7 5,0 1 1,0-1-1,0 1 1,0-1-1,0 1 1,0-1-1,0 1 1,0 0-1,-1 0 1,1-1 0,0 1-1,0 0 1,0 0-1,0 0 1,0 0-1,-1 0 1,1 1-1,-1-1 1,1 1-1,0-1 0,0 1 0,0 0 1,0 0-1,0 0 0,0 0 0,0 0 0,0 0 0,0 0 0,1 0 1,-1 0-1,0 0 0,1 0 0,-1 0 0,1 0 0,-1 1 0,1-1 1,0 0-1,-1 0 0,1 3 0,-1 1 6,0 1 0,0-1 0,1 1 0,-1-1 0,1 1 0,1-1 0,-1 1 0,1-1 1,0 0-1,0 1 0,0-1 0,1 0 0,0 1 0,0-1 0,0 0 0,1 0 0,5 7 0,-5-8 14,0 0 0,1-1 0,-1 0 0,1 0 0,0 0 0,-1 0 0,1-1 0,0 1 0,1-1 0,-1 0 0,0 0 0,1 0 0,-1-1 0,1 0 0,-1 0 0,1 0 0,0 0 0,-1-1 0,1 1 0,0-1 0,5-1 1,7-1 33,-1-1 1,0-1 0,0-1-1,0 0 1,0 0 0,-1-2 0,0 0-1,0-1 1,-1 0 0,0-1 0,0-1-1,-1 0 1,-1-1 0,1 0 0,-2-1-1,0 0 1,0-1 0,-1 0 0,16-28-1,-26 40-48,0 1-1,1 0 0,-1 0 1,0-1-1,0 1 0,1 0 0,-1-1 1,0 1-1,0 0 0,0-1 1,0 1-1,1 0 0,-1-1 0,0 1 1,0-1-1,0 1 0,0 0 1,0-1-1,0 1 0,0 0 0,0-1 1,0 1-1,0-1 0,0 1 1,0 0-1,0-1 0,-1 1 0,1 0 1,0-1-1,0 1 0,0 0 1,0-1-1,-1 1 0,1 0 1,0-1-1,0 1 0,-1 0 0,1-1 1,-1 1-1,0 0 3,0 0 0,0 0 0,0 0 0,0 0 0,0 1-1,1-1 1,-1 0 0,0 0 0,0 1 0,0-1 0,0 1 0,0-1 0,0 1 0,0-1 0,1 1 0,-2 1-1,-11 11 46,0 2 0,1-1-1,1 2 1,0 0 0,-13 28 0,16-31-16,4-6-7,0 1 0,0-1 1,1 0-1,0 1 0,0 0 0,1 0 1,-2 8-1,4-15-22,0-1 1,0 1 0,0-1-1,0 1 1,0-1-1,0 1 1,0-1 0,0 0-1,0 1 1,0-1-1,0 1 1,0-1 0,0 1-1,0-1 1,1 1-1,-1-1 1,0 0 0,0 1-1,1-1 1,-1 1-1,0-1 1,1 0 0,-1 1-1,0-1 1,1 0-1,-1 1 1,0-1 0,1 0-1,-1 0 1,1 1-1,0-1 1,16-1 174,22-16 7,-12-1-145,-1-1 0,-1-2 1,-1-1-1,26-29 0,-20 21-284,-26 29-132,-7 10 157,-10 23 70,5-15 118,2 4 316,8-17 67,8-12-135,23-33 197,-26 31-416,0 0-1,1 1 0,10-10 0,-12 12-45,2-1-93,-8 8 135,0 0 1,0 0 0,0 0 0,0 0 0,1 0-1,-1 0 1,0 0 0,0 0 0,0 0 0,0 0-1,0 0 1,1 0 0,-1 0 0,0 1 0,0-1-1,0 0 1,0 0 0,0 0 0,1 0-1,-1 0 1,0 0 0,0 0 0,0 0 0,0 0-1,0 0 1,0 1 0,0-1 0,1 0 0,-1 0-1,0 0 1,0 0 0,0 0 0,0 1 0,0-1-1,0 0 1,0 0 0,0 0 0,0 0-1,0 0 1,0 1 0,0-1 0,0 0 0,0 0-1,0 0 1,0 0 0,0 0 0,0 1 0,0-1-1,0 0 1,0 0 0,0 0 0,-6 11-81,2-5 58,-9 20 43,-33 46 0,44-68-3,1 0 0,-1-1 1,0 1-1,1 0 0,0 0 0,0 0 1,0 0-1,0 0 0,0 5 0,1 42-172,0-33-580,6-25-763,-2-3 1001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1.683"/>
    </inkml:context>
    <inkml:brush xml:id="br0">
      <inkml:brushProperty name="width" value="0.05" units="cm"/>
      <inkml:brushProperty name="height" value="0.05" units="cm"/>
    </inkml:brush>
  </inkml:definitions>
  <inkml:trace contextRef="#ctx0" brushRef="#br0">158 156 14891,'9'-11'1099,"32"-49"2607,-37 54-2945,0-1 0,-1 0 0,1 0 0,-2 0 0,1 0 0,2-14 0,-4 20-682,-1 0 0,0 1 0,0-1 1,0 0-1,0 0 0,0 1 0,0-1 1,0 0-1,0 0 0,0 1 0,0-1 1,0 0-1,0 0 0,0 1 0,-1-1 1,1 0-1,0 1 0,-1-1 0,1 0 1,0 1-1,-1-1 0,1 0 0,-1 1 0,1-1 1,-1 1-1,1-1 0,-1 1 0,0-1 1,0 0 0,-1 1 1,1 0 0,-1-1 0,1 1 0,0 0-1,-1 0 1,1 0 0,-1 0 0,1 0 0,0 0-1,-1 1 1,1-1 0,-3 1 0,-6 2 89,1 1 1,-1 0 0,-9 6 0,15-8-84,-11 7-19,-1 1-1,1 0 0,-26 24 1,33-27-83,1 1 1,0 0-1,0 0 1,1 1-1,-1 0 1,2 0-1,-9 19 1,13-27 1,0 1 0,1 0 1,-1 0-1,1-1 1,-1 1-1,1 0 1,0 0-1,0 0 1,0 0-1,0 0 0,0-1 1,0 1-1,0 0 1,1 0-1,-1 0 1,1 0-1,-1-1 0,1 1 1,0 0-1,-1 0 1,1-1-1,0 1 1,0-1-1,0 1 1,0-1-1,1 1 0,-1-1 1,0 0-1,1 1 1,-1-1-1,1 0 1,-1 0-1,1 0 1,-1 0-1,4 1 0,6 3-65,0-1 0,0 0 0,0-1-1,20 3 1,-13-2 1,16 3-114,38 9-253,-66-14 374,0 0 1,0 0-1,-1 1 1,1-1-1,-1 2 0,1-1 1,-1 0-1,9 8 1,-14-10 63,1-1 0,-1 1-1,1-1 1,-1 1 0,0 0 0,1-1 0,-1 1 0,0-1 0,1 1 0,-1 0-1,0-1 1,0 1 0,1 0 0,-1-1 0,0 1 0,0 0 0,0-1 0,0 1 0,0 0-1,0-1 1,0 1 0,0 0 0,0-1 0,-1 1 0,1 0 0,0-1 0,0 1-1,-1 0 1,1-1 0,0 1 0,-1 0 0,1-1 0,0 1 0,-1-1 0,1 1-1,-1-1 1,1 1 0,-1-1 0,1 1 0,-2 0 0,-25 15 162,27-15-153,-26 11 380,-51 17 0,64-25-344,-1-1 0,1 0 0,0-1 0,-1 0 0,1-1 0,-16-1 0,28 0-74,0 0 0,1 0 1,-1 0-1,0 0 0,0 0 0,1 0 1,-1 0-1,0 0 0,0-1 0,1 1 1,-1 0-1,0-1 0,1 1 1,-1 0-1,0-1 0,1 1 0,-1-1 1,1 1-1,-1-1 0,0 1 1,1-1-1,-1 1 0,1-1 0,0 0 1,-1 1-1,1-1 0,-1 0 0,1 1 1,0-1-1,0 0 0,-1 1 1,1-1-1,0 0 0,0 0 0,0 1 1,0-1-1,0 0 0,0 0 1,0 1-1,0-1 0,0 0 0,0 0 1,0 1-1,0-1 0,1-1 0,0-3-60,1 1 0,0-1 1,0 0-1,0 1 0,5-8 0,15-18-418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2.739"/>
    </inkml:context>
    <inkml:brush xml:id="br0">
      <inkml:brushProperty name="width" value="0.05" units="cm"/>
      <inkml:brushProperty name="height" value="0.05" units="cm"/>
    </inkml:brush>
  </inkml:definitions>
  <inkml:trace contextRef="#ctx0" brushRef="#br0">1 26 19364,'0'1'1424,"1"1"-1672,5-8 184,6-1 1049,3-9-993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2.080"/>
    </inkml:context>
    <inkml:brush xml:id="br0">
      <inkml:brushProperty name="width" value="0.05" units="cm"/>
      <inkml:brushProperty name="height" value="0.05" units="cm"/>
    </inkml:brush>
  </inkml:definitions>
  <inkml:trace contextRef="#ctx0" brushRef="#br0">224 1 19396,'-5'7'495,"0"1"-1,0-1 0,1 1 1,0 0-1,1 0 1,0 1-1,0-1 1,-2 16-1,-1-4-115,-20 71 230,4 1-1,4 0 1,-6 108-1,23-194-578,1-2-12,-1 0 0,1 0-1,0 0 1,0 0 0,0 0-1,0 0 1,1 0 0,0 0-1,0 0 1,0-1 0,0 1-1,3 5 1,1-7-14,-3-9-17,-1-9-34,-10-22-61,-2 0 1,-1 0-1,-21-45 1,-5-13 82,37 96 24,1-1-1,0 1 1,0 0-1,0-1 1,-1 1-1,1-1 1,0 1-1,0 0 1,0-1-1,0 1 1,0 0-1,0-1 1,0 1-1,0-1 1,0 1-1,0 0 1,0-1-1,0 1 1,0-1-1,0 1 1,0 0-1,0-1 1,0 1-1,0 0 1,1-1-1,-1 1 1,0 0-1,0-1 1,0 1-1,1 0 1,-1-1-1,0 1 1,0 0-1,1 0 1,-1-1-1,0 1 1,1 0-1,-1 0 1,0-1-1,1 1 1,-1 0-1,0 0 1,1 0-1,-1 0 1,1 0-1,-1 0 1,0-1-1,1 1 1,-1 0-1,1 0 1,-1 0-1,0 0 1,1 0-1,-1 0 1,0 1-1,1-1 1,-1 0-1,1 0 1,-1 0-1,0 0 1,1 0-1,-1 1 1,0-1-1,1 0 1,-1 0-1,37 15-647,-25-9 165,13 4 301,0-2 1,0-1-1,0-1 0,42 4 1,-18-6-260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2.691"/>
    </inkml:context>
    <inkml:brush xml:id="br0">
      <inkml:brushProperty name="width" value="0.05" units="cm"/>
      <inkml:brushProperty name="height" value="0.05" units="cm"/>
    </inkml:brush>
  </inkml:definitions>
  <inkml:trace contextRef="#ctx0" brushRef="#br0">176 42 18500,'-12'5'526,"-1"0"0,2 1 0,-1 0 1,1 1-1,0 1 0,0-1 0,1 2 0,-11 10 0,14-13-341,1 2 1,0-1-1,0 1 0,1 0 0,-1 0 0,2 1 1,-1-1-1,1 1 0,1 0 0,0 0 0,-4 15 0,7-22-161,-1 0-1,1 0 0,0 0 0,-1-1 1,1 1-1,0 0 0,0 0 0,0 0 1,0-1-1,1 1 0,-1 0 0,0 0 1,1-1-1,0 1 0,-1 0 0,1 0 1,0-1-1,0 1 0,-1-1 0,1 1 1,0-1-1,2 3 0,-1-3-4,0 0 0,0 0 1,0 1-1,0-2 0,1 1 0,-1 0 0,0 0 0,0-1 0,0 1 0,1-1 0,-1 1 1,0-1-1,1 0 0,-1 0 0,3-1 0,4 0 23,1 0 0,-1-1 0,1 0 1,-1-1-1,0 0 0,0 0 0,12-7 0,-6 1 7,0-1 0,-1-1 0,0 0-1,-1-1 1,0 0 0,-1-1 0,0 0 0,-1-1 0,0 0-1,-1-1 1,-1 0 0,9-21 0,-17 34-45,0 0 0,0 0 0,0 0 0,0-1 0,-1 1 0,1 0 0,-1 0 0,0 0 0,0-1 0,0-2 0,0 4-4,0 1 1,0 0-1,0 0 1,0 0-1,0 0 0,0-1 1,0 1-1,0 0 0,0 0 1,0 0-1,0 0 1,-1 0-1,1 0 0,0-1 1,0 1-1,0 0 0,0 0 1,0 0-1,0 0 1,0 0-1,-1 0 0,1 0 1,0 0-1,0 0 0,0 0 1,0 0-1,-1-1 1,1 1-1,0 0 0,0 0 1,0 0-1,0 0 0,0 0 1,-1 0-1,1 0 1,0 0-1,0 0 0,0 1 1,0-1-1,-1 0 1,1 0-1,0 0 0,0 0 1,-13 11-16,4 1-2,0 0-1,1 0 0,-13 26 1,17-30 13,1-1 0,0 1 0,0 0 0,1 0 0,0 0 0,0 0 0,1 0 0,-1 12 0,2-19 5,0 0 1,1 0-1,-1 0 1,0 0 0,1 0-1,-1 0 1,1 0-1,-1 0 1,1 0-1,-1 0 1,1-1 0,0 1-1,-1 0 1,1 0-1,0 0 1,0-1-1,-1 1 1,1 0-1,0-1 1,0 1 0,0-1-1,0 1 1,0-1-1,0 0 1,0 1-1,0-1 1,0 0-1,0 1 1,0-1 0,0 0-1,0 0 1,0 0-1,0 0 1,0 0-1,0 0 1,0 0-1,0-1 1,0 1 0,2-1-1,4 0 11,0 0 0,-1 0 0,1-1 0,9-4 0,12-7 22,0-2-1,-1-2 1,-1 0-1,31-27 0,-14 12-14,11-17-91,-42 41-2,-11 8 72,-1 0-1,0 0 1,0 0-1,0 0 1,1 0-1,-1 0 1,0 0 0,0 1-1,0-1 1,1 0-1,-1 0 1,0 0 0,0 0-1,0 0 1,0 0-1,1 0 1,-1 1 0,0-1-1,0 0 1,0 0-1,0 0 1,0 0-1,0 1 1,1-1 0,-1 0-1,0 0 1,0 0-1,0 0 1,0 1 0,0-1-1,0 0 1,0 0-1,0 0 1,0 1-1,-3 25-129,2-18 116,-9 35-72,7-34 95,0-1 0,1 1 0,1-1 0,-1 1 0,2 0 0,-1-1 0,1 11 0,0-17 3,1-1 1,-1 1-1,0-1 0,1 1 0,-1 0 0,1-1 1,-1 1-1,1-1 0,0 0 0,0 1 1,0-1-1,0 0 0,0 1 0,0-1 1,0 0-1,0 0 0,0 0 0,0 0 0,1 0 1,-1 0-1,0 0 0,1 0 0,-1-1 1,1 1-1,-1 0 0,1-1 0,-1 0 1,1 1-1,-1-1 0,1 0 0,-1 1 0,1-1 1,0 0-1,-1 0 0,1 0 0,-1-1 1,1 1-1,0 0 0,-1 0 0,3-2 0,6 0 60,-1-1 1,1 0-1,0-1 0,16-9 0,-4 0-16,1-2 1,-2 0 0,0-2-1,0 0 1,-2-1 0,0-1-1,28-38 1,-38 44-105,-9 12 1,-1 2-6,-15 23-110,4-6-357,1 2-1,2 0 1,0 0-1,-9 29 1,17-37 64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3.346"/>
    </inkml:context>
    <inkml:brush xml:id="br0">
      <inkml:brushProperty name="width" value="0.05" units="cm"/>
      <inkml:brushProperty name="height" value="0.05" units="cm"/>
    </inkml:brush>
  </inkml:definitions>
  <inkml:trace contextRef="#ctx0" brushRef="#br0">296 63 18636,'3'-3'357,"0"0"0,-1 0 0,1 0 0,-1 0 0,1-1 0,-1 1 0,0-1-1,2-4 1,-4 7-275,0 0-1,0 0 1,1 0 0,-1 1-1,0-1 1,0 0-1,0 0 1,0 0-1,0 0 1,0 0-1,0 1 1,0-1-1,0 0 1,0 0 0,0 0-1,-1 0 1,1 1-1,0-1 1,-1 0-1,1 0 1,0 0-1,-1 1 1,1-1 0,-1 0-1,1 1 1,-1-1-1,0 0 1,1 1-1,-1-1 1,1 1-1,-1-1 1,0 1-1,0-1 1,1 1 0,-1-1-1,0 1 1,0 0-1,0-1 1,1 1-1,-1 0 1,0 0-1,0 0 1,0 0-1,0-1 1,0 1 0,1 0-1,-1 1 1,-1-1-1,-8 0 127,1 0 0,0 1 0,0 0-1,-1 0 1,1 1 0,0 0 0,0 1 0,-10 4-1,-8 4-58,-33 20 1,38-18-109,0 1 0,-34 30 1,54-43-46,1 0 0,0 0 1,-1 0-1,1 1 1,0-1-1,0 0 0,-1 1 1,1-1-1,0 1 0,1 0 1,-1-1-1,0 1 1,0 0-1,1-1 0,-1 1 1,1 0-1,-1 2 1,1-3 0,0 0 0,1-1 1,-1 1-1,0 0 1,1 0-1,-1 0 1,0 0-1,1 0 1,-1 0-1,1 0 0,-1-1 1,1 1-1,0 0 1,-1 0-1,1-1 1,0 1-1,-1-1 1,1 1-1,0 0 1,0-1-1,0 1 0,1 0 1,4 1-7,0 0-1,0 0 1,0 0 0,1-1 0,-1 0 0,0 0 0,11 0-1,77-5-182,15 1-222,-96 3 292,1 1-1,-1 1 1,0 0 0,1 1-1,21 8 1,-34-11 101,1 1 0,-1-1 0,1 1 0,-1 0 0,0-1 0,1 1 0,-1 0 0,0 0 0,0 0 0,0 0-1,0 0 1,0 0 0,0 0 0,0 0 0,0 0 0,0 1 0,1 1 0,-2-2 12,0 0 1,1 1-1,-1-1 0,0 0 0,0 0 1,0 0-1,0 0 0,0 0 0,0 0 0,-1 1 1,1-1-1,0 0 0,0 0 0,-1 0 1,1 0-1,-1 0 0,0 2 0,-2 1 18,0 0 0,0 0 1,-1-1-1,1 1 0,-1-1 0,0 0 0,1 0 0,-7 4 0,-8 2-65,-1 0-1,0-1 0,0-1 1,-1-1-1,0 0 0,0-2 1,-1 0-1,1-1 0,-34-1 0,54-2 33,-26-2-895,26 2 903,-1 0 1,1 0-1,-1 0 0,1 0 0,0-1 0,-1 1 0,1 0 0,-1 0 1,1 0-1,0 0 0,-1-1 0,1 1 0,-1 0 0,1 0 0,0-1 1,-1 1-1,1 0 0,0-1 0,0 1 0,-1 0 0,1-1 0,0 1 1,0 0-1,-1-1 0,1 1 0,0-1 0,0 1 0,0 0 0,0-1 1,0 1-1,0-1 0,0 1 0,-1-1 0,1 1 0,0-1 0,0 1 1,1 0-1,-1-1 0,0 1 0,0-1 0,0 1 0,0-1 1,0 1-1,0 0 0,1-1 0,-1 1 0,0-1 0,0 1 0,0 0 1,1-1-1,-1 1 0,0 0 0,1-1 0,-1 1 0,1-1 0,17-15-581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3.824"/>
    </inkml:context>
    <inkml:brush xml:id="br0">
      <inkml:brushProperty name="width" value="0.05" units="cm"/>
      <inkml:brushProperty name="height" value="0.05" units="cm"/>
    </inkml:brush>
  </inkml:definitions>
  <inkml:trace contextRef="#ctx0" brushRef="#br0">143 413 16099,'-39'35'4851,"23"-21"-3964,2 2 0,-24 30 1,34-40-783,-1 1 0,1-1 0,1 1 0,-1 0 0,1 0 0,0 1 1,1-1-1,0 0 0,0 1 0,-1 15 0,2-22-92,1-1 0,0 1 0,0 0 1,0 0-1,0 0 0,0 0 0,0 0 0,0 0 0,1 0 1,-1 0-1,0 0 0,0 0 0,1 0 0,-1-1 0,1 1 0,-1 0 1,1 0-1,-1 0 0,1-1 0,-1 1 0,1 0 0,0 0 1,-1-1-1,1 1 0,0-1 0,0 1 0,-1-1 0,1 1 1,0-1-1,0 1 0,0-1 0,0 0 0,0 1 0,-1-1 0,1 0 1,0 0-1,0 1 0,0-1 0,0 0 0,0 0 0,0 0 1,0 0-1,0-1 0,0 1 0,0 0 0,0 0 0,1-1 1,5-1 40,0 0 1,0 0 0,0-1 0,12-6-1,10-8 50,-1-1-1,-1-1 0,0-1 0,-2-2 0,0 0 0,22-28 0,-13 9 2,-1-1-1,-2-1 0,25-50 0,-42 69-61,14-38 0,-24 51-42,0-1 1,-1 1-1,-1-1 1,0 0 0,1-23-1,-2 33-5,-1 0-1,0 0 0,0 0 1,0 0-1,0 0 1,0 0-1,-1 0 1,1 0-1,-1 0 1,1 0-1,-1 0 1,0 0-1,1 0 0,-1 0 1,0 0-1,0 0 1,-1 0-1,1 1 1,0-1-1,-1 1 1,1-1-1,-1 1 1,1-1-1,-1 1 0,1 0 1,-1-1-1,0 1 1,0 0-1,0 0 1,0 1-1,0-1 1,0 0-1,0 1 0,0-1 1,0 1-1,0-1 1,0 1-1,0 0 1,0 0-1,0 0 1,0 0-1,0 0 1,-4 1-1,-4 1-13,0 0-1,1 0 1,-1 1 0,0 0-1,1 1 1,0 0 0,0 0-1,0 1 1,-15 11 0,6-2 10,-1 1 0,2 0 0,-18 22 0,28-30 10,1 1 0,0-1 0,1 1 0,0 0 0,0 1 0,-4 9 0,8-16-1,0 0 0,1-1 0,-1 1 0,0 0 0,1 0 0,-1 0 0,1 0 0,0 0 0,0 0 0,0 0 0,0 0 0,0 0 0,0 0 0,0 0 0,0 0 0,1 0 0,-1 0 0,1 0 0,0 0 0,-1 0 0,1-1 0,0 1 0,0 0 0,0 0 0,0-1 0,1 1 0,-1-1 0,0 1 0,1-1 0,-1 1 0,1-1 0,-1 0 0,1 0 0,0 0 0,3 2 0,5 1-27,1 0 1,0-1-1,1 0 1,-1-1 0,20 1-1,-18-2-36,0 1-1,-1 0 1,1 1-1,19 7 0,-28-9 40,-1 1-1,0 0 0,1 0 0,-1 0 0,0 0 0,0 1 0,0-1 0,0 1 0,0 0 0,-1 0 0,1 0 0,-1 0 0,0 0 0,0 0 0,0 1 0,0-1 0,0 1 0,-1-1 0,2 7 0,-1-4-107,-1 0-1,0 1 1,0 0-1,-1-1 1,0 1-1,0-1 1,0 1-1,-1-1 1,0 1-1,0-1 0,-1 1 1,0-1-1,-5 13 1,0-8-180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4.912"/>
    </inkml:context>
    <inkml:brush xml:id="br0">
      <inkml:brushProperty name="width" value="0.05" units="cm"/>
      <inkml:brushProperty name="height" value="0.05" units="cm"/>
    </inkml:brush>
  </inkml:definitions>
  <inkml:trace contextRef="#ctx0" brushRef="#br0">80 138 13707,'-3'-26'4009,"3"26"-3954,0 0 1,0-1-1,0 1 0,0 0 1,0 0-1,-1 0 0,1 0 1,0 0-1,0-1 0,0 1 1,0 0-1,0 0 0,0 0 1,0 0-1,0 0 1,-1 0-1,1 0 0,0 0 1,0-1-1,0 1 0,0 0 1,0 0-1,0 0 0,-1 0 1,1 0-1,0 0 0,0 0 1,0 0-1,0 0 0,0 0 1,-1 0-1,1 0 0,0 0 1,0 0-1,0 0 0,0 0 1,-1 0-1,1 0 1,0 0-1,0 0 0,0 0 1,0 0-1,-1 1 0,-7 12 1613,-5 18-951,2 1 0,1 1-1,1 0 1,2 0-1,-5 61 1,12-92-688,0 0 1,0 0-1,0 0 0,0 1 1,0-1-1,0 0 0,1 0 1,-1 0-1,1 1 0,-1-1 1,1 0-1,0 0 0,0 0 1,0 0-1,0 0 0,0-1 1,0 1-1,1 0 0,-1 0 1,3 1-1,-2-2 5,0 0 0,0 0 0,0 0 1,0 0-1,0 0 0,0-1 0,0 1 0,0-1 0,0 1 0,1-1 0,-1 0 0,0 0 0,0 0 0,0 0 1,1-1-1,-1 1 0,0 0 0,0-1 0,0 0 0,3-1 0,8-3 80,0 0 0,0-2 0,-1 1 0,0-2 1,0 1-1,-1-2 0,0 0 0,-1 0 0,0 0 0,10-13 0,-5 4-8,-1 0 1,-1-1-1,-1-1 0,0 0 0,11-29 1,-22 46-101,12-32 43,-13 34-49,0 0 0,1 0 1,-1 1-1,0-1 0,1 0 1,-1 0-1,0 0 0,0 0 1,0 0-1,0 0 0,0 0 1,0 0-1,0 0 1,0 0-1,0 0 0,0 0 1,-1 0-1,1 1 0,0-1 1,-1 0-1,1 0 0,-1 0 1,1 0-1,-1 0 0,1 1 1,-1-1-1,1 0 0,-1 1 1,-1-2-1,0 2-4,0 1 0,0 0-1,0 0 1,0 1 0,0-1 0,0 0-1,0 1 1,0-1 0,1 1 0,-1-1-1,-1 3 1,-4 5-4,0 0 0,1 1 1,0-1-1,1 1 0,0 0 0,1 1 0,0-1 0,1 1 0,0 0 0,0 0 0,1 0 0,1 0 0,-1 14 1,2-24 7,0 1 0,0-1 0,0 1 0,0-1 0,0 1 0,1-1 0,-1 1 0,1-1 0,-1 1 0,1-1 0,-1 0 0,1 1 0,0-1 0,0 0 0,-1 0 0,1 1 0,0-1 0,0 0 0,0 0 0,0 0 0,1 0 0,-1 0 0,0 0 0,0 0 0,1-1 0,0 2 1,1-2 0,0 1 0,0-1 1,0 1-1,0-1 1,0 0-1,0 0 1,0-1-1,-1 1 1,1 0-1,0-1 1,0 0-1,4-1 0,6-4 10,0 1-1,-1-2 0,0 0 0,18-13 0,-15 7-13,-2 0 1,1 0-1,-2-2 0,0 0 0,0 0 1,-2-1-1,0 0 0,0-1 0,-2 0 0,8-22 1,-7 6-81,-9 32 78,0 0 0,1 0 1,-1 1-1,0-1 1,0 0-1,0 0 0,0 0 1,0 0-1,0 0 1,0 0-1,0 0 0,-1 1 1,1-1-1,0 0 1,-1 0-1,1 0 1,0 0-1,-1 1 0,1-1 1,-1 0-1,1 0 1,-1 1-1,1-1 0,-1 0 1,0 1-1,1-1 1,-1 1-1,0-1 0,1 0 1,-2 0-1,0 1 1,1 0-1,0 1 0,-1-1 1,1 0-1,0 0 0,-1 1 1,1-1-1,0 1 0,0-1 1,-1 1-1,1-1 0,0 1 1,0 0-1,0 0 1,0 0-1,0-1 0,0 1 1,0 0-1,0 0 0,0 0 1,0 0-1,1 1 0,-1-1 1,0 1-1,-3 3-12,-8 9-3,1 1 0,0 1-1,1 0 1,1 0 0,0 1 0,1 0 0,1 1 0,1 0 0,-5 19-1,10-32 16,1-1 0,-1 0-1,1 0 1,0 0 0,0 1-1,1-1 1,-1 0-1,1 0 1,0 0 0,0 0-1,2 6 1,-2-8 2,1 0 1,-1 1-1,0-1 1,1 0-1,0-1 0,-1 1 1,1 0-1,0 0 1,0-1-1,0 1 1,0-1-1,0 0 0,0 1 1,0-1-1,0 0 1,1 0-1,-1-1 1,0 1-1,1 0 0,3 0 1,31 3-67,-1-1 0,73-4 0,-40 0-134,-68 1 204,-1 0-1,1 0 1,-1 0-1,0 0 1,1 0-1,-1 0 1,0 0-1,1 0 1,-1 0-1,1 0 1,-1-1 0,0 1-1,1 0 1,-1 0-1,0 0 1,1 0-1,-1-1 1,0 1-1,0 0 1,1 0-1,-1-1 1,0 1-1,1 0 1,-1 0-1,0-1 1,0 1-1,0 0 1,1-1-1,-1 1 1,0 0-1,0-1 1,0 1-1,0 0 1,0-1-1,0 1 1,1 0-1,-1-1 1,0 1-1,0-1 1,0 1-1,0 0 1,0-1-1,-1 0 1,-5-19 225,3 12-155,-4-22 98,1 0 0,2 0 0,1 0-1,1-1 1,4-50 0,-2 79-253,0-1 1,0 1-1,0 0 1,1-1-1,-1 1 1,1 0 0,-1-1-1,1 1 1,0 0-1,0-1 1,0 1-1,0 0 1,0 0 0,0 0-1,0 0 1,3-2-1,-2 3-48,0-1-1,1 1 1,-1 0 0,0 0-1,1 0 1,0 0-1,-1 0 1,1 0-1,0 1 1,-1-1-1,1 1 1,0 0-1,5 0 1,38-6-1104,-21 1 370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5.301"/>
    </inkml:context>
    <inkml:brush xml:id="br0">
      <inkml:brushProperty name="width" value="0.05" units="cm"/>
      <inkml:brushProperty name="height" value="0.05" units="cm"/>
    </inkml:brush>
  </inkml:definitions>
  <inkml:trace contextRef="#ctx0" brushRef="#br0">127 1 18300,'-16'21'519,"1"2"-1,1-1 1,2 2 0,0 0-1,1 0 1,1 1 0,2 0-1,0 1 1,2 0 0,1 0-1,-3 38 1,7-55-414,1 1 1,0 0-1,0 0 0,1 0 0,0 0 1,1-1-1,3 12 0,-5-19-92,1 1 1,0-1-1,0 1 0,0-1 0,0 0 0,0 0 0,0 1 0,1-1 0,-1 0 0,1 0 1,-1 0-1,1-1 0,0 1 0,0 0 0,-1-1 0,1 1 0,1-1 0,-1 1 1,0-1-1,0 0 0,0 0 0,1 0 0,-1 0 0,1 0 0,-1-1 0,0 1 0,1-1 1,-1 0-1,1 1 0,-1-1 0,1 0 0,-1 0 0,5-1 0,-2-1 1,1 1 1,-1-1-1,0 0 0,0 0 1,0 0-1,0-1 0,-1 1 0,7-6 1,34-30 85,-34 28-71,61-64 184,-34 31-33,-26 35-110,-12 8-67,0 0 0,1 0 0,-1 0-1,0 1 1,0-1 0,0 0 0,1 0 0,-1 0-1,0 1 1,0-1 0,0 0 0,0 0 0,0 0-1,0 1 1,1-1 0,-1 0 0,0 0 0,0 1-1,0-1 1,0 0 0,0 0 0,0 1 0,0-1-1,0 0 1,0 0 0,0 1 0,0-1 0,0 0-1,0 0 1,0 1 0,-1-1 0,-7 32 136,6-23-133,-8 26 72,2-11-19,1 1 1,1 0 0,1 0 0,-2 51-1,7-76-75,-1 1-1,1-1 1,0 1-1,0 0 1,0-1-1,0 1 1,0-1-1,0 1 1,1 0-1,-1-1 1,0 1-1,0 0 0,0-1 1,0 1-1,1-1 1,-1 1-1,0-1 1,1 1-1,-1-1 1,0 1-1,1-1 1,-1 1-1,1-1 1,-1 1-1,1 0 1,0-1-7,-1-1 1,1 1 0,0 0 0,-1 0 0,1 0 0,0-1 0,-1 1 0,1 0 0,-1 0 0,1-1-1,-1 1 1,1-1 0,0 1 0,-1 0 0,0-1 0,1 1 0,-1-1 0,1 0 0,21-32-279,-5-3 105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6.638"/>
    </inkml:context>
    <inkml:brush xml:id="br0">
      <inkml:brushProperty name="width" value="0.05" units="cm"/>
      <inkml:brushProperty name="height" value="0.05" units="cm"/>
    </inkml:brush>
  </inkml:definitions>
  <inkml:trace contextRef="#ctx0" brushRef="#br0">146 458 12971,'1'0'141,"20"-29"3250,-20 28-3126,0 0 1,0-1-1,0 1 1,-1-1 0,1 1-1,0-1 1,-1 1-1,1-1 1,-1 0-1,1 1 1,-1-1 0,0 1-1,0-1 1,0 0-1,0 1 1,0-1-1,0 0 1,0-2 0,-1 4-198,1 0 0,-1-1 1,1 1-1,0 0 0,-1-1 1,1 1-1,-1 0 1,1-1-1,-1 1 0,1 0 1,-1 0-1,1 0 0,-1 0 1,1-1-1,-1 1 0,1 0 1,-1 0-1,1 0 1,-1 0-1,1 0 0,-1 0 1,1 0-1,-1 0 0,1 1 1,-1-1-1,1 0 1,-1 0-1,1 0 0,-1 0 1,1 1-1,-1-1 0,0 1 1,-17 8 622,8 0-575,-1 1 1,2 0-1,-1 0 0,1 1 1,1 0-1,-9 15 0,4-3-108,1 0-1,-13 35 0,23-53-4,-11 34 7,13-37-7,-1 0 0,1 1 0,-1-1 0,1 0 0,0 1-1,0-1 1,0 1 0,0-1 0,1 0 0,-1 1 0,0-1 0,1 0 0,1 5-1,-1-7 1,-1 1 0,0 0 0,1-1 0,-1 1 0,1 0-1,-1-1 1,1 1 0,-1-1 0,1 1 0,0-1 0,-1 1 0,1-1-1,0 0 1,-1 1 0,1-1 0,0 0 0,-1 1 0,1-1-1,0 0 1,0 0 0,0 1 0,-1-1 0,1 0 0,1 0-1,0 0 5,0-1-1,0 1 1,0-1-1,0 1 1,0-1-1,0 0 1,0 0-1,0 1 1,2-3-1,5-3 29,0 0 0,14-14 0,-20 17-25,25-24 92,-1-1 0,-1-1 1,-2-2-1,26-40 0,-97 198-127,44-115 25,-2 5-9,1-1 0,1 1 0,-2 26 0,5-39 13,0 0 1,1 0-1,-1 1 0,1-1 1,-1 0-1,1 0 0,1 0 0,2 6 1,-3-8 2,0 0 1,0 0 0,0-1 0,0 1 0,1 0 0,-1 0-1,1-1 1,0 1 0,-1-1 0,1 0 0,0 1 0,0-1-1,0 0 1,0 0 0,0 0 0,0 0 0,2 0 0,0 0 15,0-1 0,0 1 0,0-1 1,0 0-1,0 0 0,0-1 0,-1 1 0,1-1 1,0 0-1,0 0 0,0 0 0,0 0 1,-1-1-1,1 1 0,-1-1 0,1 0 0,-1 0 1,6-5-1,8-7 96,-1 0-1,19-20 1,-29 28-78,20-23 112,-2 0-1,-1-1 0,-1-1 0,26-51 0,-21 26-59,40-116 0,-61 155-113,0-1 0,-1 0 0,-1-1 0,-1 1 0,0 0 0,-1-1 0,-1-23 0,-1 42 15,0-1 0,0 0 0,0 0-1,0 0 1,0 1 0,0-1-1,0 0 1,0 0 0,-1 0 0,1 1-1,0-1 1,0 0 0,-1 0 0,1 0-1,0 1 1,-1-1 0,1 0 0,-1 1-1,1-1 1,-1 0 0,1 1 0,-1-1-1,1 1 1,-1-1 0,0 1 0,1-1-1,-1 1 1,0-1 0,0 1 0,1 0-1,-1-1 1,0 1 0,0 0 0,1-1-1,-1 1 1,0 0 0,-1 0-1,0 0-7,-1 1-1,1 0 0,0 0 0,-1 0 1,1 0-1,0 0 0,0 0 0,0 0 1,0 1-1,0-1 0,0 1 0,-3 3 1,-13 16-20,0 2 0,2 0 1,1 1-1,1 0 1,0 1-1,-14 40 0,13-26-8,-15 55 0,27-82 24,1 1 0,0 0 1,0 0-1,1 0 0,1 0 0,0 0 1,1 0-1,4 23 0,-4-32 8,0 0 0,0 0 0,1 0 0,-1-1-1,1 1 1,0-1 0,0 1 0,0-1 0,0 1 0,0-1 0,1 0 0,-1 0-1,1 0 1,0-1 0,0 1 0,0-1 0,1 1 0,5 2 0,-5-3 4,0-1 0,0 0 1,0 0-1,0 0 1,0 0-1,0-1 1,1 1-1,-1-1 0,0 0 1,0-1-1,1 1 1,-1-1-1,0 0 0,0 0 1,0 0-1,0 0 1,7-4-1,8-5 19,0-2 0,-1 0 0,0-1 0,27-26 0,-24 21 4,39-35 98,77-86-1,-114 111-55,0 0 0,-2-2 0,-2 0 0,0-2 0,21-49 0,-38 76-51,0 0 1,-1 0-1,0-1 1,0 1 0,0 0-1,0-1 1,-1 1-1,0 0 1,0-9-1,0 13-7,-1 0 1,1 0-1,0 0 0,0 0 1,-1 0-1,1 0 0,0 0 1,-1 0-1,1 0 0,-1 0 1,0 0-1,1 0 0,-1 1 1,1-1-1,-1 0 0,0 0 1,0 1-1,0-1 0,1 1 1,-1-1-1,-1 0 0,0 0 0,0 1 0,1 0 0,-1 0 1,0 0-1,1 0 0,-1 0 0,0 0 0,0 0 0,1 0 0,-1 1 0,0-1 0,1 1 0,-1-1 1,0 1-1,1 0 0,-1-1 0,-1 2 0,-7 4-6,1 1 1,0 0-1,0 0 1,0 1-1,1 0 1,0 0-1,1 1 0,0 0 1,0 0-1,-5 12 1,-6 9-17,3 1 0,-15 37 0,18-34 7,1 0 0,2 1 0,2 0 0,0 1 0,3 0 0,1 0 0,2 0 0,1 0 0,1 0 1,9 43-1,-9-72 24,1 0 0,0-1 0,0 1 0,5 9 0,-7-16-7,1 1 0,-1 0 1,0-1-1,1 1 1,-1-1-1,0 1 0,1-1 1,-1 1-1,1-1 1,-1 1-1,1-1 0,-1 1 1,1-1-1,-1 0 1,1 1-1,-1-1 0,1 0 1,0 1-1,-1-1 1,1 0-1,0 0 1,0 1-1,0-2 5,0 1-1,0-1 1,0 1 0,0-1-1,-1 1 1,1-1 0,0 0 0,-1 1-1,1-1 1,0 0 0,-1 0-1,1 1 1,-1-1 0,1 0 0,-1 0-1,1 0 1,-1 0 0,1 0-1,-1 0 1,0 0 0,1-1 0,3-12 58,-1 0-1,0 0 1,-1 0 0,0-1 0,-1 1 0,-1-1 0,0 1 0,-1 0 0,-4-20 0,2 16-10,-1 0-1,-1 0 1,-1 1 0,0-1 0,-1 1 0,-18-30-1,17 33-90,16 18-42,15 10-35,-10-9-117,1-1 0,0-1-1,0 0 1,0 0 0,0-2 0,0 0 0,23-1-1,-4-2-109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7.260"/>
    </inkml:context>
    <inkml:brush xml:id="br0">
      <inkml:brushProperty name="width" value="0.05" units="cm"/>
      <inkml:brushProperty name="height" value="0.05" units="cm"/>
    </inkml:brush>
  </inkml:definitions>
  <inkml:trace contextRef="#ctx0" brushRef="#br0">62 1 18068,'-17'47'3268,"7"-20"-2082,1 1-1,1 0 1,-8 51 0,16-78-1159,-1 1 0,1-1 0,0 1 0,0-1 0,0 1 0,0-1 0,0 1 0,0-1 0,0 1 0,1-1 0,-1 1 0,0-1 0,1 1 0,-1-1 0,1 0 0,0 1 0,-1-1 0,1 0 0,0 1 0,0-1 0,0 0 0,1 1 0,-1-1-14,0-1 0,1 1-1,-1-1 1,0 1 0,1-1 0,-1 0 0,0 0 0,1 0 0,-1 0 0,0 0 0,1 0 0,-1 0 0,0 0 0,1 0 0,-1-1 0,0 1 0,1 0-1,-1-1 1,2 0 0,5-3 7,-1 0 0,1 0 0,-1-1-1,0 0 1,0 0 0,7-8-1,6-8-34,-1-2 0,-1 1 0,-1-2 0,17-31-1,-62 120-463,25-55 475,-1-1 0,2 1 0,0 1 0,0-1 1,-1 20-1,3-29 6,0 0 0,0-1 0,0 1 0,0-1 0,0 1-1,0 0 1,0-1 0,0 1 0,0-1 0,0 1 0,1-1 0,-1 1 0,0 0 0,0-1 0,1 1 0,-1-1 0,0 1 0,1-1 0,-1 1 0,0-1 0,1 1 0,-1-1 0,1 0 0,-1 1 0,1-1 0,-1 0 0,1 1 0,-1-1 0,1 0 0,-1 1 0,1-1 0,0 0 0,1 0 4,0 0 0,0 0 1,-1 0-1,1 0 0,0-1 0,-1 1 1,1-1-1,0 1 0,-1-1 0,1 0 1,2-1-1,5-4 36,1 0-1,13-12 1,53-57 60,-6 6-308,-70 69 202,0 0 1,0-1-1,0 1 0,0 0 0,0 0 1,0 0-1,0 0 0,0 0 1,0 0-1,0 0 0,0 0 0,0 0 1,0-1-1,0 1 0,0 0 1,0 0-1,1 0 0,-1 0 0,0 0 1,0 0-1,0 0 0,0 0 0,0 0 1,0 0-1,0 0 0,0 0 1,1 0-1,-1 0 0,0 0 0,0 0 1,0 0-1,0 0 0,0 0 1,0 0-1,0 0 0,0 0 0,1 0 1,-1 0-1,0 0 0,0 0 0,0 0 1,0 0-1,0 0 0,0 0 1,0 0-1,0 0 0,1 0 0,-1 0 1,0 1-1,0-1 0,0 0 1,0 0-1,0 0 0,0 0 0,0 0 1,0 0-1,0 0 0,0 0 1,0 0-1,0 1 0,0-1 0,0 0 1,0 0-1,0 0 0,0 0 0,0 0 1,-1 14-108,-11 22 68,10-29 22,-3 7 7,1 0 0,0 1 0,1 0 0,0-1 0,1 1 0,1 0 0,1 0 1,0 15-1,0-29-7,0 0 1,0-1 0,0 1 0,0-1 0,0 1 0,0 0-1,0-1 1,0 1 0,1 0 0,-1-1 0,0 1 0,0-1-1,0 1 1,1-1 0,-1 1 0,0-1 0,0 1 0,1 0-1,-1-1 1,1 0 0,-1 1 0,0-1 0,1 1 0,-1-1-1,1 1 1,-1-1 0,1 0 0,-1 1 0,1-1 0,-1 0-1,1 0 1,0 1 0,-1-1 0,1 0 0,-1 0 0,1 0-1,0 0 1,-1 0 0,1 0 0,-1 0 0,1 0 0,0 0-1,-1 0 1,1 0 0,-1 0 0,1 0 0,0 0 0,0-1-1,1 0-13,0-1 0,1 1 0,-1 0 0,0-1 0,-1 0 0,1 0 0,0 1-1,0-1 1,-1 0 0,1 0 0,1-4 0,11-24-253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7.651"/>
    </inkml:context>
    <inkml:brush xml:id="br0">
      <inkml:brushProperty name="width" value="0.05" units="cm"/>
      <inkml:brushProperty name="height" value="0.05" units="cm"/>
    </inkml:brush>
  </inkml:definitions>
  <inkml:trace contextRef="#ctx0" brushRef="#br0">0 0 16428,'2'20'1208,"2"5"-944,2-4-128,10 5 232,2-2-472,8 1-880,1-7 912,3-5-224,0-3-96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8.008"/>
    </inkml:context>
    <inkml:brush xml:id="br0">
      <inkml:brushProperty name="width" value="0.05" units="cm"/>
      <inkml:brushProperty name="height" value="0.05" units="cm"/>
    </inkml:brush>
  </inkml:definitions>
  <inkml:trace contextRef="#ctx0" brushRef="#br0">249 0 15523,'-14'5'1971,"5"-2"-1188,-1 1-1,1 0 1,0 0 0,0 1 0,1 0-1,-1 0 1,1 1 0,-10 9 0,18-15-768,-1 0 1,1 1 0,-1-1-1,1 1 1,0-1 0,-1 0 0,1 1-1,0-1 1,-1 1 0,1-1-1,0 1 1,0-1 0,-1 1 0,1 0-1,0-1 1,0 1 0,0-1-1,0 1 1,0-1 0,0 1 0,0 0-1,0-1 1,0 1 0,0-1-1,0 1 1,0-1 0,0 1 0,0-1-1,1 1 1,-1 0 0,0-1-1,0 1 1,1-1 0,-1 1 0,0-1-1,1 0 1,-1 1 0,0-1-1,1 1 1,-1-1 0,1 1 0,-1-1-1,1 0 1,-1 0 0,1 1-1,-1-1 1,1 0 0,-1 1 0,1-1-1,-1 0 1,1 0 0,-1 0-1,2 0 1,35 8-464,-31-7 362,8 1-127,76 13-1264,-82-13 1302,0 0 0,0 1 0,-1-1 0,0 2 0,1-1 0,-1 1 0,0 0 1,12 9-1,-18-11 171,1-1 1,0 1 0,-1-1-1,1 1 1,-1 0 0,0 0-1,0-1 1,1 1 0,-1 0-1,0 0 1,0 0 0,-1 0 0,1 0-1,0 0 1,-1 1 0,1-1-1,-1 0 1,0 0 0,0 0-1,0 5 1,-1-4 63,1 0 0,-1 1 0,-1-1 0,1 0 0,0 0 0,-1 0-1,1 0 1,-1 0 0,0 0 0,0-1 0,0 1 0,-4 3 0,-4 3 312,0-1 0,0 0 0,-1 0-1,0-1 1,-22 10 0,24-12-297,0-1 0,-1 0 0,1-1-1,0 0 1,-1-1 0,0 0 0,0 0-1,0-1 1,0 0 0,0-1 0,0 0-1,0 0 1,0-1 0,1-1 0,-1 1-1,0-2 1,0 1 0,-16-8 0,-18-12-153,0-5-133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3.990"/>
    </inkml:context>
    <inkml:brush xml:id="br0">
      <inkml:brushProperty name="width" value="0.05" units="cm"/>
      <inkml:brushProperty name="height" value="0.05" units="cm"/>
    </inkml:brush>
  </inkml:definitions>
  <inkml:trace contextRef="#ctx0" brushRef="#br0">196 0 20924,'-36'84'1721,"19"-49"-1607,-19 57 0,31-77-96,1 0 0,0 1 0,1-1 0,1 1 0,1 0 1,0 25-1,1-38-21,0 0 0,1 1 0,-1-1 1,1 0-1,0 0 0,0 0 0,0 0 1,0 0-1,0 0 0,1 0 0,-1 0 1,1 0-1,0-1 0,4 6 0,-5-7-1,1 0 0,-1 0-1,1 0 1,-1 0 0,1 0-1,0-1 1,0 1 0,-1 0-1,1-1 1,0 1-1,0-1 1,0 0 0,-1 0-1,1 0 1,0 0 0,0 0-1,0 0 1,0 0 0,0 0-1,-1-1 1,1 1 0,0-1-1,0 1 1,-1-1 0,1 0-1,2-1 1,7-4-13,0-1 0,0 0 0,16-14 0,-18 13-1,1 0 0,0 1-1,0 0 1,15-6 0,-25 12 18,1 1 0,-1 0 0,0 0 0,1-1 0,-1 1 0,1 0 0,-1 0 0,1 0-1,-1 0 1,0 0 0,1 0 0,-1 0 0,1 0 0,-1 0 0,1 0 0,-1 0 0,1 0 0,-1 0 0,1 0 0,-1 0 0,0 0-1,1 0 1,-1 1 0,1-1 0,-1 0 0,0 0 0,1 1 0,-1-1 0,1 0 0,-1 0 0,0 1 0,1-1 0,-1 0-1,0 1 1,0-1 0,1 1 0,-1-1 0,0 0 0,0 1 0,0-1 0,1 1 0,-1 2 2,1-1 0,0 1 0,-1 0 0,0 0 0,0 0 0,0-1 0,0 6 0,-2 4 11,0 0-1,-7 21 1,6-26 47,0-1 1,0 1-1,-1-1 1,0 0-1,0 0 1,0 0-1,-1-1 1,0 1-1,0-1 1,-1 0-1,1-1 1,-1 0-1,0 1 1,0-2-1,0 1 1,-1-1-1,1 0 1,-1 0-1,0-1 1,-11 3-1,3-1-46,1-2 1,-1 0-1,0-1 0,1 0 0,-1-1 0,0-1 1,0 0-1,1-1 0,-18-4 0,32 6-20,0 0 0,1 0 0,-1 0 0,0 0 0,0 0 0,0 0-1,1-1 1,-1 1 0,0 0 0,0 0 0,0 0 0,0 0 0,0 0 0,1 0 0,-1-1 0,0 1 0,0 0-1,0 0 1,0 0 0,0 0 0,0-1 0,0 1 0,1 0 0,-1 0 0,0 0 0,0 0 0,0-1-1,0 1 1,0 0 0,0 0 0,0 0 0,0-1 0,0 1 0,0 0 0,0 0 0,0 0 0,0-1 0,0 1-1,0 0 1,0 0 0,-1 0 0,1-1 0,0 1 0,0 0 0,0 0 0,0 0 0,0 0 0,0-1-1,0 1 1,-1 0 0,1 0 0,0 0 0,0 0 0,0 0 0,0 0 0,0-1 0,-1 1 0,1 0 0,0 0-1,0 0 1,0 0 0,-1 0 0,1 0 0,0 0 0,0 0 0,16-8-156,-16 8 99,17-8-290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8.381"/>
    </inkml:context>
    <inkml:brush xml:id="br0">
      <inkml:brushProperty name="width" value="0.05" units="cm"/>
      <inkml:brushProperty name="height" value="0.05" units="cm"/>
    </inkml:brush>
  </inkml:definitions>
  <inkml:trace contextRef="#ctx0" brushRef="#br0">0 45 16812,'10'-6'1944,"10"-2"-1144,3-5-416,12 3 1617,3 5-1513,7 5-2561,2 0 2041,7-1-512,2 0-200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0.470"/>
    </inkml:context>
    <inkml:brush xml:id="br0">
      <inkml:brushProperty name="width" value="0.05" units="cm"/>
      <inkml:brushProperty name="height" value="0.05" units="cm"/>
    </inkml:brush>
  </inkml:definitions>
  <inkml:trace contextRef="#ctx0" brushRef="#br0">1 218 16452,'15'-18'3088,"-4"8"-2714,0 0 0,0 1 0,1 0 0,0 0 0,1 2 0,0-1 0,0 2 0,0 0 0,1 0 0,23-5 0,-35 10-363,-1 1 0,1 0-1,-1-1 1,0 1 0,1 0-1,-1 0 1,1 0 0,-1 0-1,1 0 1,-1 0-1,1 0 1,-1 1 0,1-1-1,-1 0 1,0 1 0,1-1-1,-1 1 1,0 0 0,1-1-1,-1 1 1,0 0-1,0 0 1,1 0 0,-1 0-1,0 0 1,0 0 0,0 0-1,0 0 1,-1 0 0,1 0-1,0 1 1,0-1 0,-1 0-1,1 1 1,0-1-1,-1 0 1,0 1 0,1-1-1,-1 1 1,0-1 0,0 1-1,1-1 1,-1 1 0,0-1-1,-1 0 1,1 3-1,-1 7-1,0 0-1,0 0 0,-1 0 0,-1 0 0,0-1 0,-5 12 0,-31 65-7,19-45 3,13-28 1,4-7-1,-1 0 0,1-1 0,1 1 0,-1 0 0,1 1 0,0-1 0,1 0 0,-1 0 0,1 10 0,1-17 0,0 1-1,1 0 1,-1-1-1,0 1 0,0 0 1,1-1-1,-1 1 1,1 0-1,-1-1 1,0 1-1,1-1 1,-1 1-1,1-1 0,-1 1 1,1-1-1,0 1 1,-1-1-1,1 1 1,-1-1-1,1 0 1,0 1-1,-1-1 0,1 0 1,0 0-1,-1 0 1,1 1-1,0-1 1,0 0-1,-1 0 1,1 0-1,0 0 0,-1 0 1,1 0-1,0 0 1,0 0-1,-1-1 1,1 1-1,0 0 1,0-1-1,31-8 98,-32 8-98,21-8 49,-1-1 0,-1-1 0,0-1 0,-1-1 1,0 0-1,19-20 0,1-5 39,48-60 1,-75 86-109,-1-1 1,-1 0 0,0-1 0,0 0 0,10-26-1,-18 40 15,-1-1-1,0 1 1,0 0-1,0 0 1,0-1-1,1 1 1,-1 0-1,0-1 1,0 1-1,0 0 1,0-1-1,0 1 1,0 0-1,0-1 1,0 1-1,0 0 1,0-1 0,0 1-1,0 0 1,0-1-1,0 1 1,-1 0-1,1-1 1,0 1-1,0 0 1,0 0-1,0-1 1,0 1-1,-1 0 1,1 0-1,0-1 1,-1 1-1,1 0 0,-1 0 0,1 0 0,-1 0 0,1 0 1,0 1-1,-1-1 0,1 0 0,-1 0 0,1 0 0,0 1 0,-1-1 1,1 0-1,-1 0 0,1 1 0,0-1 0,0 0 0,-1 1 1,1-1-1,0 0 0,-1 1 0,1-1 0,0 1 0,-18 27-18,2 1-1,1 1 1,2 0-1,1 0 1,-10 37-1,20-60 43,1 1 1,-1-1-1,1 1 1,1-1-1,-1 1 0,1-1 1,2 13-1,-2-18-3,0 0 0,1 0 0,-1 0 0,1 0 0,0 0 0,-1 0 0,1-1 0,0 1 0,0 0 0,0 0 0,0-1 0,1 1 0,-1 0 0,0-1 0,1 0 0,-1 1 0,1-1 0,-1 0 0,1 1 0,0-1-1,-1 0 1,1 0 0,0-1 0,0 1 0,0 0 0,0-1 0,0 1 0,0-1 0,0 1 0,0-1 0,0 0 0,2 0 0,5 0 48,-1-1 0,1 0 0,0-1-1,-1 0 1,1 0 0,-1-1 0,0 0 0,0 0 0,0-1-1,0 0 1,0 0 0,-1-1 0,9-8 0,3-1 103,-2-1 0,0-2 1,28-33-1,-31 32-89,-1-1 1,0 0-1,-2-1 0,0 0 0,-1-1 0,13-42 1,-19 40-56,-4 23-25,0 0 0,0 0 0,0 0 0,0 0 0,0 0 0,0-1 0,0 1 0,0 0 0,0 0 0,0 0 0,0 0 0,0 0 0,0 0 0,0 0 0,0-1-1,0 1 1,0 0 0,0 0 0,0 0 0,0 0 0,-1 0 0,1 0 0,0 0 0,0 0 0,0 0 0,0-1 0,0 1 0,0 0 0,0 0 0,0 0 0,0 0 0,0 0 0,-1 0 0,1 0 0,0 0 0,0 0-1,0 0 1,0 0 0,0 0 0,0 0 0,0 0 0,-1 0 0,1 0 0,0 0 0,0 0 0,0 0 0,0 0 0,0 0 0,0 0 0,0 0 0,-1 0 0,1 0 0,0 0 0,0 0 0,0 0 0,0 0 0,0 0-1,0 0 1,0 0 0,0 0 0,-1 1 0,1-1 0,0 0 0,0 0 0,-3 3-5,1 0-1,-1 0 1,1 1-1,0-1 1,0 1-1,0 0 1,-1 4-1,-7 17-30,2 2 0,0-1 0,-4 31 0,10-42 27,0 1 0,1 0 1,0 0-1,1 0 0,1-1 1,5 30-1,-5-42 14,-1 0 1,1-1 0,0 1-1,0 0 1,0-1-1,0 1 1,0 0 0,0-1-1,1 0 1,-1 1-1,1-1 1,0 0 0,-1 0-1,1 0 1,0 0-1,1 0 1,-1 0 0,0 0-1,0-1 1,1 1-1,-1-1 1,1 0 0,-1 1-1,1-1 1,-1 0-1,1-1 1,0 1 0,0 0-1,-1-1 1,1 0-1,0 1 1,0-1 0,0 0-1,0 0 1,-1-1-1,1 1 1,3-2 0,2 1 33,0-2 1,0 0 0,0 0 0,0 0 0,-1-1 0,0 0-1,0 0 1,0-1 0,0 0 0,-1 0 0,10-9 0,-7 2 2,0 0 0,0-1 0,-1 0 1,-1-1-1,0 0 0,-1 0 0,0 0 1,-1-1-1,-1 0 0,0 0 1,-1 0-1,-1 0 0,0-1 0,-1 1 1,-2-25-1,1 37-41,-3-31 12,2 33-14,1-1-1,0 1 0,-1-1 1,1 1-1,-1 0 1,1-1-1,-1 1 0,0-1 1,0 1-1,1 0 1,-1 0-1,0-1 1,0 1-1,0 0 0,0 0 1,-1 0-1,1 0 1,0 0-1,-2-1 0,2 2 1,1 0-1,-1 0 0,1-1 1,-1 1-1,1 0 0,-1 0 1,1 0-1,-1 0 1,1 0-1,-1 0 0,1 0 1,-1 0-1,1 1 0,-1-1 1,1 0-1,-1 0 0,1 0 1,-1 0-1,1 1 0,-1-1 1,1 0-1,0 0 0,-1 1 1,1-1-1,-1 0 0,1 1 1,0-1-1,-1 1 0,-9 17-30,2 23-18,8-35 39,-1 0 0,1 0 0,1 1 0,-1-1 0,1 0 0,0 0 0,1-1 0,2 10 0,-3-13 9,0-1 0,-1 1 0,1-1 1,0 1-1,0-1 0,0 0 1,0 1-1,0-1 0,0 0 0,0 0 1,0 1-1,1-1 0,-1 0 1,0 0-1,1 0 0,-1-1 0,1 1 1,-1 0-1,1-1 0,-1 1 1,1 0-1,-1-1 0,1 0 0,0 1 1,-1-1-1,1 0 0,0 0 1,-1 0-1,1 0 0,-1 0 0,1 0 1,0-1-1,-1 1 0,1 0 0,0-1 1,1 0-1,3-2-3,0 1-1,-1-1 1,1 0-1,-1-1 1,0 1-1,0-1 1,0 0-1,0-1 1,-1 1-1,1-1 1,-1 0-1,5-7 1,-1 0-53,-1 0 0,0 0 1,-1-1-1,7-20 0,-34 77-310,10-19 302,3-8 59,1 0 0,1 0 0,0 1 0,-4 25 0,10-43 8,-1 1 1,1-1 0,0 1-1,0-1 1,-1 1-1,1-1 1,0 1 0,0 0-1,0-1 1,0 1 0,0-1-1,0 1 1,0-1 0,0 1-1,0-1 1,0 1 0,0-1-1,1 1 1,-1 0 0,0-1-1,0 1 1,0-1-1,1 1 1,-1-1 0,0 0-1,0 1 1,1-1 0,-1 1-1,1-1 1,-1 1 0,0-1-1,1 0 1,-1 1 0,1-1-1,-1 0 1,1 1 0,-1-1-1,1 0 1,-1 0 0,1 0-1,-1 1 1,1-1-1,0 0 1,1 0 2,-1-1 0,1 1-1,-1 0 1,0-1 0,1 0-1,-1 1 1,0-1 0,1 0 0,-1 1-1,0-1 1,0 0 0,0 0-1,0 0 1,0 0 0,2-2 0,-2 1 3,1 0-1,-1-1 1,1 1 0,-1-1 0,0 1 0,0-1 0,0 1 0,0-1 0,0 0 0,0 0 0,-1 1 0,0-1 0,1 0 0,-1 0 0,0 0 0,0 0 0,-1 1 0,0-6 0,-4 16-61,2 5 24,4-11 34,0 0 0,0-1 1,1 1-1,-1 0 1,0-1-1,0 1 0,1-1 1,-1 1-1,1-1 0,0 0 1,-1 0-1,1 1 1,0-1-1,-1 0 0,1-1 1,0 1-1,0 0 1,2 0-1,-3 0-27,0-1 1,0 1-1,0-1 1,0 0-1,0 1 1,0-1-1,1 0 1,-1 0-1,0 0 1,0 0-1,0 0 1,0 0-1,0 0 0,0 0 1,0 0-1,0 0 1,0-1-1,0 1 1,0 0-1,0-1 1,0 1-1,0-1 1,0 1-1,0-1 1,0 0-1,0 1 1,0-1-1,-1 0 0,1 1 1,0-1-1,0 0 1,-1 0-1,2-2 1,14-28-2686,-13 25 1698,1-1 0,-1 1 0,5-15 0,-5 12-70,-2 7 712,-1 0 1,1 0-1,0 0 0,0 0 1,-1 0-1,1 0 0,-1-1 1,0 1-1,0 0 0,0 0 1,0 0-1,0 0 0,0 0 1,0 0-1,-1-1 0,1 1 1,-1 0-1,1 0 0,-1 0 1,0 0-1,0 0 0,0 0 1,0 1-1,-2-4 0,3 4 471,0-1-1,0 0 1,0 1 0,0-1-1,0 0 1,0 1 0,1-1-1,-1 0 1,0 1 0,1-1-1,-1 0 1,1 1 0,0-1-1,0 1 1,0-1 0,-1 1-1,3-3 1,0-1 634,8-20 4009,-8 17-3371,0 0 0,0 0 0,1 1 0,0-1 0,1 1 0,7-10 0,-38 117-318,-7 35-749,28-110-277,2 0-1,1 0 0,1 38 1,1-57-105,1 0 0,1 0 0,-1 0 0,4 9 0,-4-14 17,-1 0 0,1 0 0,-1 0 0,1 0 0,-1 0 0,1 0 0,0 0 0,0 0 0,-1 0 0,1 0 0,0 0-1,1 0 1,-1 0 26,-1-1-1,1 0 0,-1 0 0,1 0 1,-1 0-1,0 0 0,1 0 0,-1 0 1,1 0-1,-1 0 0,1 0 0,-1 0 0,0 0 1,1-1-1,-1 1 0,1 0 0,-1 0 1,0 0-1,1 0 0,-1-1 0,1 1 1,-1 0-1,0 0 0,1-1 0,-1 1 1,0 0-1,1-1 0,-1 1 0,0 0 0,0-1 1,1 1-1,-1-1 0,0 1 0,0-1 1,10-16-324,4-10-143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0.872"/>
    </inkml:context>
    <inkml:brush xml:id="br0">
      <inkml:brushProperty name="width" value="0.05" units="cm"/>
      <inkml:brushProperty name="height" value="0.05" units="cm"/>
    </inkml:brush>
  </inkml:definitions>
  <inkml:trace contextRef="#ctx0" brushRef="#br0">6 1 20340,'-5'0'1409,"4"4"-1089,1 3-248,0-1 56,0 3-680,3-2 496,1 0-136,3 3-136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1.232"/>
    </inkml:context>
    <inkml:brush xml:id="br0">
      <inkml:brushProperty name="width" value="0.05" units="cm"/>
      <inkml:brushProperty name="height" value="0.05" units="cm"/>
    </inkml:brush>
  </inkml:definitions>
  <inkml:trace contextRef="#ctx0" brushRef="#br0">141 0 16371,'-11'12'1099,"1"-2"-1,-2 1 1,-21 15-1,22-18-480,-1 1-1,2 0 1,-1 1 0,-11 14-1,21-23-589,0 0-1,0 0 0,0 0 1,1 1-1,-1-1 1,0 0-1,1 0 1,-1 0-1,1 1 0,-1-1 1,1 0-1,0 1 1,-1-1-1,1 0 1,0 1-1,0 1 0,0-3-36,0 1 1,1 0-1,-1 0 0,0-1 0,1 1 0,-1 0 0,1-1 0,-1 1 0,0 0 0,1-1 0,0 1 1,-1 0-1,1-1 0,-1 1 0,1-1 0,0 1 0,-1-1 0,1 0 0,0 1 0,0 0 1,6 1-162,-1 0 0,0-1 0,1 1 1,-1-1-1,10 0 0,-2 1 4,2 0-76,0 0 0,0 2 0,0 0 0,0 1 0,0 0 0,-1 1 0,0 1 1,0 1-1,-1 0 0,15 11 0,-26-17 276,-1-1 1,0 1-1,0 0 0,0-1 1,0 1-1,0 0 0,0 0 0,-1 1 1,1-1-1,-1 0 0,1 0 1,-1 1-1,0-1 0,0 1 1,0-1-1,0 1 0,-1-1 0,1 1 1,-1 0-1,1-1 0,-1 1 1,0 0-1,0 0 0,0-1 1,0 1-1,-1 0 0,1-1 0,-1 1 1,1 0-1,-1-1 0,0 1 1,0-1-1,0 1 0,0-1 1,-1 0-1,1 1 0,-1-1 0,1 0 1,-1 0-1,0 0 0,0 0 1,-3 3-1,-7 5 427,1 0 1,-1-1-1,0 0 1,-16 7-1,23-13-343,-2 1 0,1-2 0,0 1-1,-1-1 1,1 0 0,-1 0 0,1 0 0,-1-1-1,0 0 1,0-1 0,-8 0 0,14 0-165,-1 0 1,1 0-1,-1 0 1,1 0-1,-1-1 1,1 1-1,0-1 1,-1 1-1,1-1 1,-1 1-1,1-1 1,0 0-1,0 0 1,0 1-1,-1-1 1,1 0-1,0 0 1,0 0 0,0-1-1,0 1 1,0 0-1,1 0 1,-1 0-1,0-1 1,0 1-1,1 0 1,-1-1-1,1 1 1,-1 0-1,1-1 1,0 1-1,-1-3 1,1-1-65,0 0 1,0 0-1,1-1 1,0 1-1,0 0 1,0 0-1,0 1 1,3-6-1,8-21-454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1.634"/>
    </inkml:context>
    <inkml:brush xml:id="br0">
      <inkml:brushProperty name="width" value="0.05" units="cm"/>
      <inkml:brushProperty name="height" value="0.05" units="cm"/>
    </inkml:brush>
  </inkml:definitions>
  <inkml:trace contextRef="#ctx0" brushRef="#br0">164 349 18236,'-2'3'272,"0"-1"0,-1 1 0,1 0 1,0-1-1,-1 0 0,1 1 0,-6 2 0,-8 8 45,-1 4 292,1 1 1,1 1-1,-17 28 1,26-37-463,0 0 0,0 1 1,2-1-1,-1 1 0,1 1 0,1-1 1,0 1-1,-3 20 0,6-31-122,0 1 0,-1 0 0,1 0 0,0 0 1,0-1-1,1 1 0,-1 0 0,0 0 0,0 0 0,1-1 0,-1 1 0,1 0 0,0-1 0,0 1 0,-1 0 0,1-1 0,0 1 0,0-1 0,0 1 1,0-1-1,2 2 0,-1-2 0,0 0 1,-1 0-1,1-1 1,0 1-1,0 0 1,0-1-1,0 1 1,0-1 0,-1 0-1,1 0 1,0 1-1,0-1 1,0-1-1,0 1 1,0 0-1,2-1 1,5-1 36,-1 0-1,0-1 1,0 0 0,0 0-1,0-1 1,0 0 0,9-7-1,6-6 50,-1-2-1,0-1 0,-2-1 1,21-26-1,-10 7 40,39-68-1,-55 83-181,-2-1 0,-1 0 0,-1-1-1,-1 0 1,-1 0 0,-2-1 0,7-44 0,-14 67 14,1 0 0,-1 1 0,0-1 0,-1 0 0,1 0 0,-1 0 0,0 1 0,0-1 0,0 1 0,-1-1 1,-3-6-1,4 9 7,0 0 0,0 1 0,0-1 0,0 1 1,-1-1-1,1 1 0,0 0 0,-1 0 0,0-1 0,1 1 1,-1 0-1,1 0 0,-1 1 0,0-1 0,0 0 0,1 1 1,-1-1-1,0 1 0,0-1 0,0 1 0,0 0 0,0 0 1,0-1-1,0 2 0,0-1 0,1 0 0,-1 0 0,0 0 1,0 1-1,-2 0 0,-3 2 1,0-1 0,1 1 0,-1 1-1,1-1 1,0 1 0,-1 0 0,2 1 0,-1-1 0,1 1 0,-1 0 0,1 0 0,-5 9 0,-1 0 15,1 1 0,0 0 1,1 0-1,-6 17 1,11-24 4,1 0-1,0 1 1,1-1 0,-1 1-1,2-1 1,-1 1 0,1 9 0,1-14-11,0 0 1,0 0-1,1 0 0,-1 0 1,1 0-1,0 0 1,0 0-1,0 0 1,1 0-1,0-1 1,-1 1-1,1-1 1,0 1-1,1-1 1,-1 0-1,1 1 0,5 4 1,5 3-171,1 0 0,19 10 0,-18-11-46,-1 0-1,15 13 0,-24-19 152,-1 0-1,0 1 1,0 0-1,0-1 0,-1 2 1,1-1-1,-1 0 1,0 1-1,3 10 1,-3-4-68,-1 0 0,0 0 0,-1 0 0,0 0 0,-1 0 0,-1 0 0,0 0 0,0 0 0,-7 22 0,6-18-643,1-14 345,1-6 188,3-12-195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2.024"/>
    </inkml:context>
    <inkml:brush xml:id="br0">
      <inkml:brushProperty name="width" value="0.05" units="cm"/>
      <inkml:brushProperty name="height" value="0.05" units="cm"/>
    </inkml:brush>
  </inkml:definitions>
  <inkml:trace contextRef="#ctx0" brushRef="#br0">23 1 16388,'2'5'404,"-1"0"1,0 0-1,0 0 1,0 0-1,-1 0 1,0 1-1,0-1 1,-1 8-1,0-8 11,1 0 1,0 0-1,0 0 0,0 0 0,1 0 0,0 0 1,0 0-1,2 8 0,-3-12-390,0-1-1,1 1 1,-1 0-1,0-1 0,0 1 1,1-1-1,-1 1 1,1-1-1,-1 1 1,0-1-1,1 1 1,-1-1-1,1 1 1,-1-1-1,1 0 1,-1 1-1,1-1 1,-1 1-1,1-1 1,-1 0-1,1 0 1,0 1-1,-1-1 1,1 0-1,-1 0 1,1 0-1,0 0 1,-1 0-1,1 0 1,0 0-1,-1 0 1,1 0-1,0 0 1,-1 0-1,1 0 0,-1 0 1,1 0-1,0-1 1,-1 1-1,1 0 1,-1 0-1,1-1 1,-1 1-1,1 0 1,-1-1-1,1 1 1,-1-1-1,1 1 1,-1-1-1,1 1 1,-1-1-1,0 1 1,1-1-1,0 0 1,2-3 12,0 0 0,1 0 0,-1-1-1,-1 1 1,4-7 0,0-16 76,-6 26-112,0 1-1,0 0 1,0 0 0,0-1 0,0 1 0,0 0-1,0 0 1,0-1 0,0 1 0,0 0 0,0-1-1,0 1 1,0 0 0,0 0 0,0-1 0,0 1-1,-1 0 1,1 0 0,0 0 0,0-1-1,0 1 1,0 0 0,-1 0 0,1 0 0,0-1-1,0 1 1,0 0 0,-1 0 0,1 0 0,-1-1-1,0 2 0,1-1-1,-1 0 1,0 0-1,0 1 1,0-1-1,0 0 0,1 1 1,-1-1-1,0 1 1,0-1-1,1 1 1,-1-1-1,0 1 1,1-1-1,-2 2 0,-4 5-3,1-1 0,-1 1 0,2 0-1,-1 0 1,1 1 0,-5 10-1,-17 51 39,25-65-21,0 0 0,0 0 0,0 0-1,0 0 1,1 1 0,-1-1 0,1 0-1,1 6 1,-1-9-7,0 0 0,0 0 0,1 0 0,-1 0 0,1 0 0,-1 0 0,1 0 0,-1 0 0,1 0 0,0-1 0,-1 1 0,1 0 0,0 0 0,0 0 0,-1-1 0,1 1 0,0 0 0,0-1 0,0 1 0,0-1 0,0 1 0,0-1 0,0 0 0,0 1 0,0-1 0,0 0 0,0 0 0,0 1 0,0-1 0,1 0 0,-1 0 0,0 0 0,0 0 0,0-1 0,0 1-1,1 0 1,8-2 3,0 0-1,-1 0 0,0 0 0,1-2 0,-1 1 0,15-9 0,53-34-222,-35 19 67,-24 16 75,-3 2-50,1 0-1,0 0 0,29-10 1,-44 19 121,0-1 1,0 1-1,0-1 1,0 1 0,0 0-1,0-1 1,0 1 0,0 0-1,1 0 1,-1-1-1,0 1 1,0 0 0,0 0-1,0 1 1,0-1-1,0 0 1,1 0 0,-1 0-1,0 1 1,0-1 0,0 0-1,0 1 1,0-1-1,0 1 1,0 0 0,0-1-1,0 1 1,0 0-1,-1-1 1,1 1 0,0 0-1,0 0 1,-1 0-1,1 0 1,0-1 0,-1 1-1,1 0 1,-1 0 0,1 0-1,-1 1 1,1-1-1,-1 0 1,0 0 0,0 0-1,0 0 1,1 0-1,-1 0 1,0 2 0,0 7 116,-1 0 0,0 1 0,0-1 0,-4 16 1,1-8 82,2-8-32,1 0-1,0 0 1,1 1-1,1 15 0,0-24-142,-1 0 0,0-1 0,0 1 0,1-1 0,-1 1 0,1-1 0,-1 1 0,1-1 0,0 0 0,-1 1 0,1-1 0,0 0 0,0 1 0,0-1 0,0 0 0,3 2 0,-3-2-36,0-1 1,1 0-1,-1 1 0,0-1 0,1 0 1,-1 1-1,1-1 0,-1 0 0,1 0 1,-1 0-1,0 0 0,1-1 0,-1 1 1,1 0-1,-1-1 0,0 1 0,1-1 0,-1 1 1,0-1-1,0 1 0,1-1 0,1-1 1,-1 1 2,-1 0-1,1-1 1,-1 1 0,1 0 0,-1-1 0,1 1-1,-1-1 1,0 1 0,0-1 0,0 0 0,0 1-1,0-1 1,0 0 0,0 0 0,0 0 0,-1 1 0,1-3-1,4-20-116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3.051"/>
    </inkml:context>
    <inkml:brush xml:id="br0">
      <inkml:brushProperty name="width" value="0.05" units="cm"/>
      <inkml:brushProperty name="height" value="0.05" units="cm"/>
    </inkml:brush>
  </inkml:definitions>
  <inkml:trace contextRef="#ctx0" brushRef="#br0">199 209 18460,'-5'-2'284,"0"1"1,0-1-1,-1 1 1,1 0-1,-1 0 1,1 1-1,-1 0 0,1 0 1,-1 0-1,1 0 1,-1 1-1,-9 2 1,9 0-140,0-1 0,1 1 1,-1 0-1,1 0 1,0 1-1,0 0 0,0 0 1,0 0-1,0 0 1,-7 10-1,6-7-76,0 1-1,1-1 0,0 1 1,0 0-1,1 0 1,0 0-1,0 0 0,1 1 1,0-1-1,1 1 1,0 0-1,-2 18 1,3-26-56,1-1 0,0 1 0,0 0 1,0 0-1,0 0 0,0 0 0,0-1 0,1 1 1,-1 0-1,0 0 0,0 0 0,1 0 1,-1-1-1,0 1 0,1 0 0,-1 0 1,1-1-1,-1 1 0,1 0 0,-1-1 0,1 1 1,-1 0-1,1-1 0,0 1 0,-1-1 1,1 1-1,0-1 0,0 1 0,1-1 6,0 0-1,-1 1 0,1-1 1,0 0-1,-1 0 1,1 0-1,0-1 0,-1 1 1,1 0-1,-1-1 1,1 1-1,0-1 0,2-1 1,7-3 62,0-1-1,-1-1 1,11-7 0,-19 12-60,50-40 184,-2-1 0,-2-3 0,-2-2 1,48-65-1,-87 104-202,0 0 1,-1 0-1,0-1 1,5-11-1,-10 11-23,-8 12-4,-9 10-1,7-1 10,0 2 1,0-1 0,1 1 0,1 0-1,0 1 1,1 0 0,-6 21 0,6-15 3,1 0 1,1 0 0,1 1 0,-2 39-1,5-54 13,1 1 0,-1 0 0,1 0 0,0-1-1,1 1 1,-1-1 0,1 1 0,1-1 0,-1 0-1,1 0 1,5 9 0,-6-13 0,0 1-1,-1-1 1,1 0 0,0 0-1,0-1 1,0 1 0,1 0 0,-1-1-1,0 1 1,0-1 0,1 0-1,-1 0 1,1 0 0,-1 0-1,1 0 1,0 0 0,-1-1 0,1 1-1,0-1 1,-1 0 0,1 0-1,0 0 1,0 0 0,-1 0-1,1 0 1,0-1 0,-1 1 0,1-1-1,0 0 1,-1 0 0,4-2-1,5-2 12,-1-1 0,0 0 0,0 0 0,-1-1 0,0-1 0,0 1 0,-1-1 0,0-1-1,0 0 1,12-18 0,-8 8 3,-1 0 1,0 0-1,-1-1 0,12-39 0,-19 50-11,-1 1 1,0-1-1,0 0 0,-1 0 1,0-10-1,-1 18-5,0 1 0,0-1 0,0 0 1,0 1-1,0-1 0,0 0 0,0 0 0,-1 1 0,1-1 1,0 0-1,0 1 0,-1-1 0,1 0 0,0 1 0,-1-1 0,1 1 1,-1-2-1,-8 2-6,-9 16-18,9-3 25,0 0 0,0 1 0,2 0 0,0 1 0,0-1 0,2 2 0,-1-1 0,2 0 0,0 1 0,-3 32 0,7-45 6,-1 0 0,1 0-1,0 0 1,0 0 0,0 0 0,0 0-1,0 0 1,1 0 0,-1 0 0,1 0-1,0 0 1,0-1 0,0 1 0,0 0-1,1 0 1,-1 0 0,1-1 0,-1 1-1,1-1 1,0 0 0,0 1 0,0-1-1,0 0 1,1 0 0,3 3 0,-2-3 6,1-1 0,-1 1 0,1-1 1,0 0-1,-1 0 0,1 0 1,0 0-1,0-1 0,0 0 0,-1 0 1,1 0-1,0-1 0,0 0 1,-1 0-1,7-2 0,32-11 42,-1-1 0,76-41 0,18-8-120,-134 63 64,-1 0 0,0 1-1,0-1 1,1 1 0,-1-1 0,0 1 0,1-1-1,-1 1 1,1 0 0,-1 0 0,1-1 0,-1 1-1,0 0 1,1 0 0,-1 1 0,1-1-1,-1 0 1,0 0 0,1 1 0,-1-1 0,1 1-1,-1-1 1,2 2 0,-1 0 3,-1-1 1,0 1-1,0 0 1,-1 0-1,1-1 0,0 1 1,0 0-1,-1 0 1,1 0-1,-1 0 1,0 0-1,0 2 0,0-2 7,1 0 0,-1 0 0,0 0 0,0 0 0,1 0 0,-1 0-1,1 0 1,0 0 0,-1 0 0,1-1 0,0 1 0,0 0-1,0 0 1,0-1 0,1 1 0,-1-1 0,0 1 0,1-1 0,-1 0-1,3 3 1,-1-4 2,-1 1 0,1-1 0,-1 1 0,1-1 0,-1 0 0,1 0 0,0 0-1,-1 0 1,1 0 0,-1-1 0,1 1 0,-1-1 0,1 1 0,-1-1 0,1 0 0,-1 0 0,0 0-1,1-1 1,2-1 0,-2 1-42,0 1-1,1-1 0,-1 1 1,1-1-1,-1 1 1,1 0-1,7 0 1,-11 1 18,1 0 0,0 0 1,-1 0-1,1 0 0,0 0 0,-1 1 1,1-1-1,0 0 0,-1 0 1,1 1-1,0-1 0,-1 0 1,1 1-1,-1-1 0,1 1 1,-1-1-1,1 1 0,-1-1 1,1 1-1,-1-1 0,1 1 1,-1 0-1,0-1 0,1 1 1,-1 0-1,0-1 0,0 1 1,1 0-1,-1-1 0,0 1 1,0 0-1,0 0 0,1 27-253,-1-23 218,-1 11-299,-1 1-1,-3 15 0,4-26 244,4-14-32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4.636"/>
    </inkml:context>
    <inkml:brush xml:id="br0">
      <inkml:brushProperty name="width" value="0.05" units="cm"/>
      <inkml:brushProperty name="height" value="0.05" units="cm"/>
    </inkml:brush>
  </inkml:definitions>
  <inkml:trace contextRef="#ctx0" brushRef="#br0">52 0 18852,'-15'58'4645,"7"-31"-4458,0 0 0,1 1 0,2-1 1,1 1-1,-1 39 0,5-64-173,1 1 0,-1-1 0,0 0-1,1 0 1,0 0 0,-1 0 0,1 0 0,1 0 0,1 3 0,-3-5-7,1 0 0,0 0 0,-1 0 1,1 0-1,0 0 0,0 0 0,0-1 0,0 1 0,0 0 1,0-1-1,0 1 0,0-1 0,0 1 0,0-1 1,0 1-1,0-1 0,0 0 0,0 1 0,1-1 1,-1 0-1,0 0 0,0 0 0,0 0 0,0 0 0,1 0 1,-1 0-1,2-1 0,4-1 25,1 0-1,-1-1 1,0 1-1,0-2 1,-1 1-1,1-1 1,-1 0-1,0 0 1,10-9-1,50-53 205,-55 54-174,-3 4-17,-3 1 7,1 1 1,0 0-1,1 0 0,-1 1 1,13-9-1,-19 14-48,0 0 0,0 0 0,1 0-1,-1 0 1,0 0 0,0 0 0,0 0 0,0 0-1,1 0 1,-1 1 0,0-1 0,0 0-1,0 0 1,1 0 0,-1 0 0,0 0 0,0 0-1,0 0 1,0 0 0,1 0 0,-1 1 0,0-1-1,0 0 1,0 0 0,0 0 0,0 0 0,0 1-1,1-1 1,-1 0 0,0 0 0,0 0 0,0 0-1,0 1 1,0-1 0,0 0 0,0 0-1,0 0 1,0 1 0,0-1 0,0 0 0,0 1-1,1 8 66,-5 26 118,0 5-75,4-38-104,0 0 0,0 1 0,0-1 0,1 0 0,-1 0-1,1 0 1,-1 1 0,1-1 0,0 0 0,-1 0 0,1 0 0,0 0 0,3 3 0,-4-4-5,1 0 1,0-1-1,0 1 1,0 0-1,0-1 1,0 1-1,1 0 1,-1-1-1,0 0 1,0 1-1,0-1 1,0 1-1,1-1 1,-1 0-1,0 0 1,0 0-1,0 0 1,1 0 0,-1 0-1,0 0 1,0 0-1,1 0 1,-1-1-1,2 0 1,29-12 51,-31 13-53,29-18 29,54-39 0,-53 34-42,38-21 0,-66 42-2,0 1 0,0-1 0,0 1 0,0 0 0,0-1 0,0 1 0,6 0 0,-8 1 10,-1 0 0,1 0-1,0 0 1,-1 0 0,1 0 0,-1 1-1,1-1 1,0 0 0,-1 1-1,1-1 1,-1 0 0,1 1 0,-1-1-1,1 1 1,-1-1 0,1 0 0,-1 1-1,1-1 1,-1 1 0,1 0-1,-1-1 1,0 1 0,0-1 0,1 1-1,-1 0 1,0-1 0,0 1-1,1-1 1,-1 1 0,0 0 0,0-1-1,0 1 1,0 0 0,0-1 0,0 1-1,0 0 1,0-1 0,0 1-1,-1 0 1,1-1 0,0 2 0,-1 6-546,0 1 1,0-1-1,-1 1 1,1-1-1,-2 0 1,0 0 0,-6 15-1,9-22 506,0-1 1,-1 1-1,1-1 0,0 1 1,0-1-1,0 1 0,0-1 0,-1 1 1,1-1-1,0 0 0,0 1 1,-1-1-1,1 1 0,0-1 0,-1 0 1,1 1-1,0-1 0,-1 0 1,1 1-1,0-1 0,-1 0 0,1 0 1,-1 1-1,1-1 0,-1 0 1,1 0-1,-1 0 0,1 0 1,-1 1-1,1-1 0,-1 0 0,1 0 1,-1 0-1,1 0 0,-1 0 1,1 0-1,0 0 0,-1-1 0,1 1 1,-2 0-1,-4-11-1064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5.054"/>
    </inkml:context>
    <inkml:brush xml:id="br0">
      <inkml:brushProperty name="width" value="0.05" units="cm"/>
      <inkml:brushProperty name="height" value="0.05" units="cm"/>
    </inkml:brush>
  </inkml:definitions>
  <inkml:trace contextRef="#ctx0" brushRef="#br0">0 1 14339,'0'-1'1424,"0"14"-1256,2 3-328,5 4 1601,6 1-953,7 2-576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5.446"/>
    </inkml:context>
    <inkml:brush xml:id="br0">
      <inkml:brushProperty name="width" value="0.05" units="cm"/>
      <inkml:brushProperty name="height" value="0.05" units="cm"/>
    </inkml:brush>
  </inkml:definitions>
  <inkml:trace contextRef="#ctx0" brushRef="#br0">174 252 18156,'-10'1'261,"1"1"0,0 0 1,0 1-1,0 0 0,1 0 0,-1 1 1,1 0-1,-1 0 0,1 1 0,1 0 1,-11 9-1,13-10-134,0 1-1,-1 0 1,2 0 0,-1 0-1,1 1 1,0 0 0,0 0 0,0 0-1,1 0 1,0 1 0,0-1-1,0 1 1,1-1 0,0 1 0,-1 10-1,3-16-101,0 1 1,-1 0-1,1-1 0,0 1 0,0 0 0,0-1 0,1 1 0,-1 0 0,0 0 1,1-1-1,-1 1 0,1 0 0,-1-1 0,1 1 0,0-1 0,0 1 1,-1-1-1,1 1 0,0-1 0,0 0 0,1 1 0,-1-1 0,0 0 0,0 0 1,1 0-1,-1 0 0,1 0 0,-1 0 0,1 0 0,-1 0 0,1-1 0,-1 1 1,1 0-1,0-1 0,-1 0 0,1 1 0,0-1 0,-1 0 0,1 0 0,0 0 1,-1 0-1,4 0 0,5-1 43,-1 0 0,0 0 0,0-1 0,0 0 1,0 0-1,14-6 0,6-7 15,1 0 1,-2-2-1,0-1 1,-2-2-1,0 0 1,-1-2-1,0 0 1,-2-2-1,33-44 1,-50 60-77,0-1 0,0 1 1,5-14-1,-10 14 4,-9 11-6,-7 9-8,4 2-11,0 0-1,2 0 0,0 0 0,-11 24 0,17-30 10,0-1 1,0 1-1,0 0 0,1 0 1,0 0-1,1 0 0,0 0 0,0 0 1,1 0-1,0 1 0,1 11 1,0-17 4,-1-1-1,1 1 1,0 0 0,0-1 0,0 1 0,0-1-1,0 1 1,0-1 0,1 1 0,0-1 0,-1 0 0,1 0-1,0 0 1,0 0 0,0 0 0,0 0 0,4 3-1,-2-3 3,-1-1-1,1 1 0,0-1 0,0 0 0,-1 0 0,1 0 1,0 0-1,0 0 0,0-1 0,0 0 0,5 0 0,2-1 1,1-1-1,-1 0 1,1 0-1,-1-1 1,0-1-1,0 0 1,16-8-1,-4-3 4,1-1-1,-2 0 0,0-2 1,28-29-1,-11 10-8,-36 36-17,-6 10 9,-8 14-2,9-20 10,-34 80 43,33-75-149,1 0-1,-1 0 0,1 1 1,1-1-1,0 1 1,0-1-1,0 1 1,2 11-1,-1-19 121,0-1 0,0 0 1,0 1-1,0-1 0,0 0 0,0 1 0,0-1 0,0 0 1,0 1-1,0-1 0,0 0 0,0 1 0,0-1 1,0 0-1,0 0 0,0 1 0,1-1 0,-1 0 1,0 1-1,0-1 0,0 0 0,1 0 0,-1 1 1,0-1-1,0 0 0,0 0 0,1 1 0,-1-1 1,0 0-1,1 0 0,-1 0 0,0 0 0,0 1 0,1-1 1,-1 0-1,0 0 0,1 0 0,-1 0 0,0 0 1,1 0-1,-1 0 0,0 0 0,1 0 0,-1 0 1,0 0-1,1 0 0,-1 0 0,0 0 0,1 0 1,-1 0-1,0-1 0,1 1 0,-1 0 0,16-15-61,-2-6-67</inkml:trace>
  <inkml:trace contextRef="#ctx0" brushRef="#br0" timeOffset="1">784 1 18052,'-3'1'1712,"-1"8"-1552,0-5-328,-1 5 1849,3-2-1489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4.412"/>
    </inkml:context>
    <inkml:brush xml:id="br0">
      <inkml:brushProperty name="width" value="0.05" units="cm"/>
      <inkml:brushProperty name="height" value="0.05" units="cm"/>
    </inkml:brush>
  </inkml:definitions>
  <inkml:trace contextRef="#ctx0" brushRef="#br0">47 181 19356,'8'-9'432,"0"-1"-1,0 1 0,-1-1 1,0-1-1,-1 1 0,0-1 1,-1 0-1,0-1 0,-1 1 1,0-1-1,-1 0 1,3-16-1,-6 27-413,0 0-1,0 0 1,0 0-1,0 0 1,0 0-1,0 0 1,0 0-1,0 0 1,0 0-1,0-1 1,-1 1 0,1 0-1,0 0 1,-1 0-1,1 0 1,0 1-1,-2-3 1,1 3-7,1-1-1,-1 1 1,1-1 0,-1 1 0,1 0 0,-1-1 0,0 1-1,1 0 1,-1 0 0,0-1 0,1 1 0,-1 0-1,0 0 1,1 0 0,-1 0 0,0 0 0,1 0-1,-1 0 1,0 0 0,0 0 0,-3 1 12,1 0 1,0 0-1,0 0 1,-1 1-1,1-1 1,0 1-1,0-1 1,0 1-1,-3 3 1,-2 2 2,0 1 0,1 0 1,0 0-1,0 1 1,-10 17-1,15-23-31,0 1 1,0-1-1,0 1 1,0 0-1,1 0 0,-1-1 1,1 1-1,0 0 0,1 0 1,-1 0-1,0 0 1,1 0-1,0 1 0,0-1 1,0 0-1,1 0 0,-1 0 1,3 6-1,-3-9 2,1 0 0,0 0-1,0 1 1,0-1 0,0 0-1,0 0 1,0 0 0,0 0-1,0 0 1,1-1 0,-1 1-1,0 0 1,1 0 0,-1-1 0,0 1-1,1-1 1,-1 1 0,0-1-1,1 0 1,-1 1 0,1-1-1,-1 0 1,1 0 0,-1 0-1,1 0 1,-1 0 0,1 0 0,-1-1-1,1 1 1,-1 0 0,0-1-1,3 0 1,4-2-5,0 0 1,0 0-1,0-1 1,9-5-1,17-14 7,47-39 0,-48 34 45,-32 27-43,0 0 0,0 0 0,0 1 1,1-1-1,-1 0 0,0 0 0,0 1 0,0-1 0,0 1 1,1-1-1,-1 1 0,2-1 0,-2 1-1,-1 0 0,0 0 1,0 0-1,1 1 0,-1-1 0,0 0 0,0 0 0,0 0 0,1 0 1,-1 0-1,0 1 0,0-1 0,0 0 0,1 0 0,-1 0 0,0 1 1,0-1-1,0 0 0,0 0 0,0 1 0,0-1 0,1 0 1,-1 0-1,0 1 0,0-1 0,0 0 0,0 0 0,0 1 0,0-1 1,0 0-1,0 0 0,0 1 0,0-1 0,0 0 0,0 1 0,-10 35 9,6-25 3,-8 29-5,7-26 0,0 1 0,0 0 0,2 0-1,0 0 1,1 0 0,-1 31 0,7-34-359,1-10 338,-4-3 32,0 0 0,0 1 0,0-1 0,0 0 0,-1 0 0,1 0 0,0 0 0,-1 0 0,1 0 0,-1 0 0,1 0 0,-1 0 0,0 0 0,1 0 0,-1 0 0,0-2 0,4-19-62,0-4-18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6.287"/>
    </inkml:context>
    <inkml:brush xml:id="br0">
      <inkml:brushProperty name="width" value="0.05" units="cm"/>
      <inkml:brushProperty name="height" value="0.05" units="cm"/>
    </inkml:brush>
  </inkml:definitions>
  <inkml:trace contextRef="#ctx0" brushRef="#br0">0 118 16251,'39'-20'2288,"-23"10"-1364,1 1 0,0 1 1,1 1-1,0 0 0,22-5 0,-39 12-872,1 0 1,-1-1-1,1 1 1,-1 0-1,1 0 1,0 0-1,-1 0 1,1 0-1,0 0 0,-1 1 1,1-1-1,-1 0 1,1 1-1,-1-1 1,1 1-1,-1 0 1,1-1-1,2 3 1,-4-2-40,1 0 1,0 0 0,0 0 0,-1 0-1,1 1 1,-1-1 0,1 0 0,-1 0-1,1 1 1,-1-1 0,0 0 0,0 1-1,0-1 1,0 0 0,0 1 0,0-1-1,0 0 1,0 1 0,0-1 0,0 0 0,-1 1-1,1-1 1,-1 2 0,-5 15-16,-2 0 0,0 0 0,0-1 0,-20 29 0,15-27 11,2 1 1,-18 41-1,28-58-8,-1 4 6,-1 0 0,1-1-1,0 1 1,1 1 0,-1 6 0,2-12-4,0-1 1,0 0-1,0 0 1,0 0-1,0 1 1,0-1-1,1 0 1,-1 0-1,0 0 1,1 1-1,-1-1 1,1 0-1,-1 0 1,1 0-1,-1 0 1,1 0-1,0 0 1,0 0-1,-1 0 1,1 0-1,0-1 1,0 1-1,0 0 1,0 0-1,0-1 1,0 1-1,0 0 1,0-1-1,0 1 1,1-1-1,-1 0 1,0 1-1,0-1 1,0 0-1,0 0 1,3 1-1,3-1 18,0 0-1,0-1 0,0 1 1,0-1-1,0-1 0,0 1 1,0-1-1,0 0 1,0-1-1,-1 0 0,1 0 1,9-7-1,8-6 99,39-33 0,-54 42-88,13-11 107,-1-1 0,0-1 1,-1 0-1,-2-1 0,0-2 1,-1 0-1,23-43 0,-39 64-119,0 0-1,0 0 1,0 0-1,0 0 1,-1 0-1,1 0 1,-1 0-1,0 0 1,1 0-1,-1 0 1,0 0-1,-1-3 1,1 5-11,0-1-1,0 0 1,0 1 0,0-1 0,-1 1-1,1-1 1,0 1 0,-1-1 0,1 0-1,0 1 1,-1-1 0,1 1 0,-1 0-1,1-1 1,-1 1 0,1-1 0,-1 1-1,1 0 1,-1-1 0,1 1 0,-1 0-1,1 0 1,-1-1 0,0 1-1,0 0 1,-2 0-1,1 0-1,-1 0 1,1 0-1,-1 0 0,1 1 1,0-1-1,-1 1 1,1 0-1,0-1 1,-1 1-1,1 0 1,0 0-1,0 1 0,0-1 1,0 0-1,0 1 1,0-1-1,-1 3 1,0-1-9,0-1 1,1 1 0,-1 1 0,1-1 0,0 0-1,0 0 1,0 1 0,1-1 0,-3 6 0,4-8 0,0 0 1,0 0 0,-1 0-1,1 0 1,0-1 0,0 1-1,0 0 1,0 0 0,0 0-1,0 0 1,0 0 0,0-1-1,1 1 1,-1 0 0,0 0-1,0 0 1,1 0 0,-1-1-1,0 1 1,1 0 0,-1 0-1,1-1 1,-1 1 0,1 0-1,0-1 1,-1 1 0,1 0-1,-1-1 1,1 1 0,0-1-1,0 1 1,-1-1 0,1 0-1,0 1 1,0-1 0,-1 0-1,1 1 1,0-1 0,0 0-1,0 0 1,0 0 0,0 0-1,-1 0 1,1 0 0,0 0-1,0 0 1,1 0 0,7 0 5,-1 0 0,0-1 0,0 0 0,0-1 0,0 1 0,0-1 0,0-1 0,-1 0 1,15-7-1,0-2 28,38-30 1,-6 4-20,-74 69-45,12-21 6,-9 14 12,-14 27-1,27-44-7,0 0 0,1 0 0,0 1-1,1-1 1,-1 1 0,1-1 0,1 1-1,0 0 1,-1 8 0,2-15-66,0 1-1,0-1 1,0 0-1,0 1 1,0-1 0,0 1-1,0-1 1,1 0 0,-1 1-1,1-1 1,-1 0 0,1 0-1,-1 1 1,1-1 0,0 0-1,-1 0 1,1 0 0,0 0-1,0 0 1,0 0-1,2 2 1,0-4-237,0-3-111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7.364"/>
    </inkml:context>
    <inkml:brush xml:id="br0">
      <inkml:brushProperty name="width" value="0.05" units="cm"/>
      <inkml:brushProperty name="height" value="0.05" units="cm"/>
    </inkml:brush>
  </inkml:definitions>
  <inkml:trace contextRef="#ctx0" brushRef="#br0">233 278 17788,'0'-2'173,"1"1"0,-1-1 1,0 1-1,0 0 0,-1-1 1,1 1-1,0-1 0,0 1 0,-1-1 1,1 1-1,-1-1 0,1 1 1,-1 0-1,0-1 0,1 1 1,-1 0-1,0 0 0,0 0 0,0-1 1,0 1-1,0 0 0,0 0 1,-2-1-1,1 1-41,0 1-1,-1-1 1,1 0 0,0 1 0,0 0 0,-1-1 0,1 1-1,0 0 1,0 0 0,-1 1 0,1-1 0,0 0-1,0 1 1,-1-1 0,-1 2 0,-4 1-37,-1 0 0,1 1-1,0 0 1,1 0 0,-1 1 0,1-1 0,0 2 0,-10 9 0,1 1-91,0 0 1,-14 21 0,25-31-6,-21 32-10,25-36 14,0 1 1,0-1 0,0 0-1,0 0 1,0 0 0,0 1-1,1-1 1,-1 0 0,1 1 0,0-1-1,-1 0 1,1 1 0,0-1-1,1 0 1,0 5 0,-1-6 1,1 0 0,-1 0 0,1 0-1,-1 0 1,1 0 0,0 0 0,0 0 0,0 0 0,-1 0 0,1 0 0,0-1 0,0 1 0,0 0 0,0-1 0,0 1 0,0-1 0,0 1 0,1-1 0,-1 1 0,0-1 0,0 0 0,0 1-1,0-1 1,1 0 0,-1 0 0,0 0 0,0 0 0,0 0 0,1 0 0,-1-1 0,2 1 0,4-1 17,-1-1 1,1 0-1,0 0 1,8-4-1,9-5 60,0-2-1,-1-1 1,-1 0 0,0-2-1,28-26 1,-20 14 147,-1-2 0,44-60 0,-55 65-7,18-34 1,-31 50-149,0-1 0,-1 1 0,-1-1 0,1 1 0,-1-1 0,-1 0 0,2-14 0,-4 24-68,0-1 0,0 0 0,0 0 0,0 0 0,0 1 0,0-1 0,0 0 0,0 0 0,0 1 0,0-1 0,-1 0-1,1 0 1,0 1 0,0-1 0,-1 0 0,1 1 0,-1-1 0,1 0 0,-1 0 0,1 1-3,-1-1 0,1 1 0,-1 0-1,1 0 1,-1 0 0,1 0 0,-1-1 0,1 1 0,-1 0 0,1 0 0,-1 0-1,1 0 1,-1 0 0,1 0 0,0 0 0,-1 0 0,1 1 0,-1-1-1,1 0 1,-1 0 0,1 0 0,-1 1 0,-2 0 6,0 1-1,0 0 1,0-1 0,0 1-1,1 1 1,-5 3 0,-10 14-10,2 1 0,0 1 1,1 0-1,1 1 0,1 1 1,1 0-1,1 0 0,2 1 1,-12 51-1,18-68 5,1 1-1,-1-1 1,2 1-1,-1 0 1,2 13-1,-1-20-1,0 0-1,1 0 1,-1 0-1,1 0 1,-1 0 0,1 0-1,0 0 1,0 0-1,0 0 1,0 0-1,0 0 1,0-1-1,1 1 1,-1 0-1,1-1 1,-1 1-1,1-1 1,-1 0-1,1 1 1,0-1-1,0 0 1,0 0-1,-1 0 1,1 0-1,0 0 1,0-1-1,4 2 1,2-1 6,0 0 0,0-1 0,1 0 0,-1 0 0,0-1 0,0 0 0,0 0-1,0-1 1,0 0 0,0 0 0,-1-1 0,1 0 0,7-5 0,10-5 19,0-1 0,32-24 0,-28 16-20,51-51 0,-69 61 1,0 0-1,-1 0 1,0-1 0,-1 0 0,-1-1-1,13-27 1,-22 42-8,1-1 0,0 0 0,0 0 0,0 0 0,-1 1 0,1-1-1,0 0 1,0 0 0,-1 0 0,1 0 0,0 0 0,0 0 0,-1 0 0,1 0 0,0 1 0,0-1 0,-1 0 0,1 0-1,0 0 1,-1 0 0,1 0 0,0 0 0,0-1 0,-1 1 0,1 0 0,0 0 0,0 0 0,-1 0 0,1 0 0,0 0-1,0 0 1,-1 0 0,1-1 0,0 1 0,0 0 0,0 0 0,-1 0 0,1 0 0,0-1 0,0 1 0,0 0 0,-1 0-1,1-1 1,0 1 0,0 0 0,0 0 0,0-1 0,0 1 0,0 0 0,0 0 0,0-1 0,0 1 0,0 0 0,0 0-1,0-1 1,0 1 0,0 0 0,0-1 0,0 1 0,0 0 0,0 0 0,0-1 0,0 1 0,0 0 0,-5 4-7,0 0 1,0 1 0,0-1 0,0 1 0,1 1-1,0-1 1,-4 8 0,-26 45-29,31-50 33,0-3 0,-6 11-10,-10 28 0,18-41 11,-1 1 0,1-1-1,0 1 1,1-1-1,-1 1 1,1 0 0,-1-1-1,1 1 1,0 0-1,0-1 1,1 1 0,-1 0-1,1-1 1,-1 1-1,3 3 1,-2-5 6,0 0-1,1 0 1,-1-1 0,1 1 0,0 0-1,0-1 1,-1 1 0,1-1 0,0 0-1,0 1 1,0-1 0,0 0-1,1 0 1,-1-1 0,0 1 0,0 0-1,0-1 1,1 1 0,-1-1 0,0 0-1,1 0 1,-1 0 0,0 0-1,5 0 1,1-1-108,0 0 1,1 0-1,-1-1 0,0 0 0,12-5 0,-8 3-162,0-1-1,-1-1 1,1 0 0,15-12-1,-10 3-117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8.115"/>
    </inkml:context>
    <inkml:brush xml:id="br0">
      <inkml:brushProperty name="width" value="0.05" units="cm"/>
      <inkml:brushProperty name="height" value="0.05" units="cm"/>
    </inkml:brush>
  </inkml:definitions>
  <inkml:trace contextRef="#ctx0" brushRef="#br0">100 54 17436,'42'-52'5301,"-39"51"-3727,-3 6-854,-4 10-144,-9 14-395,-2 0 0,-26 38 1,22-38-739,-28 58 0,47-85 441,-5 12-643,5-14 745,0 0-1,0 1 0,0-1 0,0 0 0,0 1 0,0-1 1,0 0-1,0 0 0,0 1 0,0-1 0,0 0 0,0 0 1,0 1-1,0-1 0,1 0 0,-1 0 0,0 1 0,0-1 1,0 0-1,0 0 0,1 0 0,-1 1 0,0-1 0,0 0 1,0 0-1,1 0 0,-1 1 0,0-1 0,0 0 0,1 0 1,-1 0-1,0 0 0,0 0 0,1 0 0,-1 0 1,0 0-1,0 0 0,1 0 0,-1 0 0,0 0 0,0 0 1,1 0-1,-1 0 0,0 0 0,0 0 0,1 0 0,-1 0 1,1 0-1,12-3-472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9.361"/>
    </inkml:context>
    <inkml:brush xml:id="br0">
      <inkml:brushProperty name="width" value="0.05" units="cm"/>
      <inkml:brushProperty name="height" value="0.05" units="cm"/>
    </inkml:brush>
  </inkml:definitions>
  <inkml:trace contextRef="#ctx0" brushRef="#br0">1 530 12947,'0'3'306,"-1"0"-1,1 0 1,0 0 0,0 0 0,0 0 0,1 0 0,-1 0-1,1 0 1,-1 0 0,1 0 0,0 0 0,0-1 0,0 1 0,2 2-1,-2-3-135,1 0-1,0-1 0,-1 1 1,1 0-1,0-1 1,0 0-1,0 0 0,0 1 1,0-1-1,0 0 0,0-1 1,1 1-1,-1 0 1,0-1-1,0 1 0,1-1 1,-1 0-1,5 1 0,6-1 184,1-1 0,0 0 0,-1 0 0,0-1 0,1-1 0,-1 0 0,0-1 0,23-10 0,-17 5-70,0-1 0,-1 0-1,0-1 1,33-28 0,-22 10-59,-27 27-210,-1 0-1,1 0 1,0 0 0,-1 0-1,1 0 1,-1-1 0,0 1-1,0-1 1,0 1-1,0-1 1,-1 1 0,2-6-1,-2 8-12,0-1 0,0 0 0,0 1 0,0-1 0,-1 1 0,1-1 0,0 1 1,0-1-1,0 1 0,-1-1 0,1 0 0,0 1 0,-1 0 0,1-1 0,0 1 0,-1-1 0,1 1 0,-1-1 0,1 1 0,0 0 0,-1-1 0,1 1 0,-1 0 0,1-1 0,-1 1 0,1 0 0,-1 0 0,0 0 0,1-1 0,-1 1 0,1 0 0,-1 0 1,1 0-1,-1 0 0,0 0 0,1 0 0,-1 0 0,1 0 0,-1 0 0,0 1 0,-23 4-25,1 5-11,1 2 0,0 0 0,1 2 0,1 0 0,0 1 0,0 1 0,2 1 0,-24 27 0,35-36 26,1-1-1,0 0 0,1 1 1,-8 14-1,12-20 9,1-1 1,-1 0-1,1 0 0,-1 0 1,1 0-1,0 1 0,0-1 1,-1 0-1,1 0 0,0 1 1,0-1-1,0 0 0,0 0 1,1 1-1,-1-1 0,0 0 0,0 0 1,2 3-1,-1-3 2,0 0 0,0 0 0,0 0 1,0 0-1,0 0 0,0 0 0,0-1 0,1 1 0,-1 0 0,0-1 0,1 1 1,-1-1-1,0 1 0,1-1 0,-1 0 0,1 1 0,-1-1 0,1 0 0,-1 0 1,3 0-1,7 0 3,1-1 0,-1 0 0,0-1 0,0 0 0,0-1 0,0 0 0,0-1 0,17-8 0,1-2 19,48-32 0,-47 24-19,-1-1-1,-1-2 1,-2-1-1,0 0 1,-1-2-1,35-54 0,-25 28-2,-4-1 0,-1-2-1,23-65 1,-51 112-23,-5 9-27,-12 14-9,-36 53 8,3 2 0,3 2 0,-56 117 0,99-184 49,-5 12 4,0-1 0,0 1-1,1 1 1,1-1 0,1 1 0,0-1-1,-2 19 1,6-32-3,0 0 0,0 0 0,0-1 1,0 1-1,0 0 0,0 0 0,0 0 0,1 0 0,-1-1 0,1 1 0,-1 0 0,1-1 1,0 1-1,-1 0 0,1-1 0,0 1 0,0-1 0,0 1 0,1-1 0,1 3 0,-1-3 2,0 1-1,0-1 0,1 0 1,-1 0-1,0 0 0,0-1 1,1 1-1,-1 0 1,0-1-1,1 0 0,-1 1 1,0-1-1,5 0 0,5-2 5,0 1 0,0-2 0,-1 0 0,1 0 0,14-7 0,3-2 15,-1-2-1,-1-2 0,0 0 0,-1-2 0,-1-1 0,-1 0 0,35-37 0,-15 7 60,-2-1-1,57-89 0,-84 115-44,-1-1 1,0 0-1,-2 0 0,15-48 0,-26 71-36,0 1 1,-1-1-1,1 0 0,-1 0 1,0 1-1,1-1 0,-1 0 0,0 0 1,0 0-1,0 1 0,0-1 1,-1 0-1,1 0 0,0 0 0,-1 1 1,0-3-1,1 4 0,-1 0 1,1-1 0,0 1-1,0 0 1,-1 0-1,1 0 1,0-1-1,-1 1 1,1 0-1,0 0 1,-1 0-1,1 0 1,0 0-1,0 0 1,-1 0-1,1-1 1,0 1-1,-1 0 1,1 0-1,0 0 1,-1 0-1,1 1 1,0-1-1,-1 0 1,1 0 0,0 0-1,-1 0 1,-14 10-8,-9 16-22,1 1 1,1 1 0,-23 42-1,25-41 17,-8 13 3,2 1 1,2 1-1,-22 56 0,44-94-3,-1 0-1,2 0 0,-1 0 1,1 0-1,0 0 0,0 0 1,1 0-1,0 1 0,0-1 1,1 7-1,-1-11-10,1 1-1,0-1 1,0 1 0,0-1-1,0 1 1,0-1 0,0 0 0,1 0-1,-1 1 1,1-1 0,0 0-1,-1-1 1,1 1 0,0 0-1,0 0 1,0-1 0,0 1-1,0-1 1,1 0 0,-1 1 0,0-1-1,1 0 1,-1 0 0,1-1-1,-1 1 1,5 0 0,6 1-16,0 0 0,1-1 1,-1-1-1,1 0 0,-1-1 0,1 0 1,-1-1-1,0-1 0,0 0 1,0-1-1,0 0 0,-1-1 1,1 0-1,-1-1 0,0 0 0,-1-1 1,1-1-1,-2 1 0,1-2 1,-1 0-1,0 0 0,-1-1 1,0 0-1,0 0 0,13-22 0,-21 31 64,-1-1 0,1 1 0,0 0 0,0 0-1,-1-1 1,1 1 0,-1 0 0,1-1-1,-1 1 1,1-1 0,-1 1 0,0-1 0,0 1-1,0 0 1,0-1 0,0 1 0,0-3-1,-1 4-9,1 0 0,-1-1-1,1 1 1,-1 0 0,1-1-1,-1 1 1,1 0 0,-1 0-1,1 0 1,-1 0 0,1-1 0,-1 1-1,0 0 1,1 0 0,-1 0-1,1 0 1,-1 0 0,1 0-1,-1 0 1,1 1 0,-1-1-1,0 0 1,1 0 0,-1 0-1,1 0 1,-1 1 0,0-1-1,-7 4 90,0 0 0,0 0-1,-13 10 1,4 0-17,0 0 0,-21 25-1,30-30-79,1 0-1,0 0 0,1 0 1,-1 1-1,2 0 0,-7 16 1,11-24-3,0-1 1,1 0-1,-1 1 1,1-1 0,-1 1-1,1 0 1,0-1-1,0 1 1,0-1-1,0 1 1,0-1 0,0 1-1,0 0 1,0-1-1,0 1 1,1-1-1,-1 1 1,1-1 0,-1 1-1,1-1 1,1 3-1,-1-3 1,1 0-1,-1 0 0,0 0 1,1 0-1,-1 0 0,1 0 0,-1 0 1,1 0-1,-1-1 0,1 1 1,0 0-1,-1-1 0,1 0 1,0 1-1,0-1 0,2 0 0,8 0 4,0 0 0,0-2-1,0 1 1,16-5-1,-24 5-8,55-14-23,-36 8-57,1 1-1,39-5 1,-61 11 78,-1-1-1,0 1 1,0 0-1,1 0 1,-1 0-1,0 0 1,0 0-1,1 0 1,-1 0 0,0 0-1,0 1 1,1-1-1,-1 0 1,0 1-1,0-1 1,0 1-1,1-1 1,-1 1 0,0 0-1,0-1 1,0 1-1,0 0 1,0 0-1,0 0 1,-1 0-1,1 0 1,0 0 0,0 0-1,-1 0 1,1 0-1,0 0 1,-1 0-1,1 0 1,-1 0-1,0 1 1,1-1 0,-1 0-1,0 2 1,2 2 9,0-3 5,-1 0 0,1 0 1,-1 0-1,1 0 0,0 0 0,0-1 1,0 1-1,0 0 0,0-1 0,0 0 1,0 1-1,0-1 0,1 0 0,-1 0 1,0 0-1,1 0 0,-1-1 0,1 1 1,-1-1-1,1 1 0,-1-1 0,1 0 1,4 0-1,10-1 37,0 1 1,23-5-1,-31 4-36,87-19-95,-61 11-346,47-4 1,-67 14 98,-15-1 317,0 0-1,0 1 1,0-1-1,0 0 1,1 0-1,-1 0 1,0 1 0,0-1-1,0 0 1,0 0-1,0 0 1,0 1 0,0-1-1,1 0 1,-1 0-1,0 1 1,0-1 0,0 0-1,0 0 1,0 1-1,0-1 1,0 0 0,0 0-1,0 0 1,0 1-1,0-1 1,-1 0 0,1 0-1,0 1 1,0-1-1,0 0 1,-16 21-773,8-13 722,1 0-58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0.703"/>
    </inkml:context>
    <inkml:brush xml:id="br0">
      <inkml:brushProperty name="width" value="0.05" units="cm"/>
      <inkml:brushProperty name="height" value="0.05" units="cm"/>
    </inkml:brush>
  </inkml:definitions>
  <inkml:trace contextRef="#ctx0" brushRef="#br0">325 41 19260,'0'4'242,"-1"-1"0,0 1 0,1 0 0,-1 0 0,0-1-1,-1 1 1,1-1 0,-1 1 0,-3 5 0,-24 32 345,17-25 37,-205 235 1623,165-195-2135,100-101-1675,-17 7 963,-2-1-1,33-57 0,38-89 558,-94 171 141,-4 12-74,12-23 436,-9 23-137,-4 14 17,-3 8-123,-1 0 0,-1-1-1,-11 32 1,-26 59 129,10-33 22,16-37-176,3-9 86,1 1 0,-7 36 0,18-51-108,0-17-164,0 0-1,0 0 1,0 1 0,0-1 0,0 0 0,0 1-1,0-1 1,1 0 0,-1 0 0,0 0 0,0 1 0,0-1-1,0 0 1,1 0 0,-1 1 0,0-1 0,0 0-1,1 0 1,-1 0 0,0 0 0,0 0 0,1 1-1,-1-1 1,0 0 0,0 0 0,1 0 0,0 0-1,0 0 2,0-1-1,0 1 1,1 0-1,-1-1 0,0 0 1,0 1-1,0-1 1,0 0-1,0 1 0,0-1 1,0 0-1,0 0 1,0 0-1,0 0 0,0 0 1,-1 0-1,1 0 1,1-2-1,6-12 14,-1-1 0,0 1 1,-1-1-1,0 0 0,-1-1 0,-1 0 1,2-20-1,7-26-91,-14 70 18,0 0 1,0 1-1,1-1 1,0 0-1,0 0 1,3 11-1,-3-16 50,0 1 0,0-1 0,1 1 0,-1-1 0,1 1-1,0-1 1,0 0 0,0 1 0,0-1 0,0 0 0,1 0-1,-1 0 1,1 0 0,-1 0 0,1 0 0,0 0 0,-1 0 0,1-1-1,0 1 1,0-1 0,0 1 0,0-1 0,1 0 0,-1 0-1,3 1 1,2-1 6,0 0 1,-1-1-1,1 0 0,0-1 1,0 1-1,-1-1 0,1 0 1,-1-1-1,1 0 0,-1 0 1,1 0-1,5-4 0,8-3 18,-1-2 0,25-17 0,-23 13-11,0 0 0,-2-2 0,32-34 0,-44 42-46,-11 12-48,-13 15-19,7-3 52,0 1 1,-11 22-1,18-32 46,0 1-1,1-1 1,0 1 0,0 0 0,0 0 0,1 0-1,0 0 1,0 0 0,0 8 0,1-14 9,0 1 0,0-1 0,1 1 0,-1-1 0,0 1 0,0-1 0,1 1 0,-1-1 0,1 0 0,-1 1 0,1-1 0,0 0 0,-1 1 0,1-1 0,0 0 0,0 0 1,0 0-1,0 0 0,0 1 0,0-1 0,0-1 0,0 1 0,3 2 0,-2-3 5,0 1 0,1 0 0,-1-1 0,1 1 1,-1-1-1,0 0 0,1 0 0,-1 0 0,1 0 0,-1 0 0,0-1 1,1 1-1,2-2 0,5-1 27,1-1 0,-1 0 0,0 0 0,-1-1 0,12-8 0,-1-1 68,29-26 1,-40 32-299,-2 0 0,1 0 0,-1-1 0,0 0 0,10-17 0,-23 28-1874,-3 5 1612,1 6-151,6 2-74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1.112"/>
    </inkml:context>
    <inkml:brush xml:id="br0">
      <inkml:brushProperty name="width" value="0.05" units="cm"/>
      <inkml:brushProperty name="height" value="0.05" units="cm"/>
    </inkml:brush>
  </inkml:definitions>
  <inkml:trace contextRef="#ctx0" brushRef="#br0">98 0 18372,'-3'0'136,"1"0"0,0 0 1,-1 1-1,1-1 0,0 0 0,0 1 1,-1 0-1,1 0 0,0-1 0,0 1 1,0 0-1,0 1 0,0-1 0,0 0 0,0 1 1,1-1-1,-1 1 0,-2 2 0,-27 33 1374,28-32-1397,-1-1 0,2 1 0,-1 0 0,0 0 0,1 0 0,0 0 0,-2 10 0,3-14-106,1 1-1,0-1 0,0 1 0,0-1 1,0 0-1,0 1 0,0-1 0,0 1 0,0-1 1,0 0-1,1 1 0,-1-1 0,1 0 0,-1 1 1,1-1-1,-1 0 0,1 1 0,0-1 0,0 0 1,0 0-1,-1 0 0,1 0 0,0 0 0,0 0 1,1 0-1,-1 0 0,0 0 0,0-1 0,0 1 1,0 0-1,1-1 0,-1 1 0,0 0 1,3 0-1,13 3-312,1 0 1,-1-1-1,25 1 1,24 4-594,-64-8 892,-1 0 0,0 0 0,0 1 0,0-1 0,0 0 1,0 1-1,0-1 0,1 1 0,-1-1 0,0 1 0,0-1 0,0 1 0,1 1 0,-2-2 13,0 1 1,0-1-1,0 0 1,0 0-1,0 1 1,0-1-1,0 0 1,0 1-1,0-1 1,0 0-1,0 0 1,0 1-1,0-1 1,0 0-1,0 0 1,0 1-1,0-1 1,0 0-1,-1 0 0,1 1 1,0-1-1,0 0 1,0 0-1,0 0 1,-1 1-1,1-1 1,0 0-1,0 0 1,0 0-1,-1 1 1,1-1-1,0 0 1,-1 0-1,-3 2 84,0 0 1,0 0-1,0 0 0,0-1 0,-7 2 0,8-2-34,-64 11 738,62-12-799,0 1-1,0-1 0,0 0 1,0 0-1,0-1 1,-1 1-1,1-1 0,0-1 1,0 1-1,-7-4 1,10 5 51,1-1 1,0 0 0,0 0 0,-1 0-1,1 0 1,0 0 0,0 0 0,0 0-1,0 0 1,0 0 0,0 0 0,0-1-1,1 1 1,-1 0 0,0-1 0,1 1-1,-1-1 1,1 1 0,-1-1 0,1-2-1,-1 0-39,1 0-1,0 0 1,0 0-1,1 0 1,-1 0-1,2-6 0,9-26 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1.512"/>
    </inkml:context>
    <inkml:brush xml:id="br0">
      <inkml:brushProperty name="width" value="0.05" units="cm"/>
      <inkml:brushProperty name="height" value="0.05" units="cm"/>
    </inkml:brush>
  </inkml:definitions>
  <inkml:trace contextRef="#ctx0" brushRef="#br0">141 0 17020,'2'12'410,"0"0"1,-1 0 0,-1 0 0,0 0-1,-4 24 1,-16 62 787,8-45-182,-22 143 1703,33-192-2660,1 1 0,-1 0 0,1-1 0,0 1 0,0-1 0,1 1 0,-1 0 0,1-1 0,0 1-1,3 7 1,-4-12-58,0 0 0,0 0 0,0 0 0,0 0 0,0 0 0,1 0 0,-1 0 0,0 0 0,0 0 0,0 0 0,0 0 0,0 0 0,0 0 0,0 0 0,0 0 0,0 0 0,0 0 0,0 0 0,0 0 0,0 0 0,0 0 0,1 0 0,-1 0 0,0 0-1,0 0 1,0 0 0,0 0 0,0 0 0,0 0 0,0 0 0,0 0 0,0 0 0,0 0 0,0 0 0,0 0 0,0 0 0,0 0 0,0 0 0,1 0 0,-1 1 0,0-1 0,0 0 0,0 0 0,0 0 0,0 0 0,0 0 0,0 0 0,0 0 0,0 0 0,0 0 0,0 0 0,0-11-69,-5-18-156,-35-55-456,4 5 565,36 79 122,-1 0 1,1 0-1,0-1 0,0 1 1,0 0-1,-1-1 0,1 1 0,0-1 1,0 1-1,0 0 0,0-1 0,0 1 1,0 0-1,0-1 0,0 1 1,0-1-1,0 1 0,0 0 0,0-1 1,0 1-1,0-1 0,0 1 1,1 0-1,-1-1 0,0 1 0,0 0 1,0-1-1,0 1 0,1 0 0,-1-1 1,0 1-1,0 0 0,1 0 1,-1-1-1,0 1 0,1 0 0,-1 0 1,0-1-1,1 1 0,-1 0 0,0 0 1,1 0-1,-1 0 0,0 0 1,1-1-1,-1 1 0,0 0 0,1 0 1,-1 0-1,1 0 0,-1 0 1,0 0-1,1 0 0,-1 0 0,1 0 1,-1 0-1,0 1 0,1-1 0,-1 0 1,0 0-1,1 1 0,33 9 75,-24-6-187,14 3-323,0 0 0,1-1 0,-1-2 0,46 3 0,-19-7-20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2.011"/>
    </inkml:context>
    <inkml:brush xml:id="br0">
      <inkml:brushProperty name="width" value="0.05" units="cm"/>
      <inkml:brushProperty name="height" value="0.05" units="cm"/>
    </inkml:brush>
  </inkml:definitions>
  <inkml:trace contextRef="#ctx0" brushRef="#br0">205 2 16820,'-19'10'999,"0"0"0,0 1-1,1 1 1,-28 24 0,37-28-732,1 0-1,0 1 0,0-1 0,1 2 0,0-1 1,0 1-1,1 0 0,1 1 0,0-1 0,-5 14 1,10-22-238,-1-1 1,0 1 0,1 0-1,0 0 1,-1 0 0,1-1-1,0 1 1,0 0 0,0 0-1,0 0 1,0 0 0,0-1-1,1 1 1,-1 0 0,1 0 0,-1 0-1,2 1 1,-1-2-16,-1 1 0,1-1 0,0 0 0,0 0 0,0 0-1,0-1 1,0 1 0,0 0 0,1 0 0,-1-1 0,0 1 0,0 0 0,0-1 0,1 1 0,-1-1 0,0 0 0,1 1 0,1-1 0,2 1-7,0-1 1,0 0 0,0 0-1,1-1 1,-1 0 0,0 1-1,0-2 1,0 1-1,0-1 1,0 1 0,5-4-1,1-1-7,-1-1-1,0 0 1,0 0-1,0-1 1,-1-1-1,0 0 1,0 0-1,-1 0 1,7-12-1,-4 6-94,-2 0-1,0-1 1,-1 0-1,0-1 0,8-26 1,-16 43 89,0 0 0,-1 0 0,1 0 0,0 0 0,0 0 0,0 0 0,0 0 0,0 0 0,0 0 0,-1 0 0,1 0 0,0 0 0,0 0 0,0 0 0,0 0 0,0 0 1,0 0-1,-1 0 0,1 0 0,0 0 0,0-1 0,0 1 0,0 0 0,0 0 0,0 0 0,0 0 0,-1 0 0,1 0 0,0 0 0,0 0 0,0 0 0,0 0 0,0-1 0,0 1 0,0 0 0,0 0 1,0 0-1,0 0 0,0 0 0,0 0 0,0-1 0,0 1 0,0 0 0,0 0 0,0 0 0,0 0 0,0 0 0,0 0 0,0-1 0,0 1 0,0 0 0,0 0 0,0 0 0,-7 10-3,1 1-1,1-1 0,0 1 0,0 1 0,-5 19 1,6-19 47,1-3 10,1-1 0,0 0 0,0 1 0,-1 10-1,3-18-33,0 1 0,0-1 0,0 0 0,0 1-1,0-1 1,0 0 0,0 1 0,0-1 0,0 0-1,1 0 1,-1 1 0,1-1 0,-1 0 0,1 0-1,-1 0 1,1 1 0,-1-1 0,1 0-1,0 0 1,0 0 0,0 0 0,0 0 0,-1 0-1,1-1 1,1 1 0,-1 0 0,0 0 0,0-1-1,0 1 1,0 0 0,0-1 0,0 1 0,1-1-1,-1 0 1,0 1 0,3-1 0,5 0 17,-1 0-1,1 0 1,-1-1 0,1-1-1,-1 1 1,1-2 0,-1 1 0,0-1-1,0 0 1,0 0 0,0-1 0,-1 0-1,13-10 1,3-3-89,-1 0 1,36-39-1,5-15-733,-67 77 759,1-1-1,0 1 0,0 0 0,1 0 0,-1 1 1,1-1-1,-1 11 0,-1-2 66,-1 0 27,2-6 5,0 1 0,0 0 0,1 0 0,1 0 0,-1 11-1,2-19-41,0 0-1,0 0 1,0 0-1,0-1 1,1 1 0,-1 0-1,0 0 1,1-1-1,0 1 1,-1 0-1,1-1 1,0 1-1,0 0 1,0-1-1,0 1 1,0-1-1,0 0 1,0 1-1,0-1 1,1 0-1,-1 0 1,1 0-1,-1 0 1,1 0-1,-1 0 1,1 0 0,-1 0-1,1 0 1,0-1-1,-1 1 1,1-1-1,0 1 1,0-1-1,0 0 1,1 0-1,4 1 22,1-1-1,-1 0 1,0-1 0,0 0-1,0 0 1,0 0 0,0-1-1,0 0 1,-1-1 0,1 1-1,-1-1 1,1-1 0,-1 1-1,0-1 1,0 0-1,9-9 1,7-6-9,-2-1 1,31-41-1,-50 60-36,-5 10-101,0-1 0,0 1 0,1-1 0,-2 10 0,3-13-7,0 1 1,1-1-1,0 0 1,0 1 0,1-1-1,-1 1 1,1-1-1,0 0 1,1 1-1,1 9 1,7-3-135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2.676"/>
    </inkml:context>
    <inkml:brush xml:id="br0">
      <inkml:brushProperty name="width" value="0.05" units="cm"/>
      <inkml:brushProperty name="height" value="0.05" units="cm"/>
    </inkml:brush>
  </inkml:definitions>
  <inkml:trace contextRef="#ctx0" brushRef="#br0">185 6 20684,'-51'-2'2918,"37"0"-2506,-1 1-1,1 1 1,-1 0 0,1 1-1,-1 1 1,1 0-1,-19 6 1,56-4-560,-5-5 27,21-1-277,47 4 0,-76-1 320,0 0 0,0 1 0,0 0-1,0 1 1,0 0 0,0 0 0,-1 1-1,0 0 1,16 10 0,-23-13 71,-1-1 1,0 1-1,0 0 0,0 0 1,0 0-1,0 0 0,0 0 1,0 0-1,0 0 0,0 0 1,-1 0-1,1 0 0,0 0 1,-1 1-1,1-1 0,-1 0 1,1 0-1,-1 1 0,1 1 1,-1-2 13,-1 0 1,1 0 0,0 0 0,0 0 0,-1 0 0,1 0 0,0 0-1,-1 0 1,1 0 0,-1 0 0,1 0 0,-1 0 0,0 0 0,1 0-1,-1-1 1,0 1 0,0 0 0,-1 1 0,-5 2 91,0 1 0,0-1 0,-1 0 0,-14 6 0,17-9-70,-31 14-9,0-1 1,-1-3-1,-51 10 0,70-20-1102,18-1 1070,-1 0 1,1 0 0,0 0 0,0 0-1,-1 0 1,1 0 0,0-1-1,0 1 1,-1 0 0,1 0 0,0 0-1,0 0 1,0 0 0,-1 0 0,1 0-1,0 0 1,0-1 0,0 1-1,-1 0 1,1 0 0,0 0 0,0 0-1,0-1 1,0 1 0,0 0 0,0 0-1,-1-1 1,1 1 0,0 0 0,0 0-1,0 0 1,0-1 0,0 1-1,0 0 1,0 0 0,0-1 0,0 1-1,0 0 1,0 0 0,0-1 0,0 1-1,0 0 1,0 0 0,0 0 0,0-1-1,0 1 1,0 0 0,1 0-1,-1-1 1,0 1 0,0 0 0,0 0-1,0 0 1,0 0 0,1-1 0,-1 1-1,0 0 1,10-10-509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3.074"/>
    </inkml:context>
    <inkml:brush xml:id="br0">
      <inkml:brushProperty name="width" value="0.05" units="cm"/>
      <inkml:brushProperty name="height" value="0.05" units="cm"/>
    </inkml:brush>
  </inkml:definitions>
  <inkml:trace contextRef="#ctx0" brushRef="#br0">185 338 19556,'0'0'53,"0"0"-1,0 0 1,1-1 0,-1 1-1,0 0 1,0-1 0,1 1-1,-1 0 1,0-1-1,0 1 1,0-1 0,0 1-1,0 0 1,0-1 0,0 1-1,0 0 1,1-1-1,-1 1 1,0-1 0,-1 1-1,1 0 1,0-1 0,0 1-1,0-1 1,0 1-1,0 0 1,0-1 0,0 1-1,0 0 1,-1-1 0,1 1-1,0 0 1,0-1-1,-1 1 1,-14-2 626,-20 13 294,21-5-695,1 2-1,0 0 0,0 0 1,-16 16-1,24-20-256,0 0 0,1 1 0,-1 0 0,1 0 0,0 0 0,1 0 0,-1 0 0,1 1 0,0 0-1,0 0 1,1 0 0,-4 12 0,6-17-15,-1 0-1,1 0 1,0 1-1,0-1 1,0 0-1,0 0 1,0 0-1,0 0 1,0 0 0,0 0-1,0 0 1,1 0-1,-1 0 1,0 0-1,1 0 1,-1 0-1,1 0 1,-1 0-1,1 0 1,-1 0-1,1 0 1,0 0-1,-1 0 1,3 1-1,-1-1 4,-1 0-1,1 0 0,0-1 1,0 1-1,-1 0 0,1-1 1,0 0-1,0 1 0,0-1 1,0 0-1,0 0 0,0 0 1,2 0-1,4-1 14,0-1 1,0 1-1,0-1 1,0-1-1,0 0 1,7-3-1,6-6 11,-1 0 0,0-2 0,-1 0 0,-1-1 0,0-1 0,-1-1 0,0 0 0,20-29 0,-22 25-37,-1 0-1,0-1 1,-2-1-1,-1 0 0,0-1 1,-2 0-1,10-41 0,-17 58-15,-1 0 1,0-1-1,0 1 0,-1-1 0,0 1 0,0 0 0,-2-10 0,2 16 13,0-1 0,-1 1 0,1-1 0,-1 1 0,1 0 0,-1-1 0,1 1 0,-1 0 0,0-1 0,1 1 0,-1 0 0,0 0 0,0 0 0,0 0 0,0 0 0,0 0 0,0 0 0,0 0 0,-1 0 0,1 0-1,0 0 1,0 1 0,-1-1 0,1 1 0,0-1 0,-1 1 0,1-1 0,-1 1 0,1 0 0,-1-1 0,1 1 0,-1 0 0,1 0 0,0 0 0,-1 0 0,1 1 0,-1-1 0,1 0 0,-1 1 0,1-1 0,0 0 0,-2 2 0,-7 1-10,1 1 0,0 0 0,1 1 0,-1 0 0,1 1-1,0-1 1,0 1 0,-13 13 0,2 1 52,1 1-1,-16 23 0,15-18 66,-17 34 1,31-51-64,1-1 1,0 1-1,1-1 1,0 1 0,0 0-1,1 0 1,0 0-1,-1 16 1,3-23-29,0 0-1,0 1 1,1-1 0,-1 0-1,1 0 1,-1 0 0,1 0-1,0 0 1,-1 0 0,1 0-1,0 0 1,1 0 0,-1-1-1,0 1 1,0 0-1,1-1 1,-1 1 0,1-1-1,-1 1 1,1-1 0,0 0-1,-1 1 1,1-1 0,0 0-1,0 0 1,0 0 0,3 0-1,5 3-19,0-2 0,0 1 0,0-2-1,15 2 1,-12-1-6,-9-2 2,13 2-42,0 1 0,30 8 0,-43-10 22,-1 0 0,1 0 1,-1 1-1,0-1 0,0 1 0,1 0 1,-1 0-1,0 0 0,0 0 0,-1 1 1,1-1-1,0 1 0,-1-1 0,0 1 1,1 0-1,-1 0 0,0 0 0,-1 0 1,4 7-1,-5-9-6,1 1 0,-1 0 0,0-1 0,0 1 0,0 0-1,1 0 1,-2-1 0,1 1 0,0 0 0,0 0 0,-1-1 0,1 1 0,0 0 0,-1-1 0,0 1 0,1 0 0,-1-1-1,0 1 1,0-1 0,0 1 0,0-1 0,0 0 0,0 1 0,-1-1 0,-1 2 0,-11 5-190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5.065"/>
    </inkml:context>
    <inkml:brush xml:id="br0">
      <inkml:brushProperty name="width" value="0.05" units="cm"/>
      <inkml:brushProperty name="height" value="0.05" units="cm"/>
    </inkml:brush>
  </inkml:definitions>
  <inkml:trace contextRef="#ctx0" brushRef="#br0">162 41 17260,'1'-1'251,"24"-13"1804,-24 14-1956,0-1 1,-1 1-1,1 0 0,0-1 1,0 1-1,-1-1 0,1 1 1,0-1-1,-1 0 1,1 1-1,-1-1 0,1 1 1,-1-1-1,1 0 0,-1 0 1,1 1-1,-1-1 0,1 0 1,-1 0-1,0 0 1,0 1-1,1-1 0,-1 0 1,0 0-1,0 0 0,0-1 1,-2 1 55,1 0-1,-1 0 1,0 0 0,0 1 0,0-1 0,1 1 0,-1-1 0,0 1-1,0 0 1,0 0 0,0-1 0,0 1 0,0 1 0,0-1-1,0 0 1,-3 1 0,-1-1 120,-5 1-145,0 0 1,0 1-1,1 0 1,-1 1-1,0 0 1,-13 6-1,19-7-130,0 0-1,0 1 1,0-1-1,0 1 1,1 0 0,0 1-1,-1-1 1,1 1-1,0 0 1,1-1 0,-1 2-1,1-1 1,0 0-1,-5 9 1,7-11-14,0 0 0,1 0-1,-1 1 1,1-1 0,0 0 0,0 0 0,-1 0 0,1 1 0,1-1-1,-1 0 1,0 0 0,0 0 0,1 1 0,0-1 0,-1 0-1,1 0 1,0 0 0,0 0 0,0 0 0,0 0 0,0 0 0,0-1-1,1 1 1,-1 0 0,1-1 0,-1 1 0,1-1 0,0 1-1,2 1 1,8 6-143,-1-1-1,2-1 0,19 10 1,-8-5-166,-21-10 263,11 6-252,-1 0-1,14 11 1,-25-17 264,1 0 1,-1 1-1,1-1 0,-1 0 0,0 1 1,0-1-1,0 1 0,0 0 1,0 0-1,-1-1 0,1 1 0,-1 0 1,0 0-1,1 1 0,-2-1 1,2 5-1,-2-5 66,-1 0 1,1-1-1,-1 1 1,1 0-1,-1-1 0,0 1 1,0-1-1,-1 1 1,1-1-1,0 0 0,-1 1 1,0-1-1,1 0 1,-1 0-1,0 0 0,0 0 1,0 0-1,0-1 1,0 1-1,-1 0 0,1-1 1,-3 2-1,-5 2 188,1 0-1,-1-1 0,1 0 0,-16 4 1,18-7-160,0 1 0,0-1 0,0 0 0,0 0 0,-7-1 0,12 0-106,1 0 0,0 0-1,-1 0 1,1 0 0,-1-1 0,1 1 0,0 0-1,-1-1 1,1 1 0,0-1 0,-1 1-1,1-1 1,0 0 0,0 1 0,-1-1-1,1 0 1,0 0 0,0 0 0,0 0-1,0 0 1,0 0 0,1 0 0,-1 0 0,0-1-1,0 1 1,1 0 0,-1 0 0,0-1-1,1 1 1,0 0 0,-1-1 0,0-2-1,1-3-55,0-1-1,1 1 0,-1-1 0,1 1 0,1 0 0,0 0 0,3-11 1,13-28-545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4.086"/>
    </inkml:context>
    <inkml:brush xml:id="br0">
      <inkml:brushProperty name="width" value="0.05" units="cm"/>
      <inkml:brushProperty name="height" value="0.05" units="cm"/>
    </inkml:brush>
  </inkml:definitions>
  <inkml:trace contextRef="#ctx0" brushRef="#br0">40 74 14947,'-9'32'6695,"-1"6"-3714,3-8-2509,1 0 0,-1 34 0,6-61-439,1-1 1,0 1-1,0-1 1,0 1-1,1 0 1,-1-1-1,1 1 1,-1-1-1,1 1 1,0 0-1,0-1 1,0 0-1,0 1 1,0-1-1,1 0 1,-1 1-1,4 3 0,-3-5-11,-1 0 0,1 0 0,0 0 0,0 0 0,0 0 0,-1-1 0,1 1 0,0-1 0,0 1 0,0-1 0,0 1 0,0-1 0,0 0 0,0 0-1,0 0 1,0 0 0,0-1 0,0 1 0,0 0 0,0-1 0,0 1 0,0-1 0,0 0 0,2-1 0,5-2 35,0-1 1,-1 0-1,0 0 0,0-1 1,0 0-1,-1 0 1,0-1-1,0 0 0,-1 0 1,7-10-1,-1 0-11,0-1 1,-2 0-1,15-32 0,-18 26-138,-6 17-25,-5 16 3,4-9 109,-5 14-99,1 1 1,-3 17-1,7-30 97,-1 1 0,1 0 0,-1 0 0,1-1 0,0 1 0,0 0 0,0 0 0,1-1 0,-1 1 0,1 0 0,-1 0 0,1-1 0,0 1 0,0-1 0,0 1 0,0-1 0,1 1 0,-1-1 0,4 5 0,-3-6 9,0 0-1,1 0 1,-1 0-1,1 0 1,-1 0 0,1 0-1,-1-1 1,1 1-1,-1-1 1,1 1-1,0-1 1,-1 0 0,1 0-1,-1-1 1,1 1-1,0 0 1,-1-1-1,1 1 1,-1-1 0,1 0-1,-1 0 1,1 0-1,2-2 1,6-2 19,0-1 1,0 0 0,14-11-1,-13 7-9,0 0-1,-1 0 0,0-1 1,-1 0-1,0-1 1,12-18-1,-21 29-13,-1 0 0,1 0 0,-1 0-1,1 0 1,-1 0 0,1 0 0,-1 0 0,0 0 0,0 0-1,1 0 1,-1 0 0,0-1 0,0-1 0,0 3 0,0 0 0,0-1 0,-1 1 0,1 0 0,0-1 0,0 1 0,0 0 0,0-1 0,-1 1 0,1 0 0,0 0 0,0-1 0,-1 1 0,1 0 0,0 0 0,0 0 0,-1-1 0,1 1 0,0 0 0,-1 0 0,1 0 0,0 0 0,-1 0 0,1-1 0,0 1 0,-1 0 0,1 0 0,-1 0 0,-1 0-7,0 0 1,-1 1-1,1-1 0,0 0 0,0 1 1,0-1-1,-1 1 0,1 0 0,0 0 0,0 0 1,-3 2-1,-8 5-20,0 1 1,1 1-1,0 0 1,0 0 0,1 1-1,1 1 1,0 0-1,-13 21 1,22-32 27,0 0-1,0 0 1,1 0 0,-1 0 0,0 1-1,1-1 1,-1 0 0,1 0 0,0 1-1,-1-1 1,1 0 0,0 0-1,0 1 1,0-1 0,0 0 0,0 1-1,0-1 1,0 0 0,0 0 0,0 1-1,1-1 1,-1 0 0,1 0 0,-1 1-1,1-1 1,-1 0 0,1 0 0,-1 0-1,1 0 1,0 0 0,0 0 0,0 0-1,0 0 1,0 0 0,-1 0 0,2 0-1,-1 0 1,0-1 0,0 1 0,0 0-1,0-1 1,0 1 0,0-1 0,3 1-1,5 2 2,1-1-1,0 0 0,-1 0 0,19-1 0,-20 0-2,333 15 40,-340-16-26,-1 0 0,0 0 1,1 0-1,-1 0 0,1 0 0,-1 1 0,0-1 1,1 0-1,-1 0 0,1 0 0,-1 0 0,1-1 0,-1 1 1,0 0-1,1 0 0,-1 0 0,1 0 0,-1 0 1,0 0-1,1-1 0,-1 1 0,0 0 0,1 0 0,-1-1 1,0 1-1,1 0 0,-1 0 0,0-1 0,0 1 0,1 0 1,-1-1-1,0 1 0,0-1 0,1 1 0,-1 0 1,0-1-1,0 1 0,0 0 0,0-1 0,0 1 0,0-1 1,0 1-1,0 0 0,0-1 0,0 1 0,0-1 1,0 1-1,0-1 0,0 1 0,0 0 0,0-1 0,0 1 1,-1-1-1,-13-25 515,8 15-356,-5-9-52,2-2-1,0 1 0,1-1 0,1-1 0,1 1 0,-6-46 1,12 67-192,0-1 1,-1 1 0,1-1 0,0 1 0,0 0 0,0-1 0,0 1 0,1 0-1,-1-1 1,0 1 0,0 0 0,1-1 0,-1 1 0,1 0 0,-1 0 0,1-1-1,0 1 1,-1 0 0,1 0 0,0 0 0,2-2 0,-1 2-147,1 0 0,-1 1 0,1-1 0,-1 1 0,1-1-1,0 1 1,-1 0 0,1 0 0,0 0 0,2 1 0,-3-1 217,21-1-691,1-2-210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4.413"/>
    </inkml:context>
    <inkml:brush xml:id="br0">
      <inkml:brushProperty name="width" value="0.05" units="cm"/>
      <inkml:brushProperty name="height" value="0.05" units="cm"/>
    </inkml:brush>
  </inkml:definitions>
  <inkml:trace contextRef="#ctx0" brushRef="#br0">117 0 17780,'-6'7'387,"0"-1"1,0 1 0,0 1 0,1-1-1,0 1 1,0-1 0,-3 11-1,-22 61 1175,27-72-1325,-7 27 450,-10 52 0,17-69-492,1 0 0,1-1-1,0 1 1,1 0 0,3 20 0,-3-35-175,0 1 0,0-1 1,1 0-1,-1 0 1,1 0-1,-1 0 0,1 0 1,0 0-1,0 0 0,0 0 1,0 0-1,0 0 0,0 0 1,0 0-1,1 0 1,-1-1-1,1 1 0,-1-1 1,1 1-1,0-1 0,0 0 1,-1 1-1,1-1 0,0 0 1,0 0-1,0 0 1,0-1-1,0 1 0,0 0 1,0-1-1,1 1 0,-1-1 1,0 0-1,0 0 0,4 0 1,2-1-2,-1 0 1,1 0 0,-1-1-1,1-1 1,-1 1-1,0-1 1,0 0 0,12-8-1,81-55 112,-99 65-131,-1 1 1,1-1-1,-1 1 0,1-1 0,0 1 1,-1 0-1,1-1 0,0 1 1,-1 0-1,1 0 0,0 0 0,-1-1 1,1 1-1,0 0 0,0 0 1,-1 0-1,1 0 0,0 0 0,-1 0 1,1 0-1,0 1 0,0-1 1,-1 0-1,1 0 0,0 1 0,0-1 1,-1 1-1,1 0 0,-1 0 0,1-1 0,-1 1 1,0 0-1,1 0 0,-1-1 0,0 1 0,0 0 1,1 0-1,-1 0 0,0 0 0,0 0 0,0-1 0,0 1 1,0 2-1,-1 7 4,-1 0 0,-5 18 0,4-17 6,-3 11 13,4-18-266,1 1 1,-1 0 0,1 0-1,0 0 1,1 0 0,-1 10 0,1-15 225,0 0 1,0 1 0,1-1-1,-1 0 1,0 0 0,0 0-1,0 0 1,1 0-1,-1 0 1,0 0 0,0 0-1,0 0 1,1 0 0,-1 0-1,0 0 1,0 0 0,0 0-1,1 0 1,-1 0 0,0 0-1,0 0 1,0-1 0,1 1-1,-1 0 1,0 0 0,0 0-1,0 0 1,0 0 0,1 0-1,-1 0 1,0-1-1,0 1 1,0 0 0,0 0-1,0 0 1,0 0 0,0-1-1,1 1 1,-1 0 0,0-1-1,0 1-13,13-12-391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5.902"/>
    </inkml:context>
    <inkml:brush xml:id="br0">
      <inkml:brushProperty name="width" value="0.05" units="cm"/>
      <inkml:brushProperty name="height" value="0.05" units="cm"/>
    </inkml:brush>
  </inkml:definitions>
  <inkml:trace contextRef="#ctx0" brushRef="#br0">212 376 19236,'0'0'67,"0"0"0,0 0 0,0 0 0,0 0 0,0 0 0,-1 0 0,1 0 1,0 1-1,0-1 0,0 0 0,0 0 0,0 0 0,-1 0 0,1 0 0,0 0 0,0 0 0,0 0 0,0 0 0,0 0 0,-1 0 0,1 0 0,0 0 0,0 0 0,0 0 0,0 0 0,0 0 0,0 0 1,-1 0-1,1 0 0,0-1 0,0 1 0,0 0 0,0 0 0,0 0 0,0 0 0,-1 0 0,1 0 0,0 0 0,0 0 0,0 0 0,0-1 0,0 1 0,0 0 0,0 0 0,0 0 0,0 0 0,0-1 1,-9-10 1444,-6-6 445,12 16-1888,1-1-1,0 1 0,-1 0 1,1 0-1,0 0 1,-1 0-1,0 1 0,1-1 1,-1 1-1,1-1 1,-1 1-1,1 0 1,-1 0-1,0 0 0,1 0 1,-1 1-1,-2 0 1,0 0-42,0 1 1,0 0 0,0 0 0,1 0 0,-1 1 0,1-1 0,-1 1 0,-4 5 0,0 0-52,0 1 0,0 0 1,1 1-1,0 0 0,1 0 0,-10 17 0,14-20 17,-1 0-1,2 1 0,-1-1 1,1 0-1,0 1 0,0-1 1,0 12-1,2-18 7,-1 1 0,1 0-1,0 0 1,0 0 0,0 0 0,1 0 0,-1 0-1,0-1 1,1 1 0,-1 0 0,1 0-1,0 0 1,-1-1 0,1 1 0,0 0 0,0-1-1,0 1 1,0-1 0,1 1 0,-1-1-1,0 0 1,1 1 0,-1-1 0,1 0 0,-1 0-1,1 0 1,-1 0 0,1 0 0,0 0-1,-1 0 1,1-1 0,0 1 0,0-1 0,0 1-1,-1-1 1,3 1 0,2-1 1,0 0 1,0 0 0,0-1-1,0 0 1,0 0 0,0 0-1,0-1 1,0 0 0,-1 0-1,1 0 1,-1-1 0,1 0-1,-1 0 1,9-7 0,3-2 2,-2-2 1,1 1-1,13-18 1,-10 8-8,-1-1-1,-1-1 1,-1 0 0,-1-1 0,15-36-1,-25 46-110,-10 24 14,-13 25-44,17-32 138,-46 116-270,42-105 258,2 1-1,-1 0 1,2 0-1,0 0 1,0 0-1,1 1 0,1 18 1,0-31 21,0 1 0,1-1 0,-1 1 0,0-1 0,0 1 1,1-1-1,-1 1 0,1-1 0,-1 0 0,1 1 0,0-1 0,-1 0 0,1 1 0,0-1 1,0 0-1,0 0 0,0 0 0,0 0 0,0 0 0,1 0 0,-1 0 0,2 1 0,-1-1 5,0 0 0,0-1-1,1 1 1,-1-1-1,0 0 1,0 0 0,0 0-1,1 0 1,-1 0-1,0 0 1,0 0 0,1-1-1,2 0 1,7-3 27,-1 0 1,0-1-1,0-1 1,13-8-1,-24 14-32,26-17 59,-2-1 1,0 0 0,-1-2-1,25-29 1,74-96 124,-121 144-186,38-50-4,-3-2-1,41-76 0,-64 98-53,-14 20-10,1 11 64,0 0 1,-1 0-1,1 0 0,-1 0 1,1-1-1,0 1 1,-1 0-1,1 0 0,-1 0 1,1 0-1,-1 0 1,1 1-1,0-1 0,-1 0 1,1 0-1,-1 0 1,1 0-1,0 0 0,-1 0 1,1 1-1,0-1 1,-1 0-1,1 0 0,0 1 1,-1-1-1,1 0 1,-1 1-1,-7 5-25,0 1-1,0 0 0,1 0 1,-1 1-1,2 0 1,-11 15-1,-31 59-64,30-48 76,-26 71 1,39-91 17,1 0 0,1 0 0,0 0 1,1 1-1,0-1 0,1 1 0,1-1 0,2 20 0,-2-31 3,0-1 0,1 1 0,-1 0 0,1-1 0,-1 1 0,1-1 0,0 0 0,0 1 0,0-1 0,1 0 0,-1 1 0,0-1 0,1 0 0,-1 0 0,1 0 0,0 0 0,0-1 0,0 1 0,0 0 0,0-1 0,3 2 0,-3-2 0,1 0 0,0 0 0,-1-1 0,1 1 1,0-1-1,0 0 0,0 0 0,-1 0 0,1 0 0,0-1 1,0 1-1,-1-1 0,1 0 0,0 1 0,0-1 0,-1 0 1,1-1-1,-1 1 0,1 0 0,1-2 0,11-7 20,0-1 0,-1 0-1,-1 0 1,0-2 0,-1 0-1,16-20 1,61-97 173,-74 107-175,11-17 45,-2-1-1,34-79 0,-54 100-90,-5 20 22,1 0 1,0 0 0,0 0 0,-1 0-1,1 0 1,0 0 0,0 0-1,-1 0 1,1 0 0,0 0 0,-1 0-1,1 0 1,0 0 0,0 0 0,-1 0-1,1 0 1,0 0 0,0 0-1,-1 0 1,1 0 0,0 0 0,0 0-1,-1 0 1,1 1 0,0-1 0,0 0-1,-1 0 1,1 0 0,0 0 0,0 1-1,0-1 1,-1 0 0,1 0-1,0 1 1,-5 4-17,1-1 0,-1 1 0,1 0 0,-4 7 0,-20 37-11,1 1-1,3 2 0,2 0 1,3 2-1,2 0 0,-18 102 1,33-148 30,-5 53 11,7-57-8,0 0 1,0 0 0,0 0-1,0 1 1,1-1-1,0 0 1,0 0-1,0 0 1,0 0-1,0 0 1,4 5-1,-5-9 5,0 1 0,0-1 0,0 0 0,1 1 0,-1-1-1,0 1 1,0-1 0,1 0 0,-1 1 0,0-1 0,1 0 0,-1 0 0,0 1-1,1-1 1,-1 0 0,0 0 0,1 1 0,-1-1 0,1 0 0,-1 0 0,1 0 0,-1 0-1,0 0 1,1 1 0,-1-1 0,1 0 0,-1 0 0,1 0 0,-1 0 0,1 0 0,-1 0-1,0-1 1,1 1 0,10-13 231,1-23 124,-10 20-277,0-1 1,-1 0 0,-1 1-1,-1-1 1,0 0 0,-1 1 0,-1-1-1,-5-16 1,0 5-85,-2 1 0,0 0 0,-28-48 0,39 76-5,1 1 0,-1-1 0,0 0 0,1 0 0,-1 0-1,1 0 1,-1 0 0,1 0 0,-1 0 0,1 0 0,0 0 0,0-1 0,-1 1 0,4 0 0,40 6-3,-23-6-20,0-1 0,30-3 0,-12-4-80,-19 3-5,0 2 0,21-2-1,-41 4 103,0 0 0,0 0-1,1 0 1,-1 1 0,0-1-1,0 0 1,0 0 0,0 1 0,1-1-1,-1 0 1,0 1 0,0 0-1,0-1 1,0 1 0,0-1-1,0 1 1,0 0 0,0 0-1,-1-1 1,1 1 0,0 0 0,0 0-1,-1 0 1,1 0 0,0 0-1,-1 0 1,1 0 0,-1 0-1,1 0 1,-1 1 0,0-1-1,1 0 1,-1 0 0,0 0 0,0 0-1,0 1 1,0-1 0,0 0-1,0 0 1,0 0 0,0 1-1,0-1 1,-1 2 0,-1 8-20,-1 0 0,0 0 0,-8 19 0,6-18 22,-19 46-4,-9 30 132,33-87-117,0-1 0,0 1 1,0-1-1,-1 1 1,1 0-1,0-1 1,0 1-1,0 0 1,0-1-1,0 1 1,0 0-1,0-1 1,0 1-1,0 0 1,0-1-1,1 1 0,-1 0 1,0-1-1,0 1 1,1 0-1,-1 0-1,1-1 0,-1 0 1,1 0-1,-1 0 0,0 1 0,1-1 0,-1 0 0,1 0 0,-1 0 0,1 0 0,-1 0 0,1 0 0,-1 0 1,1 0-1,-1 0 0,0 0 0,1 0 0,-1 0 0,1 0 0,-1 0 0,1-1 0,26-12 64,11-15-187,47-44 0,17-13-562,-101 84 665,0 0 0,-1 0 0,1 1 0,0-1 0,0 1 0,0-1 0,0 0-1,0 1 1,0-1 0,0 1 0,0 0 0,0-1 0,0 1 0,0 0 0,0 0 0,0 0 0,0 0 0,0 0 0,0 0-1,2 0 1,-3 0 8,1 1-1,-1-1 1,1 1-1,-1-1 1,1 1-1,-1-1 1,0 1-1,1-1 1,-1 1-1,0 0 1,0-1-1,0 1 1,1 0-1,-1-1 1,0 1-1,0 0 1,0-1-1,0 1 0,0 0 1,0-1-1,0 1 1,0 0-1,0 0 1,-2 9 1,0 0 0,-1-1 0,-3 11 0,5-18 26,-9 26 96,5-16-24,1 0 0,0 0 0,0 0-1,1 1 1,-2 25 0,5-37-73,0 1 1,0-1-1,0 0 0,0 1 1,0-1-1,0 1 0,0-1 1,1 0-1,-1 1 0,0-1 0,1 0 1,-1 1-1,1-1 0,-1 0 1,1 0-1,0 1 0,0-1 1,-1 0-1,1 0 0,0 0 1,0 0-1,0 0 0,0 0 0,0 0 1,1 0-1,-1-1 0,0 1 1,0 0-1,0-1 0,1 1 1,-1 0-1,0-1 0,1 0 1,-1 1-1,0-1 0,1 0 0,-1 0 1,1 0-1,-1 0 0,0 0 1,1 0-1,1 0 0,4-1 26,1-1-1,-1 1 1,0-1-1,0-1 1,0 1-1,10-6 1,0-2-36,-1 0 1,0-1-1,-1 0 1,0-1 0,-1-1-1,-1-1 1,0 0-1,0 0 1,-2-1-1,0-1 1,0 0 0,-1 0-1,-2-1 1,1-1-1,10-34 1,-17 42-72,-4 9-12,-8 17-16,-4 17 53,2 1-1,1 0 1,1 1 0,2 0-1,-5 45 1,15-53-1040,2-21-428,6-13 678,1-11 236,1-18-188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6.319"/>
    </inkml:context>
    <inkml:brush xml:id="br0">
      <inkml:brushProperty name="width" value="0.05" units="cm"/>
      <inkml:brushProperty name="height" value="0.05" units="cm"/>
    </inkml:brush>
  </inkml:definitions>
  <inkml:trace contextRef="#ctx0" brushRef="#br0">32 3 20380,'0'-3'1865,"-4"5"-1449,-1 2 768,0 2 128,-2 2-880,-3 2-79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6.753"/>
    </inkml:context>
    <inkml:brush xml:id="br0">
      <inkml:brushProperty name="width" value="0.05" units="cm"/>
      <inkml:brushProperty name="height" value="0.05" units="cm"/>
    </inkml:brush>
  </inkml:definitions>
  <inkml:trace contextRef="#ctx0" brushRef="#br0">235 54 18948,'1'-2'239,"0"0"-1,0-1 0,0 1 1,-1 0-1,1 0 1,-1-1-1,0 1 1,1 0-1,-1 0 1,0-1-1,0 1 1,-1 0-1,1-1 1,0 1-1,-2-3 1,2 4-161,-1 0 0,1 0 1,-1 0-1,1 0 0,-1 0 1,0 1-1,0-1 1,1 0-1,-1 0 0,0 1 1,0-1-1,0 0 1,0 1-1,0-1 0,1 1 1,-1-1-1,0 1 0,0 0 1,-1-1-1,1 1 1,0 0-1,0 0 0,0 0 1,0 0-1,0 0 1,0 0-1,0 0 0,0 0 1,0 0-1,0 0 1,0 0-1,0 1 0,0-1 1,0 1-1,-2 0 0,-13 5 41,1 1 0,-1 1 0,1 0 0,-20 16-1,14-10-101,18-12-19,-9 5-7,1 1 0,0 0 0,0 1 0,1 0 0,-11 12 0,20-21 8,1 1 0,-1-1 0,1 0 0,-1 1 0,1-1 1,0 1-1,-1-1 0,1 1 0,0-1 0,-1 1 0,1-1 0,0 1 0,0-1 0,-1 1 0,1 0 0,0-1 0,0 1 0,0-1 0,0 1 0,0 0 0,0-1 0,0 1 0,0 0 0,0-1 0,0 1 1,0-1-1,0 1 0,0 0 0,0-1 0,1 1 0,-1-1 0,0 1 0,0-1 0,1 1 0,-1 0 0,0-1 0,1 1 0,-1-1 0,1 0 0,-1 1 0,0-1 0,1 1 0,-1-1 0,1 0 0,-1 1 0,1-1 1,-1 0-1,1 1 0,0-1 0,-1 0 0,1 0 0,-1 0 0,1 1 0,0-1 0,0 0 0,6 1-38,0 0 0,0 0 0,14 0 0,-16-1 12,81-4-350,-64 2 212,0 0 0,0 2 0,0 0 0,0 1 0,42 9 0,-61-9 141,0 0-1,0 0 0,0 0 1,-1 0-1,1 0 1,0 1-1,-1-1 0,1 1 1,-1 0-1,1 0 1,-1 0-1,0 0 0,0 0 1,0 0-1,0 1 0,3 4 1,-4-5 30,-1-1 0,0 1-1,1 0 1,-1-1 0,0 1 0,0 0 0,0-1 0,0 1 0,0 0 0,0-1 0,0 1 0,-1-1-1,1 1 1,-1 0 0,1-1 0,-1 1 0,1-1 0,-1 1 0,0-1 0,0 1 0,0-1-1,0 0 1,0 1 0,0-1 0,0 0 0,0 0 0,-1 0 0,1 0 0,0 0 0,-1 0-1,1 0 1,-3 1 0,-8 5 150,-1 0-1,0 0 0,-1-1 1,0-1-1,0 0 1,0-1-1,-21 3 1,-8-1 236,-53 1 1,93-6-293,-37-3-879,39 2 726,0 0-1,1 0 0,-1 0 0,0 0 1,0 0-1,0-1 0,1 1 1,-1 0-1,0-1 0,1 1 0,-1-1 1,0 1-1,1-1 0,-1 1 0,0-1 1,0 0-1,1 0 23,0 1-1,0-1 1,0 1-1,-1-1 1,1 0-1,1 1 1,-1-1-1,0 1 1,0-1-1,0 1 1,0-1-1,0 0 1,0 1 0,1-1-1,-1 1 1,0-1-1,0 1 1,1-1-1,-1 1 1,0-1-1,1 1 1,-1 0-1,1-1 1,-1 1-1,0-1 1,1 1 0,0-1-1,20-14-483,10-4-154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7.134"/>
    </inkml:context>
    <inkml:brush xml:id="br0">
      <inkml:brushProperty name="width" value="0.05" units="cm"/>
      <inkml:brushProperty name="height" value="0.05" units="cm"/>
    </inkml:brush>
  </inkml:definitions>
  <inkml:trace contextRef="#ctx0" brushRef="#br0">372 1 20404,'-7'-1'242,"-1"1"1,1 0-1,-1 1 0,0 0 0,1 0 0,-1 1 0,1-1 0,0 2 0,-1-1 0,-9 6 1,-5 2 263,-37 26 0,43-26-448,0 1-1,1 1 1,1 1 0,0 0 0,0 0-1,2 1 1,0 1 0,0 0 0,-17 31-1,28-44-57,0 0 0,0 1-1,1-1 1,-1 0 0,0 0-1,1 0 1,-1 1 0,1-1-1,0 0 1,-1 1-1,1-1 1,1 3 0,-1-4-3,0 0 0,1 0 0,-1 0 0,0 0 0,1 0 1,0 0-1,-1 0 0,1 0 0,-1-1 0,1 1 0,0 0 0,-1 0 0,1-1 0,0 1 1,0-1-1,0 1 0,0 0 0,0-1 0,-1 1 0,1-1 0,0 0 0,0 1 1,0-1-1,0 0 0,0 0 0,0 0 0,0 1 0,2-1 0,22 1-143,44-2 0,-51-1 74,1 2 0,-1 0 0,1 1 0,27 5 0,-42-5 57,-1 0 0,0 0 0,0 0-1,0 0 1,-1 1 0,1-1 0,0 1 0,4 3 0,-7-5 16,1 1 1,-1-1 0,1 1-1,-1-1 1,1 1-1,-1-1 1,1 1 0,-1 0-1,0-1 1,1 1 0,-1 0-1,0-1 1,1 1 0,-1 0-1,0-1 1,0 1-1,0 0 1,1 0 0,-1-1-1,0 1 1,0 0 0,0 0-1,0-1 1,0 1-1,-1 0 1,1-1 0,0 1-1,0 0 1,0 0 0,-1-1-1,1 1 1,0 0-1,-1-1 1,1 1 0,0 0-1,-1-1 1,1 1 0,-1-1-1,1 1 1,-1-1-1,0 2 1,-10 6 69,0-1 0,0 0 0,0 0 0,-1-1 0,0 0 0,-20 5 0,11-2 42,-17 7-403,-1-2 0,-52 11 0,77-23-1170,10-3 616,9-4 123,8-4-135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7.973"/>
    </inkml:context>
    <inkml:brush xml:id="br0">
      <inkml:brushProperty name="width" value="0.05" units="cm"/>
      <inkml:brushProperty name="height" value="0.05" units="cm"/>
    </inkml:brush>
  </inkml:definitions>
  <inkml:trace contextRef="#ctx0" brushRef="#br0">223 67 20452,'-12'5'1375,"1"-1"0,-1-1 0,-22 4 0,33-7-1367,1 0 0,-1 0 1,1 0-1,-1 0 0,1 0 0,-1 0 0,1 0 0,-1 0 0,1 0 1,-1 0-1,1-1 0,-1 1 0,1 0 0,-1 0 0,1-1 0,-1 1 1,1 0-1,-1-1 0,1 1 0,0 0 0,-1-1 0,1 1 0,0-1 1,-1 1-1,1 0 0,0-1 0,-1 1 0,1-1 0,0 1 0,0-1 1,-1 1-1,1-1 0,0 1 0,0-2 0,-3-24 55,1 2-53,-21 63-416,-65 103 59,86-139 353,1 0-1,-1 0 0,1 0 0,-1 1 0,1-1 0,0 0 0,0 1 0,1-1 0,-2 7 0,2-10-2,0 1 1,0-1-1,0 1 0,0-1 1,1 1-1,-1-1 1,0 1-1,0-1 0,0 1 1,0-1-1,1 1 0,-1-1 1,0 1-1,0-1 0,1 1 1,-1-1-1,0 0 0,1 1 1,-1-1-1,1 1 0,-1-1 1,0 0-1,1 1 0,-1-1 1,2 0-1,-1 1 5,1-1 0,-1 0 0,1 0 0,-1 0 0,1 0 0,-1 0 0,1 0 0,-1 0 0,1 0 0,-1-1 0,1 1 0,-1-1 0,3 0 0,9-5 29,-1 1 0,0-2-1,0 0 1,-1 0 0,0-1 0,0-1 0,-1 0 0,0 0 0,10-12-1,-9 9-11,-2-1 0,1 0 0,-2 0 0,0-1 0,0 0 0,-1 0 0,8-25 0,-15 38-22,1-1 0,-1 1-1,1 0 1,-1-1 0,1 1 0,-1-1 0,0 1-1,0 0 1,0-1 0,0 1 0,0-1 0,0 1-1,0 0 1,0-1 0,0 1 0,-1-1 0,1 1-1,-1 0 1,1-1 0,-2-1 0,2 3-3,-1-1 1,1 1 0,0 0-1,-1 0 1,1 0 0,-1-1 0,1 1-1,-1 0 1,1 0 0,0 0-1,-1 0 1,1 0 0,-1 0-1,1 0 1,-1 0 0,1 0-1,-1 0 1,1 0 0,-1 0-1,1 0 1,-1 0 0,0 1-1,-16 10 7,-28 26 94,1 2-1,-43 51 1,83-85-90,0 1-1,0 0 1,1 0 0,0 0 0,0 0 0,0 1-1,1-1 1,0 1 0,0 0 0,-1 6 0,3-8-9,-1-1 0,1 1 1,-1-1-1,1 1 0,1 0 1,-1-1-1,0 1 0,1-1 1,0 1-1,0-1 0,1 0 1,-1 1-1,1-1 0,0 0 1,0 0-1,3 4 0,-3-6-2,0 0 0,0 0 0,0 0 0,1-1 0,-1 1 0,1-1 0,-1 0 0,1 0 0,-1 0 0,1 0 0,0 0 0,-1 0 0,1-1 0,0 0 0,0 1 0,-1-1 0,1 0 0,0 0 0,0 0 0,0-1 0,-1 1 0,1-1 0,0 1 0,4-3-1,9-1 8,0-2-1,25-12 1,-38 17-6,28-15 22,-1-1 0,46-35 0,48-51 28,-37 30-40,-66 57 0,-21 16-11,0 0 0,0 0 0,0 0 0,1 0 1,-1-1-1,0 1 0,0 0 0,0 0 0,1 0 1,-1 0-1,0 0 0,0 0 0,0-1 0,1 1 0,-1 0 1,0 0-1,0 0 0,1 0 0,-1 0 0,0 0 1,0 0-1,1 0 0,-1 0 0,0 0 0,0 0 0,1 0 1,-1 0-1,0 1 0,0-1 0,1 0 0,-1 0 0,0 0 1,0 0-1,0 0 0,1 0 0,-1 1 0,0-1 1,0 11-7,-10 12-16,10-23 21,-35 68-24,18-37 12,-20 50 1,36-78 11,0 0 1,0 0 0,0 0 0,0 0-1,1 0 1,-1 0 0,1 0 0,0 0-1,0 0 1,0 0 0,0 0-1,1 3 1,0-4 1,-1-1-1,1 0 1,0 0-1,-1 0 1,1 1-1,0-1 1,0 0-1,0 0 1,0 0 0,0 0-1,0-1 1,0 1-1,0 0 1,0 0-1,0-1 1,1 1-1,-1 0 1,0-1-1,0 1 1,1-1-1,-1 0 1,0 1 0,1-1-1,-1 0 1,0 0-1,1 0 1,-1 0-1,2 0 1,8-1 6,0 1 1,-1-2-1,1 0 0,-1 0 1,1-1-1,-1 0 0,16-7 1,66-38-110,20-28-199,-112 75 297,0 1 0,0 0 0,0 0 1,1 0-1,-1-1 0,0 1 0,0 0 0,1 0 1,-1 0-1,0-1 0,0 1 0,1 0 1,-1 0-1,0 0 0,0 0 0,1 0 0,-1 0 1,0-1-1,1 1 0,-1 0 0,0 0 1,1 0-1,-1 0 0,0 0 0,0 0 0,1 0 1,-1 0-1,0 0 0,1 1 0,-1-1 0,0 0 1,1 0-1,-1 0 0,0 0 0,0 0 1,1 0-1,-1 1 0,0-1 0,0 0 0,1 0 1,-3 16-42,-16 28 25,15-36-32,0-2-83,1 1-12,-1-1 1,0 0 0,0 0 0,-7 10 0,9-15 134,0 0 0,0 0 1,0 0-1,0 0 0,0 0 0,0 0 0,0 0 0,0 0 1,0-1-1,-1 1 0,1 0 0,0-1 0,0 1 1,-1-1-1,1 1 0,0-1 0,-1 0 0,1 1 0,-1-1 1,1 0-1,0 0 0,-1 0 0,1 0 0,-1 0 0,1 0 1,0-1-1,-1 1 0,1 0 0,-3-1 0,-20-15-236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8.407"/>
    </inkml:context>
    <inkml:brush xml:id="br0">
      <inkml:brushProperty name="width" value="0.05" units="cm"/>
      <inkml:brushProperty name="height" value="0.05" units="cm"/>
    </inkml:brush>
  </inkml:definitions>
  <inkml:trace contextRef="#ctx0" brushRef="#br0">15 8 18564,'-2'-6'1992,"-2"4"89,5 5-1233,-3 4-560,-6 4-224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9.236"/>
    </inkml:context>
    <inkml:brush xml:id="br0">
      <inkml:brushProperty name="width" value="0.05" units="cm"/>
      <inkml:brushProperty name="height" value="0.05" units="cm"/>
    </inkml:brush>
  </inkml:definitions>
  <inkml:trace contextRef="#ctx0" brushRef="#br0">210 153 16107,'-7'1'236,"-1"0"0,0 0 0,1 1 0,-1 0 0,1 0 0,0 1 0,0 0 0,0 1 0,0-1 0,0 1 0,1 0 0,-1 1 0,1 0 0,0 0 0,-6 7 0,-1 2-70,1-1 0,0 2 0,1 0-1,1 0 1,-12 21 0,20-32-125,0 0 0,1 0 1,-1 1-1,1-1 0,0 0 1,0 0-1,0 1 0,0-1 1,0 9-1,1-12-23,1 0 1,-1 0-1,0 0 1,0 0-1,0 0 1,1 0-1,-1 0 1,0-1-1,1 1 1,-1 0-1,1 0 1,-1 0-1,1-1 1,-1 1-1,1 0 0,0 0 1,-1-1-1,1 1 1,1 1-1,0-2 10,-1 1-1,1-1 0,0 1 0,-1-1 0,1 1 1,0-1-1,-1 0 0,1 0 0,0 0 1,0 0-1,-1 0 0,1 0 0,0 0 0,3-2 1,8-1 64,-1-1 0,1-1-1,-1 0 1,0-1 0,0 0 0,12-10 0,69-52 344,-77 55-347,42-34 87,-2-2 1,74-84-1,-112 110-170,-15 13-9,-11 13-17,-1 6 5,-1 1 0,2-1 0,-1 1 0,1 1 0,-10 17 0,-31 64-34,35-63 64,-18 61 0,28-76-1,1 0 0,0 1 0,1-1 0,1 1 0,0 0 0,2 23 0,-1-35-3,1 1-1,-1-1 0,1 1 1,-1-1-1,1 1 0,0-1 1,1 0-1,-1 1 0,0-1 0,1 0 1,0 0-1,0 0 0,0 0 1,0 0-1,0-1 0,1 1 1,-1-1-1,1 1 0,4 3 0,-4-5 5,1 1 0,-1-1-1,1 0 1,0 0 0,-1 0-1,1 0 1,0-1 0,-1 0-1,1 1 1,0-1-1,0 0 1,-1-1 0,1 1-1,0-1 1,-1 0 0,1 0-1,-1 0 1,6-2 0,4-3 17,0 0 1,0-1-1,0-1 1,-1 0 0,0 0-1,-1-1 1,0-1-1,0 0 1,12-16 0,-11 12-14,-1 0 1,0-1-1,-1-1 1,-1 0 0,0 0-1,-2-1 1,7-17-1,-12 27-32,0 0 0,0 0 0,-1-1 0,0 1 0,-1 0 0,0-8 0,1 13 9,-1 1-1,0 0 1,0-1-1,0 1 0,-1 0 1,1 0-1,0-1 1,0 1-1,-1 0 0,1 0 1,-1 0-1,1-1 1,-1 1-1,0 0 0,1 0 1,-1 0-1,0 0 1,0 0-1,1 0 0,-1 0 1,0 0-1,0 0 1,0 1-1,0-1 0,0 0 1,0 1-1,-1-1 1,1 0-1,0 1 0,0 0 1,0-1-1,-1 1 1,1 0-1,0-1 0,0 1 1,-1 0-1,1 0 1,0 0-1,0 0 0,-1 0 1,0 0-1,-3 2-8,0-1 0,1 1 0,-1-1-1,1 1 1,-1 1 0,1-1 0,0 0-1,0 1 1,0 0 0,0 0 0,0 0-1,1 1 1,-1-1 0,1 1 0,0 0-1,-5 7 1,2-1 3,0 0-1,1 0 1,0 1-1,0-1 1,1 1-1,-3 13 0,6-19 12,0 0-1,0 0 0,0-1 1,1 1-1,0 0 0,0 0 1,0-1-1,1 1 0,0 0 0,-1-1 1,2 1-1,-1 0 0,0-1 1,1 1-1,0-1 0,0 0 1,0 1-1,1-1 0,-1 0 0,1 0 1,0-1-1,0 1 0,1-1 1,-1 1-1,1-1 0,-1 0 1,1 0-1,0-1 0,8 5 1,2 0 4,1-1 0,-1 0 0,1-1 0,1 0 1,-1-1-1,1-1 0,27 2 0,-18-3 2,60 4 21,-76-6-25,1-1-1,-1 1 1,0-1 0,0-1 0,0 0 0,16-5 0,-24 6 7,1 0 0,-1 0-1,1 0 1,-1-1 0,0 1 0,1 0 0,-1 0 0,0-1 0,0 1 0,0-1-1,0 1 1,0-1 0,0 0 0,0 1 0,-1-1 0,1 0 0,0 1-1,-1-1 1,0 0 0,1 0 0,-1 0 0,0 1 0,0-1 0,0 0 0,0 0-1,0 0 1,-1-3 0,-1-8 164,0 0-1,-8-24 0,4 16 11,3 9-90,-18-95 772,19 90-719,0 0 1,1 1 0,1-1-1,2-23 1,-2 39-150,0 1-1,0-1 1,0 0 0,0 1 0,0-1 0,1 0 0,-1 1 0,0-1 0,0 1-1,0-1 1,1 0 0,-1 1 0,0-1 0,1 1 0,-1-1 0,0 1 0,1-1-1,-1 0 1,1 1 0,-1 0 0,1-1 0,-1 1 0,1-1 0,-1 1-1,1 0 1,-1-1 0,1 1 0,-1 0 0,1-1 0,0 1 0,-1 0 0,1 0-1,0 0 1,-1 0 0,1 0 0,-1-1 0,1 1 0,0 0 0,-1 0 0,1 1-1,0-1 1,-1 0 0,1 0 0,0 0 0,-1 0 0,1 1 0,-1-1-1,1 0 1,0 0 0,-1 1 0,1-1 0,-1 0 0,1 1 0,6 4-261,0-1 0,-1 1-1,10 9 1,-7-7-190,34 25-261,-23-20 268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044"/>
    </inkml:context>
    <inkml:brush xml:id="br0">
      <inkml:brushProperty name="width" value="0.05" units="cm"/>
      <inkml:brushProperty name="height" value="0.05" units="cm"/>
    </inkml:brush>
  </inkml:definitions>
  <inkml:trace contextRef="#ctx0" brushRef="#br0">121 0 15811,'0'0'136,"1"0"1,0 0-1,0 1 0,0-1 0,-1 0 0,1 0 0,0 1 0,0-1 0,-1 1 0,1-1 0,0 0 1,-1 1-1,1-1 0,0 1 0,-1 0 0,1-1 0,-1 1 0,1-1 0,-1 1 0,1 0 0,-1-1 1,0 1-1,1 0 0,-1 0 0,0-1 0,1 1 0,-1 0 0,0 0 0,0 0 0,0-1 0,0 2 1,2 32 1798,-2-21-1165,1 23 262,-2-1 0,-6 36 0,-1 39-8,8-108-1006,0 1-1,0-1 0,0 0 1,1 0-1,-1 0 0,0 1 0,1-1 1,-1 0-1,1 0 0,0 0 1,0 0-1,0 0 0,0 0 1,0 0-1,0 0 0,0-1 0,3 3 1,-3-3-12,0 0 1,1 0 0,-1-1 0,0 1-1,1-1 1,-1 1 0,1-1-1,-1 1 1,1-1 0,-1 0-1,1 0 1,-1 0 0,1 0-1,-1 0 1,1 0 0,-1 0 0,1 0-1,-1-1 1,0 1 0,1-1-1,-1 1 1,1-1 0,-1 1-1,0-1 1,3-1 0,10-7-15,0 0-1,0-1 1,-1-1 0,-1 0-1,14-15 1,10-8-79,-35 33 74,-1 0 0,1 0 0,0 0 1,0 0-1,0 1 0,0-1 0,1 0 1,-1 0-1,0 1 0,0-1 0,0 1 1,1-1-1,-1 1 0,0-1 0,0 1 1,1 0-1,1 0 0,-3 0 6,1 0 0,-1 0 0,0 1 0,1-1-1,-1 0 1,1 1 0,-1-1 0,0 1 0,0-1 0,1 1 0,-1-1 0,0 0-1,0 1 1,1-1 0,-1 1 0,0-1 0,0 1 0,0-1 0,0 1 0,0-1-1,0 1 1,0-1 0,0 1 0,0-1 0,0 1 0,0 0 0,0-1 0,0 1-1,-1 5-24,0 1 0,0-1 0,-1 0 0,0 0 0,-3 8 0,0-6 21,1 1-1,-2-1 1,1-1-1,-1 1 0,0-1 1,0 0-1,-1 0 1,0 0-1,0-1 0,-1-1 1,0 1-1,0-1 1,0 0-1,-1-1 0,1 0 1,-1 0-1,0-1 1,0 0-1,0-1 0,-1 0 1,1 0-1,0-1 1,-1 0-1,1 0 0,-1-1 1,0-1-1,1 0 1,0 0-1,-1-1 0,1 0 1,0 0-1,-11-5 1,17 6-135,0 0-1,0-1 1,0 0 0,0 1 0,0-1 0,1 0 0,-1-1 0,0 1 0,1 0-1,0-1 1,0 1 0,-1-1 0,1 0 0,-2-4 0,3 5 71,1 1-1,0-1 1,-1 1 0,1-1 0,0 0 0,0 1-1,0-1 1,0 1 0,0-1 0,0 0 0,0 1-1,1-1 1,-1 1 0,0-1 0,1 0-1,0 1 1,-1-1 0,1 1 0,0 0 0,0-1-1,-1 1 1,1 0 0,0-1 0,0 1 0,1 0-1,-1 0 1,0 0 0,0 0 0,1 0-1,-1 0 1,0 0 0,1 0 0,1 0 0,23-13-918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5.532"/>
    </inkml:context>
    <inkml:brush xml:id="br0">
      <inkml:brushProperty name="width" value="0.05" units="cm"/>
      <inkml:brushProperty name="height" value="0.05" units="cm"/>
    </inkml:brush>
  </inkml:definitions>
  <inkml:trace contextRef="#ctx0" brushRef="#br0">111 0 19188,'-3'12'833,"-1"-1"1,0 1-1,-1-1 1,-6 11-1,-6 16 169,1 10-755,2 1 0,2 1 0,3-1 0,-5 91 0,12-110-409,4-24-143,3-20-32,61-195-2656,-65 206 2959,0 1-1,0 0 0,0-1 1,0 1-1,1 0 1,-1 0-1,0 0 0,1 0 1,3-3-1,-5 4 37,1 1-1,-1 0 1,1-1-1,0 1 1,-1 0-1,1 0 1,0 0-1,-1-1 1,1 1-1,0 0 1,-1 0-1,1 0 1,0 0-1,0 0 1,-1 0-1,1 1 1,0-1-1,-1 0 1,1 0-1,0 0 1,-1 1-1,1-1 1,-1 0-1,1 1 1,0-1-1,-1 0 1,1 1-1,-1-1 0,1 1 1,-1-1-1,1 1 1,-1-1-1,1 1 1,-1-1-1,0 1 1,1 0-1,-1 0 1,6 6 62,0-1-1,1 1 1,-1-1 0,1 0-1,0-1 1,1 0 0,-1 0-1,1-1 1,0 1 0,0-2-1,1 1 1,9 2 0,-12-5-14,0 1 0,0-1 0,0-1 0,0 1 1,1-1-1,-1 0 0,0-1 0,0 1 0,1-1 0,-1 0 0,0-1 0,0 0 1,0 0-1,0 0 0,-1 0 0,1-1 0,-1 0 0,7-4 0,-9 4 13,0 1 0,0-1 0,-1 0 0,1 0 0,-1 0 0,1 0 0,-1 0 0,0 0 0,0-1 0,0 1 0,-1-1 1,2-5-1,-2 9-44,-1-1 0,0 0 1,0 0-1,0 0 1,1 1-1,-1-1 1,0 0-1,0 0 1,0 0-1,0 1 1,-1-1-1,1 0 0,0 0 1,0 0-1,0 1 1,-1-1-1,1 0 1,0 0-1,-1 1 1,1-1-1,0 0 0,-1 1 1,0-2-1,0 1 1,-1 1-1,1-1 0,0 1 1,-1-1-1,1 1 0,0-1 0,-1 1 1,1 0-1,0 0 0,-1 0 0,1 0 1,-1 0-1,1 0 0,0 0 1,-1 0-1,1 0 0,-1 1 0,-2 0 1,-1 1-6,1 0 0,-1 0 1,0 0-1,0 1 0,1-1 1,-1 1-1,1 0 0,0 1 1,0-1-1,0 1 0,1 0 1,-1 0-1,1 0 0,0 0 1,0 0-1,0 1 0,0 0 1,1-1-1,0 1 0,0 0 1,0 0-1,1 0 0,0 0 1,-2 8-1,2-8-43,1 0 1,-1 0-1,1 0 1,-1 0-1,2 0 1,-1 1-1,0-1 0,1 0 1,0 0-1,0 0 1,1-1-1,-1 1 1,1 0-1,0 0 1,0-1-1,1 1 1,-1-1-1,1 0 0,0 1 1,0-1-1,0-1 1,1 1-1,0 0 1,-1-1-1,8 5 1,-4-4 5,0-1 1,0-1-1,0 1 1,0-1-1,1 0 1,-1-1-1,0 0 1,1 0-1,-1 0 1,1-1-1,-1 0 1,9-1 0,50-11-188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543"/>
    </inkml:context>
    <inkml:brush xml:id="br0">
      <inkml:brushProperty name="width" value="0.05" units="cm"/>
      <inkml:brushProperty name="height" value="0.05" units="cm"/>
    </inkml:brush>
  </inkml:definitions>
  <inkml:trace contextRef="#ctx0" brushRef="#br0">64 140 16155,'17'-1'1045,"0"0"0,0-2 0,19-4-1,-31 6-731,0-1 0,-1 1 0,1-1 0,0 0 0,-1 0 0,0 0 0,1-1 0,-1 1 0,0-1 0,0 0 0,0 0 0,-1-1 0,1 1 0,-1-1-1,5-6 1,-7 8-262,0 1-1,0-1 1,0 0-1,-1 0 1,1 1-1,-1-1 1,1 0 0,-1 0-1,1 0 1,-1 0-1,0 1 1,0-1-1,0 0 1,0 0-1,0 0 1,0 0-1,-1 0 1,1 1-1,-1-1 1,1 0-1,-1 0 1,0 0-1,1 1 1,-1-1-1,0 0 1,0 1-1,0-1 1,0 1-1,-1-1 1,1 1-1,0 0 1,-1-1-1,1 1 1,-1 0-1,1 0 1,-1 0-1,1 0 1,-4-1-1,1 0-31,0 0-1,0 0 0,-1 0 0,1 1 0,-1-1 1,1 1-1,-1 1 0,0-1 0,1 0 1,-1 1-1,1 0 0,-1 0 0,0 1 0,-8 1 1,6 1-27,0 0 0,1 0 1,-1 1-1,1 0 0,0 0 1,0 0-1,0 1 1,1 0-1,-1 0 0,1 0 1,1 1-1,-1 0 0,1 0 1,0 0-1,0 0 0,1 1 1,-4 7-1,2-2-10,0 1-1,1-1 1,0 1-1,1 0 1,1 0-1,0 0 1,0 0-1,1 22 0,1-32 18,0 0-1,0 1 1,1-1-1,-1 0 1,0 0-1,1 0 1,0 0-1,0 0 1,0 0-1,0 0 1,1 0-1,-1 0 1,1 0-1,-1-1 1,1 1-1,0-1 1,0 1-1,0-1 1,0 0-1,1 1 1,-1-1-1,1-1 1,-1 1-1,1 0 1,0 0-1,0-1 1,-1 0-1,1 1 1,0-1-1,0 0 1,4 0-1,2 0 5,1-1 0,-1 0 0,0-1 0,0 0 0,-1 0 0,1-1 0,0 0 0,0 0 0,-1-1 0,1 0 0,7-5-1,18-9 27,38-26 0,-25 12 35,-2-2 1,-1-2-1,-2-1 1,54-61-1,-104 108-95,0 0-1,1 0 1,0 0-1,1 1 1,-6 15 0,1 2 48,-10 39 1,20-62 0,0 0-1,0 0 1,0 0 0,1 1 0,0-1-1,1 12 1,-1-18-23,0 1-1,1 0 1,-1 0 0,0 0-1,0 0 1,1 0 0,-1-1-1,0 1 1,1 0 0,-1 0-1,1 0 1,-1-1 0,1 1-1,-1 0 1,1-1 0,0 1-1,-1 0 1,1-1 0,0 1-1,-1-1 1,1 1 0,1 0-1,-1-1-29,1 0-1,-1 0 1,0 0-1,1-1 1,-1 1-1,0 0 1,1 0-1,-1-1 0,0 1 1,1-1-1,-1 1 1,0-1-1,0 1 1,1-1-1,-1 0 1,0 0-1,0 0 0,0 1 1,2-3-1,6-6-228,-1-1-1,1 0 0,-2 0 0,1 0 0,-2-1 0,11-20 1,3-10-246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947"/>
    </inkml:context>
    <inkml:brush xml:id="br0">
      <inkml:brushProperty name="width" value="0.05" units="cm"/>
      <inkml:brushProperty name="height" value="0.05" units="cm"/>
    </inkml:brush>
  </inkml:definitions>
  <inkml:trace contextRef="#ctx0" brushRef="#br0">0 1 15955,'0'20'1129,"0"4"-1025,2 2-264,3 1 424,4-1-112,4-4-120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1.435"/>
    </inkml:context>
    <inkml:brush xml:id="br0">
      <inkml:brushProperty name="width" value="0.05" units="cm"/>
      <inkml:brushProperty name="height" value="0.05" units="cm"/>
    </inkml:brush>
  </inkml:definitions>
  <inkml:trace contextRef="#ctx0" brushRef="#br0">165 106 16796,'-11'5'370,"0"0"0,0 1 1,0 0-1,1 1 0,0 0 1,0 0-1,1 1 1,0 1-1,0-1 0,1 1 1,0 1-1,0 0 0,1 0 1,1 0-1,-1 1 1,2 0-1,-6 14 0,11-24-342,-1 0-1,1 0 1,-1 1-1,1-1 1,-1 1-1,1-1 1,0 0-1,0 1 1,0-1-1,0 1 1,0-1-1,0 1 1,0-1-1,0 0 1,1 1-1,-1-1 1,1 1-1,-1-1 1,2 2-1,-2-2-6,1 0 0,0 0 0,0 0 0,0-1 0,0 1-1,0 0 1,0-1 0,0 1 0,0-1 0,0 1 0,0-1 0,0 1 0,1-1-1,-1 0 1,0 0 0,0 0 0,0 1 0,2-1 0,4-1 35,-1 1 1,1-1-1,0 0 1,-1-1-1,0 1 1,12-6-1,2-2 33,-2-1 1,1 0-1,-1-1 0,-1-2 0,0 1 1,-1-2-1,0 0 0,-1-1 0,0-1 1,-2 0-1,0-1 0,0 0 0,-2-1 1,0 0-1,14-36 0,-18 30-3,-8 25-85,1-1 0,0 0 0,0 0 0,-1 0-1,1 1 1,0-1 0,0 0 0,-1 0 0,1 0 0,0 0 0,0 0 0,-1 0 0,1 0 0,0 0 0,0 0 0,-1 1 0,1-1 0,0 0 0,-1 0 0,1-1 0,0 1 0,0 0 0,-1 0 0,1 0 0,0 0 0,-1 0 0,1 0 0,0 0 0,0 0 0,-1 0 0,1-1 0,0 1 0,0 0 0,-1 0 0,1 0 0,0 0 0,0-1 0,0 1-1,0 0 1,-1 0 0,1-1 0,0 1 0,0 0 0,0 0 0,0-1 0,0 1 0,0 0 0,-1 0 0,1-1 0,0 1 0,0 0 0,0 0 0,0-1 0,0 1 0,0 0 0,0-1 0,0 1 0,0 0 0,0 0 0,0-1 0,1 1 0,-1 0 0,0-1 0,-17 17-7,2 1-8,2 1 1,0 1 0,2 0 0,0 1 0,1 0-1,1 0 1,0 1 0,2 0 0,1 1-1,-5 26 1,10-44 11,1 1-1,-1-1 1,1 1-1,0-1 0,1 1 1,-1-1-1,1 1 1,0-1-1,0 0 1,0 1-1,3 6 0,-2-8 4,-1-1 0,1 0 0,0 0 0,-1 1 0,1-1 0,0 0 0,0 0-1,0-1 1,0 1 0,1 0 0,-1-1 0,0 1 0,1-1 0,-1 0 0,1 0-1,0 0 1,-1 0 0,1 0 0,4 1 0,4-1 7,-1-1 0,1 0 0,0 0 0,-1-1 0,1 0 0,-1-1 0,0 0 0,1 0 0,-1-1 0,0-1 0,0 0 0,15-9 0,-8 4 21,0-1 0,0-1 0,-1 0 0,-1-2-1,27-25 1,-37 32-10,-1 1 0,0-1-1,1 0 1,2-8 0,-6 12-13,0 1 0,0-1-1,-1 0 1,1 0 0,-1 1 0,1-1 0,-1 0 0,0 0-1,0-3 1,0 5-4,0-1 0,0 0 0,0 1 0,0-1 0,0 1 0,-1-1 0,1 0 0,0 1 0,0-1 0,-1 1 0,1-1 0,0 1 0,-1-1 0,1 1 0,-1-1 0,1 1 0,-1-1 0,1 1 0,-1 0 0,1-1 0,-1 1 0,1 0 0,-1-1 0,1 1 0,-1 0 0,1 0 0,-2-1 0,0 1 1,-1 0 0,0 0 0,1 0 0,-1 0-1,0 0 1,1 1 0,-1-1 0,0 1 0,1-1 0,-1 1-1,1 0 1,-1 0 0,1 1 0,0-1 0,-1 0-1,1 1 1,-3 2 0,-37 31 0,31-24 9,1 0-1,-11 15 1,18-23-6,1 1-1,-1 0 0,1 0 1,0 0-1,0 0 0,1 0 1,-1 1-1,1-1 1,0 0-1,0 1 0,-1 7 1,2-11-2,0 0 1,0 0 0,0 0-1,0 0 1,1 0 0,-1 0-1,0 1 1,1-1-1,-1 0 1,0 0 0,1 0-1,0 0 1,-1 0 0,1 0-1,-1-1 1,1 1 0,0 0-1,0 0 1,-1 0 0,1 0-1,0-1 1,0 1-1,0 0 1,0-1 0,0 1-1,0-1 1,0 1 0,0-1-1,0 0 1,0 1 0,0-1-1,0 0 1,1 0-1,-1 0 1,1 1 0,5-1 6,-1 0 1,0 0-1,0-1 1,0 0-1,8-1 1,17-7 11,47-19 1,-46 16-43,37-10 0,-65 21 14,-1 0 0,1 0-1,0 1 1,0-1 0,0 1 0,6 0-1,-9 1 4,-1-1 0,1 0 0,0 0 0,0 0 0,0 1 0,0-1 0,0 0-1,0 1 1,0-1 0,-1 1 0,1-1 0,0 1 0,0-1 0,-1 1 0,1 0 0,0-1-1,-1 1 1,1 0 0,0 0 0,-1-1 0,1 1 0,-1 0 0,1 0 0,-1 0 0,0 0 0,1-1-1,-1 1 1,0 0 0,1 2 0,-1-2 10,0 0 0,0 0 0,1 1-1,-1-1 1,1 0 0,-1 0 0,1 0 0,0 0-1,-1 0 1,1 0 0,0-1 0,0 1 0,-1 0-1,1 0 1,0 0 0,0-1 0,0 1 0,0 0-1,0-1 1,0 1 0,0-1 0,0 1 0,0-1 0,0 0-1,0 1 1,1-1 0,-1 0 0,0 0 0,0 0-1,0 0 1,0 0 0,1 0 0,-1 0 0,0 0-1,1 0 1,7-2 91,0 1-1,0-1 1,13-5-1,-14 5-55,54-18 254,-36 10-198,1 1-1,0 2 1,1 1 0,33-4-1,-59 10-100,0 0 0,0 0-1,0 0 1,0 0-1,0 0 1,-1 0-1,1 1 1,0-1 0,0 1-1,0-1 1,0 1-1,-1 0 1,1-1 0,0 1-1,0 0 1,-1 0-1,3 2 1,-3-1-4,0-1 1,0 0-1,-1 0 1,1 1-1,0-1 0,-1 1 1,1-1-1,-1 1 1,1-1-1,-1 0 0,0 1 1,1-1-1,-1 1 1,0 0-1,0-1 0,0 1 1,-1-1-1,1 1 1,0-1-1,0 1 1,-1-1-1,0 3 0,-2 4-149,1-1-1,-2 1 1,1 0-1,-8 10 1,9-14 52,0-1 1,-1 1 0,0-1-1,1 0 1,-1 1 0,0-2 0,-1 1-1,1 0 1,0 0 0,-7 2-1,6-5-267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1.965"/>
    </inkml:context>
    <inkml:brush xml:id="br0">
      <inkml:brushProperty name="width" value="0.05" units="cm"/>
      <inkml:brushProperty name="height" value="0.05" units="cm"/>
    </inkml:brush>
  </inkml:definitions>
  <inkml:trace contextRef="#ctx0" brushRef="#br0">204 0 20580,'-1'5'214,"1"-1"-1,-1 1 0,0 0 0,0-1 0,-1 0 1,1 1-1,-1-1 0,0 0 0,-3 5 1,-6 13 111,-30 71 1263,2-6-478,-45 147 1,81-223-1019,0-1 1,1 1-1,0 0 0,1-1 1,0 18-1,1-26-96,0 1 1,0-1 0,1 0-1,-1 0 1,0 0 0,1 0-1,0 0 1,0 0 0,-1 0-1,1 0 1,0 0-1,1 0 1,-1 0 0,0-1-1,0 1 1,1 0 0,-1-1-1,1 1 1,-1-1 0,1 1-1,0-1 1,0 0-1,0 0 1,-1 0 0,1 0-1,0 0 1,0 0 0,0 0-1,0-1 1,1 1 0,-1-1-1,0 0 1,0 1 0,4-1-1,3 0-210,-1 0 0,0-1 0,1 0 0,-1 0-1,0-1 1,0 0 0,13-5 0,56-29-553,-50 22 568,31-15-384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2.479"/>
    </inkml:context>
    <inkml:brush xml:id="br0">
      <inkml:brushProperty name="width" value="0.05" units="cm"/>
      <inkml:brushProperty name="height" value="0.05" units="cm"/>
    </inkml:brush>
  </inkml:definitions>
  <inkml:trace contextRef="#ctx0" brushRef="#br0">247 0 15827,'-35'23'1301,"-73"49"1643,93-60-2380,0 0 0,1 0 0,1 1 0,-20 26 0,31-37-514,1-1 1,-1 1 0,1 0-1,0-1 1,0 1 0,0 0-1,0 0 1,0 0 0,1 0-1,-1 0 1,1 0 0,-1 0 0,1 1-1,-1-1 1,1 0 0,0 0-1,0 0 1,0 0 0,1 4-1,0-5-27,0 1 0,0-1 0,0 0 0,0 1 0,0-1 0,0 0 0,0 0 0,0 0 0,1 0 0,-1 0 0,1 0 0,-1 0 0,0 0 0,1-1 0,-1 1 0,1 0 0,0-1 0,-1 1 0,1-1 0,-1 0 0,1 1 0,0-1 0,-1 0 0,4 0 0,7 0 1,0-1-1,0 1 1,-1-2 0,1 0-1,0 0 1,-1-1 0,0-1-1,0 1 1,0-2 0,0 0 0,-1 0-1,14-10 1,10-7-64,-2-3 0,37-34 0,-67 57 47,11-9-215,-9 11 41,-6 9 41,-11 18-12,-6 15 184,18-39-19,0 0 0,0 1-1,0-1 1,0 0 0,1 0-1,-1 1 1,1-1 0,0 0 0,0 1-1,1 2 1,-1-5-11,1 0 0,-1 0 0,1 0 0,-1 0 0,1-1 1,0 1-1,-1 0 0,1 0 0,0-1 0,0 1 0,0-1 0,0 1 0,-1-1 0,1 1 0,0-1 1,0 1-1,0-1 0,0 0 0,0 0 0,0 1 0,0-1 0,0 0 0,0 0 0,0 0 0,0 0 1,0 0-1,0 0 0,0 0 0,0-1 0,0 1 0,0 0 0,0 0 0,1-1 0,38-10 246,-38 10-247,84-33 259,-55 20-323,1 2 1,0 1 0,45-9-1,-75 19 31,0 1 0,0 0 0,0 0 0,0 0 1,0 0-1,0 0 0,0 0 0,0 0 0,2 1 0,-3 0 13,0-1-1,-1 0 1,1 0 0,-1 1-1,1-1 1,0 0 0,-1 1-1,1-1 1,-1 1 0,1-1-1,-1 1 1,0-1-1,1 1 1,-1-1 0,1 1-1,-1-1 1,0 1 0,1-1-1,-1 2 1,1 1 2,-1 0 1,0 0-1,0 0 0,0 1 0,0-1 1,0 0-1,-1 0 0,1 0 1,-2 4-1,1-5 20,0 1-1,1 0 1,-1-1 0,1 1 0,0 0-1,-1 0 1,1 0 0,1-1 0,-1 1-1,0 0 1,0 0 0,1 0 0,1 4-1,-1-6-7,0 0-1,0 0 1,0-1-1,0 1 0,0 0 1,0 0-1,0-1 1,0 1-1,0-1 1,0 1-1,1-1 0,-1 0 1,0 1-1,0-1 1,0 0-1,1 0 0,-1 0 1,0 0-1,2 0 1,26-2-447,-25 1 247,9-1-168,-1-1 0,20-6 0,-8 1 129,10-1-143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3.276"/>
    </inkml:context>
    <inkml:brush xml:id="br0">
      <inkml:brushProperty name="width" value="0.05" units="cm"/>
      <inkml:brushProperty name="height" value="0.05" units="cm"/>
    </inkml:brush>
  </inkml:definitions>
  <inkml:trace contextRef="#ctx0" brushRef="#br0">178 169 17596,'-15'6'669,"0"2"0,0-1 0,0 2 0,1 0 0,-20 17 1,27-20-478,1 0 0,0 0 0,0 0 0,0 1 0,1-1 0,0 1 0,0 1 0,1-1 0,0 1 1,0-1-1,1 1 0,-4 13 0,6-20-179,1-1-1,0 1 1,0 0 0,0-1 0,0 1 0,0 0 0,-1 0-1,1-1 1,0 1 0,1 0 0,-1-1 0,0 1 0,0 0-1,0 0 1,0-1 0,1 1 0,-1 0 0,0-1 0,0 1-1,1 0 1,-1-1 0,1 1 0,-1-1 0,1 1 0,-1-1-1,1 1 1,-1-1 0,1 1 0,-1-1 0,1 1-1,-1-1 1,1 0 0,0 1 0,-1-1 0,1 0 0,0 1-1,-1-1 1,1 0 0,0 0 0,-1 0 0,1 0 0,0 0-1,0 0 1,-1 0 0,1 0 0,1 0 0,3 0 23,1 0 0,0-1 0,0 0 0,9-3 0,4-3-49,0-1 1,0 0 0,-1-1-1,0-1 1,-1-1-1,0 0 1,-1-1 0,21-20-1,-11 7-190,-2-1 1,0-1-1,37-57 0,-54 72 87,0 0 0,-1 0 1,6-18-1,-10 16-87,-3 14 199,1 0 0,0 0-1,0 0 1,0-1 0,0 1 0,0 0 0,-1 0 0,1 0-1,0 0 1,0 0 0,0-1 0,-1 1 0,1 0 0,0 0-1,0 0 1,0 0 0,-1 0 0,1 0 0,0 0 0,0 0-1,0 0 1,-1 0 0,1 0 0,0 0 0,0 0 0,0 0-1,-1 0 1,1 0 0,0 0 0,0 0 0,0 0 0,-1 0-1,1 1 1,-19 12-76,-2 8 184,2 1 1,0 2-1,1 0 1,2 0-1,0 2 1,2 0-1,-20 49 1,32-70-71,0 0 1,1 0 0,0 0-1,0 0 1,0 0 0,1 0-1,-1 0 1,1 0 0,0 0-1,1 0 1,-1 0 0,1 0-1,3 10 1,-3-12-21,1 0 1,0 0-1,0 0 0,0 0 0,0-1 1,0 1-1,0-1 0,1 1 0,-1-1 1,1 0-1,0 1 0,-1-1 0,1-1 1,0 1-1,0 0 0,0-1 0,1 0 1,-1 1-1,0-1 0,0 0 0,7 0 1,2 1 1,-1-1 0,1 0 0,-1-1 0,1 0 0,-1-1 0,1 0 0,-1-1 0,0-1 0,19-5 0,-21 5 8,1-1 1,-1 0-1,0-1 1,0 1 0,0-2-1,-1 1 1,1-1-1,-1-1 1,-1 1-1,1-1 1,7-10-1,-14 15-6,1 0 1,-1 0-1,0 0 0,1 0 0,-1 0 0,0 0 0,0 0 0,0-1 0,-1 1 0,1 0 0,0-1 0,-1 1 0,0-1 0,1 1 0,-1-4 0,0 5-9,-1 0-1,1 1 1,0-1-1,0 0 1,-1 1-1,1-1 1,0 0-1,-1 1 0,1-1 1,0 0-1,-1 1 1,1-1-1,-1 1 1,1-1-1,-1 1 1,1-1-1,-1 1 0,1-1 1,-1 1-1,-1-1 1,1 1 3,-1-1 1,0 1 0,0-1-1,1 1 1,-1 0-1,0-1 1,1 1-1,-1 0 1,0 0 0,0 1-1,-3 0 1,-2 0-2,1 1 1,0 0-1,-1 0 0,1 1 1,0 0-1,0 0 0,0 0 1,0 1-1,1 0 0,0 0 1,-1 0-1,1 1 0,1 0 1,-1 0-1,1 0 0,0 0 1,0 1-1,0-1 0,-3 10 1,6-15-12,1 1 0,0 0 1,0 0-1,-1 0 1,1 0-1,0 0 1,0 0-1,0 0 1,0 0-1,0-1 1,0 1-1,0 0 0,0 0 1,1 0-1,-1 0 1,0 0-1,0 0 1,1 0-1,-1-1 1,1 1-1,-1 0 0,1 0 1,-1-1-1,1 1 1,-1 0-1,1 0 1,0-1-1,-1 1 1,1-1-1,0 1 1,-1-1-1,1 1 0,0-1 1,0 1-1,0-1 1,0 1-1,-1-1 1,1 0-1,0 0 1,0 1-1,0-1 1,1 0-1,6 1 4,0 0-1,0 0 1,-1-1 0,9-1 0,-9 1-1,25-2-27,-1-2 0,1-1 0,-1-2 0,45-15 0,-73 22 22,0-1-1,0 0 1,0-1 0,0 1 0,-1-1-1,1 1 1,0-1 0,-1 0 0,1 0-1,-1 0 1,3-3 0,-4 4 19,0-1 0,0 1 1,-1 0-1,1-1 0,-1 1 0,1 0 0,-1-1 0,0 1 1,1-1-1,-1 1 0,0-1 0,0 1 0,0-1 1,0 1-1,0-1 0,0 1 0,-1-1 0,1 1 1,0-1-1,-1 1 0,1 0 0,-1-1 0,1 1 1,-1 0-1,-1-3 0,-5-8 172,4 7-20,-1-1 1,1 0 0,1 0-1,-1 0 1,1 0-1,-2-8 1,4 12-143,0 1 0,0 0 0,-1 0 0,1 0 0,1 0 0,-1 0 0,0 0 0,0 0 0,0 0 0,1 0 0,-1 0 0,0 0 0,1 0 0,-1 0 0,1 0 0,-1 0 0,1 0 0,0-1 0,1 1-15,-1 0-1,0 0 1,1 0 0,-1 0 0,1 0 0,-1 0 0,1 1 0,0-1 0,-1 0 0,1 1-1,0 0 1,0-1 0,-1 1 0,4 0 0,21-2-235,-1 3 0,1 0 0,30 5-1,1 0-71,-56-6 299,17 1-8,-18-1-3,0 0 0,1 0-1,-1 0 1,1 0 0,-1 0-1,0 0 1,1 0-1,-1 0 1,0 0 0,1 0-1,-1 0 1,0 0-1,1 0 1,-1-1 0,0 1-1,1 0 1,-1 0-1,0 0 1,1 0 0,-1-1-1,0 1 1,1 0 0,-1 0-1,0-1 1,0 1-1,1 0 1,-1-1 0,0 1-1,0 0 1,0-1-1,1 1 1,-1 0 0,0-1-1,0 1 1,0-1-1,-8-10-282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3.695"/>
    </inkml:context>
    <inkml:brush xml:id="br0">
      <inkml:brushProperty name="width" value="0.05" units="cm"/>
      <inkml:brushProperty name="height" value="0.05" units="cm"/>
    </inkml:brush>
  </inkml:definitions>
  <inkml:trace contextRef="#ctx0" brushRef="#br0">1 31 17252,'24'-6'1672,"12"-2"-1040,3 0-392,9 4 928,5 1-543,3 3-65,3-1-128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4.239"/>
    </inkml:context>
    <inkml:brush xml:id="br0">
      <inkml:brushProperty name="width" value="0.05" units="cm"/>
      <inkml:brushProperty name="height" value="0.05" units="cm"/>
    </inkml:brush>
  </inkml:definitions>
  <inkml:trace contextRef="#ctx0" brushRef="#br0">87 0 18020,'-10'45'1134,"-20"55"0,20-71-811,1-1 0,1 2 0,1-1 0,2 1 0,-2 39 0,7-66-277,0 0 0,0-1 0,0 1 1,1 0-1,-1 0 0,1-1 0,-1 1 0,1 0 0,0-1 0,0 1 0,0 0 0,1-1 1,-1 0-1,1 1 0,1 2 0,-1-4-6,-1 1 0,1-1 0,0 0 0,0 0 0,0 0-1,0 0 1,0 0 0,0 0 0,0 0 0,0 0 0,0-1 0,0 1 0,0-1 0,0 0 0,0 0 0,1 1 0,-1-1 0,0-1-1,4 1 1,5-2 49,0 0-1,1-1 0,-1-1 1,-1 1-1,1-2 0,0 1 0,-1-2 1,0 1-1,0-1 0,-1-1 1,13-11-1,-2 1-8,-2 0 0,0-2 0,-1-1 0,14-22-1,-27 37-68,17-26 33,-20 29-38,0 0 0,0 0 0,0 0 0,0 0 0,0 0 0,-1 0 0,1-1 0,-1 1 1,1 0-1,-1 0 0,0 0 0,0-4 0,-3 9 4,0 1 0,0 0 0,0 0 0,0 0 0,1 0 0,-4 9 0,-3 9-8,-10 37-1,17-52 8,0-1-1,1 1 1,0 0 0,0 0 0,1 0-1,-1 0 1,2 0 0,-1 0 0,1 0-1,2 10 1,-2-15 9,0 0 1,0 1-1,0-1 0,0 0 0,0 0 1,1 0-1,-1 0 0,1 0 0,-1 0 1,1 0-1,0 0 0,0 0 0,0-1 1,0 1-1,0-1 0,4 3 1,-2-3 18,0 1 0,0-1 0,0 0 0,0 0 0,0 0 1,1-1-1,-1 1 0,0-1 0,5 0 0,5-2 80,-1 1 0,0-2 0,0 0-1,-1 0 1,19-8 0,-16 4-8,-1 0-1,0-1 0,-1 0 1,0-1-1,0 0 1,16-17-1,-21 18-66,0 0 0,0-1 0,-1 0 1,0 0-1,0-1 0,-1 0 0,0 0 0,-1 0 0,5-16 0,-8 14-3,-7 18-50,-9 17-35,-15 53 12,26-67 27,1 1 0,0-1 0,1 1 1,-1-1-1,2 1 0,0 14 0,0-24-16,-1 1 0,1 0 0,0-1 0,0 1-1,0 0 1,0-1 0,0 1 0,0 0 0,1-1-1,-1 1 1,0 0 0,0-1 0,0 1 0,0 0-1,1-1 1,-1 1 0,0-1 0,1 1 0,-1-1-1,0 1 1,1-1 0,-1 1 0,1-1 0,-1 1-1,1-1 1,-1 1 0,1-1 0,-1 0 0,1 1 0,-1-1-1,1 0 1,0 1 0,-1-1 0,1 0 0,0 0-1,-1 0 1,1 1 0,0-1 0,-1 0 0,1 0-1,1 0 1,-1-1-56,0 1-1,0-1 0,1 0 1,-1 1-1,0-1 0,0 0 1,0 0-1,0 0 0,0 1 1,0-1-1,0-1 1,0 1-1,0 0 0,-1 0 1,1 0-1,0 0 0,-1 0 1,2-3-1,4-17-331,0-9-113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4.627"/>
    </inkml:context>
    <inkml:brush xml:id="br0">
      <inkml:brushProperty name="width" value="0.05" units="cm"/>
      <inkml:brushProperty name="height" value="0.05" units="cm"/>
    </inkml:brush>
  </inkml:definitions>
  <inkml:trace contextRef="#ctx0" brushRef="#br0">0 0 13523,'0'19'1232,"4"5"-936,6 6-304,2 2 712,8 6-2416,3-2 1624,4-4-248,3-2-152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5.078"/>
    </inkml:context>
    <inkml:brush xml:id="br0">
      <inkml:brushProperty name="width" value="0.05" units="cm"/>
      <inkml:brushProperty name="height" value="0.05" units="cm"/>
    </inkml:brush>
  </inkml:definitions>
  <inkml:trace contextRef="#ctx0" brushRef="#br0">266 423 14811,'0'-2'154,"0"1"-1,1 0 0,-1 0 1,1 0-1,-1 0 1,0-1-1,0 1 0,0 0 1,0 0-1,0 0 0,0-1 1,0 1-1,0 0 1,0 0-1,-1 0 0,1 0 1,0-1-1,-1 1 1,1 0-1,-1 0 0,1 0 1,-2-2-1,2 3-90,-1 0 1,1 0-1,0 0 0,-1-1 1,1 1-1,0 0 0,-1 0 0,1 0 1,0 0-1,-1 0 0,1 0 1,-1 0-1,1 0 0,0 0 1,-1 0-1,1 0 0,-1 0 0,1 0 1,0 0-1,-1 0 0,1 0 1,0 0-1,-1 0 0,0 1 0,-12 11 1014,4 2-954,0 0 0,1 0 0,1 0 1,0 1-1,1 0 0,1 1 0,0-1 0,1 1 1,1 0-1,0 0 0,0 21 0,2 17-161,2 1 1,8 54-1,-4-67 68,-3-23-71,1 12-39,-1 0 1,-2 44-1,-1-67 59,0-1 0,0 1-1,0-1 1,-1 1 0,0-1 0,0 0 0,-1 0 0,0 0-1,0 0 1,-1-1 0,1 1 0,-2-1 0,1 0-1,-1 0 1,-7 8 0,10-12 21,-1 0-1,1 0 1,0 0 0,-1-1 0,0 1-1,1-1 1,-1 0 0,0 1 0,1-1-1,-1 0 1,0-1 0,0 1 0,0 0-1,0-1 1,0 0 0,0 0 0,0 0-1,0 0 1,0 0 0,0 0 0,0-1-1,0 1 1,0-1 0,-3-1 0,2 0 22,1 0 1,-1 0-1,1 0 1,-1 0 0,1 0-1,0-1 1,0 0 0,0 1-1,0-1 1,1 0 0,-1-1-1,1 1 1,-1 0 0,1-1-1,0 1 1,-2-7 0,0-2 19,1 0 0,0 0 0,1-1-1,0 1 1,1 0 0,1-1 0,-1 1 0,2-1 0,0 1 0,1 0 0,3-14 0,4-10 31,1 1-1,22-50 1,10-7-266,99-158-1,78-70-173,-179 264 377,7-8 335,-41 60-77,-7 9-105,-25 63 326,-10 31-263,18-38-99,4 1 1,2 1-1,2 0 0,4 0 1,2 117-1,4-173-100,0 1-1,1-1 0,0 1 1,1-1-1,-1 1 0,1-1 1,1 1-1,4 8 1,-7-16-26,0 0 1,0 0 0,0 0 0,0 0 0,0-1-1,0 1 1,0 0 0,0 0 0,0 0 0,0 0-1,0-1 1,1 1 0,-1 0 0,0 0 0,0 0 0,0 0-1,0 0 1,0 0 0,1-1 0,-1 1 0,0 0-1,0 0 1,0 0 0,0 0 0,0 0 0,1 0-1,-1 0 1,0 0 0,0 0 0,0 0 0,1 0-1,-1 0 1,0 0 0,0 0 0,0 0 0,0 0 0,1 0-1,-1 0 1,0 0 0,0 0 0,0 0 0,0 0-1,1 0 1,-1 0 0,0 0 0,0 1 0,0-1-1,0 0 1,1 0 0,-1 0 0,0 0 0,0 0-1,0 0 1,0 1 0,0-1 0,0 0 0,0 0-1,0 0 1,1 0 0,-1 1 0,0-1 0,0 0 0,0 0-1,0 0 1,0 0 0,0 1 0,1-14 54,-3-12-82,-2 0-1,-1 0 1,-13-38-1,3 12-36,-4-18-15,7 33 224,2-1-1,2 0 0,1-1 1,-2-46-1,9 83-122,0 0 0,0-1-1,0 1 1,0 0 0,0 0 0,0-1-1,0 1 1,0 0 0,0 0 0,0-1 0,1 1-1,-1 0 1,1 0 0,-1 0 0,1-1-1,-1 1 1,1 0 0,0 0 0,-1 0 0,1 0-1,0 0 1,0 0 0,0 0 0,0 1-1,0-1 1,0 0 0,0 0 0,0 1-1,0-1 1,0 0 0,0 1 0,0-1 0,0 1-1,1 0 1,-1-1 0,1 1 0,4 0 35,0 0 1,0 1-1,0 0 1,0 0-1,-1 0 1,10 4 0,8 1-196,-9-4-26,1 0 0,0 0 0,0-1 0,0-1 0,0-1 1,0 0-1,0-1 0,-1-1 0,22-5 0,17-10-175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6.140"/>
    </inkml:context>
    <inkml:brush xml:id="br0">
      <inkml:brushProperty name="width" value="0.05" units="cm"/>
      <inkml:brushProperty name="height" value="0.05" units="cm"/>
    </inkml:brush>
  </inkml:definitions>
  <inkml:trace contextRef="#ctx0" brushRef="#br0">0 86 18972,'9'-14'2628,"-5"12"-1337,-2 11-500,-3 18-300,0-18-470,0 0 0,1 0 0,1 0 0,-1 0 0,1 0 0,1 0 0,3 14 0,-4-22-21,-1 0 1,1 0-1,0 0 0,0 0 1,-1 0-1,1 0 0,0 0 1,0 0-1,0 0 0,0 0 0,0 0 1,0-1-1,0 1 0,0 0 1,1-1-1,-1 1 0,0-1 0,0 1 1,0-1-1,1 0 0,-1 1 1,0-1-1,1 0 0,-1 0 1,0 0-1,0 0 0,1 0 0,-1 0 1,0 0-1,1-1 0,-1 1 1,0 0-1,0-1 0,1 1 0,-1-1 1,2 0-1,4-2 3,0-1 1,0 0-1,0 0 1,11-8-1,-1-2 22,-1-2-1,16-17 1,-18 18-1,0 0 1,28-21 0,-42 36-25,0 0 0,0 0 0,0 0 0,1-1 0,-1 1-1,0 0 1,0 0 0,1 0 0,-1 0 0,0 0 0,0 0 0,1 0-1,-1 0 1,0 0 0,0 0 0,1 0 0,-1 0 0,0 0 0,0 0-1,1 0 1,-1 0 0,0 0 0,0 0 0,1 0 0,-1 0 0,0 0-1,0 0 1,1 0 0,-1 1 0,0-1 0,0 0 0,0 0 0,1 0-1,-1 0 1,0 1 0,0-1 0,0 0 0,0 0 0,1 0 0,-1 1-1,0-1 1,0 0 0,0 0 0,0 1 0,0-1 0,0 0 0,0 0-1,0 1 1,0-1 0,0 0 0,0 0 0,0 1 0,0-1 0,0 0-1,0 0 1,0 1 0,0-1 0,0 0 0,0 0 0,0 1 0,0-1-1,-2 25-16,2-18 11,-1 7 6,1 0 0,0 0 0,1-1 0,1 1 0,0 0 0,4 13-1,-4-23 6,-1-1-1,0 1 1,1-1-1,-1 1 1,1-1-1,0 0 1,0 0-1,1 0 0,-1 0 1,0 0-1,1-1 1,3 4-1,-4-5 0,1 0-1,-1 1 0,0-1 0,1 0 1,-1 0-1,1 0 0,0-1 0,-1 1 0,1-1 1,0 1-1,-1-1 0,1 0 0,0 0 1,-1 0-1,1 0 0,0 0 0,0-1 1,4-1-1,-1 0-36,1-1 1,-1 0 0,0 0-1,1-1 1,-2 0-1,1 0 1,0 0-1,-1 0 1,0-1 0,0 0-1,0 0 1,-1-1-1,0 1 1,0-1-1,0 0 1,5-11-1,-4 9-333,-1-1-1,0-1 0,-1 1 0,0 0 0,0-1 1,-1 1-1,0-1 0,-1 0 0,0 0 0,-1 0 1,0-13-1,-1 21 236,1 0 0,0-1 0,-1 1 1,0 0-1,0 0 0,1 0 0,-1-1 0,0 1 1,-1 0-1,1 0 0,0 0 0,-3-2 1,-4-2-929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5.500"/>
    </inkml:context>
    <inkml:brush xml:id="br0">
      <inkml:brushProperty name="width" value="0.05" units="cm"/>
      <inkml:brushProperty name="height" value="0.05" units="cm"/>
    </inkml:brush>
  </inkml:definitions>
  <inkml:trace contextRef="#ctx0" brushRef="#br0">178 0 19244,'-17'23'1512,"-2"5"-1191,0 2-161,5 10 576,1-3-664,3 8-280,3-2 232,3-3-104,1 1-112</inkml:trace>
  <inkml:trace contextRef="#ctx0" brushRef="#br0" timeOffset="1">43 880 19356,'-6'16'2129,"1"-4"-1273,-1-4-368,2-3 1072,-2-4-472,3-5-463,-1-1-129,-5-2-384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9.895"/>
    </inkml:context>
    <inkml:brush xml:id="br0">
      <inkml:brushProperty name="width" value="0.05" units="cm"/>
      <inkml:brushProperty name="height" value="0.05" units="cm"/>
    </inkml:brush>
  </inkml:definitions>
  <inkml:trace contextRef="#ctx0" brushRef="#br0">1633 173 10194,'-53'-9'509,"-148"-20"922,161 25-1280,0 3 1,-1 1-1,-42 6 1,25 1-34,0 3 0,0 3 0,1 2 0,1 2 0,1 3 0,-76 38 0,45-12 53,2 4 0,2 3 1,-123 105-1,179-134-134,1 1 0,1 1 0,2 2 0,0 0 1,2 1-1,1 1 0,-25 55 0,35-66-23,2 1 0,1 0 0,0 0 0,1 1 0,2-1 0,0 1 0,1 0 1,1 0-1,0 0 0,2 0 0,1 0 0,1 0 0,0-1 0,8 26 0,14 50 3,-4 1 1,12 140-1,-25-169-25,28 123-1,-30-168 4,1-1 0,1-1 0,1 1 0,1-1 0,1-1 0,0 0-1,2 0 1,0-1 0,22 23 0,-12-20 11,2 0-1,0-2 0,2 0 1,0-2-1,1-1 1,0-1-1,2-2 0,0-1 1,0-1-1,1-1 1,1-2-1,-1-1 1,45 5-1,-16-7-5,0-3 0,0-2 0,1-2 0,-1-3 0,0-3 0,82-20 0,-13-6 1,-2-6-1,175-77 1,-171 59 5,209-101-54,-280 125 42,-1-2 0,-2-3 0,77-66 0,-83 58 17,-3-2 0,-1-2 0,48-69 0,-74 90 27,-1-2 0,-2 0-1,-1-1 1,-2-1 0,-1 0-1,-2-1 1,16-65 0,-25 78 14,-1 1 1,0-1 0,-2 1 0,0-1 0,-2 0 0,0 1-1,-1-1 1,-1 1 0,-1 0 0,0 0 0,-2 0-1,-10-21 1,2 10 32,-2 1 1,-1 0-1,-2 2 0,-1 0 0,0 1 0,-38-35 1,-121-101 37,-47-48 178,110 75-147,72 71-104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49.689"/>
    </inkml:context>
    <inkml:brush xml:id="br0">
      <inkml:brushProperty name="width" value="0.05" units="cm"/>
      <inkml:brushProperty name="height" value="0.05" units="cm"/>
    </inkml:brush>
  </inkml:definitions>
  <inkml:trace contextRef="#ctx0" brushRef="#br0">79 13 11170,'-21'-3'1170,"15"2"-865,0 0-1,-1 0 1,1 0 0,0 1 0,-1 0-1,1 0 1,-7 2 0,15 0-104,11 2-93,18 2-1,249 14 562,467-27 1,-337-7-4,-43 2-69,-261 5 1004,-106 7-1581,-2 1-53,-6 1-99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3.220"/>
    </inkml:context>
    <inkml:brush xml:id="br0">
      <inkml:brushProperty name="width" value="0.05" units="cm"/>
      <inkml:brushProperty name="height" value="0.05" units="cm"/>
    </inkml:brush>
  </inkml:definitions>
  <inkml:trace contextRef="#ctx0" brushRef="#br0">5983 378 12251,'-55'-5'623,"-69"-16"1,-38-3 57,-47 15 133,-35-2-904,-62-23-243,-3-1 315,181 23-92,-976-72-1005,427 46 1146,378 20-154,-402-13 1150,-98-5-2964,359 26 2372,103 5 851,248 1-1033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4.343"/>
    </inkml:context>
    <inkml:brush xml:id="br0">
      <inkml:brushProperty name="width" value="0.05" units="cm"/>
      <inkml:brushProperty name="height" value="0.05" units="cm"/>
    </inkml:brush>
  </inkml:definitions>
  <inkml:trace contextRef="#ctx0" brushRef="#br0">11346 1110 13395,'-55'-31'5,"1"-1"1,1-4-1,2-1 0,-79-77 1,80 69-210,-1 1 0,-2 2 0,-82-47 1,44 41 357,-176-64 0,-108-8 290,207 69-456,-66-16-1225,-264-39 1,-251 18 570,-449 40 2688,-1 65-1623,-720 101-105,671 9-1864,10 80-2489,750-68 3018,362-92 1503,-211 113-1,177-69-1048,-151 113-1,203-120 132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4.746"/>
    </inkml:context>
    <inkml:brush xml:id="br0">
      <inkml:brushProperty name="width" value="0.05" units="cm"/>
      <inkml:brushProperty name="height" value="0.05" units="cm"/>
    </inkml:brush>
  </inkml:definitions>
  <inkml:trace contextRef="#ctx0" brushRef="#br0">229 0 5657,'-75'111'344,"-5"3"-264,7 10 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5.765"/>
    </inkml:context>
    <inkml:brush xml:id="br0">
      <inkml:brushProperty name="width" value="0.05" units="cm"/>
      <inkml:brushProperty name="height" value="0.05" units="cm"/>
    </inkml:brush>
  </inkml:definitions>
  <inkml:trace contextRef="#ctx0" brushRef="#br0">420 1 4529,'-309'1817'6211,"282"-1553"-4951,-50 596 1488,71 2-2626,118 174-1587,-22-285 1416,-29-218 557,-38-399-298,76 254-1,63 15-286,29-11-246,0 0 175,56 152 800,-219-486-619,2-2 1,3-1-1,2-1 0,2-2 0,3-2 0,2-1 1,2-2-1,1-2 0,3-3 0,2-1 1,63 39-1,189 80-129,-168-94 60,348 166 33,-258-127 58,-58-32-94,3-7 1,205 52-1,366 31-879,662 22 161,-915-130 1067,2-22 0,539-48 1,-799 8-268,286-63 1,-357 46-186,-2-6 0,243-104 0,114-99 148,-414 192 81,-3-5 0,-2-4 0,85-76-1,-71 43-101,-5-5-1,-3-4 1,-6-5-1,121-182 1,104-229-225,-248 404 195,79-145-72,-18 28 28,213-390 123,-21-12 118,-70 134-344,-165 330 114,1-4-23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6.171"/>
    </inkml:context>
    <inkml:brush xml:id="br0">
      <inkml:brushProperty name="width" value="0.05" units="cm"/>
      <inkml:brushProperty name="height" value="0.05" units="cm"/>
    </inkml:brush>
  </inkml:definitions>
  <inkml:trace contextRef="#ctx0" brushRef="#br0">821 3055 12171,'-43'-412'726,"30"-3"-902,30 91-62,1-22 38,-17 240 219,-16-130-1,7 181 29,-2 0 1,-3 1-1,-2 1 1,-2 0-1,-3 1 0,-2 1 1,-2 1-1,-2 1 1,-2 1-1,-47-59 0,-205-210 178,123 149-175,66 65-11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7.372"/>
    </inkml:context>
    <inkml:brush xml:id="br0">
      <inkml:brushProperty name="width" value="0.05" units="cm"/>
      <inkml:brushProperty name="height" value="0.05" units="cm"/>
    </inkml:brush>
  </inkml:definitions>
  <inkml:trace contextRef="#ctx0" brushRef="#br0">1250 1 15019,'49'158'1100,"-41"-122"-1142,0 1 1,2 52-1,-7 4 60,-4 1-1,-21 144 0,-54 183 186,52-302-127,-21 76 79,-89 246 0,-106 172 12,91-242 0,-101 410 265,157-466-323,-3-21-6,65-213-106,-62 116-1,88-188 170,0-1-1,-1 1 0,-8 9 0,13-17-92,0 0 0,0 0 0,0 0 0,0 0 0,-1 0 0,1 0-1,-1 0 1,1 0 0,0 0 0,-1-1 0,1 1 0,-3 0 0,3-1-55,0 0 0,0 0 0,1 0 0,-1 0 0,0 0 0,0 0 0,1 0 0,-1-1 0,0 1 0,1 0 0,-1 0 1,0-1-1,1 1 0,-1-1 0,0 1 0,1 0 0,-1-1 0,1 1 0,-1-1 0,0 0 0,1 1 0,0-1 0,-1 1 0,1-1 0,-1 0 0,1 1 0,-1-2 0,-6-21 338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8.360"/>
    </inkml:context>
    <inkml:brush xml:id="br0">
      <inkml:brushProperty name="width" value="0.05" units="cm"/>
      <inkml:brushProperty name="height" value="0.05" units="cm"/>
    </inkml:brush>
  </inkml:definitions>
  <inkml:trace contextRef="#ctx0" brushRef="#br0">8 135 20036,'-4'2'1889,"1"-2"-1497,20-9-128,9-7 424,8-4-232,8 0-16,1-1-160,-2-1-184,-2 6-472,-3 6-176,-12 7-344,-2 3-192,-12 8 271,-9 3 361,-11 8-296,-9 2-136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6.543"/>
    </inkml:context>
    <inkml:brush xml:id="br0">
      <inkml:brushProperty name="width" value="0.05" units="cm"/>
      <inkml:brushProperty name="height" value="0.05" units="cm"/>
    </inkml:brush>
  </inkml:definitions>
  <inkml:trace contextRef="#ctx0" brushRef="#br0">0 0 21004,'0'3'2449,"6"-3"-2217,0 3 880,-1 1-704,3 6-288,-1 2-808,-2-1-496,-2 5 944,0-3-192,0 2-192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8.728"/>
    </inkml:context>
    <inkml:brush xml:id="br0">
      <inkml:brushProperty name="width" value="0.05" units="cm"/>
      <inkml:brushProperty name="height" value="0.05" units="cm"/>
    </inkml:brush>
  </inkml:definitions>
  <inkml:trace contextRef="#ctx0" brushRef="#br0">41 401 12059,'-19'13'1896,"0"-3"-960,16-4 3169,15-9-2905,5-5-247,5-1-257,5-3-736,6 0-456,0-7 504,0-3-120,0 1-217</inkml:trace>
  <inkml:trace contextRef="#ctx0" brushRef="#br0" timeOffset="1">432 6 17572,'13'-5'1832,"0"4"-1336,-2 1-192,1 6 889,0 4-561,1 3-160,-4 5-272,0 4-32,-9 9-80,-8 2-48,-7 12-16,-7 2 24,-4 3-200,-1 0-408,0-12 520,1-13-80,10-16-72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0.132"/>
    </inkml:context>
    <inkml:brush xml:id="br0">
      <inkml:brushProperty name="width" value="0.05" units="cm"/>
      <inkml:brushProperty name="height" value="0.05" units="cm"/>
    </inkml:brush>
  </inkml:definitions>
  <inkml:trace contextRef="#ctx0" brushRef="#br0">249 92 16299,'1'-7'539,"-1"-1"-1,1 1 0,-2-1 0,1 1 1,-1-1-1,-2-9 0,2 16-461,1-1 0,-1 0-1,0 1 1,1-1 0,-1 1-1,0-1 1,0 1 0,0-1 0,0 1-1,0 0 1,0-1 0,-1 1-1,1 0 1,0 0 0,-1 0 0,1 0-1,-1 0 1,1 0 0,-1 0-1,1 0 1,-1 1 0,1-1 0,-1 1-1,0-1 1,1 1 0,-1 0-1,0-1 1,0 1 0,1 0 0,-1 0-1,0 0 1,0 0 0,-2 1 0,-2 1-29,0-1 0,0 1 0,0 1 0,0-1 0,0 1 0,1 0 1,-1 0-1,1 1 0,0-1 0,0 1 0,0 0 0,0 1 0,1-1 1,-1 1-1,-4 7 0,-4 6-26,1-1 0,1 1 0,-11 25 0,10-18 24,-14 47-1,23-60-34,0-1 1,1 1-1,0 0 1,1 0-1,1-1 1,0 21-1,0-29-4,1-1 0,-1 0 0,0 0 0,1 1 0,-1-1 0,1 0 0,0 0 0,0 0 0,0 0 1,0 0-1,0 0 0,0 0 0,1 0 0,-1 0 0,0-1 0,1 1 0,0 0 0,-1-1 0,1 1 0,0-1 0,0 0 0,0 1 0,3 0 0,-2-1 14,-1 0-1,1-1 0,0 1 1,0-1-1,0 1 0,0-1 1,0 0-1,0-1 1,0 1-1,0 0 0,0-1 1,0 1-1,0-1 1,0 0-1,-1 0 0,1 0 1,5-3-1,2-3 66,0 1 1,-1-1-1,1-1 0,-2 0 0,1 0 1,-1 0-1,0-1 0,10-16 0,-7 8 102,0-1-1,-1-1 1,15-38-1,-20 45-113,-1-1 1,-1 1-1,0-1 1,-1 0-1,0 0 1,-1 0-1,-1-26 1,-10 67-26,9-19-47,1 1 0,0-1 0,0 1-1,1-1 1,0 1 0,0-1 0,1 1-1,4 10 1,-5-17-2,0 0-1,0-1 1,0 1 0,1-1-1,-1 1 1,1-1 0,0 1-1,0-1 1,0 0 0,0 0-1,0 1 1,0-2 0,3 3 0,-3-3 0,0 0-1,0 0 1,0 0 0,0-1 0,0 1 0,0-1 0,0 1 0,0-1 0,0 0 0,0 0 0,1 0 0,-1 0 0,0 0 0,0 0 0,0-1 0,0 1 0,0-1 0,0 0 0,0 1 0,3-3 0,0 1 4,0-1 0,-1 1 1,1-1-1,-1-1 0,0 1 0,0-1 0,0 1 1,0-1-1,0 0 0,-1 0 0,0-1 0,6-8 1,-1-4 8,0 0 1,7-25-1,-4 11-7,-11 31-8,0 0 0,0 0 0,0 0 0,0 1 0,0-1 0,0 0 0,0 0 0,0 0 0,0 0 0,0 0 0,0 0 0,0 0 0,1 0 0,-1 0 0,0 0 0,0 0 0,0 0 0,0 0 0,0 0 0,0 0 0,0 0 0,0 0 0,0 0 0,0 0 0,0 0 0,0 0 0,1 0 0,-1 0 0,0 0 0,0 0 0,0 0 0,0 0 0,0 0 0,0 0 0,0 0 0,0 0 0,0 0 0,0 0 0,0 0 0,0 0 0,0 0 0,1-1 0,-1 1 0,0 0 0,0 0 0,0 0 0,0 0 0,0 0 0,0 0 0,0 0 0,0 0 0,0 0 0,0 0 0,0 0 0,0 0 0,0 0 0,0-1 0,0 1 0,0 0 0,0 0 0,0 0 0,0 0 0,0 0 0,0 0 0,0 0 0,0 0 0,2 9-50,-1 13 24,-1-6 12,1 35-51,-1-48 69,1 0-1,-1 0 0,1 0 0,-1 0 0,1 0 0,0-1 0,0 1 0,0 0 0,1 0 1,-1-1-1,1 1 0,-1-1 0,4 4 0,-4-5 4,0 0 0,0-1 0,0 1-1,0-1 1,0 1 0,0-1 0,0 1 0,0-1 0,0 0-1,0 0 1,0 1 0,0-1 0,1 0 0,-1 0 0,0 0 0,0 0-1,0 0 1,0 0 0,0-1 0,0 1 0,1 0 0,-1-1-1,0 1 1,0 0 0,0-1 0,0 1 0,0-1 0,0 0 0,0 1-1,1-2 1,27-25 158,-26 25-141,6-10 75,1 0 0,-2-1 0,0 1 0,0-2-1,-1 1 1,-1-1 0,0 0 0,-1 0 0,6-24 0,-10 32 64,-4 17-198,-1 21-470,4-30 400,0 0-1,0 0 0,1 0 1,-1 0-1,1 0 0,-1 0 1,1 0-1,0 0 0,-1 0 1,1 0-1,0-1 0,0 1 1,1 0-1,-1-1 0,0 1 0,0-1 1,1 1-1,-1-1 0,1 0 1,-1 0-1,1 1 0,0-1 1,2 1-1,0-1-26,-1 0 0,1 0 0,-1 0 0,1-1 0,-1 0-1,1 1 1,0-1 0,-1-1 0,1 1 0,0 0 0,-1-1 0,5-1 0,24-8-730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0.613"/>
    </inkml:context>
    <inkml:brush xml:id="br0">
      <inkml:brushProperty name="width" value="0.05" units="cm"/>
      <inkml:brushProperty name="height" value="0.05" units="cm"/>
    </inkml:brush>
  </inkml:definitions>
  <inkml:trace contextRef="#ctx0" brushRef="#br0">109 400 16540,'-14'7'1019,"-1"0"0,-20 14 0,32-19-822,-1 1 0,1-1 0,-1 1 0,1 0 0,0 0 0,0 1 0,0-1 0,1 0 0,-1 1 0,1 0 0,0-1 0,0 1 0,0 0 0,-2 6-1,4-8-168,0-1-1,-1 0 0,1 0 0,0 1 0,0-1 1,0 0-1,0 1 0,0-1 0,0 0 0,0 1 0,0-1 1,0 0-1,1 0 0,-1 1 0,1-1 0,-1 0 1,1 0-1,-1 1 0,1-1 0,0 0 0,-1 0 0,1 0 1,0 0-1,0 0 0,0 0 0,0 0 0,0 0 1,0-1-1,0 1 0,0 0 0,0-1 0,0 1 1,0 0-1,1-1 0,-1 1 0,0-1 0,0 0 0,1 1 1,-1-1-1,0 0 0,1 0 0,-1 0 0,0 0 1,0 0-1,2 0 0,4 0 34,-1 0 1,1-1 0,-1 0-1,0 0 1,1 0-1,-1-1 1,12-4 0,-4-1 63,-1-1 0,0-1 0,0 0-1,-1-1 1,0 0 0,-1-1 0,0 0 0,0-1 0,-2 0 0,1-1 0,11-21 0,-5 5 22,-1 0 1,-2-1-1,-1-1 0,12-48 0,-22 72-133,3-14 53,5-38 1,-9 55-64,-1 0 0,1-1 0,-1 1 0,0 0 0,-1-1 0,1 1 0,-1 0 0,0-1 0,0 1 0,0 0 0,0 0 0,-1 0 0,0 0 0,0 0 0,-4-6 0,5 9-5,0-1 1,-1 1-1,1 0 0,0 0 0,-1 0 1,0 0-1,1 0 0,-1 0 0,1 1 1,-1-1-1,0 1 0,1-1 0,-1 1 1,0-1-1,0 1 0,0 0 1,1 0-1,-1 0 0,0 0 0,0 0 1,0 0-1,1 0 0,-1 1 0,0-1 1,0 1-1,1-1 0,-1 1 0,0 0 1,1-1-1,-1 1 0,1 0 0,-1 0 1,1 0-1,-1 0 0,0 2 0,-7 4 3,1 0-1,0 0 0,1 1 0,-11 13 0,10-11-27,0 0 0,1 1 0,0 0 0,0 1 0,1-1 1,1 1-1,-6 18 0,10-25-77,0 0-1,0 1 1,0-1 0,1 1 0,0 0 0,0-1-1,0 1 1,1-1 0,0 1 0,0-1-1,0 1 1,1-1 0,0 0 0,0 0 0,0 1-1,0-1 1,1-1 0,0 1 0,5 7 0,25 26-1195,-27-32 1155,0-1 0,0 2 0,-1-1-1,0 0 1,0 1 0,-1 0 0,0 0 0,0 1 0,0-1 0,-1 1 0,0 0 0,2 11 0,-3-8-46,5 25-529,-7-34 689,1 0 0,0 0 1,-1-1-1,1 1 0,0 0 1,0 0-1,1 0 0,-1-1 0,0 1 1,1-1-1,-1 1 0,0-1 0,1 1 1,2 1-1,14 6-218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1.362"/>
    </inkml:context>
    <inkml:brush xml:id="br0">
      <inkml:brushProperty name="width" value="0.05" units="cm"/>
      <inkml:brushProperty name="height" value="0.05" units="cm"/>
    </inkml:brush>
  </inkml:definitions>
  <inkml:trace contextRef="#ctx0" brushRef="#br0">130 184 14571,'-1'-2'145,"0"0"0,0 1-1,0-1 1,-1 1 0,1 0-1,-1 0 1,1-1 0,-1 1 0,1 0-1,-1 0 1,0 0 0,1 0-1,-1 1 1,0-1 0,0 0 0,1 1-1,-1-1 1,0 1 0,0 0-1,0-1 1,0 1 0,-2 0 0,0 1 89,0-1 1,1 1-1,-1 0 1,1 0 0,-1 0-1,1 1 1,-1-1-1,1 1 1,0 0 0,0 0-1,-5 3 1,5-2-94,-1-1 0,1 1 0,0 0 1,0 0-1,0 0 0,0 1 0,0-1 0,1 1 1,-1-1-1,1 1 0,0 0 0,0 0 0,1 0 1,-1 0-1,1 0 0,0 0 0,0 1 0,0-1 1,0 0-1,1 0 0,0 6 0,0-9-116,0-1 1,0 1-1,1 0 1,-1 0-1,0 0 0,1 0 1,-1 0-1,0-1 1,1 1-1,-1 0 1,1 0-1,-1-1 0,1 1 1,0 0-1,-1-1 1,1 1-1,0 0 0,0-1 1,-1 1-1,1-1 1,0 0-1,0 1 0,0-1 1,-1 1-1,3-1 1,-1 1 11,1-1 1,-1 0 0,1 0 0,-1 0 0,1 0 0,-1 0 0,1 0 0,-1-1 0,4 0 0,3-2 49,0-1-1,0 1 0,-1-1 1,10-6-1,1-3 59,0 0 0,0-2 0,-2 0 0,1-1 0,15-19 0,-23 23-101,-1 0 0,0-1 0,0 0 0,-1-1 1,-1 0-1,-1 0 0,1 0 0,4-22 0,-11 25-3,-6 12-23,-9 11-17,5 1 6,1 1 1,1 0-1,0 0 0,1 1 0,1 0 0,0 0 0,1 1 0,0-1 0,2 1 0,0 0 0,0 0 0,0 25 0,3-38-4,1 1 1,-1-1-1,0 1 0,1-1 0,0 0 0,-1 1 0,1-1 0,1 0 0,-1 0 1,0 0-1,1 1 0,0-1 0,0-1 0,-1 1 0,2 0 0,-1 0 0,0-1 0,1 1 1,-1-1-1,1 0 0,-1 0 0,1 0 0,0 0 0,0 0 0,0 0 0,0-1 0,0 0 1,7 2-1,-4-1-2,0-1 1,1 0-1,-1-1 1,0 0 0,1 0-1,-1 0 1,0-1 0,1 0-1,-1 0 1,0 0-1,0-1 1,0 0 0,0 0-1,0 0 1,6-4-1,1-2 2,1-1 0,-1-1 0,-1 0 0,0 0-1,0-1 1,-1-1 0,0 0 0,-1 0-1,-1-1 1,0 0 0,13-27 0,-22 43-8,-1-1 0,0 0 0,1 1 1,0-1-1,-1 0 0,1 1 0,0-1 1,0 1-1,1-1 0,-1 0 0,0 1 1,1-1-1,-1 0 0,1 1 0,0-1 1,0 0-1,0 0 0,0 0 0,0 0 1,0 0-1,1 0 0,-1 0 0,4 3 0,-2-1-3,1 0-1,0 0 0,0-1 0,0 0 0,0 1 1,1-2-1,-1 1 0,1 0 0,0-1 0,0 0 1,6 2-1,-2-2-50,0 0 0,0-1 0,0 0 0,0 0 0,1-1 0,-1-1 0,0 1 0,0-1 0,0-1 0,0 0 0,0 0 0,0-1 0,-1 0 0,1 0 0,-1-1 0,1 0 0,-1-1 0,-1 0 0,1 0 0,-1 0 0,0-1 0,0 0 0,0-1 0,-1 1 0,0-1 0,0-1 0,-1 1 0,0-1 0,5-9 0,-8 13 63,-1 0 0,1 0-1,-1 0 1,0 0 0,0 0 0,0-5 0,-1 8 1,0 0 1,1 1-1,-1-1 1,0 0-1,0 0 1,0 0-1,0 1 1,0-1-1,-1 0 1,1 0-1,0 1 1,0-1-1,0 0 1,-1 0-1,1 1 1,0-1-1,-1 0 1,1 1-1,-1-1 1,1 0-1,-1 1 1,1-1-1,-1 1 1,1-1-1,-1 0 1,1 1 0,-1 0-1,0-1 1,1 1-1,-1-1 1,0 1-1,1 0 1,-1-1-1,0 1 1,0 0-1,-1 0 1,1 0 14,-1 0 0,0 0 0,0 1 0,1-1 0,-1 1 0,1 0 0,-1 0 0,0-1 0,1 1 0,-1 0 0,1 0 0,0 0 0,-1 0 0,1 1-1,0-1 1,0 0 0,0 1 0,0-1 0,0 0 0,0 1 0,0-1 0,0 1 0,0-1 0,1 1 0,-1 0 0,0-1 0,0 4 0,-1 3 38,0-1 0,0 1-1,0-1 1,1 1 0,0 9-1,1-12-51,1 0 0,-1 0 0,1 0 0,0 0 0,1 0 0,-1 0 0,1-1 0,0 1 0,0-1 0,1 1 0,-1-1 0,1 0 0,0 0 0,0 0 0,0 0 0,1-1 0,6 7 0,-7-8-91,-1 0 1,1 0 0,0 0-1,0 0 1,0-1 0,0 1 0,0-1-1,0 0 1,1 0 0,-1 0-1,0 0 1,1 0 0,-1-1-1,0 1 1,1-1 0,-1 0 0,1 0-1,-1-1 1,0 1 0,1-1-1,-1 1 1,0-1 0,1 0 0,-1 0-1,0 0 1,5-4 0,-5 4 41,-1 0 0,0-1 0,0 0-1,0 1 1,-1-1 0,1 0 0,0 0 0,-1 0 0,3-4 0,13-29-561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1.810"/>
    </inkml:context>
    <inkml:brush xml:id="br0">
      <inkml:brushProperty name="width" value="0.05" units="cm"/>
      <inkml:brushProperty name="height" value="0.05" units="cm"/>
    </inkml:brush>
  </inkml:definitions>
  <inkml:trace contextRef="#ctx0" brushRef="#br0">28 16 21237,'-9'-10'1656,"-2"7"-1248,4 0-456,7 5 688,1 2 56,2-5-488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2.784"/>
    </inkml:context>
    <inkml:brush xml:id="br0">
      <inkml:brushProperty name="width" value="0.05" units="cm"/>
      <inkml:brushProperty name="height" value="0.05" units="cm"/>
    </inkml:brush>
  </inkml:definitions>
  <inkml:trace contextRef="#ctx0" brushRef="#br0">69 98 17052,'-11'19'84,"1"0"1,0 0 0,-13 42 0,20-48 249,-1 0-1,2 1 1,-1 0 0,2 0-1,0 0 1,1 0 0,1 16-1,-1-29-294,0 1-1,0-1 0,0 1 0,0-1 1,1 1-1,-1-1 0,0 0 1,1 1-1,-1-1 0,1 0 1,-1 1-1,1-1 0,0 0 0,-1 1 1,1-1-1,0 0 0,0 0 1,0 0-1,0 0 0,0 0 0,0 0 1,0 0-1,1 0 0,-1-1 1,0 1-1,0 0 0,1-1 1,-1 1-1,0-1 0,1 1 0,-1-1 1,2 1-1,0-1 18,-1 0 0,1-1-1,-1 1 1,1-1 0,-1 0 0,0 1 0,1-1 0,-1 0-1,0 0 1,0 0 0,1-1 0,-1 1 0,0 0 0,0-1-1,-1 0 1,1 1 0,0-1 0,2-3 0,13-18 409,0-2 0,-2 0 1,-1-1-1,19-45 0,-7 13 77,-26 57-530,0 1-1,0 0 0,0 0 1,0-1-1,0 1 0,1 0 1,-1 0-1,0-1 0,0 1 1,0 0-1,0 0 0,0-1 1,0 1-1,0 0 0,1 0 1,-1 0-1,0-1 0,0 1 1,0 0-1,1 0 0,-1 0 1,0 0-1,0-1 0,0 1 1,1 0-1,-1 0 0,0 0 1,0 0-1,1 0 0,-1 0 1,0 0-1,0 0 0,1 0 1,-1 0-1,0 0 0,0 0 1,1 0-1,4 11 170,0 32-168,-4-24 33,0-15-42,-1 0 0,1 1 0,0-1 1,1 0-1,-1 0 0,1 0 0,0 0 0,0 0 0,0 0 0,5 6 0,-6-9-2,1 1 1,0 0-1,-1-1 0,1 0 0,0 1 0,0-1 1,0 0-1,0 0 0,1 0 0,-1-1 1,0 1-1,0 0 0,0-1 0,1 1 0,-1-1 1,0 0-1,1 0 0,-1 0 0,0 0 1,0 0-1,1 0 0,3-2 0,5 0 9,1-1 0,-1-1 0,0 0 0,0-1 0,0 0 0,16-11 0,61-47 75,-56 39-29,-18 13-43,-9 7-11,0 0 0,0 0 0,0 0 1,1 1-1,0 0 0,6-3 0,-11 6-3,1 0 0,-1 0 0,0 0-1,0 0 1,0 1 0,0-1 0,0 0 0,0 0-1,0 1 1,0-1 0,0 1 0,0-1 0,0 1-1,0-1 1,0 1 0,0 0 0,-1-1 0,1 1-1,0 0 1,0 0 0,-1-1 0,1 1 0,0 0-1,-1 0 1,1 0 0,-1 0 0,1 0 0,-1 0-1,1 0 1,-1 2 0,1-2 3,0 1 0,0 0-1,0 0 1,1-1 0,-1 1 0,0 0-1,1-1 1,-1 0 0,3 3 0,-2-4 7,0 1 1,0 0 0,0-1 0,0 1 0,0-1 0,0 1-1,0-1 1,0 0 0,0 0 0,1 0 0,-1 0-1,0 0 1,0-1 0,0 1 0,0-1 0,0 1-1,0-1 1,3-1 0,37-23 132,-27 15-90,120-76 148,-134 85-203,0 0-1,0 0 1,1 0-1,-1 0 0,0 1 1,0-1-1,1 1 1,-1-1-1,0 1 0,1-1 1,-1 1-1,0 0 1,1 0-1,-1-1 1,1 1-1,-1 0 0,2 1 1,-2-1-42,0 1 1,0 0 0,0 0-1,0 0 1,-1 0-1,1 0 1,0 0-1,0 0 1,-1 1 0,1-1-1,-1 0 1,1 0-1,-1 0 1,0 1-1,1-1 1,-1 0 0,0 2-1,1-2-16,-1-1-1,0 1 0,0-1 1,0 1-1,1-1 0,-1 1 1,0-1-1,1 1 0,-1-1 1,0 1-1,1-1 1,-1 0-1,0 1 0,1-1 1,-1 1-1,1-1 0,-1 0 1,1 1-1,-1-1 0,1 0 1,-1 0-1,1 1 0,-1-1 1,1 0-1,0 0 0,-1 0 1,1 0-1,-1 0 1,1 0-1,-1 0 0,1 0 1,0 0-1,-1 0 0,2 0 1,19-7-650,-4-2 83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3.267"/>
    </inkml:context>
    <inkml:brush xml:id="br0">
      <inkml:brushProperty name="width" value="0.05" units="cm"/>
      <inkml:brushProperty name="height" value="0.05" units="cm"/>
    </inkml:brush>
  </inkml:definitions>
  <inkml:trace contextRef="#ctx0" brushRef="#br0">96 26 17044,'-27'43'2674,"21"-35"-1986,0 1 0,-9 17 1,13-23-533,1 1 1,0-1 0,0 1-1,0-1 1,0 1-1,1-1 1,-1 1 0,1 0-1,0-1 1,0 1-1,0 0 1,1 4-1,25 88 302,-4-16-602,4 56-462,-25-121 508,1 0 1,-2 0 0,0 0 0,-1 1-1,-1-1 1,0 0 0,-5 17 0,6-30 98,0 1 0,0-1 0,0 0 0,0 1 0,0-1 0,-1 0 1,1 0-1,-1 0 0,1 0 0,-1 0 0,0 0 0,0-1 0,0 1 1,0 0-1,0-1 0,0 1 0,-3 0 0,3-1 16,1-1-1,-1 1 1,1-1-1,-1 0 0,1 1 1,-1-1-1,1 0 1,-1 0-1,0 0 1,1 0-1,-1 0 1,1-1-1,-1 1 0,1 0 1,-1-1-1,1 1 1,-1-1-1,1 1 1,-1-1-1,1 0 0,0 0 1,-1 0-1,1 1 1,0-1-1,0 0 1,0-1-1,0 1 1,0 0-1,0 0 0,0 0 1,-1-2-1,-2-3 21,1 0 0,0 0 0,1 0 0,-1 0 0,1 0 0,1 0 0,-1 0 0,1-1 1,0 1-1,0-1 0,1 1 0,0-1 0,0 1 0,0-1 0,2-8 0,2-3-7,0-1 0,0 1 1,2 1-1,8-20 0,7-6-57,2 1 0,2 2-1,2 0 1,1 2 0,62-66-1,-81 95 42,26-31 141,-33 37-127,-1 1 0,1-1 0,0 0 0,-1 0 0,1 0 0,-1 0 0,0 0 1,0 0-1,0-1 0,0 1 0,-1 0 0,1-6 0,-1 8-19,0 0 1,0 1-1,0-1 0,0 1 1,0-1-1,0 1 0,0-1 1,0 1-1,0-1 1,0 1-1,0-1 0,-1 1 1,1-1-1,0 1 0,0-1 1,-1 1-1,1-1 1,0 1-1,-1-1 0,1 1 1,0-1-1,-1 1 0,1 0 1,0-1-1,-1 1 0,1 0 1,-1-1-1,1 1 1,-1 0-1,0-1 0,0 1 4,0 0 0,0 1 0,0-1 0,0 0 0,0 0 0,0 0 1,0 1-1,0-1 0,0 0 0,0 1 0,0-1 0,0 1 0,0-1 0,-1 2 0,-3 2 38,0-1 1,0 2 0,1-1-1,-7 7 1,8-6-46,0-1 0,1 0-1,-1 1 1,1 0 0,-1 0 0,1 0-1,1 0 1,-1 0 0,1 0 0,0 0-1,0 0 1,0 0 0,1 1 0,0-1-1,0 8 1,1-10-34,-1-1 0,1 1 0,0 0 0,0 0 0,0-1-1,0 1 1,0-1 0,0 1 0,1-1 0,-1 1 0,1-1 0,0 0-1,0 0 1,0 0 0,0 0 0,0 0 0,0 0 0,0-1 0,1 1-1,-1-1 1,1 1 0,-1-1 0,1 0 0,-1 0 0,1 0 0,0 0-1,0-1 1,-1 1 0,1-1 0,5 1 0,19 0-195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3.784"/>
    </inkml:context>
    <inkml:brush xml:id="br0">
      <inkml:brushProperty name="width" value="0.05" units="cm"/>
      <inkml:brushProperty name="height" value="0.05" units="cm"/>
    </inkml:brush>
  </inkml:definitions>
  <inkml:trace contextRef="#ctx0" brushRef="#br0">3 3 13107,'-3'-3'4853,"3"14"-2328,3 29-956,-2-21-667,3 132 1199,-4-82-1513,16 126-1,-16-191-557,1-1-1,0 1 0,0 0 0,0-1 1,0 1-1,1-1 0,-1 1 1,1-1-1,0 0 0,0 1 1,3 2-1,-4-5-13,0 0 0,0 0 0,1 0 0,-1-1 1,0 1-1,0 0 0,0-1 0,1 1 0,-1-1 0,0 0 0,1 1 1,-1-1-1,0 0 0,1 0 0,-1 0 0,1 0 0,-1 0 0,0 0 0,1 0 1,-1 0-1,0 0 0,1-1 0,-1 1 0,0 0 0,1-1 0,-1 0 1,0 1-1,0-1 0,1 0 0,-1 1 0,0-1 0,0 0 0,1-1 0,9-6 78,-2-1-1,1 0 1,-1-1-1,0 1 1,-1-2-1,0 1 1,6-12-1,44-88 366,-47 87-389,4-9-301,-1 0 1,-2-1-1,-1-1 1,6-38-1,-17 72 212,1-1-1,-1 1 0,0-1 0,0 1 0,0-1 0,0 1 1,0-1-1,0 1 0,0-1 0,0 1 0,0-1 0,0 1 0,0-1 1,0 1-1,0-1 0,0 1 0,0 0 0,-1-1 0,1 1 0,0-1 1,0 1-1,0-1 0,-1 1 0,1-1 0,-1 1-52,-2 0-322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4.218"/>
    </inkml:context>
    <inkml:brush xml:id="br0">
      <inkml:brushProperty name="width" value="0.05" units="cm"/>
      <inkml:brushProperty name="height" value="0.05" units="cm"/>
    </inkml:brush>
  </inkml:definitions>
  <inkml:trace contextRef="#ctx0" brushRef="#br0">0 20 17404,'6'28'1992,"2"-10"-1192,5-5-360,0-7 1097,3-5-385,4-2-936,6-2-488,0-10 1344,-1-1-1088,1-11-48,1-5-16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4.589"/>
    </inkml:context>
    <inkml:brush xml:id="br0">
      <inkml:brushProperty name="width" value="0.05" units="cm"/>
      <inkml:brushProperty name="height" value="0.05" units="cm"/>
    </inkml:brush>
  </inkml:definitions>
  <inkml:trace contextRef="#ctx0" brushRef="#br0">20 24 15635,'0'4'439,"0"0"-1,1 0 0,0 0 0,0 0 1,0 0-1,1 0 0,-1 0 1,1 0-1,0-1 0,0 1 0,0-1 1,0 1-1,6 5 0,-7-8-334,1 0 0,-1 0 1,1 1-1,0-1 0,-1 0 0,1-1 0,0 1 0,0 0 0,-1 0 0,1-1 0,0 1 0,0-1 0,0 0 0,0 0 0,0 1 0,0-1 0,0 0 0,0 0 1,-1-1-1,1 1 0,0 0 0,0-1 0,0 1 0,0-1 0,0 0 0,-1 1 0,1-1 0,0 0 0,0 0 0,-1 0 0,3-2 0,-1 1 4,0-1-1,0 0 0,-1 0 1,1 0-1,-1 0 1,1 0-1,-1 0 0,0 0 1,0-1-1,0 1 0,1-7 1,-2 9-88,-1 0 1,1 0-1,-1 0 1,1 0-1,-1 0 0,0 0 1,0-1-1,1 1 1,-1 0-1,0 0 1,0 0-1,0-1 1,0 1-1,0 0 1,-1 0-1,1 0 0,0 0 1,0-1-1,-1 1 1,1 0-1,-1 0 1,1 0-1,-1 0 1,0 0-1,1 0 1,-1 0-1,0 0 1,0 0-1,1 0 0,-1 0 1,0 1-1,0-1 1,0 0-1,0 1 1,0-1-1,0 0 1,0 1-1,0-1 1,0 1-1,-3-1 0,2 1-11,0 0-1,-1 0 0,1 0 0,-1 0 0,1 0 0,0 1 1,-1-1-1,1 1 0,0-1 0,0 1 0,-1 0 0,1 0 0,0 0 1,0 0-1,0 1 0,0-1 0,0 0 0,1 1 0,-1 0 0,0-1 1,0 1-1,-1 2 0,-3 3-10,0 1 1,0 0-1,-10 17 1,11-15-6,0 1 1,1 0-1,0 0 1,1 0-1,0 1 0,0-1 1,1 1-1,1-1 1,0 23-1,1-29-33,0-1 0,0 0-1,1 0 1,-1 0 0,1 1 0,0-1-1,1 0 1,-1 0 0,1 0 0,-1 0-1,1-1 1,0 1 0,1 0 0,-1-1-1,1 1 1,-1-1 0,1 0 0,0 0-1,0 0 1,0 0 0,1-1 0,-1 1-1,1-1 1,0 0 0,-1 0 0,1 0-1,0 0 1,0-1 0,0 1 0,5 0-1,-2-1-100,0 0 0,-1-1 0,1 1 0,0-1 0,-1-1 0,1 1-1,0-1 1,-1-1 0,1 1 0,0-1 0,-1 0 0,8-4 0,-1 0-28,-1 0-1,1-2 1,-1 1 0,19-17 0,18-21-546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7.476"/>
    </inkml:context>
    <inkml:brush xml:id="br0">
      <inkml:brushProperty name="width" value="0.05" units="cm"/>
      <inkml:brushProperty name="height" value="0.05" units="cm"/>
    </inkml:brush>
  </inkml:definitions>
  <inkml:trace contextRef="#ctx0" brushRef="#br0">62 333 10786,'-6'2'8550,"-21"13"-5615,25-13-2843,0 0-1,0 0 1,-1 0-1,1 0 0,0 0 1,1 0-1,-1 1 1,0-1-1,1 1 0,-1-1 1,1 1-1,0-1 1,0 1-1,0 0 0,0 0 1,0 0-1,1-1 1,-1 1-1,1 4 0,0-6-85,0 0-1,0 1 1,1-1-1,-1 0 1,0 0-1,1 1 1,-1-1-1,1 0 0,-1 0 1,1 0-1,0 0 1,-1 0-1,1 0 1,0 0-1,0 0 1,0 0-1,2 1 1,-1 0 4,0-1 1,1 0 0,-1 0 0,1 0 0,-1 0 0,1 0 0,-1 0-1,1-1 1,-1 1 0,1-1 0,4 0 0,6 0 10,1-1-1,-1 0 1,0-1 0,0-1 0,0 0-1,0 0 1,0-2 0,-1 0 0,1 0 0,21-14-1,-17 9 33,0-2 0,0 0 1,-2-1-1,0 0 0,0-1 0,20-26 0,-24 25 0,-1-1 0,0 0 1,-2 0-1,13-31 0,-17 37-11,-1 0-1,0-1 1,-1 0 0,1 1-1,-2-1 1,0 0 0,0 0-1,-1 0 1,-1-14 0,1 24-35,-1-1 0,1 0 1,0 0-1,0 1 0,-1-1 1,1 0-1,-1 1 0,1-1 1,-1 0-1,0 1 0,1-1 1,-1 0-1,0 1 0,0-1 1,0 1-1,0 0 0,-1-1 1,1 1-1,0 0 0,0 0 1,-1 0-1,1 0 0,-1 0 1,1 0-1,-1 0 0,1 0 1,-1 0-1,0 1 0,1-1 0,-1 1 1,0-1-1,0 1 0,1 0 1,-1 0-1,0 0 0,0 0 1,0 0-1,1 0 0,-1 0 1,-3 1-1,-1 1 12,-1 0-1,0 0 1,1 1-1,0 0 1,-1 0-1,1 0 1,0 1-1,-10 8 1,9-6-23,1-1 1,-1 1-1,1 0 1,0 1 0,1-1-1,0 1 1,0 0 0,0 1-1,1-1 1,0 1-1,0 0 1,1 0 0,0 0-1,-3 13 1,6-18-39,0-1 0,0 1 0,0 0 1,1-1-1,-1 1 0,1-1 0,-1 1 0,1-1 0,0 1 0,0-1 1,0 0-1,0 1 0,1-1 0,-1 0 0,1 0 0,-1 0 1,1 0-1,0 0 0,0 0 0,0 0 0,0-1 0,0 1 0,0-1 1,0 1-1,0-1 0,1 0 0,-1 0 0,0 0 0,4 1 1,9 3-444,1 0 1,0 0 0,25 2-1,-21-3-55,-14-3 406,-1 0 0,0 0-1,0 1 1,0 0 0,0-1 0,-1 2-1,1-1 1,0 1 0,5 4 0,-8-6 141,-1 1 1,1-1 0,-1 1 0,0-1 0,0 1 0,0 0-1,0 0 1,0 0 0,0-1 0,0 1 0,0 0 0,-1 0-1,1 0 1,-1 0 0,0 0 0,1 0 0,-1 0 0,0 0-1,0 0 1,0 1 0,0-1 0,-1 0 0,1 0 0,-1 0-1,1 0 1,-2 2 0,0 3 161,-1 7-585,3-14 404,1 0 0,-1 1 0,1-1 0,-1 0 0,0 0 0,1 0 0,-1 0 0,1 0 0,-1 1 0,0-1 1,1 0-1,-1 0 0,1 0 0,-1 0 0,0 0 0,1 0 0,-1-1 0,1 1 0,-1 0 0,1 0 0,-1 0 0,0 0 0,1 0 0,-1-1 0,0 1 0,1 0 0,-1 0 0,0 0 0,1-1 0,-1 1 0,0 0 1,1-1-1,-1 1 0,0 0 0,1-1 0,14-8-230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5.154"/>
    </inkml:context>
    <inkml:brush xml:id="br0">
      <inkml:brushProperty name="width" value="0.05" units="cm"/>
      <inkml:brushProperty name="height" value="0.05" units="cm"/>
    </inkml:brush>
  </inkml:definitions>
  <inkml:trace contextRef="#ctx0" brushRef="#br0">120 56 17068,'-6'2'275,"1"0"0,-1 1 0,1-1 0,0 1 0,0 0 0,0 1 0,0-1 0,0 1 0,1 0 0,0 0 0,0 1 0,0-1 0,0 1 0,1 0 0,-1 0 0,-4 10 0,2-2 123,0 0-1,1 0 0,0 1 0,1 0 1,1 0-1,-2 14 0,3-10-134,0-1 0,3 32 1,-1-41-244,1-1 0,0 1 0,1-1 0,0 1 0,0-1 0,0 0 0,1 0-1,0 0 1,4 7 0,-5-12-35,-1 0 0,1 0 0,0 0 0,0 0-1,0-1 1,0 1 0,1 0 0,-1-1-1,0 0 1,1 1 0,-1-1 0,1 0-1,-1 0 1,1-1 0,-1 1 0,1 0-1,0-1 1,-1 1 0,1-1 0,0 0-1,-1 0 1,1 0 0,0-1 0,-1 1 0,1 0-1,0-1 1,-1 0 0,1 1 0,2-3-1,10-2-137,0-1 0,0-1-1,22-14 1,-28 16 86,3-3-47,-11 7 92,1-1 0,0 1 1,0 0-1,-1-1 0,1 1 0,0 0 0,0 0 1,0 0-1,0 1 0,0-1 0,0 0 0,0 1 1,1-1-1,-1 1 0,4 0 0,-6 0 21,1 1 1,0 0-1,0-1 1,-1 1-1,1 0 0,0 0 1,-1-1-1,1 1 1,-1 0-1,1 0 0,-1 0 1,0 0-1,1 0 0,-1 0 1,0 0-1,0 0 1,1 0-1,-1 0 0,0 0 1,0 0-1,0 0 0,0 0 1,0 1-1,-2 31 30,1-26-8,1-7-19,0 1 0,0-1 0,0 1 1,-1 0-1,1-1 0,0 1 0,0 0 1,0-1-1,0 1 0,0-1 0,0 1 0,0 0 1,0-1-1,1 1 0,-1 0 0,0-1 1,0 1-1,0-1 0,1 1 0,-1-1 1,0 1-1,1 0 0,-1-1 0,0 1 0,1-1 1,-1 0-1,1 1 0,-1-1 0,1 1 1,-1-1-1,1 1 0,-1-1 0,1 0 0,-1 0 1,1 1-1,0-1 0,-1 0 0,1 0 1,-1 0-1,1 1 0,0-1 0,-1 0 0,1 0 1,-1 0-1,1 0 0,0 0 0,-1 0 1,1 0-1,0 0 0,-1-1 0,1 1 0,-1 0 1,1 0-1,0 0 0,-1-1 0,1 1 1,-1 0-1,1-1 0,-1 1 0,2-1 1,4-3-16,0 1 0,0-2 0,0 1 1,5-5-1,19-21-718,-2-1 1,-2-1-1,-1-1 1,30-52-1,-27 41 120,64-88 200,-91 131 429,0 0 1,-1 1-1,1-1 0,0-1 0,-1 1 0,1 0 0,-1 0 0,1 0 0,-1 0 0,0 0 0,1 0 0,-1-1 0,0 0 0,0 2-1,0-1 1,0 1-1,0 0 1,0 0-1,0-1 1,0 1-1,-1 0 1,1 0-1,0 0 1,0-1-1,0 1 1,0 0-1,-1 0 1,1 0-1,0 0 1,0-1-1,0 1 1,0 0-1,-1 0 1,1 0-1,0 0 1,0 0-1,-1 0 0,1-1 1,0 1-1,0 0 1,-1 0-1,1 0 1,0 0-1,0 0 1,-1 0-1,1 0 1,0 0-1,0 0 1,-1 0-1,1 0 1,-2 1 40,0-1 0,1 1 1,-1-1-1,0 1 0,0 0 1,1 0-1,-1 0 0,1 0 1,-1 0-1,1 0 0,-1 0 1,1 0-1,-1 0 0,1 1 1,-2 2-1,-4 7 167,0 1-1,1 1 1,0-1 0,1 1 0,0 0 0,1 0-1,1 0 1,-3 25 0,2-3 19,2 0 0,3 42 0,-1-68-215,8 80 75,-7-82-91,0-1 1,0 1-1,1 0 1,0 0-1,1-1 1,0 1-1,0-1 1,0 0-1,0 0 1,6 7-1,-9-13-6,0 1-1,1-1 1,-1 1-1,0-1 1,1 0-1,-1 1 1,0-1-1,1 0 1,-1 1-1,1-1 1,-1 0-1,0 0 1,1 1-1,-1-1 1,1 0-1,-1 0 1,1 1-1,-1-1 1,1 0-1,-1 0 1,1 0-1,-1 0 1,1 0-1,-1 0 1,1 0-1,-1 0 1,1 0-1,-1 0 1,1 0-1,-1 0 1,2-1-1,-2 0 9,1 1-1,0-1 1,0 0-1,0 0 0,0 0 1,-1 0-1,1 0 1,-1 0-1,1 0 1,0 0-1,-1 0 1,0 0-1,1-2 0,1-2 50,-1-1 0,1 0 0,-1 1 0,0-13 0,-2 9-28,0 0-1,0 0 1,-1 0-1,-1 0 1,1 0-1,-1 1 1,-1-1-1,1 1 1,-2 0-1,-8-15 1,-6-1-153,-39-43 1,39 46 38,18 21 82,1 0-1,0-1 1,-1 1-1,1 0 1,0-1-1,0 1 1,-1 0 0,1-1-1,0 1 1,0 0-1,0-1 1,-1 1-1,1-1 1,0 1 0,0 0-1,0-1 1,0 1-1,0-1 1,0 1-1,0 0 1,0-1 0,0 1-1,0-1 1,0 1-1,0-1 1,0 1-1,0 0 1,0-1 0,1 1-1,-1-1 1,0 1-1,0 0 1,0-1-1,1 1 1,-1 0-1,0-1 1,0 1 0,1 0-1,-1-1 1,0 1-1,1 0 1,-1 0-1,0-1 1,1 1 0,-1 0-1,0 0 1,1 0-1,-1-1 1,0 1-1,1 0 1,-1 0 0,1 0-1,-1 0 1,1 0-1,-1 0 1,0 0-1,1 0 1,0 0 0,32-5 194,-27 5-162,75-6 266,54-8-2989,-115 11 2144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5.538"/>
    </inkml:context>
    <inkml:brush xml:id="br0">
      <inkml:brushProperty name="width" value="0.05" units="cm"/>
      <inkml:brushProperty name="height" value="0.05" units="cm"/>
    </inkml:brush>
  </inkml:definitions>
  <inkml:trace contextRef="#ctx0" brushRef="#br0">0 132 17436,'15'-1'943,"0"0"1,0-1 0,0 0-1,0-2 1,-1 0 0,21-8-1,-24 8-793,1-2 1,-1 1-1,0-1 0,-1-1 0,0 0 1,0 0-1,0-1 0,9-10 0,-18 17-143,1 0-1,-1-1 0,0 1 0,0 0 0,0 0 0,-1-1 1,1 1-1,0-1 0,0 1 0,-1-1 0,1 1 1,-1-1-1,1-2 0,-1 3-4,0 1 1,0-1-1,0 1 1,0-1-1,0 1 0,0-1 1,-1 1-1,1-1 1,0 1-1,0-1 1,0 1-1,-1-1 0,1 1 1,0-1-1,-1 1 1,1-1-1,0 1 1,-1 0-1,1-1 0,-1 1 1,1 0-1,-1-1 1,1 1-1,-1 0 1,1 0-1,-1-1 0,-2 0 2,0 0 0,-1 1-1,1-1 1,0 1-1,0 0 1,0 0-1,0 0 1,-1 0-1,1 0 1,0 1 0,-5 1-1,-1 1 4,1 0 0,-1 0 0,1 1-1,1 0 1,-1 1 0,0 0 0,1 0 0,0 1 0,0-1 0,1 1-1,0 1 1,0-1 0,-7 11 0,10-14-31,1 1 0,0-1 0,0 0 0,0 1-1,0-1 1,1 1 0,-1 0 0,1-1 0,0 1 0,0 0 0,0 0 0,1 0 0,-1 0 0,1 0 0,0 0 0,0-1 0,1 1-1,-1 0 1,1 0 0,0 0 0,0 0 0,0 0 0,0-1 0,1 1 0,-1 0 0,1-1 0,0 0 0,0 1 0,0-1 0,1 0-1,-1 0 1,4 4 0,-2-4-73,0 0 0,-1 0 0,1 0 0,1 0 0,-1-1 0,0 1 0,1-1 0,-1-1 0,1 1 0,-1 0 0,1-1 0,0 0 0,0 0 0,0 0-1,-1-1 1,1 0 0,9 0 0,32-4-392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055"/>
    </inkml:context>
    <inkml:brush xml:id="br0">
      <inkml:brushProperty name="width" value="0.05" units="cm"/>
      <inkml:brushProperty name="height" value="0.05" units="cm"/>
    </inkml:brush>
  </inkml:definitions>
  <inkml:trace contextRef="#ctx0" brushRef="#br0">0 0 20644,'0'9'1601,"0"15"-1161,2 9-208,-2 7 680,1 8-320,3 2-376,1 2-48,0-5-32,2-4-168,-1-9-520,0-4-208,-3-8-344,-3-8 856,-7-11-216,-1-6-192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459"/>
    </inkml:context>
    <inkml:brush xml:id="br0">
      <inkml:brushProperty name="width" value="0.05" units="cm"/>
      <inkml:brushProperty name="height" value="0.05" units="cm"/>
    </inkml:brush>
  </inkml:definitions>
  <inkml:trace contextRef="#ctx0" brushRef="#br0">0 233 16604,'5'-19'712,"1"1"1,0 0 0,2 0 0,0 0 0,1 1 0,0 0 0,16-21 0,-20 32-544,-1 1 0,1-1 1,0 1-1,0 0 0,0 1 1,1-1-1,0 1 0,0 0 1,0 0-1,0 1 0,0 0 1,1 0-1,0 0 0,-1 1 1,1 0-1,0 0 1,0 1-1,0 0 0,0 0 1,0 0-1,1 1 0,12 1 1,-18 0-151,1-1 0,-1 1 0,1-1 0,-1 1 0,1 0 0,-1-1 0,0 1 0,1 0 0,-1 1 0,0-1 0,0 0 0,0 1 0,0-1 0,0 1 0,0 0 0,0-1 0,0 1 0,-1 0 0,2 3 0,-1-2-14,0 0-1,-1 1 1,0-1-1,0 1 1,0-1-1,0 1 1,0 0 0,-1-1-1,1 1 1,-1 0-1,-1 6 1,0 3-18,-2 0 1,1-1-1,-1 1 0,-1-1 1,-1 0-1,-7 16 0,-4 1 11,-26 35 0,18-28 26,22-34-35,1-1 0,0 0 0,0 1-1,0-1 1,1 0 0,-1 1 0,0-1 0,1 1-1,-1 0 1,0-1 0,1 1 0,0-1 0,-1 1-1,1 0 1,0-1 0,0 1 0,0 0-1,0-1 1,1 4 0,0-3-42,0 0 0,0-1 0,1 1 0,-1-1 1,1 1-1,-1-1 0,1 1 0,0-1 0,0 0 0,-1 0 0,5 2 0,10 7-259,-10-6 235,0 1 0,-1-1 0,1 1 0,-1 0 0,0 1 0,-1-1 0,1 1 0,-1 0 0,0 0 0,-1 1 0,1-1-1,-1 1 1,0-1 0,-1 1 0,0 0 0,0 0 0,0 0 0,-1 0 0,0 1 0,-1-1 0,1 0 0,-1 0 0,-1 1-1,1-1 1,-1 0 0,-1 0 0,1 0 0,-1 0 0,0 0 0,-1 0 0,0 0 0,0-1 0,0 1 0,-7 7 0,2-2 306,0-1 0,-1-1 0,-14 13 0,20-20-156,0 0-1,0 0 0,-1-1 1,1 1-1,-1-1 1,0 0-1,1 0 0,-1 0 1,0-1-1,0 1 1,0-1-1,0 0 0,0 0 1,-1-1-1,-3 1 1,6-1-54,1 0 0,0 0 0,-1 0 0,1 0 0,0-1 0,-1 1 0,1 0 0,0-1 1,0 1-1,-1-1 0,1 1 0,0-1 0,0 0 0,0 0 0,0 1 0,0-1 0,0 0 1,0 0-1,0 0 0,0 0 0,0 0 0,0 0 0,0 0 0,1 0 0,-1-1 0,1 1 0,-1 0 1,1 0-1,-1-1 0,0-1 0,1-2 12,-1 1 0,1-1-1,0 1 1,0-1 0,0 1 0,0-1 0,1 1-1,1-6 1,8-23-6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864"/>
    </inkml:context>
    <inkml:brush xml:id="br0">
      <inkml:brushProperty name="width" value="0.05" units="cm"/>
      <inkml:brushProperty name="height" value="0.05" units="cm"/>
    </inkml:brush>
  </inkml:definitions>
  <inkml:trace contextRef="#ctx0" brushRef="#br0">51 141 16235,'5'2'539,"1"-1"0,0 0 0,0 0 0,-1 0 0,1-1 0,11 0 0,-15 0-415,1-1 0,-1 0 0,0 1 0,1-1 1,-1 0-1,0 0 0,1-1 0,-1 1 0,0 0 0,0-1 0,0 1 0,0-1 0,-1 0 1,1 1-1,0-1 0,-1 0 0,1 0 0,-1 0 0,2-3 0,0-1 65,0 1 0,-1-1 0,0 1 0,0-1 0,0 0 0,-1 0 0,1-8 0,-1 11-118,-1 0 1,0 0-1,1 0 0,-1 0 0,-1 0 0,1 0 0,0 0 1,-1 0-1,1 0 0,-1 0 0,0 0 0,0 0 0,0 1 1,-1-1-1,1 0 0,-3-3 0,3 5-50,0 0 0,1 0 1,-1 1-1,0-1 0,0 0 0,0 1 1,0-1-1,0 0 0,1 1 0,-1 0 0,0-1 1,0 1-1,-1-1 0,1 1 0,0 0 0,0 0 1,0 0-1,0 0 0,0 0 0,0 0 0,0 0 1,-2 0-1,0 1 2,0 0 0,1 0 1,-1 0-1,0 0 0,1 0 0,-1 1 1,1-1-1,-4 4 0,-3 2-5,1 0-1,1 1 0,-13 16 1,12-13-16,1 1 1,0 0-1,-11 25 1,16-30-40,-1 0 0,1 0 1,0 0-1,1 0 1,0 0-1,0 0 1,0 0-1,1 0 0,1 13 1,-1-18-32,1 0 1,-1 0-1,1 0 0,0 0 1,0 0-1,-1 0 0,1 0 1,1 0-1,-1 0 0,0 0 1,0-1-1,1 1 1,-1 0-1,1-1 0,0 1 1,-1-1-1,1 0 0,0 1 1,0-1-1,0 0 0,-1 0 1,1 0-1,0 0 0,1-1 1,-1 1-1,0 0 1,0-1-1,4 1 0,0 0-55,0-1-1,0 0 0,0 0 0,1 0 0,-1-1 1,0 0-1,0 0 0,0-1 0,8-2 0,23-13-518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7.258"/>
    </inkml:context>
    <inkml:brush xml:id="br0">
      <inkml:brushProperty name="width" value="0.05" units="cm"/>
      <inkml:brushProperty name="height" value="0.05" units="cm"/>
    </inkml:brush>
  </inkml:definitions>
  <inkml:trace contextRef="#ctx0" brushRef="#br0">81 0 18676,'-14'29'630,"1"1"0,2 0 0,1 0 0,1 1 0,2 1 0,1-1 1,1 1-1,2 0 0,1 0 0,3 46 0,0-71-617,-1 1 1,1-1-1,1 0 0,-1 0 1,1 0-1,0 0 1,1 0-1,5 10 0,-7-14-17,1-1 1,0 0-1,-1 0 0,1 0 0,0 0 0,0 0 0,1 0 0,-1 0 0,0-1 0,1 1 0,-1-1 0,0 0 0,1 1 1,0-1-1,-1 0 0,1-1 0,0 1 0,-1 0 0,1-1 0,0 1 0,0-1 0,-1 0 0,1 0 0,5-1 0,14-2-36,-1-2 0,0 0 0,0-1-1,36-16 1,16-5-33,-69 26 75,-1 0 0,0 0 0,1 1 0,-1-1 0,0 1 0,1 0 0,-1 0 1,0 0-1,1 0 0,4 1 0,-8-1-1,0 0 1,1 0-1,-1 1 1,1-1-1,-1 0 1,1 0-1,-1 0 1,0 1-1,1-1 1,-1 0-1,0 1 1,1-1-1,-1 0 1,0 1 0,1-1-1,-1 0 1,0 1-1,1-1 1,-1 1-1,0-1 1,0 0-1,0 1 1,1-1-1,-1 1 1,0-1-1,0 2 1,0-1-1,0 0 1,-1 1 0,1-1 0,0 1-1,-1-1 1,1 0 0,-1 1-1,0-1 1,1 0 0,-1 0 0,0 1-1,0-1 1,-1 2 0,1-2 6,1 0 1,-1 0 0,1 0 0,-1-1-1,0 1 1,0 0 0,0 0-1,0 0 1,1 0 0,-1-1-1,0 1 1,0 0 0,0-1-1,-1 1 1,1-1 0,0 1 0,0-1-1,0 0 1,0 1 0,0-1-1,-2 0 1,2 0 15,0 0-1,0-1 1,0 1-1,0-1 1,0 1 0,0-1-1,1 1 1,-1-1-1,0 0 1,0 1 0,1-1-1,-1 0 1,0 1-1,1-1 1,-1 0 0,1 0-1,-1 0 1,1 0-1,-1-1 1,-3-6 132,2 0 1,-1-1-1,1 1 1,-1-11 0,2 18-154,-1-12 151,-2-8 40,1 0 0,1 0 0,0 0 1,3-32-1,-1 52-190,0 0 1,1-1-1,-1 1 0,1 0 1,-1-1-1,1 1 1,-1 0-1,1 0 1,0 0-1,0-1 1,0 1-1,-1 0 0,1 0 1,0 0-1,0 0 1,1 0-1,-1 1 1,0-1-1,0 0 1,0 0-1,0 1 0,1-1 1,-1 1-1,0-1 1,1 1-1,-1-1 1,2 1-1,5-2-60,0 1-1,0 1 0,13-1 1,-9 1-120,42 1-1163,-36 0 744,0 0 1,0-2-1,0 0 0,27-5 0,-16-4-250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7.644"/>
    </inkml:context>
    <inkml:brush xml:id="br0">
      <inkml:brushProperty name="width" value="0.05" units="cm"/>
      <inkml:brushProperty name="height" value="0.05" units="cm"/>
    </inkml:brush>
  </inkml:definitions>
  <inkml:trace contextRef="#ctx0" brushRef="#br0">73 45 17652,'-8'8'545,"1"-1"1,0 1-1,0 0 0,1 0 1,0 1-1,1 0 0,-1 0 1,-6 17-1,11-22-449,-1 1-1,1-1 0,0 0 1,0 1-1,0-1 1,1 1-1,-1-1 1,1 1-1,0-1 0,0 1 1,1-1-1,-1 1 1,1-1-1,0 0 0,0 1 1,1-1-1,-1 0 1,1 0-1,0 1 0,0-1 1,0-1-1,5 8 1,-5-9-73,-1-1 0,1 1 1,-1 0-1,1 0 0,0-1 1,0 1-1,0-1 0,0 1 1,0-1-1,0 0 1,0 0-1,0 0 0,0 0 1,0 0-1,1 0 0,-1-1 1,0 1-1,1-1 0,-1 0 1,0 1-1,1-1 0,-1 0 1,0 0-1,1-1 1,-1 1-1,0 0 0,1-1 1,-1 0-1,0 1 0,1-1 1,-1 0-1,0 0 0,0 0 1,0 0-1,2-2 0,2-2 22,0 1 0,-1-1 0,0 0-1,0 0 1,0 0 0,-1-1-1,0 1 1,0-1 0,0 0-1,4-10 1,-2 0-56,0 0 1,-1 0-1,0 0 1,-2 0-1,0-1 1,0 0-1,-1-32 1,-2 47-5,0 1 1,0-1 0,0 0-1,0 1 1,-1-1 0,1 1-1,-1-1 1,1 1-1,-1-1 1,1 1 0,-1-1-1,0 0 1,0 1-9,1 1 0,0 0 0,0 0 0,-1-1 0,1 1-1,0 0 1,0 0 0,-1 0 0,1-1 0,0 1 0,-1 0 0,1 0 0,0 0 0,-1 0 0,1 0 0,0 0 0,0 0 0,-1 0 0,1 0 0,0 0 0,-1 0 0,1 0 0,0 0 0,-1 0 0,1 0 0,0 0 0,-1 0-1,1 0 1,0 0 0,-1 0 0,1 0 0,-1 1 0,0 0-127,-1 0-1,1 1 0,0-1 1,0 0-1,-1 1 1,1-1-1,0 1 1,0-1-1,0 1 0,1-1 1,-1 1-1,0 0 1,1 0-1,-1-1 1,1 1-1,-1 0 0,1 2 1,-1-1 43,1-1 1,0 0-1,0 0 1,0 1-1,0-1 0,1 0 1,-1 0-1,1 0 1,-1 1-1,2 2 1,6 2-631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8.084"/>
    </inkml:context>
    <inkml:brush xml:id="br0">
      <inkml:brushProperty name="width" value="0.05" units="cm"/>
      <inkml:brushProperty name="height" value="0.05" units="cm"/>
    </inkml:brush>
  </inkml:definitions>
  <inkml:trace contextRef="#ctx0" brushRef="#br0">87 301 16572,'-6'4'278,"0"0"0,0 0 0,0 0 0,0 1 0,1 0 0,0 0 0,0 1 0,0-1 1,1 1-1,0 0 0,0 0 0,0 0 0,1 1 0,0-1 0,0 1 0,0 0 0,1 0 1,0 0-1,1 0 0,-1 0 0,1 0 0,1 1 0,0 8 0,-1-14-257,1 0 0,0 0 0,1 0 0,-1 0 0,0 0 0,1 0 0,-1-1 0,1 1-1,-1 0 1,1 0 0,0 0 0,0-1 0,0 1 0,0 0 0,0-1 0,0 1 0,2 2 0,-1-3-13,-1-1 0,0 1 0,1 0 0,-1 0 0,1-1 0,-1 1 0,1-1 0,-1 1 0,1-1 0,-1 0 0,1 1 0,-1-1 0,1 0 0,0 0 0,-1 0 0,1 0 0,1-1 0,3 0-5,-1 0 0,0-1 0,0 0 0,0 0 0,0 0 0,0-1 0,-1 1 0,1-1 1,-1 0-1,1 0 0,5-7 0,7-8-45,-1-2 1,-1 0-1,-1-1 1,0 0-1,-2-1 1,0-1 0,-2 0-1,0 0 1,-2-1-1,8-33 1,-12 37-88,0 0-1,0-30 1,-3 45 96,-1 1 0,0-1 0,0 0 0,-1 1 0,1-1-1,-1 1 1,0-1 0,0 0 0,-1 1 0,1 0 0,-1-1 0,0 1-1,0 0 1,-1 0 0,1 0 0,-6-6 0,6 8 24,0 0 0,0 1 1,0 0-1,0-1 0,0 1 1,0 0-1,-1 0 0,1 0 0,0 0 1,-1 0-1,1 0 0,-1 1 1,1-1-1,0 1 0,-1 0 1,-4 0-1,3 0 32,-1 1 1,1 0 0,-1 0-1,1 0 1,-1 0-1,1 1 1,-1 0-1,-5 3 1,-1 2 97,0 0 0,0 1 0,1 1 0,0-1 1,-12 15-1,15-15-13,0 0 0,1 1 1,0-1-1,0 1 1,1 1-1,0-1 1,-6 17-1,10-23-95,1-1-1,-1 1 1,0-1-1,1 1 1,-1 0-1,1-1 1,0 1-1,0 0 1,0-1-1,0 1 1,1-1-1,-1 1 1,1 0-1,-1-1 1,1 1-1,0-1 1,0 1-1,0-1 1,0 0-1,1 1 1,-1-1-1,0 0 1,1 0-1,0 0 1,-1 0-1,1 0 1,0 0-1,0-1 1,0 1-1,0 0 1,1-1-1,-1 0 1,0 1-1,1-1 1,4 1-1,2 2-142,1-1 0,0 0 0,0-1-1,0 0 1,0-1 0,14 1 0,63-7-1010,-66 3 746,1 0 1,-1 2-1,37 3 0,-56-3 416,-1 0 1,1 1-1,-1-1 0,1 0 1,-1 0-1,1 1 0,-1-1 0,1 1 1,-1 0-1,0-1 0,1 1 0,-1 0 1,0 0-1,1 0 0,-1 0 1,0 0-1,0 0 0,0 0 0,0 0 1,0 0-1,0 0 0,0 1 0,0-1 1,-1 0-1,1 1 0,0-1 1,-1 0-1,1 1 0,-1-1 0,1 3 1,-1 2 157,0 0 1,-1 0 0,1 0 0,-1 0 0,0 0-1,-4 8 1,-1 17-398,6-31 178,0 0-1,0 0 1,-1 1 0,1-1-1,0 0 1,0 0-1,0 0 1,0 0-1,0 0 1,0 1 0,0-1-1,0 0 1,0 0-1,0 0 1,0 0 0,0 1-1,1-1 1,-1 0-1,0 0 1,0 0-1,0 0 1,0 0 0,0 0-1,0 1 1,0-1-1,0 0 1,0 0 0,0 0-1,0 0 1,1 0-1,-1 0 1,0 0 0,0 0-1,0 1 1,0-1-1,0 0 1,0 0-1,1 0 1,-1 0 0,0 0-1,0 0 1,0 0-1,0 0 1,0 0 0,1 0-1,-1 0 1,0 0-1,0 0 1,0 0 0,10-5-572,8-13 77,2-4-277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8.943"/>
    </inkml:context>
    <inkml:brush xml:id="br0">
      <inkml:brushProperty name="width" value="0.05" units="cm"/>
      <inkml:brushProperty name="height" value="0.05" units="cm"/>
    </inkml:brush>
  </inkml:definitions>
  <inkml:trace contextRef="#ctx0" brushRef="#br0">55 14 15843,'6'-13'1246,"-6"13"-1224,0 0 1,0 0-1,0 0 1,0 0-1,0 0 1,0 0-1,0 0 1,0 0 0,0 0-1,1 0 1,-1 0-1,0 0 1,0 0-1,0 1 1,0-1-1,0 0 1,0 0 0,0 0-1,0 0 1,0 0-1,0 0 1,0 0-1,0 0 1,0 0-1,0 0 1,0 0 0,0 0-1,0 0 1,0 0-1,0 0 1,0 0-1,0 0 1,1 0-1,-1 0 1,0 0 0,0 0-1,0 0 1,0 0-1,0 0 1,0 0-1,0 0 1,0 0-1,0 0 1,0 0 0,0 0-1,0 0 1,0 0-1,0 0 1,1 0-1,-1 0 1,0 0-1,0 0 1,0 0 0,0 0-1,0 0 1,0 0-1,0 0 1,0 0-1,0 0 1,0 0-1,0 0 1,0 0 0,0 0-1,0 0 1,0 0-1,0-1 1,0 1-1,0 0 1,0 0-1,-1 27 2576,-24 151 417,2-25-2275,18-116-620,-4 36 20,9-67-130,0 0-1,0 0 1,1 0 0,-1 0-1,1 0 1,1-1-1,-1 1 1,1 0 0,3 8-1,-4-13-5,-1 0 0,0 0 0,1 0 0,-1-1 0,1 1 0,-1 0-1,1 0 1,0 0 0,-1 0 0,1 0 0,0-1 0,0 1 0,-1 0 0,1-1 0,0 1 0,0-1-1,0 1 1,0-1 0,0 1 0,0-1 0,0 1 0,0-1 0,0 0 0,0 0 0,0 1 0,2-1-1,-2-1 7,1 1-1,-1-1 1,1 1-1,-1-1 1,1 0-1,-1 1 0,0-1 1,1 0-1,-1 0 1,0 0-1,1 0 1,-1-1-1,0 1 0,0 0 1,1-2-1,2-3 25,1-1 0,-1 1 0,-1-1 0,0 0 0,0 0 0,3-10 0,-2 1 5,-1 0 0,-1-1 1,0 0-1,-1 1 0,-1-1 1,0 0-1,-4-20 0,-4 20-57,6 17 7,6 9 8,0-3 10,0 1-1,0-1 0,0 0 1,1-1-1,0 1 1,0-1-1,1 0 0,-1 0 1,1-1-1,0 0 0,1 0 1,6 4-1,-3-4 3,0 0 0,1 0-1,-1-1 1,1 0 0,-1-1 0,1 0-1,18 0 1,-11-2-5,0-1-1,0 0 1,0-1 0,-1-1-1,1-1 1,-1-1 0,0 0-1,0-1 1,31-16 0,-36 15-2,0 1 0,-1-2 0,0 1 0,0-2 0,-1 1 0,0-1 0,-1-1 0,0 0 0,0 0 0,-1-1 0,9-14 0,-14 21-11,-1 6 3,-1 16-3,-1-12 7,0 0 0,0 0-1,1-1 1,0 1 0,2 9-1,-2-12 5,1-1-1,-1 0 1,1 0-1,-1 1 1,1-1-1,0 0 0,-1 0 1,1 0-1,0-1 1,0 1-1,1 0 1,-1-1-1,0 1 1,0-1-1,1 0 0,2 1 1,0 0-6,0-1 1,0 1 0,1-1-1,-1-1 1,0 1-1,1-1 1,8 0-1,3-2-51,1 0-1,-1-2 1,33-10-1,-26 5-11,-17 6 29,-1 0-1,0 1 1,1 0 0,12-2 0,-17 4 31,0-1 1,1 1 0,-1 0-1,0 1 1,0-1 0,0 0-1,0 1 1,0-1-1,0 1 1,0 0 0,0-1-1,0 1 1,0 0 0,0 0-1,-1 0 1,1 1-1,0-1 1,-1 0 0,1 1-1,1 1 1,7 8 0,-1 1 0,-1 0 0,0 0 1,-1 1-1,10 24 0,21 71 5,-30-83 0,-1 1 0,-1 0-1,-1 0 1,-2 0 0,0 0 0,-3 46 0,0-67 3,-1-1 0,0 0 0,0 0 0,0 0 0,0 0 0,-1 0 0,1 0 0,-1 0 1,0 0-1,-1-1 0,-2 4 0,5-6 3,-1 0 1,0 0-1,0 0 0,0 0 1,0 0-1,0-1 0,0 1 1,-1 0-1,1-1 1,0 1-1,0-1 0,0 1 1,0-1-1,-1 0 0,1 0 1,0 1-1,-1-1 1,1 0-1,0 0 0,0 0 1,-1 0-1,1 0 0,0-1 1,0 1-1,-1 0 1,1-1-1,0 1 0,0 0 1,0-1-1,-1 0 0,1 1 1,0-1-1,0 0 1,0 1-1,0-1 0,0 0 1,0 0-1,0 0 0,1 0 1,-2-1-1,-3-3 22,1 0 0,-1-1 0,1 0 0,0 0 0,1 0 0,-1 0 0,1 0 1,1-1-1,-4-9 0,0-8 63,-6-31 0,9 35-53,0 0 1,1 0-1,2 0 0,0 0 1,5-39-1,-4 52-44,0 1-1,1-1 1,-1 0 0,1 1 0,1 0-1,-1-1 1,1 1 0,0 0 0,0 0-1,1 0 1,0 1 0,0 0-1,0-1 1,1 1 0,0 0 0,0 1-1,0-1 1,0 1 0,1 0 0,-1 1-1,9-5 1,2 3-258,-1 1 0,1 0 1,0 1-1,0 1 0,21-1 0,30-4-93,-11-8-37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0.043"/>
    </inkml:context>
    <inkml:brush xml:id="br0">
      <inkml:brushProperty name="width" value="0.05" units="cm"/>
      <inkml:brushProperty name="height" value="0.05" units="cm"/>
    </inkml:brush>
  </inkml:definitions>
  <inkml:trace contextRef="#ctx0" brushRef="#br0">1 17 13907,'2'-6'1470,"3"-5"-275,-6 11-1132,1 0-1,0 1 0,0-1 0,0 0 1,0 0-1,0 0 0,0 0 1,0 0-1,0 0 0,0 0 0,0 1 1,0-1-1,0 0 0,0 0 0,0 0 1,0 0-1,0 0 0,0 0 0,0 0 1,0 1-1,1-1 0,-1 0 0,0 0 1,0 0-1,0 0 0,0 0 1,0 0-1,0 0 0,0 0 0,0 0 1,0 0-1,0 1 0,0-1 0,0 0 1,1 0-1,-1 0 0,0 0 0,0 0 1,0 0-1,0 0 0,0 0 0,0 0 1,0 0-1,1 0 0,-1 0 1,0 0-1,0 0 0,0 0 0,0 0 1,0 0-1,0 0 0,0 0 0,0 0 1,1 0-1,-1 0 0,0 0 0,0 0 1,0 0-1,0 0 0,0 0 0,0-1 1,0 1-1,10 64 1981,0 119 1,-2-28-1497,-1-43-138,14 104 489,-17-203-653,-4-13-236,1 0 0,-1 0-1,0 0 1,0 0 0,0 0-1,0 0 1,0 0 0,0 1-1,0-1 1,0 0 0,0 0-1,0 0 1,1 0 0,-1 0-1,0 0 1,0 0 0,0 0-1,0 0 1,0 0 0,0 0-1,0 0 1,1 0 0,-1 0-1,0 0 1,0 0 0,0 0-1,0 0 1,0 0 0,0 0 0,0 0-1,1 0 1,-1 0 0,0 0-1,0 0 1,0 0 0,0 0-1,0 0 1,0-1 0,0 1-1,0 0 1,1 0 0,-1 0-1,0 0 1,0 0 0,0 0-1,0 0 1,0-1 0,1 0 37,0-1 0,0 0 0,0-1 0,-1 1 0,1 0 0,-1 0 0,1 0 0,-1 0 0,0-3 0,3-60 489,-10-115 0,-23-59-640,50 295-247,-15-41 333,28 79-76,-29-84 92,1 0-1,0-1 1,0 0-1,1 0 0,0 0 1,1 0-1,8 8 1,-13-16 6,-1 1 0,1 0 0,0-1 0,0 0 1,0 1-1,0-1 0,0 0 0,0 0 0,0 0 0,1 0 1,-1 0-1,0-1 0,0 1 0,1-1 0,-1 0 0,0 1 1,1-1-1,-1 0 0,1 0 0,-1 0 0,0-1 1,1 1-1,-1-1 0,0 1 0,1-1 0,-1 0 0,0 0 1,0 0-1,0 0 0,0 0 0,0 0 0,0 0 0,0-1 1,0 1-1,3-4 0,2-2 17,-1 0 0,0 0 0,0-1 0,0 1 0,-1-1 0,0 0 0,7-18 0,-6 10 7,0-1 0,-1 0-1,0 0 1,-1 0 0,-1 0-1,-1-1 1,-1 1 0,-1-35-1,-5 34-66,5 18 38,0 0 1,0 0-1,0 0 1,0-1-1,0 1 1,0 0-1,0 0 1,0 0-1,0 0 1,-1 0-1,1 0 1,0-1-1,0 1 1,0 0-1,0 0 1,0 0-1,-1 0 1,1 0-1,0 0 1,0 0-1,0 0 1,0 0-1,-1 0 1,1 0-1,0 0 1,0 0-1,0 0 1,0 0-1,-1 0 1,1 0-1,0 0 1,0 0-1,0 0 1,0 0-1,-1 0 1,1 0-1,0 0 1,0 0-1,0 0 1,0 0-1,-1 0 1,0 2-7,0 0 0,0-1 0,0 1 0,0 0 0,0-1 0,0 1 0,0 0 0,0 0 1,1 0-1,-1 0 0,0 4 0,-2 10-9,1 1-1,0-1 1,1 0 0,0 1 0,2-1 0,0 1-1,1-1 1,6 29 0,-7-43 18,-1 0 0,1 0 0,0 0 0,-1 0 0,1-1 1,0 1-1,0 0 0,0 0 0,0-1 0,1 1 0,-1 0 0,0-1 0,1 0 0,-1 1 0,1-1 0,0 0 0,-1 1 1,1-1-1,0 0 0,0 0 0,-1-1 0,1 1 0,3 1 0,-2-2 3,0 0 0,0 0 0,0 0 0,0 0 0,0-1 0,1 1 0,-1-1 0,0 0 0,0 0 0,0 0 0,0 0 0,-1 0 0,5-3 0,6-4 16,0-1 0,-1 0 0,0-1-1,20-21 1,-10 6-18,-1-2-1,-1 0 0,-1 0 1,-2-2-1,0 0 0,16-43 1,-37 89-226,1 1 0,1 0 1,1 0-1,1 25 1,0-14-400,0-21 336,1 25-1179,-1-31 1380,0 0-1,0-1 1,1 1 0,-1-1-1,1 1 1,-1 0 0,1-1-1,0 1 1,-1-1 0,1 0 0,0 1-1,0-1 1,0 0 0,0 1-1,0-1 1,2 1 0,-3-1 61,1-1 1,-1 0-1,0 0 1,1 1 0,-1-1-1,0 0 1,1 0-1,-1 0 1,0 0-1,1 0 1,-1 1 0,0-1-1,1 0 1,-1 0-1,1 0 1,-1 0 0,0 0-1,1 0 1,-1 0-1,0 0 1,1 0-1,-1-1 1,1 1 0,-1 0-1,0 0 1,1 0-1,-1 0 1,1-1 0,11-12-843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7.881"/>
    </inkml:context>
    <inkml:brush xml:id="br0">
      <inkml:brushProperty name="width" value="0.05" units="cm"/>
      <inkml:brushProperty name="height" value="0.05" units="cm"/>
    </inkml:brush>
  </inkml:definitions>
  <inkml:trace contextRef="#ctx0" brushRef="#br0">111 1 17764,'-2'10'428,"-3"11"-8,1 0 0,1 1-1,1 0 1,1 0 0,3 36 0,16 33-631,-11-64-497,-1 1 0,3 41 0,-9-69 667,0 1 0,0 0 0,0 0 0,0 0 1,0-1-1,0 1 0,0 0 0,0 0 0,0 0 0,0-1 0,0 1 0,0 0 1,-1 0-1,1-1 0,0 1 0,-1 0 0,1 0 0,0-1 0,-1 1 0,1 0 1,-1-1-1,1 1 0,-2 0 0,2-1 20,-1 0 1,0 0-1,1 0 0,-1 0 1,0 0-1,1 0 1,-1 0-1,0 0 0,1 0 1,-1 0-1,0-1 0,1 1 1,-1 0-1,0-1 1,1 1-1,-1 0 0,1-1 1,-1 1-1,1 0 0,-2-2 1,-25-28-65,13 12 500,1-1 0,0-1 1,2 0-1,1-1 0,-15-37 0,25 57-371,0 0 0,-1 0 0,1 0 0,-1 0-1,1 0 1,0 0 0,0 0 0,0 0 0,0 0 0,-1 0 0,1-1-1,1 1 1,-1 0 0,0 0 0,0 0 0,0 0 0,0 0 0,1 0-1,-1 0 1,1 0 0,-1 0 0,0 0 0,1 0 0,0 0-1,-1 1 1,1-1 0,-1 0 0,1 0 0,0 0 0,0 1 0,0-1-1,-1 0 1,1 1 0,0-1 0,0 1 0,0-1 0,0 1 0,0-1-1,0 1 1,0 0 0,0-1 0,0 1 0,0 0 0,0 0 0,1 0-1,7-1 57,0 1 0,0 0 0,0 1 0,14 2 0,-7-1-190,74 4 106,-38-7-38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0.807"/>
    </inkml:context>
    <inkml:brush xml:id="br0">
      <inkml:brushProperty name="width" value="0.05" units="cm"/>
      <inkml:brushProperty name="height" value="0.05" units="cm"/>
    </inkml:brush>
  </inkml:definitions>
  <inkml:trace contextRef="#ctx0" brushRef="#br0">15 135 18660,'1'18'869,"0"0"0,-1-1-1,0 1 1,-6 30 0,-1 20 81,5-24-488,0 1-30,2 0-1,6 46 1,-6-88-421,1 0 1,0 1 0,0-1-1,0 0 1,0 1 0,0-1-1,1 0 1,3 6 0,-5-9-10,1 1 0,-1 0 0,1-1 1,0 1-1,-1-1 0,1 1 0,0 0 0,-1-1 1,1 0-1,0 1 0,0-1 0,-1 1 0,1-1 1,0 0-1,0 0 0,0 1 0,0-1 1,-1 0-1,1 0 0,0 0 0,0 0 0,0 0 1,0 0-1,0 0 0,-1 0 0,1 0 0,0-1 1,0 1-1,0 0 0,0 0 0,-1-1 1,1 1-1,0-1 0,0 1 0,-1 0 0,1-1 1,0 0-1,-1 1 0,2-2 0,10-11 4,0 0 1,-1-1-1,0 0 0,-1 0 0,-1-2 0,8-16 1,-10 19-52,-2 3 26,10-15-296,-15 24 310,0 1 0,0 0 0,0 0 0,0 0 1,1 0-1,-1 0 0,0 0 0,0 0 1,0 0-1,0-1 0,0 1 0,0 0 0,0 0 1,0 0-1,1 0 0,-1 0 0,0 0 1,0 0-1,0 0 0,0 0 0,0 0 1,0 0-1,1 0 0,-1 0 0,0 0 0,0 0 1,0 0-1,0 0 0,0 0 0,1 0 1,-1 0-1,0 0 0,0 0 0,0 0 1,0 0-1,0 0 0,0 0 0,1 0 0,-1 0 1,0 0-1,0 0 0,0 1 0,0-1 1,0 0-1,0 0 0,0 0 0,0 0 0,0 0 1,1 0-1,1 17-245,-2-7 172,0 0 0,1-1 0,0 1 0,0-1-1,6 18 1,-7-26 71,1 1 0,0-1 0,-1 1 0,1-1 0,0 1 0,0-1 0,0 0 0,0 1-1,0-1 1,0 0 0,0 0 0,1 1 0,-1-1 0,0 0 0,1 0 0,2 1 0,-2-2 7,0 1 0,0-1 0,-1 0 0,1 0 1,0 0-1,0 0 0,0 0 0,0 0 0,0 0 1,-1-1-1,1 1 0,0-1 0,0 1 0,0-1 1,-1 0-1,1 1 0,0-1 0,-1 0 0,2-2 1,9-4 11,-2-2 1,1 1-1,-1-1 1,-1-1 0,0 0-1,10-14 1,2-5 65,20-36 1,-26 37-127,-1-1 0,-1 0 0,-2-1 0,0 0 0,-2-1 0,-2 0 0,-1 0 0,-1-1 0,1-33 0,-9 49-82,3 15 127,0 1 0,0 0 0,0 0 0,0 0-1,-1 0 1,1 0 0,0 0 0,0 0 0,0 0-1,0 0 1,-1 0 0,1 0 0,0 0 0,0 0-1,0 0 1,0 0 0,0 0 0,-1 0 0,1 0-1,0 0 1,0 0 0,0 0 0,0 0 0,-1 0-1,1 0 1,0 0 0,0 0 0,0 0 0,0 0-1,0 0 1,0 1 0,-1-1 0,1 0-1,0 0 1,0 0 0,0 0 0,0 0 0,0 0-1,0 0 1,0 1 0,0-1 0,0 0 0,-1 0-1,1 0 1,0 1 0,-12 28 17,7-10 59,0 0 0,2 0 0,1 0 1,0 1-1,1-1 0,1 1 0,1-1 0,1 1 0,0-1 0,11 36 0,-4-24-30,3-2 0,0 1 0,1-1 0,2-1 0,36 50 0,-31-55-11,-20-23-30,0 1 0,1-1 0,-1 0 0,0 0 0,1 1 0,-1-1 0,1 0 0,-1 0 0,1 0 0,-1 1 0,0-1 0,1 0 0,-1 0-1,1 0 1,-1 0 0,1 0 0,-1 0 0,1 0 0,-1 0 0,1 0 0,0 0 0,-1 0 0,1-1 0,-1 1 0,1-1-1,-1 1 1,0-1 0,1 1 0,-1-1 0,0 1 0,1-1 0,-1 0-1,0 1 1,0-1 0,1 1 0,-1-1 0,0 0 0,0 1-1,0-1 1,0 1 0,0-1 0,0 0 0,0 0 0,0-8 8,0 1-1,0-1 1,-1 0 0,-1 1 0,1-1 0,-1 1 0,-1-1 0,-4-10 0,-34-65-71,24 52 23,-63-107-263,80 139 294,-1-1 1,1 1-1,-1-1 0,1 0 1,-1 1-1,1-1 1,-1 0-1,1 1 0,-1-1 1,1 0-1,0 0 1,0 0-1,-1 1 0,1-1 1,0 0-1,0 0 0,0 0 1,0 1-1,0-1 1,0 0-1,0 0 0,0 0 1,0 0-1,0 1 0,0-1 1,1 0-1,-1 0 1,0 0-1,1-1 0,0 2-7,1 0 0,-1-1 0,1 1 0,-1 0 0,0 0 0,1 0 1,-1 0-1,1 0 0,-1 0 0,0 0 0,1 0 0,-1 0 0,1 1 0,-1-1 0,0 1 0,1-1 0,-1 1 0,2 0 0,77 35-1593,-28-9-2458,-51-27 4009,0 1-1,0-1 1,-1 0-1,1 1 1,0-1 0,0 1-1,0-1 1,0 1 0,0-1-1,-1 1 1,1 0-1,0-1 1,-1 1 0,1 0-1,0 0 1,-1-1-1,1 1 1,-1 0 0,1 0-1,-1 0 1,1 0 0,-1 0-1,0 0 1,1 1-1,-12 6-1378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1.210"/>
    </inkml:context>
    <inkml:brush xml:id="br0">
      <inkml:brushProperty name="width" value="0.05" units="cm"/>
      <inkml:brushProperty name="height" value="0.05" units="cm"/>
    </inkml:brush>
  </inkml:definitions>
  <inkml:trace contextRef="#ctx0" brushRef="#br0">0 50 16339,'0'0'1649,"14"-2"-993,9-5-296,15-3 184,3 0 176,12 3-352,7 0 8,8 1-344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1.756"/>
    </inkml:context>
    <inkml:brush xml:id="br0">
      <inkml:brushProperty name="width" value="0.05" units="cm"/>
      <inkml:brushProperty name="height" value="0.05" units="cm"/>
    </inkml:brush>
  </inkml:definitions>
  <inkml:trace contextRef="#ctx0" brushRef="#br0">11 191 17404,'-2'-4'196,"0"1"1,1-1 0,0 0-1,-1 0 1,2 1-1,-1-1 1,0 0 0,1 0-1,0 0 1,0 0-1,0 0 1,0 0 0,0 0-1,1 0 1,0 0 0,0 0-1,0 1 1,0-1-1,1 0 1,-1 1 0,1-1-1,0 1 1,0-1-1,4-4 1,-4 5-83,0-1 0,1 1-1,-1 0 1,1 0 0,0-1 0,0 2 0,0-1-1,1 0 1,-1 1 0,1-1 0,-1 1-1,1 0 1,0 0 0,0 1 0,-1-1 0,1 1-1,1 0 1,-1 0 0,0 0 0,0 0-1,0 1 1,8 0 0,-11 0-99,0 0 0,0 1 0,0-1 0,0 1 0,0-1 0,-1 1 0,1-1 0,0 1 0,0 0 0,0-1 0,-1 1 0,1 0 0,0 0 0,0-1 0,-1 1 0,1 0 0,-1 0 0,1 0 0,-1 0 0,1 0 0,-1 0 0,0 0 0,1 0 0,-1 0 0,0 0 0,0 0 0,0 0 0,0 0 0,0 0 1,0 0-1,0 2 0,-4 33 11,0-25-21,0 1 0,-1 0 0,-10 16 0,10-18-1,0 1 0,0-1 0,1 1 0,-5 17 0,9-27-6,-1 1 1,1-1 0,0 0-1,-1 0 1,1 1 0,0-1-1,0 0 1,0 1 0,0-1-1,0 0 1,0 1 0,1-1-1,-1 0 1,0 0 0,1 1-1,-1-1 1,1 0 0,-1 0-1,1 0 1,-1 1 0,1-1-1,2 2 1,-2-3-1,0 1 0,0 0 0,1-1 0,-1 1 0,0-1 0,1 1 0,-1-1 0,0 0 0,1 1 0,-1-1 0,1 0 0,-1 0 0,1 0 0,-1 0 0,0 0 0,1-1 0,1 1 0,6-2-6,-1-1-1,0 0 1,1 0-1,-1 0 1,10-7-1,-1-1 16,-1 0 0,0-1-1,-1-1 1,0 0 0,-1-1-1,-1-1 1,0 0 0,-1-1-1,0 0 1,15-31 0,-30 53 13,-23 44-34,22-38 14,0 0 0,1 0 0,0 0 0,0 12 1,2-21 14,1 0 1,0 0 0,1-1 0,-1 1 0,0 0 0,1 0 0,-1-1-1,1 1 1,0 0 0,2 4 0,-2-6 6,0 0 1,0 0-1,0 1 1,0-1-1,0 0 0,0 0 1,0 0-1,0 0 0,1 0 1,-1 0-1,0 0 0,1-1 1,-1 1-1,0 0 0,1-1 1,-1 1-1,1-1 1,-1 1-1,1-1 0,2 0 1,4 0 55,0 0 0,0 0 0,-1-1 0,1 0 0,0-1 1,0 0-1,0 0 0,-1-1 0,1 1 0,-1-2 1,0 1-1,0-1 0,11-8 0,6-4 118,-2-2 0,30-28 1,-18 12-81,52-65 0,-91 108-123,1 0 0,0 1 0,1-1-1,0 1 1,0 0 0,-2 17 0,4-18-98,0-1 0,0 0 1,0 0-1,1 0 0,1 1 0,-1-1 0,1 0 0,3 10 0,-3-15 12,0 1-1,1 0 1,0 0 0,-1-1-1,1 1 1,1-1 0,-1 1-1,0-1 1,1 0 0,0 0-1,0 0 1,0 0-1,0 0 1,0-1 0,0 1-1,1-1 1,6 3 0,19 8-377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2.891"/>
    </inkml:context>
    <inkml:brush xml:id="br0">
      <inkml:brushProperty name="width" value="0.05" units="cm"/>
      <inkml:brushProperty name="height" value="0.05" units="cm"/>
    </inkml:brush>
  </inkml:definitions>
  <inkml:trace contextRef="#ctx0" brushRef="#br0">4 224 14603,'0'3'156,"0"0"1,1-1-1,-1 1 0,0-1 1,1 1-1,-1-1 0,1 1 1,0-1-1,0 1 1,0-1-1,0 0 0,2 3 1,-2-4-89,-1 0 0,1-1 0,0 1 0,0 0 0,0-1 0,-1 1 0,1 0 1,0-1-1,0 1 0,0-1 0,0 0 0,0 1 0,0-1 0,0 0 1,0 0-1,0 1 0,0-1 0,0 0 0,0 0 0,1 0 0,-1 0 0,0 0 1,0-1-1,0 1 0,0 0 0,0 0 0,0-1 0,0 1 0,0 0 1,0-1-1,0 1 0,-1-1 0,3-1 0,3-2 181,0 0 0,0-1 0,0 0 0,0 0 0,-1-1 0,0 1 0,0-1 0,6-11 0,-2 4 135,-2-1-1,1 0 0,5-19 0,-10 25-241,-1 0 0,0 0 0,0 0 1,-1 0-1,0-1 0,-1 1 0,0-11 0,0 17-126,0 0 0,0 0 0,0 0 0,0 0-1,0 1 1,-1-1 0,1 0 0,-1 0 0,1 0 0,-1 1 0,0-1 0,0 0 0,0 1 0,0-1 0,0 1 0,0-1 0,0 1 0,0-1-1,0 1 1,-1 0 0,1-1 0,-1 1 0,1 0 0,-1 0 0,1 0 0,-1 0 0,0 1 0,1-1 0,-1 0 0,0 1 0,1-1-1,-1 1 1,0-1 0,0 1 0,0 0 0,0 0 0,0 0 0,-1 0 0,-1 0-12,1 1 0,-1-1 0,1 1 0,-1 0 0,1 0 1,0 0-1,-1 1 0,1-1 0,0 1 0,0 0 0,0 0 0,0 0 0,1 0 0,-4 3 1,1 0-6,1 0 0,0 0 1,0 0-1,0 0 1,1 1-1,0 0 0,-3 7 1,1-1-6,1 1 1,0-1-1,2 0 1,-1 1 0,1 0-1,1 0 1,0 16-1,1-24 3,1 1 0,-1-1 0,1 1 0,0-1 0,0 1 0,1-1 0,-1 0 0,1 1 0,1-1 0,-1 0 0,1 0 0,-1-1 0,8 9 0,-8-10 0,1-1 0,0 1 1,0-1-1,0 0 0,0 0 0,0 0 1,0 0-1,0-1 0,0 1 0,1-1 1,-1 0-1,1 0 0,-1 0 1,1-1-1,-1 1 0,1-1 0,0 0 1,-1 0-1,1 0 0,0 0 0,-1 0 1,5-2-1,4-1-4,0 0 0,1-2 0,-2 1 0,1-1 0,0-1 1,-1 0-1,0-1 0,18-14 0,-5 1 5,0-1 0,28-35 0,-28 27 62,-1-1 0,32-57 0,-67 110-2,1 1 1,2 0-1,0 1 1,1 0-1,-8 52 1,15-72-33,0 0 1,1 1-1,0-1 1,0 1-1,1-1 1,0 1 0,0-1-1,3 10 1,-4-13-9,1 0 1,0 0 0,0 0-1,0-1 1,0 1 0,0 0-1,0-1 1,0 1 0,0-1-1,1 1 1,-1-1 0,1 1-1,-1-1 1,1 0 0,0 0-1,-1 0 1,1 0 0,0 0-1,0 0 1,0-1 0,-1 1-1,1 0 1,0-1 0,0 0-1,0 1 1,0-1-1,2 0 1,2 0 18,-1-1 0,0 0 0,0 0-1,0 0 1,0 0 0,0-1 0,0 0-1,-1 0 1,1 0 0,0-1 0,-1 1 0,6-5-1,8-7 114,23-23 0,-30 27-90,2-4 44,0-1 0,18-26 0,-20 24-38,28-30 0,-39 47-66,0 0 0,0 0 0,0 0 1,1-1-1,-1 1 0,0 0 0,0 0 0,0 0 1,0 0-1,0-1 0,1 1 0,-1 0 1,0 0-1,0 0 0,0 0 0,0 0 0,1 0 1,-1 0-1,0 0 0,0 0 0,0-1 0,1 1 1,-1 0-1,0 0 0,0 0 0,0 0 1,1 0-1,-1 0 0,0 0 0,0 0 0,0 0 1,1 1-1,-1-1 0,0 0 0,0 0 0,0 0 1,1 0-1,-1 0 0,0 0 0,0 0 1,0 0-1,1 1 0,1 10 6,-3 23-3,0-28-5,1-3 6,0 1 0,-1 0 0,1-1 0,1 1 0,-1 0 0,0-1 1,1 1-1,0 0 0,0-1 0,0 1 0,2 4 0,-3-8 1,1 1 0,-1 0 0,1-1-1,0 1 1,-1 0 0,1-1 0,0 1-1,-1-1 1,1 1 0,0-1 0,0 1 0,-1-1-1,1 0 1,0 1 0,0-1 0,0 0 0,-1 1-1,1-1 1,2 0 0,-1 0 4,1 0 0,-1 0 0,0-1 0,1 1 0,-1-1 0,0 1 0,1-1 0,-1 0 0,0 0 0,3-2 0,21-12 128,40-32 1,10-6 9,-66 47-144,0 1 0,1 0 1,-1 0-1,1 1 0,19-5 0,-29 9-7,0 0 0,0-1-1,0 1 1,0 0 0,0 0-1,1 0 1,-1 0-1,0 0 1,0 0 0,0 0-1,0 0 1,1 0 0,-1 1-1,0-1 1,0 0 0,0 1-1,0-1 1,0 1 0,0-1-1,0 1 1,0-1 0,0 1-1,0 0 1,0 0 0,0-1-1,0 1 1,0 1 0,0 0 9,0 0 1,0 1 0,0-1-1,-1 0 1,1 0 0,-1 0 0,1 1-1,-1-1 1,0 0 0,0 1 0,0-1-1,0 0 1,-1 3 0,1 1-114,-2 1 1,1-1 0,-1 1-1,0-1 1,0 0 0,0 0-1,-1 0 1,0 0 0,-5 6-1,8-11 75,0-1 0,-1 0-1,1 1 1,0-1-1,0 0 1,-1 0 0,1 0-1,0 1 1,-1-1-1,1 0 1,0 0 0,0 0-1,-1 0 1,1 0 0,0 0-1,-1 1 1,1-1-1,0 0 1,-1 0 0,1 0-1,0 0 1,-1 0-1,1 0 1,0 0 0,-1 0-1,1 0 1,0-1 0,-1 1-1,1 0 1,0 0-1,-1 0 1,1 0 0,0 0-1,0 0 1,-1-1-1,1 1 1,0 0 0,-1 0-1,-8-12-294,8 11 259,-7-13-431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3.228"/>
    </inkml:context>
    <inkml:brush xml:id="br0">
      <inkml:brushProperty name="width" value="0.05" units="cm"/>
      <inkml:brushProperty name="height" value="0.05" units="cm"/>
    </inkml:brush>
  </inkml:definitions>
  <inkml:trace contextRef="#ctx0" brushRef="#br0">0 0 11210,'10'13'713,"6"5"-1298,1-1 601,9-1 216,1-1-264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3.619"/>
    </inkml:context>
    <inkml:brush xml:id="br0">
      <inkml:brushProperty name="width" value="0.05" units="cm"/>
      <inkml:brushProperty name="height" value="0.05" units="cm"/>
    </inkml:brush>
  </inkml:definitions>
  <inkml:trace contextRef="#ctx0" brushRef="#br0">106 257 15579,'7'-2'523,"0"-1"-1,0 0 1,0-1-1,0 0 0,0 0 1,-1 0-1,11-9 1,-14 11-266,0 0 0,-1-1 0,1 1 0,-1-1 0,1 1 0,-1-1 0,0 0 1,0 0-1,0 0 0,0 0 0,-1 0 0,1 0 0,-1-1 0,0 1 0,0 0 1,0-1-1,0 1 0,0-7 0,-1 9-212,0 1 0,0-1 1,0 0-1,0 1 0,-1-1 0,1 0 0,0 0 1,0 1-1,-1-1 0,1 0 0,0 1 1,-1-1-1,1 1 0,0-1 0,-1 0 0,1 1 1,-1-1-1,1 1 0,-1-1 0,1 1 0,-1-1 1,0 1-1,1 0 0,-1-1 0,0 1 1,1 0-1,-2-1 0,0 1 5,0-1 1,0 1-1,0 0 0,0 0 1,0 0-1,0 0 0,0 1 1,0-1-1,0 1 0,-2 0 0,-5 2 35,1 0 0,-1 1 0,-10 7 0,6-3-60,0 1 1,1 1-1,0 0 0,-12 12 1,18-15-26,0-1 0,1 1 1,0-1-1,0 2 0,1-1 0,0 0 1,0 1-1,0 0 0,-2 10 0,6-18 0,-1 1 0,1 0 1,0 0-1,0 0 0,0 0 0,0 0 0,0 0 0,0 0 0,0 0 0,0-1 0,0 1 0,0 0 0,0 0 0,0 0 0,1 0 0,-1 0 0,0 0 0,1-1 0,-1 1 0,0 0 0,1 0 0,-1 0 0,1-1 0,-1 1 0,2 1 0,-1-2 1,1 1-1,-1 0 0,1 0 0,-1 0 1,1-1-1,0 1 0,-1-1 0,1 1 0,-1-1 1,1 0-1,0 0 0,3 1 0,6-2-1,1 0 0,0 0-1,15-5 1,-18 4-4,69-15-10,-34 6-58,1 2 0,0 1 0,51 0 0,-90 8 53,-1 0 0,1 0 0,-1 1 0,1-1 0,-1 1 0,0 1 0,1-1-1,8 4 1,-12-4 11,0 1 0,-1-1 0,1 0-1,0 1 1,0-1 0,-1 1 0,1-1-1,0 1 1,-1 0 0,0 0 0,1 0-1,-1 0 1,0 0 0,0 0 0,0 0-1,0 0 1,-1 0 0,1 0 0,-1 0-1,1 1 1,-1-1 0,1 5 0,-2-7 27,1 0 0,0 1 0,0-1 0,0 1 0,0-1 1,0 0-1,0 1 0,0-1 0,0 1 0,0-1 0,0 0 0,0 1 1,0-1-1,0 1 0,0-1 0,0 0 0,0 1 0,0-1 1,1 1-1,-1-1 0,0 0 0,0 1 0,0-1 0,1 0 0,-1 1 1,0-1-1,0 0 0,1 0 0,-1 1 0,0-1 0,1 0 1,-1 0-1,0 1 0,1-1 0,7-13 479,5-29 134,-9 16-461,-1 0 1,-1 0-1,-2-28 0,5-46-529,-5 98 290,0 1-1,0-1 0,0 1 0,1 0 1,-1-1-1,0 1 0,1 0 0,-1-1 0,1 1 1,0 0-1,0-1 0,-1 1 0,1 0 1,0 0-1,0 0 0,0 0 0,0 0 1,0 0-1,0 0 0,0 0 0,2-1 1,0 1-189,1 0 0,-1 0 1,1 0-1,-1 0 1,1 0-1,5 1 1,19-6-312,2-8-239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4.161"/>
    </inkml:context>
    <inkml:brush xml:id="br0">
      <inkml:brushProperty name="width" value="0.05" units="cm"/>
      <inkml:brushProperty name="height" value="0.05" units="cm"/>
    </inkml:brush>
  </inkml:definitions>
  <inkml:trace contextRef="#ctx0" brushRef="#br0">1 228 14035,'4'13'675,"0"1"0,-1-1 0,-1 1 0,0 0 0,0 0 0,-2 22 0,4 23 588,0-25-915,1-1 1,2 1-1,2-1 0,18 47 1,-25-75-293,0-1 0,0 1 0,0-1 0,1 1 1,0-1-1,0 0 0,0 0 0,0-1 0,0 1 1,1-1-1,0 1 0,0-1 0,0 0 0,0 0 1,6 2-1,-7-3-15,1-1-1,-1-1 1,0 1 0,1 0 0,-1-1 0,0 0 0,1 0-1,-1 0 1,1 0 0,-1 0 0,0-1 0,1 0 0,-1 1-1,0-1 1,0 0 0,1-1 0,-1 1 0,0 0 0,0-1-1,0 0 1,-1 0 0,1 0 0,5-4 0,4-5 75,-1-1 0,1 0 0,-2-1 1,0 0-1,0-1 0,-2 0 0,1 0 1,11-30-1,0-8 63,17-70 0,-37 119-182,4-10-20,0 0 0,-1 0 0,-1-1-1,0 1 1,-1-1 0,-1-14 0,-3 22-98,-1 13 28,-3 17-19,3 0 69,1 0-1,1 0 0,1 31 1,1-45 45,1 0 1,0 0 0,1 0-1,0 0 1,0-1 0,1 1-1,0 0 1,1-1 0,0 0-1,9 15 1,-12-22 18,1 1 1,0-1-1,0 1 1,0-1-1,0 0 1,1 0-1,-1 1 1,0-2-1,1 1 1,0 0-1,-1-1 1,1 1-1,0-1 1,0 1-1,0-1 1,0 0-1,0-1 1,5 2-1,-4-2 14,0 0 0,0 0 0,0-1 0,0 0 1,0 1-1,0-1 0,0-1 0,0 1 0,0 0 0,-1-1 0,1 0 0,5-3 0,4-4 94,-1-1-1,0-1 1,0 1-1,-1-2 1,-1 0 0,11-15-1,-5 6-186,-1-2-1,-2 0 1,0 0-1,-1-2 1,-2 1-1,0-1 1,-2-1-1,0 0 1,-2 0 0,-1 0-1,-1-1 1,0-29-1,-4 49-186,0-1 0,-1 1 0,0 0 0,-2-11 0,2 16 194,1 1-1,-1-1 1,1 0-1,-1 0 1,0 0-1,0 1 1,0-1-1,0 0 1,0 1-1,0-1 1,-1 1-1,1-1 1,0 1-1,-1 0 0,1 0 1,-1-1-1,0 1 1,1 0-1,-4-1 1,-16-2-769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4.736"/>
    </inkml:context>
    <inkml:brush xml:id="br0">
      <inkml:brushProperty name="width" value="0.05" units="cm"/>
      <inkml:brushProperty name="height" value="0.05" units="cm"/>
    </inkml:brush>
  </inkml:definitions>
  <inkml:trace contextRef="#ctx0" brushRef="#br0">30 1 14539,'-7'20'1128,"1"0"0,1 0-1,1 0 1,0 1 0,2 0 0,0 0-1,2 29 1,0-44-975,1 0 1,-1 0-1,1 0 1,0 0-1,1 0 0,2 6 1,-4-10-142,1-1 1,-1 0-1,1 0 1,-1 0-1,1 0 1,0 0-1,-1 0 1,1 0-1,0 0 1,0 0-1,0 0 1,-1 0-1,1 0 1,0 0-1,0-1 1,0 1-1,0 0 1,1-1-1,-1 1 1,0-1-1,0 1 1,0-1-1,0 0 1,1 1-1,-1-1 0,0 0 1,0 0-1,1 0 1,-1 0-1,0 0 1,0 0-1,0 0 1,1 0-1,-1 0 1,0-1-1,0 1 1,2-1-1,2-2-16,1 1-1,0-1 1,-1-1-1,0 1 1,0-1-1,0 0 0,0 0 1,-1 0-1,5-6 1,36-48-86,-32 41 72,2-6-10,-10 15 14,0 0 1,0 1 0,1 0 0,0 0-1,13-11 1,-19 17 13,0 1 1,0 0-1,0 0 0,0 0 0,0 0 1,0 0-1,1 0 0,-1 0 1,0 0-1,0 0 0,0 0 0,0 0 1,0 0-1,1 0 0,-1 0 1,0 0-1,0 0 0,0 0 0,0 0 1,0 0-1,0 0 0,1 0 1,-1 0-1,0 0 0,0 0 0,0 0 1,0 0-1,0 0 0,0 0 1,1 0-1,-1 0 0,0 0 0,0 1 1,0-1-1,0 0 0,0 0 1,0 0-1,0 0 0,0 0 0,0 0 1,1 0-1,-1 1 0,0-1 1,0 0-1,0 0 0,0 0 0,2 11 24,-2 15 28,0-24-46,-1 7 22,1 0 0,0-1 0,1 1 1,0 0-1,0-1 0,3 11 1,-3-17-21,0 0 1,0 0-1,-1-1 1,1 1 0,0 0-1,0-1 1,0 1 0,1-1-1,-1 1 1,0-1 0,1 1-1,-1-1 1,1 0-1,-1 0 1,1 0 0,-1 0-1,1 0 1,0 0 0,-1 0-1,1 0 1,0-1 0,0 1-1,0-1 1,0 1-1,0-1 1,0 0 0,-1 0-1,1 0 1,0 0 0,0 0-1,0 0 1,0 0 0,0-1-1,2 0 1,9-2 6,0-2 1,-1 1 0,1-2-1,-1 1 1,-1-2 0,1 1-1,-1-2 1,14-11-1,-12 9-77,1 0-1,0 1 0,0 1 0,26-11 0,-39 19 57,0-1 0,0 1 0,0 0-1,1-1 1,-1 1 0,0 0 0,0 0 0,1 0-1,-1 0 1,0 0 0,1 0 0,-1 0-1,0 0 1,0 1 0,1-1 0,-1 0 0,0 1-1,0-1 1,0 1 0,0-1 0,1 1-1,-1 0 1,0-1 0,0 1 0,0 0-1,0 0 1,-1 0 0,1 0 0,0 0 0,1 1-1,1 3-102,0 0 0,-1 0 0,0 1 0,0-1 0,2 8 0,-1-4-637,-3-9 730,1 0 1,-1 0 0,0 0-1,0 0 1,1 0 0,-1 0-1,0 0 1,0 0 0,0-1-1,1 1 1,-1 0 0,0 0-1,0 0 1,0 0 0,0 0-1,1-1 1,-1 1 0,0 0-1,0 0 1,0 0 0,0 0-1,0-1 1,0 1 0,1 0-1,-1 0 1,0 0 0,0-1-1,0 1 1,0 0 0,0 0-1,0 0 1,0-1 0,0 1-1,0-11-325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5.124"/>
    </inkml:context>
    <inkml:brush xml:id="br0">
      <inkml:brushProperty name="width" value="0.05" units="cm"/>
      <inkml:brushProperty name="height" value="0.05" units="cm"/>
    </inkml:brush>
  </inkml:definitions>
  <inkml:trace contextRef="#ctx0" brushRef="#br0">0 0 13235,'12'7'1024,"0"3"-1056,4 3-56,4 3 1584</inkml:trace>
  <inkml:trace contextRef="#ctx0" brushRef="#br0" timeOffset="1">389 234 16988,'15'-7'2144,"5"1"-1208,3-1-424,5-5 2065,3 1-1977,3-5-336,2 6-136,7-2-304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5.637"/>
    </inkml:context>
    <inkml:brush xml:id="br0">
      <inkml:brushProperty name="width" value="0.05" units="cm"/>
      <inkml:brushProperty name="height" value="0.05" units="cm"/>
    </inkml:brush>
  </inkml:definitions>
  <inkml:trace contextRef="#ctx0" brushRef="#br0">12 83 17212,'0'16'1049,"0"-1"0,-4 26 0,1 1 205,1-8-753,0 123 1149,3-139-1539,1 1 0,1-1 0,0 1-1,2-1 1,0 0 0,10 23 0,-13-37-83,0 0-1,0 0 1,0 0-1,1 0 1,0-1 0,-1 1-1,1-1 1,0 0 0,1 1-1,6 4 1,-9-7-9,1-1-1,-1 1 1,1 0 0,-1-1-1,1 1 1,0 0 0,-1-1-1,1 0 1,0 1 0,-1-1-1,1 0 1,0 0 0,-1 0-1,1 0 1,0 0 0,-1-1-1,1 1 1,0 0 0,-1-1-1,1 1 1,0-1 0,-1 1-1,1-1 1,-1 0 0,1 0-1,-1 0 1,1 0 0,-1 0-1,0 0 1,0 0 0,2-2-1,6-6 74,-1-1-1,-1 0 0,1 0 0,-2-1 0,1 0 0,-1 0 1,5-16-1,26-85 234,-35 103-315,11-34 39,-3 0-1,8-67 1,-18 91-105,-4 27-37,-3 30 2,0 94-65,7-116 154,1 0 0,1 0 0,0-1 0,1 1 0,0-1 0,8 19 0,-10-32 16,-1 0 1,1 0 0,0-1 0,0 1-1,-1 0 1,1-1 0,0 1 0,1 0-1,-1-1 1,0 1 0,0-1-1,1 0 1,-1 1 0,1-1 0,-1 0-1,1 0 1,-1 0 0,1 0 0,0 0-1,0 0 1,-1-1 0,1 1 0,0 0-1,0-1 1,0 0 0,0 1 0,1-1-1,0 0 23,1-1-1,-1 0 1,0 1-1,-1-1 1,1 0-1,0-1 1,0 1-1,0 0 1,-1-1 0,1 0-1,0 1 1,-1-1-1,0 0 1,1 0-1,-1-1 1,3-3-1,6-9 75,0 0-1,-1-1 1,-1 0-1,0 0 1,-2-1-1,0 0 1,0 0-1,7-35 1,-8 20-580,-1 1 1,-2-1-1,-1 0 0,-2-42 1,-5 36-772,5 36 1163,-1 0-1,1 0 0,-1 0 0,1 1 0,-1-1 0,0 0 0,0 1 0,0-1 1,0 0-1,0 1 0,0-1 0,0 1 0,0 0 0,-1-1 0,1 1 1,-3-2-1,-5 0-865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01.602"/>
    </inkml:context>
    <inkml:brush xml:id="br0">
      <inkml:brushProperty name="width" value="0.05" units="cm"/>
      <inkml:brushProperty name="height" value="0.05" units="cm"/>
    </inkml:brush>
  </inkml:definitions>
  <inkml:trace contextRef="#ctx0" brushRef="#br0">1 164 11194,'0'0'22,"0"1"0,-1-1 0,1 1 0,0-1 0,0 1 0,0-1 0,0 1 0,0-1 0,0 1 0,0-1 0,0 1 0,0-1-1,0 1 1,0-1 0,1 1 0,-1-1 0,0 1 0,0-1 0,0 0 0,1 1 0,-1-1 0,0 1 0,0-1 0,1 1 0,-1-1 0,0 0 0,1 1-1,0-1 1,16 7 124,27-3-309,-39-4 195,47-2-26,-1-1 0,60-13 1,-32 4 45,38 0 29,129 3 1,119 21 144,197-4 332,1-24-316,45-1-210,897-35 66,4-16-74,-128 87 225,-308 0-71,-828-19-169,299 4 255,-2 25 163,-419-19-388,94 10-129,-174-14 86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9.122"/>
    </inkml:context>
    <inkml:brush xml:id="br0">
      <inkml:brushProperty name="width" value="0.05" units="cm"/>
      <inkml:brushProperty name="height" value="0.05" units="cm"/>
    </inkml:brush>
  </inkml:definitions>
  <inkml:trace contextRef="#ctx0" brushRef="#br0">148 275 16267,'0'-5'340,"0"0"0,-1 0 0,0 0 0,0 0 0,0 0 0,0 0-1,-1 0 1,0 0 0,-4-8 0,5 12-273,1 0-1,-1 0 1,0 0 0,0 0-1,0 0 1,0 0 0,1 0 0,-1 0-1,-1 0 1,1 0 0,0 0-1,0 1 1,0-1 0,0 0-1,0 1 1,-1-1 0,1 1 0,0-1-1,-1 1 1,1 0 0,0-1-1,-1 1 1,1 0 0,0 0 0,-1 0-1,1 0 1,0 0 0,-1 0-1,1 1 1,0-1 0,-1 0-1,1 1 1,0-1 0,0 1 0,-1-1-1,1 1 1,0 0 0,0-1-1,0 1 1,0 0 0,-2 1-1,-3 3 17,0 1 0,0 0 0,1 0 1,0 0-1,0 1 0,0 0 0,0 0 0,1 0 0,1 0 0,-6 13 0,4-6-43,1-1 1,0 1 0,1 0 0,0 0-1,-1 18 1,4-29-26,0-1 1,0 0-1,0 1 1,0-1-1,0 0 0,1 0 1,-1 1-1,1-1 1,-1 0-1,1 0 0,1 3 1,-1-5-7,-1 1 0,1 0 0,-1-1 0,1 1 0,0-1-1,-1 1 1,1-1 0,0 1 0,0-1 0,0 1 0,-1-1 0,1 0 0,0 1 0,0-1 0,0 0 0,0 0 0,-1 0 0,1 1 0,0-1 0,0 0 0,0 0 0,0 0 0,0 0 0,0-1 0,-1 1 0,1 0 0,0 0 0,0 0 0,0-1 0,0 1 0,-1-1 0,1 1 0,1-1-1,8-4 51,0-1-1,0 0 0,0-1 1,-1 0-1,1 0 0,-2-1 0,1 0 1,-1 0-1,12-17 0,2-6 242,31-56-1,-45 73-225,39-79 286,-42 82-304,-1 0 0,0 0 0,-1 0 0,0-1 0,0 1 0,0-19 0,-5 14 23,2 16-78,0 0 0,0 0 0,-1 0-1,1-1 1,0 1 0,0 0 0,0 0 0,0 0 0,0 0-1,-1 0 1,1-1 0,0 1 0,0 0 0,0 0 0,0 0-1,-1 0 1,1 0 0,0 0 0,0 0 0,0 0 0,-1 0-1,1 0 1,0 0 0,0 0 0,0 0 0,-1 0 0,1 0-1,0 0 1,0 0 0,0 0 0,-1 0 0,1 0 0,0 0-1,0 0 1,0 0 0,-1 0 0,-1 2-3,0-1 0,0 1 0,1 0 0,-1-1 0,1 1 0,-1 0 0,1 0 0,-1 0 0,1 0 0,-2 4 0,-12 26-21,2 1 0,1 0 0,1 1 0,2 0 0,2 1 0,-4 37 1,10-63 17,1 0 0,0 0 0,0 0 0,1 0 0,0 0 0,1-1 1,0 1-1,5 15 0,-6-22 2,0 1 0,1 0 0,-1-1-1,1 0 1,-1 1 0,1-1 0,0 0 0,0 0 0,0 1 0,0-2 0,0 1 0,0 0-1,1 0 1,-1-1 0,1 1 0,-1-1 0,1 0 0,-1 1 0,1-1 0,0-1 0,0 1 0,-1 0-1,1-1 1,0 1 0,0-1 0,0 0 0,0 0 0,0 0 0,-1 0 0,6-1 0,0-1 4,1-1 0,-1 1 1,-1-1-1,1 0 0,0-1 1,-1 0-1,1 0 0,-1-1 1,0 0-1,-1 0 0,1 0 1,-1-1-1,0 0 0,-1 0 1,1-1-1,-1 0 0,-1 0 1,6-8-1,-2 1 13,-1 0-1,0 0 1,-1-1 0,-1 0-1,0 0 1,-1 0-1,-1-1 1,3-26 0,-8 24-10,2 18-4,0 0 0,0 0 0,-1 0 0,1-1 0,0 1 0,0 0 0,0 0 0,0 0 0,-1 0 0,1 0 0,0 0 0,0 0-1,0 0 1,-1 0 0,1 0 0,0 0 0,0 0 0,-1 0 0,1 0 0,0 0 0,0 0 0,0 0 0,-1 0 0,1 0 0,0 0 0,0 0 0,0 0 0,-1 0 0,1 0 0,0 0-1,0 0 1,0 1 0,-1-1 0,1 0 0,0 0 0,0 0 0,0 0 0,-1 1 0,-1 1-3,0 0-1,0 1 1,0 0-1,0-1 1,0 1-1,0 0 1,-1 5-1,-5 12 2,1 0-1,2 1 1,0-1-1,1 1 1,1 0-1,-1 27 1,4-47 4,0 1 0,0 0 0,0 0 1,0-1-1,0 1 0,1 0 0,-1-1 0,0 1 0,1 0 0,-1-1 1,1 1-1,0 0 0,0-1 0,-1 1 0,1-1 0,0 1 0,0-1 1,0 0-1,1 1 0,-1-1 0,0 0 0,0 0 0,3 2 1,-3-3-1,1 1 0,0-1 1,0 1-1,0-1 0,0 1 1,0-1-1,0 0 0,0 0 1,0 0-1,0 0 1,0-1-1,0 1 0,0 0 1,0-1-1,0 1 0,0-1 1,-1 0-1,1 0 1,0 0-1,3-2 0,5-3 3,-1-1-1,1 0 0,-1-1 0,12-13 1,-11 11-23,0 0 0,18-13 0,-27 23 16,-1 0-1,1-1 1,-1 1-1,1 0 0,-1 0 1,1 0-1,0 0 1,-1 0-1,1-1 1,-1 1-1,1 0 1,0 0-1,-1 0 0,1 1 1,-1-1-1,1 0 1,0 0-1,-1 0 1,1 0-1,-1 0 1,1 1-1,-1-1 0,1 0 1,-1 1-1,1-1 1,-1 0-1,1 1 1,-1-1-1,1 0 1,-1 1-1,1-1 0,-1 1 1,0-1-1,1 1 1,-1-1-1,0 1 1,1-1-1,-1 1 1,0-1-1,0 2 0,13 31-55,-7-17 19,-5-13 39,1 0 0,-1 0 0,1 0 1,0 0-1,0 0 0,0 0 1,1-1-1,-1 1 0,1-1 1,-1 1-1,1-1 0,0 0 1,0 0-1,0 0 0,0-1 1,0 1-1,0-1 0,1 1 1,-1-1-1,0 0 0,1 0 1,-1-1-1,1 1 0,-1-1 0,1 1 1,-1-1-1,1 0 0,-1-1 1,1 1-1,-1-1 0,1 1 1,-1-1-1,0 0 0,1 0 1,-1 0-1,0-1 0,0 1 1,1-1-1,-1 0 0,-1 0 1,5-3-1,-3 2 45,1-2 0,0 1 0,-1 0 0,0-1 0,0 0 0,0 0 0,-1 0 0,0-1 0,0 1 0,0-1 0,-1 1 0,1-1 0,-1 0 0,-1 0 0,1 0 0,-1 0 0,1-13 0,-2 11-4,1-1 0,-2 0-1,1 0 1,-1 1-1,-1-1 1,1 0-1,-2 1 1,1-1-1,-1 1 1,0 0-1,-1 0 1,-5-9-1,11 19-413,0 0 0,1 0 0,-1 0 0,1-1-1,-1 1 1,1 0 0,-1-1 0,1 0 0,0 1-1,0-1 1,5 1 0,0 0 56,0 0 0,1 0 0,-1-1 0,16 0 0,19-4-584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6.106"/>
    </inkml:context>
    <inkml:brush xml:id="br0">
      <inkml:brushProperty name="width" value="0.05" units="cm"/>
      <inkml:brushProperty name="height" value="0.05" units="cm"/>
    </inkml:brush>
  </inkml:definitions>
  <inkml:trace contextRef="#ctx0" brushRef="#br0">16 10 19284,'0'2'209,"0"0"0,0-1 0,0 1 0,0-1 0,0 1 0,-1-1 0,1 1 0,-1-1 1,1 1-1,-1-1 0,0 2 0,0-1 37,-2 8 67,1-1 0,0 1 0,1-1 0,-1 1-1,2-1 1,-1 1 0,2 0 0,-1-1 0,1 1 0,4 15-1,-5-22-286,1 0 0,0 0 0,0-1 0,0 1 0,0 0 0,0 0 0,1 0 0,-1-1 0,1 1 0,0-1 0,0 1 0,0-1 0,0 0 0,0 1 0,0-1 0,1 0 0,-1-1 0,1 1 0,-1 0 0,1-1 0,0 1 0,0-1 0,-1 0 0,1 0 0,0 0 0,0 0 0,0-1 0,0 1 0,0-1 0,1 1 0,-1-1 0,0 0 0,0-1 0,0 1 0,0 0 0,3-2 0,2 0-32,0 0 1,-1-1 0,1 0 0,-1 0 0,0-1 0,0 0-1,0 0 1,0-1 0,-1 0 0,0 0 0,0-1-1,0 1 1,9-13 0,-2 0-73,0 0 0,-1-1 0,16-35 1,-19 32-4,-6 13 1,-2 26 126,-1-11-26,0 1 0,1-1 0,-1 0 1,1 0-1,1 0 0,-1 0 0,1 0 0,0-1 0,0 1 1,0 0-1,1-1 0,3 6 0,-3-8-8,0 1 0,0-1 1,0 0-1,0 0 0,1 0 0,-1-1 0,1 1 0,0-1 1,-1 1-1,1-1 0,0-1 0,0 1 0,0 0 1,1-1-1,-1 0 0,0 0 0,9 1 0,-1-2-28,-1 0 0,1 0 0,0-1 0,-1 0 0,1-1-1,-1-1 1,17-5 0,2-3-259,43-21-1,-71 31 225,-1 0 0,1 1 0,0-1-1,-1 0 1,1 0 0,-1-1 0,1 1 0,-1 0-1,1 0 1,-1-1 0,0 1 0,0-1 0,2-2-1,-3 3 43,0 1 0,0-1-1,0 0 1,0 0 0,0 0-1,0 0 1,0 0 0,0 0-1,0 0 1,0 1-1,0-1 1,-1 0 0,1 0-1,0 0 1,-1 1 0,1-1-1,-1 0 1,1 0 0,-1 1-1,1-1 1,-1 0-1,1 0 1,-1 1 0,0-1-1,1 1 1,-1-1 0,0 1-1,-1-1 1,-12-10-84,-8-6-61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6.464"/>
    </inkml:context>
    <inkml:brush xml:id="br0">
      <inkml:brushProperty name="width" value="0.05" units="cm"/>
      <inkml:brushProperty name="height" value="0.05" units="cm"/>
    </inkml:brush>
  </inkml:definitions>
  <inkml:trace contextRef="#ctx0" brushRef="#br0">1 7 17156,'8'-5'1248,"8"3"-1056,3 2-232,6 6 104,7 4 208,5 1-328,-1 2-96</inkml:trace>
  <inkml:trace contextRef="#ctx0" brushRef="#br0" timeOffset="1">408 232 20492,'-2'7'2353,"5"-9"-1345,1-7-456,4-2 1369,-1-4-465,4 1-824,2 1-416,0-4-3281,3 1 2833,-3 3-432,0 0-216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7.181"/>
    </inkml:context>
    <inkml:brush xml:id="br0">
      <inkml:brushProperty name="width" value="0.05" units="cm"/>
      <inkml:brushProperty name="height" value="0.05" units="cm"/>
    </inkml:brush>
  </inkml:definitions>
  <inkml:trace contextRef="#ctx0" brushRef="#br0">233 49 18764,'1'-3'200,"-1"0"0,0 0 0,0 0 0,0 0 0,0 1 0,-1-1 0,1 0 0,-1 0 0,0 0 0,1 1 0,-3-5 0,2 6-150,0 0 0,0 0 0,0 0 0,1 1 0,-1-1 0,0 0 0,-1 1 1,1-1-1,0 0 0,0 1 0,0-1 0,0 1 0,0 0 0,0-1 1,-1 1-1,1 0 0,0 0 0,0 0 0,-1-1 0,1 1 0,0 1 0,0-1 1,-1 0-1,1 0 0,0 0 0,0 1 0,0-1 0,0 0 0,-3 2 1,-4 1 75,-1 1 1,1 0-1,-1 0 1,1 1-1,0 0 1,1 1-1,-1-1 1,-11 14 0,3-3-128,2 0 1,-22 31-1,31-39-9,-1 1 0,1 0 0,1 0 0,-1 0 0,2 1-1,-1-1 1,1 1 0,-3 16 0,6-21-3,-1-1-1,1 0 1,0 1 0,0-1-1,1 0 1,-1 0 0,1 1 0,0-1-1,0 0 1,1 0 0,-1 0-1,1 0 1,0 0 0,0 0-1,0 0 1,0-1 0,1 1-1,-1-1 1,1 1 0,0-1-1,0 0 1,5 4 0,5 2-56,1-1 1,0 0 0,1 0-1,0-1 1,31 9 0,-30-11 25,0 1 1,-1 0-1,1 1 0,-1 1 1,15 10-1,-29-18 51,-1 1 0,1-1 0,-1 1 0,1-1 0,0 1 0,-1-1 0,1 1 0,-1-1 0,1 1 0,-1 0 0,1-1 0,-1 1 0,0 0 0,1 0 0,-1-1 0,0 1-1,1 0 1,-1 0 0,0-1 0,0 1 0,0 0 0,0 0 0,0-1 0,0 1 0,0 0 0,0 0 0,0 0 0,0-1 0,0 1 0,0 0 0,-1 0 0,1-1 0,0 1 0,-1 0 0,1 0 0,0-1 0,-1 1 0,1 0 0,-1-1 0,1 1 0,-1-1-1,1 1 1,-1 0 0,0-1 0,1 1 0,-1-1 0,0 0 0,1 1 0,-1-1 0,-1 1 0,-3 2 103,-1 1 0,1-1 0,-1-1 1,-10 4-1,0 0 149,0-1 0,0-1 0,-1-1 1,1 0-1,-1-1 0,-30-1 0,46-1-276,-1 0-1,0 0 0,1-1 0,-1 1 1,0 0-1,1-1 0,-1 1 0,1-1 1,-1 0-1,0 0 0,1 1 0,0-1 0,-1 0 1,1 0-1,-3-2 0,4 2-20,-1 0 1,1 0-1,0 0 0,-1 1 0,1-1 0,0 0 1,0 0-1,-1 0 0,1 0 0,0 1 1,0-1-1,0 0 0,0 0 0,0 0 0,0 0 1,0 0-1,0 0 0,1 0 0,-1 1 1,0-1-1,1-1 0,2-4-63,0 1 1,0 0-1,0 0 1,1 0-1,0 0 1,0 1-1,5-5 1,27-25-324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7.603"/>
    </inkml:context>
    <inkml:brush xml:id="br0">
      <inkml:brushProperty name="width" value="0.05" units="cm"/>
      <inkml:brushProperty name="height" value="0.05" units="cm"/>
    </inkml:brush>
  </inkml:definitions>
  <inkml:trace contextRef="#ctx0" brushRef="#br0">5 1 16628,'0'34'2008,"0"5"-1296,-3-1-248,2 5 897,1-1-433,1-3-88,2-15-568,3-1-368,-1-13-712,2-7 744,1-8-200,-4-15-72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8.337"/>
    </inkml:context>
    <inkml:brush xml:id="br0">
      <inkml:brushProperty name="width" value="0.05" units="cm"/>
      <inkml:brushProperty name="height" value="0.05" units="cm"/>
    </inkml:brush>
  </inkml:definitions>
  <inkml:trace contextRef="#ctx0" brushRef="#br0">1 81 15411,'1'-71'3521,"0"62"575,26 350-2673,-15-137-937,-12-195-362,1 0 0,0 0 0,1 1-1,4 12 1,-6-22-114,0 0 1,0 0-1,0 0 1,1 1-1,-1-1 0,0 0 1,0 0-1,0 0 0,0 1 1,0-1-1,0 0 0,0 0 1,0 0-1,1 0 0,-1 1 1,0-1-1,0 0 0,0 0 1,0 0-1,0 0 0,1 0 1,-1 0-1,0 1 0,0-1 1,0 0-1,1 0 1,-1 0-1,0 0 0,0 0 1,0 0-1,1 0 0,-1 0 1,0 0-1,0 0 0,0 0 1,1 0-1,-1 0 0,0 0 1,0 0-1,1 0 0,-1 0 1,0 0-1,6-8 304,-1-9-116,-1-1 1,-1 1-1,-1-1 0,0 1 1,-2-31-1,1 24-60,1-30 16,-2-110-256,2 177 54,1 0-1,1 0 1,0-1-1,0 1 1,1-1-1,1 0 1,12 19-1,-16-28 51,0 0 1,0 0-1,0-1 0,1 1 0,-1-1 0,1 1 0,-1-1 1,1 0-1,0 0 0,0 0 0,0 0 0,0-1 0,5 3 1,-6-4 1,1 1 0,-1-1 1,1 1-1,0-1 1,-1 0-1,1 0 0,0 0 1,-1-1-1,1 1 1,-1-1-1,1 1 1,-1-1-1,1 0 0,-1 0 1,1 0-1,-1 0 1,0 0-1,1-1 0,2-1 1,6-7 12,0 0 0,0 0 0,-1-1 0,0 0 0,-1-1-1,0 0 1,-1-1 0,0 0 0,-1 0 0,-1 0 0,0-1 0,5-20 0,-9 20 1,-2 14-17,0 0 0,-1 0 0,1 0 0,0 0 0,0 0 0,0 0 0,0 0 0,0-1 0,0 1 0,-1 0 0,1 0 0,0 0 1,0 0-1,0 0 0,0 0 0,-1 0 0,1 0 0,0 0 0,0 0 0,0 0 0,0 0 0,0 0 0,-1 0 0,1 0 0,0 0 0,0 1 0,0-1 0,0 0 1,0 0-1,-1 0 0,1 0 0,0 0 0,0 0 0,0 0 0,0 0 0,0 0 0,0 1 0,-1-1 0,1 0 0,0 0 0,0 0 0,-2 2 3,0 1-1,0-1 0,0 1 1,0-1-1,1 1 1,-1 0-1,-1 3 0,0 3 0,0 0-1,1 1 1,0-1-1,1 0 1,-1 19-1,1-24 5,1 0 0,0 0 0,1 0 0,-1 0 0,1 0 0,0 0 0,0 0-1,0 0 1,0 0 0,1 0 0,-1-1 0,1 1 0,0 0 0,0-1 0,0 1-1,4 2 1,-5-4 3,1-1 0,0 0 0,0 0 0,0 0 0,0 0 0,0 0 0,0 0-1,0 0 1,0-1 0,0 1 0,0-1 0,1 0 0,-1 1 0,0-1 0,0 0 0,0 0 0,1 0-1,-1-1 1,0 1 0,0-1 0,0 1 0,0-1 0,1 1 0,-1-1 0,0 0 0,2-1 0,4-2 39,0-1 1,-1 0-1,1 0 1,13-12-1,0-2-18,-1-2-1,0-1 1,-2-1 0,30-47-1,-53 80-392,0 0-1,1 0 0,0 0 1,0 0-1,-3 19 1,7-25 172,-1-1 0,1 1 0,0-1 0,0 1 1,0-1-1,0 1 0,1-1 0,-1 1 0,1-1 1,2 5-1,-3-7 87,1 1-1,0 0 1,0 0 0,0-1 0,1 1 0,-1-1-1,0 1 1,1-1 0,-1 1 0,0-1-1,1 0 1,0 0 0,-1 0 0,1 0 0,0 0-1,0 0 1,-1 0 0,1 0 0,3 0-1,19 3-842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9.475"/>
    </inkml:context>
    <inkml:brush xml:id="br0">
      <inkml:brushProperty name="width" value="0.05" units="cm"/>
      <inkml:brushProperty name="height" value="0.05" units="cm"/>
    </inkml:brush>
  </inkml:definitions>
  <inkml:trace contextRef="#ctx0" brushRef="#br0">63 535 12435,'0'0'108,"0"-1"-1,-1 0 1,1 0 0,0 1 0,-1-1 0,1 0 0,-1 1 0,1-1 0,-1 0 0,1 1-1,-1-1 1,1 1 0,-1-1 0,0 1 0,1-1 0,-1 1 0,0-1 0,1 1-1,-1 0 1,0-1 0,0 1 0,1 0 0,-1 0 0,0-1 0,-1 1 0,1 0 52,0 1 1,0-1 0,-1 0 0,1 1 0,0-1-1,0 1 1,0-1 0,0 1 0,0 0 0,1-1-1,-1 1 1,0 0 0,0 0 0,0 0 0,-1 1-1,-2 4 300,1-1 0,-1 1-1,1 0 1,0 0-1,-3 8 1,5-7-297,-1-1 0,1 0 0,0 1 0,0-1 1,1 1-1,0-1 0,0 1 0,0-1 0,1 1 0,0-1 1,3 10-1,-4-14-137,1 1 1,-1-1-1,1 0 1,0 0-1,0-1 1,0 1-1,0 0 1,0 0-1,1 0 1,-1-1-1,1 1 1,-1 0-1,1-1 1,-1 0-1,1 1 1,0-1-1,0 0 1,-1 0-1,1 0 1,0 0-1,0 0 1,0 0-1,0 0 1,0-1-1,0 1 1,1-1-1,-1 0 1,0 1-1,0-1 1,0 0-1,0 0 1,0 0-1,1-1 1,-1 1-1,0 0 1,0-1-1,0 0 1,3 0-1,1-2-1,0 1 0,-1-1 0,1 0 1,0-1-1,-1 1 0,0-1 0,0 0 0,0-1 0,0 1 0,-1-1 0,1 0 1,-1 0-1,4-7 0,6-10-10,21-45 0,-31 57-41,5-7-24,-3 5-6,0 0 1,-1 0 0,0 0-1,-1-1 1,0 1-1,-1-1 1,3-20 0,-17 76-48,10-35 157,1-1-1,0 1 1,1-1 0,2 11 0,-4-18-36,1 1 1,1 0-1,-1 0 1,0 0-1,0-1 0,0 1 1,0 0-1,0 0 1,1-1-1,-1 1 1,0 0-1,1 0 1,-1-1-1,0 1 0,1 0 1,-1-1-1,1 1 1,-1-1-1,1 1 1,0-1-1,-1 1 1,1-1-1,-1 1 1,1-1-1,0 1 0,0-1 1,-1 0-1,1 1 1,0-1-1,-1 0 1,1 0-1,0 1 1,0-1-1,0 0 1,-1 0-1,1 0 0,0 0 1,0 0-1,-1 0 1,1 0-1,0 0 1,0-1-1,0 1 1,-1 0-1,1 0 1,0-1-1,-1 1 0,1 0 1,0-1-1,0 1 1,-1 0-1,1-1 1,-1 1-1,1-1 1,0 0-1,-1 1 0,1-2 1,5-3 65,-1 0 0,0 0 0,-1-1 0,1 0-1,-1 0 1,0 0 0,-1-1 0,0 1 0,0-1 0,0 0 0,2-10 0,4-14 2,4-40 1,-11 59-107,4-25-152,-3 1 0,0-1 0,-3 1 0,-4-45 0,-6 47-155,10 33 318,0 1-1,-1-1 1,1 1 0,0 0 0,0-1-1,-1 1 1,1-1 0,0 1 0,-1-1 0,1 1-1,0 0 1,-1-1 0,1 1 0,0 0-1,-1-1 1,1 1 0,-1 0 0,1 0 0,-1-1-1,1 1 1,-1 0 0,1 0 0,-1 0-1,0 0 6,0 0 0,1 1 0,-1-1-1,0 1 1,1-1 0,-1 1-1,1-1 1,-1 1 0,0-1 0,1 1-1,-1-1 1,1 1 0,0 0-1,-1-1 1,1 1 0,-1 0 0,1 0-1,0-1 1,0 1 0,-1 0-1,1 1 1,-3 6-12,0 0 0,1 0 0,0 1 0,0-1 0,1 1 0,0 0 0,0-1 0,1 1 0,0 0 0,2 12 0,-2-21 19,0 0 0,0 0-1,0 1 1,0-1 0,0 0 0,0 0 0,0 1-1,0-1 1,0 0 0,0 0 0,0 0-1,0 1 1,0-1 0,0 0 0,0 0 0,1 0-1,-1 1 1,0-1 0,0 0 0,0 0-1,0 0 1,0 1 0,0-1 0,1 0-1,-1 0 1,0 0 0,0 0 0,0 0 0,0 0-1,1 1 1,-1-1 0,0 0 0,0 0-1,0 0 1,1 0 0,-1 0 0,0 0-1,0 0 1,1 0 0,-1 0 0,0 0 0,0 0-1,1 0 1,5-10 168,1-16 127,0-101 809,-14 144-660,6 20-315,1 1 1,2-1 0,1 1 0,16 65 0,52 146 173,-51-188-228,-12-31-51,-4-16 2,1 1 0,7 18-1,-12-34-22,0 1-1,0 0 1,1 0-1,-1 0 1,0-1 0,0 1-1,0 0 1,0 0-1,0 0 1,0 0-1,0-1 1,0 1 0,1 0-1,-1 0 1,0 0-1,0 0 1,0 0-1,0-1 1,0 1 0,1 0-1,-1 0 1,0 0-1,0 0 1,0 0-1,1 0 1,-1 0 0,0 0-1,0 0 1,0 0-1,0 0 1,1 0-1,-1 0 1,0 0 0,0 0-1,0 0 1,1 0-1,-1 0 1,0 0-1,0 0 1,0 0 0,1 0-1,-1 0 1,0 0-1,0 0 1,0 0-1,0 1 1,1-1 0,-1 0-1,0 0 1,0 0-1,0 0 1,0 0-1,0 0 1,1 1 0,-1-1-1,0 0 1,0 0-1,0 1 1,2-20 145,-3-8-51,-1 0 0,-2 1-1,0 0 1,-9-27-1,-37-99-201,42 131 61,60 59-280,-41-31 311,0 0 1,0-1-1,0-1 1,1 0 0,0 0-1,0-1 1,0-1-1,0 0 1,1-1-1,-1 0 1,1-1 0,14 0-1,-19-1 9,1-1 0,-1 0 0,0 0 1,-1-1-1,1 0 0,0 0 0,0-1 0,-1 0 0,1 0 0,-1-1 0,0 0 0,0 0 0,-1-1 1,1 0-1,-1 0 0,0 0 0,0-1 0,-1 0 0,1 0 0,4-8 0,-4 5 2,-1 0 0,0 0-1,-1-1 1,0 1 0,0-1-1,-1 0 1,0 0 0,-1-1-1,2-12 1,-4 22 0,0 1 0,0-1 0,0 1-1,0-1 1,0 1 0,0-1 0,0 1 0,0-1 0,0 0 0,0 1 0,0-1-1,0 1 1,0-1 0,-1 1 0,1-1 0,0 1 0,0-1 0,0 1 0,-1-1-1,1 1 1,-1-2 0,-7 7-7,-6 20-3,7-8 34,1 0 0,1 1 0,1-1 0,1 1 0,0 0 0,1 1 0,1-1-1,1 0 1,3 33 0,-2-46-6,0-1-1,0 1 0,0-1 0,1 0 1,0 0-1,-1 0 0,2 1 1,3 5-1,-5-9-44,-1 0 0,1 0-1,-1-1 1,1 1 0,0 0 0,0 0 0,-1-1-1,1 1 1,0 0 0,0-1 0,0 1 0,0-1 0,-1 1-1,1-1 1,0 0 0,0 1 0,0-1 0,0 0-1,0 1 1,0-1 0,0 0 0,0 0 0,0 0 0,0 0-1,0 0 1,0 0 0,0 0 0,0-1 0,0 1-1,0 0 1,0 0 0,0-1 0,0 1 0,0-1 0,0 1-1,0-1 1,0 1 0,0-1 0,-1 1 0,1-1-1,0 0 1,0 0 0,-1 1 0,2-2 0,2-4-124,1-1 0,-1 0 0,0 0 0,-1 0 0,1 0 1,-1 0-1,-1-1 0,0 0 0,0 1 0,0-1 0,0-9 0,-1 14 87,8-54-528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9.879"/>
    </inkml:context>
    <inkml:brush xml:id="br0">
      <inkml:brushProperty name="width" value="0.05" units="cm"/>
      <inkml:brushProperty name="height" value="0.05" units="cm"/>
    </inkml:brush>
  </inkml:definitions>
  <inkml:trace contextRef="#ctx0" brushRef="#br0">7 0 16844,'-3'9'1344,"1"7"-1008,1-2-160,2 3 504,5 2-624,4 2 544,1-2-472,4-2-120,1-3 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20.267"/>
    </inkml:context>
    <inkml:brush xml:id="br0">
      <inkml:brushProperty name="width" value="0.05" units="cm"/>
      <inkml:brushProperty name="height" value="0.05" units="cm"/>
    </inkml:brush>
  </inkml:definitions>
  <inkml:trace contextRef="#ctx0" brushRef="#br0">194 14 18476,'-1'-2'168,"0"1"1,-1 0-1,1 0 1,-1 0-1,1 0 1,-1 0-1,1 0 1,-1 0-1,0 0 1,1 1-1,-1-1 1,0 1-1,0-1 1,1 1-1,-1-1 0,0 1 1,0 0-1,0 0 1,0 0-1,1 0 1,-1 0-1,0 1 1,0-1-1,-2 1 1,-1 1 82,-1-1 0,1 1 1,0 0-1,0 0 1,0 0-1,1 1 0,-6 3 1,0 2 15,0 1 1,1 0-1,0 0 0,0 1 1,1 0-1,1 0 1,-9 14-1,12-18-190,1 1-1,0-1 1,0 1-1,0 0 1,1-1-1,0 1 1,0 0-1,0 1 1,1-1-1,0 0 1,1 0-1,0 1 1,0-1-1,1 9 1,-1-14-64,1-1-1,-1 0 1,0 0 0,1 0 0,-1 0-1,1 0 1,-1 0 0,1 0-1,-1 0 1,1 0 0,0 0-1,-1 0 1,1 0 0,0 0 0,0 0-1,0 0 1,0-1 0,0 1-1,0 0 1,0-1 0,0 1-1,1 0 1,1 0 0,-1-1 0,0 1 0,1-1 0,-1 0 0,1 0 0,-1 0 0,1 0 0,-1 0 0,0 0 0,4-1 0,3-2 10,0 1 0,0-2 0,-1 1 1,15-9-1,22-18-107,-2-1 0,70-66 0,-97 82 44,-14 13 27,0 0 0,0 0 0,0 1 0,0-1 0,1 0 1,-1 1-1,1-1 0,-1 1 0,5-1 0,-6 1 11,-1 1-1,0 0 1,0 0 0,1 0-1,-1 0 1,0 0-1,1 0 1,-1 1 0,0-1-1,1 0 1,-1 0-1,0 0 1,1 0 0,-1 0-1,0 0 1,1 0-1,-1 1 1,0-1 0,0 0-1,1 0 1,-1 0-1,0 1 1,0-1 0,1 0-1,-1 0 1,0 1 0,0-1-1,0 0 1,1 1-1,0 18 2,-4 5 46,1-15-17,1 1 1,0-1 0,0 0 0,1 1 0,0-1-1,1 0 1,0 1 0,0-1 0,5 16-1,-6-24-17,1 0-1,0 1 1,0-1-1,0 1 1,-1-1-1,1 0 1,0 0-1,0 1 0,1-1 1,-1 0-1,0 0 1,0 0-1,1 0 1,-1 0-1,0-1 1,1 1-1,-1 0 1,1-1-1,-1 1 1,4 0-1,-2 0 2,-1-1-1,1 0 1,0 0 0,0 0-1,0-1 1,0 1 0,0-1 0,0 0-1,-1 1 1,6-3 0,2-2 12,1-1 0,-1 0 0,0 0 0,13-13-1,-1 0-90,-2-2 0,36-46 0,-37 43-53,-28 78-1406,8-47 1522,-1 0-1,0 0 0,0 0 1,0 0-1,-6 9 0,3-10-245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20.611"/>
    </inkml:context>
    <inkml:brush xml:id="br0">
      <inkml:brushProperty name="width" value="0.05" units="cm"/>
      <inkml:brushProperty name="height" value="0.05" units="cm"/>
    </inkml:brush>
  </inkml:definitions>
  <inkml:trace contextRef="#ctx0" brushRef="#br0">1 1193 17132,'11'-1'330,"1"-1"1,0-1 0,-1 0 0,0 0 0,0-1 0,15-7-1,9-4 33,609-197 3182,-353 123-3092,285-92-96,947-309-289,-1459 468-77,207-66 104,0 21-528,-258 65 140,-17 5 126,-5 2 113,-19 13-101,-10 4-89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2.968"/>
    </inkml:context>
    <inkml:brush xml:id="br0">
      <inkml:brushProperty name="width" value="0.05" units="cm"/>
      <inkml:brushProperty name="height" value="0.05" units="cm"/>
    </inkml:brush>
  </inkml:definitions>
  <inkml:trace contextRef="#ctx0" brushRef="#br0">2700 238 10146,'-140'-28'1024,"-2"3"-736,-16 5-184,-8-3 1353,-3 5-1393,-10 0-8,-18 8-16,0 5 8,-14-7-88,-7 2-144,-8-7-784,1 4 872,-12-7-112,2 1-137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9.509"/>
    </inkml:context>
    <inkml:brush xml:id="br0">
      <inkml:brushProperty name="width" value="0.05" units="cm"/>
      <inkml:brushProperty name="height" value="0.05" units="cm"/>
    </inkml:brush>
  </inkml:definitions>
  <inkml:trace contextRef="#ctx0" brushRef="#br0">172 295 18500,'-15'5'542,"0"2"0,0 0-1,1 1 1,0 0 0,-18 14 0,27-18-410,-1 1 1,1 0 0,0 0-1,0 0 1,0 0 0,0 1 0,1 0-1,0 0 1,1 0 0,-1 0-1,1 0 1,0 1 0,1 0-1,-3 9 1,4-14-118,1-1 0,0 0 0,-1 1 0,1-1-1,0 1 1,0-1 0,0 0 0,0 1 0,0-1 0,0 1 0,0-1-1,1 0 1,-1 1 0,0-1 0,1 0 0,-1 1 0,1-1 0,0 0 0,-1 0-1,1 1 1,1 0 0,-1-1-10,0-1 1,0 1-1,0-1 0,0 0 0,0 1 1,0-1-1,0 0 0,0 1 0,0-1 1,0 0-1,0 0 0,1 0 0,-1 0 0,0 0 1,0 0-1,0 0 0,0-1 0,0 1 1,0 0-1,1-1 0,5-1-12,0-1-1,-1 0 1,1 0 0,-1-1-1,0 0 1,9-7-1,5-8-12,0-1-1,-1-1 1,-2-1-1,0 0 1,20-37-1,-10 10-257,35-91-1,-58 130 184,0-1-1,-1 0 1,0 0-1,2-22 1,-4 33 83,-1-1 1,0 0-1,0 0 1,0 0-1,0 1 1,0-1-1,0 0 1,0 0 0,0 0-1,0 1 1,-1-1-1,1 0 1,0 0-1,-1 0 1,1 1-1,0-1 1,-1 0-1,1 1 1,-1-1-1,1 0 1,-1 1-1,1-1 1,-1 0-1,1 1 1,-1-1-1,0 1 1,1-1-1,-2 0 1,1 1 1,0 0-1,-1 0 1,1 0 0,-1 0 0,1 0-1,0 0 1,-1 0 0,1 0 0,-1 1 0,1-1-1,0 1 1,-1-1 0,1 1 0,-2 0 0,-5 3 21,1 1 0,-1 0 1,1 0-1,-8 8 0,-9 10 345,0 2-1,-32 46 0,47-60-223,1 2 0,1-1 0,0 1 0,0 0 0,2 0 0,0 1 0,0 0 0,-5 27 0,10-38-161,-1 0 1,1 0-1,0-1 0,0 1 0,1 0 0,-1 0 0,0-1 0,1 1 0,0 0 1,-1-1-1,1 1 0,0 0 0,0-1 0,1 1 0,-1-1 0,1 0 0,-1 1 1,1-1-1,0 0 0,-1 0 0,1 0 0,0 0 0,1 0 0,-1-1 1,0 1-1,0 0 0,1-1 0,-1 0 0,1 1 0,-1-1 0,1 0 0,3 0 1,6 3-242,0-1 1,1-1 0,0 0-1,-1-1 1,22 0 0,2-2-303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4.339"/>
    </inkml:context>
    <inkml:brush xml:id="br0">
      <inkml:brushProperty name="width" value="0.05" units="cm"/>
      <inkml:brushProperty name="height" value="0.05" units="cm"/>
    </inkml:brush>
  </inkml:definitions>
  <inkml:trace contextRef="#ctx0" brushRef="#br0">16495 605 6761,'-2775'-262'1016,"921"128"2720,-1163 25-2694,1126 193-756,1334-18-459,-752 186 0,1005-171 228,3 14 0,5 13 0,4 13-1,-363 209 1,400-177 3,7 11 0,8 11-1,7 10 1,-348 359-1,375-319-74,11 9-1,11 7 1,10 9-1,-151 288 0,232-353 9,8 5-1,9 3 0,7 3 0,-61 294 0,74-192-13,13 2 0,-6 430 0,48-520-10,8 0 1,50 297-1,-31-372-58,5-1 1,6-2-1,6-1 1,105 219-1,-61-190-376,171 236-1,144 125-691,-193-258 623,-28-32 129,198 258 1,-372-480 406,775 1001 837,-576-772-370,278 248-1,-315-338-340,6-8-1,284 173 1,-253-196-129,308 126 0,249 21-32,25-73 16,6-50 61,62-30-204,1629-2 0,-1393-159 264,-11-102-10,-785 86-43,459-165 0,-462 110-34,-5-11 1,347-219-1,-278 119 23,387-328 0,526-615 126,-903 776-95,377-531-1,-199 100-9,-363 499 15,-14-8 0,140-414 0,-212 462 577,105-556 0,-177 699-310,-7 0-1,-6-2 1,-7 1-1,-6-1 1,-23-154-1,-13 82-23,-10 3-1,-103-294 0,-205-404-355,221 588 15,-211-479-398,-61 28-263,335 662 481,-5 4 0,-5 3 0,-161-169 0,170 208-5,-3 4 0,-3 4 0,-3 3 1,-2 3-1,-155-78 0,148 94 73,-2 4 0,-146-39 0,3 26-94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8.808"/>
    </inkml:context>
    <inkml:brush xml:id="br0">
      <inkml:brushProperty name="width" value="0.05" units="cm"/>
      <inkml:brushProperty name="height" value="0.05" units="cm"/>
    </inkml:brush>
  </inkml:definitions>
  <inkml:trace contextRef="#ctx0" brushRef="#br0">22130 68 8674,'-470'-14'2394,"-416"-21"-243,558 17-1986,-457 33-1,528 7-42,-379 22 144,-80-36-194,-15 1-45,-73 33 104,-404 13 447,-970-61-167,275 4-290,1848 2-122,-1690-18 91,4-55 170,192 85-791,1512-9 517,-878 56-103,-1-58 45,173-54-8,327 20-75,-379-21-1412,-192 45 1501,456 56 1482,481-40-1387,1 3 0,-76 25 0,107-29-43,1 2 0,0 0 0,0 1 0,1 0 0,0 1 0,0 1-1,1 1 1,1 0 0,0 1 0,-14 16 0,-9 23 9,1 0 0,-53 110-1,63-110 73,4-12-2,-92 197 458,101-205-458,1 2 0,2 0 1,2 0-1,1 1 1,-4 50-1,10 50-82,18 151 0,-13-241 10,53 427-233,-44-396 116,3 0 1,3-1-1,57 143 1,-67-199 89,0 0 0,1-1 0,1 0 0,1-1 0,16 18 0,-20-26 13,0-1 1,1 0-1,0-1 1,0 0-1,0 0 1,1-1-1,0 0 1,1-1 0,-1 0-1,21 6 1,5-2-35,0-2 0,0-1 0,63 2 0,114-12-139,-102 0 65,480 33-90,439 12 586,-854-46-320,609-13-13,5 28-43,-309 13 26,509 13-11,-203-51-114,-2-21-61,73-3 7,494 13 82,1 73 97,-776-3 0,1081 66 36,-1134-87-47,1385 42-4,251-126 8,-1018-6-19,-1 76 318,-927 4-194,277 15 92,0-25-129,553-82-54,-600 18-83,-380 48 41,-1-3 1,-1-3-1,-1-2 0,111-55 0,-133 53 54,-1-2 0,-1-1-1,-2-1 1,0-2-1,-2-2 1,47-55 0,-45 41 19,-1-2 0,-3-1 1,-1-1-1,38-91 0,-37 57-29,-3-1 0,-3-1 0,-5-2 0,-3 0-1,-4-1 1,2-154 0,-15 161 142,-4 0-1,-3 1 1,-3-1-1,-5 1 0,-2 1 1,-41-110-1,41 144-66,-3 1-1,-1 0 1,-3 2 0,-1 0-1,-2 2 1,-2 1-1,-1 1 1,-2 2-1,-2 1 1,-1 2-1,-1 1 1,-74-49-1,100 74-111,0 1 0,-1 0 0,0 0 0,0 1 0,0 1-1,-1 0 1,-17-4 0,-34 1-38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0.728"/>
    </inkml:context>
    <inkml:brush xml:id="br0">
      <inkml:brushProperty name="width" value="0.05" units="cm"/>
      <inkml:brushProperty name="height" value="0.05" units="cm"/>
    </inkml:brush>
  </inkml:definitions>
  <inkml:trace contextRef="#ctx0" brushRef="#br0">45 432 13459,'-44'37'9513,"52"-38"-6598,5-4-2870,90-55 267,117-90-1,-174 116-297,-1-2 1,-2-1-1,62-71 0,-105 110 18,-9 20-15,9-21-16,-1 1 1,1-1 0,-1 0 0,0 0-1,1-1 1,-1 1 0,0 0-1,1 0 1,-1 0 0,0 0 0,0-1-1,0 1 1,0 0 0,0-1 0,0 1-1,0-1 1,0 1 0,0-1-1,0 1 1,0-1 0,0 0 0,-2 1-1,-6-10 33,5 4-5,2 7-62,2-1 13,1 0 36,-3-1-7,2-2-4,4-4-6,10-6-39,-11 9-2,1 0 0,-1 0 0,0 0-1,0 0 1,0 0 0,-1 0 0,1-1-1,-1 0 1,1 1 0,-1-1 0,2-5-1,-22 6-1922,5 3 1580,-1 2-100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1.336"/>
    </inkml:context>
    <inkml:brush xml:id="br0">
      <inkml:brushProperty name="width" value="0.05" units="cm"/>
      <inkml:brushProperty name="height" value="0.05" units="cm"/>
    </inkml:brush>
  </inkml:definitions>
  <inkml:trace contextRef="#ctx0" brushRef="#br0">204 232 15763,'-43'26'1367,"27"-17"-915,0 0 0,0 2 0,1 0 0,0 0 0,-17 18 0,23-12-47,9-17-404,0 1 0,0-1 1,0 0-1,0 1 0,0-1 0,0 0 1,0 1-1,0-1 0,0 0 1,0 1-1,0-1 0,1 0 0,-1 1 1,0-1-1,0 0 0,0 0 1,0 1-1,1-1 0,-1 0 0,0 0 1,0 1-1,1-1 0,-1 0 1,0 0-1,0 1 0,1-1 0,-1 0 1,0 0-1,1 0 0,1 1-7,0-1-1,-1 0 1,1 0-1,0 0 0,0 0 1,0 0-1,0 0 1,0 0-1,-1 0 1,1-1-1,0 1 1,0-1-1,0 0 0,-1 1 1,4-3-1,154-93 152,-153 91-136,28-17 42,33-21 94,-1-4 0,68-62 0,-119 96-97,-15 13-46,0 0-1,0 0 0,0 0 0,0 0 0,0 0 0,0-1 0,1 1 0,-1 0 0,0 0 0,0 0 0,0 0 0,0 0 0,0 0 0,0-1 0,0 1 1,0 0-1,0 0 0,0 0 0,0 0 0,0 0 0,0 0 0,0-1 0,0 1 0,0 0 0,0 0 0,0 0 0,0 0 0,0 0 0,0-1 0,0 1 1,0 0-1,0 0 0,0 0 0,0 0 0,0 0 0,0-1 0,0 1 0,0 0 0,0 0 0,-1 0 0,1 0 0,0 0 0,0 0 0,0 0 0,0 0 1,0-1-1,0 1 0,0 0 0,-1 0 0,1 0 0,0 0 0,0 0 0,0 0 0,0 0 0,0 0 0,-1 0 0,1 0 0,-8-2 15,1 3-1,-1 1 0,1 0 0,0 0-1,0 1 1,0-1 0,0 2 0,1-1 0,-1 1 0,-5 4 0,-15 7 52,-65 34 665,1 3-1,-112 87 1,190-129-587,7-7-77,1 1 1,-1 1-1,1-1 0,0 1 1,1 0-1,-1 0 0,1 0 1,-4 6-1,8-11-67,0 1 1,0-1-1,-1 0 0,1 0 0,0 0 0,0 0 1,0 0-1,0 0 0,0 0 0,0 0 0,0 0 1,0 0-1,0 0 0,0 0 0,0 1 0,0-1 1,0 0-1,0 0 0,0 0 0,0 0 1,0 0-1,0 0 0,0 0 0,0 0 0,0 0 1,0 0-1,0 0 0,0 0 0,0 1 0,0-1 1,1 0-1,-1 0 0,0 0 0,0 0 0,0 0 1,0 0-1,0 0 0,0 0 0,0 0 1,0 0-1,0 0 0,0 0 0,0 0 0,0 0 1,0 0-1,0 0 0,1 0 0,-1 0 0,0 0 1,0 0-1,0 0 0,0 0 0,0 0 0,0 0 1,0 0-1,0 0 0,0 0 0,0 0 0,0 0 1,1 0-1,-1 0 0,0 0 0,0 0 1,0 0-1,0 0 0,0 0 0,0 0 0,0 0 1,11-4 3,12-9-65,416-281-933,-417 279 970,-12 7 14,1 1 1,0 0-1,13-5 1,-39 19 27,0 1 1,0 0 0,-21 16-1,2 0 23,-9 4 20,8-5-119,-56 28 1,89-50 53,0 0 1,-1 0-1,1 0 0,0 0 1,-1 0-1,1 0 0,-1-1 1,1 1-1,-1-1 0,1 1 1,-1-1-1,1 0 0,-1 0 1,0 0-1,1-1 0,-1 1 1,1-1-1,-1 1 0,-4-3 1,-7-15-30,13 17 29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133"/>
    </inkml:context>
    <inkml:brush xml:id="br0">
      <inkml:brushProperty name="width" value="0.05" units="cm"/>
      <inkml:brushProperty name="height" value="0.05" units="cm"/>
    </inkml:brush>
  </inkml:definitions>
  <inkml:trace contextRef="#ctx0" brushRef="#br0">13 39 13979,'-2'-12'4478,"-1"20"-1076,-2 21-1332,3 21-1355,1 169 879,1-218-1558,0 1 1,0-1 0,0 1 0,1-1 0,-1 0 0,0 1 0,1-1-1,-1 1 1,1-1 0,-1 0 0,1 1 0,-1-1 0,1 0 0,1 2 0,-1-3-18,-1 1 0,1-1 0,-1 0 1,0 0-1,1 0 0,-1 1 1,1-1-1,-1 0 0,1 0 1,-1 0-1,1 0 0,-1 0 1,1 0-1,-1 0 0,0 0 1,1 0-1,-1 0 0,1 0 1,-1 0-1,1-1 0,-1 1 1,1 0-1,-1 0 0,0 0 1,1-1-1,-1 1 0,1 0 1,0-1-1,4-3 129,0-1 0,-1 0 0,1 0 0,6-9 0,-5 6-116,50-64 523,77-130 0,-122 176-1375,-11 25 798,0 1 1,0 0-1,0-1 1,1 1-1,-1-1 0,0 1 1,0 0-1,0-1 0,0 1 1,0 0-1,0-1 0,0 1 1,0 0-1,-1-1 0,1 1 1,0 0-1,0-1 0,0 1 1,0 0-1,0-1 0,0 1 1,-1 0-1,1-1 0,0 1 1,0 0-1,-1-1 1,1 1-1,0 0 0,0 0 1,-1-1-1,1 1 0,0 0 1,-1 0-1,1 0 0,0 0 1,0-1-1,-1 1 0,1 0 1,-1 0-1,1 0 0,0 0 1,-1 0-1,1 0 0,0 0 1,-1 0-1,1 0 0,0 0 1,-1 0-1,1 0 1,0 0-1,-1 0 0,1 0 1,-1 0-1,1 0 0,0 1 1,-1-1-1,1 0 0,0 0 1,0 0-1,-1 1 0,1-1 1,0 0-1,-1 0 0,1 1 1,-34 15-589,13-4 100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504"/>
    </inkml:context>
    <inkml:brush xml:id="br0">
      <inkml:brushProperty name="width" value="0.05" units="cm"/>
      <inkml:brushProperty name="height" value="0.05" units="cm"/>
    </inkml:brush>
  </inkml:definitions>
  <inkml:trace contextRef="#ctx0" brushRef="#br0">1 0 16235,'9'12'1785,"-1"1"-993,1 1-240,4 6 760,1 2-207,2 1-193,1 4-136,-1-3-528,-3 2-312,2-5-600,-2 0-304,-4-10 768,-2 0-240,-6-11-121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929"/>
    </inkml:context>
    <inkml:brush xml:id="br0">
      <inkml:brushProperty name="width" value="0.05" units="cm"/>
      <inkml:brushProperty name="height" value="0.05" units="cm"/>
    </inkml:brush>
  </inkml:definitions>
  <inkml:trace contextRef="#ctx0" brushRef="#br0">8 4 20588,'-1'-3'1664,"1"5"-461,-3 15 161,0 27-428,4 25-550,3 0 0,24 128 1,-23-251-3332,-5 32 2357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4.345"/>
    </inkml:context>
    <inkml:brush xml:id="br0">
      <inkml:brushProperty name="width" value="0.05" units="cm"/>
      <inkml:brushProperty name="height" value="0.05" units="cm"/>
    </inkml:brush>
  </inkml:definitions>
  <inkml:trace contextRef="#ctx0" brushRef="#br0">1 98 15955,'1'1'145,"0"0"0,1 0 0,-1 0 0,1 0 0,-1 0 0,1 0 0,-1 0 0,1 0 0,0-1 0,-1 1 0,1-1-1,0 1 1,-1-1 0,1 1 0,0-1 0,0 0 0,0 0 0,3 0 0,-2-1 69,1 0 1,-1 1-1,1-1 0,-1-1 1,1 1-1,-1 0 0,1-1 1,5-3-1,-3 0 138,0 0 1,0 0-1,0 0 0,0 0 1,-1-1-1,0 0 0,0 0 1,5-8-1,-10 12-229,1 0 0,0 1 0,0-1 0,0 0 0,-1 0 0,1 0 0,-1 1 0,0-1 0,1 0 0,-1 0 0,0 0 1,0 0-1,0-2 0,-1 3-92,1 1 0,0-1 1,0 0-1,-1 1 0,1-1 1,0 1-1,-1-1 0,1 1 1,0-1-1,-1 1 0,1-1 1,-1 1-1,1 0 0,-1-1 1,1 1-1,-1 0 0,1-1 1,-1 1-1,0 0 0,1-1 1,-1 1-1,1 0 0,-1 0 1,1 0-1,-1 0 0,0 0 1,1 0-1,-1 0 0,0 0 1,1 0-1,-1 0 0,1 0 1,-1 0-1,0 0 0,1 0 1,-1 0-1,1 1 0,-1-1 1,0 0-1,1 0 0,-1 1 1,0 0-1,-3 1-8,1 0-1,0 0 1,0 0-1,0 1 1,0-1-1,0 1 1,0 0-1,1 0 1,-1 0-1,1 0 1,0 0-1,0 0 1,0 1-1,0-1 1,0 1 0,-1 6-1,-2 4-19,1-1 1,1 1-1,-3 17 0,4-19 4,1 0 0,1 0 0,-1 1 0,2-1 0,0 0-1,0 0 1,4 13 0,-4-22-5,-1-1 0,1 1 0,0-1-1,0 1 1,0 0 0,0-1 0,1 0 0,-1 1-1,1-1 1,-1 0 0,1 1 0,0-1 0,0 0 0,0 0-1,0-1 1,0 1 0,0 0 0,0-1 0,1 1-1,-1-1 1,1 0 0,-1 0 0,1 0 0,-1 0 0,1 0-1,0 0 1,-1-1 0,1 1 0,0-1 0,0 0-1,-1 0 1,1 0 0,0 0 0,0 0 0,-1-1 0,1 1-1,3-2 1,5-1 8,-1 0-1,0-1 1,-1-1 0,1 1-1,-1-2 1,0 1-1,17-14 1,-2-1 31,31-35 0,-52 52-33,9-9 32,-1 0 0,0 0 0,-1-1 0,-1 0 0,0-1 0,8-18 0,-16 27 161,-6 8-107,-6 10-10,8-7-64,1 0-1,0 0 1,0 0 0,1 1 0,0-1 0,0 1 0,0-1 0,1 1 0,0-1 0,1 1-1,-1-1 1,1 1 0,0-1 0,4 12 0,-4-15-17,0 0 1,0-1-1,0 1 0,0 0 0,1-1 1,-1 1-1,1-1 0,0 1 1,0-1-1,-1 0 0,2 1 0,-1-1 1,0 0-1,0-1 0,1 1 1,-1 0-1,1-1 0,-1 1 0,1-1 1,0 0-1,-1 0 0,1 0 1,0 0-1,0 0 0,0 0 1,0-1-1,0 0 0,0 1 0,0-1 1,0 0-1,0-1 0,0 1 1,0 0-1,3-2 0,-2 2-143,1-1 0,0 0 1,0 0-1,-1-1 0,1 1 0,-1-1 0,1 0 0,-1-1 0,0 1 0,0-1 1,0 1-1,0-1 0,0 0 0,-1-1 0,1 1 0,-1-1 0,0 1 0,0-1 1,0 0-1,0 0 0,-1 0 0,0-1 0,0 1 0,3-9 0,-1-7-516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4.767"/>
    </inkml:context>
    <inkml:brush xml:id="br0">
      <inkml:brushProperty name="width" value="0.05" units="cm"/>
      <inkml:brushProperty name="height" value="0.05" units="cm"/>
    </inkml:brush>
  </inkml:definitions>
  <inkml:trace contextRef="#ctx0" brushRef="#br0">13 1 19988,'-4'-1'2377,"-5"1"2416,15 0-5129,-3 0-576,2 0 776,4 0-193,3 7-87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5.362"/>
    </inkml:context>
    <inkml:brush xml:id="br0">
      <inkml:brushProperty name="width" value="0.05" units="cm"/>
      <inkml:brushProperty name="height" value="0.05" units="cm"/>
    </inkml:brush>
  </inkml:definitions>
  <inkml:trace contextRef="#ctx0" brushRef="#br0">101 174 18692,'-1'-1'245,"-1"0"0,0 0 1,0 0-1,1 1 0,-1-1 0,0 1 1,0-1-1,0 1 0,0 0 0,1 0 1,-1 0-1,0 0 0,0 0 0,0 0 0,0 0 1,0 1-1,0-1 0,1 1 0,-4 0 1,3 1-124,-1-1 0,1 1 0,-1 0 0,1 0 1,0 0-1,0 0 0,0 0 0,0 0 0,0 0 1,0 1-1,-2 3 0,-1 4-81,1 0-1,0 0 1,0 0-1,1 1 1,-4 17 0,1 27 126,5-52-151,1 0 0,0 1 0,1-1 1,-1 1-1,0-1 0,1 0 0,0 1 0,0-1 0,0 0 1,0 1-1,0-1 0,1 0 0,2 4 0,-3-6-9,0 0-1,-1 0 1,1-1 0,0 1-1,0 0 1,0-1 0,0 1-1,0-1 1,0 1 0,0-1-1,0 0 1,0 1-1,0-1 1,0 0 0,0 0-1,0 0 1,0 0 0,0 1-1,0-2 1,0 1 0,0 0-1,1 0 1,-1 0-1,0 0 1,0-1 0,0 1-1,0 0 1,0-1 0,0 1-1,0-1 1,0 1 0,-1-1-1,1 1 1,0-1 0,0 0-1,0 0 1,-1 1-1,1-1 1,1-1 0,4-4 28,0-1 0,0 1 1,7-12-1,-13 17-34,17-25 124,-2-2 0,-1 0 0,-1 0 0,-2-2 0,0 1 0,-2-1 0,-2-1 0,8-56-1,-15 66 18,0 20-140,0 1 1,0 0-1,0 0 1,0 0-1,0 0 1,0-1-1,0 1 1,-1 0-1,1 0 1,0 0-1,0 0 1,0 0-1,0-1 1,0 1-1,0 0 1,0 0-1,0 0 1,0 0-1,0 0 1,-1-1-1,1 1 1,0 0-1,0 0 1,0 0-1,0 0 1,0 0-1,-1 0 1,1 0-1,0 0 1,0 0-1,0 0 1,0 0-1,-1 0 1,1 0-1,0 0 0,0 0 1,0 0-1,0 0 1,-1 0-1,1 0 1,0 0-1,0 0 1,0 0-1,0 0 1,-1 0-1,1 0 1,-2 2 7,0 0-1,1 0 1,-1 0 0,0 0 0,1 0-1,0 1 1,-1-1 0,1 1-1,0-1 1,-1 5 0,-8 29 68,1 0 1,2 0-1,1 1 1,-1 59-1,7-93-76,0 9 21,0 0 1,0 0 0,1 0 0,3 15 0,-4-26-19,1 1 0,-1 0 0,0-1 0,1 1 1,-1 0-1,1-1 0,-1 1 0,1-1 0,0 1 0,0-1 1,0 1-1,0-1 0,0 1 0,0-1 0,0 0 1,0 0-1,1 1 0,-1-1 0,0 0 0,1 0 0,-1 0 1,0 0-1,1-1 0,0 1 0,-1 0 0,1-1 1,-1 1-1,1-1 0,0 1 0,-1-1 0,1 0 0,0 0 1,-1 0-1,1 0 0,0 0 0,0 0 0,-1 0 1,4-1-1,1-1-3,-1 0 1,1 0-1,-1-1 1,0 0 0,0 0-1,0 0 1,0 0-1,-1-1 1,5-4-1,38-41 25,-34 34-7,17-21 25,-20 22-57,1 1-1,1 1 0,22-20 0,-34 31 12,1 1 0,0-1 0,-1 1-1,1-1 1,0 1 0,-1-1 0,1 1-1,0 0 1,0-1 0,0 1 0,-1 0-1,1-1 1,0 1 0,0 0-1,0 0 1,0 0 0,-1 0 0,1 0-1,0 0 1,0 0 0,0 0 0,0 0-1,0 0 1,-1 0 0,3 1 0,-2 0-2,-1 0 1,1 0 0,0 0 0,0 0 0,0 0-1,0 0 1,-1 0 0,1 0 0,0 0 0,-1 0-1,1 0 1,-1 0 0,0 1 0,1-1-1,-1 2 1,2 8-11,-1 0 0,0 0 0,-1 15 0,0-16 9,0-3 8,0 0 0,1 0 0,0 0 0,0-1 0,0 1 0,4 7 0,-5-12-3,1-1 0,-1 0 0,1 0 0,-1 1 0,1-1 0,0 0 0,0 0 0,-1 0 0,1 0 1,0 0-1,0 0 0,0 0 0,0 0 0,0 0 0,1-1 0,-1 1 0,0 0 0,0-1 0,0 1 0,1-1 0,-1 1 0,0-1 1,1 1-1,-1-1 0,0 0 0,1 0 0,-1 0 0,0 0 0,1 0 0,-1 0 0,0 0 0,1 0 0,-1 0 0,0-1 0,1 1 1,-1-1-1,0 1 0,2-1 0,12-7-2,0 0 1,-1-1-1,0-1 1,0 0 0,-1-1-1,-1-1 1,13-13-1,2-2-26,-16 17 0,26-22-68,-36 30 84,1 1 0,0-1 0,0 1-1,0 0 1,0 0 0,0 0 0,0 0 0,1 1 0,-1-1-1,0 0 1,0 1 0,0-1 0,1 1 0,-1 0-1,0 0 1,4 0 0,-5 1 4,0-1 1,0 0-1,0 1 0,0-1 0,0 1 1,0 0-1,0-1 0,0 1 0,0 0 1,-1 0-1,1-1 0,0 1 1,-1 0-1,1 0 0,0 0 0,-1 0 1,1 0-1,-1 0 0,1 0 0,-1 0 1,0 0-1,1 0 0,-1 0 1,0 0-1,0 2 0,2 32-57,-3-26 56,-1 20 24,1-22-4,0 0-1,1 0 1,-1 0-1,2 0 1,-1 0 0,1 0-1,0 0 1,2 10-1,0-14-7,0 1 0,-1-1 0,2 0 0,-1 0 0,0 0-1,0 0 1,1 0 0,0-1 0,-1 0 0,1 0 0,0 0 0,6 2-1,16 10 7,-13-3-6,-1 0-1,0 0 0,0 1 1,-1 1-1,0-1 0,-2 2 1,1 0-1,-2 0 0,0 0 1,0 1-1,5 17 0,-8-20 6,-1 0 0,0 0 1,-1 1-1,0-1 0,-1 1 0,0 0 0,-1 0 0,-1 0 0,0 0 0,-1 0 0,0 0 0,-1-1 0,0 1 0,-7 21 0,6-27 66,-1 0 0,0 0 0,0 0 0,-1 0-1,0 0 1,0-1 0,0 0 0,-13 11 0,16-15-42,0 0 1,0-1-1,0 1 1,-1 0-1,1-1 1,0 1-1,-1-1 1,0 0-1,1 0 0,-1 0 1,0 0-1,1 0 1,-1-1-1,0 1 1,0-1-1,1 0 1,-1 0-1,0 0 1,0 0-1,0 0 1,1-1-1,-1 1 1,0-1-1,0 1 1,1-1-1,-1 0 1,0 0-1,1-1 1,-3 0-1,-1-3 4,0-1-1,1 1 1,-1-1 0,1 0-1,1 0 1,-1 0 0,1-1 0,0 1-1,1-1 1,-1 0 0,1 0-1,-3-15 1,0 1-12,1-1 0,1 1 0,-2-31 0,5 36-16,1-1 0,0 1 0,1 0 0,1-1 0,0 1 0,1 0 0,7-19 0,-7 27-48,0-1-1,1 1 1,0 0-1,1 1 0,0-1 1,0 1-1,0-1 1,1 2-1,0-1 1,1 1-1,-1 0 1,1 0-1,0 0 1,14-7-1,92-41-1036,-92 45 952,25-10-199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0.068"/>
    </inkml:context>
    <inkml:brush xml:id="br0">
      <inkml:brushProperty name="width" value="0.05" units="cm"/>
      <inkml:brushProperty name="height" value="0.05" units="cm"/>
    </inkml:brush>
  </inkml:definitions>
  <inkml:trace contextRef="#ctx0" brushRef="#br0">108 44 17556,'-2'-1'140,"0"0"0,0 0 0,0 0 0,0 0 0,0 1 0,0-1 0,0 1 0,0-1 0,0 1 0,0 0 0,0 0 0,-1 0 0,1 0 0,0 0 0,0 0 0,0 1 0,0-1 0,0 1 0,0-1 0,0 1 0,-4 2 0,3-1-46,1 0 0,-1 0-1,0 0 1,1 1 0,-1 0-1,1-1 1,0 1-1,0 0 1,0 0 0,0 0-1,0 0 1,-1 4-1,0 2-51,0-1-1,0 1 1,1-1-1,0 1 0,1 0 1,0 0-1,0 0 1,1 0-1,1 17 0,3-9-23,2-1-1,-1 0 1,2 0-1,0 0 1,1-1-1,1 0 0,0 0 1,12 14-1,-7-11-39,-2 1 1,0 1-1,15 35 0,-25-49 28,-1 0 0,1 0 0,-1 0 1,0 0-1,-1 0 0,0 0 0,0 0 1,0 0-1,-1 0 0,0 0 0,0 0 0,0 0 1,-1 0-1,0 0 0,0 0 0,-3 5 1,3-6 54,-1 0 0,1 0 1,-1 0-1,-1-1 1,1 1-1,0-1 1,-1 0-1,0 0 1,0 0-1,0-1 1,-1 0-1,1 1 1,-1-1-1,0-1 1,0 1-1,0-1 1,-10 4-1,13-5-33,0-1 0,0 0-1,0 1 1,0-1 0,0 0 0,0 0 0,0 0 0,0 0-1,0 0 1,0 0 0,0-1 0,0 1 0,0-1-1,0 1 1,0-1 0,1 0 0,-1 1 0,0-1 0,0 0-1,1-1 1,-1 1 0,0 0 0,1 0 0,-1-1-1,1 1 1,-1-1 0,1 1 0,0-1 0,0 1 0,0-1-1,0 0 1,0 0 0,0 1 0,0-1 0,1 0-1,-1 0 1,0-3 0,-1-2-4,1 0 0,0-1 0,0 1 0,0-1 0,1 1 0,0-1 0,1 1 1,0 0-1,2-11 0,2 1-40,1 0 1,0 1 0,2-1-1,0 1 1,1 0 0,14-19-1,73-86-84,-70 91 93,3-3 18,-2-1-1,37-63 1,-51 67 29,-13 29-34,1 0-1,-1-1 1,1 1 0,-1 0-1,0-1 1,0 1 0,0 0 0,0-1-1,0 1 1,0-1 0,0 1-1,0 0 1,0-1 0,-1 1 0,1 0-1,-1 0 1,1-1 0,-1 1 0,1 0-1,-2-2 1,2 3 0,-1-1 0,1 1-1,-1 0 1,0 0 0,1-1 0,-1 1 0,0 0 0,1 0 0,-1 0-1,0-1 1,1 1 0,-1 0 0,0 0 0,1 0 0,-1 0-1,0 0 1,1 1 0,-1-1 0,0 0 0,1 0 0,-1 0-1,0 0 1,1 1 0,-1-1 0,0 0 0,1 1 0,-1-1 0,1 0-1,-1 1 1,1-1 0,-1 1 0,1-1 0,-1 2 0,-19 17 131,14-10-87,0-1 0,0 1-1,1 0 1,0 1 0,0-1 0,-4 17-1,7-20-40,0 0-1,1 0 0,-1 0 0,2-1 0,-1 1 0,1 0 1,-1 0-1,2 0 0,-1 0 0,1 0 0,0 0 0,0 0 1,2 6-1,-2-10-50,0 0-1,-1 0 1,1 0 0,0-1 0,0 1 0,1 0-1,-1-1 1,0 1 0,0-1 0,1 1 0,-1-1-1,1 0 1,0 0 0,-1 0 0,1 0 0,0 0-1,-1 0 1,1 0 0,0 0 0,0 0 0,0-1-1,0 1 1,0-1 0,0 0 0,0 1 0,0-1-1,0 0 1,0 0 0,-1 0 0,1-1 0,0 1-1,2-1 1,2 0-101,0 0-1,0-1 1,-1 0-1,1 0 1,-1-1-1,0 1 1,1-1-1,-1 0 1,6-6 0,23-22-319,2-11-155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7:21.022"/>
    </inkml:context>
    <inkml:brush xml:id="br0">
      <inkml:brushProperty name="width" value="0.05" units="cm"/>
      <inkml:brushProperty name="height" value="0.05" units="cm"/>
    </inkml:brush>
  </inkml:definitions>
  <inkml:trace contextRef="#ctx0" brushRef="#br0">0 133 10674,'1'0'70,"16"0"700,0-1-1,0 0 0,22-4 1,1-4-364,1 3 1,57-3-1,85 8 216,3 0-355,-56-6-208,258-10-14,-165 5-42,179-20 0,-225 14-1,180 5 1,273 72 929,-171-23-561,-240-24-310,-153-11 17,0-3 1,72-11-1,-32 2 202,-102 11-290,1 0 0,-1 1 1,0-1-1,0 1 0,0 0 0,4 1 0,-4 0-27,0-1 0,0 0 0,0 0 0,0-1 0,0 1 0,7-1 0,3-4-27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7:51.082"/>
    </inkml:context>
    <inkml:brush xml:id="br0">
      <inkml:brushProperty name="width" value="0.05" units="cm"/>
      <inkml:brushProperty name="height" value="0.05" units="cm"/>
    </inkml:brush>
  </inkml:definitions>
  <inkml:trace contextRef="#ctx0" brushRef="#br0">8 37 11658,'-8'0'2085,"10"1"-1131,16 3-778,-8-3-20,42 9-8,0-2 1,1-3 0,0-2 0,98-8 0,48-3-114,-62 4 0,135 0 11,-76 1-59,16-1 3,146-1 9,-283 6 22,253 21 145,-121-4-61,368-12 36,-549-7-139,450-32 32,-84-4-82,-391 36 49,136-9 23,-115 9 80,0 2 0,0 0 1,0 2-1,26 6 0,-38-6 67,-1 0 1,0 1-1,0 0 1,-1 1 0,1 0-1,-1 0 1,0 1-1,14 13 1,-21-19-133,-1 0 0,0 1-1,1-1 1,-1 0 0,0 1 0,1-1 0,-1 0-1,1 0 1,-1 0 0,1 1 0,-1-1 0,1 0-1,-1 0 1,1 0 0,-1 0 0,1 0 0,-1 0-1,1 0 1,-1 0 0,1 0 0,-1 0 0,1 0-1,-1 0-24,0 0-1,1 0 1,-1-1-1,0 1 1,0 0-1,0 0 1,0 0-1,0 0 1,0 0-1,0-1 1,0 1-1,0 0 1,0 0-1,0 0 1,0 0-1,1-1 1,-1 1-1,0 0 0,0 0 1,0 0-1,0 0 1,-1-1-1,1 1 1,0 0-1,0 0 1,0 0-1,0 0 1,0-1-1,0 1 1,0 0-1,0 0 1,0 0-1,0 0 1,0 0-1,0-1 0,-1 1 1,1 0-1,0 0 1,0 0-1,0 0 1,0 0-1,0 0 1,0 0-1,-1 0 1,1-1-1,0 1 1,0 0-1,0 0 1,0 0-1,-1 0 1,1 0-1,0 0 1,0 0-1,0 0 0,-1 0 1,-8-4 215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8:32.338"/>
    </inkml:context>
    <inkml:brush xml:id="br0">
      <inkml:brushProperty name="width" value="0.05" units="cm"/>
      <inkml:brushProperty name="height" value="0.05" units="cm"/>
    </inkml:brush>
  </inkml:definitions>
  <inkml:trace contextRef="#ctx0" brushRef="#br0">1 18 13091,'16'4'4131,"21"5"-3976,9-5-57,0-3 0,1-1 0,74-10 0,3-1-70,-8 8-22,0 5 0,0 5 1,0 4-1,120 30 0,-150-23 2,258 65 80,-246-57-14,180 21 0,107-15 271,-160-16-255,30 0-214,334-20 1,-557 2 107,326-24-221,-156 10 97,104-12-14,47-15 98,320-46 33,-225 10 27,-344 56 294,-101 23-116,1-1 383,-6 2-134,-10 2 249,-2 2-258,12-4-490,0 0 0,-1 1 1,1-1-1,0-1 0,-1 1 1,1 0-1,-1 0 0,1-1 0,-1 0 1,0 1-1,1-1 0,-1 0 1,1 0-1,-1 0 0,1-1 1,-1 1-1,1-1 0,-1 1 1,1-1-1,-1 0 0,-4-2 1,-7-7-296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8:53.182"/>
    </inkml:context>
    <inkml:brush xml:id="br0">
      <inkml:brushProperty name="width" value="0.05" units="cm"/>
      <inkml:brushProperty name="height" value="0.05" units="cm"/>
    </inkml:brush>
  </inkml:definitions>
  <inkml:trace contextRef="#ctx0" brushRef="#br0">7 3 13491,'-6'0'1307,"13"-2"-1002,16 2-226,50 22 530,-49-14-364,32 8 0,20-6 116,1-2 1,101-4-1,-12-1-72,348 2-63,67 4-165,-48-1-52,-134-7 176,-202-1-21,70 3-38,-158 12-54,-19-3-40,-84-11-249,12-1 906,-18 0-664,0 0 1,1 0 0,-1 0 0,0 0-1,0-1 1,1 1 0,-1 0 0,0 0-1,0 0 1,1-1 0,-1 1 0,0 0 0,0 0-1,1 0 1,-1-1 0,0 1 0,0 0-1,0-1 1,0 1 0,1 0 0,-1-1-1,0 1 1,0 0 0,0 0 0,0-1-1,0 1 1,0 0 0,0-1 0,0 1-1,0 0 1,0-1 0,0 1 0,0 0-1,0-1 1,0 1 0,0 0 0,0-1 0,-1 1-1,1 0 1,0-1 0,0 1 0,0 0-1,0 0 1,-1-1 0,1 1 0,-9-18 243,-3 0 96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9:06.160"/>
    </inkml:context>
    <inkml:brush xml:id="br0">
      <inkml:brushProperty name="width" value="0.05" units="cm"/>
      <inkml:brushProperty name="height" value="0.05" units="cm"/>
    </inkml:brush>
  </inkml:definitions>
  <inkml:trace contextRef="#ctx0" brushRef="#br0">0 205 12307,'19'-1'199,"0"-1"1,-1 0 0,1-1 0,-1-2 0,0 1-1,18-9 1,103-49-572,-100 43 378,6-4-39,-22 11 152,1 0 0,0 1 0,0 2 0,1 0 0,41-8 0,-56 17 11,-1 0-1,0 1 0,0 0 0,0 1 1,0 0-1,0 0 0,0 1 1,15 6-1,24 7 182,35-2-133,1-3 0,105 1-1,-41-4-74,151 34-44,-160-18-39,-31-8-27,1-5-1,212-6 0,-76-26-2,130-4-4,-210 23 20,224-8 20,248-41-11,-1 20 1,-484 34-10,-1 7 0,179 36-1,592 88-103,-662-115 31,411-24 0,276-7-189,-732 18 196,222-22-1,-429 15 58,320-20-157,1 23 59,-172 9 97,459 10 469,-102-28-217,-452 8-483,-1 4-1,90 17 1,-86-6 49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0:32.714"/>
    </inkml:context>
    <inkml:brush xml:id="br0">
      <inkml:brushProperty name="width" value="0.05" units="cm"/>
      <inkml:brushProperty name="height" value="0.05" units="cm"/>
    </inkml:brush>
  </inkml:definitions>
  <inkml:trace contextRef="#ctx0" brushRef="#br0">1 207 9554,'12'2'437,"2"0"0,-1 0-1,0-1 1,0-1 0,0 0 0,24-4-1,78-21-592,-76 15 414,56-12-180,1 5 0,125-8 0,264-14 319,-265 19-126,379 21-135,-284 9-92,404-28 13,-191 2-23,-154 11-30,807-18 21,115 48-4,-1085-5-16,646 37 52,-314-62 299,80 2 672,-418 11-514,210 35 0,130 74 351,-377-76-592,74 6-52,-198-42-257,1-1 0,0-3-1,66-5 1,-94 2-178,-1-1 0,1 0 0,-1-2 0,0 0 1,17-7-1,-15 0-50,-18 11 255,0 1 0,1 0 0,-1-1 0,0 1 0,1-1 0,-1 1 1,0-1-1,0 1 0,0-1 0,1 0 0,-1 1 0,0-1 0,0 1 1,0-1-1,0 1 0,0-1 0,0 1 0,0-1 0,0 0 0,0 1 1,0-1-1,-1 1 0,1-1 0,0 1 0,0-1 0,0 1 0,-1-1 1,1 1-1,0-1 0,-1 1 0,1-1 0,0 1 0,-1-1 0,-23-16-363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1:58.283"/>
    </inkml:context>
    <inkml:brush xml:id="br0">
      <inkml:brushProperty name="width" value="0.05" units="cm"/>
      <inkml:brushProperty name="height" value="0.05" units="cm"/>
    </inkml:brush>
  </inkml:definitions>
  <inkml:trace contextRef="#ctx0" brushRef="#br0">4 21 11474,'-3'-8'2965,"2"4"-154,9 0-2156,2 3-416,1-1 0,0 1 0,0 1 0,0 0 0,0 1-1,-1 0 1,22 4 0,30 6-149,1-2 0,70 0-1,33 4-51,-73-3-59,-47-7 20,0 2 1,-1 2-1,0 3 1,64 21-1,123 40 59,-166-54-50,-2 2 0,119 53 1,-138-50-3,1-1 0,1-2 0,0-3 0,1-1 0,1-3 0,81 11 0,-86-16-4,0 2 0,-1 3 1,57 21-1,-49-14-1,84 18 0,323 77 32,-125-40 14,-86-24-27,-131-21 16,451 92 15,-237-46-26,74 66 20,-229-74-31,-121-46-11,-2 2 0,0 2 0,-2 3 1,74 53-1,113 70 31,-155-103-14,-3 4-1,80 66 1,-156-115-19,76 66 17,90 60 0,238 180-2,-176-125-25,68 62-30,-187-138 45,128 110 4,-99-115-8,-56-43 0,106 98 1,-63-36-6,172 173 1,-282-276 13,210 218 47,13-16-53,-59-61 24,-141-118-21,-1 1 0,37 56-1,-72-93-7,316 420 64,-292-391-43,-1 3 1,-2 0-1,25 48 0,45 133 32,-63-135-13,4-3 0,61 103 0,-40-79 51,47 120 1,-43-89 42,-41-83-83,-14-34-18,1-1 1,1 0-1,14 22 0,-6-16 10,-10-16-161,-1 1 1,0 0 0,0 0-1,0 1 1,3 10 0,-8-12-561,-1-8 672,0 0 0,0 0 0,0 0 0,0 0 0,0 0 0,0 0 0,0 0 0,0 0 0,0 1 0,0-1 0,0 0 0,0 0 0,0 0 0,0 0 0,0 0 0,0 0 0,0 0 0,0 0 0,0 0 0,0 0 0,-1 0 0,1 0 0,0 0 0,0 1 0,0-1 0,0 0 0,0 0 0,0 0 0,0 0-1,0 0 1,0 0 0,0 0 0,0 0 0,0 0 0,-1 0 0,1 0 0,0 0 0,0 0 0,0 0 0,0 0 0,0 0 0,0 0 0,0 0 0,0 0 0,0 0 0,0 0 0,-1 0 0,1 0 0,0 0 0,0 0 0,0 0 0,0 0 0,0-1 0,0 1 0,0 0 0,0 0 0,0 0 0,0 0 0,0 0 0,0 0 0,0 0 0,-1 0 0,1 0 0,0 0 0,0 0 0,-2-4-321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02.916"/>
    </inkml:context>
    <inkml:brush xml:id="br0">
      <inkml:brushProperty name="width" value="0.05" units="cm"/>
      <inkml:brushProperty name="height" value="0.05" units="cm"/>
    </inkml:brush>
  </inkml:definitions>
  <inkml:trace contextRef="#ctx0" brushRef="#br0">409 50 12163,'-55'-21'1538,"46"16"-1287,-1 1 1,0 0 0,0 1 0,0-1 0,-1 2 0,1 0 0,-1 0 0,-18 0-1,25 2-199,0 1-1,0 0 0,0 0 0,0 1 0,0 0 0,0-1 0,0 1 0,1 0 0,-1 1 0,1-1 0,-1 1 1,1-1-1,0 1 0,0 0 0,0 0 0,1 0 0,-1 1 0,-3 4 0,-2 6 5,-1 1-1,2 0 0,-7 19 1,-18 53-26,5 2 0,3 1 1,-22 181-1,41-218 8,3 1 0,2-1 0,2 1 0,2-1 0,14 60 0,-8-67-17,2 0 0,2-1 1,2-1-1,2-1 1,1 0-1,29 44 0,-34-66-26,1 0 0,0-1 0,2-1 0,0 0 0,1-1-1,1-2 1,38 28 0,-46-37-6,1-1 1,0 0-1,0 0 0,0-1 1,0-1-1,1 0 1,17 3-1,-21-6 3,-1 0-1,1 0 1,0-1-1,0-1 1,0 1-1,0-1 1,0-1-1,-1 0 1,1 0-1,0 0 1,13-7-1,-11 3 4,-1 0 0,0-1 0,0 0 0,0-1 0,-1 0 0,0 0-1,-1-1 1,0 0 0,0 0 0,-1-1 0,11-19 0,-2-2 15,-1 0-1,20-62 1,-14 24 33,-3-1 0,-3 0-1,-3-1 1,4-135 0,-16 143 5,-2 0 0,-4 0 0,-2 1 0,-3 0 0,-34-111 0,37 150 52,0 0 0,-2 1 0,0 1 0,-2 0 0,-26-36 0,31 47-18,-1 1-1,-1 0 0,0 0 0,0 1 1,-1 0-1,0 1 0,0 0 0,-1 1 0,0 0 1,0 0-1,0 1 0,-1 1 0,-12-4 1,-5 2-165,0 2 0,-1 0-1,1 2 1,-1 2 0,0 0 0,0 2 0,-48 10 0,63-9-198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04.863"/>
    </inkml:context>
    <inkml:brush xml:id="br0">
      <inkml:brushProperty name="width" value="0.05" units="cm"/>
      <inkml:brushProperty name="height" value="0.05" units="cm"/>
    </inkml:brush>
  </inkml:definitions>
  <inkml:trace contextRef="#ctx0" brushRef="#br0">344 106 11018,'-2'-3'210,"1"0"0,0-1 0,-1 1-1,0 0 1,0 0 0,0 1-1,0-1 1,0 0 0,0 1 0,-1-1-1,1 1 1,-1-1 0,0 1 0,1 0-1,-5-1 1,5 2-108,0 0 1,0 1-1,0-1 1,0 1-1,0-1 1,-1 1-1,1 0 0,0 0 1,0 0-1,0 0 1,0 0-1,-1 1 0,1-1 1,0 1-1,0-1 1,0 1-1,0 0 1,0 0-1,0 0 0,0 0 1,0 0-1,0 0 1,1 0-1,-1 1 1,-1 1-1,-8 6-17,1 1 0,1 1 0,0-1 0,1 2-1,0-1 1,-7 13 0,-36 80-106,42-85 51,-15 38 11,1 1 0,3 1 0,-11 62 1,22-80-9,3 1 0,1 1 0,2-1 0,2 0 0,6 58 0,0-69-16,1 0 0,2 0 0,1-1 0,1-1 1,2 1-1,1-2 0,1 1 0,33 48 1,-15-33-2,1-3 1,1 0-1,3-2 0,59 48 1,-72-67-47,2-1 0,0-1 0,1-1 0,0-2 0,2-1 0,-1-1 0,2-1 0,53 14 0,-69-23 10,1-1 1,0 0-1,0-1 0,0-1 1,0 0-1,0-1 1,0 0-1,27-7 0,-31 4 17,0 0 0,0 0-1,-1-1 1,1 0 0,-1-1 0,0 0-1,-1-1 1,1 0 0,-1 0-1,-1-1 1,1 0 0,10-15-1,0-2 44,-1-2 0,-1 0-1,16-35 1,34-95 124,-33 73-69,14-27 38,51-126-73,-81 187-133,-2-2-1,15-89 0,-28 117 39,0 0 0,-2 0-1,-1 1 1,-1-1 0,-1 0 0,-1 1 0,-1-1 0,-1 1-1,-14-39 1,12 46 32,0-1 0,-1 1-1,-1 1 1,0 0-1,-1 0 1,-1 0 0,0 2-1,-1-1 1,-1 2 0,0-1-1,0 2 1,-1 0 0,-25-15-1,21 16 25,-1 2 1,0 0-1,0 1 1,-1 1-1,1 1 0,-1 0 1,-1 2-1,1 0 0,0 1 1,-41 2-1,-11 6 72,-126 27 0,95-14-79,68-13 284,1-1 0,-42-1-1,52-4-138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3.395"/>
    </inkml:context>
    <inkml:brush xml:id="br0">
      <inkml:brushProperty name="width" value="0.05" units="cm"/>
      <inkml:brushProperty name="height" value="0.05" units="cm"/>
    </inkml:brush>
  </inkml:definitions>
  <inkml:trace contextRef="#ctx0" brushRef="#br0">0 21 13499,'0'0'270,"0"1"-1,0-1 1,0 1-1,0-1 1,0 1 0,0-1-1,0 0 1,1 1 0,-1-1-1,0 1 1,0-1 0,0 1-1,1-1 1,-1 0-1,0 1 1,0-1 0,1 1-1,-1-1 1,0 0 0,1 1-1,-1-1 1,0 0-1,1 0 1,-1 1 0,1-1-1,-1 0 1,0 0 0,2 1-1,15-1 3166,23-11-2375,-35 9-794,45-16-2269,-52 17 1465,-3 5 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0.751"/>
    </inkml:context>
    <inkml:brush xml:id="br0">
      <inkml:brushProperty name="width" value="0.05" units="cm"/>
      <inkml:brushProperty name="height" value="0.05" units="cm"/>
    </inkml:brush>
  </inkml:definitions>
  <inkml:trace contextRef="#ctx0" brushRef="#br0">74 0 19036,'-7'8'470,"0"1"0,0 0 0,1 0 0,0 1-1,0-1 1,1 1 0,-6 17 0,6-12-203,1 1-1,1 1 1,0-1-1,0 26 1,2 36 105,12 93 1,1 10-361,-12-160-9,-1-10 0,1-1 0,0 0 0,1 0 0,0 0 0,1 0 0,4 14 0,-6-23-3,1 0 0,-1 0 0,0 0 0,1 0 0,-1 0-1,1 0 1,-1-1 0,1 1 0,0 0 0,-1 0 0,1 0-1,0-1 1,0 1 0,1 1 0,-2-2 1,1 0 1,-1 0-1,0 0 0,1 0 0,-1 0 1,1 0-1,-1 0 0,1 0 1,-1 0-1,0 0 0,1 0 1,-1 0-1,1 0 0,-1 0 1,0 0-1,1 0 0,-1 0 1,1 0-1,-1-1 0,0 1 1,1 0-1,-1 0 0,0 0 0,1-1 1,1-1 5,-1 0 1,1 1 0,-1-1-1,0 0 1,1 0-1,-1 0 1,0 0 0,0 0-1,-1 0 1,1 0-1,0 0 1,0-3 0,3-19 32,-1 0 1,-1 0 0,-3-41 0,-12-74-100,2 35-199,11 101 233,-1 0 0,1 1-1,0-1 1,0 0 0,1 0-1,-1 0 1,2-4 0,3 4-108,4 12 62,0 6 52,-4-7 12,-1 0-1,1 0 1,0-1-1,12 12 1,-16-18 10,0 0-1,0 0 1,0 0 0,0 0 0,0 0 0,0-1-1,0 1 1,1 0 0,-1-1 0,0 1 0,0-1-1,1 1 1,-1-1 0,0 0 0,0 1 0,1-1-1,-1 0 1,0 0 0,1 0 0,-1 0 0,1 0-1,-1 0 1,0-1 0,0 1 0,1 0 0,-1-1-1,0 1 1,1 0 0,-1-1 0,0 0-1,0 1 1,0-1 0,0 0 0,0 0 0,1 1-1,-1-1 1,-1 0 0,1 0 0,1-2 0,5-5 66,-1-1 1,0-1 0,0 1 0,-1-1 0,-1 0-1,7-20 1,6-10 190,-17 40-257,0-1 0,0 1 0,0 0 0,0 0 0,0 0 1,0 0-1,0 0 0,0 0 0,0 0 0,0 0 0,0-1 0,0 1 1,0 0-1,0 0 0,0 0 0,0 0 0,0 0 0,0 0 0,0 0 1,0 0-1,0 0 0,0 0 0,0-1 0,0 1 0,0 0 0,0 0 1,1 0-1,-1 0 0,0 0 0,0 0 0,0 0 0,0 0 0,0 0 1,0 0-1,0 0 0,0 0 0,0 0 0,1 0 0,-1 0 1,0 0-1,0 0 0,0 0 0,0 0 0,0 0 0,0 0 0,0 0 1,0 0-1,0 0 0,1 0 0,-1 0 0,0 0 0,0 0 0,0 0 1,0 0-1,0 0 0,0 0 0,0 0 0,0 0 0,0 1 0,3 8 89,0 23-53,-2-19-10,1 1 13,0 0 1,1 0-1,0 0 1,9 22-1,-11-33-30,1 0 1,-1-1-1,1 1 0,-1 0 0,1-1 1,0 0-1,0 1 0,0-1 0,0 0 1,0 0-1,1 0 0,3 2 1,-4-3-6,0 0 1,0 0-1,0 0 1,0-1 0,1 0-1,-1 1 1,0-1 0,0 0-1,0 0 1,0 0-1,1 0 1,-1 0 0,0 0-1,0-1 1,0 1-1,0-1 1,0 0 0,0 1-1,4-3 1,1-1 15,0-1 0,0 1 0,0-1-1,0-1 1,-1 1 0,0-1 0,0 0 0,-1-1 0,0 1 0,9-15 0,-4 5 20,-1-1 0,-1-1 0,10-29 0,-16 43-36,0-1 1,0 0 0,-1 0 0,0 0-1,1 0 1,-1 0 0,-1 0 0,1 0 0,-1 0 0,0-1 0,-1-6-1,1 12-6,0 0 0,0-1 0,0 1 0,0 0 0,0 0 0,0-1 0,0 1 0,0 0 0,0 0 0,0-1 0,0 1 0,-1 0 0,1 0 0,0-1 0,0 1 0,0 0 0,0 0 0,0 0 0,0-1 0,-1 1 0,1 0 0,0 0 0,0 0 0,0 0 0,-1-1 0,1 1 0,0 0 0,0 0 0,-1 0 0,1 0 0,0 0 0,0 0 0,0 0 0,-1 0 0,1 0 0,0 0 0,-1 0 0,-6 8 31,-4 15-24,9-14-136,1 1 0,0-1 0,0 1 1,0-1-1,2 1 0,0 10 0,-1-17-4,1 0-1,0 0 1,-1 0-1,1 0 1,0 0-1,0-1 1,1 1-1,-1 0 1,1-1-1,2 5 1,-3-6 38,0 0 0,0 0 0,1 0 0,-1 0 0,0 0 0,1 0 0,-1 0 0,0 0 0,1-1 0,-1 1 0,1-1 0,-1 1 0,1-1 0,-1 1 0,1-1 0,-1 0 0,1 0 0,0 0 0,-1 0 0,1 0 0,2 0 0,15-8-619,3-7-196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3.801"/>
    </inkml:context>
    <inkml:brush xml:id="br0">
      <inkml:brushProperty name="width" value="0.05" units="cm"/>
      <inkml:brushProperty name="height" value="0.05" units="cm"/>
    </inkml:brush>
  </inkml:definitions>
  <inkml:trace contextRef="#ctx0" brushRef="#br0">9 8 15115,'-7'14'2305,"5"1"-1273,2-8-304,6-1 1777,8-5-1161,3-2-160,5-4-368,2-2-200,3 0-552,1-2-368,-4 1-864,-1 1 1040,-6 2-216,0 4-160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4.190"/>
    </inkml:context>
    <inkml:brush xml:id="br0">
      <inkml:brushProperty name="width" value="0.05" units="cm"/>
      <inkml:brushProperty name="height" value="0.05" units="cm"/>
    </inkml:brush>
  </inkml:definitions>
  <inkml:trace contextRef="#ctx0" brushRef="#br0">9 1 18876,'1'4'480,"0"-1"1,0 1-1,-1 0 0,1 0 1,-1 0-1,0 0 0,-1 0 1,1 0-1,-1 0 1,-2 8-1,0 8 220,3-16-637,-1 1 13,1 1 1,-1 0-1,1 0 1,1-1 0,-1 1-1,1 0 1,2 7-1,-3-11-73,1-1-1,0 0 0,0 1 0,0-1 0,0 0 0,0 1 0,0-1 0,0 0 0,1 0 0,-1 0 0,0 0 0,1 0 0,-1 0 0,0 0 0,1-1 0,-1 1 0,1-1 0,-1 1 0,1-1 0,0 1 0,-1-1 0,1 0 0,-1 1 1,1-1-1,0 0 0,-1 0 0,1-1 0,0 1 0,-1 0 0,3-1 0,41-7 6,-31 5-22,1 0-1,0 1 0,23-1 1,-35 3 7,0 0-1,0 0 1,-1 0 0,1 0 0,0 1 0,-1 0 0,1-1 0,-1 1 0,1 0 0,0 0 0,-1 0-1,0 0 1,1 1 0,-1-1 0,0 1 0,0-1 0,0 1 0,0 0 0,0 0 0,0 0 0,0 0-1,0 0 1,-1 0 0,1 1 0,0 2 0,0-1 38,-1 0-1,0 0 1,0 0 0,-1 0-1,1 1 1,-1-1 0,0 0-1,0 0 1,-1 1 0,1-1-1,-1 0 1,0 0 0,0 1-1,0-1 1,0 0 0,-1 0-1,0 0 1,0-1 0,0 1-1,-4 5 1,1 0 163,-2 0 0,1-1 0,-1 0 0,0-1-1,-1 1 1,0-1 0,-11 8 0,14-12-122,0 0 0,0 0-1,0-1 1,0 1 0,0-1 0,-1 0-1,1-1 1,0 1 0,-1-1 0,0 0-1,1 0 1,-1-1 0,-7 0 0,10 0-183,0-1-1,0 1 1,0-1 0,0 0 0,0 0 0,0 0 0,1 0 0,-1-1 0,0 1 0,0-1 0,1 0 0,-1 0 0,1 0 0,0 0 0,0 0 0,-1 0 0,1 0 0,1-1 0,-1 1-1,0-1 1,1 1 0,-1-1 0,1 0 0,0 0 0,-2-4 0,0-2-140,0 0 1,1 0-1,0-1 0,-1-15 1,2-10-616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4.579"/>
    </inkml:context>
    <inkml:brush xml:id="br0">
      <inkml:brushProperty name="width" value="0.05" units="cm"/>
      <inkml:brushProperty name="height" value="0.05" units="cm"/>
    </inkml:brush>
  </inkml:definitions>
  <inkml:trace contextRef="#ctx0" brushRef="#br0">1 81 15587,'4'-15'2185,"3"7"-945,2-1-440,5 6 1497,-3 0-553,8-2-552,4 3-231,0-1-657,0 3-552,-2-3 280,5-2-96,-1-20-120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049"/>
    </inkml:context>
    <inkml:brush xml:id="br0">
      <inkml:brushProperty name="width" value="0.05" units="cm"/>
      <inkml:brushProperty name="height" value="0.05" units="cm"/>
    </inkml:brush>
  </inkml:definitions>
  <inkml:trace contextRef="#ctx0" brushRef="#br0">34 40 17532,'-2'0'236,"1"0"1,-1 0-1,1 0 1,0-1-1,-1 1 1,1-1-1,-1 1 1,1-1 0,0 1-1,-1-1 1,1 0-1,-1-1 1,1 2-113,1 0 1,0 0-1,-1-1 0,1 1 1,0-1-1,0 1 1,-1 0-1,1-1 0,0 1 1,0 0-1,0-1 1,-1 1-1,1-1 1,0 1-1,0-1 0,0 1 1,0-1-1,0 1 1,0 0-1,0-1 0,0 1 1,0-1-1,0 1 1,0-1-1,1 0 1,0 0 29,-1-1 1,1 1 0,0 0 0,0-1 0,1 1 0,-1 0 0,0 0 0,0-1-1,1 1 1,-1 0 0,0 0 0,1 1 0,-1-1 0,1 0 0,-1 0 0,1 1-1,-1-1 1,1 1 0,1-1 0,-2 1-142,0-1 0,0 1 0,0 0-1,0 0 1,0 0 0,0 0 0,0 0 0,0 0 0,0 0 0,0 0-1,0 0 1,0 0 0,0 0 0,0 0 0,0 1 0,0-1 0,0 0-1,0 1 1,0-1 0,0 1 0,0-1 0,-1 1 0,1 0-1,1 1 1,-1-1-6,0 1 0,0 0 0,0-1-1,0 1 1,0 0 0,-1 0 0,1-1 0,-1 1-1,1 0 1,-1 0 0,0 0 0,1 2 0,-1 6-14,-1 0 0,0-1 0,0 1 0,-3 11 0,-3 2 1,-16 38 1,17-47-4,0 1 0,0 0 1,2 0-1,-1 1 0,2-1 1,-3 28-1,6-42-1,0 0-1,0 0 1,0 0 0,0 0 0,0 0 0,0 1-1,1-1 1,-1 0 0,0 0 0,0 0-1,1 0 1,-1 0 0,1 0 0,-1 0 0,1 0-1,-1-1 1,1 1 0,0 0 0,-1 0-1,1 0 1,0 0 0,0-1 0,0 1 0,-1 0-1,1-1 1,0 1 0,0-1 0,0 1-1,0-1 1,0 1 0,0-1 0,0 0 0,0 1-1,0-1 1,0 0 0,0 0 0,0 0-1,1 0 1,-1 0 0,0 0 0,0 0 0,0 0-1,0 0 1,0 0 0,0-1 0,0 1-1,2-1 1,4-1-298,0 0 1,-1-1-1,1 0 0,-1 0 0,10-6 0,29-26-591,-25 14 299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513"/>
    </inkml:context>
    <inkml:brush xml:id="br0">
      <inkml:brushProperty name="width" value="0.05" units="cm"/>
      <inkml:brushProperty name="height" value="0.05" units="cm"/>
    </inkml:brush>
  </inkml:definitions>
  <inkml:trace contextRef="#ctx0" brushRef="#br0">0 240 16908,'2'13'1744,"-2"-1"-1088,0-2-304,1-5 656,3 1-559,2-7 1383,1-5-1400,0-10-272,0-3 32</inkml:trace>
  <inkml:trace contextRef="#ctx0" brushRef="#br0" timeOffset="1">163 1 18132,'0'16'1872,"-1"1"-1408,-2 0-192,2 2 753,2-1-1033,3 1-256,4-3 440,-1-2-248,0-4-192,2-3-57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885"/>
    </inkml:context>
    <inkml:brush xml:id="br0">
      <inkml:brushProperty name="width" value="0.05" units="cm"/>
      <inkml:brushProperty name="height" value="0.05" units="cm"/>
    </inkml:brush>
  </inkml:definitions>
  <inkml:trace contextRef="#ctx0" brushRef="#br0">12 177 17340,'-2'-4'210,"0"0"0,1 0 0,0 0 1,-1 0-1,1 0 0,0 0 0,1 0 0,-1 0 1,1-1-1,0 1 0,0 0 0,0 0 0,1 0 1,-1-1-1,1 1 0,0 0 0,0 0 0,0 0 1,1 0-1,0 0 0,0 1 0,0-1 0,0 0 1,3-3-1,0 0 11,1 1 0,0 0-1,0 0 1,0 0 0,1 1 0,-1 0 0,1 0 0,1 1 0,-1 0 0,1 0 0,10-4-1,-15 7-196,1 0-1,-1 0 1,0 0-1,1 0 1,-1 0-1,0 1 1,1 0-1,-1-1 1,1 1-1,-1 1 1,1-1-1,-1 0 1,1 1-1,-1 0 0,0-1 1,1 1-1,-1 1 1,0-1-1,0 0 1,0 1-1,0 0 1,0-1-1,5 5 1,-5-3-2,-1 0 1,0 0-1,1 0 1,-1 0-1,0 0 1,-1 1-1,1-1 0,0 1 1,-1-1-1,0 1 1,0-1-1,0 1 1,0 0-1,-1-1 1,1 1-1,-1 0 1,0 0-1,0 0 1,-1-1-1,1 1 0,-2 6 1,1-4 54,-1 1 1,0-1 0,-1 0-1,1 0 1,-1 0-1,0 0 1,-1-1-1,1 1 1,-1-1-1,-9 10 1,1-1-134,12-13 36,0-1 0,0 0 0,0 0-1,0 0 1,0 0 0,0 0 0,0 0-1,0 1 1,0-1 0,0 0-1,0 0 1,0 0 0,0 0 0,0 0-1,0 1 1,0-1 0,0 0 0,0 0-1,0 0 1,0 0 0,0 0-1,0 0 1,0 1 0,0-1 0,0 0-1,0 0 1,0 0 0,0 0 0,0 0-1,0 0 1,1 0 0,-1 1-1,0-1 1,0 0 0,0 0 0,0 0-1,0 0 1,0 0 0,1 0 0,-1 0-1,0 0 1,0 0 0,0 0-1,0 0 1,12 4-584,10-1-138,-21-3 708,7 1-193,7 1-385,-1-1 0,1 2 0,-1 0 0,18 7 0,-29-10 578,-1 1-1,1 0 1,-1 0 0,1 1 0,-1-1-1,0 0 1,1 1 0,-1-1 0,0 1-1,0 0 1,0 0 0,0 0 0,-1 0-1,1 0 1,0 0 0,-1 0 0,1 1-1,-1-1 1,0 0 0,0 1 0,0-1-1,0 1 1,0-1 0,-1 1 0,1 0-1,-1-1 1,0 1 0,1 0 0,-1-1-1,-1 5 1,-1 7 479,-2 0-1,0 0 0,0 0 1,-2 0-1,1-1 1,-2 0-1,0 0 1,0 0-1,-1-1 1,-15 17-1,22-28-466,1 0-1,0-1 1,-1 1-1,1-1 1,-1 1 0,1-1-1,-1 1 1,1-1-1,-1 1 1,0-1 0,1 0-1,-1 1 1,1-1-1,-1 0 1,0 0-1,1 1 1,-1-1 0,0 0-1,1 0 1,-2 0-1,1 0 16,1 0 0,0-1 0,-1 1-1,1 0 1,0-1 0,-1 1 0,1 0-1,0-1 1,0 1 0,-1-1 0,1 1 0,0-1-1,0 1 1,0-1 0,0 1 0,-1 0-1,1-1 1,0 1 0,0-1 0,0 1-1,0-1 1,0 1 0,0-1 0,0 1-1,0-1 1,1 1 0,-1-2 0,3-16-215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6.259"/>
    </inkml:context>
    <inkml:brush xml:id="br0">
      <inkml:brushProperty name="width" value="0.05" units="cm"/>
      <inkml:brushProperty name="height" value="0.05" units="cm"/>
    </inkml:brush>
  </inkml:definitions>
  <inkml:trace contextRef="#ctx0" brushRef="#br0">18 0 18900,'-7'25'2104,"2"-7"-1351,0-1 1183,5-21-1008,1-12-504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4.992"/>
    </inkml:context>
    <inkml:brush xml:id="br0">
      <inkml:brushProperty name="width" value="0.05" units="cm"/>
      <inkml:brushProperty name="height" value="0.05" units="cm"/>
    </inkml:brush>
  </inkml:definitions>
  <inkml:trace contextRef="#ctx0" brushRef="#br0">6 41 14403,'-6'15'2666,"6"-15"-2592,0 0-1,0 0 0,0 0 0,0 1 0,0-1 0,0 0 0,0 0 0,0 0 0,0 1 0,1-1 0,-1 0 1,0 0-1,0 0 0,0 1 0,0-1 0,0 0 0,0 0 0,0 0 0,1 1 0,-1-1 0,0 0 1,0 0-1,0 0 0,0 0 0,0 0 0,1 0 0,-1 1 0,0-1 0,0 0 0,0 0 0,1 0 0,-1 0 1,0 0-1,0 0 0,25-5 2674,-17 3-2983,32-7 346,0 2 0,1 2 0,-1 1 0,43 3 0,10-2-1739,-88 2 1361,-2 2 145,0-1 0,-1 0 1,1 0-1,0 0 1,-1-1-1,1 1 1,0-1-1,-1 1 0,1-1 1,-1 0-1,1 0 1,-1 0-1,1 0 0,-1-1 1,1 1-1,-1-1 1,0 1-1,0-1 1,2-2-1,-2-1-453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5.393"/>
    </inkml:context>
    <inkml:brush xml:id="br0">
      <inkml:brushProperty name="width" value="0.05" units="cm"/>
      <inkml:brushProperty name="height" value="0.05" units="cm"/>
    </inkml:brush>
  </inkml:definitions>
  <inkml:trace contextRef="#ctx0" brushRef="#br0">27 0 16620,'-13'16'1880,"3"-2"-1320,7-4-240,12 3 840,6-7-399,7-5-145,8 1-288,3-4-112,8 2-128,0-4-88,0 3-400,1 1-368,-2 0 640,-2 2-81,-7-12-119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5.876"/>
    </inkml:context>
    <inkml:brush xml:id="br0">
      <inkml:brushProperty name="width" value="0.05" units="cm"/>
      <inkml:brushProperty name="height" value="0.05" units="cm"/>
    </inkml:brush>
  </inkml:definitions>
  <inkml:trace contextRef="#ctx0" brushRef="#br0">2 30 21357,'0'-1'64,"-1"1"1,1-1 0,0 1 0,0-1-1,0 1 1,0-1 0,0 1-1,0-1 1,0 1 0,0-1 0,0 1-1,0-1 1,0 0 0,0 1 0,0-1-1,0 1 1,0-1 0,0 1 0,1-1-1,-1 1 1,0-1 0,0 1-1,1-1 1,-1 1 0,0 0 0,1-1-1,0 0 1,16-7 728,25 2-290,-39 6-425,2 0-66,0-1 1,0 2 0,0-1 0,-1 1 0,1-1-1,0 1 1,0 1 0,0-1 0,-1 1 0,1-1 0,-1 1-1,1 1 1,3 2 0,-5-4-9,-1 1-1,0 0 1,0-1-1,0 1 1,-1 0 0,1 0-1,0 0 1,-1 1 0,1-1-1,-1 0 1,0 1-1,0-1 1,1 0 0,-2 1-1,1-1 1,0 1-1,0 0 1,-1-1 0,0 1-1,1 0 1,-1-1 0,0 1-1,0 0 1,-1-1-1,0 5 1,-11 27 89,10-30-75,-1 1 0,2 0 0,-1 0 0,0 0 0,-1 9 0,3-13-25,0 0-1,1 1 0,-1-1 0,0 0 0,1 0 0,-1 0 0,0 1 1,1-1-1,0 0 0,-1 0 0,1 0 0,0 0 0,-1 0 0,1 0 1,0 0-1,0 0 0,0 0 0,0 0 0,0-1 0,0 1 0,0 0 1,0-1-1,0 1 0,0 0 0,2 0 0,36 14-209,-23-10 78,-7-2 91,0 1-1,-1 0 1,1 1-1,-1 0 1,0 0 0,-1 1-1,1 0 1,8 9-1,-12-11 56,-1 0-1,0 0 0,0 0 0,-1 0 1,1 1-1,-1-1 0,0 1 1,0-1-1,-1 1 0,1 0 0,-1 0 1,0 0-1,0 0 0,-1 0 1,1 0-1,-1 0 0,-1 9 0,-1-2 160,-1 0 0,0 0 0,0-1 0,-2 1 0,1-1 0,-1 0 0,-1 0 0,0 0-1,0-1 1,-1 0 0,-1 0 0,1-1 0,-2 0 0,1 0 0,-1-1 0,0 0-1,-1 0 1,0-1 0,0-1 0,-17 9 0,-4-7-660,31-8 456,-1 0 0,1 1 1,-1-1-1,1 0 0,-1 0 0,1 0 1,-1 0-1,1 0 0,0 0 0,-1 0 1,1 0-1,-1 0 0,1 0 1,-1 0-1,1 0 0,-1 0 0,1 0 1,0-1-1,-1 1 0,1 0 0,-1 0 1,1 0-1,0-1 0,-1 1 0,1 0 1,-1-1-1,1 1 0,0 0 0,0 0 1,-1-1-1,1 1 0,0-1 0,-1 1 1,1 0-1,0-1 0,0 1 1,0-1-1,0 1 0,-1 0 0,1-1 1,0 1-1,0-1 0,0 1 0,0-1 1,0 1-1,0-1 0,0 1 0,0 0 1,0-1-1,0 1 0,0-1 0,0 1 1,0-1-1,1 1 0,-1 0 0,0-1 1,0 1-1,1-1 0,6-20-542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1.637"/>
    </inkml:context>
    <inkml:brush xml:id="br0">
      <inkml:brushProperty name="width" value="0.05" units="cm"/>
      <inkml:brushProperty name="height" value="0.05" units="cm"/>
    </inkml:brush>
  </inkml:definitions>
  <inkml:trace contextRef="#ctx0" brushRef="#br0">48 217 19500,'-3'2'214,"0"0"1,0 0-1,0 0 0,0 0 1,0 1-1,0-1 0,1 1 1,-1 0-1,1 0 0,0 0 1,0 0-1,0 0 0,0 0 1,1 0-1,-1 1 0,1-1 1,0 0-1,0 1 0,0-1 0,0 1 1,1 0-1,-1 5 0,-1 4 43,2 0-1,0 0 1,0 0-1,1 0 1,3 14-1,-3-21-240,0 0 1,0 0-1,1 0 0,0 0 0,1 0 1,-1-1-1,7 11 0,-8-15-38,0 1 0,0-1-1,1 0 1,-1 1 0,0-1-1,0 0 1,1 0 0,-1 0-1,1 0 1,-1 0 0,1 0-1,0-1 1,-1 1 0,1-1-1,0 1 1,-1-1 0,1 1 0,0-1-1,-1 0 1,1 0 0,0 0-1,0 0 1,-1 0 0,1 0-1,0 0 1,0 0 0,-1-1-1,1 1 1,0-1 0,-1 1-1,4-3 1,12-5-389,1-1 1,18-14-1,-19 12 30,-1 1-1,23-10 1,-38 20 380,-1-1 0,1 1 0,-1-1 0,1 1 1,0 0-1,-1-1 0,1 1 0,-1 0 1,1 0-1,0-1 0,-1 1 0,1 0 0,0 0 1,-1 0-1,1 0 0,0 0 0,-1 0 0,1 0 1,0 0-1,0 0 0,-1 0 0,1 0 0,0 1 1,-1-1-1,1 0 0,-1 0 0,1 1 1,0-1-1,-1 0 0,1 1 0,-1-1 0,1 1 1,-1-1-1,1 0 0,-1 1 0,1 0 0,0 2 52,-1-1 0,1 0 0,-1 1 0,0-1 0,0 1 0,0-1-1,0 1 1,-1 3 0,1-5-10,-1 1 0,1 0 0,0-1 0,0 1 0,-1 0 0,1 0 0,1-1 0,-1 1 0,0 0 0,0-1 0,1 1 0,-1 0 0,0-1 0,1 1 0,0-1 0,1 4 0,-1-5-36,0 0-1,0 1 1,0-1-1,0 0 1,0 0 0,0 0-1,0 0 1,0 0-1,0 0 1,0 0-1,0 0 1,1 0 0,-1-1-1,0 1 1,0 0-1,0-1 1,0 1-1,0 0 1,0-1 0,0 1-1,-1-1 1,1 0-1,0 1 1,0-1 0,1-1-1,23-19-283,-25 20 267,14-14-300,0 0 0,-2-1-1,0-1 1,-1 0 0,17-35 0,32-98-1445,-24 32 2935,-44 169-136,2 0-1,1 72 1,6-98-1024,1 0-1,1 0 0,1 0 1,1 0-1,2-1 1,0 0-1,11 23 0,-13-38 66,-8-23 3,-9-25 47,-8-9-19,12 32-18,2 0 0,-9-28 0,15 43-90,0 0-1,0 1 0,-1-1 0,1 1 0,0-1 0,0 0 0,0 1 0,0-1 0,0 0 0,0 1 1,0-1-1,0 1 0,0-1 0,0 0 0,1 1 0,-1-1 0,0 1 0,0-1 0,0 0 0,1 1 0,-1-1 1,0 1-1,1-1 0,-1 1 0,1-1 0,-1 1 0,0-1 0,1 1 0,-1-1 0,1 1 0,-1 0 1,1-1-1,-1 1 0,1 0 0,0-1 0,-1 1 0,1 0 0,-1 0 0,1 0 0,0-1 0,-1 1 1,1 0-1,-1 0 0,1 0 0,0 0 0,0 0 0,5 0 15,0 1 0,0 0 0,0 0 0,7 2 0,-5-1-10,58 14 24,-34-6-43,1-3 0,-1 0-1,1-2 1,43 1 0,-71-7 12,1 0 1,-1 1 0,0-2-1,1 1 1,-1-1 0,0 1-1,0-2 1,0 1 0,0 0-1,9-7 1,-13 8 0,0 0-1,1 1 1,-1-1-1,0-1 1,0 1-1,1 0 1,-1 0-1,0 0 1,0-1-1,0 1 1,-1 0-1,1-1 1,0 1-1,0-1 1,-1 1-1,1-1 1,-1 1-1,1-1 1,-1 0-1,0 1 1,0-1-1,1 1 1,-1-1-1,0 0 1,0 1-1,-1-1 1,1 0-1,0 1 1,-1-1-1,1 1 1,0-1-1,-1 0 1,0 1-1,1 0 1,-1-1-1,0 1 1,0-1-1,0 1 1,0 0-1,-2-2 1,-1-1-1,0 0 0,-1 0-1,0 1 1,0-1 0,0 1 0,0 1 0,-1-1-1,1 1 1,-1 0 0,1 0 0,-1 0 0,0 1 0,0 0-1,0 0 1,0 1 0,0-1 0,0 1 0,-9 1-1,8-1-2,1 1-1,-1 0 0,1 0 0,-1 0 0,1 0 1,0 1-1,0 0 0,-1 1 0,1 0 0,0-1 1,1 2-1,-1-1 0,1 1 0,-1 0 0,1 0 1,-8 8-1,12-10 1,0-1 0,0 1 0,-1-1-1,2 1 1,-1 0 0,0-1 0,0 1 0,0 0 0,1 0 0,-1-1 0,1 1-1,-1 0 1,1 0 0,0 0 0,0 0 0,0 0 0,0 0 0,0-1 0,0 1-1,1 0 1,-1 0 0,1 3 0,1-2 3,0 0 1,-1 0-1,1 0 0,0-1 0,0 1 0,1-1 1,-1 1-1,1-1 0,-1 0 0,1 0 0,5 4 1,1-1-157,0-1 1,0 1-1,0-2 1,0 1-1,1-1 1,0-1-1,17 3 1,-25-4 53,1-1 1,0 0 0,0 0 0,-1 0 0,1 0-1,0 0 1,0-1 0,-1 1 0,1-1 0,0 0-1,-1 0 1,1 0 0,3-1 0,-6 2 86,0-1 0,0 1 0,1 0 0,-1 0 0,0 0 0,0 0 0,1-1 0,-1 1 0,0 0 0,0 0 0,1 0 0,-1-1 0,0 1 0,0 0 0,0 0 0,1-1 0,-1 1 0,0 0 0,0-1 0,0 1 0,0 0 0,0 0 1,0-1-1,0 1 0,0 0 0,0-1 0,0 1 0,0 0 0,0-1 0,0 1 0,0 0 0,0-1 0,0 1 0,0-1 0,-14-12-564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7.789"/>
    </inkml:context>
    <inkml:brush xml:id="br0">
      <inkml:brushProperty name="width" value="0.05" units="cm"/>
      <inkml:brushProperty name="height" value="0.05" units="cm"/>
    </inkml:brush>
  </inkml:definitions>
  <inkml:trace contextRef="#ctx0" brushRef="#br0">3 224 16243,'-1'-12'636,"0"0"1,0 0-1,2 0 0,-1 0 0,1 0 0,1 0 0,6-21 0,-6 25-426,0 1 0,1 0 0,0-1 0,1 1 0,-1 1 0,1-1 0,1 0 1,-1 1-1,1 0 0,0 0 0,0 0 0,1 1 0,6-5 0,-11 9-188,0 0-1,0 0 0,1 0 1,-1 0-1,0 0 0,0 0 1,1 1-1,-1-1 0,1 1 1,-1-1-1,0 1 0,1-1 1,-1 1-1,1 0 0,-1-1 1,1 1-1,0 0 0,-1 0 1,1 0-1,-1 0 0,1 1 1,-1-1-1,2 1 1,-1 0-12,-1 0 1,0 0-1,0 0 1,0 0 0,0 0-1,0 0 1,0 1-1,0-1 1,0 0 0,0 1-1,-1-1 1,1 1 0,0-1-1,-1 1 1,0-1-1,1 1 1,-1-1 0,1 3-1,0 4 13,-1 1-1,0-1 0,0 1 1,0 0-1,-1-1 1,-4 17-1,-8 13 248,-34 71 0,3-12 230,42-94-473,1 1 1,-1-1-1,1 1 0,0 0 0,0-1 1,1 1-1,-1 0 0,1-1 0,0 1 1,0 5-1,0-9-21,1 1 0,-1 0 0,0 0 0,0 0 0,1-1 0,-1 1 0,1 0 0,-1 0 0,1-1 0,-1 1 1,1 0-1,-1-1 0,1 1 0,-1 0 0,1-1 0,0 1 0,-1-1 0,1 1 0,1-1 0,0 1-4,0 0 1,0-1-1,0 1 0,0-1 0,0 1 1,0-1-1,0 0 0,0 0 0,1 0 0,3-1 1,30-5-617,0-2 1,0-2 0,-1-1 0,37-17-1,-22 8 325,-1 3-348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8.190"/>
    </inkml:context>
    <inkml:brush xml:id="br0">
      <inkml:brushProperty name="width" value="0.05" units="cm"/>
      <inkml:brushProperty name="height" value="0.05" units="cm"/>
    </inkml:brush>
  </inkml:definitions>
  <inkml:trace contextRef="#ctx0" brushRef="#br0">25 451 19324,'-10'23'1600,"1"-5"-1151,4-2-289,5-6 208,1-4-472,6-12 224,5-7-192,5-21-200</inkml:trace>
  <inkml:trace contextRef="#ctx0" brushRef="#br0" timeOffset="1">97 1 18268,'-9'13'1536,"3"10"-1104,1 2-176,2 6 729,3 2-345,3-5-616,4-3-336,1-7-288,3-2 536,-6-7-177,4-5-111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8.611"/>
    </inkml:context>
    <inkml:brush xml:id="br0">
      <inkml:brushProperty name="width" value="0.05" units="cm"/>
      <inkml:brushProperty name="height" value="0.05" units="cm"/>
    </inkml:brush>
  </inkml:definitions>
  <inkml:trace contextRef="#ctx0" brushRef="#br0">27 111 18820,'-2'-3'171,"1"0"0,0 0 0,0 0 0,0 0 0,1 0 0,-1 0 0,1 0 1,0 0-1,-1-1 0,1 1 0,1 0 0,-1 0 0,0 0 0,1 0 0,0 0 0,-1 0 0,1 0 0,0 0 0,1 0 0,-1 0 0,0 0 0,1 1 0,0-1 0,-1 0 1,1 1-1,0 0 0,0-1 0,1 1 0,-1 0 0,0 0 0,4-2 0,-3 1-98,1 1 0,0 0 0,-1 0 0,1 0 0,0 1 1,0-1-1,0 1 0,0 0 0,0 0 0,0 0 0,0 1 0,0-1 0,0 1 0,1 0 0,-1 0 0,0 1 1,0-1-1,0 1 0,0 0 0,0 0 0,0 0 0,0 0 0,5 3 0,-4-1-66,-1 0 0,0 0 0,0 0 0,0 0 0,0 1 0,0-1 0,-1 1 0,1 0 0,-1 0 0,0 1 0,-1-1 0,1 0 0,-1 1 0,1 0 0,-1 0 0,-1-1 0,3 10 0,-1 4 85,0 0 1,-1 0-1,-2 31 0,0-42-45,0-6-46,0 0 0,0-1 0,1 1 0,-1-1 0,0 1 1,0-1-1,0 1 0,0 0 0,1-1 0,-1 1 0,0-1 0,1 1 1,-1-1-1,0 0 0,1 1 0,-1-1 0,1 1 0,-1-1 1,0 1-1,1-1 0,-1 0 0,1 0 0,-1 1 0,1-1 0,-1 0 1,1 1-1,0-1 0,-1 0 0,1 0 0,-1 0 0,1 0 0,0 0 1,24 1-35,-10 0-31,-11-1 47,0 1 0,0 0 1,0 0-1,0 0 0,0 1 0,-1-1 1,1 1-1,0 0 0,-1 0 0,1 0 0,-1 0 1,0 1-1,0-1 0,3 4 0,-4-4 22,-1 0-1,0 0 1,0 0 0,1 1-1,-1-1 1,-1 0-1,1 0 1,0 1-1,-1-1 1,1 0 0,-1 1-1,1-1 1,-1 0-1,0 1 1,0-1-1,0 1 1,-1-1 0,1 0-1,0 1 1,-1-1-1,0 0 1,1 1-1,-1-1 1,-2 4 0,-3 5 105,0 0 0,-1 0 0,0-1 0,-1 0 0,0 0 0,-15 14 0,-1-3 360,-36 26-1,38-31-53,-30 16 0,45-29-339,1 1 0,-1-1 0,1-1 1,-1 1-1,0-1 0,0-1 0,0 1 0,0-1 0,-13 1 0,18-2-92,1 0 0,0 0 0,0 0 0,0-1-1,0 1 1,0 0 0,0 0 0,-1 0 0,1-1 0,0 1-1,0-1 1,0 1 0,0-1 0,0 1 0,0-1 0,0 0-1,0 1 1,1-1 0,-1 0 0,0 0 0,0 0-1,1 1 1,-1-1 0,0 0 0,1 0 0,-1 0 0,1 0-1,-1 0 1,1 0 0,-1 0 0,1-1 0,0 1-1,-1 0 1,1 0 0,0 0 0,0 0 0,0 0 0,0 0-1,0-1 1,0 1 0,0 0 0,1-2 0,0-4-285,1 0-1,0 1 1,1-1 0,-1 0 0,7-10-1,49-77-843,-24 40 377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0.320"/>
    </inkml:context>
    <inkml:brush xml:id="br0">
      <inkml:brushProperty name="width" value="0.05" units="cm"/>
      <inkml:brushProperty name="height" value="0.05" units="cm"/>
    </inkml:brush>
  </inkml:definitions>
  <inkml:trace contextRef="#ctx0" brushRef="#br0">12 13 15235,'0'-1'144,"0"1"-1,0-1 1,0 0-1,-1 1 1,1-1-1,0 0 1,-1 1-1,1-1 1,0 0-1,-1 1 1,1-1-1,-1 1 1,1-1-1,-1 0 1,0 1-1,1 0 1,-1-1-1,1 1 1,-1-1-1,0 1 1,0-1-1,1 17 2674,1-4-2492,6 180 2846,4 255-1565,-7-264-1162,-6 290-203,1 2-201,1-474-40,-1 55 201,1-52-113,-1 1 1,0 0-1,0-1 1,0 1 0,0 0-1,-1-1 1,0 1-1,-4 7 1,0-32-1089,11-20 552,-2 12 148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1.820"/>
    </inkml:context>
    <inkml:brush xml:id="br0">
      <inkml:brushProperty name="width" value="0.05" units="cm"/>
      <inkml:brushProperty name="height" value="0.05" units="cm"/>
    </inkml:brush>
  </inkml:definitions>
  <inkml:trace contextRef="#ctx0" brushRef="#br0">9015 250 14571,'-6'0'421,"0"-1"-1,1 0 1,-1 0 0,0-1-1,1 0 1,-11-4 0,10 3-235,0 1 0,-1 0 1,1 0-1,-1 0 0,-9-1 0,-44 3 409,0 2-1,-61 10 0,2-1-510,-390-4 176,0-45-198,-523-31-431,514 42 342,-1410-89-323,-170 124 77,2003-2 290,-656 29 150,644-35 213,0-4 1,-170-30 0,240 28-145,-58-3 1,80 8-169,-1 2 1,0 0 0,0 1 0,0 1 0,1 0 0,-22 7-1,-79 23 388,81-24-169,0 1 0,-66 28 0,100-38-371,0 1 1,-1 0-1,1 0 1,-1 0 0,1-1-1,-1 1 1,1-1-1,-1 1 1,1-1-1,-1 0 1,0 0-1,1 1 1,-1-1 0,-2 0-1,3-1-68,-1-1 0,0 1-1,1 0 1,-1 0 0,1 0 0,-1-1 0,1 1-1,0-1 1,0 1 0,-3-4 0,4 4 137,-13-13-468,-6-5-201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4.603"/>
    </inkml:context>
    <inkml:brush xml:id="br0">
      <inkml:brushProperty name="width" value="0.05" units="cm"/>
      <inkml:brushProperty name="height" value="0.05" units="cm"/>
    </inkml:brush>
  </inkml:definitions>
  <inkml:trace contextRef="#ctx0" brushRef="#br0">141 38 11530,'5'-5'560,"0"0"0,1 1-1,0 0 1,-1 0 0,1 0-1,1 1 1,9-4-1,-15 7-466,-1 0 0,0-1-1,1 1 1,-1 0 0,0 0-1,1 0 1,-1 0-1,1 0 1,-1 0 0,1 0-1,-1 0 1,0 0-1,1 0 1,-1 0 0,1 0-1,-1 0 1,0 0 0,1 0-1,-1 0 1,1 0-1,-1 0 1,0 1 0,1-1-1,-1 0 1,0 0 0,1 1-1,-1-1 1,0 0-1,1 0 1,-1 1 0,0-1-1,1 0 1,-1 1 0,0-1-1,0 0 1,1 1-1,-7 14 2495,-19 14-287,2-6-1747,2 1-1,0 1 1,1 0-1,-19 36 0,30-46-495,2 1 0,-1 0 0,2 0 0,0 1 0,1 0 0,1 0 0,0 0 0,2 0 0,-2 27 0,4-34-50,0 0 0,1 0 0,0 0 0,0 0 1,1-1-1,0 1 0,1-1 0,0 1 1,1-1-1,0 0 0,5 8 0,-6-12-7,1 0 0,-1 0 0,1 0 0,1-1 0,-1 0-1,0 1 1,1-2 0,0 1 0,0-1 0,0 1 0,0-1 0,1-1 0,-1 1-1,1-1 1,0 0 0,-1 0 0,1-1 0,0 1 0,7-1 0,-3 0 5,1-1 0,0-1 0,0 1 1,0-2-1,0 0 0,0 0 1,-1-1-1,1 0 0,-1-1 0,0 0 1,0-1-1,0 0 0,-1 0 1,18-14-1,-19 14 66,-1-1-1,1-1 1,-1 1 0,0-1 0,-1-1 0,1 1-1,-1-1 1,-1 0 0,1 0 0,-2-1 0,1 1-1,-1-1 1,0 0 0,-1-1 0,0 1 0,3-19 0,-6 25-26,1 1 0,-1-1 0,0 0 0,0 0 0,0 0 0,0 0 0,-1 0 0,1 0 0,-1 0 0,1 0 0,-1 1 0,0-1 1,-1 0-1,1 1 0,0-1 0,-1 1 0,1-1 0,-1 1 0,0-1 0,0 1 0,1 0 0,-2 0 0,1 0 0,0 0 1,0 0-1,-1 1 0,1-1 0,-1 1 0,1-1 0,-1 1 0,0 0 0,1 0 0,-1 0 0,0 0 0,0 1 0,0-1 1,0 1-1,0 0 0,-5 0 0,-1-1-37,-1 2 0,1-1 0,-1 2 1,1-1-1,0 1 0,0 0 0,0 1 0,0 0 1,0 1-1,1 0 0,-13 7 0,8-1-419,-15 10-331,40-22 460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9.289"/>
    </inkml:context>
    <inkml:brush xml:id="br0">
      <inkml:brushProperty name="width" value="0.05" units="cm"/>
      <inkml:brushProperty name="height" value="0.05" units="cm"/>
    </inkml:brush>
  </inkml:definitions>
  <inkml:trace contextRef="#ctx0" brushRef="#br0">9 347 14451,'-3'7'592,"-2"9"1361,6-15-780,6-10 33,202-310 3772,-182 277-4470,-42 67-414,1 2-1,1 0 0,2 1 0,-14 48 1,10-14-95,-9 72 1,22-121 0,0-1-213,0 0-1,1 0 0,0 0 0,1 1 0,0-1 1,1 0-1,3 13 0,-4-25 201,0 1 0,0-1-1,0 1 1,0-1 0,0 1 0,0-1-1,0 1 1,0-1 0,0 1 0,1-1-1,-1 1 1,0-1 0,0 1 0,1-1 0,-1 1-1,0-1 1,1 0 0,-1 1 0,0-1-1,1 0 1,-1 1 0,0-1 0,1 0-1,-1 1 1,1-1 0,-1 0 0,1 0-1,-1 1 1,1-1 0,-1 0 0,0 0 0,1 0-1,-1 0 1,1 0 0,-1 0 0,1 0-1,-1 0 1,1 0 0,-1 0 0,1 0-1,-1 0 1,1 0 0,-1 0 0,1 0-1,-1 0 1,1-1 0,-1 1 0,1 0-1,-1 0 1,1-1 0,-1 1 0,1-1 0,12-19-442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9.695"/>
    </inkml:context>
    <inkml:brush xml:id="br0">
      <inkml:brushProperty name="width" value="0.05" units="cm"/>
      <inkml:brushProperty name="height" value="0.05" units="cm"/>
    </inkml:brush>
  </inkml:definitions>
  <inkml:trace contextRef="#ctx0" brushRef="#br0">50 0 16131,'-11'46'1833,"-4"-6"-1065,3-5-368,3-8 1232,6 0-903,5-11-697,5-10-480,7-11 415,8-5-207,-1-17-200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40.083"/>
    </inkml:context>
    <inkml:brush xml:id="br0">
      <inkml:brushProperty name="width" value="0.05" units="cm"/>
      <inkml:brushProperty name="height" value="0.05" units="cm"/>
    </inkml:brush>
  </inkml:definitions>
  <inkml:trace contextRef="#ctx0" brushRef="#br0">77 139 18092,'-3'1'164,"1"-1"-1,0 1 1,0 0 0,0 0 0,0 0 0,0 0-1,0 0 1,0 0 0,0 0 0,1 1-1,-1-1 1,0 1 0,1-1 0,-1 1 0,1 0-1,-1-1 1,-1 4 0,-20 33 1179,20-32-1228,1 0-1,-1 0 1,1 0-1,0 0 0,0 0 1,-1 8-1,3-13-108,0 1-1,0-1 0,0 0 1,0 1-1,0-1 1,0 0-1,1 1 1,-1-1-1,0 0 0,1 1 1,-1-1-1,1 0 1,-1 0-1,1 1 1,-1-1-1,1 0 0,0 0 1,0 0-1,-1 0 1,1 0-1,0 0 1,0 0-1,0 0 0,0 0 1,1 0-1,-1 0 1,0-1-1,0 1 1,0-1-1,1 1 1,-1-1-1,0 1 0,0-1 1,1 1-1,1-1 1,26 5 10,-21-4-10,0 0 0,0 1-1,0 0 1,14 5-1,-19-5-2,0-1-1,-1 1 0,1 0 1,-1 0-1,1 0 1,-1 0-1,0 0 0,1 0 1,-1 1-1,0-1 1,0 1-1,-1-1 0,1 1 1,-1 0-1,1 0 1,1 4-1,-1 1 39,1 0-1,-2 1 1,1-1-1,-1 0 1,0 1 0,-1-1-1,0 1 1,0-1-1,0 1 1,-2-1 0,1 0-1,-1 1 1,0-1-1,0 0 1,-1 0 0,0 0-1,-1 0 1,0-1-1,0 1 1,0-1 0,-1 0-1,0-1 1,-1 1-1,1-1 1,-1 0 0,-9 7-1,14-12-52,0 1-1,-1-1 0,1 0 1,0-1-1,-1 1 1,1 0-1,-1 0 0,1 0 1,-1-1-1,1 1 0,-1-1 1,0 0-1,1 1 1,-1-1-1,0 0 0,1 0 1,-1 0-1,0 0 0,1 0 1,-1 0-1,0 0 1,1-1-1,-1 1 0,1 0 1,-1-1-1,0 0 0,1 1 1,-1-1-1,1 0 1,0 0-1,-1 0 0,1 0 1,0 0-1,-1 0 0,1 0 1,0 0-1,0 0 1,-2-3-1,0-1-180,-1 0-1,1-1 1,1 1 0,-1-1 0,1 0 0,0 0-1,0 0 1,0 0 0,0-7 0,0-8-200,1 1 1,3-40-1,4 5-490</inkml:trace>
  <inkml:trace contextRef="#ctx0" brushRef="#br0" timeOffset="1">57 121 16027,'7'-13'1873,"1"1"-977,8 7-376,1-4 1056,3 0-223,8-1-961,-3-1-1576,4-1 1184,-2 0-176,-4-16-305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51.959"/>
    </inkml:context>
    <inkml:brush xml:id="br0">
      <inkml:brushProperty name="width" value="0.05" units="cm"/>
      <inkml:brushProperty name="height" value="0.05" units="cm"/>
    </inkml:brush>
  </inkml:definitions>
  <inkml:trace contextRef="#ctx0" brushRef="#br0">4462 145 13091,'-739'42'1293,"446"-28"-1234,-370 57-965,7 55 310,299-50 1027,-164 36 364,495-106-770,-404 107 102,368-92-107,1 2 0,0 3-1,2 3 1,-94 62 0,119-66-1,1 2 0,2 1 1,0 1-1,2 1 0,1 2 0,2 1 1,1 1-1,-32 58 0,43-66-20,1 1 1,2 0-1,1 0 0,1 1 0,1 0 1,1 1-1,2-1 0,1 1 0,1 1 1,1-1-1,2 0 0,1 0 0,5 36 0,-3-50-6,1 1 0,0-1 0,1 0-1,1 0 1,0-1 0,1 0-1,0 0 1,1 0 0,1-1-1,0 0 1,1-1 0,14 15-1,-5-10-11,0-1-1,1-1 0,1 0 0,0-1 1,1-2-1,45 20 0,105 32-206,182 41-1,-246-75 105,215 51-189,3-14-1,476 36 0,1591 20 386,-1423-101 222,0-39-55,-166-36-209,821-163 0,-1625 216-32,731-136-142,-8-25 68,-609 131 70,-1-5-1,160-72 1,-230 85-4,73-48 0,-93 53 10,-1 0 0,0-2 0,-1 0 0,22-28 1,-36 39 17,-1 0 0,0-1 0,-1 1 0,0-1 0,0 0 0,-1 0 0,0-1 0,0 1 0,-1-1 0,-1 0 0,0 0 0,0 0 1,0 0-1,-1-14 0,-2 11 20,0 1 1,-1 0-1,-1 0 1,0 0 0,0 0-1,-2 0 1,1 0-1,-1 1 1,-1 0 0,0 0-1,-10-14 1,-16-19 92,-2 2 1,-48-46 0,-87-69-33,59 66-157,-202-127 0,193 148-32,-3 5 0,-2 5 0,-201-66 0,113 61-43,-316-54 1,-827-26-48,-7 140 155,-292 153-213,27 203-1115,1163-209 1105,-8 12-57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2.057"/>
    </inkml:context>
    <inkml:brush xml:id="br0">
      <inkml:brushProperty name="width" value="0.05" units="cm"/>
      <inkml:brushProperty name="height" value="0.05" units="cm"/>
    </inkml:brush>
  </inkml:definitions>
  <inkml:trace contextRef="#ctx0" brushRef="#br0">1 70 18972,'10'-1'1904,"13"-8"-1367,6-2-857,2-2 151,-1 1 225,0 0-128,-1 0-312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3:12.914"/>
    </inkml:context>
    <inkml:brush xml:id="br0">
      <inkml:brushProperty name="width" value="0.05" units="cm"/>
      <inkml:brushProperty name="height" value="0.05" units="cm"/>
    </inkml:brush>
  </inkml:definitions>
  <inkml:trace contextRef="#ctx0" brushRef="#br0">61 82 13755,'-6'1'502,"0"0"-1,0 1 1,0 0-1,0 0 1,0 0-1,1 1 1,-1 0 0,-7 5-1,12-8 133,18 3 194,15 5-650,0-2 0,0-2 0,1-1 0,0-1 0,0-2 1,61-8-1,-51 1-156,-1-3 1,0-1 0,0-2-1,68-31 1,-30 7 105,-160 73 324,-1-3 0,-130 32 0,151-49-219,-141 31 576,201-47-809,0 0 1,-1 1-1,1-1 0,0 0 0,0 0 1,0 0-1,0 0 0,0 0 0,0 0 1,-1 0-1,1 0 0,0 0 0,0 0 1,0 0-1,0 0 0,0 0 0,-1 0 1,1 0-1,0 0 0,0 0 0,0 0 1,0 0-1,-1 0 0,1 0 0,0 0 1,0 0-1,0 0 0,0 0 1,0 0-1,0 0 0,-1 0 0,1-1 1,0 1-1,0 0 0,0 0 0,0 0 1,0 0-1,0 0 0,0 0 0,0 0 1,-1-1-1,1 1 0,0 0 0,0 0 1,0 0-1,0 0 0,0 0 0,0-1 1,6-6-27,14-7-49,11-2-4,0 1-1,1 1 1,51-14-1,103-15-453,-38 9-8,-146 34 536,6-2-17,-1 0 0,1 0 0,-1-1 0,1 0 1,9-6-1,-17 9 28,0 0 0,0-1 0,0 1 0,0 0 0,0 0 0,0 0 0,0 0 0,0-1 0,0 1 0,0 0 0,0 0 0,0 0 0,-1 0 0,1-1 0,0 1 0,0 0 0,0 0 0,0 0 0,0 0 0,0 0 0,-1 0 0,1-1 0,0 1 0,0 0 0,0 0 0,-1 0 0,1 0 0,0 0 0,0 0 0,0 0 0,0 0 0,-1 0 0,1 0 0,0 0 0,0 0 0,0 0 0,-1 0 0,1 0 0,0 0 0,0 0 0,0 0 1,-1 0-1,1 0 0,0 0 0,0 0 0,0 0 0,-12-1 76,-8 3-7,1 1-1,-1 1 1,0 0-1,1 2 1,-30 12 0,18-7-188,-57 23-989,-50 15-1177,95-38 1603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3:27.772"/>
    </inkml:context>
    <inkml:brush xml:id="br0">
      <inkml:brushProperty name="width" value="0.05" units="cm"/>
      <inkml:brushProperty name="height" value="0.05" units="cm"/>
    </inkml:brush>
  </inkml:definitions>
  <inkml:trace contextRef="#ctx0" brushRef="#br0">19 3 13539,'-1'0'86,"1"1"1,-1 0 0,0-1-1,1 1 1,-1-1-1,0 1 1,0-1-1,0 1 1,1-1-1,-1 0 1,0 1 0,0-1-1,0 0 1,0 0-1,0 1 1,0-1-1,-1 0 1,-1 1-10,17-1-56,21 0-211,1-1 0,49-9-1,-87 11 297,0-1-1,0 1 1,0 0-1,0 0 1,0 0-1,0 1 1,1-1-1,-1 0 1,0 1-1,1-1 1,-1 1-1,1-1 1,-1 1-1,1 0 1,0 0-1,-2 3 1,1-2 73,0 1 0,1-1 1,-1 1-1,1-1 0,0 1 1,0-1-1,0 1 0,1 0 1,0-1-1,-1 9 1,4 7-66,1 1 0,0-1 0,2 0 0,0 0 0,9 19 1,14 45-120,11 130-19,-29-139-84,27 96 0,-24-130 49,-8-21-8,0-1 0,0 1 0,3 31 0,-9-49 60,1 0 1,-1 0-1,0 0 0,0 0 1,0 0-1,0 0 0,0 0 0,0 0 1,-1 0-1,1 0 0,0 0 1,0 0-1,-1 0 0,1 0 1,0 0-1,-1 0 0,1 0 1,-1-1-1,0 1 0,1 0 0,-1 0 1,0 0-1,1-1 0,-1 1 1,-1 1-1,1-2-6,-1 1-1,1-1 1,-1 1 0,1-1-1,-1 0 1,0 0 0,1 0-1,-1 0 1,1 0 0,-1 0-1,1 0 1,-1 0 0,1 0-1,-4-1 1,-3-2-26,1 0 0,-1 0 0,1-1 0,-1 1 0,-9-8 0,11 6 36,0 0 0,0 0 0,1 0 1,0-1-1,-1 0 0,2 0 0,-1 0 0,1-1 0,0 1 1,-4-10-1,6 11-116,0 1 0,1-1 0,-1 0 0,1 0 0,0 0 0,0 0 0,1 0 1,0 0-1,-1 0 0,2 0 0,-1 0 0,0 0 0,1 0 0,0 1 0,0-1 0,4-10 0,0 6-21,1 0 0,0 0 0,0 0 0,10-10 0,-1 1-86,21-29-344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2.866"/>
    </inkml:context>
    <inkml:brush xml:id="br0">
      <inkml:brushProperty name="width" value="0.05" units="cm"/>
      <inkml:brushProperty name="height" value="0.05" units="cm"/>
    </inkml:brush>
  </inkml:definitions>
  <inkml:trace contextRef="#ctx0" brushRef="#br0">210 67 19412,'1'5'235,"-1"0"0,-1 1 0,1-1 1,-1 1-1,0-1 0,0 0 0,0 0 0,-1 1 0,-2 6 0,-26 45 477,15-31-214,-24 44-603,-69 90-1,101-148-724,7-12 801,0 0 0,0 0 0,0 0 1,0 0-1,0 0 0,0 0 0,0 0 0,0 0 0,0 0 0,0 0 0,0 0 1,0 0-1,0 0 0,0 0 0,0 0 0,1 0 0,-1 0 0,0 0 0,0 0 1,0 0-1,0 0 0,0 0 0,0 0 0,0 0 0,0 0 0,0 0 0,0 0 1,0 0-1,0 1 0,0-1 0,0 0 0,0 0 0,0 0 0,0 0 1,0 0-1,0 0 0,0 0 0,0 0 0,0 0 0,0 0 0,0 0 0,0 0 1,0 0-1,0 0 0,0 0 0,0 0 0,0 0 0,0 0 0,0 0 0,0 1 1,0-1-1,0 0 0,0 0 0,0 0 0,0 0 0,0 0 0,0 0 0,0 0 1,0 0-1,0 0 0,0 0 0,0 0 0,18-15-2202,27-41 295,62-100 0,-25 33 4967,-81 122-2920,-1 1-1,0-1 1,1 1 0,-1-1 0,0 0-1,1 1 1,-1-1 0,1 1 0,-1-1-1,1 1 1,-1-1 0,1 1 0,-1-1-1,1 1 1,-1 0 0,1-1 0,0 1-1,-1 0 1,1-1 0,0 1 0,0 0-1,-1 12 924,-11 26-227,-5 7-371,2 0 0,2 1-1,2 1 1,-5 67 0,15-102-392,-1 3 122,-1-16-86,-3-9-30,-3-10-52,2 6-80,0-1-1,1 0 1,0-1 0,1 1-1,-2-20 1,6 34 76,0 0 0,0 0 0,0 0 0,0 1 0,0-1-1,1 0 1,-1 0 0,0 0 0,0 1 0,1-1 0,-1 0 0,0 0 0,1 1 0,-1-1 0,1 0 0,-1 0 0,1 1 0,-1-1-1,1 1 1,-1-1 0,1 0 0,0 1 0,-1-1 0,1 1 0,0-1 0,-1 1 0,1 0 0,0-1 0,0 1 0,0 0-1,-1 0 1,1-1 0,0 1 0,0 0 0,0 0 0,-1 0 0,1 0 0,0 0 0,0 0 0,0 0 0,0 0 0,1 1-1,7 0 7,-1 0-1,1 1 0,12 4 0,-5-2 10,-1-2-9,-1-1 0,1 0 0,-1-2 0,1 1 0,-1-2 0,1 0 0,-1 0 0,0-2 0,0 1 0,0-2 1,0 0-1,-1-1 0,25-13 0,-22 9 31,1-1 0,-1-1 0,-1 0 0,0 0 0,-1-2 0,-1 0 0,0 0 0,0-1 0,18-31 0,-27 41-7,-1 0 0,0-1 1,0 1-1,-1-1 0,1 1 1,-1-1-1,0 0 1,-1 0-1,0 0 0,0 0 1,0 0-1,0 0 0,-1 0 1,-1-9-1,1 14-18,0 0 0,0 0 0,0 0 0,-1 0 0,1 0 0,0 0 0,-1 0 0,1 0 0,-1 0 0,1 1 0,-1-1 0,0 0 0,1 0 0,-1 0 0,0 1 0,1-1 0,-1 0 0,0 1 0,0-1 0,0 1 0,0-1 0,1 1 0,-1-1 0,0 1 0,0 0 0,0-1 0,0 1 0,0 0 0,0 0 0,0 0 0,0 0 0,0-1 0,0 2 0,0-1 0,0 0 0,0 0 0,0 0 0,0 0 0,0 0 0,0 1 0,0-1 0,0 1 0,0-1 0,-1 1 0,-5 2 9,1 1 0,0-1 1,0 1-1,0 0 0,-6 6 0,-4 5-10,0 0-1,1 1 0,1 1 0,1 1 1,0 0-1,1 0 0,1 2 0,1-1 0,0 1 1,2 1-1,-7 22 0,14-38-7,-1 1-1,1-1 0,1 0 0,-1 0 1,1 1-1,0-1 0,0 0 1,0 1-1,1-1 0,0 0 1,0 0-1,2 8 0,-1-9-4,0-1 0,0 0 0,-1 0 0,2 0 0,-1 0 0,0 0 0,1 0 0,-1-1 0,1 1 0,0-1 0,0 0-1,0 0 1,0 0 0,0 0 0,0 0 0,0-1 0,1 1 0,-1-1 0,5 1 0,0 0-234,0 0 0,1-1-1,-1 0 1,1-1 0,0 1 0,-1-2 0,1 1 0,-1-1 0,15-4 0,-6 1-224,0-1 0,-1-1 1,29-15-1,2-6-322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3.591"/>
    </inkml:context>
    <inkml:brush xml:id="br0">
      <inkml:brushProperty name="width" value="0.05" units="cm"/>
      <inkml:brushProperty name="height" value="0.05" units="cm"/>
    </inkml:brush>
  </inkml:definitions>
  <inkml:trace contextRef="#ctx0" brushRef="#br0">85 1 18652,'-12'30'573,"1"2"0,2-1-1,1 1 1,2 1 0,0-1 0,3 1 0,0 61-1,7-27-304,-1-37-206,-1 0 1,-3 33-1,-3-50-60,0-23-1,-1-24 0,-16-109 216,21 143-215,0 0 0,0 0-1,0-1 1,0 1 0,0 0-1,0 0 1,0-1-1,0 1 1,0 0 0,0 0-1,0 0 1,0-1-1,0 1 1,0 0 0,0 0-1,0-1 1,0 1-1,0 0 1,0 0 0,0-1-1,0 1 1,0 0 0,0 0-1,1-1 1,-1 1-1,0 0 1,0 0 0,0 0-1,0 0 1,1-1-1,-1 1 1,0 0 0,0 0-1,0 0 1,1 0 0,-1 0-1,0-1 1,0 1-1,0 0 1,1 0 0,-1 0-1,0 0 1,0 0-1,1 0 1,-1 0 0,0 0-1,0 0 1,1 0-1,-1 0 1,0 0 0,0 0-1,1 0 1,-1 0 0,0 0-1,0 0 1,1 1-1,-1-1 1,0 0 0,0 0-1,1 0 1,-1 0-1,0 1 1,17 9 33,-15-9-25,9 6-15,0-1 0,1-1 0,-1 0 0,1 0 0,22 5 0,-30-9 35,1 0 0,-1 0 0,1 0 0,0 0 0,-1-1 0,1 0 0,-1 0 0,1 0 0,0-1 0,-1 1 1,1-1-1,-1 0 0,1-1 0,-1 1 0,0-1 0,1 0 0,-1 0 0,0 0 0,4-3 0,-6 3 13,-1 1 0,1-1 0,-1 0 0,0 1 0,0-1 1,0 0-1,0 0 0,0 0 0,0 0 0,0 0 0,-1 0 0,1 0 0,-1 0 0,1 0 0,-1 0 1,0 0-1,0 0 0,0 0 0,0 0 0,0 0 0,-1-3 0,1 4-30,0 0 0,-1 0 0,1 0 0,0 0 0,-1 0 0,1 0 0,-1 0 0,1 0 0,-1 0 1,1 1-1,-1-1 0,1 0 0,-1 0 0,0 1 0,0-1 0,1 0 0,-1 1 0,0-1 0,0 1 0,0-1 0,0 1 0,0-1 0,1 1 0,-1 0 0,0-1 0,0 1 0,0 0 0,0 0 0,0 0 0,0-1 0,0 1 0,0 0 0,0 1 0,0-1 0,0 0 0,0 0 0,0 0 0,0 0 0,0 1 0,0-1 0,0 0 1,0 1-1,-1 0 0,-4 2-13,1 0 0,0 0-1,0 1 1,0-1 0,1 1 0,0 0 0,-1 1 0,-3 4 0,6-7-3,1 0 0,-1 0 1,0 0-1,1 1 0,-1-1 0,1 0 0,-1 1 0,1 0 0,0-1 1,0 1-1,1 0 0,-1-1 0,0 1 0,1 0 0,0 0 0,-1-1 1,1 1-1,1 5 0,-1-7 1,1 1-1,0-1 1,0 1 0,-1-1-1,1 1 1,0-1 0,0 0-1,1 0 1,-1 1 0,0-1-1,0 0 1,0 0 0,1 0-1,-1 0 1,1 0 0,-1-1-1,0 1 1,4 1 0,31 8-62,-30-9 53,210 32-613,-114-20 423,-102-13 215,0 0 1,1 1-1,-1-1 1,0 0-1,0 0 1,0 0-1,1 0 1,-1 0 0,0 0-1,0 0 1,1 0-1,-1 0 1,0 0-1,0 0 1,1 0-1,-1 0 1,0 0-1,0 0 1,1 0-1,-1 0 1,0 0 0,0 0-1,0 0 1,1 0-1,-1-1 1,0 1-1,0 0 1,0 0-1,1 0 1,-1 0-1,0 0 1,0-1-1,0 1 1,0 0-1,1 0 1,-1 0 0,0-1-1,0 1 1,0 0-1,0 0 1,0 0-1,0-1 1,0 1-1,0 0 1,1 0-1,-1-1 1,0 1-1,0 0 1,0 0 0,0-1-1,0 1 1,0 0-1,0 0 1,0-1-1,-1 1 1,1 0-1,0 0 1,0 0-1,0-1 1,0 1-1,0 0 1,0 0 0,0 0-1,0-1 1,-1 1-1,-10-17 588,8 13-411,-13-20 181,2-2 0,1 0 0,-18-50 0,31 76-384,0 0 0,0-1 0,-1 1 0,1 0-1,0-1 1,0 1 0,0 0 0,0-1 0,0 1-1,0 0 1,0-1 0,0 1 0,0 0 0,0-1-1,0 1 1,0 0 0,0-1 0,0 1 0,1 0-1,-1-1 1,0 1 0,0 0 0,0-1-1,0 1 1,1 0 0,-1 0 0,0-1 0,0 1-1,0 0 1,1 0 0,-1-1 0,0 1 0,1 0-1,-1 0 1,0 0 0,0-1 0,1 1 0,-1 0-1,0 0 1,1 0 0,-1 0 0,0 0 0,1 0-1,-1 0 1,0 0 0,1 0 0,-1 0 0,0 0-1,1 0 1,-1 0 0,0 0 0,1 0 0,-1 0-1,0 0 1,1 0 0,-1 1 0,19 4-971,-18-5 904,4 2-439,6 3-183,-1-1 0,0-1 0,1 0-1,14 2 1,-10-4-272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3.991"/>
    </inkml:context>
    <inkml:brush xml:id="br0">
      <inkml:brushProperty name="width" value="0.05" units="cm"/>
      <inkml:brushProperty name="height" value="0.05" units="cm"/>
    </inkml:brush>
  </inkml:definitions>
  <inkml:trace contextRef="#ctx0" brushRef="#br0">4 1 16243,'-1'47'4697,"-1"-33"-4226,1 0 0,1 0 0,1 0 0,0 0 0,0-1 0,6 22 0,-7-33-453,1-1-1,-1 1 0,1-1 0,0 1 1,-1-1-1,1 1 0,0-1 1,0 1-1,0-1 0,0 0 1,0 0-1,0 1 0,0-1 1,0 0-1,0 0 0,1 0 1,-1 0-1,2 1 0,-2-2-9,1 0 0,-1 0 0,0 1 0,0-1 0,1 0 0,-1 0 0,0 0 0,0 0 0,1 0 0,-1-1 0,0 1 0,0 0 0,1-1 0,-1 1 0,0-1 0,0 1 0,0-1 0,2 0 0,3-3 13,-1-1 0,1 1 1,-1-1-1,0-1 0,0 1 0,7-9 1,14-28 62,-18 29-73,0 0-1,12-15 1,-18 32-5,-3 13-5,-5 20 2,6-34-1,-1 6-132,-1 0 1,2 0 0,-1 0 0,1 0 0,3 17-1,-3-25 38,0 1 0,1 0-1,-1 0 1,1 0-1,0-1 1,-1 1-1,1 0 1,0-1 0,0 1-1,0-1 1,0 1-1,0-1 1,0 1-1,1-1 1,-1 0 0,0 1-1,1-1 1,-1 0-1,1 0 1,-1 0-1,1 0 1,0-1 0,-1 1-1,1 0 1,0-1-1,0 1 1,0-1-1,-1 1 1,1-1 0,0 0-1,0 0 1,0 0-1,0 0 1,3 0-1,19-4-575,1-7-236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4.941"/>
    </inkml:context>
    <inkml:brush xml:id="br0">
      <inkml:brushProperty name="width" value="0.05" units="cm"/>
      <inkml:brushProperty name="height" value="0.05" units="cm"/>
    </inkml:brush>
  </inkml:definitions>
  <inkml:trace contextRef="#ctx0" brushRef="#br0">62 293 14547,'-1'0'130,"0"0"-1,0 1 0,0-1 1,0 0-1,0 1 1,0-1-1,0 1 1,0-1-1,0 1 0,0 0 1,0-1-1,0 1 1,0 0-1,1 0 1,-1-1-1,0 1 1,1 0-1,-1 0 0,0 1 1,-12 22 767,10-18-294,-18 40 1312,20-43-1796,-1 0 0,1 0 0,1 0 0,-1 1 1,0-1-1,1 1 0,0-1 0,-1 0 0,1 1 0,1-1 0,-1 1 0,1 3 0,-1-6-102,1-1-1,-1 1 1,0-1-1,1 0 1,-1 1-1,0-1 0,1 1 1,-1-1-1,1 0 1,-1 1-1,1-1 1,-1 0-1,0 1 1,1-1-1,0 0 0,-1 0 1,1 1-1,-1-1 1,1 0-1,-1 0 1,1 0-1,-1 0 0,1 0 1,0 0-1,-1 0 1,1 0-1,-1 0 1,1 0-1,-1 0 1,1 0-1,-1 0 0,1-1 1,0 1-1,-1 0 1,1 0-1,-1 0 1,1-1-1,-1 1 0,1 0 1,0-1-1,21-15 219,-11 5-202,-1-1 0,-1 0 1,0-1-1,0 0 0,12-27 1,13-19-670,-32 115 490,-1-51 197,-1 0 1,1 0-1,0 0 1,0 0-1,1 0 0,0 0 1,-1 0-1,2 0 0,3 7 1,-5-10-25,0-1 0,0 0 0,1 0 0,-1 1 0,0-1 0,0 0 0,1 0 0,-1 0 0,1 0 0,-1-1 0,1 1 0,-1 0 1,1-1-1,-1 1 0,1-1 0,0 1 0,-1-1 0,1 0 0,0 0 0,-1 1 0,1-1 0,0-1 0,0 1 0,-1 0 0,1 0 0,0 0 0,-1-1 0,1 1 0,-1-1 1,1 0-1,0 1 0,-1-1 0,3-1 0,4-3 37,0 0-1,-1-1 1,1 0 0,-1 0 0,0-1 0,-1 1-1,1-1 1,-2-1 0,1 1 0,-1-1 0,0 0 0,0 0-1,5-15 1,-2 4-37,-1-1 0,0-1 1,-2 1-1,0-1 0,1-21 0,-5 35-28,1-10 7,-1-31 1,-1 45-8,0 0 1,0 1 0,0-1 0,0 0 0,-1 0 0,1 1 0,-1-1 0,0 1 0,0-1-1,0 0 1,0 1 0,0-1 0,-1 1 0,1 0 0,-1-1 0,1 1 0,-1 0 0,0 0-1,-3-3 1,4 5 0,0-1-1,0 1 1,0 0 0,0 0-1,0 0 1,0 0-1,0 0 1,0-1 0,0 2-1,0-1 1,0 0-1,0 0 1,0 0-1,0 0 1,0 1 0,0-1-1,0 0 1,0 1-1,1-1 1,-1 1-1,0-1 1,0 1 0,0-1-1,0 1 1,1 0-1,-1-1 1,0 1-1,1 0 1,-1-1 0,0 1-1,1 0 1,-1 2-1,-18 30-2,9-8 3,2 1-1,0-1 1,2 1-1,1 1 1,1-1-1,1 1 1,2 0-1,2 42 1,-1-63 4,1-1 0,0 0 1,0 0-1,1 0 0,-1 0 1,1 0-1,0-1 0,0 1 0,1 0 1,5 7-1,-7-10 2,0-1 0,0 0 1,0-1-1,0 1 0,0 0 1,0 0-1,0 0 0,0-1 0,0 1 1,1 0-1,-1-1 0,0 1 1,0-1-1,1 1 0,-1-1 0,0 0 1,1 0-1,1 1 0,-1-2 10,0 1 0,-1 0-1,1-1 1,0 1 0,0-1 0,0 0-1,0 0 1,0 0 0,0 0-1,-1 0 1,1 0 0,0 0-1,-1 0 1,1-1 0,2-2-1,3-4 67,-1 0 1,0-1-1,0 0 0,-1 0 0,0 0 0,0-1 0,-1 0 0,0 1 0,-1-2 0,0 1 0,0 0 0,1-17 0,-4 27-74,0-1-1,0 0 1,0 0-1,0 0 1,1 0-1,-1 0 1,0 1-1,-1-1 1,1 0-1,0 0 1,0 0-1,0 0 1,0 1-1,-1-1 1,1 0-1,0 0 1,-1 0-1,0 0-3,1 1-1,0 0 1,-1 0 0,1 0-1,0 0 1,-1 0 0,1 0-1,0 1 1,-1-1 0,1 0-1,0 0 1,-1 0 0,1 0-1,0 0 1,-1 0 0,1 1-1,0-1 1,0 0 0,-1 0 0,1 0-1,0 1 1,0-1 0,-1 0-1,1 0 1,0 1 0,0-1-1,-1 1 1,-1 2 6,0 0 0,0 0 1,0 0-1,0 0 0,0 0 0,-1 6 1,2-7-9,0 0 0,1 0 0,-1 0 1,1 0-1,0 0 0,0 0 1,0 0-1,0 0 0,0 0 0,0 0 1,0 0-1,0 0 0,1 0 0,-1 0 1,1 0-1,0 0 0,-1 0 0,1 0 1,0 0-1,2 3 0,-1-4-2,0 0 0,-1 1 1,1-1-1,0 0 0,0 0 0,0 0 0,0 0 0,0 0 0,0 0 0,0-1 0,0 1 1,1-1-1,-1 1 0,0-1 0,4 0 0,6 0-25,0-1 1,0-1-1,0 0 0,0 0 1,19-7-1,-4-2-43,-21 8 41,0 0 1,0 1 0,0 0 0,1 0-1,0 0 1,10-1 0,-16 3 23,-1 0 1,1 1-1,-1-1 1,1 0-1,-1 0 1,1 0-1,-1 0 1,1 1-1,-1-1 1,1 0-1,-1 1 1,1-1-1,-1 0 1,0 1-1,1-1 1,-1 0-1,0 1 1,1-1-1,-1 1 1,0-1-1,0 0 1,1 1-1,-1-1 1,0 1-1,0-1 1,0 1-1,1-1 1,-1 1-1,0-1 1,0 1-1,0-1 1,0 1-1,0-1 1,0 1-1,0-1 1,0 1-1,0-1 1,-1 1-1,1 0 0,-6 28 55,4-20-22,0-4-13,1 0 0,0 0 0,1 1 0,-1-1 0,1 0 0,0 1 0,1 8 0,0-14-15,-1 1 0,0 0 0,0 0 0,1 0 0,-1-1 1,0 1-1,1 0 0,-1-1 0,1 1 0,-1 0 0,1-1 0,-1 1 0,1 0 0,0-1 0,-1 1 0,1-1 0,0 1 0,-1-1 0,1 1 0,0-1 0,1 1 0,-1-1-11,1 0-1,0 1 0,0-1 1,0 0-1,0 0 1,0 0-1,0-1 0,-1 1 1,1 0-1,0-1 1,0 1-1,0-1 1,2-1-1,6-2-192,-1-1-1,0 0 1,0 0 0,0-1 0,-1-1-1,0 1 1,0-1 0,0-1 0,-1 1-1,0-1 1,-1 0 0,0-1 0,0 0-1,7-15 1,-10 12-65,-8 16 443,-9 16 512,12-15-533,1-1 0,-1 1 0,1 0 0,-1 0 0,2 0-1,-1-1 1,0 1 0,1 9 0,0-13-130,0 1 0,0-1 0,1 1 0,-1-1 0,0 1 0,1-1 0,-1 1 0,1-1 0,0 1 0,-1-1 0,1 0 0,0 1 0,0-1 0,0 0 0,0 0 0,0 1 0,0-1 0,0 0 0,0 0 0,1 0 0,-1-1 0,0 1 0,1 0 0,-1 0 0,0-1 0,1 1 0,-1 0 0,1-1 0,-1 0 0,1 1 0,2-1 0,5 1-53,-1 0 1,1-1-1,0 0 0,0-1 0,-1 0 0,1 0 0,0-1 0,-1 0 1,0-1-1,1 0 0,-1 0 0,0 0 0,0-1 0,-1-1 0,1 1 1,-1-1-1,10-9 0,-15 13-27,-1-1 0,1 1 0,-1-1 0,0 1 0,0-1 0,0 0 0,0 0 0,0 1 0,0-1 0,0 0 0,-1 0 0,1 0 0,0 0 1,-1 0-1,0 0 0,1 0 0,-1 0 0,0 0 0,0 0 0,0 0 0,-1 0 0,1 0 0,0 0 0,-2-3 0,0-3 31,-1 1 0,0 0 0,-1 0 0,0 0 0,-4-6 0,-4-6-172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19.102"/>
    </inkml:context>
    <inkml:brush xml:id="br0">
      <inkml:brushProperty name="width" value="0.05" units="cm"/>
      <inkml:brushProperty name="height" value="0.05" units="cm"/>
    </inkml:brush>
  </inkml:definitions>
  <inkml:trace contextRef="#ctx0" brushRef="#br0">0 2 13019,'0'1'38,"0"0"1,1 0 0,-1 0-1,0 0 1,0 0-1,1 0 1,-1 0-1,0-1 1,1 1 0,-1 0-1,1 0 1,0 0-1,-1 0 1,1 0 0,0-1-1,-1 1 1,1 0-1,0-1 1,0 1 0,0 0-1,-1-1 1,1 1-1,0-1 1,0 1-1,0-1 1,0 0 0,0 1-1,0-1 1,0 0-1,0 0 1,0 1 0,0-1-1,2 0 1,41-1-127,-34 1 111,103-11-49,-58 5 42,55 0 0,-52 10 11,-1 3-1,65 15 1,50 7 76,414 66 237,-132-9-164,5-41-144,406-61-124,-2-49-157,-83 5 121,-115 41 77,-81 5 43,17-35-638,-137 8-214,0 26 452,178 62 523,-416-25-23,1677 68 855,-1856-89-947,758 5 24,-5-59-373,-712 43 195,-12 2-997,141-34 0,-157 22 699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5.360"/>
    </inkml:context>
    <inkml:brush xml:id="br0">
      <inkml:brushProperty name="width" value="0.05" units="cm"/>
      <inkml:brushProperty name="height" value="0.05" units="cm"/>
    </inkml:brush>
  </inkml:definitions>
  <inkml:trace contextRef="#ctx0" brushRef="#br0">12 45 19900,'-7'-9'2289,"4"-1"-1329,1 2-416,5 1 1352,3 0-527,4 4-857,3 3-496,3 3 648,2 2-640,2 4-80,2 1-32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5.704"/>
    </inkml:context>
    <inkml:brush xml:id="br0">
      <inkml:brushProperty name="width" value="0.05" units="cm"/>
      <inkml:brushProperty name="height" value="0.05" units="cm"/>
    </inkml:brush>
  </inkml:definitions>
  <inkml:trace contextRef="#ctx0" brushRef="#br0">62 105 13691,'1'3'310,"1"-1"1,-1 0-1,1 1 0,0-1 1,-1 0-1,1 0 0,0 0 1,1 0-1,-1-1 0,0 1 1,0-1-1,1 1 0,-1-1 1,1 0-1,-1 0 0,1 0 1,0 0-1,-1 0 0,1 0 1,4 0-1,-5-1-103,1 0 1,-1-1-1,0 1 0,1 0 0,-1-1 0,1 1 1,-1-1-1,0 0 0,0 0 0,1 0 0,-1 0 1,0 0-1,0-1 0,0 1 0,0 0 0,0-1 1,-1 0-1,1 1 0,0-1 0,-1 0 0,1 0 1,-1 0-1,1 0 0,0-2 0,0 1-112,-1-1 1,1 1-1,-1 0 0,0 0 1,0-1-1,0 1 0,-1-1 0,1 1 1,-1-1-1,1 1 0,-1-1 1,0 1-1,-1-1 0,1 1 0,-1-1 1,1 1-1,-1-1 0,0 1 0,0 0 1,-1 0-1,1-1 0,-1 1 1,-2-5-1,2 6-94,1 1 1,-1-1-1,1 0 1,-1 1-1,1-1 1,-1 1 0,0 0-1,0-1 1,0 1-1,0 0 1,0 0-1,0 0 1,0 1-1,0-1 1,0 0-1,0 1 1,0-1-1,-1 1 1,1 0-1,0 0 1,0 0-1,-1 0 1,1 0-1,0 0 1,0 0-1,0 1 1,-1-1-1,1 1 1,0 0-1,0 0 1,0-1-1,0 1 1,0 1 0,0-1-1,0 0 1,1 0-1,-4 4 1,-2 0-14,0 1 1,0 1 0,1 0-1,0 0 1,0 0 0,1 0 0,0 1-1,-8 14 1,10-15-9,0 0-1,0 0 0,1 0 1,0 0-1,0 0 1,1 0-1,-1 1 1,2-1-1,-1 0 1,1 1-1,1 10 1,-1-15-21,1 1 1,0-1 0,0 0 0,0 0 0,0 0 0,1 0 0,-1 0 0,1 0 0,-1 0 0,1 0 0,0 0 0,0-1 0,1 1 0,-1-1 0,4 3 0,-1-1-30,-1-1-1,1 0 1,1 0-1,-1-1 1,0 1-1,1-1 1,-1 0-1,7 1 1,7 0 21,0-1 1,0 0-1,1-1 0,24-3 1,9-4-164,1-4 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186"/>
    </inkml:context>
    <inkml:brush xml:id="br0">
      <inkml:brushProperty name="width" value="0.05" units="cm"/>
      <inkml:brushProperty name="height" value="0.05" units="cm"/>
    </inkml:brush>
  </inkml:definitions>
  <inkml:trace contextRef="#ctx0" brushRef="#br0">1 27 18908,'5'3'1560,"13"-1"-1144,7-2-167,14-1 727,8 0-512,9-2-464,2 0-216,0-1-432,-5-1-201,-13 1 2050,-11 0-1409,-19 1-72,-10 0 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576"/>
    </inkml:context>
    <inkml:brush xml:id="br0">
      <inkml:brushProperty name="width" value="0.05" units="cm"/>
      <inkml:brushProperty name="height" value="0.05" units="cm"/>
    </inkml:brush>
  </inkml:definitions>
  <inkml:trace contextRef="#ctx0" brushRef="#br0">0 121 17820,'27'7'1576,"16"-14"-1104,9-1-200,14-4 280,4-2-328,3-3-600,-3 1 1769,-11-4-1369,-6 4-48,-14-1-88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919"/>
    </inkml:context>
    <inkml:brush xml:id="br0">
      <inkml:brushProperty name="width" value="0.05" units="cm"/>
      <inkml:brushProperty name="height" value="0.05" units="cm"/>
    </inkml:brush>
  </inkml:definitions>
  <inkml:trace contextRef="#ctx0" brushRef="#br0">149 1 17284,'12'5'1600,"-1"4"-1256,-2 4-88,-1 1 832,-6 11-479,-4 3-33,-9 12-120,-6 3-40,-11 9 16,-3 0-64,-1-4-576,-1 0 376,12-11-168,5-8-64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7.308"/>
    </inkml:context>
    <inkml:brush xml:id="br0">
      <inkml:brushProperty name="width" value="0.05" units="cm"/>
      <inkml:brushProperty name="height" value="0.05" units="cm"/>
    </inkml:brush>
  </inkml:definitions>
  <inkml:trace contextRef="#ctx0" brushRef="#br0">273 44 16251,'3'-2'433,"-1"0"1,1-1-1,-1 1 0,1-1 0,-1 0 0,0 1 0,2-4 0,-4 5-360,1 1 1,-1-1-1,0 1 1,1-1 0,-1 1-1,0-1 1,0 1-1,0-1 1,1 1 0,-1-1-1,0 1 1,0-1-1,0 1 1,0-1 0,0 1-1,0-1 1,0 1-1,0-1 1,0 0 0,0 1-1,0-1 1,0 1-1,-1-1 1,1 1 0,0-1-1,0 1 1,-1-1-1,1 1 1,0-1-1,0 1 1,-1 0 0,1-1-1,0 1 1,-1-1-1,1 1 1,-1 0 0,1-1-1,-1 1 1,1 0-1,-1 0 1,1-1 0,0 1-1,-1 0 1,0 0-1,1 0 1,-1-1 0,1 1-1,-1 0 1,1 0-1,-1 0 1,1 0 0,-1 0-1,1 0 1,-1 0-1,1 0 1,-2 1-1,-4-1 148,-1 0 0,1 1 0,-1 0 0,0 0 0,1 0 1,0 1-1,-1 0 0,1 0 0,0 1 0,0 0 0,-6 4 0,-7 4-112,-34 28 1,37-26-97,1 0 1,1 2-1,0 0 1,-14 20 0,23-29-14,1 1 0,0-1 0,0 1 1,0 0-1,1 0 0,0 1 1,0-1-1,1 1 0,0-1 1,0 1-1,1 0 0,0 0 0,0 12 1,1-18-2,0 0 1,0 1 0,1-1-1,-1 1 1,1-1-1,0 0 1,0 1 0,-1-1-1,2 0 1,-1 0 0,0 0-1,0 0 1,1 0-1,-1 0 1,1 0 0,-1 0-1,1 0 1,0-1 0,0 1-1,2 1 1,-1-1-1,1 0 0,0-1 1,0 1-1,0-1 0,0 0 1,0 0-1,0 0 0,0 0 1,0-1-1,8 0 0,2-1 7,-1 0 0,1-1-1,-1-1 1,1 0 0,24-10-1,-17 4 43,-1-1-1,-1 0 0,0-2 1,25-19-1,-34 24-8,-1-1 1,-1 0-1,1-1 0,-1 0 0,-1 0 1,0-1-1,0 0 0,-1 0 1,9-19-1,-13 24-31,-1 1 0,0-1-1,0 0 1,0 0 0,0 0 0,-1 0 0,0 0 0,0 0 0,0 0-1,-1 0 1,0 0 0,0 0 0,0 0 0,0 1 0,-1-1-1,0 0 1,-2-4 0,3 6-94,-1 1 0,1 0 0,0 0 0,-1 0 0,0 0-1,1 0 1,-1 0 0,0 0 0,0 0 0,0 1 0,0-1 0,0 1-1,0-1 1,-1 1 0,1 0 0,0 0 0,-1 0 0,1 0 0,-1 1 0,1-1-1,-1 0 1,1 1 0,-1 0 0,0 0 0,1 0 0,-1 0 0,1 0-1,-1 0 1,0 0 0,1 1 0,-1 0 0,1-1 0,-4 3 0,3-2-59,1 0 1,0 0-1,-1 0 1,1 1-1,0-1 1,0 1 0,0-1-1,0 1 1,0 0-1,0 0 1,1 0-1,-1 0 1,1 0 0,-1 0-1,1 1 1,0-1-1,-1 0 1,1 1-1,-1 3 1,1 13-734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7.693"/>
    </inkml:context>
    <inkml:brush xml:id="br0">
      <inkml:brushProperty name="width" value="0.05" units="cm"/>
      <inkml:brushProperty name="height" value="0.05" units="cm"/>
    </inkml:brush>
  </inkml:definitions>
  <inkml:trace contextRef="#ctx0" brushRef="#br0">63 0 15387,'0'3'256,"1"0"-1,-1 0 1,1 0-1,-1-1 1,0 1-1,0 0 1,0 0-1,0 0 1,-1 0-1,1 0 1,-1 0-1,0-1 1,0 1-1,-2 4 1,-1 9 875,-5 21 308,-27 136 2197,32-148-3502,1 1 1,2-1-1,0 1 0,7 46 1,2-49-917,-4-19 313,-3-15 322,-4-10-146,-3-4-85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052"/>
    </inkml:context>
    <inkml:brush xml:id="br0">
      <inkml:brushProperty name="width" value="0.05" units="cm"/>
      <inkml:brushProperty name="height" value="0.05" units="cm"/>
    </inkml:brush>
  </inkml:definitions>
  <inkml:trace contextRef="#ctx0" brushRef="#br0">4 143 14587,'-1'-3'244,"0"-1"1,0 0-1,1 0 1,-1 0-1,1 0 0,0 0 1,0 1-1,1-1 0,-1 0 1,1 0-1,-1 0 1,1 0-1,1 1 0,-1-1 1,0 0-1,1 1 0,0-1 1,0 1-1,0-1 1,0 1-1,0 0 0,1 0 1,-1 0-1,1 0 0,0 1 1,0-1-1,0 1 1,0 0-1,1-1 0,-1 1 1,0 1-1,6-3 1,7-3-3,0 1 0,0 1 0,1 1 0,-1 0 0,1 1 0,0 1 0,0 0 0,0 2 0,0 0 1,17 2-1,-12 0-164,0 1 1,-1 2 0,1 0-1,-1 1 1,-1 1 0,1 1 0,26 14-1,-40-19-75,-1 1-1,0 0 1,0 0 0,-1 1-1,1-1 1,-1 1 0,0 0-1,0 1 1,-1-1-1,7 11 1,-10-13 3,1-1-1,-1 0 1,-1 1-1,1-1 1,0 1-1,-1-1 1,1 1 0,-1-1-1,0 1 1,0-1-1,0 1 1,0-1 0,0 1-1,0-1 1,-1 1-1,0-1 1,1 1-1,-1-1 1,0 1 0,0-1-1,0 0 1,0 1-1,0-1 1,-1 0-1,1 0 1,-1 0 0,0 0-1,1 0 1,-1 0-1,0-1 1,0 1 0,0-1-1,0 1 1,-3 1-1,-8 6 37,-1-1-1,-1 0 0,0-1 1,0 0-1,0-1 0,-1-1 1,-22 4-1,8-3-393,-1-1-1,0-1 1,-32-2-1,41-4 95,11-9-144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441"/>
    </inkml:context>
    <inkml:brush xml:id="br0">
      <inkml:brushProperty name="width" value="0.05" units="cm"/>
      <inkml:brushProperty name="height" value="0.05" units="cm"/>
    </inkml:brush>
  </inkml:definitions>
  <inkml:trace contextRef="#ctx0" brushRef="#br0">1 20 15059,'0'-1'207,"0"-1"-1,1 1 1,-1 0-1,1 0 1,0-1-1,-1 1 1,1 0-1,0 0 1,0 0-1,-1 0 0,1 0 1,0 0-1,0 0 1,0 0-1,0 0 1,2-1-1,-2 2-98,-1 0-1,1 1 0,-1-1 1,1 0-1,-1 0 1,1 1-1,-1-1 0,0 0 1,1 1-1,-1-1 0,0 0 1,1 1-1,-1-1 0,0 1 1,1-1-1,-1 1 1,0-1-1,0 1 0,1-1 1,-1 1-1,0-1 0,0 0 1,0 1-1,0 0 0,0-1 1,0 1-1,0 0 1,5 52 2274,-5-52-2420,-6 184 700,4-145-604,2-38-48,-1 1 1,1-1-1,0 1 0,0-1 1,1 0-1,-1 1 1,0-1-1,1 0 0,-1 1 1,1-1-1,0 0 1,0 0-1,1 3 0,-1-4 4,0 0 0,0-1 0,0 1 0,0 0 0,0-1 0,0 1 0,0 0 0,0-1 0,1 0 0,-1 1 0,0-1 0,0 0 0,0 1 0,0-1 0,1 0 0,-1 0 0,0 0-1,0 0 1,1 0 0,-1 0 0,0 0 0,0-1 0,0 1 0,1 0 0,-1-1 0,0 1 0,2-2 0,12-3 106,0-2 0,0 0 0,0-1-1,17-13 1,54-44 386,-67 50-391,-9 7-94,10-6-230,-1-2 1,-1 0-1,-1-1 1,28-34 0,-43 49 110,-1-1 1,1 1 0,-1-1-1,0 0 1,0 0-1,0 1 1,0-1 0,1-4-1,-2 6 73,0 0 0,0 0-1,0 0 1,0 0 0,0 0-1,0 0 1,0 0 0,0-1 0,-1 1-1,1 0 1,0 0 0,-1 0 0,1 0-1,0 0 1,-1 1 0,1-1-1,-1 0 1,0 0 0,1 0 0,-1 0-1,0 0 1,0 1 0,1-1 0,-1 0-1,0 1 1,0-1 0,-1 0-1,-21-6-591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846"/>
    </inkml:context>
    <inkml:brush xml:id="br0">
      <inkml:brushProperty name="width" value="0.05" units="cm"/>
      <inkml:brushProperty name="height" value="0.05" units="cm"/>
    </inkml:brush>
  </inkml:definitions>
  <inkml:trace contextRef="#ctx0" brushRef="#br0">0 0 15651,'17'16'2129,"5"4"-1305,2-7-360,4-2 1520,2-3-1575,-2-3-113,4-2-8,-5-3-176,7-1-256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07.496"/>
    </inkml:context>
    <inkml:brush xml:id="br0">
      <inkml:brushProperty name="width" value="0.05" units="cm"/>
      <inkml:brushProperty name="height" value="0.05" units="cm"/>
    </inkml:brush>
  </inkml:definitions>
  <inkml:trace contextRef="#ctx0" brushRef="#br0">1 291 6945,'371'-56'4272,"-83"11"-3546,-124 23-442,838-89 883,-403 103-1034,-40 3-10,-270-13-98,158-7 31,1 27 64,64 49 189,-158-12-1,351 0 480,-170-13-287,607 17-257,-798-41-239,720-8 24,206 18-21,176 82 6,-921-59-12,1631 24-3,-512-124-197,27 0-293,14 53-46,-549 8 524,-775 2 21,419-9 97,-8-49-127,-459 4 2,-184 20 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0.121"/>
    </inkml:context>
    <inkml:brush xml:id="br0">
      <inkml:brushProperty name="width" value="0.05" units="cm"/>
      <inkml:brushProperty name="height" value="0.05" units="cm"/>
    </inkml:brush>
  </inkml:definitions>
  <inkml:trace contextRef="#ctx0" brushRef="#br0">1 190 17308,'3'-8'371,"0"1"0,1 0 0,0 0 1,0 0-1,0 1 0,1-1 0,0 1 0,10-9 1,51-40 1305,-59 49-1377,3-2-125,1 1-1,0-1 1,0 2-1,0-1 1,1 2-1,0-1 1,15-3-1,-26 8-168,0 1-1,0 0 1,0-1-1,0 1 1,0 0-1,-1 0 1,1 0-1,0 0 1,0-1-1,0 1 0,0 0 1,0 1-1,0-1 1,0 0-1,0 0 1,0 0-1,0 1 1,0-1-1,-1 0 1,1 1-1,0-1 1,0 1-1,0-1 0,0 1 1,-1-1-1,1 1 1,0-1-1,-1 1 1,1 0-1,0-1 1,-1 1-1,1 0 1,-1 0-1,1 0 0,-1-1 1,1 1-1,-1 0 1,0 0-1,1 0 1,-1 0-1,0 0 1,0 0-1,0 0 1,1 0-1,-1-1 0,0 1 1,0 0-1,0 0 1,-1 0-1,1 2 1,-1 4-3,0 0-1,-1 1 1,0-1 0,0 0-1,-4 8 1,-14 27-11,-27 39 0,-4 10 22,48-85-14,1-1 0,-1 1 0,1 0 0,-2 8 0,4-13 0,0-1 0,0 1-1,0 0 1,0-1-1,-1 1 1,1-1 0,0 1-1,0 0 1,0-1 0,0 1-1,0-1 1,1 1-1,-1 0 1,0-1 0,0 1-1,0-1 1,0 1 0,1-1-1,-1 1 1,0-1-1,1 1 1,-1-1 0,0 1-1,1-1 1,-1 1-1,0-1 1,1 1 0,-1-1-1,1 0 1,-1 1 0,1-1-1,-1 0 1,1 1-1,-1-1 1,1 0 0,-1 0-1,1 1 1,0-1-1,-1 0 1,1 0 0,-1 0-1,1 0 1,-1 0 0,1 0-1,0 0 1,-1 0-1,1 0 1,-1 0 0,1 0-1,0 0 1,-1-1 0,1 1-1,-1 0 1,1 0-1,-1 0 1,1-1 0,0 1-1,10-4-3,-1 0 0,0-1 0,0 1 0,0-2 0,-1 1 0,0-2 0,11-8 0,57-56 30,-68 62-17,47-53 35,-60 68-48,-3 4 5,2 0-1,-1 0 1,2 1-1,-5 11 1,8-21 5,1 1-1,-1-1 1,1 1 0,-1 0-1,1-1 1,-1 1 0,1-1-1,0 1 1,0 0-1,0-1 1,0 1 0,0 0-1,0-1 1,1 1 0,-1 0-1,1-1 1,-1 1 0,1-1-1,-1 1 1,1-1 0,0 1-1,-1-1 1,1 1 0,0-1-1,0 0 1,0 1-1,0-1 1,1 0 0,-1 0-1,0 0 1,0 0 0,1 0-1,-1 0 1,1 0 0,-1 0-1,4 1 1,2 0 22,1-1-1,0 1 1,0-2-1,0 1 1,0-1 0,0 0-1,0 0 1,0-1 0,-1 0-1,1-1 1,0 0-1,9-3 1,11-5 65,50-26 0,-50 21-31,0-1-1,36-29 0,-52 35-27,0 0 0,0-1 0,-1-1 0,0 0 0,-1 0 0,15-25 0,-23 31 51,-8 10-19,-10 14 15,6-6-94,0 2 0,1-1 0,1 2-1,1-1 1,0 1 0,1 0 0,0 0 0,1 0 0,1 1 0,-3 18 0,7-31 22,-1 0 0,1-1 0,0 1 0,0 0 0,0-1 0,1 1 0,-1 0 0,1-1 0,-1 1 0,1-1 0,0 1 0,0-1 0,0 1 0,0-1 0,1 1 0,-1-1 0,0 0 0,1 0 0,0 0 0,0 0 0,-1 0 0,1 0 0,0 0 0,0-1 0,1 1 0,-1 0 0,0-1 0,1 0 0,-1 0 0,0 0 0,1 0 0,-1 0 0,1 0 0,0 0 0,-1-1 0,6 1 0,20 1-19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0.526"/>
    </inkml:context>
    <inkml:brush xml:id="br0">
      <inkml:brushProperty name="width" value="0.05" units="cm"/>
      <inkml:brushProperty name="height" value="0.05" units="cm"/>
    </inkml:brush>
  </inkml:definitions>
  <inkml:trace contextRef="#ctx0" brushRef="#br0">179 2 23885,'0'0'32,"0"0"0,0 0-1,0 0 1,0 0 0,0 0 0,0 0 0,0 0-1,0 0 1,0 0 0,0 0 0,0 0 0,0 0-1,0 0 1,0 0 0,0 0 0,-1 0 0,1 0-1,0 0 1,0 0 0,0 0 0,0 0 0,0 0-1,0 0 1,0 0 0,0 0 0,0 0 0,0 0-1,0 0 1,0 0 0,0 0 0,0 0 0,0 0-1,0 0 1,0 0 0,-1 0 0,1 0 0,0 0-1,0 0 1,0 0 0,0 0 0,0 0 0,0 0-1,0 0 1,0 0 0,0 0 0,0 0 0,0 0-1,0 0 1,0-1 0,0 1 0,0 0-1,0 0 1,0 0 0,0 0 0,0 0 0,0 0-1,0 0 1,-5 8 458,-6 13-171,-38 104 246,-47 184 1,94-302-586,-1 3-79,0 0 0,1 0 0,0 0 0,0 0-1,1 1 1,1 20 0,0-30 17,0 0-1,0 0 1,0 0-1,1 0 1,-1-1-1,0 1 1,1 0-1,-1 0 1,1 0 0,-1 0-1,1 0 1,-1-1-1,1 1 1,0 0-1,-1 0 1,1-1-1,0 1 1,0 0 0,-1-1-1,1 1 1,0-1-1,0 1 1,0-1-1,0 0 1,0 1-1,0-1 1,0 0 0,0 1-1,-1-1 1,1 0-1,0 0 1,0 0-1,0 0 1,0 0-1,0 0 1,2 0 0,1-1-147,1 0 0,-1 0 1,1 0-1,-1-1 1,0 1-1,7-4 1,13-8-648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1.400"/>
    </inkml:context>
    <inkml:brush xml:id="br0">
      <inkml:brushProperty name="width" value="0.05" units="cm"/>
      <inkml:brushProperty name="height" value="0.05" units="cm"/>
    </inkml:brush>
  </inkml:definitions>
  <inkml:trace contextRef="#ctx0" brushRef="#br0">22 180 19012,'0'1'96,"0"-1"0,0 1-1,0 0 1,0-1 0,0 1 0,1 0-1,-1-1 1,0 1 0,0-1 0,0 1 0,0 0-1,1-1 1,-1 1 0,0-1 0,1 1-1,-1-1 1,0 1 0,1-1 0,-1 1 0,1-1-1,-1 1 1,1-1 0,-1 1 0,1-1-1,-1 0 1,1 1 0,0 0 0,1-1 40,-1 0 1,1 1-1,-1-1 0,1 0 1,-1 0-1,1 0 1,0 0-1,-1 0 1,1-1-1,-1 1 0,3-1 1,2-1 149,0 0-1,-1 0 1,1-1 0,0 1 0,5-6-1,-5 5-196,-1-2 0,0 1 0,-1-1 0,1 0-1,-1 0 1,0 0 0,0 0 0,0-1 0,-1 1-1,0-1 1,5-11 0,-7 13-83,0 1 0,0-1 0,0 1-1,0-1 1,-1 1 0,0-1 0,1 1 0,-1-1 0,0 0 0,-1 1-1,1-1 1,-1 1 0,1-1 0,-1 1 0,0-1 0,-1 1 0,1-1-1,0 1 1,-1 0 0,0 0 0,0 0 0,-4-6 0,5 7-8,-1 0-1,0 1 1,0-1 0,1 1 0,-1-1 0,0 1 0,0 0 0,0 0 0,0-1 0,-1 1 0,1 1 0,0-1 0,0 0 0,-1 0 0,1 1 0,0 0 0,-1-1 0,1 1-1,0 0 1,-1 0 0,1 0 0,-1 0 0,1 1 0,0-1 0,-1 1 0,1-1 0,0 1 0,0 0 0,0 0 0,-1 0 0,1 0 0,0 0 0,0 1 0,-3 2-1,0-1 0,1 1 0,0-1 0,-1 1 0,1 1 0,1-1 0,-1 0 0,1 1 0,0 0 0,0 0 0,0 0 0,0 0 0,1 0 0,-2 8 0,3-10-1,0 0-1,0 1 1,0-1 0,1 0-1,0 1 1,-1-1 0,1 0-1,1 1 1,-1-1 0,0 0-1,1 1 1,0-1 0,0 0-1,0 0 1,0 0 0,0 0-1,0 0 1,1 0 0,0 0-1,-1 0 1,1 0 0,0 0-1,0-1 1,1 1 0,-1-1-1,0 0 1,1 0 0,0 0-1,-1 0 1,1 0 0,0 0-1,0-1 1,0 1 0,4 0-1,11 4-77,-1-1 0,1-1-1,0-1 1,0 0 0,20 0-1,-13-1-93,-9-1 76,39 7-262,-52-8 324,1 1 0,0 0 0,0 1 0,-1-1 0,1 1 0,-1-1 0,1 1 1,-1 0-1,0 0 0,0 1 0,5 3 0,-7-5 73,0 1 1,0-1-1,0 0 1,-1 1-1,1 0 0,0-1 1,-1 1-1,1-1 1,-1 1-1,1 0 1,-1-1-1,0 1 0,1 0 1,-1-1-1,0 4 1,0-29 1198,-1-9-864,1-1 1,2 0-1,12-61 0,-13 93-373,0 0 0,0-1 0,0 1 0,0 0 0,0 0 0,0 0 0,1 0-1,-1 0 1,1 0 0,-1 1 0,1-1 0,0 0 0,0 1 0,0-1 0,0 1 0,0-1 0,0 1 0,0 0 0,0 0 0,0 0 0,0 0 0,1 1 0,-1-1 0,0 0 0,1 1 0,2-1-1,8 0-23,0 1 0,-1 0-1,25 3 1,-13-1-8,23-1-65,-31-2 30,0 1 0,0 1 0,1 1-1,-1 0 1,25 8 0,-40-10 59,1 1 1,0 0 0,-1-1-1,1 1 1,0 0 0,-1 0 0,1 0-1,-1 0 1,1 1 0,-1-1-1,0 0 1,1 1 0,-1-1-1,0 1 1,0-1 0,0 1-1,0-1 1,0 1 0,-1 0-1,1-1 1,0 1 0,-1 0 0,1 0-1,-1 0 1,0-1 0,0 1-1,1 0 1,-1 0 0,0 0-1,0 0 1,-1 0 0,1-1-1,0 1 1,-1 0 0,1 0-1,-1 0 1,0 1 0,-4 10 17,0-1 1,-1-1-1,0 1 1,-10 13 0,8-11 66,5-7 9,6-4-56,14-10-103,20-16-338,21-21-616,-37 27-123,45-28 0,-66 45 1138,1-1-1,-1 1 0,0 0 1,1-1-1,-1 1 1,1 0-1,-1 0 0,1-1 1,-1 1-1,1 0 1,0 0-1,-1 0 1,1 0-1,-1-1 0,1 1 1,-1 0-1,1 0 1,-1 0-1,1 0 0,0 0 1,-1 1-1,1-1 1,-1 0-1,1 0 0,-1 0 1,1 1-1,0-1 25,-1 1 0,0-1 0,0 1-1,0 0 1,1-1 0,-1 1 0,0 0-1,0-1 1,0 1 0,0 0 0,0 0-1,0-1 1,0 1 0,0 0 0,-1-1-1,1 1 1,0-1 0,-1 2 0,-16 38 999,13-33-783,-30 62 1111,34-69-1352,0 0-1,0 0 0,-1 1 0,1-1 0,0 0 1,0 0-1,0 1 0,0-1 0,0 0 0,0 1 1,0-1-1,0 0 0,0 0 0,0 1 0,0-1 1,0 0-1,0 0 0,0 1 0,0-1 0,0 0 1,0 0-1,1 1 0,-1-1 0,0 0 0,0 0 0,0 1 1,0-1-1,0 0 0,1 0 0,-1 0 0,0 1 1,0-1-1,0 0 0,1 0 0,-1 0 0,0 0 1,0 1-1,1-1 0,-1 0 0,0 0 0,0 0 1,1 0-1,-1 0 0,0 0 0,0 0 0,1 0 1,-1 0-1,0 0 0,0 0 0,1 0 0,13-2-202,3-4-145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1.990"/>
    </inkml:context>
    <inkml:brush xml:id="br0">
      <inkml:brushProperty name="width" value="0.05" units="cm"/>
      <inkml:brushProperty name="height" value="0.05" units="cm"/>
    </inkml:brush>
  </inkml:definitions>
  <inkml:trace contextRef="#ctx0" brushRef="#br0">76 95 18972,'-2'2'537,"-12"17"1889,14-12-1232,10-7-23,-6-1-1151,-1-1 1,1 0 0,-1 0-1,0 0 1,0 0-1,1 0 1,-1-1 0,-1 1-1,1-1 1,0 0-1,-1 0 1,1 0 0,-1 0-1,0 0 1,0-1-1,2-3 1,-3 5-29,0-1-1,1 1 1,-1 0 0,0-1-1,0 1 1,-1 0 0,1-1 0,0 1-1,-1-1 1,0 0 0,1 1-1,-1-1 1,0 1 0,-1-1 0,1 1-1,0-1 1,-1 1 0,1-1 0,-1 1-1,0-1 1,1 1 0,-1-1-1,0 1 1,-1 0 0,-1-4 0,2 6 0,1-1 1,-1 0 0,0 0-1,0 1 1,1-1 0,-1 1-1,0-1 1,0 1 0,0-1-1,0 1 1,0-1-1,0 1 1,0 0 0,0-1-1,0 1 1,0 0 0,0 0-1,0 0 1,0 0 0,0 0-1,0 0 1,0 0 0,0 0-1,0 0 1,0 0 0,-1 1-1,-1 0 3,0 1 0,1-1-1,-1 1 1,1-1-1,-1 1 1,1 0-1,-1 0 1,1 0-1,-2 3 1,-4 4 60,0 1 1,1 1-1,-8 14 1,10-17 28,1 0-1,1 1 1,-1 0-1,1 0 1,1 0 0,-1 0-1,2 1 1,-2 9 0,3-16-59,0-1 0,0 0 0,0 0 0,1 0 1,-1 1-1,0-1 0,1 0 0,0 0 1,-1 0-1,1 0 0,0 0 0,0 0 1,0 0-1,0 0 0,1 0 0,1 2 1,-1-2-17,0-1 1,0 1 0,0-1 0,0 0 0,0 0-1,1 0 1,-1 0 0,0 0 0,1-1 0,-1 1 0,0-1-1,1 1 1,-1-1 0,1 0 0,-1 0 0,1 0 0,-1 0-1,4-1 1,5-1-40,-1 0 0,0 0 0,1-1 0,-1 0 0,0-1 0,0 0 0,-1-1 0,14-8 0,5-6-210,33-30 0,-39 31 63,-9 10 74,-13 8 102,0 0-1,0 0 0,0 0 0,1 0 0,-1 0 1,0 0-1,0 0 0,0 0 0,0 0 1,0 0-1,0 0 0,1 1 0,-1-1 1,0 0-1,0 0 0,0 0 0,0 0 1,0 0-1,0 0 0,0 0 0,1 0 1,-1 0-1,0 0 0,0 0 0,0 1 1,0-1-1,0 0 0,0 0 0,0 0 1,0 0-1,0 0 0,0 0 0,0 0 1,0 1-1,0-1 0,0 0 0,0 0 0,0 0 1,0 0-1,0 0 0,0 0 0,0 1 1,0-1-1,0 0 0,0 0 0,0 0 1,0 0-1,-8 26-39,4-16 97,2-5-48,-2 4 63,0 1-1,1 0 1,1 0-1,-1 0 1,0 12-1,3-20-64,0 0-1,0-1 1,0 1 0,0 0-1,0-1 1,0 1 0,1-1-1,-1 1 1,0 0 0,1-1-1,0 1 1,-1-1 0,1 1-1,0-1 1,0 1 0,0-1-1,-1 0 1,2 1 0,-1-1-1,0 0 1,0 0 0,0 0-1,1 0 1,-1 0 0,0 0-1,1 0 1,-1 0 0,1 0-1,-1-1 1,1 1 0,-1 0-1,1-1 1,-1 0-1,1 1 1,0-1 0,-1 0-1,1 0 1,0 0 0,-1 0-1,3 0 1,7 0-147,0-1 1,0-1-1,0 1 0,0-2 0,0 1 0,0-2 1,11-4-1,69-36-1488,-91 44 1626,-5 10-51,0 0 0,-1 0 0,0-1 0,-1 1 0,-12 13 0,11-17-27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2.782"/>
    </inkml:context>
    <inkml:brush xml:id="br0">
      <inkml:brushProperty name="width" value="0.05" units="cm"/>
      <inkml:brushProperty name="height" value="0.05" units="cm"/>
    </inkml:brush>
  </inkml:definitions>
  <inkml:trace contextRef="#ctx0" brushRef="#br0">359 16 21933,'-8'-4'266,"0"2"1,0-1 0,-1 1-1,1 0 1,0 1 0,-1 0-1,1 0 1,-1 1 0,0 0 0,1 1-1,-1 0 1,1 0 0,-1 1-1,1 0 1,-14 5 0,4-1-220,2 1 0,-1 1 0,1 0-1,0 1 1,0 1 0,-18 16 0,24-18-117,1 1 0,0 0 1,0 0-1,1 1 0,-11 18 0,17-24 23,0-1 0,0 1 0,0 0 0,1-1 0,0 1 1,0 0-1,0 0 0,0 0 0,1 0 0,-1 4 0,1-6 7,0 0 0,1 0-1,-1 0 1,1 1-1,-1-1 1,1 0 0,0 0-1,-1 0 1,1 0-1,0 0 1,1 0 0,-1 0-1,0 0 1,0-1-1,1 1 1,-1 0 0,1-1-1,-1 1 1,3 1-1,7 3-95,1 0 1,-1 0-1,1-1 0,0 0 0,0-1 0,1 0 0,-1-1 1,18 2-1,15 5-42,-32-7 160,0 1 0,-1 0 1,0 1-1,18 10 0,-28-14 40,0 0 0,0 0 0,-1 1 0,1-1 0,0 1 0,-1-1 0,1 1 0,-1-1 0,1 1 0,-1 0 0,0 0 0,0 0 0,1 0 0,-2 0 0,2 2 0,-1-2 16,-1 0-1,0 0 1,0-1 0,-1 1-1,1 0 1,0 0 0,0-1-1,-1 1 1,1 0 0,-1-1-1,0 1 1,1-1 0,-1 1-1,0-1 1,0 1 0,0-1-1,0 1 1,0-1 0,0 0 0,0 1-1,-1-1 1,-2 2 0,-4 4 170,-1-1 0,1 0 0,-1-1 0,-1 0 0,1 0 0,-1-1 0,0 0 0,-12 3 0,6-3 51,1-1-1,-1 0 1,0-1-1,-27 1 0,40-3-257,0 0 0,1 0 1,-1-1-1,0 1 0,0-1 0,1 1 0,-1-1 0,0 0 0,0 0 0,1 0 0,-1 0 0,1 0 0,-5-4 1,7 5-28,-1-1 0,1 1 1,-1-1-1,1 0 0,-1 1 1,1-1-1,0 1 0,-1-1 1,1 0-1,0 0 0,0 1 1,-1-1-1,1 0 0,0 1 1,0-1-1,0 0 1,0 0-1,0 1 0,0-1 1,0-1-1,1 0-59,-1 0 0,1 0-1,0 0 1,-1 0 0,1 1 0,0-1 0,0 0-1,1 0 1,-1 1 0,3-4 0,14-13-338,2 1 1,0 1-1,31-19 0,-50 34 402,49-32-713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168"/>
    </inkml:context>
    <inkml:brush xml:id="br0">
      <inkml:brushProperty name="width" value="0.05" units="cm"/>
      <inkml:brushProperty name="height" value="0.05" units="cm"/>
    </inkml:brush>
  </inkml:definitions>
  <inkml:trace contextRef="#ctx0" brushRef="#br0">6 1 19364,'1'0'89,"-1"0"1,1 1-1,-1-1 0,1 0 0,-1 1 0,1-1 1,-1 1-1,1-1 0,-1 0 0,0 1 1,1-1-1,-1 1 0,0-1 0,1 1 0,-1 0 1,0-1-1,0 1 0,0-1 0,0 1 1,1-1-1,-1 1 0,0 0 0,0-1 0,0 1 1,0-1-1,0 1 0,0-1 0,0 1 1,0 0-1,-1 0 0,-3 26 803,2-17-34,1-5-599,-1 8 174,0 1 1,1-1-1,1 0 0,1 16 0,-1-26-399,1-1 0,-1 1 0,0 0 1,1 0-1,0-1 0,0 1 0,0-1 0,0 1 0,0-1 0,0 1 0,1-1 0,-1 0 0,1 1 1,0-1-1,-1 0 0,1 0 0,0 0 0,0-1 0,0 1 0,1 0 0,-1-1 0,0 1 0,1-1 1,-1 0-1,1 0 0,3 2 0,2-2-23,0 0 1,-1 0 0,1 0-1,0-1 1,0 0 0,-1-1-1,1 0 1,0 0-1,-1 0 1,1-1 0,7-3-1,13-5-169,39-21 0,-58 26 117,77-44-621,-45 24 162,-24 18 185,-9 10 219,-7-2 120,-1 1-1,1 0 1,-1-1 0,1 1 0,-1-1 0,0 1 0,0 0 0,0-1 0,0 1 0,0 0-1,0 2 1,2 20 574,-2-24-580,1 1 0,-1-1 0,0 1 0,1-1 1,-1 1-1,1-1 0,-1 1 0,1-1 0,-1 1 0,1-1 1,-1 1-1,1-1 0,0 0 0,-1 0 0,1 1 0,-1-1 1,1 0-1,0 0 0,-1 0 0,1 1 0,0-1 0,-1 0 1,1 0-1,0 0 0,-1 0 0,1 0 0,0 0 0,-1 0 1,1-1-1,0 1 0,-1 0 0,1 0 0,1-1 0,15-5-294,-1-1 0,1 0 0,-1-2 0,23-15 0,-15 9 578,33-21-643,-36 21-67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575"/>
    </inkml:context>
    <inkml:brush xml:id="br0">
      <inkml:brushProperty name="width" value="0.05" units="cm"/>
      <inkml:brushProperty name="height" value="0.05" units="cm"/>
    </inkml:brush>
  </inkml:definitions>
  <inkml:trace contextRef="#ctx0" brushRef="#br0">5 8 19156,'-3'-4'1736,"2"2"-1255,1 1-161,4 2 440,4 2-552,4 3 40,4-3-216,2 5-208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950"/>
    </inkml:context>
    <inkml:brush xml:id="br0">
      <inkml:brushProperty name="width" value="0.05" units="cm"/>
      <inkml:brushProperty name="height" value="0.05" units="cm"/>
    </inkml:brush>
  </inkml:definitions>
  <inkml:trace contextRef="#ctx0" brushRef="#br0">161 177 21253,'-10'0'419,"1"0"1,-1 0 0,0 1 0,0 1 0,0-1-1,1 2 1,-16 4 0,21-5-313,-1 0 0,1 0 1,0 0-1,0 0 0,0 0 0,1 1 1,-1 0-1,0 0 0,1 0 0,0 0 1,0 0-1,0 1 0,0-1 0,0 1 0,1 0 1,-1 0-1,1 0 0,-2 6 0,3-9-93,1 0 0,-1 0 1,1 0-1,0 0 0,0 0 0,-1 0 0,1 1 0,0-1 0,0 0 0,0 0 0,0 0 0,0 0 0,0 0 0,1 0 0,-1 0 0,0 0 0,1 0 0,-1 0 1,0 0-1,1 0 0,-1 0 0,1 0 0,-1 0 0,1 0 0,1 1 0,0-1-4,-1 0-1,1 0 1,0 0 0,-1 0 0,1 0 0,0 0-1,0-1 1,0 1 0,0-1 0,0 1-1,0-1 1,3 0 0,4 0-5,0 0 0,-1 0 0,1-1 0,0-1 0,10-2 0,2-3-12,-1-1 0,-1-1 0,1 0 0,-2-2 0,1 0 0,24-20 1,-13 6-64,-2-1 0,43-50 1,-66 70 45,19-25-72,-23 29 82,0 1 1,0-1 0,0 0-1,0 0 1,0 0-1,0 0 1,-1 0-1,1 0 1,-1 0 0,1 0-1,-1 0 1,0 0-1,1 0 1,-2-3-1,1 5 11,0 0 0,0 0 0,0 0 0,0 0 0,0-1 0,0 1 0,0 0 0,0 0 0,0 0 0,0 0 0,-1 0 0,1 0 0,0 0 0,0 0 0,0 0 0,0-1 0,0 1 0,0 0 0,0 0 0,-1 0 0,1 0 0,0 0 0,0 0 0,0 0 0,0 0 0,0 0 0,-1 0 0,1 0 0,0 0 0,0 0 0,0 0 0,0 0 0,0 0 0,-1 0 0,1 0 0,0 0 0,0 0 0,0 0 0,0 0 0,0 1 0,-1-1 0,1 0 0,0 0 0,0 0 0,0 0 0,0 0 0,-11 8-71,-9 10 5,14-9-18,-1 0 1,2 1-1,-1 0 0,1-1 0,1 2 0,-5 12 0,7-16-35,0 0 0,1 0 0,-1 1 0,1-1-1,1 0 1,-1 0 0,2 1 0,-1-1-1,0 0 1,4 12 0,-4-17 90,1 1-1,0-1 1,0 1 0,0-1-1,0 1 1,0-1 0,1 0-1,2 4 1,20 12-332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4.341"/>
    </inkml:context>
    <inkml:brush xml:id="br0">
      <inkml:brushProperty name="width" value="0.05" units="cm"/>
      <inkml:brushProperty name="height" value="0.05" units="cm"/>
    </inkml:brush>
  </inkml:definitions>
  <inkml:trace contextRef="#ctx0" brushRef="#br0">0 321 15563,'4'-1'306,"-1"1"-1,0-2 1,0 1-1,1 0 1,-1-1-1,0 1 1,0-1-1,0 0 0,-1 0 1,1 0-1,0 0 1,-1-1-1,3-2 1,6-5 498,127-103 5537,69-58-4629,-204 170-1774,-5 7 25,-4 9-11,-56 97-232,53-93 82,1 1-1,1 0 1,-10 40 0,16-57 78,1 0 1,-1 1 0,1-1 0,0 0 0,0 1 0,0-1 0,1 0-1,-1 1 1,1-1 0,-1 0 0,1 0 0,3 6 0,-4-7 31,1-1-1,0 0 1,0 0 0,0 0-1,0 0 1,0 0 0,0 0 0,0-1-1,0 1 1,1 0 0,-1 0-1,0-1 1,0 1 0,1-1 0,-1 1-1,0-1 1,1 1 0,-1-1-1,0 0 1,1 0 0,-1 0 0,0 0-1,1 0 1,-1 0 0,1 0 0,-1 0-1,0 0 1,1-1 0,-1 1-1,0 0 1,1-1 0,-1 1 0,1-2-1,10-3-197,-1 0 1,0-1-1,-1 0 0,1-1 0,9-9 0,24-20-729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4.762"/>
    </inkml:context>
    <inkml:brush xml:id="br0">
      <inkml:brushProperty name="width" value="0.05" units="cm"/>
      <inkml:brushProperty name="height" value="0.05" units="cm"/>
    </inkml:brush>
  </inkml:definitions>
  <inkml:trace contextRef="#ctx0" brushRef="#br0">91 39 15483,'-38'43'4180,"33"-35"-3680,-1 1-1,2-1 1,-1 1 0,-4 12-1,8-19-449,1-1 0,-1 1-1,1 0 1,-1 0-1,1 1 1,0-1 0,-1 0-1,1 0 1,0 0-1,0 0 1,1 0 0,-1 0-1,0 0 1,1 0 0,-1 0-1,1 0 1,0 0-1,0 0 1,-1 0 0,1-1-1,0 1 1,1 0 0,-1 0-1,0-1 1,0 1-1,4 2 1,6 4-65,1 0 0,1 0 0,0-1-1,0-1 1,18 7 0,-18-8-33,0 0 0,0 1 0,0 1 0,-1 0 0,17 13 0,-27-19 55,-1 0 0,0 0 0,0 0-1,0 0 1,0 0 0,0 1 0,0-1-1,0 0 1,0 0 0,0 1 0,0-1 0,-1 1-1,1-1 1,-1 0 0,1 1 0,-1-1-1,1 1 1,-1-1 0,0 1 0,0 0-1,0-1 1,0 3 0,-1-2 10,1 1-1,-1-1 1,0 0-1,0 0 1,0 0 0,0 0-1,-1 0 1,1-1 0,0 1-1,-1 0 1,1-1-1,-1 1 1,-3 2 0,-5 3 74,0 0 0,-1-1 1,1-1-1,-21 8 1,22-9-24,0-1-1,-1 0 1,0-1 0,1 0 0,-14 1-1,20-3-28,0 0-1,0 0 0,0 0 1,-1 0-1,1-1 1,0 1-1,0-1 0,0 0 1,0 1-1,0-1 0,0-1 1,0 1-1,1 0 0,-1-1 1,0 0-1,1 1 1,-1-1-1,1 0 0,-1 0 1,-2-4-1,-9-14 99</inkml:trace>
  <inkml:trace contextRef="#ctx0" brushRef="#br0" timeOffset="1">79 36 18580,'27'-10'1480,"6"2"-1120,6-1-144,10 5 192,2 1 1457,4 3-1593,2 0 24,2-1-72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13.267"/>
    </inkml:context>
    <inkml:brush xml:id="br0">
      <inkml:brushProperty name="width" value="0.05" units="cm"/>
      <inkml:brushProperty name="height" value="0.05" units="cm"/>
    </inkml:brush>
  </inkml:definitions>
  <inkml:trace contextRef="#ctx0" brushRef="#br0">16358 62 10306,'-121'19'641,"-1"-6"0,0-5 0,-170-10-1,-181-39-82,-300-18-674,57 67-372,0 39 534,577-37 85,-1196 113 344,491-40-287,-454 56-104,-573 20 333,616-180-303,-118-47 60,-86 103-592,1216-16 406,-447 26 166,599-43-78,-390 23 244,386-15-308,1 5 0,0 4 0,-94 32 0,31 7-23,3 8-1,2 6 0,-154 100 1,205-109 36,3 5 0,-101 90 1,176-137-33,1 1 0,2 0 0,0 1 1,1 2-1,1-1 0,2 2 0,0 1 0,2 0 1,1 0-1,-16 49 0,10-9-221,3 1-1,-12 109 1,6 143-1118,17-212 874,0 582-402,14-561 1095,5 0 0,7-1 0,47 165 1,-53-243-134,2 0 1,3-1-1,2-1 0,2 0 1,1-2-1,3-1 1,2-2-1,48 56 1,-34-54-37,1-1 0,89 65-1,118 50-24,583 261 267,-391-256-85,13-40-81,-62-35-99,4-18 0,508 26 0,417-73 142,-923-24-63,658-4 62,1-41-98,1600-204 473,-1856 142-506,-9-58 38,698-290 19,-947 256-120,-10-23 0,561-323 1,-497 171 37,-441 257 148,227-214 1,-329 273-44,-2-2 0,69-98 0,-97 118-58,-1-1 1,-3-1-1,-1-1 0,-3-2 1,22-68-1,-32 77-45,-3 1 0,0-1 0,-3-1 0,-1 1 0,-1 0 0,-2-1-1,-2 1 1,-1 0 0,-2 0 0,-2 0 0,-1 1 0,-1 0 0,-21-46 0,-5 2 46,-3 2 0,-65-97 1,-126-125 99,-6 34-446,163 191 55,-118-93-1,80 86-118,-202-111 0,146 105 144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212"/>
    </inkml:context>
    <inkml:brush xml:id="br0">
      <inkml:brushProperty name="width" value="0.05" units="cm"/>
      <inkml:brushProperty name="height" value="0.05" units="cm"/>
    </inkml:brush>
  </inkml:definitions>
  <inkml:trace contextRef="#ctx0" brushRef="#br0">144 21 15027,'-24'25'1346,"3"-4"84,0 2-1,-20 29 1,36-46-1149,1 1 0,0 1 0,0-1 0,0 0-1,1 1 1,0 0 0,1 0 0,0 0 0,0 0 0,1 0-1,-1 0 1,1 15 0,1-20-251,0 0-1,1 0 0,-1 0 1,0 0-1,1 0 0,0-1 1,0 1-1,-1 0 0,2 0 1,-1-1-1,0 1 0,0-1 1,1 1-1,0-1 0,-1 1 1,1-1-1,0 0 1,0 0-1,0 0 0,0 0 1,1 0-1,-1-1 0,0 1 1,1-1-1,-1 1 0,1-1 1,0 0-1,-1 0 0,1 0 1,0 0-1,0 0 0,0-1 1,-1 1-1,1-1 0,0 0 1,4 0-1,1 0-19,0-1 0,0 1 0,0-1 0,0-1 1,-1 0-1,1 0 0,0 0 0,-1-1 0,1 0 0,-1-1 0,14-8 0,-12 5 20,0 0-1,-1-1 1,0 0 0,0 0-1,-1-1 1,0 0-1,0 0 1,-1-1 0,0 1-1,6-16 1,-9 19-10,-1 0 1,0-1-1,0 0 0,0 0 1,-1 1-1,0-1 1,0 0-1,-1 0 1,1 0-1,-2 0 0,1 0 1,-1 0-1,0 0 1,0 0-1,-1 0 0,0 1 1,0-1-1,-4-6 1,5 10-19,-1 0 0,0 0 0,1 0 0,-1 0 0,-1 0 0,1 0 1,0 1-1,0-1 0,-1 1 0,0 0 0,1 0 0,-1 0 0,0 0 0,0 0 1,0 0-1,0 1 0,-1-1 0,1 1 0,0 0 0,-1 0 0,1 0 1,0 1-1,-1-1 0,1 1 0,-1 0 0,1 0 0,-1 0 0,1 0 0,-1 0 1,1 1-1,0 0 0,-1 0 0,1 0 0,-4 1 0,1 1-51,0-1 0,0 1 1,1 0-1,-1 0 0,1 1 0,0 0 0,0 0 0,0 0 0,0 0 0,1 1 0,0-1 0,-1 1 1,2 1-1,-1-1 0,1 0 0,0 1 0,-5 11 0,8-16 44,-1 0 0,1 0 0,0 0-1,-1 0 1,1 0 0,0 0 0,0 0 0,0 0-1,0 0 1,0 0 0,0 0 0,0 0 0,0 0 0,0 0-1,0 0 1,1 0 0,-1 0 0,0 0 0,1 0 0,-1 0-1,1 0 1,-1 0 0,1 0 0,-1 0 0,2 1-1,10 9-178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571"/>
    </inkml:context>
    <inkml:brush xml:id="br0">
      <inkml:brushProperty name="width" value="0.05" units="cm"/>
      <inkml:brushProperty name="height" value="0.05" units="cm"/>
    </inkml:brush>
  </inkml:definitions>
  <inkml:trace contextRef="#ctx0" brushRef="#br0">355 1 16115,'1'0'160,"0"0"-1,1 0 1,-1 0-1,1 0 0,-1 0 1,1 1-1,-1-1 1,0 0-1,1 1 0,-1-1 1,1 1-1,-1-1 1,0 1-1,0 0 0,2 1 1,-3-1-72,0 0 0,0-1 0,0 1 0,0 0 0,-1 0 0,1 0 0,0 0 0,-1 0 0,1 0 0,-1-1 0,1 1 0,-1 0 0,1 0 0,-1-1 0,1 1 0,-1 0 0,0-1 0,1 1 0,-1-1 0,0 1 0,0 0 0,0-1 0,1 0 0,-1 1 0,-1 0 0,-122 98 3045,108-84-2884,1 0-1,1 1 0,0 1 1,1 0-1,-15 25 0,27-40-219,0-1-1,1 0 0,-1 1 0,0-1 1,1 1-1,-1-1 0,0 1 0,1-1 1,0 1-1,-1 0 0,1-1 0,0 1 1,0-1-1,0 1 0,0 0 0,0-1 1,0 1-1,0 0 0,1-1 0,-1 1 1,1-1-1,-1 1 0,1-1 0,0 3 1,1-3-11,0 1-1,-1-1 1,1 1 0,0-1 0,0 0 0,0 1 0,0-1 0,0 0 0,0 0 0,0-1 0,0 1 0,0 0 0,0-1 0,1 1 0,-1-1 0,0 0 0,4 1 0,17 0-328,1-1 0,0-2 0,-1 0 1,1-1-1,-1-1 0,0-1 0,0-1 0,42-18 0,-41 12-172,-12-1-153</inkml:trace>
  <inkml:trace contextRef="#ctx0" brushRef="#br0" timeOffset="1">1 216 16019,'21'-3'2001,"9"-1"-1265,10-6-320,10 0 1561,9 1-1105,4-1-416,0 2-992,-5-1 624,-12 3-152,-12 1-104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914"/>
    </inkml:context>
    <inkml:brush xml:id="br0">
      <inkml:brushProperty name="width" value="0.05" units="cm"/>
      <inkml:brushProperty name="height" value="0.05" units="cm"/>
    </inkml:brush>
  </inkml:definitions>
  <inkml:trace contextRef="#ctx0" brushRef="#br0">1 52 16980,'7'-3'1704,"23"-4"-1024,6-3-288,14 0 1017,7 0-441,8 4-968,1 1-1040,1 5 967,1 3-135,-10 4-240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6.289"/>
    </inkml:context>
    <inkml:brush xml:id="br0">
      <inkml:brushProperty name="width" value="0.05" units="cm"/>
      <inkml:brushProperty name="height" value="0.05" units="cm"/>
    </inkml:brush>
  </inkml:definitions>
  <inkml:trace contextRef="#ctx0" brushRef="#br0">0 310 17164,'31'-6'2396,"-8"1"-2041,825-132 4180,5 29-6666,-812 103 1633,-1 2 31,-1-3 0,0-1-1,38-13 1,-43 7-433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6.695"/>
    </inkml:context>
    <inkml:brush xml:id="br0">
      <inkml:brushProperty name="width" value="0.05" units="cm"/>
      <inkml:brushProperty name="height" value="0.05" units="cm"/>
    </inkml:brush>
  </inkml:definitions>
  <inkml:trace contextRef="#ctx0" brushRef="#br0">1 343 15395,'21'3'1481,"45"-12"-833,22-8-176,46-7 640,21-2-136,27-6-104,17 1-103,13-2-289,-5 1-72,-17 4-160,-8 2-40,-34 6-440,-13 1-336,-31 3 504,-18 2-96,-37-5-16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4.259"/>
    </inkml:context>
    <inkml:brush xml:id="br0">
      <inkml:brushProperty name="width" value="0.05" units="cm"/>
      <inkml:brushProperty name="height" value="0.05" units="cm"/>
    </inkml:brush>
  </inkml:definitions>
  <inkml:trace contextRef="#ctx0" brushRef="#br0">58 13 15899,'0'-7'2073,"-1"2"-1033,-1 4-416,-2 10 977,1 6-185,-3 14-368,1 5-232,-3 12-464,1 3-176,0 7-128,1-2-96,3-2-448,-1-6-288,3-13 1016,1-9-352,0-18-96,5-6-88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4.662"/>
    </inkml:context>
    <inkml:brush xml:id="br0">
      <inkml:brushProperty name="width" value="0.05" units="cm"/>
      <inkml:brushProperty name="height" value="0.05" units="cm"/>
    </inkml:brush>
  </inkml:definitions>
  <inkml:trace contextRef="#ctx0" brushRef="#br0">1 40 18940,'0'-7'1816,"8"1"-1135,4 1-281,5-2 928,4 1-392,8 2-376,7-1-128,3 5-216,-2 0-80,0 2-232,-1 2-152,-6 2-520,-4-1-256,-16-2 792,-12 3-176,-15-2-160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081"/>
    </inkml:context>
    <inkml:brush xml:id="br0">
      <inkml:brushProperty name="width" value="0.05" units="cm"/>
      <inkml:brushProperty name="height" value="0.05" units="cm"/>
    </inkml:brush>
  </inkml:definitions>
  <inkml:trace contextRef="#ctx0" brushRef="#br0">16 39 16684,'5'14'1992,"10"-11"-976,7-4-368,8-8 1305,4-1-641,4 0-360,0-2-224,0 5-824,-5 2-488,-8 3 536,-9 4-160,-19 3-160</inkml:trace>
  <inkml:trace contextRef="#ctx0" brushRef="#br0" timeOffset="1">1 454 15147,'7'9'1785,"9"-5"-977,1-4-336,10-8 944,6-2-544,6-7-864,4-4 625,0-4-529,0-5-128,0-2-185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490"/>
    </inkml:context>
    <inkml:brush xml:id="br0">
      <inkml:brushProperty name="width" value="0.05" units="cm"/>
      <inkml:brushProperty name="height" value="0.05" units="cm"/>
    </inkml:brush>
  </inkml:definitions>
  <inkml:trace contextRef="#ctx0" brushRef="#br0">7 62 16932,'-4'34'3073,"3"-26"-2507,0 0-1,1 0 1,0-1-1,0 10 1,0-17-548,0 1 1,1-1-1,-1 1 1,0-1-1,0 1 1,0-1-1,0 1 1,1-1-1,-1 0 0,0 1 1,0-1-1,1 1 1,-1-1-1,0 0 1,1 1-1,-1-1 1,0 0-1,1 1 1,-1-1-1,1 0 0,-1 1 1,0-1-1,1 0 1,-1 0-1,1 0 1,-1 1-1,1-1 1,-1 0-1,1 0 1,-1 0-1,1 0 0,-1 0 1,1 0-1,-1 0 1,1 0-1,-1 0 1,1 0-1,-1 0 1,1 0-1,-1 0 1,0-1-1,1 1 1,-1 0-1,1 0 0,-1 0 1,1-1-1,-1 1 1,0 0-1,1-1 1,-1 1-1,1-1 1,24-17 212,-22 16-187,3-3 22,1-1 0,0 1 1,1 0-1,-1 1 0,12-6 1,-18 10-64,1-1 1,-1 1 0,1-1-1,-1 1 1,1-1 0,-1 1-1,1 0 1,0 0 0,-1 0-1,1 0 1,-1 0 0,1 0-1,0 0 1,-1 0 0,1 1-1,-1-1 1,1 1 0,-1-1-1,1 1 1,-1-1 0,0 1-1,1 0 1,-1 0 0,0 0-1,1 0 1,-1 0 0,0 0 0,0 0-1,0 0 1,0 0 0,0 0-1,0 1 1,0-1 0,0 0-1,-1 1 1,1-1 0,0 3-1,3 5-1,-1 1-1,-1 0 0,0 1 1,0-1-1,-1 0 0,-1 1 1,0 14-1,0-25-1,0 0 1,0 0-1,0 0 0,0 0 1,0-1-1,1 1 1,-1 0-1,0 0 0,0 0 1,0 0-1,0 0 1,0 0-1,0 0 0,0 0 1,0 0-1,0 0 1,0 0-1,1 0 0,-1 0 1,0 0-1,0 0 1,0 0-1,0 0 0,0 0 1,0 0-1,0 0 0,0 0 1,0 0-1,1 0 1,-1 0-1,0 0 0,0 0 1,0 0-1,0 0 1,0 1-1,0-1 0,0 0 1,0 0-1,0 0 1,0 0-1,0 0 0,0 0 1,0 0-1,1 0 1,-1 0-1,0 0 0,0 0 1,0 0-1,0 1 0,0-1 1,8-17-422,9-24-584,12-55 427,-10 36 191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883"/>
    </inkml:context>
    <inkml:brush xml:id="br0">
      <inkml:brushProperty name="width" value="0.05" units="cm"/>
      <inkml:brushProperty name="height" value="0.05" units="cm"/>
    </inkml:brush>
  </inkml:definitions>
  <inkml:trace contextRef="#ctx0" brushRef="#br0">130 0 17004,'-20'42'1333,"2"2"0,3 0 1,-20 84-1,30-101-1102,1 0 0,1 1 0,2-1 1,1 1-1,1 0 0,1-1 0,10 50 1,-6-63-166,-3-20-33,-3-24-44,-35-140-18,18 93 694,17 60-257,0 16-392,0 1 1,0 0-1,0-1 1,0 1 0,1 0-1,-1-1 1,0 1-1,0 0 1,1 0 0,-1-1-1,0 1 1,1 0-1,-1 0 1,0-1 0,1 1-1,-1 0 1,0 0-1,1 0 1,-1 0 0,0 0-1,1-1 1,-1 1-1,1 0 1,2 0 54,0 1-1,0-1 1,0 1 0,0-1-1,0 1 1,0 0 0,4 2 0,6 1-4,2 0-416,1-1 0,-1-1-1,1 0 1,0-1 0,-1-1 0,1 0 0,0-1 0,0-1 0,25-7 0,-20 4-1638,-1-2 0,0 0-1,33-18 1,-35 11-168,-14 9 1854,-10 7 2099,-13 11-99,1 0-1,0 1 0,1 1 0,-25 29 1,40-42-1583,-31 35 1213,31-34-1224,-1 1 0,0 0-1,1-1 1,0 1-1,0 0 1,0 0 0,1 0-1,-3 8 1,4-12-100,0 1 0,0-1 0,0 0 0,0 1 1,0-1-1,0 0 0,1 1 0,-1-1 0,0 0 1,0 1-1,0-1 0,0 0 0,0 0 0,1 1 0,-1-1 1,0 0-1,0 1 0,0-1 0,1 0 0,-1 0 1,0 1-1,0-1 0,1 0 0,-1 0 0,0 0 0,1 1 1,-1-1-1,0 0 0,1 0 0,-1 0 0,0 0 1,1 0-1,-1 0 0,0 0 0,1 0 0,-1 0 0,0 0 1,1 0-1,-1 0 0,0 0 0,1 0 0,-1 0 1,0 0-1,1 0 0,0 0 0,19-5-33,-19 5 27,32-10-128,-5 1-227,30-5 1,-49 12 210,0 1 0,0 0 0,1 1 0,-1 0 0,0 0 1,0 1-1,16 3 0,-23-3 121,0-1 0,0 1 0,0-1 0,0 1-1,0 0 1,0 0 0,0 0 0,0 0 0,0 0 0,0 0 0,-1 1 0,1-1 0,0 1 0,-1-1-1,1 1 1,-1-1 0,1 1 0,-1 0 0,0 0 0,0 0 0,0 0 0,1 2 0,-1-1 70,-1-1 0,0 1 0,0-1 0,0 1 0,0-1 0,0 1 0,0-1 0,-1 1 0,1-1 0,-1 0 0,0 1 0,0-1 0,0 0 0,0 1 0,0-1 1,0 0-1,0 0 0,-1 0 0,-2 3 0,-13 15 521,0-1 1,-2-1-1,0 0 1,-1-1-1,-44 27 0,61-42-636,0 0-1,-1 0 1,1-1-1,0 1 0,-1-1 1,1 1-1,-1-1 0,1-1 1,-8 2-1,10-2 35,1 0 0,-1 0-1,1 0 1,-1 0 0,1 0 0,-1 0-1,1 0 1,-1-1 0,1 1 0,0 0-1,-1 0 1,1 0 0,-1-1-1,1 1 1,-1 0 0,1 0 0,0-1-1,-1 1 1,1 0 0,0-1 0,-1 1-1,1-1 1,0 1 0,0 0-1,-1-1 1,1 1 0,0-1 0,-1 0-1,1-1-7,0 0-1,0 0 1,0 0-1,0 0 1,0 0-1,1 0 0,-1 0 1,0 1-1,1-1 1,0 0-1,1-3 1,11-23-503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11.692"/>
    </inkml:context>
    <inkml:brush xml:id="br0">
      <inkml:brushProperty name="width" value="0.05" units="cm"/>
      <inkml:brushProperty name="height" value="0.05" units="cm"/>
    </inkml:brush>
  </inkml:definitions>
  <inkml:trace contextRef="#ctx0" brushRef="#br0">0 239 11843,'1'0'130,"0"0"1,0 0 0,0 0 0,0 0 0,0 0 0,0 0 0,1 0 0,-1 1 0,0-1 0,0 0 0,0 1 0,0-1 0,-1 1 0,1-1 0,0 1 0,0-1 0,0 1 0,0 0 0,0-1 0,-1 1 0,1 0 0,0 0 0,-1 0 0,1 0 0,0-1 0,-1 1 0,1 0 0,-1 0 0,0 0 0,1 0-1,-1 0 1,1 2 0,6 12-53,-2-8-63,0 1 1,0-1-1,1 0 0,1-1 0,-1 1 0,1-1 1,0-1-1,0 1 0,0-1 0,1 0 1,0-1-1,0 0 0,0 0 0,1-1 0,-1 1 1,1-2-1,0 0 0,0 0 0,-1 0 0,15 0 1,11-1-34,0-1 1,0-2 0,0-2 0,36-7 0,187-53 27,26-5 134,-123 51-49,175 4 0,-47 4-77,141-27 14,364-11 72,-202 68-60,285-5-68,-76-75 3,6 0-8,-403 49-366,664 69 0,-994-50 396,652 68 45,-707-74-84,29 2 399,-43-4-331,0 0 1,0 0-1,0-1 1,0 1-1,-1-1 1,1 0-1,0 0 1,-1 0-1,5-3 1,1-2 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6.274"/>
    </inkml:context>
    <inkml:brush xml:id="br0">
      <inkml:brushProperty name="width" value="0.05" units="cm"/>
      <inkml:brushProperty name="height" value="0.05" units="cm"/>
    </inkml:brush>
  </inkml:definitions>
  <inkml:trace contextRef="#ctx0" brushRef="#br0">217 110 15939,'-1'2'176,"0"-1"-1,0 1 1,0 0-1,0 0 1,0 0-1,-1-1 1,1 1-1,-1-1 1,1 1-1,-1-1 1,1 1-1,-1-1 0,0 0 1,0 0-1,1 0 1,-1 0-1,-3 1 1,-4 3 320,-9 7 201,0 1 1,1 1 0,0 1-1,2 0 1,-20 23 0,28-30-666,1 0-1,0 1 1,1-1-1,0 1 1,0 0 0,1 0-1,0 1 1,0-1-1,1 1 1,0 0 0,1 0-1,0 0 1,0 18 0,1-26-26,1-1 1,0 1-1,0 0 1,0-1-1,0 1 1,0-1-1,1 1 1,-1 0-1,0-1 1,1 1-1,-1-1 1,1 1-1,0-1 1,-1 1-1,1-1 1,0 0-1,0 1 1,0-1-1,0 0 1,0 0-1,0 0 1,0 1-1,1-1 1,-1 0-1,0 0 1,0-1-1,1 1 1,-1 0-1,1 0 1,-1-1-1,1 1 1,-1-1-1,1 1 1,-1-1-1,1 0 1,-1 1-1,1-1 1,0 0-1,-1 0 1,1 0-1,-1 0 1,4-1-1,2 0 2,0-1 0,0 0 0,0 0 0,-1-1 0,1 1 0,0-1 0,-1-1 1,7-4-1,8-7-237,-1-1 0,-1-1 1,0-1-1,-1-1 0,21-28 1,-15 13-557,-1 0 1,28-60 0,-25 35 140,-5 2-174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6.677"/>
    </inkml:context>
    <inkml:brush xml:id="br0">
      <inkml:brushProperty name="width" value="0.05" units="cm"/>
      <inkml:brushProperty name="height" value="0.05" units="cm"/>
    </inkml:brush>
  </inkml:definitions>
  <inkml:trace contextRef="#ctx0" brushRef="#br0">139 0 15331,'-3'0'203,"0"0"0,1 0 0,-1 0 0,0 1 0,1-1-1,-1 0 1,0 1 0,1 0 0,-1 0 0,1-1 0,-1 2 0,1-1 0,-1 0-1,1 0 1,0 1 0,-1-1 0,1 1 0,0 0 0,0 0 0,0 0 0,1 0-1,-1 0 1,0 0 0,-1 3 0,-6 9 595,0-1 1,-12 28-1,19-36-662,-5 10 96,1 1 0,0 0-1,1 0 1,1 1 0,1-1-1,0 1 1,1 0 0,1 0-1,0 0 1,3 22 0,-2-36-221,1 0 1,0 0-1,-1 0 0,1 0 1,0 1-1,1-1 0,-1 0 1,0-1-1,1 1 0,0 0 1,-1 0-1,1-1 1,0 1-1,0-1 0,1 1 1,-1-1-1,0 0 0,1 0 1,0 0-1,-1 0 0,1-1 1,6 4-1,1-2-7,0 0 0,0-1 0,1 0 0,-1-1 0,18 1 0,-24-2 9,0 0 0,0 1 0,0-1 0,0 1-1,0 0 1,0 0 0,0 0 0,0 1 0,-1-1 0,1 1 0,-1 0 0,6 4-1,-6-4 19,-1 0-1,0 0 1,-1 1-1,1-1 0,0 1 1,-1-1-1,1 1 1,-1 0-1,0 0 1,0 0-1,0 0 0,0 0 1,0-1-1,-1 2 1,1-1-1,-1 0 1,0 3-1,1 6 145,-1 0 1,0 0-1,-1 0 0,-1 0 1,0-1-1,0 1 1,-5 12-1,7-24-192,0 0 0,0 0-1,0 0 1,0 0 0,0 0 0,0 0 0,0 0-1,0 0 1,0-1 0,0 1 0,0 0 0,0 0 0,0 0-1,0 0 1,0 0 0,0 0 0,0 0 0,0 0-1,0 0 1,-1 0 0,1 0 0,0 0 0,0 0 0,0 0-1,0 0 1,0 0 0,0 0 0,0 0 0,0 0-1,0 0 1,0 0 0,0 0 0,0 0 0,0 0-1,0 0 1,0 0 0,0 0 0,0 0 0,0 0 0,0 0-1,-1 0 1,1 0 0,0 0 0,0 1 0,0-1-1,0 0 1,0 0 0,0 0 0,-1-10-437,2-14 180,6-7-38,3-5-127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102"/>
    </inkml:context>
    <inkml:brush xml:id="br0">
      <inkml:brushProperty name="width" value="0.05" units="cm"/>
      <inkml:brushProperty name="height" value="0.05" units="cm"/>
    </inkml:brush>
  </inkml:definitions>
  <inkml:trace contextRef="#ctx0" brushRef="#br0">57 19 14299,'0'1'234,"1"0"0,0 0 1,0 0-1,0 0 0,0 0 0,0 0 0,0 0 0,0-1 1,0 1-1,0 0 0,1 0 0,-1-1 0,0 1 0,0-1 1,1 1-1,-1-1 0,0 0 0,1 0 0,-1 1 0,0-1 1,1 0-1,-1 0 0,0 0 0,3 0 0,0-1 485,1 1-1,0-1 1,0 0-1,0 0 0,6-3 1,-10 4-694,-1 0 0,0 0 0,0 0 0,1 0 0,-1 0 0,0 0-1,0-1 1,0 1 0,1 0 0,-1 0 0,0 0 0,0 0 0,1 0 0,-1-1 0,0 1 0,0 0 0,0 0 0,0 0 0,1-1 0,-1 1 0,0 0 0,0 0 0,0 0-1,0-1 1,0 1 0,0 0 0,1 0 0,-1-1 0,0 1 0,0 0 0,0 0 0,0-1 0,0 1 0,0 0 0,0 0 0,0-1 0,0 1 0,0 0 0,0 0 0,0-1-1,-1 1 1,1 0 0,0 0 0,0-1 0,0 1 0,0 0 0,0 0 0,0-1 0,-1 1 0,1 0 0,0 0 0,0 0 0,0-1 0,-1 1 0,1 0 0,0 0 0,0 0-1,0 0 1,-1 0 0,1 0 0,0-1 0,0 1 0,-1 0 0,1 0 0,0 0 0,-18-7 527,14 7-532,0 0 1,0 0 0,-1 1-1,1 0 1,0 0 0,0 0 0,1 0-1,-1 0 1,0 1 0,0 0-1,1 0 1,-1 0 0,1 0-1,-1 0 1,1 1 0,0-1-1,0 1 1,0 0 0,0 0-1,0 0 1,1 0 0,0 1 0,-1-1-1,1 1 1,1-1 0,-3 5-1,2-3-26,-1 0 0,1 0-1,0 1 1,0-1-1,1 0 1,0 1 0,0-1-1,0 1 1,0-1-1,1 1 1,0 0 0,0-1-1,1 1 1,-1-1-1,1 1 1,1-1 0,-1 1-1,1-1 1,2 7-1,-2-10 2,0 1-1,0-1 1,0 1-1,0-1 1,0 0-1,1 0 1,-1 0-1,1 0 1,0 0-1,-1 0 1,1-1-1,0 0 0,0 1 1,0-1-1,0 0 1,0 0-1,0-1 1,0 1-1,0 0 1,0-1-1,1 0 1,-1 0-1,0 0 1,5-1-1,3 0-29,-1-1 0,1 0 0,-1 0 0,0-1 1,0 0-1,11-6 0,-2 0-40,-1-2 1,0 0 0,0 0-1,26-25 1,-33 27 28,-1-1 0,0-1-1,-1 0 1,0 0 0,0-1 0,-2 0-1,12-21 1,-19 33 47,-1 0 0,1 0 0,0 0 0,0 0 0,0 0 0,0 0-1,0 0 1,0 0 0,-1 0 0,1 0 0,0 0 0,0 0 0,0 0 0,0 0-1,0 0 1,0 0 0,-1 0 0,1 0 0,0 0 0,0 0 0,0 0 0,0 0 0,0 0-1,0 0 1,0 0 0,0-1 0,-1 1 0,1 0 0,0 0 0,0 0 0,0 0-1,0 0 1,0 0 0,0 0 0,0-1 0,0 1 0,0 0 0,0 0 0,0 0 0,0 0-1,0 0 1,0 0 0,0-1 0,0 1 0,0 0 0,0 0 0,0 0 0,0 0-1,0 0 1,0-1 0,-9 10 22,2 1 65,0 0 0,1 0 0,1 1 0,0 0 0,0 0 0,1 0 0,0 1-1,1-1 1,1 1 0,-1 0 0,0 24 0,3-35-80,0 1 1,0 0-1,0-1 1,1 1-1,-1-1 0,0 1 1,1-1-1,-1 1 1,1-1-1,-1 1 0,1-1 1,0 1-1,0-1 0,-1 0 1,1 0-1,0 1 1,0-1-1,0 0 0,1 0 1,-1 0-1,0 0 0,0 0 1,1 0-1,-1 0 1,0 0-1,1-1 0,-1 1 1,1 0-1,-1-1 0,1 1 1,-1-1-1,1 0 1,-1 1-1,1-1 0,-1 0 1,1 0-1,-1 0 1,1 0-1,0 0 0,-1-1 1,1 1-1,-1 0 0,1-1 1,1 0-1,3-1-261,0 1 0,0-1 0,0-1 0,-1 1 0,1-1 0,-1 0 0,0 0 0,0-1 0,0 0 0,8-7 0,-5 1-41,-1 0-1,0 0 0,8-17 0,0-4-550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505"/>
    </inkml:context>
    <inkml:brush xml:id="br0">
      <inkml:brushProperty name="width" value="0.05" units="cm"/>
      <inkml:brushProperty name="height" value="0.05" units="cm"/>
    </inkml:brush>
  </inkml:definitions>
  <inkml:trace contextRef="#ctx0" brushRef="#br0">14 0 20564,'-8'0'1681,"4"3"-1257,2 2-232,6 0 224,5 1-552,4 1-2369,1 0 2217,8-1-392,1 0-288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924"/>
    </inkml:context>
    <inkml:brush xml:id="br0">
      <inkml:brushProperty name="width" value="0.05" units="cm"/>
      <inkml:brushProperty name="height" value="0.05" units="cm"/>
    </inkml:brush>
  </inkml:definitions>
  <inkml:trace contextRef="#ctx0" brushRef="#br0">77 124 16620,'-10'12'1004,"1"1"0,0 1 0,1-1 0,-13 30 0,17-33-644,1 0 0,0 0 1,0 1-1,1-1 0,0 1 1,0-1-1,2 1 0,-1 13 1,1-22-311,0-1 1,0 1 0,1 0-1,-1-1 1,0 1 0,1 0-1,-1-1 1,1 1 0,-1-1-1,1 1 1,0 0 0,-1-1 0,1 0-1,0 1 1,0-1 0,0 1-1,0-1 1,0 0 0,1 0-1,-1 0 1,2 2 0,-1-3-29,-1 1 0,1-1 0,0 0 0,-1 1 0,1-1 0,-1 0 0,1 0 1,-1 0-1,1 0 0,-1-1 0,1 1 0,0 0 0,-1-1 0,1 1 0,-1-1 0,0 1 1,1-1-1,-1 0 0,1 1 0,-1-1 0,0 0 0,0 0 0,2-2 0,8-6 4,0-1 0,-1-1 0,0 0 0,-1 0 0,0-1-1,0 0 1,-2 0 0,12-24 0,-9 12 15,0 0 0,-2-1 1,11-51-1,-18 73-41,3-34-18,-3 35 16,-1 0 0,0 0 0,-1 0 0,1 0 0,0 0 0,-1 0 0,1 0 0,-1 0 0,1 0 0,-1 0 0,0 0 0,0 0 0,0 0 0,-1-2 0,1 3 0,1 1 0,0 0 0,-1-1 0,1 1 0,-1-1 0,1 1 0,-1 0 0,1-1 0,-1 1 0,1 0 1,-1-1-1,1 1 0,-1 0 0,1 0 0,-1 0 0,0-1 0,1 1 0,-1 0 0,1 0 0,-1 0 0,0 0 0,1 0 0,-1 0 0,1 0 1,-1 0-1,1 0 0,-2 1 0,-14 11-43,-5 23 0,16-22 77,-1-1 0,2 1 0,-1 0 0,2 0 0,0 0 0,0 0 0,1 1 0,1-1 0,0 1 0,3 25 0,-2-36-25,0-1 1,1 1-1,0-1 1,-1 1-1,1-1 1,0 0-1,0 1 1,0-1-1,0 0 0,0 0 1,1 0-1,-1 1 1,1-2-1,0 1 1,-1 0-1,1 0 1,0 0-1,0-1 1,4 3-1,-3-2-11,0-1-1,0 0 1,0 0-1,0-1 1,1 1-1,-1-1 1,0 1 0,0-1-1,1 0 1,-1 0-1,0-1 1,0 1-1,5-1 1,4-3-53,0 1 1,0-2-1,-1 1 0,0-2 1,0 1-1,19-14 0,78-66-504,-107 85 558,0-1 0,-1 0 0,1 1 0,0-1 0,-1 0 0,1 1 1,0-1-1,0 1 0,0-1 0,0 1 0,0-1 0,-1 1 0,1 0 0,0-1 0,0 1 0,0 0 0,0 0 1,0 0-1,0 0 0,0 0 0,0 0 0,0 0 0,0 0 0,0 0 0,0 0 0,0 1 0,0-1 1,0 0-1,0 1 0,0-1 0,-1 0 0,1 1 0,1 0 0,0 2 26,0 0-1,0 0 1,0 0 0,0 0-1,-1 0 1,1 0 0,1 7-1,-2-6 10,0-1 0,0 1-1,1-1 1,-1 0-1,1 1 1,0-1-1,0 0 1,0 0-1,0 0 1,4 3-1,-3-4-16,0-1 0,0 1 0,0-1 0,0 0 0,1 0 0,-1 0 0,0 0 1,1 0-1,-1-1 0,1 0 0,-1 1 0,1-1 0,-1-1 0,0 1 0,1 0 0,-1-1 0,6-1 0,7-3-156,0 0 1,20-9-1,-24 9-41,29-15-413,-32 15 371,0 0 0,1 0 0,-1 1 0,1 0-1,0 1 1,0 0 0,1 0 0,-1 1 0,11 0-1,-19 2 219,-1 0-1,0 0 1,0 1-1,0-1 1,0 0-1,0 1 1,0-1-1,0 1 0,0 0 1,0-1-1,0 1 1,0 0-1,0-1 1,0 1-1,-1 0 1,1 0-1,0 0 1,-1 0-1,1 0 0,0 0 1,-1 0-1,1 0 1,-1 0-1,1 0 1,-1 0-1,0 0 1,1 0-1,-1 0 1,0 0-1,0 1 0,0 0 1,1 44 598,-1-32-393,1 12 19,0 0 0,2 1 0,2-1 1,0 0-1,1-1 0,2 1 0,13 29 1,-9-26-163,2 5-159,15 54-1,-26-79 125,-1 0 0,0 0 0,-1 0 0,0 1 0,-1-1-1,0 0 1,0 0 0,-1 1 0,0-1 0,0 0 0,-4 12 0,4-19 31,1 0 1,-1-1 0,1 1-1,-1 0 1,0 0 0,0-1-1,0 1 1,0 0 0,0-1-1,0 1 1,0-1 0,0 0-1,-1 1 1,1-1 0,0 0-1,-1 1 1,1-1 0,-1 0-1,0 0 1,1 0 0,-1-1 0,0 1-1,0 0 1,1-1 0,-1 1-1,0-1 1,0 1 0,-2-1-1,1 0 39,0-1 0,0 1 1,0-1-1,1 0 0,-1 0 0,0 0 0,1-1 0,-1 1 0,1 0 0,-1-1 0,1 0 0,0 1 0,0-1 1,0 0-1,0 0 0,0-1 0,-3-3 0,-2-4-2,1 1 1,0-1 0,1 0-1,0-1 1,0 1-1,1-1 1,1 0-1,-1 0 1,2 0-1,0-1 1,-1-11 0,2 15-150,1 1 0,0-1 0,0 0 0,1 1 1,0-1-1,0 0 0,1 1 0,0-1 1,0 1-1,1 0 0,0 0 0,0 0 0,1 0 1,0 0-1,0 1 0,0-1 0,8-6 1,57-69-1617,-66 79 1631,26-33-456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8.550"/>
    </inkml:context>
    <inkml:brush xml:id="br0">
      <inkml:brushProperty name="width" value="0.05" units="cm"/>
      <inkml:brushProperty name="height" value="0.05" units="cm"/>
    </inkml:brush>
  </inkml:definitions>
  <inkml:trace contextRef="#ctx0" brushRef="#br0">0 19 18396,'2'-2'307,"0"0"1,1 0-1,-1 1 0,0-1 1,1 1-1,-1-1 0,1 1 1,0 0-1,-1 0 1,1 0-1,0 0 0,0 1 1,-1-1-1,1 1 0,0 0 1,0-1-1,0 1 0,4 1 1,-1-1 35,1 1 0,0 0 1,-1 0-1,1 0 0,-1 1 1,12 4-1,-14-4-278,0 0 0,-1 0 0,1 0 0,-1 0 0,1 0 1,-1 1-1,0 0 0,0-1 0,0 1 0,-1 0 0,1 0 0,-1 1 0,1-1 0,-1 0 0,0 1 0,3 7 1,-4-7-43,0 1 1,0 0 0,0 0 0,-1 0 0,0 0 0,0 0 0,0 0 0,0 0-1,-1 0 1,0 0 0,0 0 0,-2 4 0,-2 7-23,-2-1 1,0 0-1,0-1 1,-2 0-1,0 0 0,0 0 1,-14 14-1,8-12 40,0-1 0,-33 26 0,53-43-7,1-1-1,0 1 1,-1 1 0,1-1-1,10-1 1,3-1-45,26-6-445,-22 6 206,36-13 0,-52 15 234,0-1 0,-1 0 1,0 0-1,1-1 0,-1 0 0,0 0 0,-1 0 1,1-1-1,7-8 0,4-9-221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8.952"/>
    </inkml:context>
    <inkml:brush xml:id="br0">
      <inkml:brushProperty name="width" value="0.05" units="cm"/>
      <inkml:brushProperty name="height" value="0.05" units="cm"/>
    </inkml:brush>
  </inkml:definitions>
  <inkml:trace contextRef="#ctx0" brushRef="#br0">2 22 17748,'-2'5'1784,"8"0"-1184,7-3-272,13-2 1001,7-4-769,11-3-272,5-4-96,9-1-192</inkml:trace>
  <inkml:trace contextRef="#ctx0" brushRef="#br0" timeOffset="1">568 86 18932,'-6'24'1872,"2"-2"-1559,-1-11 1063,1-6-264,4-14-536,3-8 16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9.354"/>
    </inkml:context>
    <inkml:brush xml:id="br0">
      <inkml:brushProperty name="width" value="0.05" units="cm"/>
      <inkml:brushProperty name="height" value="0.05" units="cm"/>
    </inkml:brush>
  </inkml:definitions>
  <inkml:trace contextRef="#ctx0" brushRef="#br0">62 0 20164,'-10'15'1705,"-2"6"-1417,-2 2-88,5 3 784,2 3-1472,2-2-344,3-1 728,2-3-128,-3-5-128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9.762"/>
    </inkml:context>
    <inkml:brush xml:id="br0">
      <inkml:brushProperty name="width" value="0.05" units="cm"/>
      <inkml:brushProperty name="height" value="0.05" units="cm"/>
    </inkml:brush>
  </inkml:definitions>
  <inkml:trace contextRef="#ctx0" brushRef="#br0">0 181 13659,'3'-10'408,"0"0"1,1 0-1,0 0 1,0 1-1,1 0 1,1 0-1,-1 0 0,1 0 1,1 1-1,0 0 1,0 1-1,0-1 1,1 1-1,0 1 1,0 0-1,1 0 0,0 0 1,0 1-1,0 0 1,1 1-1,0 0 1,-1 1-1,1 0 1,0 0-1,1 1 0,-1 0 1,0 1-1,1 0 1,12 1-1,-19 0-344,0 1 0,0-1 1,0 1-1,0 0 0,0 0 0,0 0 0,0 1 0,-1-1 0,1 1 0,0 0 1,-1 0-1,1 0 0,-1 0 0,0 1 0,0 0 0,0-1 0,3 5 0,-4-5-31,-1 1-1,1 0 1,-1-1 0,0 1-1,1 0 1,-1 0-1,-1 0 1,1 0-1,0 0 1,-1 0-1,1 0 1,-1 0-1,0 0 1,0 0-1,0 0 1,-1 0 0,1 0-1,-1 0 1,1 0-1,-1 0 1,0 0-1,0-1 1,-2 5-1,-2 1 104,1-1 1,-1 0-1,0 0 0,-1 0 0,1 0 1,-2-1-1,-8 8 0,-3 3 187,44-20-1296,-5-3 170,1 1 0,-1 1 0,25-2 0,-39 5 609,0 1 0,-1-1 0,1 2 0,0-1 0,0 1 0,-1 0-1,1 0 1,-1 1 0,1 0 0,-1 0 0,0 1 0,0 0 0,0 0 0,9 5-1,-13-6 184,0-1-1,-1 1 1,1-1-1,0 1 1,-1 0-1,1 0 1,-1-1 0,1 1-1,-1 0 1,0 0-1,0 1 1,0-1-1,0 0 1,0 0-1,-1 0 1,1 1-1,0-1 1,-1 0-1,0 3 1,0-1 94,0-1 1,-1 1-1,1-1 1,-1 1 0,0-1-1,0 0 1,0 1-1,-1-1 1,1 0 0,-1 0-1,-3 5 1,-3 3 369,-1-1 0,0 0 0,-1 0 1,0-1-1,-18 13 0,9-8 18,-1 0-1,-1-1 1,0-2 0,-1 0-1,0-1 1,-1-1-1,0-1 1,-32 7 0,51-14-528,0-1 1,0 1-1,1-1 0,-1 0 1,0 0-1,0-1 1,0 1-1,1-1 0,-1 0 1,0 0-1,0 0 1,-5-2-1,7 1-16,0 1 1,0-1-1,0 1 1,0-1-1,0 0 1,0 0-1,0 1 0,1-1 1,-1-1-1,1 1 1,-1 0-1,1 0 1,0 0-1,0-1 0,0 1 1,0-1-1,0 1 1,1-1-1,-1-2 1,-2-25-414,5-1-143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0.166"/>
    </inkml:context>
    <inkml:brush xml:id="br0">
      <inkml:brushProperty name="width" value="0.05" units="cm"/>
      <inkml:brushProperty name="height" value="0.05" units="cm"/>
    </inkml:brush>
  </inkml:definitions>
  <inkml:trace contextRef="#ctx0" brushRef="#br0">0 326 18572,'2'1'100,"-1"0"1,0-1-1,0 0 1,1 1-1,-1-1 1,0 0-1,1 1 1,-1-1-1,0 0 1,1 0-1,-1 0 1,0 0-1,1-1 1,-1 1-1,0 0 0,1-1 1,-1 1-1,0 0 1,1-1-1,-1 1 1,0-1-1,0 0 1,0 0-1,0 1 1,1-1-1,-1 0 1,0 0-1,1-1 1,32-35 807,-22 23-262,187-226 3478,-192 231-4051,-6 8-57,0-1 1,0 0-1,0 0 1,1 1-1,-1-1 1,1 1-1,-1-1 1,1 1-1,-1 0 0,4-2 1,-5 3-13,0 0 0,1 0-1,-1 1 1,0-1 0,1 0 0,-1 1 0,0-1 0,0 0-1,1 1 1,-1-1 0,0 0 0,0 1 0,0-1 0,0 0-1,0 1 1,1-1 0,-1 1 0,0-1 0,0 0 0,0 1-1,0-1 1,0 1 0,0-1 0,0 0 0,0 1 0,0-1-1,0 1 1,-1-1 0,1 18 14,-16 136-149,4-62-229,11-70 311,1-22 48,0 0-1,0 0 1,0 0-1,0 0 1,0 0 0,0 1-1,0-1 1,0 0-1,0 0 1,0 0-1,0 0 1,0 0 0,0 0-1,0 1 1,0-1-1,0 0 1,0 0-1,0 0 1,0 0 0,0 0-1,0 0 1,0 0-1,0 1 1,0-1-1,0 0 1,0 0 0,0 0-1,0 0 1,0 0-1,0 0 1,0 0-1,0 0 1,0 0 0,1 1-1,-1-1 1,0 0-1,0 0 1,0 0-1,0 0 1,0 0 0,0 0-1,0 0 1,1 0-1,-1 0 1,0 0-1,0 0 1,0 0 0,0 0-1,0 0 1,0 0-1,0 0 1,1 0-1,-1 0 1,0 0 0,0 0-1,0 0 1,8-5-87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34.628"/>
    </inkml:context>
    <inkml:brush xml:id="br0">
      <inkml:brushProperty name="width" value="0.05" units="cm"/>
      <inkml:brushProperty name="height" value="0.05" units="cm"/>
    </inkml:brush>
  </inkml:definitions>
  <inkml:trace contextRef="#ctx0" brushRef="#br0">1 333 11851,'5'6'65,"0"-1"0,0-1 1,1 1-1,-1-1 1,1 0-1,1 0 1,-1 0-1,0-1 1,1 0-1,0 0 1,-1-1-1,1 0 0,10 2 1,11 1-81,0-2 0,29 1-1,259-4-644,21 2-364,148 32 1500,-245-15-18,664 17 148,3-35-537,-685-2-24,811-28 51,2-31-233,191-9 14,992-9 823,-180-2-311,0-30-770,-1798 97 278,1494-36-169,3 57 484,212 86 635,-1718-65-94,-211-26-631,-5-1 83,-10 0-123,-1-1 0,1 0 0,0-1 0,0 1 0,0-1 0,1 0-1,-1 0 1,0-1 0,0 1 0,0-1 0,-1 0 0,8-3-1,-11 4-74,-1 0 0,1 0 0,-1 0 0,0 0 0,1-1 0,-1 1 0,1 0 0,-1 0 0,0-1-1,1 1 1,-1 0 0,0-1 0,1 1 0,-1 0 0,0-1 0,1 1 0,-1-1 0,0 1 0,0 0-1,0-1 1,1 1 0,-1-1 0,0 1 0,0-1 0,0 1 0,0 0 0,0-1 0,0 1 0,0-1-1,0 1 1,0-1 0,0 1 0,0-1 0,0 1 0,0-1 0,0 1 0,0 0 0,-1-1 0,1 0-1,-3-2 48,0 0-1,0 0 1,-1 0-1,1 0 0,-8-4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0.698"/>
    </inkml:context>
    <inkml:brush xml:id="br0">
      <inkml:brushProperty name="width" value="0.05" units="cm"/>
      <inkml:brushProperty name="height" value="0.05" units="cm"/>
    </inkml:brush>
  </inkml:definitions>
  <inkml:trace contextRef="#ctx0" brushRef="#br0">1 98 21101,'11'10'2408,"1"-8"-1624,-8-11-616,2-2 2545,-1-5-2873,4-3 216,-6-6-224,-5-4-120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1.648"/>
    </inkml:context>
    <inkml:brush xml:id="br0">
      <inkml:brushProperty name="width" value="0.05" units="cm"/>
      <inkml:brushProperty name="height" value="0.05" units="cm"/>
    </inkml:brush>
  </inkml:definitions>
  <inkml:trace contextRef="#ctx0" brushRef="#br0">11 85 18876,'0'0'52,"-1"0"-1,1 0 1,0 0 0,0 0-1,0 0 1,-1 0-1,1 0 1,0 0 0,0 0-1,-1 0 1,1 0-1,0 0 1,0 0 0,-1 0-1,1 0 1,0 0 0,0 0-1,0 0 1,-1-1-1,1 1 1,0 0 0,0 0-1,0 0 1,-1 0 0,1 0-1,0-1 1,0 1-1,0 0 1,0 0 0,0 0-1,-1 0 1,1-1 0,0 1-1,0 0 1,0 0-1,0 0 1,0-1 0,0 1-1,0 0 1,0 0 0,0-1-1,0 1 1,6-12 878,16-7 340,-11 11-804,1 1 1,0 1-1,1 0 1,-1 1-1,18-5 1,-26 9-412,0-1-1,0 1 1,1 0 0,-1 1-1,0-1 1,0 1 0,1 0-1,-1 0 1,0 0 0,1 0-1,-1 1 1,0 0 0,1 0-1,-1 0 1,0 0 0,0 1-1,0-1 1,0 1 0,0 0-1,5 4 1,-7-3-36,1 0 0,-1 0 0,0 0 0,0 0 0,0 1 0,0-1 0,-1 1 0,1-1 0,-1 1 0,0 0 0,0-1 0,0 1 0,-1 0 0,1 0 0,-1 0 0,0 0 0,0-1 0,0 1 0,-1 0 0,1 0 0,-1 0 0,-1 5 0,-2 5 17,-1 1 0,0 0 1,0-1-1,-11 17 0,6-12-10,0-1 1,-2-1 0,0 0-1,-1 0 1,0-2 0,-2 1-1,-19 16 1,30-29-66,0 0-46,7-3 8,12-1-43,-7 2 36,0 1 0,-1 0 0,1 0 0,0 1 1,-1 0-1,0 0 0,0 0 0,0 1 1,0 0-1,0 1 0,-1 0 0,0 0 0,0 0 1,9 11-1,-12-13 107,0 0-1,-1 1 1,1-1 0,-1 1 0,1-1-1,-1 1 1,-1 0 0,1 0-1,0 0 1,-1 0 0,0 0 0,0 0-1,0 1 1,-1-1 0,1 0 0,-1 0-1,0 1 1,0-1 0,0 0 0,-1 1-1,0-1 1,1 0 0,-1 0-1,-1 0 1,1 0 0,-1 0 0,0 0-1,-2 5 1,-2-1 198,0 1 0,0-2 0,-1 1-1,0-1 1,0 0 0,-1 0 0,0-1 0,-17 11 0,18-13-101,1-1 0,-1 0 0,0 0 0,0 0 0,0-1 0,0 0 0,0 0 0,0-1 1,0 0-1,-1 0 0,1-1 0,-15 0 0,21 0-170,0 0 1,-1 0 0,1 0-1,0-1 1,0 1-1,-1 0 1,1 0-1,0-1 1,0 1-1,0 0 1,0-1 0,-1 1-1,1-1 1,0 0-1,0 1 1,0-1-1,0 0 1,0 0-1,0 0 1,1 1-1,-1-1 1,0 0 0,0 0-1,1 0 1,-1 0-1,0 0 1,1-1-1,-1 1 1,1 0-1,-1 0 1,1 0 0,0 0-1,-1-1 1,1 1-1,0 0 1,0 0-1,0-1 1,0 1-1,0-2 1,1 0-108,0-1 0,0 1 1,0 0-1,1 1 0,-1-1 1,1 0-1,-1 0 0,1 1 0,0-1 1,0 0-1,0 1 0,1 0 0,-1 0 1,5-4-1,16-8-757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2.037"/>
    </inkml:context>
    <inkml:brush xml:id="br0">
      <inkml:brushProperty name="width" value="0.05" units="cm"/>
      <inkml:brushProperty name="height" value="0.05" units="cm"/>
    </inkml:brush>
  </inkml:definitions>
  <inkml:trace contextRef="#ctx0" brushRef="#br0">10 6 21349,'-4'17'2056,"0"-1"-1592,2-12 256,8-15-424,0-5-96,-6 0-320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2.616"/>
    </inkml:context>
    <inkml:brush xml:id="br0">
      <inkml:brushProperty name="width" value="0.05" units="cm"/>
      <inkml:brushProperty name="height" value="0.05" units="cm"/>
    </inkml:brush>
  </inkml:definitions>
  <inkml:trace contextRef="#ctx0" brushRef="#br0">75 190 11891,'-1'0'125,"0"0"0,1-1 0,-1 1 0,0 0 0,0 0 0,0-1 0,1 1 0,-1-1 1,0 1-1,1 0 0,-1-1 0,0 1 0,1-1 0,-1 0 0,0 1 0,1-1 0,-1 1 1,1-1-1,-1 0 0,1 0 0,0 1 0,-1-1 0,1 0 0,-1-1 0,1 0 151,-1 0-1,1-1 0,-1 1 0,1-1 1,0 1-1,0 0 0,0-1 0,1-3 0,1-2 402,-1 0 0,2 0 0,-1 0-1,5-9 1,-2 8-129,0 0 0,0 1 1,1-1-1,0 1 0,0 0 0,15-13 0,-18 18-447,0 0-1,0 0 1,1 1-1,-1-1 1,1 1-1,0 0 0,-1 0 1,1 0-1,0 1 1,0-1-1,0 1 1,0 0-1,1 0 1,-1 0-1,0 1 1,0 0-1,0-1 1,1 2-1,4-1 1,-7 0-99,-1 1 0,0-1 0,1 0 0,-1 1 0,0-1-1,0 0 1,1 1 0,-1 0 0,0-1 0,0 1 0,0 0 0,0-1 0,0 1 0,0 0 0,0 0 0,0 0 0,0 0 0,0 0 0,0 0 0,-1 0 0,1 0 0,0 0 0,-1 0 0,2 3 0,-2-2-3,0 0 0,1 1 1,-1-1-1,0 1 0,0-1 1,-1 1-1,1-1 0,0 0 1,-1 1-1,0-1 0,1 1 1,-2 2-1,-3 6 4,-1 0 0,0 0 0,-1-1 0,-8 11-1,-43 51 86,36-48-32,2 0-1,1 2 1,1 0-1,-29 57 1,46-81-54,0 1 1,-1 0 0,1-1-1,1 1 1,-1 0 0,0-1-1,0 1 1,1 0 0,0 0-1,-1 0 1,1-1 0,0 1-1,1 0 1,-1 0 0,0 0-1,1-1 1,0 1 0,-1 0-1,1 0 1,0-1 0,0 1-1,2 2 1,-1-2 0,1-1 0,0 0-1,-1 0 1,1 1 0,0-2 0,0 1-1,0 0 1,1 0 0,-1-1-1,0 0 1,1 0 0,-1 0 0,0 0-1,1 0 1,-1-1 0,1 1 0,3-1-1,16 1-187,1-1 0,-1-1 0,0 0 0,0-2-1,0-1 1,0-1 0,0-1 0,30-12-1,-14-3-72,-2-7-92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3.014"/>
    </inkml:context>
    <inkml:brush xml:id="br0">
      <inkml:brushProperty name="width" value="0.05" units="cm"/>
      <inkml:brushProperty name="height" value="0.05" units="cm"/>
    </inkml:brush>
  </inkml:definitions>
  <inkml:trace contextRef="#ctx0" brushRef="#br0">5 28 23237,'-3'20'2080,"1"-6"-1639,2-11-417,2-3 760,2-12-472,3-11-168,0-7-224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4.377"/>
    </inkml:context>
    <inkml:brush xml:id="br0">
      <inkml:brushProperty name="width" value="0.05" units="cm"/>
      <inkml:brushProperty name="height" value="0.05" units="cm"/>
    </inkml:brush>
  </inkml:definitions>
  <inkml:trace contextRef="#ctx0" brushRef="#br0">42 40 14211,'-3'1'380,"0"0"-135,1 0 1,-1 0-1,0 0 1,0 0-1,1-1 1,-1 1-1,0-1 1,0 0-1,0 0 1,0 0 0,-5 0-1,11-5 843,4 0-722,0 1 0,1-1 0,-1 2 0,1-1 0,0 1 0,0 0 0,1 1 0,-1-1 0,10 0 0,8 0 348,46 0-1,-63 2-625,0 2 0,0 0 0,0 0 1,0 0-1,-1 1 0,1 0 0,0 1 1,15 7-1,-19-7-64,0-1-1,0 2 1,-1-1-1,0 0 1,1 1 0,-1 0-1,0 0 1,-1 0 0,1 0-1,-1 1 1,0-1-1,0 1 1,0 0 0,-1 0-1,4 8 1,-3-1-13,0 0-1,0 0 1,-1 1 0,-1-1 0,0 0-1,-1 1 1,0-1 0,-1 1-1,-3 18 1,-6 14-4,-18 54-1,16-59 11,-1 3-1,-17 66 12,27-96-29,1 0 1,1 0 0,0 0 0,0 0-1,2-1 1,2 21 0,-1-25-47,0 1 1,1-2 0,0 1 0,0 0 0,1 0-1,0-1 1,0 0 0,1 0 0,0 0-1,0-1 1,9 10 0,9 6-483,46 33 0,-12-10-155,-46-35 563,0 1 0,0 0-1,-2 1 1,1 0 0,-1 1-1,-1-1 1,12 27 0,-9-14 127,-2 1 0,-2 0 0,9 43 1,69 334 414,-21-37-73,-62-351-94,-1 1 1,-1-1-1,0 1 0,-1-1 1,-5 24-1,6-35-122,-2 1-1,1-1 1,0 0 0,-1 0 0,0 0 0,0 0 0,0 0-1,0 0 1,-1-1 0,1 1 0,-1-1 0,0 1-1,0-1 1,0 0 0,-1 0 0,1-1 0,-1 1-1,0-1 1,1 1 0,-1-1 0,0 0 0,0-1-1,-8 4 1,2-3 55,0-1-1,0 0 1,0 0-1,0 0 1,-1-2-1,1 1 1,0-1-1,-15-4 1,17 4-327,1-1 0,0 0 0,0 0 0,1-1 0,-1 0 0,0 0 0,1 0 0,0-1 0,0 0 0,0 0 0,0-1 0,-7-7 0,11 10 38,1 0 0,0 1 1,0-1-1,0 0 1,0 0-1,0 0 0,0 0 1,0 0-1,1 0 0,-1 0 1,0 0-1,1 0 0,0 0 1,0 0-1,-1 0 0,1 0 1,0 0-1,1 0 0,-1 0 1,0 0-1,1 0 0,-1-1 1,1 1-1,0 0 1,-1 1-1,3-5 0,13-16-774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4.790"/>
    </inkml:context>
    <inkml:brush xml:id="br0">
      <inkml:brushProperty name="width" value="0.05" units="cm"/>
      <inkml:brushProperty name="height" value="0.05" units="cm"/>
    </inkml:brush>
  </inkml:definitions>
  <inkml:trace contextRef="#ctx0" brushRef="#br0">0 28 21877,'12'-15'1976,"-7"7"-1424,0 4-256,5 5 897,4 6-329,2 2-568,0 4-528,1 0 16,-1-3 136,4-5-64,-5-3-56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5.167"/>
    </inkml:context>
    <inkml:brush xml:id="br0">
      <inkml:brushProperty name="width" value="0.05" units="cm"/>
      <inkml:brushProperty name="height" value="0.05" units="cm"/>
    </inkml:brush>
  </inkml:definitions>
  <inkml:trace contextRef="#ctx0" brushRef="#br0">1 462 22189,'14'3'1648,"5"0"-1352,7-3-152,9-3 528,6-2-536,4-5-840,3-3-328,-2-8 840,-2-2-224,-7-11-160</inkml:trace>
  <inkml:trace contextRef="#ctx0" brushRef="#br0" timeOffset="1">435 0 19780,'1'3'203,"1"-1"1,-1 1-1,1-1 0,0 0 0,0 0 0,-1 0 0,1 0 0,1 0 1,-1 0-1,0 0 0,0 0 0,3 1 0,35 16 787,-8-5-733,-26-10-230,-1-1-1,1 1 1,-1 0 0,0 1 0,0-1 0,0 1-1,-1 0 1,1 0 0,-1 0 0,0 1 0,-1-1-1,0 1 1,0 0 0,0 0 0,3 10 0,-4-7 43,0 0 1,0 0 0,-1 0 0,-1 0-1,0 0 1,0 0 0,0 0-1,-1 0 1,-1-1 0,-4 19 0,1-11-91,-1 0 0,-1 0 0,0 0 1,-1-1-1,-1 0 0,0 0 0,-1-1 1,-1 0-1,0-1 0,-1 0 1,0-1-1,-1 0 0,0-1 0,-19 12 1,12-10-235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5.603"/>
    </inkml:context>
    <inkml:brush xml:id="br0">
      <inkml:brushProperty name="width" value="0.05" units="cm"/>
      <inkml:brushProperty name="height" value="0.05" units="cm"/>
    </inkml:brush>
  </inkml:definitions>
  <inkml:trace contextRef="#ctx0" brushRef="#br0">237 47 19548,'-10'0'473,"0"1"0,1 0 0,-1 0 0,0 1 0,0 0 0,1 0 0,-1 1 0,1 1 0,0-1 0,0 2 0,0-1 0,1 1 0,-10 7 0,10-6-368,1 1 0,-1 0 0,2 1 0,-1-1 0,1 1 0,0 1 0,0-1 0,1 1 0,0 0 0,1 0 0,0 0 0,-5 18 0,5-10-92,0 0 0,1 0 0,1 0 0,0 0 1,2 19-1,0-28-10,0 0 0,1 0 0,0-1 0,0 1 0,1-1 1,0 1-1,1-1 0,-1 0 0,1 1 0,1-1 0,-1-1 1,1 1-1,8 11 0,-9-16 1,0 1 0,0 0 0,0-1 1,0 0-1,0 1 0,0-1 0,0 0 0,1-1 1,-1 1-1,1-1 0,-1 1 0,1-1 0,0 0 1,6 1-1,-4-2 10,0 0 1,0 0-1,0 0 0,0-1 1,0 0-1,0 0 0,0 0 1,9-4-1,0-1 42,-1-1-1,0 0 1,-1-1 0,0 0-1,0-1 1,17-16-1,-14 10 54,-1-1-1,0-1 1,-1 0-1,-1-1 0,0 0 1,-1-1-1,8-21 0,-15 30-53,-1-1 0,0 0 0,-1 0-1,0 0 1,-1 0 0,2-20 0,-4 24-63,0 0 0,0 0 0,-1 0 0,0 0 0,0 1 0,-1-1 0,1 0 0,-2 1 0,1-1 0,-1 1 0,0 0 0,-4-7 0,5 10-155,-1-1 1,1 0-1,-1 1 0,0-1 0,0 1 0,0 0 1,0 0-1,-1 1 0,0-1 0,1 0 0,-1 1 1,0 0-1,0 0 0,0 0 0,0 1 0,0-1 1,0 1-1,-1 0 0,1 0 0,-1 0 0,1 1 1,0 0-1,-1 0 0,1 0 0,-1 0 0,-7 2 1,-8 6-744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024"/>
    </inkml:context>
    <inkml:brush xml:id="br0">
      <inkml:brushProperty name="width" value="0.05" units="cm"/>
      <inkml:brushProperty name="height" value="0.05" units="cm"/>
    </inkml:brush>
  </inkml:definitions>
  <inkml:trace contextRef="#ctx0" brushRef="#br0">6 1 19092,'0'23'1784,"2"10"-1415,-2 8-161,0 5 896,0 4-768,1 3-72,2-2-352,-2-4-176,1-8-512,-2-5 48,-5-15 488,1-7-121,-2-19-127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48.509"/>
    </inkml:context>
    <inkml:brush xml:id="br0">
      <inkml:brushProperty name="width" value="0.05" units="cm"/>
      <inkml:brushProperty name="height" value="0.05" units="cm"/>
    </inkml:brush>
  </inkml:definitions>
  <inkml:trace contextRef="#ctx0" brushRef="#br0">1 1 12131,'7'5'91,"0"1"0,0-1 0,1 0 1,-1 0-1,1-1 0,0 0 0,0-1 1,1 0-1,-1 0 0,18 3 1,9 0-147,50 2-1,-56-6 152,394 50 21,-304-37-36,153 0 0,122-23 57,-130 0-100,-146 6-29,293 5 19,-99 18-8,471 18-26,547-78-6,-403-5 45,2 84-14,-166 66 19,32 4 205,860-23 688,61-159-891,-1115 6-78,323-26-35,-248 67 81,-1 25-3,-499 2 1,58-8-28,402-60 1,-577 59 3,-29 3-210,0 0 0,0-2 0,37-12-1,-66 18 224,-1 0-1,0 0 0,1 0 0,-1 0 1,1 0-1,-1 0 0,0 0 0,1 0 1,-1 0-1,1 0 0,-1 0 0,0 0 0,1-1 1,-1 1-1,0 0 0,1 0 0,-1-1 1,0 1-1,1 0 0,-1 0 0,0-1 1,0 1-1,1 0 0,-1-1 0,0 1 1,0 0-1,0-1 0,1 1 0,-1 0 1,0-1-1,0 1 0,0-1 0,0 1 1,0 0-1,0-1 0,0 1 0,0-1 1,0 1-1,0 0 0,0-1 0,0 1 1,0-1-1,0 1 0,0 0 0,0-1 1,0 1-1,0-1 0,-1 1 0,1 0 1,0-1-1,0 1 0,0 0 0,-1-1 1,1 1-1,0 0 0,-1 0 0,1-1 1,0 1-1,0 0 0,-1 0 0,1-1 1,-1 1-1,1 0 0,0 0 0,-1 0 1,1-1-1,0 1 0,-1 0 0,0 0 1,-25-10-234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398"/>
    </inkml:context>
    <inkml:brush xml:id="br0">
      <inkml:brushProperty name="width" value="0.05" units="cm"/>
      <inkml:brushProperty name="height" value="0.05" units="cm"/>
    </inkml:brush>
  </inkml:definitions>
  <inkml:trace contextRef="#ctx0" brushRef="#br0">0 230 19284,'7'-13'564,"0"1"0,1-1 0,0 2 0,0-1 0,1 1-1,1 1 1,0 0 0,1 0 0,12-9 0,-15 13-412,-1 1 1,2 1-1,-1-1 0,0 1 1,1 1-1,0 0 1,0 0-1,0 0 0,0 1 1,0 1-1,1-1 0,-1 1 1,0 1-1,18 1 0,-24-1-144,0 0 0,1 1-1,-1-1 1,0 1-1,0 0 1,0 0-1,0 0 1,0 0-1,0 1 1,0-1-1,0 1 1,-1 0-1,1-1 1,0 1-1,-1 0 1,1 1-1,-1-1 1,0 0-1,0 1 1,0-1-1,0 1 1,0 0-1,-1 0 1,1-1 0,-1 1-1,2 5 1,-2-3 3,0 0 0,0 0 0,-1 0 0,0 0 0,0 0 0,0 0 0,0 0 0,-1 0 1,0 0-1,0 0 0,0 0 0,-1 0 0,0 0 0,0-1 0,0 1 0,-4 6 1,-14 20-12,-2-1 0,0-1 0,-2-1 0,-1-1 1,-33 27-1,44-45-1464,14-17 647,15-21 132,-13 25 574,17-27-609</inkml:trace>
  <inkml:trace contextRef="#ctx0" brushRef="#br0" timeOffset="0.51">536 0 17860,'2'1'97,"0"-1"-1,-1 0 1,1 0 0,-1 0 0,1 1-1,-1-1 1,0 1 0,1 0 0,-1-1-1,1 1 1,-1 0 0,0 0 0,0-1-1,1 1 1,-1 0 0,0 0 0,0 0-1,0 1 1,0-1 0,0 0 0,0 0-1,0 1 1,-1-1 0,1 0 0,0 1-1,-1-1 1,1 1 0,0 2 0,1 4 170,-1 0 0,0 0 1,-1 0-1,0 13 0,0-9 262,-13 165 2471,7-114-2211,1 82 1,5-143-771,0 0 0,0 0 0,0 0 0,0 0 0,0 0 0,0 0 0,1 0 0,-1 0 0,1 0 0,-1 0 0,1-1 0,0 1 0,0 0 0,0 0 0,0 0 0,0-1 0,0 1 0,3 2 0,-4-4-14,1 0 0,0 1 0,-1-1 0,1 0 0,-1 0 0,1 0-1,0 0 1,-1 0 0,1 0 0,0 0 0,-1 0 0,1 0 0,-1 0 0,1 0 0,0 0 0,-1 0 0,1 0 0,-1-1 0,1 1-1,0 0 1,0-1 0,18-16 22,15-29 0,48-85 0,-17 25 12,-7 23-436,-18 32-2680,-40 51 3048,0 0-1,0 0 1,0 0-1,0-1 1,0 1-1,-1 0 1,1 0-1,0 0 1,0 0 0,0 0-1,0 0 1,0 0-1,0 0 1,0 0-1,-1-1 1,1 1-1,0 0 1,0 0-1,0 0 1,0 0 0,0 0-1,0 0 1,-1 0-1,1 0 1,0 0-1,0 0 1,0 0-1,0 0 1,-1 0-1,1 0 1,0 0-1,0 0 1,0 0 0,0 0-1,0 0 1,0 0-1,-1 0 1,1 1-1,0-1 1,0 0-1,0 0 1,0 0-1,-1 0 1,-9 8-911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772"/>
    </inkml:context>
    <inkml:brush xml:id="br0">
      <inkml:brushProperty name="width" value="0.05" units="cm"/>
      <inkml:brushProperty name="height" value="0.05" units="cm"/>
    </inkml:brush>
  </inkml:definitions>
  <inkml:trace contextRef="#ctx0" brushRef="#br0">0 1 17404,'2'21'1944,"6"-1"-968,4-1-328,6 2 985,1 2-241,3-1-488,2-1-416,-1-1-408,-5-2 144,-2-13-224,-1-5-128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0.477"/>
    </inkml:context>
    <inkml:brush xml:id="br0">
      <inkml:brushProperty name="width" value="0.05" units="cm"/>
      <inkml:brushProperty name="height" value="0.05" units="cm"/>
    </inkml:brush>
  </inkml:definitions>
  <inkml:trace contextRef="#ctx0" brushRef="#br0">76 108 17668,'-20'16'1505,"10"-9"-864,1 1-1,-1 1 1,1 0-1,-9 11 0,18-20-615,1 0 0,-1 0 0,0 0 0,0 0 0,0 0 0,0 0 0,1 0 0,-1 0 0,0 0 0,0 0 0,0 0 0,0 0 0,1 0 0,-1 0 0,0 0 0,0 0 0,0 0 0,0 0 0,1 0 0,-1 0 0,0 1 0,0-1 0,0 0 0,0 0 0,0 0 0,0 0 0,1 0 0,-1 0 0,0 1 0,0-1 0,0 0 0,0 0 0,0 0 0,0 0 0,0 0 0,0 1 0,0-1 0,0 0 0,0 0 0,0 0 0,0 0 0,0 1 0,0-1 0,0 0 0,0 0 0,0 0 0,0 1 0,0-1 0,0 0 0,0 0 0,0 0 0,0 0 0,0 0 0,0 1 0,0-1 0,0 0 0,0 0 0,0 0 0,0 0 0,-1 0 0,1 1 0,19-8 154,-15 5-23,17-4-89,1 0 0,-1 2 0,1 0 0,0 1 0,0 1 0,23 2 0,136 15 43,-102-7-80,106 0-1,-153-10-26,1-1-1,-1-1 1,54-15 0,-33 1 29,0-2 0,86-46 0,-134 65 115,-12 8-94,-15 11 7,4-9-23,0 0 0,0 0 0,-1-2 0,0-1-1,-1 0 1,1-1 0,-39 4 0,3-4 5,-91-4 0,-104-19-49,103 6-26,141 12 30,-1-1-4,1 1-1,-1-1 0,0 0 1,1 0-1,-1-1 1,-6-2-1,13 4 6,0 0 0,0 0 0,0 0 1,1 0-1,-1 0 0,0-1 0,0 1 0,0 0 0,0 0 0,0 0 0,0 0 0,0 0 1,1 0-1,-1 0 0,0 0 0,0-1 0,0 1 0,0 0 0,0 0 0,0 0 0,0 0 0,0 0 1,0-1-1,0 1 0,0 0 0,0 0 0,0 0 0,0 0 0,0 0 0,0-1 0,0 1 1,0 0-1,0 0 0,0 0 0,0 0 0,0 0 0,0 0 0,0-1 0,0 1 0,0 0 1,0 0-1,0 0 0,-1 0 0,1 0 0,0 0 0,0-1 0,0 1 0,0 0 0,0 0 1,0 0-1,0 0 0,0 0 0,-1 0 0,1 0 0,0 0 0,0 0 0,0 0 0,0 0 0,-1 0 1,16-2-75,48 7-76,75 16 0,-77-10 139,92 5 0,-97-16-187,0-2-1,73-12 0,-100 9-5,0-1 1,0-1-1,-1-2 0,-1-1 1,1-1-1,29-18 1,-55 28 182,28-18-233,-29 18 245,0 1 0,0-1-1,0 0 1,0 1 0,0-1-1,0 0 1,0 0 0,0 0 0,0 0-1,-1 1 1,1-1 0,0 0-1,-1-1 1,1 1 0,-1 0 0,1 0-1,-1 0 1,1 0 0,-1 0-1,0 0 1,1-1 0,-1 1-1,0-2 1,0 3 11,-1-1 0,1 1 0,-1-1 0,1 1 0,-1-1 0,1 1 0,-1 0 0,1-1-1,-1 1 1,1 0 0,-1-1 0,1 1 0,-1 0 0,0 0 0,1 0 0,-1 0 0,1-1 0,-1 1 0,0 0 0,1 0 0,-1 0-1,1 0 1,-1 0 0,0 1 0,-19 2 54,-25 9 181,-58 27 0,48-17-85,-26 10 2,-50 19 58,107-44-241,0 0 1,0-2 0,-40 4-1,55-8-167,-1-1-1,1 0 0,-13-3 0,20 3 163,0 0 0,0 0 1,0 0-1,1-1 0,-1 1 0,0-1 0,1 1 0,-1-1 0,0 0 0,1 1 0,-1-1 1,1 0-1,-1 0 0,1 0 0,-1-1 0,1 1 0,0 0 0,0 0 0,-1-1 0,1 1 1,0-1-1,0 1 0,0-1 0,-1-2 0,1-13-329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2.580"/>
    </inkml:context>
    <inkml:brush xml:id="br0">
      <inkml:brushProperty name="width" value="0.05" units="cm"/>
      <inkml:brushProperty name="height" value="0.05" units="cm"/>
    </inkml:brush>
  </inkml:definitions>
  <inkml:trace contextRef="#ctx0" brushRef="#br0">0 25 22293,'3'4'1656,"3"-1"-1344,7 2-136,8-4 440,10-1-296,0-6-360,3 1-192,1-3-544,-4 0-256,-9 2-240,-8 2 832,-14 5-289,-11 6-199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3.001"/>
    </inkml:context>
    <inkml:brush xml:id="br0">
      <inkml:brushProperty name="width" value="0.05" units="cm"/>
      <inkml:brushProperty name="height" value="0.05" units="cm"/>
    </inkml:brush>
  </inkml:definitions>
  <inkml:trace contextRef="#ctx0" brushRef="#br0">4 428 17012,'-3'8'1720,"4"-8"-1032,8 0-280,8-4 841,3-3-337,10-1-984,3-2-400,3 2 472,4 2-136,-3-2-241</inkml:trace>
  <inkml:trace contextRef="#ctx0" brushRef="#br0" timeOffset="1">442 62 19444,'1'-3'193,"0"1"0,-1-1-1,1 0 1,1 1 0,-1-1-1,0 1 1,1-1 0,-1 1 0,1-1-1,0 1 1,-1 0 0,1 0-1,0 0 1,0 0 0,1 0 0,-1 1-1,0-1 1,1 1 0,-1-1 0,1 1-1,-1 0 1,1 0 0,0 0-1,-1 0 1,1 0 0,3 0 0,10-2 77,0 0 0,1 1 0,20 0 1,-25 2-284,-6-1 25,0 1 1,0 0-1,0 1 0,0-1 0,0 1 1,0 0-1,0 0 0,10 4 0,-15-4 3,1 0 0,0 0 0,0 1 1,-1-1-1,1 0 0,-1 0 0,1 1 0,-1-1 0,0 1 0,0-1 0,0 1 0,1 0 0,-1-1 0,-1 1 0,1 0 0,0 0 0,0 0 0,-1 0 0,1 0 0,-1 0 0,1 0 0,-1-1 0,0 1 0,0 0 0,0 0 0,0 0 1,0 0-1,0 0 0,-1 4 0,-2 4 83,1 0 0,-1 0 0,0-1 0,-1 1 0,-9 17 0,-32 45 403,35-59-394,-78 107 623,27-39-1375,48-58-145,9-12 411,4-11 372,0 0 0,0 0 0,0 1 0,0-1 0,0 0 0,0 0 0,0 0 0,0 0 0,0 0 0,1 1 0,-1-1 0,0 0 0,0 0 0,0 0 0,0 0 0,0 0 0,0 0 0,0 0 0,0 1 0,0-1 0,1 0 0,-1 0 0,0 0 0,0 0 0,0 0 0,0 0 0,0 0 0,1 0 0,-1 0 0,0 0 0,0 0 0,0 0 0,0 0 0,0 0 0,0 0 0,1 0 0,-1 0 0,0 0 0,0 0 0,0 0 0,0 0 0,0 0 0,1 0 1,-1 0-1,0 0 0,0 0 0,0 0 0,0 0 0,0 0 0,0 0 0,1-1 0,-1 1 0,0 0 0,0 0 0,18-13-442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3.625"/>
    </inkml:context>
    <inkml:brush xml:id="br0">
      <inkml:brushProperty name="width" value="0.05" units="cm"/>
      <inkml:brushProperty name="height" value="0.05" units="cm"/>
    </inkml:brush>
  </inkml:definitions>
  <inkml:trace contextRef="#ctx0" brushRef="#br0">0 133 20660,'3'-8'277,"0"0"-1,0 1 0,1-1 0,0 1 0,1-1 0,-1 1 1,1 1-1,1-1 0,-1 1 0,1 0 0,0 0 1,0 0-1,1 1 0,0 0 0,0 0 0,0 1 0,0 0 1,1 0-1,-1 1 0,1 0 0,0 0 0,14-2 0,-20 4-261,-1 1-1,1 0 0,-1 0 0,1 0 0,-1 0 0,1 0 0,-1 0 0,0 0 0,1 0 1,-1 1-1,1-1 0,-1 1 0,0-1 0,1 1 0,-1-1 0,0 1 0,1 0 0,-1-1 1,0 1-1,0 0 0,0 0 0,0 0 0,0 0 0,0 0 0,0 0 0,0 0 0,0 1 1,0-1-1,-1 0 0,1 0 0,0 1 0,-1-1 0,1 0 0,-1 1 0,0-1 1,1 1-1,-1-1 0,0 1 0,0-1 0,0 0 0,0 1 0,0 1 0,0 5 29,-1 0-1,0-1 1,0 1-1,0-1 1,-1 0-1,-5 13 1,-8 12 308,-30 49 0,13-27 6,31-52-352,0-1 0,0 1 1,0 0-1,0-1 0,0 1 1,1 0-1,-1 0 1,1-1-1,-1 1 0,1 0 1,-1 0-1,1 0 1,0 0-1,0 2 0,1-3-14,-1 0-1,1 0 0,0 0 1,-1-1-1,1 1 0,0 0 1,0-1-1,-1 1 0,1 0 1,0-1-1,0 1 0,0-1 0,0 1 1,0-1-1,0 1 0,0-1 1,0 0-1,0 1 0,0-1 1,0 0-1,0 0 0,0 0 1,0 0-1,2 0 0,6 1-75,0 1 0,0-1 0,-1 2 0,1-1 0,0 1 0,-1 1 0,0-1-1,1 2 1,-2-1 0,1 1 0,0 0 0,9 9 0,-12-10 77,-1 1 0,0-1 0,0 1 1,-1 0-1,0 0 0,1 0 0,-1 1 0,-1-1 0,1 1 1,-1-1-1,0 1 0,-1 0 0,1 0 0,-1 0 0,0 0 1,0 0-1,-1 0 0,0 0 0,-1 11 0,-1-8 127,0-1 1,0 1-1,-1-1 0,0 1 0,0-1 0,-1 0 1,0 0-1,0-1 0,-1 1 0,0-1 1,-1 0-1,-6 7 0,1-3 142,0 0 1,-1 0-1,0-2 0,0 1 1,-1-1-1,-15 7 1,25-15-339,-1 1 1,1-1-1,0 0 1,0 0-1,-1 0 1,-4 0-1,7-1 34,1 0-1,-1 1 1,1-1 0,0 0-1,-1 0 1,1 0-1,0-1 1,-1 1-1,1 0 1,0 0-1,-1 0 1,1 0-1,0 0 1,-1 0-1,1 0 1,0-1-1,-1 1 1,1 0 0,0 0-1,-1 0 1,1-1-1,0 1 1,0 0-1,-1 0 1,1-1-1,0 0 10,0 0-1,0 0 0,0 1 0,0-1 0,0 0 1,0 0-1,0 0 0,0 1 0,0-1 1,1 0-1,-1 0 0,0 1 0,0-1 1,1 0-1,-1 1 0,1-1 0,0-1 0,14-16-454,7-8-143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015"/>
    </inkml:context>
    <inkml:brush xml:id="br0">
      <inkml:brushProperty name="width" value="0.05" units="cm"/>
      <inkml:brushProperty name="height" value="0.05" units="cm"/>
    </inkml:brush>
  </inkml:definitions>
  <inkml:trace contextRef="#ctx0" brushRef="#br0">35 0 22389,'-11'25'2128,"2"-7"-1800,0-6-1208,4-4 1784,9-11-664,5-11-160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439"/>
    </inkml:context>
    <inkml:brush xml:id="br0">
      <inkml:brushProperty name="width" value="0.05" units="cm"/>
      <inkml:brushProperty name="height" value="0.05" units="cm"/>
    </inkml:brush>
  </inkml:definitions>
  <inkml:trace contextRef="#ctx0" brushRef="#br0">108 238 22629,'-4'5'1976,"0"5"-1424,-1 3-280,3 8 1049,2 3-465,2 5-584,1 1-288,3 0-536,-2-4-360,5-6-665,-2-7-127,-3-16 1144,-4-8-400,3-17-217</inkml:trace>
  <inkml:trace contextRef="#ctx0" brushRef="#br0" timeOffset="1">37 22 20908,'-17'-13'1889,"6"7"-1377,3 3-240,8 6 864,1 0-360,14 4-1056,3-1-520,10 1-1064,4-1 1512,3 0-288,1-2-257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839"/>
    </inkml:context>
    <inkml:brush xml:id="br0">
      <inkml:brushProperty name="width" value="0.05" units="cm"/>
      <inkml:brushProperty name="height" value="0.05" units="cm"/>
    </inkml:brush>
  </inkml:definitions>
  <inkml:trace contextRef="#ctx0" brushRef="#br0">89 1 19116,'-6'9'684,"0"0"1,-1-1-1,1 0 0,-16 13 1,13-12 46,0 1 0,-11 14 1,19-24-722,1 1 1,0-1-1,0 0 0,-1 0 0,1 1 1,0-1-1,0 0 0,0 0 1,0 1-1,-1-1 0,1 0 1,0 1-1,0-1 0,0 0 1,0 0-1,0 1 0,0-1 0,0 0 1,0 1-1,0-1 0,0 0 1,0 1-1,0-1 0,0 0 1,0 1-1,0-1 0,0 0 1,0 1-1,0-1 0,0 0 0,0 0 1,0 1-1,1-1 0,-1 0 1,0 1-1,14 0 6,24-10-350,-32 8 301,27-8-348,1 2-1,51-5 1,-73 11 288,-1 1 0,1 0-1,-1 0 1,0 2 0,1-1-1,-1 1 1,0 1 0,0 0 0,0 0-1,0 1 1,15 8 0,-23-10 97,0 0 1,0 0 0,0 0-1,0 1 1,0-1-1,0 1 1,0 0-1,-1-1 1,0 1 0,1 1-1,-1-1 1,0 0-1,-1 0 1,1 1-1,0-1 1,-1 1 0,0-1-1,0 1 1,0 0-1,0 5 1,0-4 91,-2 1 0,1-1 0,0 1-1,-1-1 1,0 1 0,0-1 0,-1 0 0,0 1 0,0-1 0,0 0 0,0 0 0,-1 0 0,-4 6 0,-6 8 476,0-1 1,-2 0 0,0-1 0,-20 17-1,29-28-455,0-1 0,0 0-1,0-1 1,-1 1-1,0-1 1,0 0-1,0-1 1,0 0 0,-1 0-1,1-1 1,-1 1-1,1-2 1,-1 1 0,0-1-1,-12 0 1,19-1-186,-1 0 1,0 0 0,0-1-1,0 1 1,1-1-1,-1 1 1,0-1 0,1 0-1,-1 0 1,0 0-1,1 0 1,-1 0 0,1 0-1,0 0 1,-1 0-1,1-1 1,0 1 0,-1 0-1,1-1 1,0 1-1,0-1 1,0 0 0,1 1-1,-1-1 1,0 0-1,1 1 1,-1-1 0,0 0-1,1 0 1,0 0-1,0 1 1,-1-1 0,1 0-1,0 0 1,0 0-1,1-2 1,-1-5-167,1 0 1,0-1-1,1 1 1,0 0-1,6-17 1,0 5-153,2 1 1,19-33 0,7 1-249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5.271"/>
    </inkml:context>
    <inkml:brush xml:id="br0">
      <inkml:brushProperty name="width" value="0.05" units="cm"/>
      <inkml:brushProperty name="height" value="0.05" units="cm"/>
    </inkml:brush>
  </inkml:definitions>
  <inkml:trace contextRef="#ctx0" brushRef="#br0">22 59 14251,'7'-13'1359,"0"-1"-1,7-17 3348,-9 49-3849,-3 16-473,15 155 401,-12-155-1136,1 0-1,2-1 1,18 48-1,-59-148-1658,-48-57 4612,80 124-2571,1-1-1,-1 1 1,1-1-1,-1 0 1,1 1-1,0-1 1,-1 0-1,1 0 1,0 1 0,0-1-1,0 0 1,-1 0-1,1 1 1,0-1-1,0 0 1,0 0-1,0 1 1,0-1-1,0 0 1,1 0-1,-1 0 1,0 1 0,0-1-1,1 0 1,-1 1-1,0-1 1,1 0-1,-1 0 1,0 1-1,1-1 1,-1 1-1,1-1 1,-1 0-1,1 1 1,-1-1-1,1 1 1,0-1 0,-1 1-1,1 0 1,0-1-1,-1 1 1,1-1-1,0 1 1,-1 0-1,1 0 1,0 0-1,0-1 1,-1 1-1,1 0 1,0 0-1,0 0 1,1 0-1,8-1-137,1 0 0,-1 1 0,15 1 0,-8 0-345,116-2-625,-86 1 639</inkml:trace>
  <inkml:trace contextRef="#ctx0" brushRef="#br0" timeOffset="1">529 210 14451,'0'17'1728,"-2"7"-1015,-1-1-521,4 0 3897,2-3-3345,7-4-304,4-7-24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09.946"/>
    </inkml:context>
    <inkml:brush xml:id="br0">
      <inkml:brushProperty name="width" value="0.05" units="cm"/>
      <inkml:brushProperty name="height" value="0.05" units="cm"/>
    </inkml:brush>
  </inkml:definitions>
  <inkml:trace contextRef="#ctx0" brushRef="#br0">0 482 10490,'79'33'1525,"-51"-25"-1342,1-2 0,0-1 1,39 1-1,91-5 44,-132-1-190,317-13 155,108 1-130,-60 21-75,155 0-5,240-46 47,-55 2 7,1665 26 347,-942-23-279,-263-60-46,-314 22 151,419-56 115,-524 10-222,-656 100-91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5.910"/>
    </inkml:context>
    <inkml:brush xml:id="br0">
      <inkml:brushProperty name="width" value="0.05" units="cm"/>
      <inkml:brushProperty name="height" value="0.05" units="cm"/>
    </inkml:brush>
  </inkml:definitions>
  <inkml:trace contextRef="#ctx0" brushRef="#br0">259 176 15595,'0'0'61,"0"0"-1,0 0 0,0 0 1,0 0-1,0 0 0,0 0 1,1 0-1,-1 0 0,0 0 1,0 0-1,0 0 0,0 0 1,0 0-1,0 0 0,0 0 1,1 0-1,-1 0 0,0 0 1,0 0-1,0 0 0,0 0 1,0 0-1,0 0 0,0 0 1,1 0-1,-1-1 1,0 1-1,0 0 0,0 0 1,0 0-1,0 0 0,0 0 1,0 0-1,0 0 0,0 0 1,0 0-1,0-1 0,0 1 1,0 0-1,1 0 0,-1 0 1,0 0-1,0 0 0,0 0 1,0-1-1,0 1 0,0 0 1,0 0-1,0 0 0,0 0 1,0 0-1,0 0 0,-1 0 1,1-1-1,0 1 0,0 0 1,0 0-1,0 0 0,0 0 1,0 0-1,-10-5 2370,-16-2 224,15 6-2290,0 0 1,0 1 0,0 0-1,-1 1 1,1 1-1,0-1 1,0 2-1,1-1 1,-1 1-1,-17 9 1,22-10-355,1 0 0,0 1-1,-1 0 1,1 0 0,0 0 0,1 1 0,-1 0 0,1 0-1,-1 0 1,1 0 0,0 1 0,1-1 0,-1 1 0,1 0-1,0 0 1,0 0 0,1 1 0,-1-1 0,1 1-1,0-1 1,-1 11 0,2-14-12,1 0-1,0 0 0,-1 0 1,1 0-1,0 0 1,0 0-1,1 0 0,-1 0 1,0 0-1,1 0 1,-1 0-1,1 0 1,-1 0-1,1 0 0,0 0 1,0 0-1,0-1 1,0 1-1,0 0 1,1-1-1,-1 1 0,0-1 1,1 1-1,-1-1 1,1 0-1,-1 1 1,1-1-1,0 0 0,0 0 1,-1 0-1,1 0 1,0 0-1,0-1 1,0 1-1,2 0 0,1 0-2,0-1 0,0 1 0,0-1 0,0 0-1,0 0 1,0-1 0,0 1 0,0-1 0,0 0 0,0-1-1,0 1 1,0-1 0,6-3 0,-1-1 6,0 0 0,-1-1 1,0 0-1,0-1 0,0 0 1,-1 0-1,0-1 0,-1 0 0,0 0 1,0-1-1,-1 0 0,8-17 1,-7 12 65,-1 0 1,-1-1 0,0 1 0,-1-1-1,-1 0 1,0 0 0,-1 0 0,0-26 0,-2 39-40,-1 0 1,1 0-1,0 0 1,-1 0-1,0 0 1,0 0-1,0 0 1,-2-4-1,3 7-21,0-1 0,0 1 0,-1 0-1,1-1 1,0 1 0,0 0 0,-1-1-1,1 1 1,0 0 0,-1 0 0,1-1-1,0 1 1,0 0 0,-1 0 0,1-1-1,-1 1 1,1 0 0,0 0 0,-1 0 0,1 0-1,0 0 1,-1 0 0,1 0 0,-1 0-1,1 0 1,-1 0 0,0 0-1,0 0 0,0 1-1,0-1 1,1 1 0,-1 0 0,0-1 0,0 1 0,0-1 0,1 1 0,-1 0 0,0 0-1,1-1 1,-1 1 0,0 0 0,0 2 0,-5 8-4,0 0 1,1 0-1,0 1 1,1 0-1,0 0 0,1 1 1,0-1-1,1 1 0,0-1 1,1 1-1,1 0 1,0-1-1,2 17 0,-1-27-4,-1 1 1,0-1-1,1 0 0,-1 0 0,1 0 0,0 0 0,0 0 1,-1-1-1,1 1 0,1 0 0,-1 0 0,0 0 0,0-1 0,1 1 1,-1-1-1,1 1 0,-1-1 0,1 1 0,-1-1 0,1 0 1,3 2-1,-3-2-1,1-1 0,0 1 0,0 0 1,0-1-1,0 0 0,0 1 0,0-1 0,0 0 1,0-1-1,0 1 0,0 0 0,0-1 0,4-1 1,3-1-19,-1-1 1,0 0 0,0 0-1,0-1 1,0 0-1,-1-1 1,16-13 0,-12 7-70,0-1 1,0-1 0,-1 0 0,-1-1 0,9-17 0,-21 39 69,-12 47-34,14-51 59,-1 0-1,1 0 1,-1 1-1,1-1 1,0 0 0,0 0-1,1 0 1,-1 0 0,1 0-1,-1 0 1,1 0-1,0 0 1,0 0 0,0 0-1,3 3 1,-4-5-2,1 0 0,0 0 0,0-1 0,0 1 0,0 0 0,1 0 0,-1-1 0,0 1 0,0-1 0,0 1 1,1-1-1,-1 1 0,0-1 0,0 0 0,1 0 0,-1 0 0,0 1 0,1-1 0,-1 0 0,0-1 0,0 1 0,1 0 0,-1 0 0,0 0 0,1-1 1,-1 1-1,0-1 0,1 0 0,38-19 40,-31 15-39,10-7-45,0-1-1,0 0 1,19-19 0,-29 25 5,-2-1 0,1 0 1,-1-1-1,0 0 0,-1 0 0,0 0 1,-1-1-1,8-16 0,-13 25 31,1 0 0,-1 0 0,0 0 0,1 1-1,-1-1 1,0 0 0,0 0 0,0 0 0,0 0 0,0 1 0,0-1-1,0 0 1,0 0 0,0 0 0,0 0 0,0 1 0,0-1 0,-1-1-1,1 1 5,-1 1-1,1 0 0,0 0 0,-1-1 1,1 1-1,0 0 0,-1 0 0,1-1 1,-1 1-1,1 0 0,0 0 0,-1 0 1,1 0-1,-1 0 0,1 0 0,-1 0 1,1 0-1,0 0 0,-1 0 0,1 0 1,-1 0-1,1 0 0,-1 0 0,1 0 1,-1 0-1,-2 1 12,0 1 0,0-1 0,0 0 0,0 1 1,1-1-1,-1 1 0,0 0 0,-3 4 0,0 0 33,1 0 0,0 0 0,0 1-1,1-1 1,-1 1 0,2 0 0,-1 0 0,1 1 0,0-1-1,0 1 1,-1 8 0,4-14-30,-1 1 0,1-1 0,0 1 0,0-1 0,0 1 0,0-1 0,0 1 0,0-1 0,0 1 0,1-1 0,0 0 0,-1 1 0,1-1 0,0 0 0,0 1 0,0-1 0,0 0 1,1 0-1,-1 0 0,1 0 0,-1 0 0,1 0 0,0 0 0,-1 0 0,1-1 0,0 1 0,0-1 0,0 0 0,1 1 0,-1-1 0,0 0 0,0 0 0,1 0 0,-1 0 0,0-1 0,1 1 0,-1-1 0,1 1 0,2-1 0,5 2-92,0-1 1,-1-1-1,1 0 0,0 0 1,0 0-1,0-2 0,-1 1 1,1-1-1,-1 0 0,1-1 0,-1 0 1,0-1-1,0 0 0,0 0 1,0-1-1,-1 0 0,0 0 1,0-1-1,0 0 0,-1-1 1,0 0-1,0 0 0,10-13 1,3-23-289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6.343"/>
    </inkml:context>
    <inkml:brush xml:id="br0">
      <inkml:brushProperty name="width" value="0.05" units="cm"/>
      <inkml:brushProperty name="height" value="0.05" units="cm"/>
    </inkml:brush>
  </inkml:definitions>
  <inkml:trace contextRef="#ctx0" brushRef="#br0">5 14 21653,'-4'4'1992,"5"-3"-1776,2-1-2416,4-4 3432,-1-3-1304,-3 0-280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6.765"/>
    </inkml:context>
    <inkml:brush xml:id="br0">
      <inkml:brushProperty name="width" value="0.05" units="cm"/>
      <inkml:brushProperty name="height" value="0.05" units="cm"/>
    </inkml:brush>
  </inkml:definitions>
  <inkml:trace contextRef="#ctx0" brushRef="#br0">40 41 16940,'0'-41'4394,"-7"64"747,-8 28-3993,10-26-901,0 1 0,1 1-1,1 46 1,2-71-248,1 0-1,0 0 0,0 0 1,0 0-1,0-1 1,1 1-1,-1 0 1,1 0-1,-1 0 0,1-1 1,-1 1-1,1 0 1,0 0-1,0-1 1,0 1-1,0-1 0,0 1 1,0-1-1,0 1 1,0-1-1,1 0 1,-1 0-1,1 1 0,-1-1 1,1 0-1,-1 0 1,1 0-1,0-1 1,-1 1-1,1 0 0,0-1 1,-1 1-1,1-1 1,0 1-1,3-1 1,4 0-24,1 0 0,-1-1 0,0-1 0,0 0 0,0 0 0,8-3 0,-1 0-15,-2 1-25,1 0-11,0 0-1,22-3 1,-35 7 63,1-1 0,-1 1 0,1 0 0,-1 0 0,1 0 0,-1 0 0,1 0 0,-1 0 0,1 1 1,-1 0-1,1-1 0,-1 1 0,0 0 0,1 0 0,-1 0 0,0 0 0,0 1 0,1-1 0,-1 0 0,0 1 1,3 3-1,-4-4 15,0 1 0,0-1 0,0 1 0,0 0 0,-1-1 0,1 1 1,-1 0-1,1-1 0,-1 1 0,1 0 0,-1-1 0,0 1 1,0 0-1,0 0 0,0 0 0,0-1 0,0 1 0,-1 0 0,1 0 1,-1 1-1,0 1 22,-1-1 0,0 1 0,0 0 0,0-1 0,0 0 0,0 1 0,-1-1 0,-4 4 0,-3 3 88,-1-1-1,0 0 1,-1-1-1,-13 7 0,9-6 40,-1 0 0,-21 6 0,32-12-318,0-1 0,0-1 0,0 1 0,0-1 0,0 0-1,0 0 1,-1-1 0,1 0 0,0 0 0,-8-1 0,14 1 136,-1 0-1,1 0 1,-1-1 0,1 1 0,-1 0 0,1 0-1,-1 0 1,1-1 0,0 1 0,-1 0-1,1 0 1,-1-1 0,1 1 0,0 0 0,-1-1-1,1 1 1,0-1 0,-1 1 0,1 0 0,0-1-1,-1 1 1,1-1 0,0 1 0,0-1 0,0 1-1,0-1 1,-1 1 0,1-1 0,0 1-1,0-1 1,0 1 0,0-1 0,0 1 0,0-1-1,0 1 1,0-1 0,0 1 0,0-1 0,1 1-1,-1-1 1,0 1 0,0-1 0,0 1-1,1-1 1,12-19-575,7-3-244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157"/>
    </inkml:context>
    <inkml:brush xml:id="br0">
      <inkml:brushProperty name="width" value="0.05" units="cm"/>
      <inkml:brushProperty name="height" value="0.05" units="cm"/>
    </inkml:brush>
  </inkml:definitions>
  <inkml:trace contextRef="#ctx0" brushRef="#br0">34 151 16371,'4'1'433,"0"0"-1,0 0 0,0 0 1,1-1-1,-1 0 0,0 0 1,1 0-1,-1 0 0,0-1 1,0 1-1,1-1 0,5-2 1,-7 1-207,0 0 0,-1 0 0,1 0 0,-1 0 1,1 0-1,-1 0 0,0-1 0,0 1 0,0-1 1,0 0-1,0 1 0,0-1 0,-1 0 0,1 0 0,-1 0 1,0 0-1,1-5 0,0 2-67,-1 0 1,0 0-1,0-1 1,-1 1 0,0-1-1,0 1 1,0-1-1,-1 1 1,-2-11-1,3 16-131,-1-1 0,1 1 1,-1-1-1,1 1 0,-1-1 0,0 1 0,0-1 0,1 1 0,-1 0 0,0-1 0,0 1 1,0 0-1,0 0 0,-1 0 0,1 0 0,0 0 0,-3-2 0,3 3-11,-1 0 0,1-1 0,-1 1 0,1 0 0,-1 0 0,1 0-1,-1 0 1,1 0 0,-1 0 0,1 1 0,-1-1 0,1 0 0,-1 1 0,1-1 0,0 1-1,-1 0 1,1-1 0,-1 1 0,1 0 0,0 0 0,0 0 0,-2 1 0,-3 4-6,0-1-1,0 1 1,1 0 0,0 1 0,0-1 0,1 1 0,0 0-1,0 0 1,0 1 0,1-1 0,-4 12 0,2-1-22,0 0 1,1 0-1,-3 36 1,7-49-13,0 0 0,0 0-1,0 0 1,0 0 0,1 0 0,0 0 0,0-1 0,2 8 0,-2-10-26,0-1 0,0 1 0,-1-1 0,1 0 0,0 1 0,0-1 1,0 0-1,0 0 0,1 0 0,-1 0 0,0 0 0,0 0 0,1 0 0,-1 0 0,0 0 1,1-1-1,-1 1 0,1 0 0,-1-1 0,1 1 0,-1-1 0,1 0 0,0 0 1,-1 1-1,1-1 0,-1 0 0,1 0 0,2-1 0,7 0-352,0-1-1,-1 0 1,1-1-1,-1 0 1,0-1-1,17-8 1,-2-2-252,32-22 1,-7 1-387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581"/>
    </inkml:context>
    <inkml:brush xml:id="br0">
      <inkml:brushProperty name="width" value="0.05" units="cm"/>
      <inkml:brushProperty name="height" value="0.05" units="cm"/>
    </inkml:brush>
  </inkml:definitions>
  <inkml:trace contextRef="#ctx0" brushRef="#br0">185 0 19436,'-6'2'431,"0"-1"0,0 1 0,0-1 0,0 2 0,0-1 0,0 1-1,1 0 1,-11 7 0,-40 34 1679,44-35-1248,6-4-571,-26 25 602,30-29-875,1 0 1,0 1-1,-1-1 1,1 0-1,0 1 1,0-1-1,0 1 1,0 0-1,0-1 1,0 1-1,1 0 1,-1-1 0,1 1-1,-1 0 1,1 0-1,-1 0 1,1 3-1,1-5-24,-1 1 0,1-1 0,-1 1 0,1-1 0,-1 1 0,1-1 0,0 1 0,-1-1 0,1 0 0,0 1 0,-1-1 0,1 0 0,0 0-1,0 1 1,-1-1 0,1 0 0,0 0 0,0 0 0,-1 0 0,1 0 0,0 0 0,0 0 0,1-1 0,21 0-89,-21 0 78,18-1-61,107-9-686,-106 11 462,1 0 0,-1 1 0,40 8 0,-55-7 223,0-1-1,-1 1 1,1 0-1,-1 0 1,1 1-1,6 4 1,-11-7 78,0 1 1,0 0-1,0 0 0,0-1 0,0 1 0,0 0 1,0 0-1,0 0 0,0 0 0,-1 0 1,1 0-1,0 0 0,-1 0 0,1 0 1,-1 0-1,1 1 0,-1-1 0,0 0 1,1 0-1,-1 0 0,0 1 0,0-1 1,0 0-1,0 0 0,0 1 0,0-1 1,0 0-1,0 0 0,-1 0 0,1 1 1,0-1-1,-1 0 0,1 0 0,-1 0 1,1 0-1,-2 2 0,-3 3 116,1 1 0,-1-1 1,-1-1-1,1 1 0,-1-1 0,0 0 0,0 0 1,-12 6-1,-57 28 839,67-35-865,-64 25 643,66-27-799,0 0 1,0 0-1,0-1 1,0 0-1,0 0 1,0-1-1,0 0 1,-1 0 0,-10-1-1,16 1 1,0-1 0,0 1 0,0 0 0,0-1 0,0 1 0,0-1 0,0 1 0,1-1 0,-1 1 1,0-1-1,0 1 0,0-1 0,1 0 0,-1 1 0,0-1 0,1 0 0,-1 0 0,1 0 0,-1 1 0,1-1 0,-1 0 0,1 0 0,0 0 0,-1 0 0,1 0 0,0 0 0,0 0 0,-1 0 0,1 0 0,0 0 0,0 0 0,0 0 0,1-1 0,-1-4-113,1 1 0,0-1-1,1 1 1,3-9 0,-4 8 148,19-42-748,13-12-246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969"/>
    </inkml:context>
    <inkml:brush xml:id="br0">
      <inkml:brushProperty name="width" value="0.05" units="cm"/>
      <inkml:brushProperty name="height" value="0.05" units="cm"/>
    </inkml:brush>
  </inkml:definitions>
  <inkml:trace contextRef="#ctx0" brushRef="#br0">50 1 19388,'0'17'654,"-1"0"1,0 0-1,-2-1 0,-6 28 0,0-2 355,8-35-869,-21 144 1811,20-129-1814,1-1 1,1 1 0,1-1-1,7 43 1,-8-63-151,0 0-1,1 1 1,-1-1 0,0 0 0,1 1-1,-1-1 1,1 0 0,-1 0-1,1 1 1,-1-1 0,1 0 0,0 0-1,0 0 1,0 0 0,0 0-1,0 0 1,0 0 0,0 0 0,0 0-1,0 0 1,2 0 0,-2-1-14,0 0-1,0 0 1,-1 0 0,1 0 0,0-1 0,0 1 0,0 0-1,0-1 1,0 1 0,0-1 0,0 1 0,-1-1-1,1 1 1,0-1 0,0 0 0,-1 1 0,1-1-1,0 0 1,-1 0 0,1 1 0,-1-1 0,1 0 0,-1 0-1,1 0 1,-1 0 0,0 0 0,1 1 0,-1-1-1,0 0 1,0-1 0,8-21-583,-2 0-1,6-41 1,7-23-537,-19 86 1136,0 0 0,0 0 0,0 0 0,0 1 0,1-1 0,-1 0 0,0 0 0,0 0 0,1 1 0,-1-1 0,1 0 0,-1 0 0,1 1 0,-1-1 0,1 0 0,-1 1 0,1-1 0,0 1 0,-1-1 0,1 0 0,0 1 0,-1-1 0,1 1 0,0 0 0,0-1 0,-1 1-1,1 0 1,0-1 0,0 1 0,1 0 0,1 0 11,-1 1-1,0 0 1,0 0-1,1 0 1,-1 0-1,0 0 0,0 0 1,0 1-1,0-1 1,2 3-1,6 4 64,0-1 1,0-1-1,1 1 0,-1-2 0,1 1 1,1-2-1,20 7 0,-26-10 35,-1 1 0,0-1 0,1-1 0,-1 1-1,0-1 1,1 0 0,-1 0 0,0-1 0,1 1 0,-1-1-1,0 0 1,0-1 0,0 1 0,1-1 0,-1 0-1,-1 0 1,1-1 0,0 1 0,-1-1 0,6-4 0,-9 5-5,1 1 0,-1-1 1,1 1-1,-1-1 0,0 0 0,0 0 1,1 1-1,-1-1 0,0 0 1,-1 0-1,1 0 0,0 0 1,-1 0-1,1-1 0,-1 1 1,1 0-1,-1-4 0,0 5-44,0 0 1,0 0-1,-1 0 0,1 0 1,0 0-1,-1 0 0,1 0 1,-1 0-1,1 0 0,-1 0 1,0 0-1,1 0 0,-1 0 1,0 1-1,1-1 0,-1 0 1,0 0-1,0 1 0,0-1 1,0 0-1,0 1 0,0-1 1,0 1-1,0-1 0,0 1 1,0 0-1,0-1 0,0 1 1,0 0-1,0 0 0,0 0 1,0 0-1,0 0 0,0 0 1,-1 0-1,1 0 0,0 0 1,-2 1-1,-2 0 5,0 0 1,0 1-1,-1-1 1,1 1-1,1 0 1,-1 1-1,0-1 1,0 1-1,1 0 1,-1 0-1,1 0 1,0 1-1,0 0 1,0-1-1,1 1 0,0 1 1,-5 5-1,2-2-47,0 1-1,1 0 0,0 1 0,0-1 0,1 1 0,1 0 0,-6 20 1,8-26-65,1 0 0,-1 1 0,1-1 0,0 0 0,0 0 0,0 1 1,1-1-1,-1 0 0,1 0 0,0 1 0,0-1 0,1 0 0,-1 0 1,1 0-1,0 0 0,4 6 0,-3-7 5,-1 0 0,1-1 0,-1 1 0,1-1-1,0 1 1,0-1 0,0 0 0,0 0 0,0-1 0,1 1 0,-1-1 0,0 1 0,1-1-1,-1 0 1,1 0 0,0-1 0,-1 1 0,1-1 0,6 0 0,33-3-307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8.420"/>
    </inkml:context>
    <inkml:brush xml:id="br0">
      <inkml:brushProperty name="width" value="0.05" units="cm"/>
      <inkml:brushProperty name="height" value="0.05" units="cm"/>
    </inkml:brush>
  </inkml:definitions>
  <inkml:trace contextRef="#ctx0" brushRef="#br0">1 32 20596,'10'57'6399,"-8"-35"-5940,-1-11-456,0 0 0,0-1 0,1 1 0,1 0 1,0-1-1,0 1 0,9 17 0,-11-26-12,0-1-1,0 0 0,0 1 1,1-1-1,-1 0 1,1 1-1,-1-1 1,1 0-1,-1 0 0,1 0 1,0-1-1,-1 1 1,1 0-1,0 0 0,0-1 1,-1 1-1,1-1 1,0 0-1,0 0 1,0 1-1,0-1 0,-1 0 1,1-1-1,0 1 1,0 0-1,0 0 0,0-1 1,-1 1-1,1-1 1,0 1-1,1-2 1,7-2-25,0-1 0,-1 1 0,0-2 0,9-6 0,-17 12 31,22-18-15,0-1-1,20-22 1,-4 3 87,-25 30-1,-14 8-66,0 0 1,0 0-1,1 0 1,-1 0-1,0 0 1,0 0-1,0 0 1,1 1-1,-1-1 1,0 0-1,0 0 0,0 0 1,1 0-1,-1 0 1,0 0-1,0 1 1,0-1-1,0 0 1,1 0-1,-1 0 1,0 0-1,0 1 1,0-1-1,0 0 1,0 0-1,0 0 1,1 1-1,-1-1 0,0 0 1,0 0-1,0 0 1,0 1-1,0-1 1,-2 29 162,0-16-107,1-2-4,0-1-19,1 1-1,0-1 1,0 1 0,3 16 0,-3-26-25,0 1 0,1-1-1,-1 1 1,0-1 0,1 1 0,-1-1 0,1 1 0,0-1 0,-1 0 0,1 1 0,0-1 0,0 0 0,0 0 0,0 1 0,0-1 0,0 0 0,0 0-1,0 0 1,1 0 0,-1-1 0,0 1 0,1 0 0,-1 0 0,0-1 0,1 1 0,-1-1 0,1 1 0,-1-1 0,1 0 0,-1 1 0,1-1 0,-1 0-1,1 0 1,-1 0 0,1 0 0,-1 0 0,1-1 0,-1 1 0,3-1 0,2-1 38,1 0 1,-1-1-1,0 0 0,1 0 1,-1 0-1,-1-1 0,1 0 1,0 0-1,-1 0 0,0-1 1,8-8-1,5-8 170,22-34-1,-36 50-184,51-86 238,-49 84-359,-2 8 20,-1 17-22,-7 34-27,4-50 104,-3 20-96,0-8-263,2 0 1,-1 0-1,2-1 1,0 1-1,2 21 1,-2-35 327,0 0 0,0 1 0,0-1 0,0 0 0,0 0 0,0 1 0,0-1 0,0 0 0,1 1 0,-1-1 0,0 0-1,0 0 1,0 1 0,0-1 0,0 0 0,0 0 0,1 1 0,-1-1 0,0 0 0,0 0 0,0 0 0,1 1 0,-1-1 0,0 0 0,0 0 0,1 0 0,-1 0 0,0 1 0,0-1 0,1 0 0,-1 0 0,0 0 0,0 0 0,1 0-1,6-7-515,3-15 61,1-11-426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8.837"/>
    </inkml:context>
    <inkml:brush xml:id="br0">
      <inkml:brushProperty name="width" value="0.05" units="cm"/>
      <inkml:brushProperty name="height" value="0.05" units="cm"/>
    </inkml:brush>
  </inkml:definitions>
  <inkml:trace contextRef="#ctx0" brushRef="#br0">10 0 17324,'-3'2'1528,"1"8"-1416,-1 9-648,1-1 1320,4 4-696,3-1-144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9.242"/>
    </inkml:context>
    <inkml:brush xml:id="br0">
      <inkml:brushProperty name="width" value="0.05" units="cm"/>
      <inkml:brushProperty name="height" value="0.05" units="cm"/>
    </inkml:brush>
  </inkml:definitions>
  <inkml:trace contextRef="#ctx0" brushRef="#br0">148 193 18836,'-14'10'754,"1"0"0,1 1 0,0 1 1,0 0-1,1 0 0,1 1 0,-10 14 0,14-16-607,0-1-1,1 0 1,0 1 0,0 0 0,2 0-1,-1 1 1,1-1 0,1 1 0,0 0-1,-1 17 1,3-26-138,0 1-1,0-1 1,0 0-1,1 0 1,-1 0-1,1 1 1,-1-1-1,1 0 1,0 0-1,0 0 1,1 0 0,-1 0-1,0 0 1,1-1-1,0 1 1,0 0-1,0-1 1,0 1-1,0-1 1,0 0 0,4 3-1,-3-3-9,1 0-1,-1-1 1,0 0 0,0 1-1,1-1 1,-1-1 0,1 1-1,-1 0 1,0-1 0,1 0-1,-1 0 1,1 0 0,-1 0-1,1 0 1,-1-1 0,1 0-1,-1 1 1,1-1 0,4-3-1,2 0 0,0-1-1,0-1 1,-1 0-1,0 0 1,0-1-1,0 0 1,-1 0-1,0-1 1,0 0-1,-1 0 0,7-11 1,4-7 5,-2-1 1,23-48-1,-37 70-2,5-7 9,-1-1 0,-1 0 0,0 0 0,-1-1 0,0 0 1,-1 0-1,1-14 0,-3 28-9,-1 0-1,0-1 1,0 1 0,0 0 0,0 0 0,0 0 0,0 0 0,0 0 0,0 0-1,0 0 1,0-1 0,0 1 0,0 0 0,0 0 0,0 0 0,0 0 0,0 0-1,0 0 1,0-1 0,0 1 0,0 0 0,0 0 0,0 0 0,0 0-1,-1 0 1,1 0 0,0 0 0,0 0 0,0-1 0,0 1 0,0 0 0,0 0-1,0 0 1,0 0 0,0 0 0,0 0 0,-1 0 0,1 0 0,0 0 0,0 0-1,0 0 1,0 0 0,0 0 0,0 0 0,0 0 0,-1 0 0,1 0 0,0 0-1,0 0 1,0 0 0,0 0 0,0 0 0,0 0 0,-1 0 0,-6 6 28,-7 15 16,4-3-8,2 0-1,0 0 0,-10 33 0,15-42-51,1 1 0,0 0-1,1 0 1,0 0 0,0 0 0,1 0-1,0 0 1,1 0 0,2 13-1,-3-22 9,0 1 0,1-1 0,-1 1 0,0-1-1,1 0 1,-1 1 0,0-1 0,1 0 0,0 1-1,-1-1 1,1 0 0,0 0 0,0 1-1,-1-1 1,1 0 0,0 0 0,0 0 0,0 0-1,1 0 1,-1 0 0,0-1 0,0 1 0,0 0-1,1 0 1,-1-1 0,0 1 0,1-1 0,-1 1-1,0-1 1,1 0 0,-1 1 0,1-1 0,-1 0-1,0 0 1,1 0 0,-1 0 0,1 0-1,-1 0 1,1-1 0,-1 1 0,0 0 0,1-1-1,-1 1 1,0-1 0,2 0 0,4-2-19,-1-1 0,0 1 0,0-1 0,0-1-1,-1 1 1,1-1 0,7-8 0,3-7 38,0-1-1,-2-1 0,0 0 1,-2 0-1,13-30 1,-11 15 105,0 0 1,13-67 0,-26 96-98,1 1 0,-1-2 1,-1 1-1,0-9 0,0 17-21,0 0 1,0-1-1,0 1 0,0 0 0,0 0 1,0 0-1,0 0 0,0-1 0,0 1 1,0 0-1,0 0 0,0 0 0,0 0 1,0-1-1,0 1 0,0 0 0,0 0 1,0 0-1,0 0 0,0-1 0,0 1 1,-1 0-1,1 0 0,0 0 0,0 0 1,0 0-1,0 0 0,0 0 0,0-1 1,-1 1-1,1 0 0,0 0 0,0 0 1,0 0-1,0 0 0,-1 0 0,1 0 1,0 0-1,0 0 0,0 0 0,0 0 1,-1 0-1,1 0 0,0 0 0,0 0 1,0 0-1,0 0 0,-1 0 0,1 0 1,-7 6-28,2 3 7,0-1 1,0 1-1,1 1 1,0-1-1,-4 18 1,-9 53-119,17-78 137,-4 20-71,2 0-1,1 0 1,3 44 0,16 65-1157,-4-36-228,-13-94 1405,-1 1 1,0 0-1,0 0 0,0 0 0,0 0 0,0 0 1,0-1-1,0 1 0,-1 0 0,1 2 1,-1-4 44,1 0 1,0 0 0,0 0-1,0 1 1,0-1 0,-1 0 0,1 0-1,0 0 1,0 0 0,0 0-1,0 1 1,-1-1 0,1 0-1,0 0 1,0 0 0,-1 0 0,1 0-1,0 0 1,0 0 0,0 0-1,-1 0 1,1 0 0,0 0 0,0 0-1,0 0 1,-1 0 0,1 0-1,0 0 1,0 0 0,-1 0-1,1 0 1,0-1 0,0 1 0,0 0-1,-1 0 1,1 0 0,0 0-1,0 0 1,0 0 0,0-1-1,-1 1 1,1 0 0,0 0 0,-4-4 18,1 0 1,0 0 0,0 0 0,0 0-1,-4-8 1,-18-37 896,2-1 1,-20-63-1,42 110-739,0-1 0,0 0 0,0 1 1,0-1-1,0 0 0,1 0 0,0 0 1,-1 0-1,2 1 0,-1-6 0,1 7-94,0 1 0,-1-1 0,1 1 0,0 0 0,0 0 0,0-1 0,0 1 0,0 0 0,0 0 0,0 0-1,0 0 1,0 0 0,1 0 0,-1 0 0,0 0 0,1 1 0,-1-1 0,1 0 0,-1 1 0,1-1 0,-1 1 0,1 0-1,-1-1 1,1 1 0,-1 0 0,1 0 0,-1 0 0,2 0 0,218-20-1901,-164 13 1325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0.166"/>
    </inkml:context>
    <inkml:brush xml:id="br0">
      <inkml:brushProperty name="width" value="0.05" units="cm"/>
      <inkml:brushProperty name="height" value="0.05" units="cm"/>
    </inkml:brush>
  </inkml:definitions>
  <inkml:trace contextRef="#ctx0" brushRef="#br0">175 176 21629,'-5'-4'307,"0"0"1,-1 0 0,1 1-1,-1 0 1,0 0 0,0 0-1,0 1 1,-1 0 0,-8-2 0,12 3-236,0 1 0,0 0 0,0 0 0,0 0 0,0 0 0,0 1 0,0-1 0,0 1 0,0-1 0,0 1 0,1 0 0,-1 0 0,0 1 0,0-1 0,1 1 0,-1-1 0,1 1 0,-1 0 0,1 0 0,0 0 0,0 0 0,-3 4 0,0 0-28,0 2 1,0-1-1,1 0 1,0 1 0,1 0-1,-1 0 1,-2 13-1,4-16-43,1 0-1,0 0 0,0 0 0,0 0 1,1 1-1,0-1 0,0 0 0,0 0 0,1 0 1,-1 0-1,1 0 0,1 0 0,2 8 1,-3-11-3,-1-1 1,1 1-1,0-1 1,0 0-1,0 0 1,1 1-1,-1-1 1,0 0-1,0 0 1,1 0-1,-1 0 1,0-1 0,1 1-1,-1 0 1,1-1-1,-1 1 1,1 0-1,-1-1 1,1 0-1,0 1 1,-1-1-1,1 0 1,-1 0-1,1 0 1,0 0-1,-1 0 1,1 0-1,0 0 1,-1-1-1,1 1 1,-1-1 0,1 1-1,-1-1 1,3-1-1,5-1 4,-2-1 0,1 0 0,0-1 0,-1 0 0,10-7 0,0-6 100,1 1 1,-2-2-1,0 0 0,-2-1 1,0-1-1,-1 0 1,-1-1-1,-1 0 1,-1 0-1,12-39 1,-22 60-94,2-3 45,-1-1 1,0 1 0,0-1 0,0 1-1,-1-1 1,1-7 0,-1 12-53,0 0 0,0 0-1,0 0 1,0 0 0,0 0 0,0-1 0,0 1 0,0 0 0,0 0 0,0 0 0,0 0 0,-1 0-1,1 0 1,0 0 0,0 0 0,0 0 0,0 0 0,0 0 0,0 0 0,0 0 0,0-1 0,0 1 0,0 0-1,-1 0 1,1 0 0,0 0 0,0 0 0,0 0 0,0 0 0,0 0 0,0 0 0,0 0 0,0 0 0,-1 0-1,1 0 1,0 0 0,0 0 0,0 0 0,0 1 0,0-1 0,0 0 0,0 0 0,0 0 0,0 0-1,-1 0 1,1 0 0,0 0 0,0 0 0,0 0 0,0 0 0,0 0 0,0 0 0,0 0 0,0 0 0,0 1-1,0-1 1,0 0 0,0 0 0,0 0 0,0 0 0,0 0 0,0 0 0,0 0 0,0 0 0,0 1 0,0-1-1,0 0 1,0 0 0,-6 9 16,-2 18-39,0-1 0,2 1 0,1 0 0,1 0 0,1 0 0,1 35 0,2-43 22,1 0-1,3 23 0,-4-39 1,1 1 0,-1-1-1,1 0 1,0 1-1,0-1 1,0 0 0,0 0-1,0 1 1,1-1-1,0 0 1,-1 0-1,1-1 1,0 1 0,1 0-1,-1-1 1,0 1-1,1-1 1,-1 1 0,1-1-1,3 2 1,-4-4 0,1 1 1,-1-1 0,1 1 0,-1-1-1,0 0 1,1 0 0,-1 0 0,1 0-1,-1 0 1,1 0 0,-1-1 0,1 0-1,-1 1 1,1-1 0,-1 0 0,0 0-1,0 0 1,1 0 0,-1 0 0,0-1-1,0 1 1,0-1 0,0 0 0,2-2-1,4-3 10,-1-1 0,0 0 0,0 0-1,8-14 1,-5 6 15,-1-1 1,13-31-1,-20 41-13,1 0-1,-1-1 0,0 1 0,0-1 0,-1 0 1,0 1-1,-1-1 0,0 0 0,-1-12 0,2 20-12,-1-1 0,0 1 0,0-1 0,0 1 0,0-1 0,-1 1 0,1-1-1,0 1 1,0-1 0,0 1 0,0-1 0,0 1 0,-1-1 0,1 1 0,0-1-1,0 1 1,-1-1 0,1 1 0,0-1 0,-1 1 0,1 0 0,-1-1 0,1 1 0,0 0-1,-1-1 1,1 1 0,-1 0 0,1-1 0,-1 1 0,1 0 0,-1 0 0,1 0-1,-1-1 1,1 1 0,-1 0 0,1 0 0,-1 0 0,1 0 0,-1 0 0,0 0-1,1 0 1,-1 0 0,1 0 0,-1 0 0,1 1 0,-1-1 0,1 0 0,-1 0-1,1 0 1,-1 1 0,1-1 0,-1 0 0,1 1 0,-1 0 0,-2 0-4,0 1 0,1 0 1,0 1-1,-1-1 0,1 0 1,0 1-1,-4 4 0,3 0-7,0-1-1,0 1 0,1 0 1,-1 0-1,1 0 0,1 0 1,-1 0-1,1 8 0,0-13 12,1 1-1,0-1 0,0 0 0,0 1 0,0-1 0,0 0 1,1 0-1,-1 1 0,1-1 0,-1 0 0,1 0 1,0 0-1,0 0 0,0 0 0,0 0 0,0 0 1,1 0-1,-1 0 0,0 0 0,1 0 0,-1-1 1,1 1-1,0-1 0,0 1 0,-1-1 0,1 0 1,0 1-1,0-1 0,4 1 0,7 1-2,0-1 0,-1-1 0,1 0 0,0 0 1,0-2-1,25-3 0,3 1-53,-9 2-95,-1 1-1,56 7 1,-77-6 149,0 1 0,0 1 0,0-1 0,0 2-1,0-1 1,-1 2 0,0-1 0,0 1 0,0 1 0,0-1 0,-1 1 0,11 10 0,-19-38 1567,-4 2-1006,-2 1-1,0 0 1,-12-26-1,-6-18-655,24 63 30,0 0 1,-1-1-1,1 1 1,0-1-1,0 1 1,0-1-1,-1 1 1,1 0-1,0-1 1,0 1-1,0-1 1,0 1-1,0-1 1,0 1-1,0-1 1,0 1-1,0-1 0,0 1 1,0-1-1,0 1 1,0 0-1,0-1 1,1 1-1,-1-1 1,0 1-1,1-1 1,10 5-1778,-5 0 1132,2-1 160,-1 0 1,1 0-1,-1-1 0,1 0 0,0 0 1,13 0-1,8 0-572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11.395"/>
    </inkml:context>
    <inkml:brush xml:id="br0">
      <inkml:brushProperty name="width" value="0.05" units="cm"/>
      <inkml:brushProperty name="height" value="0.05" units="cm"/>
    </inkml:brush>
  </inkml:definitions>
  <inkml:trace contextRef="#ctx0" brushRef="#br0">1 287 10682,'111'8'2423,"-35"-1"-2405,365-4-139,3-25-287,-120 4 3,1842-30-331,-1 110 1176,-1773-39-305,707 37 65,2-31-159,965-118 14,-1120-15-37,447-40-13,-680 117-352,-682 27 247,225-12-130,-139-3 106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0.567"/>
    </inkml:context>
    <inkml:brush xml:id="br0">
      <inkml:brushProperty name="width" value="0.05" units="cm"/>
      <inkml:brushProperty name="height" value="0.05" units="cm"/>
    </inkml:brush>
  </inkml:definitions>
  <inkml:trace contextRef="#ctx0" brushRef="#br0">221 362 19652,'-6'-4'377,"0"0"0,0 0 0,-1 1 0,0-1 0,1 2-1,-1-1 1,0 1 0,0 0 0,0 0 0,0 1 0,-1 0 0,1 0 0,0 1-1,-1 0 1,1 0 0,-9 2 0,11-1-326,1-1 0,0 1-1,-1 0 1,1 1 0,0-1-1,-1 1 1,1-1 0,0 1 0,0 1-1,1-1 1,-1 0 0,0 1-1,1 0 1,-1 0 0,1 0 0,0 0-1,0 1 1,0-1 0,1 1-1,-1-1 1,1 1 0,0 0 0,0 0-1,0 0 1,0 1 0,1-1-1,-2 5 1,3-7-53,-1-1 0,1 1 0,-1 0-1,1 0 1,0 0 0,0 0 0,0 0-1,0 0 1,0 0 0,0 0 0,0 0 0,1 0-1,-1-1 1,0 1 0,1 0 0,0 0 0,0 0-1,-1 0 1,1-1 0,0 1 0,0 0-1,0-1 1,1 1 0,-1-1 0,0 0 0,1 1-1,-1-1 1,1 0 0,-1 1 0,1-1 0,-1 0-1,1 0 1,0-1 0,0 1 0,-1 0-1,1 0 1,0-1 0,0 1 0,3 0 0,4 0 1,-1-1 0,1 0 0,-1 0 0,0 0 0,1-1 0,-1 0 0,0-1 0,9-2 0,4-3 30,-1 0 0,0-2 0,-1 0 0,0-1 1,0-1-1,-1-1 0,-1 0 0,0-1 0,0-1 0,20-23 1,-25 24 23,0-1 0,-1-1 0,0 0 0,-2 0 0,0-1 0,0 0 0,-1-1 0,-1 0 0,-1 0 0,-1 0 1,0-1-1,4-28 0,-9 37-18,1 0 1,-1 0-1,0 0 1,-3-16-1,2 23-33,1 1-1,-1-1 1,1 0 0,-1 1-1,1-1 1,-1 1-1,0-1 1,1 1-1,-1 0 1,0-1 0,0 1-1,0 0 1,0-1-1,-2 0 1,2 1-5,0 1 1,0 0-1,0-1 0,0 1 1,0 0-1,0-1 1,0 1-1,0 0 0,0 0 1,0 0-1,0 0 1,0 0-1,0 0 0,0 0 1,0 0-1,0 1 1,0-1-1,0 0 0,0 0 1,0 1-1,1-1 1,-1 1-1,0-1 0,0 1 1,-1 0-1,-7 6-19,0 1 0,0 0-1,0 0 1,1 1 0,1 0 0,-1 0-1,2 1 1,-11 18 0,13-21 11,-8 10 1,2 1-1,0 0 1,1 1-1,1 0 1,1 0-1,0 0 1,-5 30-1,12-47 8,-1 0-1,1 1 0,0-1 1,1 1-1,-1-1 0,0 0 0,0 1 1,1-1-1,0 1 0,-1-1 1,1 0-1,0 0 0,0 1 1,0-1-1,1 0 0,-1 0 0,0 0 1,1 0-1,-1 0 0,1-1 1,0 1-1,-1 0 0,4 1 0,3 2-68,0 0 0,0-1-1,1 0 1,15 6 0,16 7-400,-31-11 218,-1 0 1,0 0-1,0 1 1,-1 0-1,0 1 1,8 11-1,-3-5 12,0-3-181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1.409"/>
    </inkml:context>
    <inkml:brush xml:id="br0">
      <inkml:brushProperty name="width" value="0.05" units="cm"/>
      <inkml:brushProperty name="height" value="0.05" units="cm"/>
    </inkml:brush>
  </inkml:definitions>
  <inkml:trace contextRef="#ctx0" brushRef="#br0">145 126 17036,'2'-3'317,"-1"0"0,1 0 1,-1-1-1,1 1 0,-1 0 1,0-1-1,0 1 0,-1-1 1,1 1-1,-1-1 0,1-4 1,-2 7-176,1 0-1,0-1 1,-1 1 0,1 0 0,-1-1-1,1 1 1,-1 0 0,1 0 0,-1 0 0,0-1-1,0 1 1,0 0 0,0 0 0,1 0 0,-1 0-1,-1 0 1,1 1 0,0-1 0,0 0 0,0 0-1,0 1 1,0-1 0,-1 0 0,1 1-1,0 0 1,-1-1 0,1 1 0,0 0 0,-1-1-1,1 1 1,0 0 0,-3 0 0,-1 0 17,0 1 1,0-1 0,0 1 0,1 0-1,-1 0 1,0 0 0,0 1-1,1 0 1,-1-1 0,1 2 0,-1-1-1,1 1 1,0-1 0,0 1-1,0 0 1,0 0 0,1 1 0,-4 3-1,3-4-149,1 1 0,0-1-1,0 1 1,0 0 0,0 0 0,1 0-1,-1 0 1,1 0 0,0 1 0,1-1-1,-1 1 1,1-1 0,0 1-1,0-1 1,0 1 0,0 0 0,1 0-1,0 7 1,0-11-13,0 0-1,1 0 1,-1 0-1,0 0 1,1 0 0,-1 0-1,1 0 1,-1 0-1,1 0 1,0 0 0,-1 0-1,1 0 1,0 0-1,-1-1 1,1 1-1,0 0 1,0-1 0,0 1-1,0 0 1,0-1-1,0 1 1,0-1 0,0 1-1,0-1 1,0 0-1,0 1 1,0-1-1,0 0 1,0 0 0,0 0-1,0 0 1,0 0-1,0 0 1,1 0 0,-1 0-1,0 0 1,0 0-1,0-1 1,1 1 0,6-3-18,1 1 0,-2-1 0,16-7 1,-16 7-5,18-11-34,-19 11 18,0-1 1,0 1-1,0 0 1,0 1-1,1-1 1,-1 1-1,1 0 1,-1 1-1,12-2 1,-17 3 26,1 1 0,-1-1 0,0 1-1,1-1 1,-1 1 0,0 0 0,1-1 0,-1 1 0,0 0-1,0 0 1,0 0 0,0 0 0,0 0 0,0 0 0,0 0-1,0 0 1,0 0 0,0 0 0,0 1 0,-1-1 0,1 0-1,-1 1 1,1-1 0,-1 0 0,1 1 0,-1-1 0,0 0 0,1 3-1,0 7-54,1-1 0,-1 19 0,-1-25 51,-7 240-91,2-189 304,-3-1 1,-21 77-1,23-109-44,-14 31 0,18-48-116,-1 1 0,1-1 0,-1-1 0,0 1 0,0 0 0,-1-1 0,1 1 0,-1-1 0,0 0 0,0 0 0,-9 6 0,12-10-27,1 1 1,-1-1-1,0 0 0,1 1 1,-1-1-1,0 0 1,0 0-1,1 1 0,-1-1 1,0 0-1,0 0 1,1 0-1,-1 0 0,0 0 1,0 0-1,0 0 1,1 0-1,-1 0 0,0-1 1,0 1-1,1 0 1,-1 0-1,0-1 1,0 1-1,0-1 0,0 0 3,-1 0 0,1 0-1,0-1 1,0 1 0,0 0-1,0-1 1,0 1 0,0-1-1,0 1 1,1-1 0,-2-1-1,0-6 3,-1 1 1,1-1-1,-1-12 0,3 20-13,-2-22-35,1 0 0,1-1 1,1 1-1,1 0 1,1 0-1,1 0 0,1 0 1,1 1-1,1 0 1,1 0-1,12-22 0,-2 8-41,3 1 0,1 1 0,1 1 0,2 1 0,42-43-1,-20 30 24,24-26-37,-61 60 108,-1-1 0,0 1-1,-1-2 1,10-19 0,-16 30 2,-1-1 1,0 1 0,0-1-1,0 0 1,-1 1-1,1-1 1,-1 0 0,1 0-1,-1 1 1,0-1 0,0-3-1,0 6-12,0-1 0,-1 1-1,1-1 1,0 1-1,0-1 1,0 1 0,0-1-1,-1 1 1,1-1-1,0 1 1,0 0 0,-1-1-1,1 1 1,0-1-1,-1 1 1,1 0 0,-1-1-1,1 1 1,0 0 0,-1 0-1,1-1 1,-1 1-1,0 0 1,0-1 1,0 1 0,0 0-1,-1 0 1,1 0 0,0 0 0,0 0 0,0 1 0,-1-1-1,1 0 1,0 0 0,0 1 0,0-1 0,0 1 0,-2 0-1,-4 3 28,0 1-1,0-1 0,0 1 0,1 1 0,-1-1 1,1 1-1,1 0 0,-1 0 0,1 1 0,-8 13 0,7-10-43,0 0-1,1 0 1,0 1-1,1-1 1,1 1-1,-1 0 1,-1 17-1,4-26-58,1 1 0,-1 0 0,1 0 0,0 0 0,0 0 0,0 0 0,1 0 0,-1-1 0,1 1 0,-1 0 0,1 0 0,0 0 0,0-1 0,0 1-1,0 0 1,1-1 0,-1 1 0,1-1 0,0 0 0,3 5 0,-3-6-93,1 1-1,-1-1 1,1 1 0,-1-1-1,1 0 1,0 0-1,-1 0 1,1-1-1,0 1 1,0-1 0,0 1-1,0-1 1,-1 0-1,1 0 1,0 0 0,0 0-1,0-1 1,0 1-1,-1-1 1,1 0 0,4-1-1,5-3-141,-1 0-1,1 0 1,-1-1-1,-1-1 1,11-8-1,22-18-851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2.033"/>
    </inkml:context>
    <inkml:brush xml:id="br0">
      <inkml:brushProperty name="width" value="0.05" units="cm"/>
      <inkml:brushProperty name="height" value="0.05" units="cm"/>
    </inkml:brush>
  </inkml:definitions>
  <inkml:trace contextRef="#ctx0" brushRef="#br0">194 5 17308,'-1'-1'94,"1"1"1,-1-1 0,0 1-1,1 0 1,-1-1 0,0 1-1,0 0 1,0-1 0,1 1-1,-1 0 1,0 0 0,0 0-1,0 0 1,1 0 0,-1 0-1,0 0 1,0 0 0,0 0-1,0 0 1,1 0 0,-1 1-1,-1-1 1,-18 15 870,12-6-524,1 1 0,-9 15 0,13-20-48,-14 25 13,2 1 0,1 0 1,2 1-1,1 0 0,1 1 0,-9 65 0,7-4 21,2 118 0,10-203-381,-1-3 4,1 0 1,0 0-1,1 1 1,-1-1 0,1 0-1,2 8 1,-3-13-46,1-1 0,-1 1 0,0-1 0,0 0 0,0 1 0,0-1 0,0 1 1,1-1-1,-1 0 0,0 1 0,0-1 0,0 0 0,1 1 0,-1-1 0,0 0 0,1 0 0,-1 1 0,0-1 0,0 0 1,1 0-1,-1 1 0,1-1 0,-1 0 0,0 0 0,1 0 0,-1 0 0,0 0 0,1 1 0,-1-1 0,1 0 0,-1 0 0,0 0 1,1 0-1,-1 0 0,1 0 0,-1 0 0,0 0 0,1-1 0,-1 1 0,1 0 0,-1 0 0,0 0 0,1 0 0,-1 0 1,0-1-1,1 1 0,-1 0 0,0 0 0,1-1 0,-1 1 0,0 0 0,1 0 0,-1-1 0,0 1 0,0 0 0,1-1 0,-1 1 1,0 0-1,0-1 0,0 0 0,17-24 106,3-18-155,-3 0 0,-1-1 0,-2 0 0,-2-1 0,11-91 0,-13 182-107,-8-39 150,-1-1-1,2 0 0,-1 1 0,0-1 0,1 0 0,0 0 0,1-1 0,4 7 0,-6-10 14,0 0 0,1 0 0,-1 0 0,1 0-1,0-1 1,0 1 0,0-1 0,0 1 0,0-1 0,0 0-1,0 0 1,0 0 0,0-1 0,0 1 0,0-1 0,4 1-1,-2-2 15,1 1-1,-1-1 0,0 0 0,0 0 0,0-1 1,0 1-1,0-1 0,-1 0 0,7-4 0,1-1 58,-1-1 1,1 0-1,-1-1 0,-1-1 0,1 0 0,10-14 0,-15 17-16,-1 0 0,0-1-1,0 1 1,-1-1 0,5-11-1,-9 19-63,0 0 0,-1 0 0,1 0 0,0 0 1,0 0-1,0 0 0,0 0 0,0 0 0,0 0 0,0 0 0,0 0 0,0 0 0,0 0 0,0 0 0,0 1 0,-1-1 0,1 0 0,0 0 0,0 0 0,0 0 0,0 0 0,0 0 1,0 0-1,0 0 0,0 0 0,0 0 0,-1 0 0,1 0 0,0 0 0,0 0 0,0 0 0,0 0 0,0 0 0,0-1 0,0 1 0,0 0 0,0 0 0,0 0 0,-1 0 1,1 0-1,0 0 0,0 0 0,0 0 0,0 0 0,0 0 0,0 0 0,0 0 0,0 0 0,0 0 0,0-1 0,0 1 0,0 0 0,0 0 0,0 0 0,0 0 0,-9 9 28,1 11 33,-10 33 1,17-48-51,-1-1-1,1 1 1,0 0 0,1 0 0,-1-1 0,1 1 0,0 0-1,0 0 1,0-1 0,1 1 0,0 0 0,0 0 0,3 8-1,-3-11-4,0-1 0,0 0 0,0 0 0,0 0 0,0 0 0,0 0 0,0 0 0,0 0-1,0 0 1,1 0 0,-1 0 0,0-1 0,1 1 0,-1 0 0,1-1 0,-1 0 0,1 1-1,-1-1 1,1 0 0,-1 1 0,1-1 0,-1 0 0,1 0 0,-1 0 0,1 0 0,-1-1 0,1 1-1,-1 0 1,1-1 0,-1 1 0,1-1 0,-1 1 0,3-2 0,5-2 36,-1-1 0,1 1 0,13-12 0,-9 6-162,0-2 0,0 1 0,-2-2-1,0 1 1,0-2 0,-1 1 0,12-22 0,-28 45-868,0 1 1,1-1 0,0 1 0,1 0 0,-4 16-1,10-17 219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2.994"/>
    </inkml:context>
    <inkml:brush xml:id="br0">
      <inkml:brushProperty name="width" value="0.05" units="cm"/>
      <inkml:brushProperty name="height" value="0.05" units="cm"/>
    </inkml:brush>
  </inkml:definitions>
  <inkml:trace contextRef="#ctx0" brushRef="#br0">144 4 18356,'0'0'66,"-1"-1"-1,1 1 1,-1 0 0,1-1-1,-1 1 1,1 0 0,-1 0-1,1 0 1,-1-1 0,1 1-1,-1 0 1,1 0 0,-1 0-1,0 0 1,1 0 0,-1 0-1,1 0 1,-1 0 0,1 0-1,-1 0 1,1 0 0,-1 1-1,1-1 1,-1 0 0,1 0-1,-1 0 1,1 1 0,-2-1-1,-14 17 700,-10 27 224,24-40-641,-12 24 73,1 1 0,2 1 0,0 0 1,2 1-1,2-1 0,1 2 0,1-1 0,-1 56 0,5-85-420,1 0 1,0-1-1,0 1 0,0 0 0,0 0 0,0 0 0,1 0 0,-1 0 0,1-1 1,-1 1-1,1 0 0,0 0 0,-1-1 0,1 1 0,0 0 0,0-1 0,0 1 1,0-1-1,0 1 0,1-1 0,-1 0 0,0 1 0,1-1 0,2 2 1,-2-3-28,0 1 0,1-1 0,-1 0 0,1 0 1,-1 0-1,1 0 0,-1 0 0,1 0 0,-1-1 1,1 1-1,-1-1 0,0 1 0,1-1 0,-1 0 1,0 0-1,1 0 0,2-2 0,34-24-387,-33 22 329,1 0-1,-1 1 0,1-1 1,0 1-1,1 1 0,11-6 1,-18 9 82,-1 0 1,1 0 0,-1 0 0,1 0-1,-1 0 1,1 0 0,0 0 0,-1 1-1,1-1 1,-1 0 0,1 0 0,-1 0-1,1 0 1,-1 1 0,1-1 0,-1 0 0,1 1-1,-1-1 1,0 0 0,1 1 0,-1-1-1,1 0 1,-1 1 0,0-1 0,1 1-1,-1-1 1,0 1 0,0-1 0,1 1-1,-1-1 1,0 1 0,0-1 0,0 1-1,1-1 1,-1 1 0,0-1 0,0 1-1,0 0 1,0-1 0,0 1 0,1 30 91,-1-21-59,0-9-25,0 1-1,0-1 1,0 1 0,0-1-1,0 1 1,0-1-1,0 1 1,1-1 0,-1 1-1,1-1 1,-1 0-1,1 1 1,-1-1-1,1 0 1,0 1 0,0-1-1,0 0 1,-1 0-1,1 0 1,0 0 0,0 0-1,1 0 1,-1 0-1,0 0 1,0 0 0,0 0-1,1 0 1,-1-1-1,0 1 1,4 0-1,-2-1 1,0 0 0,0 0-1,1-1 1,-1 1 0,0-1-1,0 0 1,0 0 0,0 0-1,0 0 1,0 0-1,0-1 1,0 1 0,3-3-1,24-16-381,-1-2 0,0 0-1,45-48 1,-62 55 248,0 0 0,0-1 1,-2-1-1,0 0 0,0-1 1,7-21-1,33-113 1015,-47 133-425,-3 19-451,0 1 0,0-1 0,0 0 0,0 0-1,0 0 1,0 0 0,0 0 0,0 0 0,0 0 0,0 0 0,0 0 0,0 0-1,0 1 1,0-1 0,0 0 0,0 0 0,0 0 0,0 0 0,0 0-1,0 0 1,0 0 0,0 0 0,0 0 0,0 0 0,0 0 0,0 0 0,0 0-1,0 1 1,-1-1 0,1 0 0,0 0 0,0 0 0,0 0 0,0 0-1,0 0 1,0 0 0,0 0 0,0 0 0,0 0 0,0 0 0,-1 0 0,1 0-1,0 0 1,0 0 0,0 0 0,0 0 0,0 0 0,0 0 0,0 0-1,0 0 1,0 0 0,0 0 0,-1 0 0,1 0 0,0 0 0,0 0 0,0-1-1,0 1 1,0 0 0,0 0 0,0 0 0,0 0 0,0 0 0,-14 34 630,-1 26-298,2 0-1,3 0 0,3 1 1,2 122-1,7-161-308,-1-10-22,-3-22 34,-3-13 166,-1 0-1,-1 0 0,-20-44 1,-2-6 776,29 72-957,-1 0 0,1 0 0,0 0 0,0 0 0,-1 0 0,1 0 0,0 0 1,0 0-1,0 0 0,0 0 0,0 0 0,0 0 0,0 0 0,1-1 0,-1 1-21,0 1 0,0 0 0,0 0 0,1 0 1,-1-1-1,0 1 0,0 0 0,1 0 0,-1 0 0,0-1 1,0 1-1,1 0 0,-1 0 0,0 0 0,1 0 0,-1 0 1,0 0-1,0 0 0,1 0 0,-1 0 0,0 0 0,1 0 0,-1 0 1,0 0-1,1 0 0,-1 0 0,0 0 0,0 0 0,1 0 1,29 16 192,-16-9-273,10 3-465,1-2 0,0 0 0,1-2 0,0-1 0,0-1 0,0-1 0,0-1 0,0-1 0,49-6 0,-68 4 421,1 0 0,-1-1 0,1 0 0,-1 0 0,11-6 0,-15 7 179,-1 0 1,1-1 0,-1 1-1,1-1 1,-1 0-1,1 0 1,-1 0-1,0 0 1,0 0 0,0 0-1,0-1 1,0 1-1,-1 0 1,1-1 0,-1 0-1,3-5 1,-4 7-27,0 1 0,1-1 1,-1 0-1,0 0 1,0 0-1,0 0 0,0 0 1,0 0-1,0 0 0,0 0 1,0 0-1,0 0 1,0 0-1,0 1 0,-1-1 1,1 0-1,0 0 0,0 0 1,-1 0-1,1 0 1,-1 1-1,1-1 0,-1 0 1,1 0-1,-1 1 0,0-1 1,1 0-1,-1 1 1,0-1-1,1 0 0,-1 1 1,0-1-1,0 1 0,0-1 1,1 1-1,-1 0 1,0-1-1,0 1 0,0 0 1,-2-1-1,0 1 45,0-1 0,-1 1 0,1 0 0,0 0 0,-1 0 0,1 0 0,0 0 0,0 1 0,-1 0 0,-4 1 0,0 2-25,0 0 0,-1 1 0,2 0 0,-1 0 0,0 0 0,1 1 0,0 1 0,1-1 0,-1 1 0,1 0 1,-6 9-1,9-11-50,-1 0 0,1-1 0,0 1 1,1 1-1,-1-1 0,1 0 1,0 1-1,0-1 0,1 1 0,0-1 1,0 1-1,0 0 0,0 0 1,1-1-1,0 1 0,0 0 1,1 0-1,0-1 0,1 8 0,-1-10 2,1 0 0,-1 0 0,1 0 0,-1 0 0,1 0 0,0-1 0,0 1 0,1 0 0,-1-1 0,0 1 0,1-1 0,0 0 0,3 3 0,1-2-79,-1 1 0,0-1 0,1 0-1,0-1 1,-1 0 0,8 2 0,9 0-243,0-1 0,43 0 0,-65-3 312,61-2-229,-2-9-90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4.024"/>
    </inkml:context>
    <inkml:brush xml:id="br0">
      <inkml:brushProperty name="width" value="0.05" units="cm"/>
      <inkml:brushProperty name="height" value="0.05" units="cm"/>
    </inkml:brush>
  </inkml:definitions>
  <inkml:trace contextRef="#ctx0" brushRef="#br0">298 42 20348,'0'0'100,"0"1"0,1-1 1,-1 1-1,0-1 0,0 1 0,1 0 0,-1-1 0,0 1 0,0-1 0,0 1 0,0 0 0,0-1 0,0 1 0,0 0 0,0-1 0,0 1 0,0 0 0,0-1 0,0 1 0,0-1 1,0 1-1,-1 0 0,1-1 0,0 1 0,0-1 0,-1 1 0,1-1 0,-1 1 0,0 0 0,-13 21 247,13-20-160,-11 14 445,-127 182 2481,98-134-3478,-39 83 0,71-126-251,9-21 594,0 0-1,0 0 1,0 0 0,1-1-1,-1 1 1,0 0 0,0 0-1,0 0 1,0 0 0,0 0-1,0 0 1,0 0 0,0 0-1,1 0 1,-1 0-1,0 0 1,0 0 0,0 0-1,0 0 1,0 0 0,0 0-1,1 0 1,-1 0 0,0 0-1,0 0 1,0 0 0,0 0-1,0 0 1,0 0 0,0 0-1,1 0 1,-1 0 0,0 0-1,0 0 1,0 0 0,0 0-1,0 0 1,0 0 0,0 0-1,1 0 1,-1 0 0,0 0-1,0 1 1,0-1 0,0 0-1,0 0 1,0 0 0,0 0-1,0 0 1,0 0 0,0 0-1,0 0 1,0 1 0,0-1-1,0 0 1,0 0 0,0 0-1,0 0 1,0 0-1,0 0 1,0 1 0,0-1-1,0 0 1,0 0 0,0 0-1,11-8-763,25-31-1240,-1-2-1,36-57 0,-22 29 973,-44 62 995,84-116-403,-37 39 3263,-58 97-1360,0 0-1,-5 17 1,-15 68-494,21-71-804,1-1 0,1 1 0,1 32 0,2-42-233,2-1 0,-1 0 0,2 0 0,0 0 1,1 0-1,10 24 0,-13-37-129,0 0 0,1 1 1,-1-1-1,1 0 0,0 0 1,0 0-1,0 0 0,0 0 0,1 0 1,-1-1-1,1 1 0,-1-1 1,5 4-1,-7-6 180,0 0 0,1 0 1,-1 0-1,0 0 0,0 0 1,0 0-1,1 0 0,-1 0 1,0 0-1,0 0 0,0 0 1,0 0-1,1 0 0,-1 0 0,0 0 1,0 0-1,0 0 0,1 0 1,-1 0-1,0 0 0,0 0 1,0 0-1,1 0 0,-1 0 0,0 0 1,0 0-1,0 0 0,0-1 1,0 1-1,1 0 0,-1 0 1,0 0-1,0 0 0,0 0 0,0-1 1,0 1-1,0 0 0,0 0 1,1 0-1,-1 0 0,0-1 1,0 1-1,0 0 0,0 0 0,0 0 1,0-1-1,0 1 0,0 0 1,0 0-1,0 0 0,0 0 1,0-1-1,0 1 0,0 0 0,0 0 1,0 0-1,0-1 0,0 1 1,0 0-1,-1 0 0,1 0 1,0 0-1,0-1 0,0 1 1,0 0-1,0 0 0,0 0 0,-1 0 1,1-1-1,-8-16-1333,-58-84-434,-10-16 4520,75 115-2651,-7-14 892,8 11-102,8 7 305,14 9-565,0 0 1,1-1-1,40 11 1,-52-18-594,0-1 0,0-1 0,0 0 0,0 0 0,0-1 1,0 0-1,0-1 0,-1 0 0,1-1 0,0 0 0,11-4 0,-7 0 7,-1 0 0,0 0 0,-1-1-1,1-1 1,-1 0 0,-1-1 0,0 0 0,0-1 0,14-16-1,-18 18 42,-2 0 1,1 0-1,-1 0 0,0-1 0,-1 0 0,0-1 0,-1 1 0,0-1 0,0 0 0,-1 0 0,0 0 0,-1 0 0,0 0 0,1-17 1,-3 23-9,0 0 1,0 0-1,-1 0 1,1 0-1,-1 0 1,0 0-1,0 1 1,0-1 0,-1 0-1,1 0 1,-5-5-1,5 7-19,0 1-1,0-1 1,0 1-1,0 0 1,0 0-1,-1 0 1,1-1-1,-1 1 1,1 1-1,-1-1 1,1 0-1,-1 0 1,1 0-1,-1 1 1,0-1-1,1 1 1,-1-1-1,0 1 1,1 0-1,-1 0 1,0 0-1,0 0 1,1 0 0,-1 0-1,0 0 1,0 0-1,1 1 1,-4 0-1,0 1 7,0 0-1,0 1 1,0 0-1,1-1 1,-1 1-1,1 1 1,0-1-1,0 1 1,0 0-1,0 0 1,1 0 0,-1 0-1,1 0 1,-4 8-1,-2 4 57,1 0 0,-13 35 0,13-28-5,2 1 0,0 1 0,-4 34 0,9-48-54,0 0-1,1 0 1,0-1-1,1 1 0,0 0 1,1 0-1,0 0 0,0-1 1,1 1-1,5 11 0,-5-18-77,-1 1 0,1-1 1,0 0-1,1 0 0,-1 0 0,1 0 0,0-1 0,-1 0 0,2 1 0,-1-1 0,0-1 0,0 1 0,1-1 0,0 1 0,-1-1 0,1 0 1,0-1-1,0 1 0,0-1 0,0 0 0,0-1 0,8 1 0,-3 0-66,1-1 0,-1 0 0,1-1 0,-1-1 1,1 1-1,-1-2 0,0 1 0,0-1 0,0-1 0,12-5 0,28-23-384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5.034"/>
    </inkml:context>
    <inkml:brush xml:id="br0">
      <inkml:brushProperty name="width" value="0.05" units="cm"/>
      <inkml:brushProperty name="height" value="0.05" units="cm"/>
    </inkml:brush>
  </inkml:definitions>
  <inkml:trace contextRef="#ctx0" brushRef="#br0">9 0 18500,'0'0'84,"1"0"0,-1 0-1,0 0 1,1 0 0,-1 0 0,1 0-1,-1 0 1,1 1 0,-1-1 0,0 0 0,1 0-1,-1 0 1,1 1 0,-1-1 0,0 0-1,1 0 1,-1 1 0,0-1 0,1 0 0,-1 1-1,0-1 1,0 0 0,1 1 0,-1-1 0,0 0-1,0 1 1,0-1 0,1 1 0,-1-1-1,0 0 1,0 1 0,0 0 0,5 19 624,0 45 1380,-3 87 0,-14 67-1753,9-181-109,0 2 129,-10 50 1,22-131-172,-2 0 1,3-60 0,-4 37-107,5-43-133,-11 107 53,0-1 0,0 1 0,0 0 0,0 0 0,0 0 0,0 0 0,0-1 0,0 1 0,0 0 0,0 0-1,0 0 1,0-1 0,0 1 0,0 0 0,0 0 0,0 0 0,0 0 0,1-1 0,-1 1 0,0 0 0,0 0 0,0 0 0,0 0 0,0 0 0,0-1 0,1 1 0,-1 0 0,0 0 0,0 0 0,0 0 0,0 0 0,1 0 0,-1 0-1,0 0 1,0 0 0,0 0 0,0 0 0,1 0 0,4 5-47,3 12-9,-3-5 30,20 47-97,-23-54 124,1 1 0,0-1 0,1 0 0,-1 0 0,1 0 0,0-1 0,9 9 0,-12-12 5,0-1 1,-1 1-1,1 0 1,0-1-1,0 1 1,0 0-1,0-1 0,0 1 1,1-1-1,-1 0 1,0 1-1,0-1 1,0 0-1,0 1 0,0-1 1,0 0-1,1 0 1,-1 0-1,0 0 1,0 0-1,0 0 0,0-1 1,0 1-1,1 0 1,1-1-1,-2 0 3,1-1 1,-1 1-1,1 0 0,-1-1 0,0 1 0,1-1 1,-1 1-1,0-1 0,0 1 0,0-1 0,0 0 1,0 0-1,0-3 0,2-2 13,-1 0 0,-1-1 1,1 1-1,-1-1 0,0 1 0,-1-13 0,0 19-20,0 1-1,0-1 1,0 1-1,0-1 1,0 0-1,0 1 0,0-1 1,0 1-1,0-1 1,-1 1-1,1-1 1,0 0-1,0 1 1,-1-1-1,1 1 0,0-1 1,-1 1-1,1-1 1,0 1-1,-1-1 1,1 1-1,-1 0 1,0-1-1,1 1-1,-1 0-1,1 0 1,-1 0 0,1 0-1,-1 0 1,1 0 0,-1 0-1,1 0 1,-1 1 0,1-1-1,-1 0 1,1 0-1,-1 0 1,1 1 0,0-1-1,-1 0 1,1 1 0,-1-1-1,1 0 1,-1 1 0,-17 25-73,12-15 45,1 1-1,0 0 1,-5 24 0,9-31 26,-1-1-1,2 1 1,-1 0 0,0 0-1,1 0 1,0 0 0,0 0-1,1 0 1,0 0 0,-1 0-1,2 0 1,2 9 0,-3-13 4,0 1 1,0 0 0,1-1-1,-1 1 1,1-1 0,-1 0-1,1 1 1,0-1 0,-1 0-1,1 0 1,0 0 0,0 0 0,0 0-1,0 0 1,0-1 0,0 1-1,0-1 1,0 1 0,0-1-1,0 0 1,0 0 0,0 0-1,3 0 1,7 0 8,0-1 1,22-5-1,-26 5-5,32-7 3,-13 2-150,0 1-1,1 2 0,0 0 0,54 3 1,-76 1 98,0 0 1,0 1-1,0-1 1,0 1-1,0 0 1,5 4-1,-9-6 46,-1 1 1,0-1-1,0 1 1,0 0-1,1-1 1,-1 1-1,0 0 1,0 0-1,0 0 1,0 0-1,0 0 1,0 0-1,0 0 1,-1 0-1,1 0 1,0 0-1,-1 1 1,1-1-1,-1 0 1,1 0-1,-1 1 1,1-1-1,-1 0 1,0 1-1,0-1 1,1 1-1,-1-1 1,0 0-1,0 1 1,-1-1-1,1 0 1,0 3-1,-5 4 318,1-9 121,0-16 271,4 3-617,2 0 0,0 0 1,0 0-1,1 0 0,1 0 1,1 0-1,0 1 0,0 0 1,1 0-1,15-23 0,-20 35-102,-1 0-1,1 1 1,-1-1 0,1 0-1,0 0 1,-1 1-1,1-1 1,0 0 0,0 1-1,-1-1 1,1 1-1,0-1 1,0 1 0,0 0-1,0-1 1,0 1-1,0 0 1,-1-1-1,1 1 1,0 0 0,0 0-1,0 0 1,0 0-1,2 0 1,-2 1-12,1-1 0,-1 1 0,1-1 0,-1 1-1,0 0 1,0 0 0,1 0 0,-1 0 0,0 0 0,0 0 0,0 0 0,0 0-1,2 3 1,1 3-78,1 0 0,-1 0 0,-1 1 0,5 11-1,-3-2-18,-1 0-1,2 18 0,-6-34 118,1-1 0,-1 1 0,0-1 0,0 1 0,0-1 1,0 1-1,1-1 0,-1 1 0,0-1 0,0 1 0,1-1 0,-1 0 0,0 1 0,1-1 0,-1 1 0,0-1 1,1 0-1,-1 1 0,1-1 0,-1 0 0,1 0 0,-1 1 0,1-1 0,-1 0 0,1 0 0,-1 0 0,1 1 1,-1-1-1,1 0 0,-1 0 0,1 0 0,-1 0 0,1 0 0,-1 0 0,1 0 0,-1 0 0,1 0 1,-1 0-1,1-1 0,-1 1 0,1 0 0,-1 0 0,1 0 0,-1-1 0,1 1 0,0-1 0,27-14 42,-22 11-39,14-9 11,-10 7 0,-1 0-1,1 0 1,0 1-1,0 0 1,1 0 0,0 1-1,17-4 1,-27 8-5,0 0 0,0 0-1,0 0 1,0 0 0,1 0-1,-1 0 1,0 0 0,0 1 0,0-1-1,0 0 1,0 0 0,0 1 0,0-1-1,0 1 1,0-1 0,0 1 0,0-1-1,0 1 1,-1 0 0,1-1 0,0 1-1,0 0 1,-1 0 0,1-1 0,0 1-1,-1 0 1,1 0 0,0 0-1,-1 0 1,1 0 0,-1 0 0,0 0-1,1 0 1,-1 0 0,0 0 0,0 0-1,0 0 1,1 0 0,-1 0 0,0 1-1,-1 1 1,1 6 81,0 0 0,-1 0 0,-4 18-1,3-19-7,-3 19-140,5-16-403,2-15-249,4-20 480,4-16-95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6.073"/>
    </inkml:context>
    <inkml:brush xml:id="br0">
      <inkml:brushProperty name="width" value="0.05" units="cm"/>
      <inkml:brushProperty name="height" value="0.05" units="cm"/>
    </inkml:brush>
  </inkml:definitions>
  <inkml:trace contextRef="#ctx0" brushRef="#br0">220 353 16011,'1'-1'146,"-1"-1"0,0 1-1,0 0 1,0 0-1,-1 0 1,1 0 0,0-1-1,0 1 1,-1 0-1,1 0 1,0 0 0,-1 0-1,1 0 1,-1 0-1,0 0 1,1 0 0,-1 0-1,0 0 1,1 0-1,-1 0 1,0 0 0,0 1-1,-1-2 1,0 1 19,0 0 0,0 1 0,1-1 1,-1 1-1,0 0 0,0-1 0,1 1 1,-1 0-1,0 0 0,0 0 0,0 0 1,0 1-1,-3 0 0,-2 1 171,0 0-1,-1 1 1,1 0-1,0 0 1,0 1-1,-7 5 1,1 0-84,1 1-1,0 1 1,1 0 0,-17 21 0,22-25-245,0 1 0,1 0 0,1 0 0,-1 0 0,1 1-1,1-1 1,-1 1 0,1 0 0,-2 11 0,5-18-10,-1 0-1,1 0 0,0 0 1,0 0-1,0 0 0,0 0 1,0 0-1,0 0 1,0 0-1,1 0 0,-1 0 1,1 0-1,-1 0 0,1 0 1,0 0-1,0 0 1,0 0-1,0 0 0,0-1 1,2 3-1,-2-2 4,1-1-1,0 0 0,0 0 1,0 0-1,0 0 0,0 0 1,0 0-1,0-1 0,0 1 1,0-1-1,0 1 1,0-1-1,0 0 0,0 1 1,0-1-1,3-1 0,4 0 7,-1 0-1,1 0 0,-1-1 1,1-1-1,-1 0 0,0 0 1,0 0-1,9-6 0,6-5 55,-1-2 0,0-1 0,-2 0 0,0-2 0,-1 0 0,29-37-1,-27 26 58,0 0 0,-2-2 0,-2 0 0,20-49-1,-33 71-67,-1 0 0,1 0-1,1-17 1,-5 26-48,1 1-1,-1 0 1,0 0-1,0 0 1,0 0-1,0 0 1,0 0-1,0 0 1,0-1-1,0 1 1,0 0-1,0 0 1,0 0-1,0 0 1,0 0-1,0-1 1,0 1-1,0 0 1,0 0 0,0 0-1,0 0 1,0 0-1,0-1 1,0 1-1,0 0 1,0 0-1,0 0 1,0 0-1,0 0 1,0 0-1,0-1 1,0 1-1,0 0 1,0 0-1,0 0 1,-1 0-1,1 0 1,0 0 0,0 0-1,0-1 1,0 1-1,0 0 1,0 0-1,0 0 1,-1 0-1,1 0 1,0 0-1,0 0 1,0 0-1,0 0 1,-1 0-1,-3 5-20,-2 7 9,0-1 1,1 1 0,0 0-1,1 1 1,0-1 0,1 1-1,-2 24 1,5-36 19,-1-1 1,1 1-1,0 0 1,0-1-1,0 1 0,0-1 1,0 1-1,0 0 0,0-1 1,0 1-1,1 0 1,-1-1-1,0 1 0,0 0 1,1-1-1,-1 1 0,0-1 1,0 1-1,1 0 1,-1-1-1,1 1 0,-1-1 1,1 1-1,0 0 7,0-1-1,-1 0 1,1 0-1,-1 0 1,1 0-1,0 0 1,-1-1-1,1 1 1,0 0-1,-1 0 1,1 0-1,-1 0 1,1-1-1,-1 1 1,1 0-1,-1-1 1,1 1-1,-1 0 1,2-1-1,24-27 405,-1-6-132,-2-1 1,-1 0-1,31-72 0,-46 88-364,-7 18-93,-4 7 93,-5 11-12,-12 37 17,2 0 1,3 1-1,3 1 0,-13 111 1,25-159 95,1 1 0,0-1 1,0 0-1,0 1 0,1-1 1,3 14-1,-3-21-19,-1-1 0,0 1 0,0 0 1,1-1-1,-1 1 0,0 0 0,1-1 0,-1 1 0,0 0 0,1-1 0,-1 1 1,1-1-1,-1 1 0,1 0 0,0-1 0,-1 0 0,1 1 0,-1-1 0,1 1 1,0-1-1,-1 0 0,1 1 0,0-1 0,0 0 0,-1 0 0,1 1 1,0-1-1,0 0 0,-1 0 0,1 0 0,0 0 0,0 0 0,-1 0 0,1 0 1,0 0-1,0-1 0,-1 1 0,1 0 0,0 0 0,1-1 0,1-1 15,0 1 0,0-1-1,-1 0 1,1 0-1,0 0 1,-1 0 0,4-4-1,3-5 45,0 0-1,-1-1 1,0 0-1,-1 0 1,0-1 0,-1 0-1,6-21 1,-4 7 73,0 0 1,5-54-1,-12 75-112,2-30 77,-3 34-98,0 0 1,0 0-1,0 1 0,-1-1 1,1 0-1,0 0 0,-1 1 0,1-1 1,-1 0-1,0 1 0,1-1 1,-1 1-1,0-1 0,0 1 0,0-1 1,-2-1-1,3 2-6,-1 1 0,0 0 0,1 0 0,-1-1 0,0 1-1,1 0 1,-1 0 0,0 0 0,1 0 0,-1 0 0,0 0 0,1 0 0,-1 0 0,0 0 0,1 0-1,-1 0 1,0 0 0,1 1 0,-1-1 0,1 0 0,-1 0 0,0 1 0,1-1 0,-1 0 0,1 1 0,-1-1-1,0 0 1,1 1 0,-1-1 0,1 1 0,0-1 0,-1 1 0,1 0 0,-1-1 0,1 1 0,0-1 0,-1 1-1,1 0 1,-16 27-58,15-25 53,-4 6-9,2-3 10,0-1-1,1 1 1,-1-1 0,1 1-1,0 0 1,0-1 0,1 1 0,0 0-1,-1 9 1,2-15 6,0 0 0,0 0 0,0 1 0,0-1-1,0 0 1,0 0 0,0 0 0,0 0 0,0 0 0,0 0 0,0 1 0,0-1 0,0 0-1,0 0 1,0 0 0,0 0 0,0 0 0,0 0 0,0 0 0,0 0 0,1 1 0,-1-1-1,0 0 1,0 0 0,0 0 0,0 0 0,0 0 0,0 0 0,0 0 0,0 0 0,0 0-1,0 0 1,1 0 0,-1 0 0,0 0 0,0 0 0,0 0 0,0 0 0,0 1 0,0-1-1,0 0 1,1 0 0,-1 0 0,0 0 0,0-1 0,0 1 0,0 0 0,0 0 0,0 0-1,0 0 1,1 0 0,5-6 33,4-8-12,-10 14-23,2-5-83,0 3-51,-1 1-1,0-1 1,0 0 0,0 1 0,-1-1 0,1 0 0,0 0 0,-1 0 0,1 0-1,-1-2 1,-14 0-1809,10-2 1334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6.928"/>
    </inkml:context>
    <inkml:brush xml:id="br0">
      <inkml:brushProperty name="width" value="0.05" units="cm"/>
      <inkml:brushProperty name="height" value="0.05" units="cm"/>
    </inkml:brush>
  </inkml:definitions>
  <inkml:trace contextRef="#ctx0" brushRef="#br0">161 41 17004,'4'-13'1113,"3"-13"501,-6 24-641,-4 18 249,-44 176 1679,-27 128-1662,58-235-427,-9 163 1,25-237-762,-1-8-33,1-1 0,0 1 0,0 0 0,0-1 0,0 1 0,0-1 0,0 1 1,1 0-1,0-1 0,-1 1 0,1-1 0,0 1 0,2 4 0,-3-7-12,0 0 0,1 0 0,-1 1-1,0-1 1,0 0 0,0 0 0,0 0-1,1 1 1,-1-1 0,0 0 0,0 0 0,0 0-1,1 0 1,-1 1 0,0-1 0,0 0-1,0 0 1,1 0 0,-1 0 0,0 0-1,0 0 1,1 0 0,-1 0 0,0 0 0,1 0-1,-1 1 1,0-1 0,0-1 0,1 1-1,-1 0 1,0 0 0,0 0 0,1 0-1,-1 0 1,7-9 144,0-16 72,-2-16 6,-2 0 0,-1 0 0,-3 0 0,-8-67 0,-4 29-184,8 69-313,-1 14 545,1 14-3893,3-23 3118,-2-2-140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7.767"/>
    </inkml:context>
    <inkml:brush xml:id="br0">
      <inkml:brushProperty name="width" value="0.05" units="cm"/>
      <inkml:brushProperty name="height" value="0.05" units="cm"/>
    </inkml:brush>
  </inkml:definitions>
  <inkml:trace contextRef="#ctx0" brushRef="#br0">23 1 22157,'-3'17'2080,"0"5"-1624,1 6-256,-3 7 1265,4 5-1033,-2 1-216,2 2-136,-1-3-40,2-7-336,-3-5-280,3-10-585,0-9 945,5-13-160,2-18-120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8.190"/>
    </inkml:context>
    <inkml:brush xml:id="br0">
      <inkml:brushProperty name="width" value="0.05" units="cm"/>
      <inkml:brushProperty name="height" value="0.05" units="cm"/>
    </inkml:brush>
  </inkml:definitions>
  <inkml:trace contextRef="#ctx0" brushRef="#br0">29 44 21613,'-10'-22'2264,"5"11"-1464,-1 2-368,2 8 1057,1 4-305,3 4-1008,0 4-520,0 8-1000,3 1-1745,-1 4 2481,4 2-464,1-2-369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33"/>
    </inkml:context>
    <inkml:brush xml:id="br0">
      <inkml:brushProperty name="width" value="0.05" units="cm"/>
      <inkml:brushProperty name="height" value="0.05" units="cm"/>
    </inkml:brush>
  </inkml:definitions>
  <inkml:trace contextRef="#ctx0" brushRef="#br0">0 1 8514,'22'4'424,"0"2"0,-1 1 0,29 12 0,11 5 120,49 8-226,1-4 0,2-5 0,172 12 0,351-16-144,-488-19-87,420 10-56,396-1 10,604-66 573,-360 8 209,-368 54-402,-603 0-319,-157-3-13,183-1-360,-212-4 185,-1-2 0,0-2 1,55-15-1,-25-4-41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8.577"/>
    </inkml:context>
    <inkml:brush xml:id="br0">
      <inkml:brushProperty name="width" value="0.05" units="cm"/>
      <inkml:brushProperty name="height" value="0.05" units="cm"/>
    </inkml:brush>
  </inkml:definitions>
  <inkml:trace contextRef="#ctx0" brushRef="#br0">1 141 15307,'8'-3'493,"1"1"149,-1 0 0,1 0 0,-1 1 0,1 0 1,11 0-1,-18 1-509,-1 0 1,1 0 0,-1 1-1,1-1 1,-1 0-1,1 1 1,-1-1-1,1 1 1,-1-1-1,1 1 1,-1 0 0,0 0-1,1-1 1,-1 1-1,0 0 1,0 0-1,0 0 1,0 1 0,1-1-1,-2 0 1,1 0-1,0 0 1,0 1-1,0-1 1,0 1-1,-1-1 1,1 0 0,-1 1-1,1-1 1,-1 1-1,0-1 1,1 1-1,-1-1 1,0 1-1,0 0 1,0 1 0,-2 14 217,0 0 0,-1 0-1,0 0 1,-1-1 0,-1 0 0,-8 18 0,-1 7-13,8-25-248,3-7-44,0 0 1,1 0-1,0 1 1,0-1-1,0 15 1,1-23-40,1-1-1,0 1 1,0 0 0,0-1-1,0 1 1,0-1 0,0 1 0,0 0-1,0-1 1,0 1 0,0-1-1,0 1 1,0 0 0,0-1-1,0 1 1,1-1 0,-1 1-1,0-1 1,0 1 0,1 0 0,-1-1-1,0 1 1,1-1 0,-1 0-1,1 1 1,-1-1 0,1 1-1,-1-1 1,0 0 0,1 1 0,-1-1-1,1 0 1,0 1 0,-1-1-1,1 0 1,-1 0 0,1 1-1,-1-1 1,1 0 0,0 0 0,-1 0-1,1 0 1,-1 0 0,1 0-1,0 0 1,-1 0 0,1 0-1,-1 0 1,1 0 0,0-1-1,-1 1 1,1 0 0,-1 0 0,1 0-1,-1-1 1,1 1 0,-1 0-1,1-1 1,0 0 0,5-2 44,0-1 1,0 0-1,-1-1 0,6-4 1,24-23 56,-2-2-1,-1-2 1,-1 0 0,-3-2 0,35-59 0,-53 72-83,-7 14-25,-3 11-1,0 0 1,0 0 0,0 0 0,0 0 0,0 0 0,0 0-1,0 0 1,0 0 0,0-1 0,0 1 0,0 0 0,0 0-1,0 0 1,0 0 0,0 0 0,0 0 0,0 0 0,0 0-1,0 0 1,0 0 0,0 0 0,0 0 0,0-1 0,0 1-1,0 0 1,0 0 0,0 0 0,0 0 0,0 0 0,0 0-1,0 0 1,0 0 0,0 0 0,0 0 0,0 0 0,0 0-1,0 0 1,-1 0 0,1-1 0,0 1 0,0 0-1,0 0 1,0 0 0,0 0 0,0 0 0,0 0 0,0 0-1,0 0 1,0 0 0,0 0 0,0 0 0,0 0 0,-1 0-1,1 0 1,0 0 0,0 0 0,0 0 0,0 0 0,0 0-1,0 0 1,0 0 0,0 0 0,0 0 0,0 0 0,0 0-1,0 0 1,-1 0 0,1 1 0,-2 1-3,0 0-1,1 0 1,-1 0 0,0 1-1,1-1 1,-1 0 0,1 1-1,0 0 1,0-1 0,0 1-1,0 0 1,0-1 0,0 5-1,-5 40-77,6-43 73,-1 0 0,1 1 1,0-1-1,1 1 0,-1-1 0,1 1 1,0-1-1,0 0 0,0 1 0,1-1 1,-1 0-1,1 0 0,0 0 0,4 6 1,-4-8 6,0 0 1,0 0 0,0 0 0,1 0-1,-1-1 1,0 1 0,1-1 0,-1 1-1,1-1 1,0 0 0,-1 0 0,1 0-1,0 0 1,0-1 0,-1 1-1,1-1 1,0 0 0,0 1 0,0-1-1,0 0 1,-1-1 0,1 1 0,0 0-1,3-2 1,5-1 22,0 0-1,0-1 1,0 0-1,-1-1 1,1-1-1,-1 1 1,0-1-1,-1-1 1,0 0-1,11-10 1,-4 1 63,0 0 1,-1 0 0,-1-2 0,16-25 0,-4-5 129,-25 45-199,1 0 0,-1 1 1,0-1-1,0 0 0,-1 0 1,1 1-1,-1-1 0,1 0 1,-1 0-1,0 0 0,0 0 0,0 0 1,0 0-1,-1 0 0,0-4 1,0 6-15,1 1 0,0-1 0,-1 1 0,1-1 0,-1 1 0,1-1 0,-1 1 0,1-1-1,-1 1 1,1-1 0,-1 1 0,1 0 0,-1-1 0,0 1 0,1 0 0,-1 0 0,1-1 0,-1 1 0,0 0 0,1 0 0,-1 0 0,0 0 0,1 0 0,-1 0 0,0 0 0,1 0 0,-1 0 0,0 0 0,1 0 0,-1 0 0,0 1 0,1-1 0,-1 0 0,1 0 0,-2 1 0,-19 11 21,8-1-2,1 0-1,1 1 1,0 0-1,0 0 1,1 1-1,1 1 1,0 0-1,1 0 1,1 0-1,0 1 1,0 0-1,2 1 1,0-1-1,1 1 1,0 0-1,-2 32 0,6-42-65,1 0 0,0 0 0,0 0 0,0 0 0,0 0 0,1 0 0,0 0 0,0 0 0,1-1 0,-1 1 0,1-1 0,6 8 0,-7-10 4,0 0 0,0-1-1,0 1 1,1-1 0,-1 0 0,1 0 0,0 0 0,-1 0 0,1 0 0,0-1-1,0 1 1,0-1 0,0 1 0,0-1 0,1 0 0,-1-1 0,0 1 0,0 0 0,1-1-1,-1 0 1,0 0 0,1 0 0,-1 0 0,4-1 0,25-9-262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009"/>
    </inkml:context>
    <inkml:brush xml:id="br0">
      <inkml:brushProperty name="width" value="0.05" units="cm"/>
      <inkml:brushProperty name="height" value="0.05" units="cm"/>
    </inkml:brush>
  </inkml:definitions>
  <inkml:trace contextRef="#ctx0" brushRef="#br0">1 42 19756,'7'9'2009,"7"1"-1457,8-5-248,5-3 1648,13-7-1448,4-6-136,7 1-208,0 0-104,-4-2-136,-2 2-136,-12 3-376,-4 4-272,-14 6-544,-2 6 1032,-11-2-272,-2 3-137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369"/>
    </inkml:context>
    <inkml:brush xml:id="br0">
      <inkml:brushProperty name="width" value="0.05" units="cm"/>
      <inkml:brushProperty name="height" value="0.05" units="cm"/>
    </inkml:brush>
  </inkml:definitions>
  <inkml:trace contextRef="#ctx0" brushRef="#br0">1 72 20372,'3'7'1513,"11"-1"-1073,8-2-120,12-1 568,2-3-224,8 0-368,1 0-72,3-4-440,-2-3-272,-4-5-352,-5-2 632,-7-9-184,-1-9-168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747"/>
    </inkml:context>
    <inkml:brush xml:id="br0">
      <inkml:brushProperty name="width" value="0.05" units="cm"/>
      <inkml:brushProperty name="height" value="0.05" units="cm"/>
    </inkml:brush>
  </inkml:definitions>
  <inkml:trace contextRef="#ctx0" brushRef="#br0">25 0 15803,'11'2'5757,"18"4"-3991,-10 0-1547,-1 0-1,1 1 1,-1 1-1,-1 0 0,0 2 1,23 15-1,-34-20-169,0 0-1,0 0 0,0 1 1,-1 0-1,0 0 1,0 0-1,0 0 0,-1 1 1,0 0-1,0 0 1,-1 0-1,0 0 0,0 1 1,-1-1-1,0 1 1,0-1-1,-1 1 0,2 13 1,-4-4 50,0 0 0,0 0 1,-2-1-1,0 1 0,-1-1 0,0 0 0,-2 0 1,0 0-1,0 0 0,-13 19 0,5-10-156,-2-1-1,-1 0 1,-1 0 0,-1-2-1,-24 22 1,39-39-114,-1 0 0,0 0 0,-1-1 0,1 0 0,-1 0 0,0 0 0,0 0 0,0-1 0,0 0 1,-1-1-1,1 1 0,-14 2 0,2-4-388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1.351"/>
    </inkml:context>
    <inkml:brush xml:id="br0">
      <inkml:brushProperty name="width" value="0.05" units="cm"/>
      <inkml:brushProperty name="height" value="0.05" units="cm"/>
    </inkml:brush>
  </inkml:definitions>
  <inkml:trace contextRef="#ctx0" brushRef="#br0">300 68 18812,'1'-2'173,"-1"0"0,1 0 0,-1 0 0,1 0 0,-1 0 0,0 0 0,1 0 0,-1 0 1,0 0-1,-1 0 0,1 0 0,0 0 0,0 0 0,-1 1 0,1-1 0,-1 0 0,0 0 0,0 0 0,1 0 0,-1 1 0,0-1 0,0 0 0,-1 1 0,1-1 0,0 1 1,-1-1-1,1 1 0,0 0 0,-1-1 0,0 1 0,1 0 0,-1 0 0,0 0 0,1 0 0,-1 0 0,0 1 0,-3-2 0,-2 0-19,1 1 1,0 0-1,-1 0 0,1 0 1,-1 1-1,1 0 0,-1 1 1,1-1-1,-1 1 0,-9 3 1,6-1-83,0 1 0,1 0 0,-1 1 0,1 0 0,0 0-1,1 1 1,-1 1 0,1-1 0,1 1 0,-1 0 0,1 1 0,-9 12 0,7-9-45,1 2 0,0-1 0,1 1 0,0 0 0,1 1 0,1-1 1,0 1-1,-3 18 0,6-24-27,1 0 0,0 0 1,0 0-1,1 0 0,0 0 1,1 0-1,0 0 0,0 0 1,0-1-1,1 1 0,1 0 1,2 8-1,-3-12-2,0-1-1,0 0 1,-1 0 0,2 0-1,-1 0 1,0 0 0,1 0-1,-1-1 1,1 1 0,0-1-1,0 0 1,0 0-1,0 0 1,0 0 0,0 0-1,0-1 1,1 1 0,-1-1-1,1 0 1,-1 0 0,1 0-1,-1 0 1,1-1 0,0 1-1,-1-1 1,1 0-1,0 0 1,5-2 0,1 1 27,0-2 1,0 1 0,0-2-1,0 1 1,-1-1 0,0-1-1,0 1 1,0-2 0,0 1-1,-1-1 1,0 0 0,0-1-1,0 0 1,-1 0 0,9-12-1,-9 10 47,0 0 0,-1-1-1,1 0 1,-2 0-1,1 0 1,-2-1 0,1 0-1,-1 0 1,-1 0 0,0 0-1,-1-1 1,0 1 0,1-16-1,-4 21-30,1 0 0,-1-1 0,-1 1 1,1 0-1,-1 0 0,0 0 0,0 0 0,-1 0 0,-5-9 0,7 13-106,0 0-1,0 1 1,0-1-1,0 1 1,0-1 0,0 1-1,-1-1 1,1 1 0,0 0-1,-1-1 1,1 1 0,-1 0-1,1 0 1,-1 0 0,0 0-1,1 1 1,-1-1 0,0 0-1,0 1 1,1-1 0,-1 1-1,0-1 1,0 1 0,0 0-1,0 0 1,0 0 0,1 0-1,-1 0 1,0 0 0,0 1-1,0-1 1,0 1 0,1-1-1,-1 1 1,0-1 0,-3 3-1,4-2-96,-1 1 0,0-1 0,0 1 0,1-1 0,-1 1 1,1 0-1,0 0 0,0-1 0,-1 1 0,1 0 0,0 0 0,0 0 0,1 0 0,-1 1 0,0-1 0,1 0 0,-1 0 0,1 0 0,0 0 0,0 1 0,0-1 0,0 0 0,0 0 1,0 1-1,1-1 0,-1 0 0,1 0 0,-1 0 0,2 3 0,7 8-990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1.759"/>
    </inkml:context>
    <inkml:brush xml:id="br0">
      <inkml:brushProperty name="width" value="0.05" units="cm"/>
      <inkml:brushProperty name="height" value="0.05" units="cm"/>
    </inkml:brush>
  </inkml:definitions>
  <inkml:trace contextRef="#ctx0" brushRef="#br0">16 1 22205,'-4'11'1656,"1"12"-1288,2 3-168,1 11 632,-2 2-255,2 10-393,0-1-96,2 0-256,-1-3-217,-1-6-567,0-4-296,0-11 944,-3-5-232,-3-12-200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2.164"/>
    </inkml:context>
    <inkml:brush xml:id="br0">
      <inkml:brushProperty name="width" value="0.05" units="cm"/>
      <inkml:brushProperty name="height" value="0.05" units="cm"/>
    </inkml:brush>
  </inkml:definitions>
  <inkml:trace contextRef="#ctx0" brushRef="#br0">14 254 16067,'-4'-14'512,"1"-1"0,0 1 0,1-1-1,1 0 1,0 0 0,1 1-1,3-20 1,-2 29-309,0-1-1,0 1 0,1-1 1,-1 1-1,1 0 1,1 0-1,-1 0 1,1 0-1,0 0 1,0 0-1,0 1 0,1-1 1,0 1-1,0 0 1,0 0-1,0 1 1,0-1-1,1 1 1,-1 0-1,1 0 0,0 0 1,7-2-1,-3 2-82,0 0 0,0 0 0,0 1 0,0 1 0,1-1 0,-1 1 0,0 1 0,16 1 0,-20-1-118,0 0 1,0 1 0,0 0 0,0 0 0,0 0-1,0 1 1,-1-1 0,1 1 0,-1 0 0,1 1-1,-1-1 1,0 1 0,1 0 0,-1 0 0,-1 0-1,1 0 1,6 8 0,-9-9 9,1 1 1,-1 0-1,0 0 1,0 0-1,0 0 1,0 0-1,-1 0 0,1 0 1,-1 1-1,0-1 1,1 0-1,-1 0 1,-1 0-1,1 0 0,0 0 1,-1 1-1,0-1 1,0 0-1,0 0 1,0 0-1,0 0 1,-1-1-1,-1 4 0,-5 9 67,-1-1 0,0 0 0,-13 13 0,13-15-25,-91 110-1074,98-121 545,5-6 348,11-13-253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2.522"/>
    </inkml:context>
    <inkml:brush xml:id="br0">
      <inkml:brushProperty name="width" value="0.05" units="cm"/>
      <inkml:brushProperty name="height" value="0.05" units="cm"/>
    </inkml:brush>
  </inkml:definitions>
  <inkml:trace contextRef="#ctx0" brushRef="#br0">1 1 18356,'2'13'546,"1"1"0,-2-1 0,0 1 0,0 0-1,-2 0 1,-2 20 0,0 14 434,10 242 83,-7-287-1020,0 1-1,1-1 1,-1 1 0,1-1-1,0 1 1,0-1 0,0 0-1,1 1 1,1 3 0,-3-7-27,1 1 0,-1-1 0,0 1 0,1-1-1,-1 0 1,1 1 0,-1-1 0,0 0 0,1 1 0,-1-1 0,1 0 0,-1 0 0,1 0 0,-1 1 0,1-1 0,-1 0 0,1 0 0,-1 0 0,1 0 0,-1 0 0,1 0-1,-1 0 1,1 0 0,0 0 0,1 0 17,-1-1-1,1 0 0,-1 1 1,1-1-1,-1 0 0,0 0 1,1 0-1,-1 0 0,0 0 0,0 0 1,1 0-1,0-2 0,77-98 1164,-20 24-543,196-199-691,-253 273-103,-7 5-90,-7 6-155</inkml:trace>
  <inkml:trace contextRef="#ctx0" brushRef="#br0" timeOffset="1">277 326 20076,'16'25'1593,"1"-1"-1369,3-1-168,5-3 144,1-1-600,-4-5 400,-4-8-216,-8-9-184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47.963"/>
    </inkml:context>
    <inkml:brush xml:id="br0">
      <inkml:brushProperty name="width" value="0.05" units="cm"/>
      <inkml:brushProperty name="height" value="0.05" units="cm"/>
    </inkml:brush>
  </inkml:definitions>
  <inkml:trace contextRef="#ctx0" brushRef="#br0">19 1 13939,'-3'0'576,"-4"5"-400,-2-3-144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0.561"/>
    </inkml:context>
    <inkml:brush xml:id="br0">
      <inkml:brushProperty name="width" value="0.05" units="cm"/>
      <inkml:brushProperty name="height" value="0.05" units="cm"/>
    </inkml:brush>
  </inkml:definitions>
  <inkml:trace contextRef="#ctx0" brushRef="#br0">240 16 19492,'0'-1'100,"0"0"0,-1 1 1,1-1-1,0 0 0,0 0 0,-1 1 0,1-1 0,0 0 1,-1 1-1,1-1 0,-1 1 0,1-1 0,-1 0 0,1 1 0,-1-1 1,1 1-1,-1-1 0,1 1 0,-1 0 0,0-1 0,1 1 0,-1-1 1,0 1-1,1 0 0,-1 0 0,0-1 0,0 1 0,1 0 0,-1 0 1,0 0-1,0 0 0,1 0 0,-1 0 0,0 0 0,0 0 1,1 0-1,-1 0 0,0 0 0,0 1 0,-1-1 0,-31 10 1765,14 0-1469,0 0 0,1 1 0,-28 24 1,36-27-396,0 1 1,1 0 0,0 1 0,0 0-1,1 0 1,0 1 0,-6 12 0,13-22-4,1-1 0,0 1 0,0-1 0,-1 1 0,1-1 0,0 1 0,0-1 0,0 1 1,-1 0-1,1-1 0,0 1 0,0-1 0,0 1 0,0-1 0,0 1 0,0 0 0,0-1 0,0 1 0,0-1 1,1 1-1,-1 0 0,0-1 0,0 1 0,0-1 0,1 1 0,-1-1 0,0 1 0,1 0 0,0 0 0,0-1 0,0 1-1,0 0 1,0-1 0,0 1-1,0-1 1,0 0 0,1 1-1,-1-1 1,0 0 0,0 1-1,0-1 1,2 0 0,40-3-66,-39 3 50,19-4-38,-1 0 0,31 0-1,-48 4 44,0 0 0,0 0 0,0 0 0,-1 1 0,1 0-1,0 0 1,-1 0 0,1 0 0,0 1 0,-1 0 0,0 0 0,7 4-1,-9-5 8,0 1 0,0 0 0,0 0 0,0 0-1,-1 0 1,1 0 0,0 0 0,-1 0 0,0 0-1,1 1 1,-1-1 0,0 0 0,0 1 0,0-1 0,-1 1-1,1-1 1,0 5 0,-1-3 28,0 1 0,0 0 1,0 0-1,-1 0 0,0-1 1,1 1-1,-2 0 0,1-1 0,-2 6 1,-1-1 108,0-1 1,-1 1-1,0-1 0,0 0 1,-1 0-1,0 0 1,0-1-1,0 0 1,-9 6-1,9-8 63,0 0 0,0-1 0,0 0 1,-1-1-1,0 0 0,-8 4 0,15-8-196,0 1 0,1 0 0,-1 0 0,0 0 0,0-1 0,0 1 0,0 0 0,0 0 0,0 0 0,0 0 0,0-1 0,0 1 0,0 0 0,0 0 0,0-1 0,0 1 1,0 0-1,0 0 0,0 0 0,0-1 0,0 1 0,0 0 0,0 0 0,0 0 0,0-1 0,0 1 0,0 0 0,0 0 0,0 0 0,0 0 0,-1-1 0,1 1 0,0 0 0,0 0 0,0 0 0,0 0 0,0-1 0,-1 1 0,1 0 0,0 0 0,0 0 0,0 0 0,-1 0 0,1 0 1,0 0-1,0 0 0,0 0 0,-1 0 0,1 0 0,0 0 0,0 0 0,0 0 0,-1 0 0,1 0 0,0 0 0,0 0 0,0 0 0,-1 0 0,1 0 0,0 0 0,0 0 0,0 0 0,-1 0 0,1 0 0,0 0 0,0 1 0,10-16-693,46-42 527,-29 33-100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1.247"/>
    </inkml:context>
    <inkml:brush xml:id="br0">
      <inkml:brushProperty name="width" value="0.05" units="cm"/>
      <inkml:brushProperty name="height" value="0.05" units="cm"/>
    </inkml:brush>
  </inkml:definitions>
  <inkml:trace contextRef="#ctx0" brushRef="#br0">814 13 11138,'-48'0'801,"-4"-3"-657,-1-1-48,-1 0 120,-5 2 24,-3 2-128,-1 3-48,-3 10-152,-1 6-120,-1 11-568,-5 7 663,-1 12-103,-1 4-120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011"/>
    </inkml:context>
    <inkml:brush xml:id="br0">
      <inkml:brushProperty name="width" value="0.05" units="cm"/>
      <inkml:brushProperty name="height" value="0.05" units="cm"/>
    </inkml:brush>
  </inkml:definitions>
  <inkml:trace contextRef="#ctx0" brushRef="#br0">5 0 21989,'1'19'1193,"0"-1"1,-5 31 0,2-30-565,2 40 0,0-52-575,1-1-1,0 0 0,0 0 0,1 0 1,0-1-1,0 1 0,0 0 0,4 6 1,-5-10-49,0 0 1,1 0-1,-1-1 1,0 1-1,1-1 1,-1 1-1,1-1 1,-1 1-1,1-1 1,0 0-1,-1 1 1,1-1-1,0 0 1,0 0-1,0-1 1,0 1-1,0 0 1,0-1-1,0 1 1,0-1-1,0 1 1,0-1-1,0 0 1,0 0-1,1 0 1,-1 0-1,3-1 1,2 0-2,-1-1 0,0 0 0,0 0 0,0-1 0,0 1-1,0-1 1,0-1 0,-1 1 0,10-9 0,1-2 16,23-29-1,-30 32-12,1 0 0,0 0-1,1 1 1,23-17 0,-33 27-7,-1-1 0,1 1 1,-1 0-1,1-1 0,-1 1 1,1 0-1,-1 0 0,1 0 0,-1 0 1,1-1-1,-1 1 0,1 0 0,-1 0 1,1 0-1,0 0 0,-1 0 1,1 0-1,-1 1 0,1-1 0,-1 0 1,1 0-1,-1 0 0,1 0 0,-1 1 1,1-1-1,-1 0 0,1 0 1,-1 1-1,1-1 0,-1 0 0,1 1 1,-1-1-1,0 1 0,1-1 0,-1 0 1,0 1-1,1-1 0,-1 1 0,0-1 1,0 1-1,1-1 0,-1 1 1,0-1-1,0 1 0,0-1 0,0 1 1,1 1-1,4 33 53,-4-23-24,-1-11-23,0 0 1,1 0 0,-1 1 0,0-1-1,0 0 1,0 0 0,1 0 0,-1 0-1,1 0 1,-1 1 0,1-1 0,-1 0-1,1 0 1,-1 0 0,1 0 0,0-1 0,0 1-1,0 0 1,-1 0 0,1 0 0,0-1-1,2 2 1,-2-2-1,0 0-1,1 0 1,-1-1 0,1 1-1,-1 0 1,1-1 0,-1 1-1,0-1 1,1 1 0,-1-1-1,0 0 1,0 1-1,1-1 1,-1 0 0,0 0-1,0 0 1,0 0 0,2-2-1,28-29 47,18-16-84,-44 44 1,0 0 1,-1 1 0,1 0 0,1 0 0,-1 0 0,0 0 0,1 1-1,9-3 1,-13 4 15,0 1 1,-1 0-1,1-1 0,0 1 0,-1 0 0,1 0 0,0 0 1,-1 1-1,1-1 0,0 0 0,-1 0 0,1 1 0,0-1 1,-1 1-1,1 0 0,-1-1 0,1 1 0,-1 0 1,1 0-1,-1 0 0,2 1 0,-1 1 7,0-1-1,0 1 1,0-1 0,0 1-1,-1 0 1,1-1-1,-1 1 1,1 0 0,-1 0-1,1 5 1,1 6-393,-1 0 0,0 0 0,-1 26 1,-1-39 347,-4-35 143,2-4-340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388"/>
    </inkml:context>
    <inkml:brush xml:id="br0">
      <inkml:brushProperty name="width" value="0.05" units="cm"/>
      <inkml:brushProperty name="height" value="0.05" units="cm"/>
    </inkml:brush>
  </inkml:definitions>
  <inkml:trace contextRef="#ctx0" brushRef="#br0">29 15 15235,'-8'-13'2137,"2"11"-1185,-1 5-432,3 9 2281,1 0-1777,4 4-1288,3 0 1392,5-2-1112,1-2-40,7-1-32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774"/>
    </inkml:context>
    <inkml:brush xml:id="br0">
      <inkml:brushProperty name="width" value="0.05" units="cm"/>
      <inkml:brushProperty name="height" value="0.05" units="cm"/>
    </inkml:brush>
  </inkml:definitions>
  <inkml:trace contextRef="#ctx0" brushRef="#br0">38 414 15803,'-14'41'1997,"9"-28"-1389,0 0 1,1 0-1,1 0 0,-3 19 1,6-31-590,-1-1 1,1 0-1,0 0 1,0 0-1,0 0 1,0 1-1,0-1 1,0 0-1,0 0 0,0 0 1,0 1-1,0-1 1,0 0-1,0 0 1,0 0-1,0 0 1,0 1-1,0-1 1,0 0-1,0 0 1,1 0-1,-1 0 1,0 1-1,0-1 0,0 0 1,0 0-1,0 0 1,0 0-1,0 0 1,1 1-1,-1-1 1,0 0-1,0 0 1,0 0-1,0 0 1,0 0-1,1 0 1,-1 0-1,0 0 1,0 0-1,0 1 0,1-1 1,-1 0-1,0 0 1,10-6 297,6-11-167,-2-4 76,0-1 0,-1-1-1,-1 0 1,-1-1 0,-1 0 0,12-46 0,-9 16 501,-2-2 1,3-60-1,-14 111-668,1-5 82,0 0 0,-1 1-1,0-1 1,0 0-1,-3-11 1,-2 8 36,4 13-174,1-1 1,0 1 0,0 0-1,0 0 1,0 0-1,0 0 1,-1 0 0,1 0-1,0 0 1,0-1 0,0 1-1,0 0 1,-1 0-1,1 0 1,0 0 0,0 0-1,0 0 1,-1 0 0,1 0-1,0 0 1,0 0-1,0 0 1,-1 0 0,1 0-1,0 0 1,0 0 0,0 0-1,0 1 1,-1-1-1,1 0 1,0 0 0,0 0-1,0 0 1,0 0 0,-1 1-1,0 0 12,-1 1-1,1 0 1,0 0-1,0 0 1,0 0-1,0 0 1,0 0-1,0 0 1,0 5-1,-6 20 68,2 0 0,0 1 0,2-1 0,1 1 0,2 0-1,0 0 1,2 0 0,1-1 0,9 38 0,-10-55-75,2-1 0,-1 1 0,1-1 1,0 0-1,1 0 0,0-1 0,0 1 0,13 14 0,-16-20-71,1-1 1,0 1-1,0 0 0,0-1 0,0 0 0,0 0 1,0 0-1,1 0 0,-1 0 0,1-1 0,-1 1 0,1-1 1,0 0-1,-1 0 0,1 0 0,0-1 0,0 1 1,0-1-1,-1 0 0,1 0 0,0 0 0,0-1 0,0 1 1,0-1-1,5-2 0,10-8-247,-3-9-115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2.571"/>
    </inkml:context>
    <inkml:brush xml:id="br0">
      <inkml:brushProperty name="width" value="0.05" units="cm"/>
      <inkml:brushProperty name="height" value="0.05" units="cm"/>
    </inkml:brush>
  </inkml:definitions>
  <inkml:trace contextRef="#ctx0" brushRef="#br0">124 243 18980,'-1'-1'110,"1"-1"0,-1 1 1,1 0-1,-1 0 0,1 0 0,-1-1 0,0 1 1,1 0-1,-1 0 0,0 0 0,0 0 0,0 0 1,0 1-1,0-1 0,0 0 0,0 0 0,0 0 1,0 1-1,0-1 0,0 1 0,-1-1 0,1 1 0,0-1 1,0 1-1,0 0 0,-1-1 0,1 1 0,0 0 1,-1 0-1,1 0 0,0 0 0,-1 0 0,0 1 1,-1-1-3,0 1-1,1-1 1,-1 1 0,1 0 0,-1 0 0,1 0 0,-1 0 0,1 0 0,0 1 0,0-1 0,-1 1 0,1-1-1,0 1 1,0 0 0,-2 2 0,-2 6-22,0 0-1,1 0 1,0 0-1,0 1 1,1-1 0,1 1-1,-1 0 1,-1 14-1,3-10-55,0 0-1,1 0 1,0 0-1,1 0 1,4 27-1,-3-39-25,-1 0 1,1 0-1,0 0 1,0 0-1,0 0 0,0 0 1,1 0-1,-1-1 0,1 1 1,0-1-1,2 4 0,-3-5 3,0 0 0,1 0-1,-1 0 1,0 0-1,0 0 1,1-1-1,-1 1 1,0-1 0,1 1-1,-1-1 1,0 1-1,1-1 1,-1 0-1,1 1 1,-1-1-1,1 0 1,-1 0 0,1 0-1,-1 0 1,1-1-1,-1 1 1,0 0-1,1-1 1,-1 1 0,1 0-1,-1-1 1,0 0-1,2 0 1,4-3 40,0 0 0,0-1 0,0 0 0,-1 0-1,0 0 1,0-1 0,10-11 0,34-52 384,-47 65-400,16-26 225,0-1 0,-2-1 0,-1 0 0,-2-1 0,-1-1 0,-2 0 0,14-65-1,-23 61-8,-6 21-134,4 16-111,0 1 0,0 0 0,0 0-1,0-1 1,0 1 0,-1 0 0,1 0 0,0-1-1,0 1 1,0 0 0,-1 0 0,1 0 0,0-1-1,0 1 1,-1 0 0,1 0 0,0 0 0,0 0-1,-1 0 1,1-1 0,0 1 0,-1 0 0,1 0-1,0 0 1,-1 0 0,1 0 0,0 0 0,0 0-1,-1 0 1,1 0 0,0 0 0,-1 0 0,1 0-1,0 0 1,-1 1 0,1-1 0,0 0 0,-2 1-5,0 0 1,0 1-1,0-1 1,1 1-1,-1 0 1,1-1-1,-1 1 1,1 0-1,0 0 1,0 0-1,0 0 1,0 0-1,0 0 1,0 0-1,0 0 0,1 0 1,-2 4-1,0 2-8,-7 20-20,1-1 0,2 2-1,1-1 1,1 1 0,1-1-1,2 1 1,3 38 0,-2-61 31,1 1-1,0 0 1,0 0 0,1-1 0,0 1 0,0-1-1,5 10 1,-6-15 0,0 1 1,0-1-1,0 1 0,0-1 0,0 1 1,0-1-1,0 0 0,1 1 0,-1-1 1,1 0-1,-1 0 0,1 0 1,-1 0-1,1 0 0,0-1 0,-1 1 1,1 0-1,0-1 0,0 1 0,-1-1 1,1 0-1,0 1 0,0-1 0,0 0 1,0 0-1,-1 0 0,1 0 0,0-1 1,0 1-1,0 0 0,1-2 0,2 1 1,0-1-1,0 0 1,0 0-1,0-1 1,-1 1-1,1-1 1,-1 0-1,0 0 1,0 0-1,6-6 1,1-4-13,19-27 0,-22 28-29,1 0 1,15-15-1,-24 26 33,1 1-1,-1-1 1,0 1-1,1 0 0,-1-1 1,1 1-1,-1 0 0,0-1 1,1 1-1,-1 0 1,1-1-1,-1 1 0,1 0 1,-1 0-1,1 0 0,-1 0 1,1-1-1,-1 1 1,1 0-1,-1 0 0,1 0 1,-1 0-1,1 0 0,-1 0 1,1 0-1,0 0 1,-1 1-1,1-1 0,0 0 0,-1 1-1,1 0 0,0-1 1,-1 1-1,1 0 0,0 0 1,-1-1-1,0 1 0,1 0 1,-1 0-1,1 0 0,-1-1 1,0 1-1,1 2 0,4 41-122,-4-35 90,-1-3 25,9 53-132,-8-54 148,0 0 0,1-1 0,-1 1 0,1-1 0,0 1 0,0-1 1,0 0-1,1 0 0,0 0 0,3 4 0,-5-7 6,0 0 0,0 0-1,1 0 1,-1 0 0,0 0 0,0 0-1,1 0 1,-1-1 0,1 1 0,-1-1 0,1 1-1,-1-1 1,1 1 0,-1-1 0,1 0-1,-1 0 1,1 0 0,-1 0 0,4 0 0,-2-1 4,1 1 1,-1-1 0,0-1-1,0 1 1,1 0 0,-1-1-1,0 1 1,4-4 0,3-3 30,0 0 0,0-1 0,14-17 0,-10 10 4,-1-1 0,-1 0 0,0-1 1,-1 0-1,15-37 0,-45 131-73,18-67 44,0 0-1,0 0 1,1 0 0,0 0 0,1 0 0,2 13-1,-2-20-6,-1 0-1,1 0 0,-1 0 0,1 0 0,0-1 0,0 1 0,0 0 1,0 0-1,0 0 0,0-1 0,0 1 0,1-1 0,-1 1 0,0-1 0,1 1 1,0-1-1,-1 0 0,1 0 0,0 0 0,-1 0 0,1 0 0,0 0 1,0 0-1,0 0 0,0-1 0,0 1 0,0-1 0,0 1 0,0-1 0,0 0 1,0 0-1,0 0 0,0 0 0,2-1 0,2 1-115,0-2-1,-1 1 1,1-1 0,-1 0-1,1 0 1,-1 0 0,0-1-1,1 0 1,-1 0-1,-1 0 1,1-1 0,5-4-1,-7 5-61,0 0-1,1 0 0,-1-1 1,0 1-1,-1-1 0,1 0 1,-1 0-1,1 0 0,-1 0 1,-1 0-1,1 0 0,0 0 1,-1-1-1,0 1 0,0-1 1,0-4-1,-2-19-664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2.961"/>
    </inkml:context>
    <inkml:brush xml:id="br0">
      <inkml:brushProperty name="width" value="0.05" units="cm"/>
      <inkml:brushProperty name="height" value="0.05" units="cm"/>
    </inkml:brush>
  </inkml:definitions>
  <inkml:trace contextRef="#ctx0" brushRef="#br0">44 42 22373,'-10'-18'1968,"0"8"-1400,2 1-320,4 5 345,0 4-9,1 4-352,0 6-224,2-1-176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3.740"/>
    </inkml:context>
    <inkml:brush xml:id="br0">
      <inkml:brushProperty name="width" value="0.05" units="cm"/>
      <inkml:brushProperty name="height" value="0.05" units="cm"/>
    </inkml:brush>
  </inkml:definitions>
  <inkml:trace contextRef="#ctx0" brushRef="#br0">0 543 17604,'1'4'289,"-1"7"215,2 0-1,0 0 1,0 0-1,5 13 1,-7-23-434,1 1-1,-1-1 1,1 1 0,-1-1-1,1 1 1,0-1 0,-1 0-1,1 1 1,0-1 0,0 0-1,0 0 1,0 0 0,0 1 0,0-1-1,0 0 1,1 0 0,-1-1-1,0 1 1,1 0 0,-1 0-1,0-1 1,1 1 0,-1 0-1,1-1 1,-1 0 0,1 1-1,-1-1 1,1 0 0,-1 0-1,1 0 1,-1 1 0,1-2-1,-1 1 1,1 0 0,0 0 0,-1 0-1,1-1 1,-1 1 0,2-2-1,2 0 73,1-1-1,-1 0 0,-1-1 1,1 1-1,0-1 0,-1 0 1,0 0-1,0-1 0,0 1 1,0-1-1,-1 0 0,0 0 1,3-6-1,0 0 72,-1-1-1,0 1 1,-1-1-1,0 1 1,3-17-1,-5 19-80,-1 1 0,0 0-1,0-1 1,-1 0-1,0 1 1,0-1 0,-1 1-1,0-1 1,-5-16 0,6 24-119,-1 0 0,1 0 1,-1 0-1,1 0 0,-1 0 0,1 0 1,-1 0-1,1 1 0,-1-1 1,0 0-1,0 0 0,0 0 1,1 1-1,-1-1 0,0 0 1,0 1-1,-2-2 0,3 2-6,-1 0 0,0 0-1,0 0 1,1 0 0,-1 0-1,0 0 1,0 0 0,1 0-1,-1 0 1,0 0-1,1 0 1,-1 1 0,0-1-1,0 0 1,1 0 0,-1 1-1,1-1 1,-1 1 0,0-1-1,0 1 1,-1 1-3,-1 1 1,1-1-1,0 0 1,0 1-1,0 0 1,0 0-1,0 0 0,0 0 1,1 0-1,-2 4 1,0 5-20,-1 0 0,2 1 1,0 0-1,0-1 1,1 22-1,1-26 8,0-1 0,1 1 0,0-1 0,0 0 0,0 1 0,1-1 0,0 0 0,1 0 0,0 0 0,0 0 0,4 6 0,-5-10 6,-1-1 0,1 0 0,0 0 1,0 0-1,0 0 0,0 0 0,0 0 1,1-1-1,-1 1 0,0-1 0,1 1 0,-1-1 1,1 0-1,-1 0 0,1 0 0,0 0 1,-1-1-1,5 1 0,-3-1 1,1 0 0,0 0 0,-1 0 0,1-1 1,-1 0-1,1 0 0,-1 0 0,1 0 0,-1-1 0,5-2 0,7-5 3,0-1-1,-1 0 0,-1-1 1,20-17-1,-12 7-2,-12 11-4,-1 1 1,1 1 0,1 0 0,12-8 0,-22 15-2,1 1 0,-1-1 0,0 1 0,1-1 0,-1 1 1,0 0-1,1-1 0,-1 1 0,1 0 0,-1 0 0,0 0 0,1 0 0,-1 0 0,1 0 0,-1 0 0,0 1 0,1-1 0,-1 0 0,0 1 0,1-1 0,-1 1 0,0-1 0,1 1 0,-1 0 0,0 0 0,0-1 0,0 1 0,0 0 0,0 0 0,0 0 0,0 0 0,0 0 0,0 1 0,1 0 0,3 7-98,1 0-1,-1 0 0,7 19 1,-1-4-198,-10-21 268,0-1 0,1 0 0,-1 0 0,1 0 0,-1 0 0,1-1 0,0 1 1,-1 0-1,1-1 0,3 3 0,-4-4 19,0 1-1,0-1 1,0 0 0,0 1-1,0-1 1,0 0-1,0 0 1,1 0 0,-1 1-1,0-1 1,0 0 0,0-1-1,0 1 1,1 0 0,-1 0-1,0 0 1,0-1 0,0 1-1,0-1 1,0 1 0,0-1-1,0 1 1,0-1 0,0 1-1,2-2 1,4-4-42,0-1 1,0 1 0,-1-1-1,0 0 1,0-1-1,-1 0 1,9-16-1,29-67-14,-38 79 71,34-89-39,48-191 1,-80 271-33,-5 29-35,-2 37 12,-4 23 101,-1 96 141,5-146-101,2 1 1,1-1 0,0 0-1,1-1 1,1 1 0,13 32-1,-15-44-23,0-1 0,0 1 0,1-1 0,-1 0 0,9 9 0,-10-12-21,-1-1 1,0 0 0,1 1 0,-1-1 0,1 0 0,0 0-1,-1 0 1,1 0 0,0 0 0,0 0 0,-1-1-1,1 1 1,0 0 0,0-1 0,0 0 0,0 1-1,0-1 1,0 0 0,0 0 0,0 0 0,0 0-1,3-1 1,-4 1-4,0-1-1,-1 1 1,1-1 0,0 1-1,0 0 1,-1-1-1,1 0 1,0 1-1,-1-1 1,1 1-1,-1-1 1,1 0 0,-1 1-1,1-1 1,-1 0-1,1 0 1,-1 1-1,0-1 1,1 0-1,-1 0 1,0 0 0,0 1-1,0-1 1,1 0-1,-1 0 1,0 0-1,0 0 1,0 0-1,0 1 1,-1-1 0,1 0-1,0 0 1,0 0-1,0 0 1,-1 1-1,1-1 1,0 0 0,-1 0-1,1 1 1,-1-1-1,0-1 1,-21-32 11,5 14 119,-1 1-1,-1 1 0,-1 0 0,0 2 1,-2 0-1,1 2 0,-2 0 0,-24-10 1,62 25 67,1 0 0,22-1 0,-17 0-391,17 1 422,-21-1-215,0 1-1,0-2 0,21-3 1,10-9-49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4.365"/>
    </inkml:context>
    <inkml:brush xml:id="br0">
      <inkml:brushProperty name="width" value="0.05" units="cm"/>
      <inkml:brushProperty name="height" value="0.05" units="cm"/>
    </inkml:brush>
  </inkml:definitions>
  <inkml:trace contextRef="#ctx0" brushRef="#br0">126 20 19004,'-1'-2'175,"1"1"0,-1 0 0,0-1 0,0 1 0,0 0 0,0 0 0,0 0 0,-1 0-1,1 0 1,0 0 0,0 0 0,-1 0 0,1 1 0,-1-1 0,1 0 0,0 1 0,-1-1 0,1 1 0,-1 0 0,1-1 0,-1 1 0,0 0-1,-1 0 1,1 0 12,0 1 0,0 0-1,-1-1 1,1 1 0,0 0-1,0 0 1,0 0 0,1 0 0,-1 1-1,0-1 1,0 1 0,1-1-1,-1 1 1,-1 1 0,-4 5 51,1 1 1,1-1 0,-1 1 0,2 0-1,-1 0 1,-3 10 0,3-7-230,1 1 0,1-1 0,0 0 1,0 1-1,1 0 0,1 0 0,0-1 0,1 18 1,0-29-17,0 0 1,1 0 0,-1 0 0,0 0 0,1 0 0,-1 0 0,1 0 0,0 0-1,-1 0 1,1 0 0,0 0 0,-1 0 0,1-1 0,0 1 0,0 0 0,0 0-1,0-1 1,0 1 0,0-1 0,0 1 0,0-1 0,0 1 0,0-1 0,0 1-1,0-1 1,1 0 0,37 5-280,-14-3 61,-16 1 152,1 0 0,-2 1 0,1 0 0,0 0-1,-1 1 1,0 0 0,0 1 0,0 0-1,-1 0 1,0 1 0,0 0 0,0 0 0,-1 0-1,0 1 1,-1 0 0,0 0 0,0 0-1,7 18 1,-6-13 92,-1 1 1,0 0-1,-1 0 0,-1 1 0,0-1 0,-1 1 0,0-1 0,-1 1 0,-1 0 1,-1 0-1,-3 24 0,3-33 84,-1 1 0,0-1 1,0 1-1,-1-1 0,0 0 0,0 0 1,0 0-1,-1 0 0,1-1 0,-6 7 1,7-10-51,0-1 1,1 1 0,-1 0-1,0-1 1,0 1 0,0-1-1,0 0 1,0 1 0,0-1 0,0 0-1,0 0 1,-1 0 0,1-1-1,0 1 1,-1-1 0,1 1-1,0-1 1,-1 0 0,1 0-1,0 0 1,-1 0 0,1 0 0,-1 0-1,1-1 1,0 1 0,-1-1-1,1 0 1,0 1 0,0-1-1,-1 0 1,-1-2 0,-4-2 39,0-1-1,1 0 1,-1 0 0,1-1 0,1 0-1,-1 0 1,1-1 0,0 0 0,1 0-1,0 0 1,0-1 0,-3-9 0,1 2-94,0 0 0,2-1 1,0 0-1,1 0 0,-4-32 0,7 43-95,1 1-1,0-1 1,0 0-1,0 0 1,1 0-1,0 0 1,0 1-1,1-1 1,-1 0-1,1 1 1,0-1-1,1 1 1,-1 0 0,1-1-1,4-4 1,0 2-338,0 1 0,0-1 0,1 1 0,0 1 0,0-1 1,1 1-1,15-7 0,67-34-1372,-43 24 713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4.833"/>
    </inkml:context>
    <inkml:brush xml:id="br0">
      <inkml:brushProperty name="width" value="0.05" units="cm"/>
      <inkml:brushProperty name="height" value="0.05" units="cm"/>
    </inkml:brush>
  </inkml:definitions>
  <inkml:trace contextRef="#ctx0" brushRef="#br0">89 10 17716,'-1'-1'135,"1"0"0,-1 0 1,0 1-1,1-1 1,-1 0-1,0 1 0,0-1 1,1 1-1,-1-1 0,0 1 1,0-1-1,0 1 0,0 0 1,1-1-1,-1 1 0,0 0 1,0 0-1,0 0 0,0-1 1,0 1-1,0 0 0,0 0 1,0 0-1,-1 1 0,-1 0 83,1-1 0,0 1 0,-1 0 0,1 0 0,0 0 0,0 1 0,0-1 0,0 0 0,-3 4 0,1-1 78,-1 1-1,1 0 1,0-1-1,0 2 1,1-1-1,0 0 0,-4 7 1,6-8-239,-1 0 0,1 1 1,0-1-1,0 1 0,1-1 1,-1 1-1,1 0 0,0-1 1,0 1-1,0-1 0,1 1 1,0-1-1,-1 1 0,2-1 1,-1 1-1,0-1 0,1 0 1,3 6-1,-4-8-46,1 1-1,0 0 1,0-1 0,0 0 0,0 1 0,0-1-1,1 0 1,-1 0 0,1 0 0,-1 0-1,1-1 1,0 1 0,-1-1 0,1 0 0,0 0-1,0 1 1,0-2 0,0 1 0,0 0 0,0-1-1,0 1 1,0-1 0,1 0 0,-1 0-1,0 0 1,0-1 0,4 0 0,1-1 23,0 0 1,0 0-1,-1-1 1,1 0-1,-1 0 1,1-1-1,-1 0 0,0 0 1,0-1-1,-1 0 1,11-10-1,-4 1-24,-1 0 0,0 0 0,-1-1 0,11-19 0,-40 111-564,18-77 552,0 0 1,0 0-1,0 1 1,0-1-1,0 0 0,-1 0 1,1 0-1,0 1 1,0-1-1,0 0 0,0 0 1,0 0-1,0 1 1,0-1-1,0 0 0,0 0 1,0 1-1,0-1 0,0 0 1,0 0-1,1 0 1,-1 1-1,0-1 0,0 0 1,0 0-1,0 0 1,0 0-1,0 1 0,0-1 1,0 0-1,1 0 0,-1 0 1,0 0-1,0 0 1,0 1-1,0-1 0,1 0 1,-1 0-1,0 0 1,0 0-1,0 0 0,1 0 1,-1 0-1,0 0 0,0 0 1,0 0-1,1 1 1,11-8-152,12-16-223,-24 23 357,71-74-2366,-74 83 1234,0-1 1060,-1 0 0,0 0 0,0 0 0,-8 11 0,11-26-2621,4-12 791,-2 12 972,0 2 286,-1 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5.699"/>
    </inkml:context>
    <inkml:brush xml:id="br0">
      <inkml:brushProperty name="width" value="0.05" units="cm"/>
      <inkml:brushProperty name="height" value="0.05" units="cm"/>
    </inkml:brush>
  </inkml:definitions>
  <inkml:trace contextRef="#ctx0" brushRef="#br0">32 44 19620,'-4'6'428,"0"1"0,1-1-1,-1 1 1,1-1 0,1 1-1,-1 0 1,1 0 0,0 0-1,1 1 1,-1 10 0,1-9-253,0 1 0,1-1 0,1 0 1,-1 0-1,1 0 0,1 0 0,0 0 0,3 9 1,-5-16-166,1-1 1,-1 1 0,1-1-1,-1 0 1,1 1 0,-1-1 0,1 0-1,0 0 1,0 1 0,0-1 0,0 0-1,0 0 1,0 0 0,0 0 0,0 0-1,0 0 1,0 0 0,1 0-1,-1-1 1,0 1 0,1 0 0,-1-1-1,0 1 1,1-1 0,1 1 0,-1-1-4,0 0 1,0-1 0,1 1-1,-1-1 1,0 1-1,0-1 1,0 0 0,0 0-1,0 0 1,0 0 0,0 0-1,0 0 1,0-1 0,3-1-1,4-7 12,1 1-1,-1-1 1,-1-1 0,11-15-1,-2-5 8,-13 23-56,0 1 0,0-1 1,1 1-1,0 0 0,8-10 0,-12 17 24,-1 0 0,0-1-1,0 1 1,1 0 0,-1 0 0,0 0 0,1-1-1,-1 1 1,0 0 0,1 0 0,-1 0 0,0 0 0,1 0-1,-1 0 1,0-1 0,1 1 0,-1 0 0,0 0-1,1 0 1,-1 0 0,0 0 0,1 0 0,-1 1-1,1-1 1,-1 0 0,0 0 0,1 0 0,-1 0 0,0 0-1,1 0 1,-1 1 0,0-1 0,0 0 0,1 0-1,-1 0 1,0 1 0,1-1 0,-1 0 0,0 0 0,0 1-1,0-1 1,1 0 0,-1 1 0,0-1 0,0 0-1,0 1 1,0-1 0,1 0 0,-1 1 0,0-1-1,0 0 1,0 1 0,0-1 0,0 1 0,5 24-170,-4-21 134,2 29-145,-2-23 169,-1-1-1,2 0 1,-1 0-1,1 0 0,6 17 1,-8-26 20,1 1 0,-1 0 0,1-1 0,-1 1 0,0-1 0,1 1 0,-1-1 0,1 1 0,0-1 0,-1 1 0,1-1 0,-1 1 0,1-1 0,0 0 0,-1 1 0,1-1 0,0 0 0,-1 0 0,1 1 0,0-1 0,-1 0 0,1 0 1,0 0-1,0 0 0,-1 0 0,1 0 0,0 0 0,-1 0 0,2 0 0,25-8 40,-4 1-136,-20 7 72,0 0 1,0 0-1,1 0 0,-1 1 0,0-1 0,0 1 1,0 0-1,0 0 0,-1 0 0,1 1 0,0-1 1,0 0-1,-1 1 0,1 0 0,0 0 1,-1 0-1,0 0 0,0 0 0,1 0 0,-1 0 1,0 1-1,-1-1 0,1 1 0,0 0 1,-1-1-1,1 1 0,-1 0 0,1 4 0,3 5-8,-1 1-1,-1-1 1,0 1-1,-1-1 1,1 22-1,-2-13 241,-1-1-1,-1 1 1,-1-1-1,-1 0 1,-1 0 0,0 0-1,-11 29 1,14-47-166,1-1 1,-1 1 0,1-1-1,-1 1 1,0-1-1,0 1 1,0-1 0,0 1-1,0-1 1,0 0 0,0 0-1,-1 1 1,1-1 0,0 0-1,-1 0 1,-1 1-1,3-2-29,0 0-1,-1 0 0,1 0 0,-1 0 0,1 0 0,0 0 0,-1 0 0,1 0 0,0 0 0,-1 0 0,1 0 0,0 0 0,-1 0 0,1-1 0,0 1 0,-1 0 1,1 0-1,0 0 0,-1 0 0,1-1 0,0 1 0,0 0 0,-1 0 0,1-1 0,0 1 0,-1-1 0,-5-16 72,4-2-177,0 1-1,1-1 1,1 0-1,1 0 1,0 1 0,2-1-1,0 0 1,1 1 0,1 0-1,10-26 1,9-11-309,59-98 0,-69 130 408,-5 8-25,-5 9 14,0-1 0,0 0 0,0 1 1,-1-1-1,0-1 0,-1 1 0,4-13 0,-6 19 5,0 1-1,0-1 0,0 1 0,0 0 0,0-1 0,1 1 0,-1-1 0,0 1 0,0-1 0,0 1 0,0-1 0,0 1 0,0 0 0,-1-1 0,1 1 0,0-1 0,0 1 0,0-1 0,0 1 0,0 0 0,-1-1 1,1 1-1,0-1 0,0 1 0,-1 0 0,1-1 0,0 1 0,0 0 0,-1-1 0,1 1 0,0 0 0,-1 0 0,0-1 0,0 1 3,0 0 0,0 0 0,0 0-1,0 1 1,0-1 0,0 0 0,0 0 0,0 1 0,1-1 0,-1 0-1,0 1 1,0-1 0,0 1 0,-1 0 0,-26 25 115,20-16-70,1 1 0,0 0 1,1 0-1,0 1 0,1-1 1,-5 16-1,9-21-65,-1-1 1,1 1 0,0-1-1,1 1 1,0 0-1,-1-1 1,2 9-1,0-12-51,-1 1 1,1 0-1,0 0 0,-1 0 1,1 0-1,1-1 0,-1 1 1,0-1-1,1 1 0,-1-1 0,1 1 1,0-1-1,0 0 0,4 4 1,-3-3 34,0-1 1,1 0-1,0 0 0,-1 0 1,1-1-1,0 0 1,0 1-1,0-1 0,-1 0 1,1-1-1,0 1 1,1-1-1,-1 0 0,0 0 1,7 0-1,39-4-288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6.182"/>
    </inkml:context>
    <inkml:brush xml:id="br0">
      <inkml:brushProperty name="width" value="0.05" units="cm"/>
      <inkml:brushProperty name="height" value="0.05" units="cm"/>
    </inkml:brush>
  </inkml:definitions>
  <inkml:trace contextRef="#ctx0" brushRef="#br0">0 34 15707,'5'-4'502,"0"0"0,0 1-1,1-1 1,-1 1 0,1 0-1,0 1 1,0-1 0,0 1-1,0 0 1,10-1 0,-13 2-369,0 1 0,0 0 0,0 0 0,0 0 0,1 1 1,-1-1-1,0 1 0,0 0 0,0 0 0,0 0 0,0 0 0,-1 0 1,1 1-1,0-1 0,0 1 0,-1 0 0,1-1 0,-1 1 0,1 0 1,-1 1-1,0-1 0,0 0 0,3 5 0,-1-1-58,0 1 0,-1 1 0,1-1 0,-1 0 0,-1 1 0,1 0 0,-1 0 0,-1 0 0,1-1 0,-1 1 0,-1 1 1,1-1-1,-2 11 0,-1 5 9,-1 0 1,-1 0 0,-9 28 0,-26 59 408,-5 18 365,44-128-841,-1-1 0,1 1 1,0 0-1,-1 0 0,1 0 1,0 0-1,0 0 0,0 0 1,-1 0-1,1 0 0,0 0 1,0 0-1,1 0 0,-1 0 1,0 0-1,0 0 0,0 0 1,1 0-1,-1 0 0,0 0 1,1 0-1,-1 0 0,1 0 1,-1 0-1,1 0 0,-1-1 1,1 1-1,0 0 0,-1 0 1,1-1-1,0 1 0,1 1 0,1-2 12,-1 1 0,1-1 0,-1 0 0,1 0-1,-1 0 1,1 0 0,-1 0 0,1 0-1,-1-1 1,0 1 0,1-1 0,4-2-1,10-3-304,0-1 0,-1 0-1,0-1 1,0-1 0,0-1-1,-2 0 1,1-1 0,-1-1-1,21-22 1,-21 13-217,-6 1-177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2.153"/>
    </inkml:context>
    <inkml:brush xml:id="br0">
      <inkml:brushProperty name="width" value="0.05" units="cm"/>
      <inkml:brushProperty name="height" value="0.05" units="cm"/>
    </inkml:brush>
  </inkml:definitions>
  <inkml:trace contextRef="#ctx0" brushRef="#br0">1 1590 5545,'5'31'158,"1"0"-1,2-1 1,1 0-1,1-1 0,28 54 1,-16-44-78,1-1 1,2-1 0,46 50 0,-16-27-57,68 55 0,68 41 98,-174-142-96,307 210 70,22-30 11,-151-99 20,247 83 0,-285-129-12,2-6 0,2-7 0,204 19 0,500 0 275,-844-54-384,991 19 270,2-54-92,634-136-9,-1180 93 209,860-256 0,-1017 220-161,-219 73-42,119-71 0,-158 78-32,-2-2 0,-1-2 0,60-60 0,-79 66 4,-1-2 1,-1-1-1,-3-2 1,0 0-1,29-59 1,-43 71-87,-1-1 1,-2 0 0,0 0-1,-2-1 1,0 0 0,-2 0 0,-1-1-1,-1 0 1,-1 1 0,-2-1-1,-1 0 1,0 0 0,-2 1 0,-1-1-1,-2 1 1,0 0 0,-12-30-1,0 11-15,-1 1 0,-2 1 0,-2 1 0,-2 1 0,-32-39 0,18 31-35,-2 2 0,-3 2 0,-67-55-1,25 36-42,-2 4 0,-3 4 0,-2 3 0,-135-54 0,52 38-11,-241-62 1,-201-1 40,-729-23-25,-14 92-287,1303 61 280,-1529-39-1534,1179 35 1234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6.602"/>
    </inkml:context>
    <inkml:brush xml:id="br0">
      <inkml:brushProperty name="width" value="0.05" units="cm"/>
      <inkml:brushProperty name="height" value="0.05" units="cm"/>
    </inkml:brush>
  </inkml:definitions>
  <inkml:trace contextRef="#ctx0" brushRef="#br0">12 78 17980,'-10'-4'1864,"8"-2"-1216,5 2-304,9-2 1033,8-2-337,3-1-976,5-2-576,3-1 448,0 3-152,-2 1-88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7.085"/>
    </inkml:context>
    <inkml:brush xml:id="br0">
      <inkml:brushProperty name="width" value="0.05" units="cm"/>
      <inkml:brushProperty name="height" value="0.05" units="cm"/>
    </inkml:brush>
  </inkml:definitions>
  <inkml:trace contextRef="#ctx0" brushRef="#br0">33 492 15467,'0'0'86,"1"1"-1,-1-1 0,0 0 1,1 0-1,-1 1 1,0-1-1,1 0 0,-1 0 1,1 0-1,-1 1 1,0-1-1,1 0 0,-1 0 1,1 0-1,-1 0 0,0 0 1,1 0-1,-1 0 1,1 0-1,-1 0 0,0 0 1,1 0-1,-1 0 1,1 0-1,-1 0 0,0 0 1,1-1-1,-1 1 1,1 0-1,-1 0 0,0 0 1,1-1-1,0 1 0,12-16 1567,5-24-147,-15 32-1246,-2 1-1,1-1 0,-1 0 0,0 0 1,0-9-1,-1 14-182,0 1 1,0-1-1,0 1 0,0-1 1,-1 1-1,1 0 1,-1-1-1,1 1 0,-1 0 1,0-1-1,0 1 1,0 0-1,0 0 0,0 0 1,-1 0-1,1 0 1,-1 0-1,1 0 0,-1 0 1,-3-2-1,4 3-50,0 0 0,0 1 0,0 0-1,-1-1 1,1 1 0,0 0 0,0 0-1,0-1 1,0 1 0,0 0 0,-1 0-1,1 0 1,0 0 0,0 1 0,0-1-1,0 0 1,-1 0 0,1 1 0,0-1-1,0 1 1,0-1 0,0 1 0,0-1-1,0 1 1,0-1 0,0 1 0,0 0-1,0 0 1,1 0 0,-1-1 0,0 1-1,-1 2 1,-1 0 3,1 1 0,-1 0 0,1 0 1,-1 1-1,1-1 0,-3 8 0,3-2-33,-1-1 0,2 1 0,-1 0 0,1 0 0,1 0-1,0 0 1,0 0 0,1 0 0,0 0 0,4 14 0,-4-21 3,0 0-1,0 0 0,0 0 1,0 0-1,0 0 1,1-1-1,0 1 0,-1 0 1,1-1-1,0 0 0,0 1 1,1-1-1,-1 0 1,0 0-1,5 3 0,-4-4 4,0 0-1,-1 0 0,1 0 0,0 0 0,0-1 1,0 1-1,0-1 0,0 0 0,0 0 0,1 0 0,-1 0 1,0 0-1,0-1 0,0 0 0,0 1 0,-1-1 1,1 0-1,0 0 0,3-2 0,7-3 5,-1-1 0,0 0 0,0-1 0,0 0 1,-1-1-1,0 0 0,-1 0 0,12-15 0,7-12 18,28-43 1,-55 76-26,-2 2-3,1 1-1,-1-1 1,0 1 0,0-1-1,1 1 1,-1 0 0,0-1-1,1 1 1,-1-1 0,1 1-1,-1-1 1,0 1 0,1 0-1,-1-1 1,1 1 0,-1 0-1,1 0 1,-1-1 0,1 1-1,-1 0 1,2-1 0,0 11-62,-7 30-14,4-29 55,-1 0 5,-3 52-64,5-59 86,0 1-1,0 0 1,1 0 0,-1-1-1,1 1 1,0 0-1,1-1 1,-1 1 0,1-1-1,3 7 1,-5-11 2,1 1-1,-1 0 1,1 0 0,0 0 0,-1 0 0,1 0-1,0-1 1,0 1 0,0 0 0,-1 0 0,1-1-1,0 1 1,0-1 0,0 1 0,0-1-1,0 1 1,0-1 0,0 0 0,0 1 0,0-1-1,0 0 1,1 0 0,0 0 0,0 0 7,0 0-1,0-1 1,0 1 0,0-1-1,0 0 1,0 0 0,0 1-1,0-1 1,0 0 0,0-1-1,2-1 1,5-4 39,-1-1 0,0 0 0,10-14 0,-17 21-49,29-42 200,-1-1 0,-3-1 0,-1-2 0,-2 0 0,-3-2 0,25-87 0,-42 127-157,-1 1 1,0 0-1,0-1 1,0-17 0,-2 26-45,0 0 0,0 0 0,0 0 0,1 0 0,-1 0 0,0 0 0,0-1 0,0 1 0,0 0 1,0 0-1,0 0 0,0 0 0,0 0 0,0-1 0,0 1 0,0 0 0,0 0 0,0 0 0,0 0 0,0 0 1,0-1-1,-1 1 0,1 0 0,0 0 0,0 0 0,0 0 0,0 0 0,0 0 0,0-1 0,0 1 1,0 0-1,0 0 0,0 0 0,-1 0 0,1 0 0,0 0 0,0 0 0,0 0 0,0 0 0,0 0 1,0-1-1,-1 1 0,1 0 0,0 0 0,0 0 0,0 0 0,0 0 0,0 0 0,-1 0 0,1 0 1,0 0-1,0 0 0,0 0 0,0 0 0,0 0 0,-1 0 0,1 1 0,0-1 0,0 0 0,0 0 0,-1 0 1,-5 8-37,-1 7 5,0 0 1,2 0-1,0 1 0,-6 29 1,-5 69-38,14-89 62,1 0 0,1 0 0,4 33 1,-3-50-69,0 0 0,1 0 0,-1-1 0,2 1 0,-1-1 0,1 1 0,0-1 0,1 0 0,-1 0 0,1 0 0,1-1 0,-1 1 0,1-1 0,10 9 1,-15-14 17,1 0 0,0-1 0,0 1 0,0 0 0,0-1 0,0 1 1,0-1-1,0 1 0,0-1 0,0 1 0,0-1 0,0 0 0,0 1 0,1-1 1,-1 0 15,-1 0 0,0 0 0,1 0 0,-1 0 0,0 0 0,0-1 0,1 1 0,-1 0 0,0 0 1,0 0-1,1 0 0,-1-1 0,0 1 0,0 0 0,0 0 0,1-1 0,-1 1 0,0 0 0,0 0 0,0-1 1,0 1-1,0 0 0,0 0 0,1-1 0,-1 1 0,0 0 0,0-1 0,0 1 0,0 0 0,0 0 0,0-1 1,0 1-1,0-4-174,-1 1 1,1-1-1,-1 1 1,1 0 0,-1-1-1,0 1 1,-2-5-1,-13-22-409,0 1-1,-2 1 1,-22-28-1,-9-13 2742,41 51-919,8 17-1125,0 1 0,0-1 0,0 1-1,0-1 1,0 1 0,0-1 0,1 1-1,-1-1 1,0 1 0,0-1 0,0 1-1,0-1 1,1 1 0,-1 0 0,0-1-1,0 1 1,1-1 0,-1 1 0,0-1-1,1 1 1,0-1 0,1 0 76,0 0 0,1 0 1,-1 0-1,1 0 0,-1 0 0,1 1 1,0-1-1,-1 1 0,1 0 0,4 0 1,25-2-1587,57 4 0,-78 0 787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7.476"/>
    </inkml:context>
    <inkml:brush xml:id="br0">
      <inkml:brushProperty name="width" value="0.05" units="cm"/>
      <inkml:brushProperty name="height" value="0.05" units="cm"/>
    </inkml:brush>
  </inkml:definitions>
  <inkml:trace contextRef="#ctx0" brushRef="#br0">17 22 21421,'-16'-10'1424,"16"7"-1792,1-1-848,19 2 1512,5 0-256,5 2-384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8.289"/>
    </inkml:context>
    <inkml:brush xml:id="br0">
      <inkml:brushProperty name="width" value="0.05" units="cm"/>
      <inkml:brushProperty name="height" value="0.05" units="cm"/>
    </inkml:brush>
  </inkml:definitions>
  <inkml:trace contextRef="#ctx0" brushRef="#br0">1 47 21541,'3'-2'306,"0"0"1,0 1-1,0-1 1,0 1-1,0-1 1,1 1 0,-1 0-1,1 1 1,-1-1-1,1 0 1,4 1-1,-6 0-249,-1 0 0,1 0-1,0 1 1,0-1 0,0 1-1,-1-1 1,1 1-1,0 0 1,-1-1 0,1 1-1,-1 0 1,1 0 0,-1 0-1,1 1 1,-1-1-1,0 0 1,1 0 0,-1 1-1,0-1 1,0 1 0,0-1-1,0 1 1,0-1-1,1 3 1,1 4-59,0 1 1,0-1-1,-1 0 0,0 1 0,0-1 1,-1 1-1,0 9 0,-3 65-334,1-4-31,0-79 362,1 1 0,0 0 1,0-1-1,0 1 0,0 0 1,0-1-1,0 1 1,0 0-1,0-1 0,1 1 1,-1 0-1,0-1 1,0 1-1,0 0 0,1-1 1,-1 1-1,0-1 1,1 1-1,-1-1 0,0 1 1,1 0-1,-1-1 0,1 0 1,-1 1-1,1-1 1,-1 1-1,1-1 0,-1 1 1,1-1-1,0 0 1,-1 0-1,1 1 0,-1-1 1,1 0-1,0 0 0,-1 1 1,1-1-1,0 0 1,-1 0-1,1 0 0,0 0 1,-1 0-1,1 0 1,0 0-1,-1 0 0,1-1 1,0 1-1,-1 0 0,1 0 1,0 0-1,-1-1 1,1 1-1,-1 0 0,1-1 1,-1 1-1,1 0 1,0-2-1,5-1 1,0-1-1,-1 0 1,0-1-1,8-7 1,5-8 53,0 0-1,-2-1 1,0 0-1,-2-2 1,0 0-1,-2 0 1,16-40-1,-25 45 66,-3 18-111,0 0 0,0 0 0,0 0 0,0-1 0,0 1 0,0 0 0,0 0 0,0 0 0,-1 0 0,1 0 0,0 0 0,0 0 0,0 0 0,0 0 0,0 0 0,0 0 0,0 0 0,-1 0 1,1 0-1,0 0 0,0 0 0,0 0 0,0 0 0,0 0 0,-1 0 0,1 0 0,0 0 0,0 0 0,0 0 0,0 0 0,0 0 0,0 0 0,-1 0 0,1 0 0,0 0 0,0 0 0,0 0 0,0 0 0,0 0 0,0 0 1,0 1-1,0-1 0,0 0 0,-1 0 0,1 0 0,0 0 0,0 0 0,0 0 0,0 0 0,0 1 0,0-1 0,0 0 0,0 0 0,0 0 0,-3 4 20,0-1 1,1 1-1,-1 0 0,1 0 0,-3 7 0,1 0-10,0 1-1,1-1 1,-3 21 0,6-30-13,-1 1 0,1 0 1,-1 0-1,1-1 0,0 1 1,0 0-1,0 0 0,1-1 1,-1 1-1,1 0 0,-1 0 0,1-1 1,0 1-1,0 0 0,0-1 1,0 1-1,0-1 0,1 0 1,-1 1-1,1-1 0,2 3 1,-2-4 2,0-1 0,0 1-1,-1-1 1,1 1 0,0-1 0,0 0 0,0 1 0,0-1 0,-1 0 0,1 0 0,0 0 0,0-1 0,0 1 0,0 0 0,0-1 0,-1 1 0,1-1 0,0 0 0,0 1-1,-1-1 1,1 0 0,0 0 0,-1 0 0,1 0 0,-1 0 0,2-2 0,6-4 26,0-1-1,12-14 1,4-8 99,24-39 0,-12 17-4,-37 51-122,1 0 0,-1 0 0,1 1 1,-1-1-1,1 0 0,0 0 0,-1 1 0,1-1 0,0 0 0,0 1 1,0-1-1,-1 1 0,1-1 0,0 1 0,0-1 0,2 0 0,-3 1-2,0 0 1,1 1-1,-1-1 0,0 0 0,1 0 0,-1 0 0,0 0 0,1 1 1,-1-1-1,0 0 0,1 0 0,-1 1 0,0-1 0,0 0 1,1 1-1,-1-1 0,0 0 0,0 1 0,0-1 0,0 0 0,1 1 1,-1-1-1,0 0 0,0 1 0,0-1 0,0 0 0,0 1 1,0 0-1,2 36-29,-2-30 25,0 6-10,-1-5 9,1 1 0,0-1 0,0 0 0,1 0 0,0 0 0,1 0 0,-1 0 0,2 0 0,3 11 0,-5-18 10,0 0 1,0 0-1,-1 0 0,1 0 1,0 0-1,0-1 0,0 1 0,0 0 1,0 0-1,0-1 0,0 1 1,0-1-1,0 1 0,0-1 1,1 1-1,-1-1 0,0 0 0,0 1 1,0-1-1,1 0 0,-1 0 1,0 0-1,0 0 0,0 0 1,1 0-1,-1 0 0,0-1 1,0 1-1,0 0 0,1-1 0,-1 1 1,0 0-1,0-1 0,0 0 1,0 1-1,0-1 0,1-1 0,7-3 28,0-1 0,0-1 0,10-10 0,-8 8-3,6-6-7,-3 2-18,0 2 0,18-12 1,-29 21-19,0 0 0,0 0 0,0 0 0,0 1 0,0 0 0,0-1 0,1 1 0,-1 1 1,0-1-1,1 0 0,-1 1 0,0-1 0,1 1 0,-1 0 0,1 0 0,-1 1 0,7 0 0,-7 0 0,-1 1 0,0-1 0,1 1 0,-1-1 0,0 1 0,0 0 0,0 0 0,0 0 0,0 0 0,0 0 0,-1 0 0,1 1 0,-1-1 0,1 1 0,-1-1 0,0 1 0,0-1 0,0 1 0,0-1 0,-1 1 0,1 3 0,2 9-33,-1 0-1,0 25 1,-1-27 38,-1-8 10,0 1 11,0 1 1,1 0 0,3 12-1,-4-18-8,0 0 0,0-1 0,0 1 0,0 0 0,1-1 0,-1 1 0,0 0 0,0-1 0,1 1 0,-1 0-1,1-1 1,-1 1 0,0-1 0,1 1 0,-1 0 0,1-1 0,-1 1 0,1-1 0,-1 0 0,1 1 0,0-1 0,-1 1 0,1-1 0,0 0 0,-1 1 0,1-1 0,0 0 0,-1 0-1,1 0 1,0 0 0,-1 1 0,1-1 0,0 0 0,0 0 0,-1 0 0,1 0 0,0-1 0,-1 1 0,1 0 0,0 0 0,-1 0 0,1 0 0,0-1 0,-1 1 0,1 0 0,0-1-1,0 0 1,6-3 36,-1-1-1,1-1 1,-1 1-1,0-1 1,6-8-1,11-10 63,-16 17-87,43-35 18,-46 38-50,1 1-1,0 0 0,0 0 1,0 1-1,0-1 0,0 1 1,1 0-1,-1 1 0,7-2 1,-10 3 3,0 0 1,0 0 0,0 0 0,-1 0-1,1 0 1,0 0 0,0 1-1,0-1 1,0 1 0,0-1-1,0 1 1,-1 0 0,1 0-1,0 0 1,0 0 0,-1 0-1,1 0 1,-1 0 0,1 0-1,-1 1 1,0-1 0,1 1-1,-1-1 1,2 3 0,1 4-41,1 0 1,-1 0 0,-1 0-1,4 11 1,-1-1 12,-6-18 40,0 1 1,1-1-1,-1 1 0,0-1 0,0 1 0,0-1 0,1 1 0,-1-1 0,0 1 0,1-1 0,-1 1 0,0-1 0,1 0 1,-1 1-1,1-1 0,-1 1 0,1-1 0,-1 0 0,0 0 0,1 1 0,-1-1 0,1 0 0,-1 0 0,1 0 0,0 1 0,-1-1 1,1 0-1,-1 0 0,1 0 0,0 0 0,1 0 2,-1-1 1,1 1-1,-1-1 0,0 0 0,1 1 1,-1-1-1,0 0 0,1 0 1,-1 0-1,0 0 0,2-1 1,30-38 37,-28 32-52,-5 8 11,22-23-208,-22 23 200,0-1 0,0 1-1,1 0 1,-1-1 0,1 1 0,-1 0-1,0-1 1,1 1 0,-1 0 0,1 0-1,-1-1 1,0 1 0,1 0 0,-1 0-1,1 0 1,-1 0 0,1 0 0,-1 0-1,1-1 1,-1 1 0,1 0 0,-1 0-1,0 1 1,1-1 0,-1 0-1,1 0 1,-1 0 0,1 0 0,-1 0-1,1 0 1,-1 1 0,1-1 0,-1 0-1,0 0 1,1 1 0,-1-1 0,1 0-1,-1 0 1,0 1 0,1-1 0,-1 0-1,0 1 1,0-1 0,1 1 0,-1-1-1,0 0 1,0 1 0,0-1 0,1 1-1,-1-1 1,0 1 0,0-1-1,0 1 1,0-1 0,0 1 0,0-1-1,0 1 1,1 6-102,0 1 1,-1-1-1,0 0 0,-1 1 1,1-1-1,-4 12 0,3-12 6,-3 12-194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9.188"/>
    </inkml:context>
    <inkml:brush xml:id="br0">
      <inkml:brushProperty name="width" value="0.05" units="cm"/>
      <inkml:brushProperty name="height" value="0.05" units="cm"/>
    </inkml:brush>
  </inkml:definitions>
  <inkml:trace contextRef="#ctx0" brushRef="#br0">22 1 19316,'0'0'62,"0"0"-1,0 0 1,0 0-1,0 0 1,0 0-1,1 0 1,-1 0-1,0 0 1,0 0 0,0 0-1,0 0 1,1 0-1,-1-1 1,0 1-1,0 0 1,0 0-1,0 0 1,1 1-1,-1-1 1,0 0-1,0 0 1,0 0 0,0 0-1,0 0 1,1 0-1,-1 0 1,0 0-1,0 0 1,0 0-1,0 0 1,0 0-1,1 0 1,-1 1 0,0-1-1,0 0 1,0 0-1,0 0 1,0 0-1,0 0 1,0 0-1,0 1 1,1-1-1,-1 11 1398,-5 23-244,2-19-423,-15 286 995,18-259-1581,0-42-206,-1 8 52,1 0 0,0 1 0,0-1 0,1 0 0,0 0 0,0 0 0,1 0 0,0 0 0,4 9 0,-5-16-40,0 0 0,0 0 0,0 0 1,-1 0-1,1 0 0,0 0 0,0 0 0,0 0 1,0-1-1,1 1 0,-1 0 0,0-1 1,0 1-1,0-1 0,0 1 0,1-1 0,-1 0 1,0 1-1,0-1 0,1 0 0,-1 0 0,0 0 1,1 0-1,-1 0 0,0 0 0,0 0 1,3-1-1,36-12-144,-35 10 79,11-4-344,0-1 0,0-1 0,-1 0 0,0-1 1,-1-1-1,0 0 0,0-1 0,-1-1 0,14-18 0,-5 0-431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9.816"/>
    </inkml:context>
    <inkml:brush xml:id="br0">
      <inkml:brushProperty name="width" value="0.05" units="cm"/>
      <inkml:brushProperty name="height" value="0.05" units="cm"/>
    </inkml:brush>
  </inkml:definitions>
  <inkml:trace contextRef="#ctx0" brushRef="#br0">0 187 16035,'1'2'272,"0"0"0,0 0-1,-1-1 1,1 1-1,0 0 1,0-1 0,1 1-1,-1 0 1,0-1-1,0 0 1,1 1-1,-1-1 1,1 0 0,-1 1-1,3 0 1,-1-1-138,-1 0 1,1 0 0,0 0-1,-1 0 1,1-1-1,0 1 1,-1-1-1,1 1 1,0-1-1,0 0 1,0 0 0,-1-1-1,1 1 1,0 0-1,5-2 1,-6 1-89,0 1 0,0-1 1,0 0-1,0 1 0,1-1 0,-1 0 0,0 0 1,0 0-1,0-1 0,-1 1 0,1 0 0,0-1 1,0 1-1,-1-1 0,1 0 0,-1 0 1,0 1-1,1-1 0,-1 0 0,0 0 0,0 0 1,0 0-1,0 0 0,0 0 0,-1-1 0,1 1 1,-1 0-1,1 0 0,-1-1 0,0 1 1,0 0-1,0 0 0,0-5 0,0 7-15,0-1-1,-1 1 0,1-1 1,0 1-1,0-1 1,0 0-1,-1 1 1,1-1-1,0 1 0,0-1 1,-1 1-1,1-1 1,0 1-1,-1 0 1,1-1-1,-1 1 0,1-1 1,-1 1-1,1 0 1,-1-1-1,1 1 1,-1 0-1,1-1 0,-1 1 1,1 0-1,-1 0 1,1 0-1,-2-1 1,1 1 19,-1 0 0,1 1-1,-1-1 1,1 0 0,-1 1 0,1-1 0,0 0 0,-1 1 0,1 0 0,0-1 0,-3 2 0,0 1 39,0 0 1,1 0-1,-1 0 0,1 0 0,-1 1 0,-4 6 0,4-3-80,1 0-1,0 1 1,0-1-1,1 1 1,0-1-1,1 1 1,-1 0 0,2 0-1,-1-1 1,1 1-1,0 0 1,0 0 0,1 0-1,0 0 1,4 12-1,-4-18-10,-1-1 1,1 1-1,-1-1 0,1 1 0,0-1 0,0 1 0,-1-1 0,1 0 1,0 1-1,0-1 0,0 0 0,1 0 0,-1 0 0,0 0 0,0 0 1,1 0-1,-1 0 0,0 0 0,1 0 0,-1-1 0,1 1 0,-1-1 1,1 1-1,-1-1 0,1 1 0,0-1 0,-1 0 0,1 0 0,-1 0 1,1 0-1,0 0 0,-1 0 0,1 0 0,-1 0 0,1-1 0,2 0 1,5-2 5,0-1 0,0 1 0,0-2 0,15-9 0,27-19 10,56-33 11,-88 56-39,0 0 0,1 2 0,35-11 0,-49 17 0,1 1-1,-1 0 1,1 0 0,0 1 0,-1-1-1,1 1 1,10 2 0,-13-1-1,0-1 0,-1 1 0,1 0 0,0 1 0,-1-1-1,0 1 1,1 0 0,-1-1 0,0 1 0,0 1 0,0-1 0,0 0 0,0 1 0,3 4 0,-6-7 24,1 0 0,-1 0 0,0 0 0,0 0 0,0 1 0,0-1 0,0 0 0,1 0 0,-1 0 0,0 0 0,0 0 0,0 0 0,0 0-1,1 0 1,-1 0 0,0 0 0,0 0 0,0 0 0,0 0 0,1 0 0,-1 0 0,0 0 0,0 0 0,0 0 0,1 0 0,-1 0 0,0 0 0,0 0 0,0 0 0,0 0 0,1 0 0,-1 0 0,0 0 0,0 0 0,0-1 0,0 1 0,0 0 0,1 0 0,-1 0 0,0 0 0,0 0 0,0 0 0,0-1 0,0 1 0,8-12 265,-7 11-243,0-1 0,0 0 0,0 1 0,0-1 0,0 1 0,0-1 0,1 1 0,-1-1 0,0 1-1,1 0 1,1-1 0,-1 1-22,0 1 0,0 0-1,0 0 1,-1 0 0,1 0-1,0 0 1,0 0 0,0 1-1,-1-1 1,1 1 0,0-1-1,0 1 1,-1 0-1,1 0 1,0-1 0,-1 1-1,1 0 1,-1 0 0,1 1-1,-1-1 1,0 0 0,1 0-1,0 2 1,30 38-79,-27-34 79,-5-6-10,1 1 0,0-1-1,-1 0 1,1 0 0,0 0 0,0 0-1,0 0 1,0 0 0,0 0 0,0 0-1,0 0 1,0-1 0,1 1 0,-1 0-1,0-1 1,0 1 0,1-1 0,1 1-1,-2-1 2,0 0 0,0-1 0,0 1-1,1-1 1,-1 1 0,0-1 0,0 1-1,0-1 1,0 0 0,0 1 0,0-1-1,0 0 1,-1 0 0,1 0 0,0 0-1,0 0 1,-1 0 0,1 0 0,0 0-1,-1 0 1,2-2 0,36-74 7,-29 56-81,0 1 0,2 0 0,1 0 0,21-27 0,-32 46 57,0-1-1,0 1 0,0 0 1,0-1-1,1 1 1,-1 0-1,0 0 1,1 0-1,-1 0 1,1 0-1,-1 0 1,1 1-1,0-1 1,-1 0-1,1 1 0,0-1 1,-1 1-1,1 0 1,0 0-1,-1-1 1,3 1-1,-3 1 3,1-1 0,-1 1 0,0 0-1,1-1 1,-1 1 0,0 0 0,0 0-1,0 0 1,0 0 0,1 0 0,-1 0-1,-1 0 1,1 0 0,0 0 0,0 0-1,0 1 1,0-1 0,-1 0 0,1 1-1,-1-1 1,1 0 0,-1 1 0,1-1-1,-1 3 1,5 22-5,-1 0-1,-2 0 0,-1 50 1,-1-51-26,-1-24-384,-2-7 344,-2-9 66,-2-15-123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0.607"/>
    </inkml:context>
    <inkml:brush xml:id="br0">
      <inkml:brushProperty name="width" value="0.05" units="cm"/>
      <inkml:brushProperty name="height" value="0.05" units="cm"/>
    </inkml:brush>
  </inkml:definitions>
  <inkml:trace contextRef="#ctx0" brushRef="#br0">1 204 16283,'0'1'114,"0"0"-1,0 0 1,0 0-1,0 0 0,0 0 1,1 0-1,-1 0 1,0 0-1,1 0 1,-1 0-1,1 0 0,-1 0 1,1 0-1,-1 0 1,1-1-1,0 1 0,-1 0 1,1 0-1,0 0 1,0-1-1,-1 1 0,1 0 1,0-1-1,0 1 1,0-1-1,0 1 0,0-1 1,0 0-1,0 1 1,0-1-1,0 0 0,0 0 1,0 1-1,0-1 1,0 0-1,0 0 0,0 0 1,0 0-1,0 0 1,0-1-1,1 1 0,-1 0 1,0 0-1,0-1 1,0 1-1,1-1 0,3-2 114,0 1 0,0-1 0,0 0 0,-1 0 0,1 0 0,-1 0 0,6-7 0,-1 0 70,-1 0 0,0-1 0,-1 1 0,0-2 0,8-18 0,-12 24-167,-1 1 0,0-1-1,0-1 1,0 1 0,-1 0 0,1 0 0,-2 0-1,1-1 1,-1 1 0,0-1 0,0 1 0,0 0 0,-3-10-1,3 15-114,0 1-1,0-1 0,0 0 0,0 1 1,0-1-1,0 0 0,-1 1 0,1-1 1,0 0-1,0 1 0,-1-1 0,1 1 1,0-1-1,-1 0 0,1 1 0,-1-1 0,1 1 1,-1-1-1,1 1 0,-1 0 0,1-1 1,-1 1-1,1-1 0,-1 1 0,1 0 1,-1-1-1,0 1 0,1 0 0,-1 0 1,0-1-1,1 1 0,-1 0 0,0 0 1,1 0-1,-1 0 0,0 0 0,1 0 0,-1 0 1,0 0-1,1 0 0,-1 0 0,0 1 1,1-1-1,-1 0 0,0 0 0,1 0 1,-1 1-1,1-1 0,-1 0 0,1 1 1,-1-1-1,0 1 0,-2 2 16,0-1-1,0 1 1,0 0-1,0 0 1,1 0-1,-1 1 1,-2 5-1,-1 2-31,2 1 1,0-1-1,0 1 0,1-1 0,0 1 0,1 0 0,1 0 1,0 0-1,0 0 0,1 0 0,1 0 0,3 21 0,-4-31 0,0 0-1,1 0 0,-1 0 0,1-1 0,0 1 1,-1 0-1,1 0 0,0 0 0,0-1 0,0 1 1,0 0-1,1-1 0,-1 1 0,0-1 0,1 0 1,2 3-1,-3-3 2,0-1 0,1 1 0,-1-1 0,0 0 0,1 1 0,-1-1 0,0 0 0,1 0 0,-1 0 0,0 0 0,1 0 0,-1 0 0,0 0 0,1 0 0,-1-1 0,0 1 0,1 0 0,1-2 0,6-2 0,0-2-1,-1 1 1,0-1-1,0 0 1,10-10-1,-3 4-7,-9 7 12,6-6-15,0 1-1,2 1 1,-1 0-1,24-12 1,-34 20 3,1-1 1,-1 1-1,1 0 1,0 0-1,0 0 1,-1 0-1,1 1 0,0-1 1,0 1-1,-1 0 1,1 0-1,0 1 1,0-1-1,0 1 1,-1 0-1,1 0 1,0 0-1,-1 0 1,1 0-1,-1 1 1,1 0-1,-1 0 1,0 0-1,0 0 0,5 4 1,-2 1-16,0 0 1,0 0 0,-1 0-1,0 1 1,0 0-1,5 11 1,-6-11 8,0 0 0,1 0 0,-1 0 0,2-1 1,-1 1-1,8 6 0,-12-13 18,0-1-1,0 1 1,-1-1 0,1 1-1,0-1 1,0 1 0,0-1-1,0 0 1,0 1 0,0-1-1,1 0 1,-1 0 0,0 1-1,0-1 1,0 0 0,0 0 0,0 0-1,0-1 1,0 1 0,0 0-1,0 0 1,0 0 0,0-1-1,0 1 1,0-1 0,0 1-1,0-1 1,0 1 0,0-1 0,0 1-1,0-1 1,0 0 0,-1 0-1,2-1 1,4-4 17,1 0-1,-2-1 1,8-11 0,-2 3-4,-5 9-20,0-1-1,0 1 0,1 0 1,0 0-1,10-6 1,-15 11-2,-1 0 0,1 0 1,-1 0-1,1 0 1,-1 1-1,1-1 0,0 1 1,0-1-1,-1 1 1,1 0-1,0-1 1,0 1-1,-1 0 0,1 0 1,0 0-1,0 1 1,-1-1-1,1 0 1,0 1-1,0-1 0,-1 1 1,1-1-1,0 1 1,-1 0-1,1-1 0,-1 1 1,1 0-1,-1 0 1,1 1-1,-1-1 1,0 0-1,0 0 0,3 3 1,1 3-157,-1 1 1,1-1-1,-1 1 1,0 0-1,-1 0 1,4 12-1,13 27-302,-10-33 210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1.216"/>
    </inkml:context>
    <inkml:brush xml:id="br0">
      <inkml:brushProperty name="width" value="0.05" units="cm"/>
      <inkml:brushProperty name="height" value="0.05" units="cm"/>
    </inkml:brush>
  </inkml:definitions>
  <inkml:trace contextRef="#ctx0" brushRef="#br0">0 746 15179,'2'1'153,"-1"1"0,1 0-1,0-1 1,-1 0-1,1 1 1,0-1 0,0 0-1,0 0 1,0 0 0,0 0-1,0 0 1,0 0 0,1-1-1,-1 1 1,0-1 0,0 1-1,0-1 1,5 0 0,-3-1 47,-1 0 1,1 0-1,-1 0 1,1 0 0,-1-1-1,1 1 1,-1-1 0,0 0-1,0 0 1,0 0-1,6-5 1,9-11 431,-1 1 0,0-2-1,-2 0 1,0-1 0,21-37 0,-7 3 383,25-66 0,-32 64-507,-3-1-1,-2 0 0,-2-1 1,10-95-1,-26 122-426,1 31-82,0 0 1,0-1 0,0 1 0,0 0 0,0 0 0,0 0 0,0 0 0,0 0 0,0 0 0,0-1-1,0 1 1,0 0 0,0 0 0,0 0 0,0 0 0,0 0 0,0 0 0,0-1 0,0 1-1,0 0 1,0 0 0,-1 0 0,1 0 0,0 0 0,0 0 0,0 0 0,0 0 0,0-1-1,0 1 1,0 0 0,0 0 0,-1 0 0,1 0 0,0 0 0,0 0 0,0 0 0,0 0-1,0 0 1,0 0 0,-1 0 0,1 0 0,0 0 0,0 0 0,0 0 0,0 0 0,-1 0 0,-4 13-37,-3 29-61,-5 75 0,6-40 37,6-77 61,-34 478-504,35-467 408,3 35-591,-3-43 553,0-1 0,1 1-1,-1-1 1,1 1-1,0-1 1,0 1-1,0-1 1,0 0 0,0 0-1,1 1 1,-1-1-1,1 0 1,-1 0 0,4 3-1,-4-4 101,0-1 0,0 0 0,-1 1 0,1-1 0,0 0 0,0 0 0,-1 1 0,1-1 0,0 0 0,0 0 0,-1 0 0,1 0 0,0 0 0,0 0 1,0 0-1,-1 0 0,1-1 0,0 1 0,0 0 0,0 0 0,-1-1 0,1 1 0,0 0 0,-1-1 0,1 1 0,0 0 0,-1-1 0,1 1 0,0-1 0,-1 0 0,1 1 0,-1-1 0,1 1 0,-1-1 0,1-1 0,13-20-806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1.748"/>
    </inkml:context>
    <inkml:brush xml:id="br0">
      <inkml:brushProperty name="width" value="0.05" units="cm"/>
      <inkml:brushProperty name="height" value="0.05" units="cm"/>
    </inkml:brush>
  </inkml:definitions>
  <inkml:trace contextRef="#ctx0" brushRef="#br0">21 199 16131,'3'-22'2100,"-5"21"-843,-1 13-321,-3 12-67,1-1-1,2 1 0,0 0 0,1 39 0,2-62-837,0 1-1,0-1 1,0 1-1,1 0 0,-1-1 1,0 1-1,1-1 1,-1 1-1,1-1 0,-1 1 1,1-1-1,-1 1 1,1-1-1,0 1 0,0-1 1,0 0-1,0 0 1,0 1-1,0-1 0,0 0 1,2 1-1,-2-1-5,1-1 1,-1 1-1,1-1 0,-1 0 0,1 0 0,0 1 1,-1-1-1,1 0 0,-1 0 0,1 0 0,-1-1 1,1 1-1,-1 0 0,1-1 0,-1 1 0,1 0 1,1-2-1,8-3 50,-2-1 0,1 1 0,-1-2 0,14-10 0,6-9 20,-2 0 0,39-48 0,-65 73-86,1-1 0,-1 1 0,0-1 0,0 1 0,0-1 0,1 1-1,-1 0 1,1 0 0,-1 0 0,1 0 0,-1 0 0,4-1 0,0 6 96,-3 13-46,-2-8-24,0-1-23,0-1 1,0 0-1,1 0 1,2 14-1,-3-20-12,1 0 0,-1 0 0,0 0 0,1 0 0,-1 0 0,0 0 0,1 0 0,-1 0 0,1 0 0,0 0 0,-1-1 0,1 1 0,0 0 0,0 0 0,-1-1 0,1 1 0,0 0 0,0-1 0,0 1 0,0-1 0,0 1 0,0-1 0,0 1 0,0-1 0,0 0 0,0 0 0,0 1 0,0-1 0,0 0 1,0 0-1,0 0 0,0 0 0,0 0 0,0 0 0,0 0 0,0 0 0,0-1 0,0 1 0,0 0 0,0-1 0,2 0 0,4-2 10,0-1 0,0 0 1,0 0-1,0-1 1,-1 1-1,0-2 0,0 1 1,0-1-1,0 1 0,-1-2 1,0 1-1,4-8 0,-8 14 7,-1 0 0,0-1 0,0 1 0,0-1-1,0 1 1,0-1 0,0 1 0,0-1 0,0 1-1,0-1 1,0 1 0,0-1 0,-1 1 0,1-1-1,0 1 1,0-1 0,0 1 0,-1-1 0,1 1-1,0-1 1,0 1 0,-1 0 0,1-1 0,0 1-1,-1 0 1,1-1 0,-1 1 0,1 0 0,0-1-1,-1 1 1,1 0 0,-2-1 0,2 1 1,0 0 1,0 0-1,0 0 1,-1 0 0,1 0-1,0 0 1,0 0-1,-1 0 1,1 0-1,0 0 1,0-1-1,0 1 1,-1 0 0,1 0-1,0 0 1,0 0-1,0-1 1,0 1-1,0 0 1,-1 0 0,1 0-1,0 0 1,0-1-1,0 1 1,0 0-1,0 0 1,0-1-1,0 1 1,0 0 0,0 0-1,0 0 1,0-1-1,0 1 1,0 0-1,0 0 1,0-1-1,0 1 1,0 0 0,0 0-1,0-1 1,0 1-1,0 0 1,0 0-1,0 0 1,0-1-1,0 1 1,0 0 0,1 0-1,-1 0 1,0-1-1,0 1 1,0 0-1,0 0 1,1 0-1,15-11 507,0 1-1,25-12 0,-29 17-674,-1 0 1,0-1-1,-1 0 0,0-1 1,0 0-1,0-1 0,-1 0 1,0 0-1,10-11 0,-18 17 110,0-1 0,1 1 0,-1 0 0,0 0 0,0-1 0,0 1-1,0 0 1,-1-1 0,1 1 0,0-1 0,-1 1 0,0-1-1,0 1 1,0-1 0,0 1 0,0-1 0,-1-2 0,-8-21-423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2.136"/>
    </inkml:context>
    <inkml:brush xml:id="br0">
      <inkml:brushProperty name="width" value="0.05" units="cm"/>
      <inkml:brushProperty name="height" value="0.05" units="cm"/>
    </inkml:brush>
  </inkml:definitions>
  <inkml:trace contextRef="#ctx0" brushRef="#br0">1 0 19660,'6'0'1833,"1"0"-1241,3 0-296,3 2 728,2 1-800,1-3-64,1 0-248,-1 0-168</inkml:trace>
  <inkml:trace contextRef="#ctx0" brushRef="#br0" timeOffset="1">204 40 20932,'2'6'1393,"-1"-2"-1937,-5-8 496,-2-2 1136,-5-4-1128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58.749"/>
    </inkml:context>
    <inkml:brush xml:id="br0">
      <inkml:brushProperty name="width" value="0.05" units="cm"/>
      <inkml:brushProperty name="height" value="0.05" units="cm"/>
    </inkml:brush>
  </inkml:definitions>
  <inkml:trace contextRef="#ctx0" brushRef="#br0">1910 317 8698,'-63'3'440,"0"-3"0,-112-13 1,108 5 124,-1 4 0,-75 4 1,73 7-219,1 3 0,1 4 1,0 2-1,-66 25 1,27 1-224,-167 89 0,248-117-102,-163 93 239,141-77-82,-79 66-1,110-81-148,2 0-1,0 0 0,1 1 1,1 1-1,0 1 1,-17 30-1,24-37-38,1 1 0,1-1 0,0 1 0,0-1 1,1 1-1,1 0 0,0 0 0,0 0 0,1 1 0,1-1 0,0 0 0,1 0 1,2 13-1,2 0-22,1 0 0,1 0 0,2 0-1,0-1 1,2 0 0,0-1 0,15 22 0,-6-16-8,2-1-1,0 0 0,1-2 1,44 39-1,-19-27 11,1-2 0,2-2 0,2-2 0,0-3-1,99 39 1,262 61 159,12-36 84,-135-42-147,1-13 0,2-12 0,303-14 0,388-94-7,-840 57-62,-1-5 0,-2-8-1,-1-5 1,268-123-1,-340 131 70,-1-3 0,-2-3-1,-2-3 1,98-88 0,-145 116-11,-1 0-1,-1-2 1,-1 0 0,0-1 0,-1 0 0,-1-1 0,13-28-1,-19 33-2,-1-1 0,0 1-1,-1-1 1,-1 1-1,0-1 1,-1 0 0,-1 0-1,0 0 1,-1 0-1,-1 0 1,-4-22-1,-1 8 13,-2 1-1,-2 0 0,0 0 1,-2 1-1,-1 0 0,-1 1 1,-1 1-1,-2 0 0,-28-35 0,-2 8-18,-1 1 0,-110-88 0,87 85-85,-2 4 1,-3 3-1,-1 3 1,-3 3-1,-99-36 1,75 41-83,-1 5 0,-2 4 0,-199-24 0,164 39-47,0 7 1,-221 18-1,192 7 24,-292 71 0,140 3-9,295-85 139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7.442"/>
    </inkml:context>
    <inkml:brush xml:id="br0">
      <inkml:brushProperty name="width" value="0.05" units="cm"/>
      <inkml:brushProperty name="height" value="0.05" units="cm"/>
    </inkml:brush>
  </inkml:definitions>
  <inkml:trace contextRef="#ctx0" brushRef="#br0">55 311 16692,'7'0'217,"-1"-1"0,1 0 0,-1-1 0,0 1 1,0-1-1,0-1 0,0 1 0,0-1 0,0 0 0,0 0 1,-1 0-1,0-1 0,0 0 0,0 0 0,9-9 1,-2-1 171,-1 1 0,0-1-1,-1-1 1,13-23 0,-17 27-74,-1 0-1,-1 0 0,0 0 0,0-1 0,-1 1 0,2-23 0,-4 31-225,-1 0-1,0-1 1,0 1-1,0 0 1,-1 0-1,1 0 1,-1-1-1,0 1 1,0 0-1,0 0 1,0 0 0,0 0-1,-2-3 1,1 4-39,1 1 0,-1-1 0,1 0 1,-1 1-1,0 0 0,0-1 0,0 1 1,1 0-1,-1 0 0,0 0 0,0 0 1,-1 0-1,1 0 0,0 1 0,0-1 1,0 1-1,0-1 0,-1 1 0,1 0 1,0 0-1,-3 0 0,-2 1-22,1 0 0,-1 0 0,1 1 0,-1-1 0,1 1 0,0 1 0,0-1-1,0 1 1,0 0 0,0 1 0,0-1 0,1 1 0,0 0 0,0 1 0,0-1 0,0 1 0,1 0 0,-6 7 0,-1 3-47,1-1 1,1 1-1,0 0 1,1 1 0,-10 29-1,12-29-5,2-1 0,-4 23 0,7-35 17,0 1-1,1-1 0,0 1 0,-1-1 1,1 1-1,1-1 0,-1 1 1,0-1-1,1 1 0,0-1 0,0 0 1,0 1-1,0-1 0,0 0 1,1 1-1,-1-1 0,4 4 0,-4-6 3,0 0-1,1 0 0,-1 0 0,1 0 1,-1 0-1,1 0 0,-1 0 0,1-1 1,0 1-1,-1-1 0,1 1 0,0-1 1,-1 1-1,1-1 0,0 0 0,0 0 1,-1 0-1,1 0 0,0 0 0,0 0 1,0-1-1,-1 1 0,1 0 0,0-1 1,-1 1-1,1-1 0,2-1 0,4-2-17,-1 0-1,0 0 1,0-1-1,10-8 1,-2-1-7,-2-1 1,1-1 0,-2 1-1,19-33 1,-18 28 29,-13 20 2,0 0-1,0-1 1,0 1-1,0 0 1,0-1 0,1 1-1,-1 0 1,0-1 0,0 1-1,1 0 1,-1-1-1,0 1 1,0 0 0,1 0-1,-1-1 1,0 1-1,1 0 1,-1 0 0,0-1-1,1 1 1,-1 0 0,0 0-1,1 0 1,-1 0-1,0 0 1,1 0 0,-1-1-1,1 1 1,-1 0-1,0 0 1,1 0 0,-1 0-1,1 0 1,0 1 0,5 12 37,-2 29-6,-3-37-34,0 18 9,-1-11-2,1 0 0,0-1 0,0 1 0,1-1-1,1 1 1,6 15 0,-9-26-5,0 0-1,1 0 1,-1 0 0,1 0-1,0 0 1,-1 0-1,1-1 1,0 1-1,-1 0 1,1 0-1,0-1 1,0 1-1,0 0 1,0-1 0,0 1-1,0-1 1,0 0-1,-1 1 1,1-1-1,0 1 1,0-1-1,1 0 1,-1 0 0,0 0-1,0 0 1,0 0-1,0 0 1,0 0-1,0 0 1,0 0-1,0 0 1,0 0-1,0-1 1,0 1 0,0 0-1,0-1 1,0 1-1,0-1 1,0 1-1,0-1 1,-1 1-1,1-1 1,2-1-1,3-3 8,0 0-1,0 0 1,0-1-1,8-9 1,40-59 60,-37 49-44,1 1 0,35-37 0,-52 60-22,0 0 1,1-1-1,-1 1 0,0 0 1,1 0-1,-1 0 1,1 0-1,-1 0 1,1 0-1,0 1 1,-1-1-1,1 0 0,0 1 1,-1-1-1,1 1 1,0 0-1,2-1 1,-3 2-3,0-1 0,0 0 0,0 1 0,0-1 0,0 1 0,0-1 0,0 1 0,0-1 0,0 1 0,0 0 0,0-1 0,0 1 0,0 0 0,-1 0 0,1-1 0,0 1 0,-1 0 0,1 0 0,0 0 0,0 2 0,2 5-2,1 1-1,-2 0 1,1 0 0,-1 0-1,1 12 1,-1-4 21,0-9-15,-1-1 1,0 0 0,1-1 0,0 1 1,3 8-1,-5-15-5,1 1 1,-1 0 0,0 0 0,1 0-1,-1 0 1,1 0 0,-1-1-1,1 1 1,-1 0 0,1 0 0,0-1-1,-1 1 1,1 0 0,0-1-1,0 1 1,-1-1 0,1 1 0,0-1-1,0 1 1,0-1 0,0 0-1,0 1 1,0-1 0,-1 0 0,1 0-1,0 1 1,0-1 0,0 0-1,0 0 1,0 0 0,0 0-1,0 0 1,0-1 0,0 1 0,0 0-1,0 0 1,0-1 0,1 0-1,3-2 11,1 0-1,-1 0 1,0-1-1,0 0 1,0 0-1,0-1 1,7-8-1,30-44 16,-20 27-21,-12 16-1,0 0 0,0 0 0,1 1 0,1 1 0,0 0 0,15-12 0,-26 23-6,1 0 0,-1 0 0,0 0 0,1 0 0,-1 0 0,1 1 1,-1-1-1,1 0 0,-1 1 0,1-1 0,0 1 0,-1-1 0,1 1 0,-1 0 0,1 0 0,0 0 0,0-1 0,-1 2 0,1-1 0,0 0 0,-1 0 0,1 1 1,-1-1-1,1 0 0,0 1 0,2 1 0,-2 0-2,0 0 1,0 0 0,0 0-1,0 0 1,0 0 0,0 1-1,-1-1 1,1 1 0,-1-1-1,0 1 1,0 0 0,0-1-1,0 1 1,1 5-1,9 65-23,-9-51 49,7 31-1,-9-53-19,0 1-1,0-1 0,0 0 1,1 1-1,-1-1 1,0 1-1,0-1 0,0 0 1,0 1-1,1-1 0,-1 0 1,0 1-1,0-1 0,1 0 1,-1 0-1,0 1 0,0-1 1,1 0-1,-1 1 0,0-1 1,1 0-1,-1 0 1,0 0-1,1 0 0,-1 1 1,1-1-1,-1 0 0,0 0 1,1 0-1,-1 0 0,1 0 1,-1 0-1,0 0 0,1 0 1,-1 0-1,1 0 0,-1 0 1,0 0-1,1 0 1,-1 0-1,1-1 0,-1 1 1,0 0-1,1 0 0,-1 0 1,0 0-1,1-1 0,21-15-103,-9 6-186,-13 10 215,1-1 1,0 1-1,-1 0 0,1 0 1,0-1-1,0 1 0,-1 0 1,1 0-1,0 0 0,0 0 1,0 0-1,-1 0 0,1 0 1,0 0-1,0 0 0,-1 0 1,1 0-1,0 1 0,0-1 1,-1 0-1,1 1 0,0-1 1,-1 0-1,1 1 0,0-1 1,-1 1-1,1-1 1,0 1-1,-1-1 0,1 1 1,-1-1-1,1 1 0,-1 0 1,1-1-1,-1 1 0,0 0 1,1 0-1,0 1-66,-1-1 0,1 0 0,-1 1 0,0-1 0,1 1 0,-1-1 0,0 1 0,0-1 0,0 1 0,0-1 0,0 1 1,0-1-1,0 0 0,-1 1 0,1-1 0,-1 1 0,1-1 0,-2 3 0,-2 2-719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7.848"/>
    </inkml:context>
    <inkml:brush xml:id="br0">
      <inkml:brushProperty name="width" value="0.05" units="cm"/>
      <inkml:brushProperty name="height" value="0.05" units="cm"/>
    </inkml:brush>
  </inkml:definitions>
  <inkml:trace contextRef="#ctx0" brushRef="#br0">9 1 20132,'-4'4'1753,"1"3"-1289,1 0-192,2 0 608,0 2-664,7 1 1072,2-1-1136,14-2-112,4-3 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8.221"/>
    </inkml:context>
    <inkml:brush xml:id="br0">
      <inkml:brushProperty name="width" value="0.05" units="cm"/>
      <inkml:brushProperty name="height" value="0.05" units="cm"/>
    </inkml:brush>
  </inkml:definitions>
  <inkml:trace contextRef="#ctx0" brushRef="#br0">55 99 18572,'1'2'120,"0"0"1,0 0-1,0 0 0,1 0 0,-1 0 1,1-1-1,-1 1 0,1-1 0,0 1 1,-1-1-1,1 1 0,0-1 1,0 0-1,0 0 0,0 0 0,0 0 1,0 0-1,0-1 0,0 1 0,4 0 1,-2-1 23,0 0 1,1 0-1,-1 0 1,0-1-1,0 0 1,0 0-1,0 0 1,0 0-1,0-1 1,5-1 0,2-3 125,-1 1 0,1-1 1,11-10-1,-18 13-173,0 1 0,-1-1-1,0 0 1,0-1 0,0 1 0,0 0 0,0-1-1,0 0 1,-1 0 0,0 1 0,4-10 0,-6 12-64,0 0 1,1 0 0,-1 0-1,0-1 1,0 1-1,0 0 1,0 0 0,0 0-1,-1 0 1,1-1 0,0 1-1,-1 0 1,1 0-1,0 0 1,-1 0 0,1 0-1,-1 0 1,0 0 0,1 0-1,-1 0 1,0 0-1,1 0 1,-1 0 0,0 0-1,0 0 1,0 1 0,0-1-1,0 0 1,0 1 0,0-1-1,0 1 1,0-1-1,0 1 1,0-1 0,0 1-1,-1 0 1,1-1 0,0 1-1,0 0 1,-2 0-1,-3-1 50,0 1-1,1-1 1,-1 1-1,0 0 0,1 0 1,-1 1-1,-8 2 0,6-1-50,-1 1 0,1 1 0,0 0 0,1 0 0,-1 1 0,1-1-1,-1 2 1,2-1 0,-1 1 0,0 0 0,1 0 0,0 1 0,1 0-1,0 0 1,0 0 0,-8 16 0,7-12-27,1 1 1,0 0-1,1 0 0,1 0 1,0 0-1,1 1 0,0-1 1,0 1-1,1-1 0,1 1 1,2 16-1,-2-26-10,0 1-1,1-1 1,-1 1 0,1-1 0,0 0-1,0 1 1,0-1 0,1 0 0,-1 0-1,1 0 1,0 0 0,0 0-1,0 0 1,0 0 0,0 0 0,0-1-1,1 1 1,-1-1 0,1 0 0,0 0-1,0 0 1,0 0 0,0 0 0,0-1-1,0 1 1,0-1 0,5 2-1,0-2-30,0 1-1,0-2 0,1 1 0,-1-1 1,0 0-1,0-1 0,1 0 0,-1 0 0,0-1 1,12-3-1,17-10-83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9.750"/>
    </inkml:context>
    <inkml:brush xml:id="br0">
      <inkml:brushProperty name="width" value="0.05" units="cm"/>
      <inkml:brushProperty name="height" value="0.05" units="cm"/>
    </inkml:brush>
  </inkml:definitions>
  <inkml:trace contextRef="#ctx0" brushRef="#br0">224 418 14163,'0'-2'259,"0"0"0,0 0 0,0-1 0,0 1 1,0 0-1,0 0 0,-1 0 0,1 0 0,-1 0 0,1 0 0,-1 0 0,0 0 0,0 0 1,0 0-1,0 0 0,0 0 0,0 0 0,-1 0 0,1 1 0,-1-1 0,1 1 0,-1-1 1,1 1-1,-1 0 0,0-1 0,0 1 0,-3-1 0,3 1-88,-1 0 0,0 1 0,0 0 0,0 0 0,0 0-1,-1 0 1,1 0 0,1 1 0,-1-1 0,0 1 0,0 0 0,0 0 0,0 0 0,0 0-1,1 0 1,-1 1 0,0-1 0,1 1 0,-5 3 0,-8 7-74,0 1 0,1 1 0,0 0 0,1 1 0,1 0-1,0 1 1,1 0 0,-16 31 0,27-46-99,0-1 0,0 0 0,0 0 0,0 1-1,0-1 1,0 0 0,0 0 0,0 1 0,0-1 0,-1 0-1,1 1 1,0-1 0,1 0 0,-1 0 0,0 1 0,0-1-1,0 0 1,0 1 0,0-1 0,0 0 0,0 0 0,0 1-1,0-1 1,0 0 0,1 0 0,-1 1 0,0-1 0,0 0 0,0 0-1,1 1 1,-1-1 0,0 0 0,0 0 0,0 0 0,1 0-1,-1 1 1,0-1 0,1 0 0,-1 0 0,0 0 0,0 0-1,1 0 1,-1 0 0,0 0 0,0 0 0,1 0 0,-1 0-1,0 0 1,1 0 0,-1 0 0,0 0 0,1 0 0,-1 0 0,0 0-1,0 0 1,1 0 0,25-4-63,-12 1-2,-10 3 58,1 0-1,-1 1 1,1-1-1,-1 1 0,1 0 1,-1 0-1,0 1 1,0-1-1,1 1 0,-1 0 1,0 0-1,0 0 1,4 3-1,-2 0 2,0 0 0,0 1 0,0 0 0,0 0-1,-1 0 1,8 12 0,-4-1 3,0 0 0,-1 0-1,0 0 1,-2 1 0,8 29 0,-10-29 60,-1 1 1,0-1-1,-1 31 0,-2-41 2,0 0 0,-1 0 0,0 0 0,0 0 0,-1 0-1,0 0 1,-1-1 0,1 1 0,-2-1 0,-7 14 0,11-19-45,-1 0 1,0-1-1,0 1 1,0-1-1,0 1 1,-1-1-1,1 0 1,0 1-1,-1-1 1,1 0-1,0 0 1,-1 0-1,0 0 1,1 0-1,-1 0 1,1-1-1,-1 1 1,0 0-1,0-1 1,1 1-1,-1-1 1,0 0-1,0 0 1,0 1-1,1-1 1,-1 0-1,0-1 1,0 1-1,0 0 1,1 0-1,-1-1 1,0 1 0,0-1-1,1 0 1,-1 1-1,0-1 1,1 0-1,-1 0 1,1 0-1,-1 0 1,1 0-1,-3-3 1,-1 0-25,1-1 1,-1 1 0,1-1 0,0 0 0,1-1 0,-1 1-1,1 0 1,0-1 0,0 0 0,1 0 0,-2-7 0,2 6-5,1 0 1,0-1-1,1 1 1,0 0 0,0-1-1,1 1 1,0 0-1,0 0 1,0-1 0,1 1-1,0 0 1,1 0-1,-1 1 1,1-1 0,5-7-1,6-10 1,2 1 0,31-36 0,-19 24 31,8-10 28,-3-2 0,-1-2 0,-3-1 1,34-77-1,-53 93 145,-11 32-15,-5 19-29,-4 17 22,-7 53 0,15-73-165,0 0 1,1-1-1,1 1 0,0 0 0,1 0 0,6 26 1,-7-39-5,0 0 1,0 1 0,0-1-1,1 0 1,-1 0 0,1 1 0,-1-1-1,1 0 1,0 0 0,-1 0 0,1 0-1,0 0 1,0 0 0,-1 0-1,1 0 1,0 0 0,0 0 0,0 0-1,0 0 1,1-1 0,-1 1 0,0 0-1,2 0 1,-2-1 0,1 0 1,-1 0-1,1 0 1,-1 0-1,1-1 1,-1 1-1,1 0 1,-1-1-1,0 1 1,1-1-1,-1 0 1,0 1-1,1-1 1,-1 0-1,0 0 1,0 0-1,2-1 1,5-6 8,1-1 0,-2 0 0,14-19 0,-19 25-2,67-114 116,7-10-98,-74 125-31,17-19-91,-19 20 88,1 1 0,0-1-1,0 1 1,0-1 0,0 1 0,0-1 0,-1 1 0,1 0 0,0 0 0,0-1 0,0 1 0,0 0-1,0 0 1,0 0 0,0 0 0,0 0 0,0 0 0,0 0 0,0 0 0,0 0 0,0 1 0,0-1 0,-1 0-1,1 1 1,0-1 0,2 1 0,-2 0-19,1 0-1,0 0 1,0 0-1,0 0 0,0 0 1,0-1-1,0 1 1,0-1-1,0 0 1,1 0-1,-1 1 1,0-1-1,0-1 1,0 1-1,0 0 0,0 0 1,0-1-1,0 1 1,3-2-1,-1 0 0,0 0 0,-1 0 0,1 0 0,0-1 0,-1 1 0,0-1 0,0 0 0,0 0 0,4-4 0,1-5 0,0 0 1,0 0-1,-1 0 1,10-26-1,14-71 259,-29 101-117,-3 11 39,-12 66-68,2 0 0,4 1 0,2 0 0,6 82 0,-1-148-75,0 4 8,1 0 0,-1 0 1,1 0-1,0 0 1,1-1-1,0 1 0,0 0 1,1-1-1,-1 0 1,7 10-1,-9-16-14,0-1 0,0 1 0,1-1-1,-1 1 1,0-1 0,0 1 0,1-1 0,-1 1 0,1-1-1,-1 0 1,0 1 0,1-1 0,-1 0 0,1 1-1,-1-1 1,1 0 0,-1 0 0,1 1 0,-1-1 0,1 0-1,-1 0 1,1 0 0,-1 0 0,1 1 0,-1-1 0,1 0-1,0 0 1,-1 0 0,1 0 0,-1 0 0,1-1-1,-1 1 1,1 0 0,-1 0 0,1 0 0,-1 0 0,1-1-1,-1 1 1,1 0 0,-1 0 0,1-1 0,-1 1-1,1 0 1,-1-1 0,1 1 0,-1 0 0,0-1 0,1 1-1,-1-1 1,0 1 0,1-1 0,-1 1 0,0-1 0,0 1-1,0-1 1,1 1 0,-1-1 0,0 1 0,0-2-1,2-3 8,1 0 0,-2 0-1,1 0 1,1-9-1,0-6 12,-1 1-1,-1 0 1,-1 0-1,0-1 1,-2 1-1,0 0 0,-1 0 1,-1 0-1,-7-22 1,10 40-19,1 0 0,0 0 1,-1 0-1,1 0 0,-1 0 0,1 0 1,-1 0-1,1 0 0,-1 1 0,0-1 1,1 0-1,-1 0 0,0 0 0,1 1 1,-1-1-1,0 0 0,0 1 0,0-1 0,-1 0 1,-2 5-10,4 10-8,0-11 5,0 0-1,1 1 1,-1-1-1,1 0 1,0 0 0,0 0-1,1 0 1,-1-1-1,0 1 1,1 0-1,0 0 1,-1-1-1,1 1 1,0-1 0,0 1-1,1-1 1,-1 0-1,0 0 1,1 0-1,0 0 1,-1-1-1,1 1 1,0 0 0,0-1-1,0 0 1,-1 0-1,2 0 1,-1 0-1,0 0 1,0-1-1,0 1 1,0-1 0,0 0-1,0 0 1,1 0-1,-1 0 1,0-1-1,0 1 1,0-1 0,0 0-1,0 0 1,0 0-1,0 0 1,0 0-1,0-1 1,-1 1-1,1-1 1,0 0 0,2-3-1,4-2-22,0-1 0,-1-1-1,-1 1 1,1-1 0,-2-1-1,8-11 1,-10 14 24,0 1 1,-1-1-1,0 0 0,0 0 1,-1 0-1,0-1 0,0 1 0,0-1 1,-1 1-1,0-12 0,-1 18 10,0 1 0,0-1 0,0 0 0,0 0 0,0 0-1,0 0 1,0 1 0,-1-1 0,1 0 0,0 0 0,0 0-1,-1 1 1,1-1 0,-1 0 0,1 1 0,0-1 0,-2-1-1,2 2 2,0 0 0,-1 0 0,1 0 0,0 0 0,-1 0 0,1-1 0,-1 1 0,1 0 0,0 0 0,-1 0 0,1 0 0,-1 0 0,1 0 0,0 0 0,-1 0 1,1 1-1,0-1 0,-1 0 0,1 0 0,0 0 0,-1 0 0,1 0 0,0 1 0,-1-1 0,0 0 0,-1 2 8,0 0 0,0 0 0,0 0 0,0 0 0,0 0 0,0 0 0,1 1 1,-3 4-1,-4 8 44,2 0-1,0 1 1,1 0 0,1 1 0,-3 19 0,5-23-10,1 0 0,0 0-1,1 0 1,0 0 0,1 0 0,0 0 0,5 16 0,-6-26-55,1-1 1,-1 0-1,1 0 0,0 1 1,0-1-1,0 0 1,0 0-1,0 0 0,0 0 1,1 0-1,-1 0 1,1 0-1,-1-1 0,1 1 1,0-1-1,-1 1 1,1-1-1,0 1 0,3 1 1,-3-3 3,0 0 1,-1 0-1,1 1 1,0-1-1,0-1 1,0 1-1,-1 0 1,1 0-1,0-1 1,0 1-1,-1-1 1,1 1-1,0-1 1,-1 0-1,1 1 1,-1-1-1,1 0 1,-1 0-1,1 0 1,-1 0 0,1-1-1,-1 1 1,0 0-1,0-1 1,1-1-1,21-24-109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0.555"/>
    </inkml:context>
    <inkml:brush xml:id="br0">
      <inkml:brushProperty name="width" value="0.05" units="cm"/>
      <inkml:brushProperty name="height" value="0.05" units="cm"/>
    </inkml:brush>
  </inkml:definitions>
  <inkml:trace contextRef="#ctx0" brushRef="#br0">22 96 21381,'3'9'226,"-1"0"1,-1 1-1,1-1 1,-2 1-1,1-1 1,-1 0 0,0 1-1,-3 11 1,1 16 215,12 176 172,-27-340-5962,-1-83 4759,17 231 1519,2 30 121,2-27-515,0-1 0,9 32-1,-10-46-415,1 0-1,0 0 1,1-1 0,0 1-1,0-1 1,1 0-1,0 0 1,12 14 0,-16-21-90,0 1 0,0-1 0,1 1 1,-1-1-1,1 0 0,-1 0 1,1 1-1,0-1 0,-1 0 0,1-1 1,0 1-1,0 0 0,0 0 1,0-1-1,0 1 0,-1-1 0,1 0 1,0 1-1,0-1 0,0 0 1,0 0-1,0 0 0,0 0 0,0-1 1,0 1-1,0-1 0,0 1 1,0-1-1,0 1 0,0-1 0,-1 0 1,1 0-1,0 0 0,0 0 1,-1 0-1,1 0 0,-1-1 0,1 1 1,-1-1-1,0 1 0,3-4 1,1-1 93,0-1 0,0 0 0,-1-1 0,0 1 1,0-1-1,0 0 0,-1 0 0,3-12 0,-2 0 142,-1-1 0,-1 1 0,-1-1 0,-3-36 0,-16-81 496,17 129-754,4 15 229,4 8-82,-4-15-403,-2-10-362,0 7-465,2 8 682,0 6-65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1.416"/>
    </inkml:context>
    <inkml:brush xml:id="br0">
      <inkml:brushProperty name="width" value="0.05" units="cm"/>
      <inkml:brushProperty name="height" value="0.05" units="cm"/>
    </inkml:brush>
  </inkml:definitions>
  <inkml:trace contextRef="#ctx0" brushRef="#br0">125 462 17484,'0'-2'230,"1"0"0,-1 0 1,1-1-1,-1 1 0,0 0 1,0 0-1,0-1 0,0 1 0,0 0 1,0-1-1,-1 1 0,1 0 1,-1 0-1,0-1 0,0 1 1,1 0-1,-1 0 0,-1 0 0,0-2 1,1 3-112,-1-1 0,1 1 0,0 0 0,-1 0 0,1 0 0,-1 0-1,1 0 1,-1 0 0,0 0 0,1 0 0,-1 1 0,0-1 0,1 1 0,-1-1 0,0 1 0,0-1 0,0 1 0,1 0 0,-1 0 0,0 0 0,0 0 0,0 0 0,1 1 0,-1-1 0,-2 1 0,0 1-71,0-1-1,0 1 1,0 0 0,1 1 0,-1-1 0,0 1 0,1-1-1,0 1 1,-1 0 0,1 1 0,1-1 0,-1 0 0,0 1-1,1-1 1,-1 1 0,-2 7 0,3-6-58,-1-1 0,1 0 1,1 1-1,-1-1 0,1 1 1,0 0-1,0-1 0,0 1 0,0 0 1,1 0-1,0-1 0,0 1 0,0 0 1,1 0-1,1 5 0,-2-9 6,0-1-1,1 1 1,-1 0 0,0-1-1,1 1 1,-1 0-1,0-1 1,1 1 0,-1 0-1,1-1 1,0 1-1,-1-1 1,1 1 0,-1-1-1,1 1 1,0-1-1,-1 1 1,1-1-1,0 0 1,-1 0 0,1 1-1,0-1 1,0 0-1,-1 0 1,1 0 0,0 1-1,0-1 1,0 0-1,-1 0 1,1 0 0,0 0-1,0-1 1,-1 1-1,1 0 1,0 0 0,0 0-1,-1-1 1,1 1-1,0 0 1,0-1 0,-1 1-1,1 0 1,1-2-1,2-1-4,1 1-1,-1-2 0,0 1 1,0 0-1,5-6 0,4-6 38,-1-1 0,0 0 1,-2-1-1,0-1 0,0 1 0,-2-2 0,0 1 0,5-21 1,-11 46-12,-1-2-54,0 1 0,1 0 0,-1 0 0,1 0 1,0-1-1,5 9 0,-6-12 38,0-1-1,0 0 1,0 0-1,0 1 1,0-1 0,0 0-1,0 0 1,0 0-1,0 0 1,1-1 0,-1 1-1,0 0 1,1 0-1,-1-1 1,0 1 0,1-1-1,-1 1 1,1-1-1,-1 0 1,1 1-1,-1-1 1,1 0 0,-1 0-1,1 0 1,-1 0-1,1 0 1,-1-1 0,1 1-1,-1 0 1,1-1-1,-1 1 1,1-1 0,-1 1-1,1-1 1,-1 0-1,0 0 1,0 1 0,2-3-1,7-3 63,0-1-1,-1 0 0,0-1 1,-1 0-1,1-1 0,8-12 1,3-6 199,18-30-1,-18 21-9,-2 0-1,-1-1 0,-2-1 0,16-62 1,-30 87-257,-8 36-101,-8 75-129,8-43 135,-8 80-42,14-114 132,1 0 1,1 0 0,1 0-1,6 27 1,-8-45 9,1 0-1,0 0 1,0 0 0,1 0 0,-1 0 0,0-1-1,1 1 1,0-1 0,-1 1 0,1-1-1,3 4 1,-4-6 0,-1 0 1,0 1-1,1-1 0,-1 0 0,1 0 0,-1 1 0,0-1 0,1 0 1,-1 0-1,1 0 0,-1 1 0,1-1 0,-1 0 0,1 0 1,-1 0-1,1 0 0,-1 0 0,1 0 0,-1 0 0,1 0 1,-1 0-1,1 0 0,-1 0 0,1 0 0,-1-1 0,1 1 0,0-1 0,0 0 0,0 0 0,0 0 0,0 0 0,0 0 0,-1 0 0,1 0 0,0 0 0,-1 0 0,1-1 0,-1 1 0,1 0 0,-1 0 0,0-1 0,1 0 0,1-8 5,-1 1 0,0-1-1,-1 1 1,0-1 0,0 1-1,-1-1 1,0 1 0,-1-1 0,0 1-1,0 0 1,-1-1 0,-5-10-1,4 12-16,3 10 3,6 11-2,-2-9 6,0 1 0,1-2-1,-1 1 1,1 0-1,0-1 1,0 1-1,0-1 1,0 0 0,0 0-1,1-1 1,-1 0-1,1 1 1,0-1-1,0-1 1,8 3 0,-6-3 3,-1 0 0,1-1 0,-1 0 0,1 0 0,-1-1 0,1 1 0,-1-2 0,1 1 0,-1 0 0,0-1 0,8-4 0,-4 2 16,-1 0-1,0-1 1,0-1 0,0 0 0,-1 0 0,1 0 0,-1-1 0,-1-1 0,0 1 0,0-1 0,0 0 0,-1-1 0,0 1 0,-1-1 0,6-12 0,-9 14 19,1-1 0,-2 1 0,1-1 0,-1 0 0,0 0 0,0-13 1,-1 19-21,0-1 0,-1 1 1,1-1-1,-1 1 0,1 0 1,-1-1-1,0 1 0,0 0 1,0-1-1,0 1 0,-1-3 1,1 4-8,0 1 1,0-1 0,0 0 0,0 0 0,1 0 0,-1 1 0,0-1 0,0 0 0,-1 1 0,1-1 0,0 1 0,0-1 0,0 1 0,0 0 0,0-1 0,0 1-1,-1 0 1,1 0 0,0 0 0,0 0 0,0 0 0,-1 0 0,1 0 0,-1 1 0,-2 0 4,-1 0 0,1 1 0,0 0 0,0-1 0,1 2 0,-1-1 0,0 0 0,1 1 1,-1-1-1,1 1 0,0 0 0,0 0 0,0 1 0,0-1 0,1 1 0,-1-1 0,-3 7 0,0 3 4,-1-1 0,2 0 0,-1 1 1,-3 18-1,6-23-19,1 1 0,1-1 0,0 1 0,0-1 0,0 1 1,1-1-1,1 1 0,-1-1 0,3 10 0,-2-15-49,0 0 1,0 0-1,0 0 0,0 0 0,0 0 0,1-1 0,-1 1 0,1 0 0,0-1 1,0 1-1,0-1 0,0 0 0,0 1 0,1-1 0,-1 0 0,1 0 0,-1-1 0,1 1 1,-1-1-1,1 1 0,0-1 0,0 0 0,0 0 0,0 0 0,0 0 0,0 0 1,5 0-1,20-1-202,2-5-82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2.678"/>
    </inkml:context>
    <inkml:brush xml:id="br0">
      <inkml:brushProperty name="width" value="0.05" units="cm"/>
      <inkml:brushProperty name="height" value="0.05" units="cm"/>
    </inkml:brush>
  </inkml:definitions>
  <inkml:trace contextRef="#ctx0" brushRef="#br0">10 10 18900,'-4'-10'2119,"1"19"-997,1 18 57,2-20-1064,0 1 1,1 0 0,0 0-1,0 0 1,1-1 0,4 13-1,-6-19-81,0 0 0,1 1 0,0-1-1,-1 0 1,1 1 0,0-1 0,-1 0-1,1 0 1,0 0 0,0 0 0,0 0-1,0 0 1,0 0 0,0 0 0,1 0 0,-1 0-1,0 0 1,0-1 0,1 1 0,-1 0-1,0-1 1,1 1 0,-1-1 0,0 0 0,1 1-1,-1-1 1,1 0 0,-1 0 0,1 0-1,-1 0 1,0 0 0,1 0 0,-1 0 0,1-1-1,-1 1 1,0 0 0,1-1 0,-1 1-1,0-1 1,1 0 0,-1 1 0,2-2-1,15-8 407,-6 4-166,-1 1-1,21-8 1,-26 12-260,-1-1 0,1 2 1,-1-1-1,1 0 0,0 1 0,-1 0 0,1 0 0,-1 1 0,8 1 0,-8-2-14,0 0 1,0 0-1,0 0 1,1-1-1,-1 0 0,0 0 1,0 0-1,-1 0 1,1-1-1,0 0 0,0 0 1,-1 0-1,5-4 1,-2 3-10,0-1 1,1 1-1,-1 0 1,13-2 0,-18 4 5,1 1 1,-1 0 0,1 0 0,0 0-1,-1 0 1,1 0 0,-1 0-1,1 1 1,-1 0 0,1-1-1,-1 1 1,1 0 0,-1 0 0,0 0-1,1 0 1,-1 1 0,0-1-1,3 3 1,2 3 1,0 1 1,-1 1-1,1-1 0,-2 1 1,1 0-1,-1 0 0,0 0 1,-1 1-1,3 12 1,-3-12-29,-2-9-639,-1-6 246,-1-8-45,-9-46-180,1 14 228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3.052"/>
    </inkml:context>
    <inkml:brush xml:id="br0">
      <inkml:brushProperty name="width" value="0.05" units="cm"/>
      <inkml:brushProperty name="height" value="0.05" units="cm"/>
    </inkml:brush>
  </inkml:definitions>
  <inkml:trace contextRef="#ctx0" brushRef="#br0">3 1 19972,'-3'8'2009,"3"-2"-1489,0-5-392,4 1 1232,9-2-1744,6 0-432,2 0 624,7 0-240,7 3-168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3.551"/>
    </inkml:context>
    <inkml:brush xml:id="br0">
      <inkml:brushProperty name="width" value="0.05" units="cm"/>
      <inkml:brushProperty name="height" value="0.05" units="cm"/>
    </inkml:brush>
  </inkml:definitions>
  <inkml:trace contextRef="#ctx0" brushRef="#br0">149 242 18892,'6'-1'2090,"-14"0"-1028,-19 1 724,22 3-1605,0 0 0,0 0-1,0 0 1,0 1-1,0 0 1,0-1-1,1 2 1,0-1-1,0 0 1,0 1 0,1 0-1,-5 7 1,-3 6-51,1 0 0,-9 24 0,16-36-122,0 0-1,0 1 0,1-1 1,0 1-1,1-1 0,-1 1 0,1 0 1,1 0-1,-1-1 0,1 1 1,0 0-1,1 0 0,-1 0 0,3 8 1,-2-14-8,-1 1 1,0-1-1,1 0 0,-1 0 1,1 0-1,0 0 1,-1 0-1,1 0 1,0 0-1,0 0 1,-1 0-1,1-1 1,0 1-1,0 0 0,0 0 1,0-1-1,0 1 1,0-1-1,0 1 1,0-1-1,0 1 1,1-1-1,-1 0 0,0 1 1,0-1-1,2 0 1,0 0 3,0 0 1,1-1 0,-1 1-1,0-1 1,0 0 0,0 0 0,0 0-1,0 0 1,0 0 0,2-3-1,8-4 39,0-1-1,-1 0 1,14-14-1,0-3 96,-2 0 0,0-2 0,-2 0 0,-2-2 0,0 0 0,-2-2 0,-2 0 0,0 0 0,-3-2 0,11-34 0,-24 66-129,3-6 40,-1 0 1,0 1-1,-1-1 1,0 0 0,0 0-1,-1-12 1,0 20-47,0 0 1,0-1 0,0 1-1,0 0 1,0-1-1,0 1 1,0-1 0,0 1-1,0 0 1,0-1-1,0 1 1,0 0-1,0-1 1,-1 1 0,1 0-1,0-1 1,0 1-1,0 0 1,-1-1 0,1 1-1,0 0 1,0-1-1,-1 1 1,1 0 0,0 0-1,-1-1 1,1 1-1,-7 6 25,-6 21-32,2 9-24,1 0 1,1 1-1,3 0 1,-4 66-1,9-96 4,1 1 1,1 0-1,-1 0 0,1 0 0,1 0 0,-1-1 0,1 1 0,4 10 0,-5-16 10,0 1-1,0-1 1,1-1 0,-1 1 0,0 0 0,1 0 0,-1 0 0,1-1 0,-1 1 0,1 0 0,0-1 0,0 0-1,-1 1 1,1-1 0,0 0 0,0 0 0,1 0 0,-1 0 0,0 0 0,0-1 0,0 1 0,0-1 0,1 1 0,-1-1-1,0 0 1,1 0 0,-1 0 0,0 0 0,0 0 0,1-1 0,-1 1 0,0-1 0,4-1 0,2 0-33,-1-1 1,0-1-1,1 0 1,-1 0 0,-1 0-1,1-1 1,-1 1-1,0-2 1,11-11 0,-5 5-12,-1-2 0,0 0 0,14-24 0,-22 33 72,-1 0 0,1 0 0,0-1 0,-1 1 0,0 0 0,-1-1 0,1 1 0,-1-1 0,0 0 0,0-5 0,-1 11-11,0-1-1,0 1 1,0 0-1,0 0 1,0 0-1,0 0 1,0 0-1,0 0 1,0 0-1,0 0 1,0 0-1,0 0 1,0 0-1,0-1 1,0 1-1,0 0 1,0 0-1,0 0 1,0 0-1,-1 0 1,1 0-1,0 0 1,0 0-1,0 0 1,0 0-1,0 0 1,0 0-1,0 0 1,0 0-1,0 0 1,0 0-1,0 0 1,-1 0-1,1 0 1,0 0-1,0 0 1,0 0-1,0 0 1,0 0-1,0 0 1,0 0-1,0 0 1,0 0-1,0 0 1,0 0-1,-1 0 1,1 0-1,0 0 1,0 0-1,0 0 1,0 0-1,0 0 1,0 0-1,0 1 1,0-1-1,0 0 1,0 0-1,0 0 1,0 0-1,0 0 1,0 0-1,0 0 1,0 0-1,0 0 1,0 0-1,0 0 1,0 0-1,0 1 1,0-1-1,-5 7 63,0 3-26,1 0-1,0 1 0,1 0 0,0 0 1,0 0-1,2 1 0,-1-1 0,1 0 1,1 12-1,0-21-40,0 0 1,1-1-1,-1 1 1,0 0-1,1-1 1,0 1-1,-1-1 1,1 1-1,0-1 1,0 1-1,0-1 0,0 1 1,0-1-1,0 0 1,0 1-1,0-1 1,0 0-1,1 0 1,-1 0-1,1 0 1,-1 0-1,0 0 0,1-1 1,0 1-1,-1 0 1,1-1-1,-1 1 1,1-1-1,0 1 1,-1-1-1,4 0 1,5 1-19,1-1 1,-1 0 0,1-1 0,12-2 0,-3 1-29,-15 1 36,63-1-127,-63 2 127,1 0 0,-1 1-1,0-1 1,0 1 0,0 1 0,1-1-1,-1 1 1,-1 0 0,1 0 0,7 4-1,-39-70 1390,12 35-959,9 19-283,0 0 1,1-1 0,0 0 0,1 0 0,1 0-1,-1 0 1,0-12 0,4 22-138,0 0 1,0 0 0,0 0-1,0 0 1,1 0-1,-1 0 1,0 0-1,1 0 1,-1 0-1,1 0 1,-1 0 0,1 0-1,-1 1 1,1-1-1,0 0 1,0 0-1,-1 0 1,1 1-1,0-1 1,0 0 0,0 1-1,0-1 1,-1 1-1,1-1 1,0 1-1,0-1 1,0 1 0,0 0-1,3-1 1,38-6-369,-23 5 231,144-40-9,-102 21-66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4.268"/>
    </inkml:context>
    <inkml:brush xml:id="br0">
      <inkml:brushProperty name="width" value="0.05" units="cm"/>
      <inkml:brushProperty name="height" value="0.05" units="cm"/>
    </inkml:brush>
  </inkml:definitions>
  <inkml:trace contextRef="#ctx0" brushRef="#br0">1 0 18740,'4'5'1736,"3"19"-1095,0 6-257,2 10 888,3 5-392,-1 5-400,0-1-80,1-6-152,-2-5-24,-4-11-496,1-6-304,-7-20 1544,-4-1-976,-8-19 16,-4-2 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04.783"/>
    </inkml:context>
    <inkml:brush xml:id="br0">
      <inkml:brushProperty name="width" value="0.05" units="cm"/>
      <inkml:brushProperty name="height" value="0.05" units="cm"/>
    </inkml:brush>
  </inkml:definitions>
  <inkml:trace contextRef="#ctx0" brushRef="#br0">1 394 9730,'583'-19'2507,"-347"20"-2249,407-26-107,91 0-209,-95 35 34,371-6 28,679-88 475,-2-40-196,-19 6-360,-1464 104 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5.140"/>
    </inkml:context>
    <inkml:brush xml:id="br0">
      <inkml:brushProperty name="width" value="0.05" units="cm"/>
      <inkml:brushProperty name="height" value="0.05" units="cm"/>
    </inkml:brush>
  </inkml:definitions>
  <inkml:trace contextRef="#ctx0" brushRef="#br0">44 220 16548,'-4'-2'230,"1"1"0,0-1 1,0 0-1,0 0 1,0 0-1,0-1 0,1 1 1,-1-1-1,1 1 1,-1-1-1,1 0 1,0 0-1,-2-4 0,3 5-114,0-1-1,1 1 0,-1 0 1,1-1-1,0 1 0,0 0 1,0-1-1,0 1 0,0 0 1,0-1-1,1 1 0,-1 0 1,1 0-1,0-1 0,0 1 1,-1 0-1,1 0 0,1 0 1,-1 0-1,0 0 0,0 0 1,2-2-1,7-7 86,0 0 0,0 0 0,1 1-1,0 0 1,1 1 0,0 1 0,0-1 0,1 2 0,0 0-1,0 0 1,1 2 0,0-1 0,0 2 0,0 0 0,1 0-1,24-2 1,-34 6-187,0 0 1,0 0-1,1 0 0,-1 1 0,0-1 1,0 1-1,0 0 0,0 1 0,0-1 1,0 1-1,0 0 0,-1 1 0,1-1 1,-1 1-1,1-1 0,-1 1 0,0 1 0,0-1 1,0 1-1,0-1 0,-1 1 0,0 0 1,5 7-1,-4-4 9,0 0 1,-1 0-1,0 1 0,0-1 1,-1 1-1,0 0 0,0-1 1,-1 1-1,0 0 0,0 0 1,-1 0-1,0 0 1,0 0-1,-3 14 0,0-8 46,-1 1-1,-1-1 1,0 1 0,0-1-1,-2-1 1,-10 19-1,11-22-52,0-1 0,-1 0 0,0 0-1,-1 0 1,0-1 0,0 0-1,0 0 1,-20 12 0,15-16-581,8-8-795,5 3 1192,0-1 1,0 1 0,0-1 0,0 1-1,1 0 1,-1-1 0,0 1-1,1-1 1,-1 1 0,1 0 0,0 0-1,-1-1 1,1 1 0,1-2 0,16-18-1253,0 0 0,1 1 0,2 1 1,0 1-1,0 1 0,47-28 0,-65 44 1526,0-1 0,0 0-1,0 1 1,1-1 0,-1 1-1,0 0 1,1 0 0,-1 0-1,1 1 1,-1-1 0,1 1-1,-1 0 1,5 0 0,-5 0 28,-1 1 0,1 0 1,-1 0-1,0 0 0,1 0 1,-1 0-1,0 0 0,0 1 1,1-1-1,-1 1 0,0-1 1,0 1-1,-1 0 0,1 0 1,0 0-1,-1 0 0,1 0 1,1 4-1,12 20 1499,-2 1 0,11 29 0,16 34 507,-40-90-2099,0 1 0,1 0 0,-1-1 0,0 1 0,0-1 0,1 1 1,-1 0-1,0-1 0,1 1 0,-1-1 0,1 1 0,-1-1 0,0 1 0,1-1 0,-1 1 0,1-1 1,-1 0-1,1 1 0,0-1 0,-1 0 0,1 1 0,-1-1 0,2 1 0,1-14 714,-8-29 51,-4 10-407,-1 0-1,-1 1 1,-2 0 0,-23-39 0,36 69-395,0 1-1,0-1 1,0 1 0,0-1 0,-1 1 0,1-1 0,0 1-1,0-1 1,-1 1 0,1 0 0,0-1 0,-1 1 0,1-1 0,-1 1-1,1 0 1,0-1 0,-1 1 0,1 0 0,-1-1 0,1 1-1,-1 0 1,1 0 0,-1 0 0,1-1 0,-1 1 0,1 0 0,-1 0-1,1 0 1,-2 0 0,2 0-2,0 1 0,-1-1 0,1 1 0,0-1 0,0 0 0,-1 1 0,1-1 0,0 1 0,0-1 0,0 1 0,0-1 0,-1 1 0,1-1 0,0 1 0,0-1 0,0 1 0,0-1 0,0 1 0,0-1 0,0 1 0,1-1 0,-1 1 0,0-1 0,0 1 0,0-1-1,0 1 1,1 0 0,4 12-19,1 0 0,0 0-1,1 0 1,0-1 0,1 0-1,1 0 1,19 19 0,-26-28 13,0-1 0,0 0 0,1 0 0,-1 0 0,1 0 1,0-1-1,0 1 0,0 0 0,-1-1 0,1 0 0,0 0 0,1 0 0,-1 0 1,0-1-1,0 1 0,0-1 0,0 1 0,1-1 0,-1 0 0,0 0 1,0-1-1,0 1 0,0-1 0,1 0 0,-1 1 0,0-1 0,0-1 0,0 1 1,0 0-1,-1-1 0,1 1 0,0-1 0,-1 0 0,1 0 0,2-3 1,2-1 0,0-1 0,-1 1 0,0-2 0,0 1 0,-1-1 0,0 0 0,0 0 1,0 0-1,-1 0 0,5-17 0,-5 6 17,-2 12-53,-1 23 9,-2-3 7,1 1 0,1 0 0,0-1 0,1 1 1,1-1-1,0 1 0,1-1 0,9 23 0,-13-35 22,1 0 1,-1 1-1,1-1 1,-1 0-1,1 0 1,-1 0-1,1 0 1,-1-1-1,1 1 1,0 0-1,0 0 1,-1 0-1,1 0 1,0-1-1,0 1 1,0 0-1,0-1 1,0 1-1,0-1 1,0 1-1,0-1 1,0 1-1,0-1 1,0 0-1,0 0 1,1 1-1,-1-1 1,0 0-1,0 0 1,0 0-1,0 0 1,0 0-1,0 0 1,1-1-1,-1 1 1,0 0-1,0-1 1,0 1-1,0 0 0,0-1 1,0 1-1,0-1 1,0 0-1,0 1 1,0-1-1,0 0 1,-1 0-1,1 1 1,0-1-1,0 0 1,0-1-1,5-5 6,0-1 0,0 1-1,-1-1 1,0 0-1,3-9 1,2-5 46,-1 1 1,0-1-1,-2-1 0,-1 1 0,-1-1 1,-1 0-1,-1-1 0,1-31 0,-9 107 221,6-32-245,1 0 0,1-1 0,7 24 0,-8-35-57,0 0-1,1 0 1,0 0-1,1-1 0,-1 1 1,2-1-1,-1 0 1,1 0-1,0-1 1,7 9-1,-10-13-83,1 0 0,-1-1-1,0 1 1,1 0-1,-1-1 1,1 0-1,0 0 1,-1 1-1,1-2 1,0 1 0,0 0-1,0 0 1,-1-1-1,4 1 1,-4-1 57,-1 0 1,1-1-1,-1 1 1,0 0 0,1 0-1,-1-1 1,0 1-1,1 0 1,-1-1-1,0 0 1,1 1 0,-1-1-1,0 0 1,0 1-1,0-1 1,0 0-1,1 0 1,-1 0 0,-1 0-1,1 0 1,0 0-1,0-1 1,0 1-1,0 0 1,-1 0 0,1 0-1,-1-1 1,1 1-1,-1 0 1,1-3-1,5-28-643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214"/>
    </inkml:context>
    <inkml:brush xml:id="br0">
      <inkml:brushProperty name="width" value="0.05" units="cm"/>
      <inkml:brushProperty name="height" value="0.05" units="cm"/>
    </inkml:brush>
  </inkml:definitions>
  <inkml:trace contextRef="#ctx0" brushRef="#br0">0 0 18652,'2'100'3778,"48"171"-730,23-5-1603,-69-255-1381,-1 3 14,11 31 105,-13-42-169,0-1-1,0 0 1,0 0-1,0 1 0,0-1 1,1 0-1,-1 0 1,1 0-1,-1 0 1,1 0-1,0 0 1,0-1-1,0 1 0,2 1 1,-4-3-12,1 0 1,-1 0 0,0 0-1,0 0 1,1 0-1,-1 0 1,0 0 0,1 0-1,-1 0 1,0 0 0,1 0-1,-1 0 1,0 0-1,1 0 1,-1 0 0,0 0-1,0 0 1,1 0-1,-1-1 1,0 1 0,1 0-1,-1 0 1,0 0-1,0-1 1,1 1 0,-1 0-1,0 0 1,0 0-1,0-1 1,1 1 0,-1 0-1,0-1 1,0 1-1,0 0 1,0 0 0,0-1-1,0 1 1,1 0-1,-1-1 1,0 1 0,0-1-1,3-16 72,-2-12-7,-2 1 1,0 0-1,-2 0 1,-8-36-1,-1 14 63,-27-72-1,29 98-100,29 76-21,-14-43-10,2 7-8,1-1 1,13 20 0,-19-32 6,-1-1 1,1 1 0,0-1 0,0 0-1,0 1 1,0-1 0,0 0 0,1 0 0,-1 0-1,1-1 1,-1 1 0,1-1 0,0 1-1,-1-1 1,1 0 0,0 0 0,0 0-1,0 0 1,0-1 0,6 2 0,-6-3-1,0 0 1,0 0 0,0 0 0,0 0-1,0-1 1,0 1 0,0-1-1,0 0 1,-1 1 0,1-1 0,-1 0-1,1-1 1,-1 1 0,0 0-1,0-1 1,0 1 0,0-1 0,0 0-1,2-5 1,4-8-8,0 0 0,7-22 0,-11 26-1,3-9-6,-5 15 3,0 0 0,0 0 0,0 0 0,1 0 0,0 0 0,7-10 0,-10 16 12,0-1-1,1 1 0,-1 0 0,0 0 0,1-1 1,-1 1-1,0 0 0,1 0 0,-1 0 0,0 0 1,1-1-1,-1 1 0,1 0 0,-1 0 0,0 0 1,1 0-1,-1 0 0,1 0 0,-1 0 0,0 0 1,1 0-1,-1 0 0,1 0 0,-1 0 0,0 0 1,1 1-1,-1-1 0,0 0 0,1 0 0,-1 0 1,1 0-1,-1 1 0,0-1 0,1 0 0,-1 0 1,0 1-1,0-1 0,1 0 0,-1 1 0,0-1 1,0 0-1,1 1 0,-1 0 0,13 19-67,-11-15 54,11 17-25,-4-4 27,1 0 0,1-1 0,0 0 0,23 26 0,-31-40 15,0 0 0,0 0 0,0-1 0,1 1-1,-1 0 1,1-1 0,-1 0 0,1 0 0,0 0 0,0 0-1,0-1 1,0 0 0,0 0 0,0 0 0,0 0 0,0 0-1,0-1 1,1 0 0,-1 1 0,0-2 0,0 1-1,0 0 1,1-1 0,-1 0 0,0 0 0,0 0 0,0-1-1,6-2 1,-2-1-12,0 0-1,-1 0 1,1-1 0,-1 0-1,0-1 1,-1 1 0,0-1-1,7-10 1,-6 8-81,0 0 0,1 1 0,0 0 0,15-11-1,-22 18 75,-1 1-1,1-1 1,0 0-1,0 1 1,0-1-1,0 1 0,0 0 1,0-1-1,0 1 1,0 0-1,0 0 0,0-1 1,1 1-1,-1 0 1,0 0-1,0 0 1,0 0-1,0 0 0,0 1 1,0-1-1,0 0 1,0 0-1,1 1 0,0 0-6,0 1-1,0-1 0,0 0 0,-1 1 1,1-1-1,-1 1 0,1-1 0,-1 1 0,1 0 1,-1 0-1,1 2 0,4 6-65,-1 2 0,-1-1 0,5 17 0,-6-19 37,28 89 74,80 172 0,-100-249 1,12 37-1,-20-51 0,-1 0 0,-1-1 0,1 1 0,-1 0 0,0 0-1,-1 0 1,0 1 0,0-1 0,-2 14 0,2-20-7,0 0 0,0 0 0,0 0 0,0-1 0,-1 1 0,1 0 0,0 0 0,-1 0 1,1 0-1,0 0 0,-1 0 0,1 0 0,-1 0 0,1 0 0,-1-1 0,0 1 0,1 0 0,-1 0 0,0-1 0,1 1 0,-1-1 0,0 1 0,0 0 0,0-1 1,0 1-1,1-1 0,-1 0 0,0 1 0,0-1 0,0 0 0,0 0 0,0 1 0,0-1 0,0 0 0,0 0 0,0 0 0,0 0 0,0 0 0,0 0 0,0 0 0,0-1 1,0 1-1,0 0 0,0-1 0,0 1 0,0 0 0,0-1 0,1 1 0,-1-1 0,0 1 0,0-1 0,-1-1 0,-4-2 81,0-1 1,0 0-1,1 0 0,-1 0 0,-7-12 1,1 0 32,1 0 0,1-1 1,0-1-1,2 0 1,0 0-1,-7-28 1,11 33-108,1 1 1,0-1-1,2 0 1,-1 0-1,2 0 1,-1 0-1,2 0 1,0 0-1,1 0 1,5-20-1,-2 21-206,1 1 0,0-1 0,1 1 0,1 0-1,0 1 1,0 0 0,1 0 0,10-9 0,-2 1-173,16-23 1,-12 5-110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585"/>
    </inkml:context>
    <inkml:brush xml:id="br0">
      <inkml:brushProperty name="width" value="0.05" units="cm"/>
      <inkml:brushProperty name="height" value="0.05" units="cm"/>
    </inkml:brush>
  </inkml:definitions>
  <inkml:trace contextRef="#ctx0" brushRef="#br0">18 47 16788,'-9'5'2232,"8"-2"-1136,-6-2 3249,11-7-3793,2-2-432,4-2-1000,-2-3 816,5 3-280,2 1-144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978"/>
    </inkml:context>
    <inkml:brush xml:id="br0">
      <inkml:brushProperty name="width" value="0.05" units="cm"/>
      <inkml:brushProperty name="height" value="0.05" units="cm"/>
    </inkml:brush>
  </inkml:definitions>
  <inkml:trace contextRef="#ctx0" brushRef="#br0">0 10 18324,'6'10'2056,"-3"0"-1263,-3-3-361,0-4 1480,1-5-1264,2-5 816,-3-2-1119,-1-1-225,-2-1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59.168"/>
    </inkml:context>
    <inkml:brush xml:id="br0">
      <inkml:brushProperty name="width" value="0.05" units="cm"/>
      <inkml:brushProperty name="height" value="0.05" units="cm"/>
    </inkml:brush>
  </inkml:definitions>
  <inkml:trace contextRef="#ctx0" brushRef="#br0">1 1 23741,'2'1'1179,"7"4"-705,0 0 0,1 0-1,12 4 1,21 0-183,73 7 1,-69-11-233,53 13 1,-99-18-60,0 0 1,1 0 0,-1 0 0,0 1 0,0-1 0,0 0 0,0 1-1,0-1 1,0 1 0,0 0 0,0-1 0,0 1 0,0 0 0,0-1 0,0 1-1,-1 0 1,1 0 0,0 0 0,0 0 0,-1 0 0,1 1 0,0-1 0,-1 0 1,0 0 0,0 0 0,0 0-1,0 0 1,0 0 0,0 0-1,-1 0 1,1 0 0,0 0 0,0 0-1,-1 0 1,1 0 0,-1 0 0,1 0-1,-1 0 1,1 0 0,-2 1-1,-3 5 15,-1-1 0,0 0 0,-1 0-1,-9 7 1,12-9-6,-43 35 62,-53 57 0,77-72-32,2 2 1,1 0 0,1 1 0,-16 32 0,20-32 155,36-35-498,-10-2 228,3-12-33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59.975"/>
    </inkml:context>
    <inkml:brush xml:id="br0">
      <inkml:brushProperty name="width" value="0.05" units="cm"/>
      <inkml:brushProperty name="height" value="0.05" units="cm"/>
    </inkml:brush>
  </inkml:definitions>
  <inkml:trace contextRef="#ctx0" brushRef="#br0">37 22 19516,'1'-19'2456,"-1"17"-1205,-1 12-287,-12 165 992,13-174-1952,1 21 322,-1-21-317,0-1 0,1 1 0,-1-1 0,0 1 0,1-1 0,-1 1-1,0-1 1,0 1 0,1-1 0,-1 0 0,1 1 0,-1-1 0,0 0 0,1 1 0,-1-1 0,1 0 0,-1 0 0,1 1 0,-1-1-1,1 0 1,-1 0 0,1 0 0,-1 0 0,1 1 0,-1-1 0,1 0 0,-1 0 0,1 0 0,-1 0 0,1 0 0,0 0-1,-1-1 1,1 1 0,-1 0 0,1 0 0,0 0 0,8-3-23,0 2 0,0-1 0,1 1 0,-1 0 0,0 1 0,1 0 0,-1 1 0,0 0 0,1 0 0,-1 1 0,0 0 0,0 1 0,0 0 0,-1 0 0,1 1 0,-1 0 0,1 1 0,-1 0 0,-1 0-1,1 0 1,-1 1 0,0 0 0,0 1 0,8 9 0,-7-7-63,0 1-1,-1 1 0,0 0 0,0 0 1,8 21-1,-13-28 64,-1 1 0,1 0 1,-1-1-1,0 1 0,-1 0 0,1 0 0,-1 0 1,0 5-1,0-7 26,-1 0 1,1-1 0,-1 1-1,1-1 1,-1 1 0,0-1-1,0 1 1,0-1 0,-1 1-1,1-1 1,0 0 0,-1 0-1,0 0 1,1 0 0,-5 4-1,-5 2 139,0 1 1,-1-2-1,0 1 0,0-2 0,-21 9 0,-69 19 676,73-25-603,9-2-81,13-5-111,0 1 1,-1-1-1,0 0 1,1 0-1,-12 0 0,19-2-124,0 0 0,-1 0 0,1 0 0,0 0 0,0-1 0,-1 1 0,1 0-1,0 0 1,0 0 0,-1-1 0,1 1 0,0 0 0,0 0 0,0-1 0,-1 1-1,1 0 1,0-1 0,0 1 0,0 0 0,0 0 0,0-1 0,0 1 0,0 0-1,0-1 1,0 1 0,0 0 0,0-1 0,0 1 0,0 0 0,0-1 0,0 1-1,0 0 1,0 0 0,0-1 0,3-19-1439,-1 8 983,0-16-455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0.381"/>
    </inkml:context>
    <inkml:brush xml:id="br0">
      <inkml:brushProperty name="width" value="0.05" units="cm"/>
      <inkml:brushProperty name="height" value="0.05" units="cm"/>
    </inkml:brush>
  </inkml:definitions>
  <inkml:trace contextRef="#ctx0" brushRef="#br0">20 115 19340,'-6'-7'989,"4"6"-681,1-1 0,-1 1-1,1-1 1,0 0 0,0 0-1,-1 1 1,1-1 0,-1-4-1,2 5-244,0 0 0,0 1 0,0-1 1,0 0-1,0 1 0,1-1 0,-1 0 0,0 1 0,0-1 0,1 1 0,-1-1 0,0 0 0,1 1 0,-1-1 0,1 1 0,-1-1 0,1 1 0,-1-1 0,1 1 0,-1-1 1,1 1-1,-1 0 0,1-1 0,0 1 0,-1 0 0,1-1 0,0 1 0,-1 0 0,1 0 0,0 0 0,-1-1 0,1 1 0,0 0 0,0 0 0,21-4 286,-1 0-1,1 1 0,0 1 0,-1 1 0,24 2 0,-19 0-214,1-2 0,47-6 1,-70 6-230,0 0 1,0-1 0,0 1 0,0-1-1,0 1 1,4-4 0,-8 5 90,1-1 0,0 1 0,0-1 0,-1 1 0,1-1 0,0 1-1,-1-1 1,1 1 0,0-1 0,-1 1 0,1-1 0,-1 0 0,1 0 0,-1 1 0,0-1 0,1 0 0,-1 0 0,1 1 0,-1-1 0,0 0 0,0 0 0,0 0 0,1 0 0,-1 1 0,0-1 0,0 0 0,0 0 0,0 0 0,-1 0 0,1 0-1,0 1 1,0-1 0,0 0 0,-1 0 0,1 0 0,0 1 0,-1-1 0,1-1 0,-10-9-193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0.892"/>
    </inkml:context>
    <inkml:brush xml:id="br0">
      <inkml:brushProperty name="width" value="0.05" units="cm"/>
      <inkml:brushProperty name="height" value="0.05" units="cm"/>
    </inkml:brush>
  </inkml:definitions>
  <inkml:trace contextRef="#ctx0" brushRef="#br0">1 525 16099,'0'1'108,"0"-1"-1,0 1 0,0-1 0,0 1 0,0-1 0,0 1 1,0-1-1,0 1 0,0-1 0,1 1 0,-1-1 0,0 1 1,0-1-1,1 1 0,-1-1 0,0 0 0,1 1 0,-1-1 1,0 1-1,1-1 0,-1 0 0,0 1 0,2-1 0,7-5 1540,10-23-73,-16 22-1343,30-54 1698,45-121 0,-61 137-1535,16-50 132,4-11-101,-28 92-347,-6 20-53,-2 26-34,-2-27 12,-17 326-39,7-173-491,11-90-1661,0-68 2166,0-1-1,0 0 1,0 1-1,0-1 1,-1 1-1,1-1 1,0 1 0,0-1-1,0 1 1,1-1-1,-1 0 1,0 1 0,0-1-1,0 1 1,0-1-1,0 1 1,0-1 0,1 0-1,-1 1 1,0-1-1,0 0 1,1 1-1,-1-1 1,0 0 0,1 1-1,-1-1 1,0 0-1,1 1 1,-1-1 0,0 0-1,1 0 1,-1 1-1,0-1 1,1 0 0,-1 0-1,1 0 1,-1 0-1,1 0 1,-1 1-1,0-1 1,1 0 0,-1 0-1,1 0 1,-1 0-1,1 0 1,10-6-670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1.375"/>
    </inkml:context>
    <inkml:brush xml:id="br0">
      <inkml:brushProperty name="width" value="0.05" units="cm"/>
      <inkml:brushProperty name="height" value="0.05" units="cm"/>
    </inkml:brush>
  </inkml:definitions>
  <inkml:trace contextRef="#ctx0" brushRef="#br0">180 59 18332,'1'-4'345,"-1"0"0,1 0 0,-1-1 0,0 1 1,-1 0-1,1 0 0,0-1 0,-3-6 0,3 10-268,0 0 0,-1 1 0,1-1 0,0 0 0,-1 1-1,1-1 1,-1 0 0,1 0 0,-1 1 0,1-1 0,-1 1 0,1-1 0,-1 0-1,0 1 1,1-1 0,-1 1 0,0 0 0,1-1 0,-1 1 0,-1-1 0,1 1 6,-1 0 1,1 0 0,0 0-1,0 0 1,-1 0 0,1 0 0,0 1-1,-1-1 1,1 0 0,0 1 0,0-1-1,0 1 1,0 0 0,-1-1 0,1 1-1,0 0 1,-2 1 0,-3 4 60,0-1 0,0 1 0,0 0 0,1 1 0,0-1 1,0 1-1,-6 12 0,-23 55 55,23-45-192,0 1 1,2 0-1,1 1 0,2 0 0,1 0 0,1 1 0,1 60 1,3-85-8,1 0 0,0 0 0,0 0 1,1 0-1,-1 0 0,2 0 0,-1-1 1,5 9-1,-6-13 1,0 0 0,0-1-1,0 1 1,0 0 0,0-1 0,1 0-1,-1 1 1,0-1 0,1 0 0,-1 0-1,1 1 1,0-1 0,-1 0 0,1-1 0,0 1-1,-1 0 1,1 0 0,0-1 0,0 1-1,0-1 1,0 0 0,0 1 0,-1-1-1,1 0 1,0 0 0,0 0 0,0 0 0,0-1-1,0 1 1,0 0 0,0-1 0,-1 1-1,1-1 1,3-1 0,3-3 35,1 1 0,-1-1-1,-1-1 1,1 1 0,-1-2 0,0 1 0,0-1 0,-1 0 0,11-14 0,4-8 243,20-40 0,-27 43 51,21-55-1,-31 68-211,0 1 0,-1-1 0,0 0 1,-1 0-1,-1 0 0,0-23 0,-1 33-89,0-1 1,0 1-1,-1 0 1,1 0-1,-1-1 0,0 1 1,0 0-1,0 0 0,0 0 1,-1 0-1,1 0 0,-1 1 1,-3-5-1,4 5-78,-1 1 0,0-1 0,0 1-1,1-1 1,-1 1 0,0 0 0,0 0 0,0 0-1,0 0 1,0 0 0,-1 0 0,1 1 0,0-1 0,0 1-1,-4-1 1,1 1-135,1 0 0,-1 1 1,0-1-1,0 1 0,0 0 0,1 0 0,-1 1 0,1-1 0,-1 1 0,1 0 0,-1 0 0,1 1 1,0-1-1,0 1 0,0 0 0,-6 5 0,-3 9-491,5-2-161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1.771"/>
    </inkml:context>
    <inkml:brush xml:id="br0">
      <inkml:brushProperty name="width" value="0.05" units="cm"/>
      <inkml:brushProperty name="height" value="0.05" units="cm"/>
    </inkml:brush>
  </inkml:definitions>
  <inkml:trace contextRef="#ctx0" brushRef="#br0">184 39 18252,'14'-30'3325,"-12"21"-1447,-12 22-573,-23 35-982,3 0 0,2 2 1,2 2-1,-31 83 0,56-130-306,-12 45 120,12-47-124,1 0 0,-1 0 1,1 0-1,0 0 0,0 1 0,0-1 0,1 0 1,-1 0-1,1 0 0,-1 0 0,1 0 1,0 0-1,3 5 0,-4-8-8,1 1-1,0 0 1,0 0-1,0 0 1,0 0 0,0-1-1,0 1 1,0 0-1,0-1 1,0 1 0,0-1-1,0 1 1,0-1 0,0 0-1,1 1 1,-1-1-1,0 0 1,0 0 0,0 0-1,1 0 1,-1 0-1,0 0 1,0 0 0,0 0-1,1 0 1,-1 0-1,0-1 1,0 1 0,2-2-1,38-17 37,-34 15-36,255-155-1665,-203 123 985,-50 28 244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15.895"/>
    </inkml:context>
    <inkml:brush xml:id="br0">
      <inkml:brushProperty name="width" value="0.05" units="cm"/>
      <inkml:brushProperty name="height" value="0.05" units="cm"/>
    </inkml:brush>
  </inkml:definitions>
  <inkml:trace contextRef="#ctx0" brushRef="#br0">0 138 9458,'4'5'201,"1"-1"-1,0 0 1,0 0 0,0 0-1,0-1 1,1 0 0,-1 0-1,1 0 1,-1 0 0,1-1-1,12 3 1,6 0-1,42 4-1,-50-7-65,114 12 182,1-5 0,0-7 1,217-22-1,-76-19-86,428-46-56,-284 53-157,228-14 5,-143 47-14,-1 28 7,22 0-6,549 38 42,-271-22 7,-295-20-38,617-24 43,-540-47-55,362-18 13,277 71-47,-110 24 26,-1029-31-29,836-15-462,-732-2 227,-101 2 117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2.171"/>
    </inkml:context>
    <inkml:brush xml:id="br0">
      <inkml:brushProperty name="width" value="0.05" units="cm"/>
      <inkml:brushProperty name="height" value="0.05" units="cm"/>
    </inkml:brush>
  </inkml:definitions>
  <inkml:trace contextRef="#ctx0" brushRef="#br0">8 76 19708,'-7'-1'2201,"8"-2"-1505,8-4-248,5-2 1432,11 0-1055,2 1-81,6 1-432,4-2-152,-1 3-336,1 2-400,-8-2-753,-3 0 1113,-15 5-192,-8 1-208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2.577"/>
    </inkml:context>
    <inkml:brush xml:id="br0">
      <inkml:brushProperty name="width" value="0.05" units="cm"/>
      <inkml:brushProperty name="height" value="0.05" units="cm"/>
    </inkml:brush>
  </inkml:definitions>
  <inkml:trace contextRef="#ctx0" brushRef="#br0">5 130 19588,'-4'13'1697,"12"-15"-953,10-9-192,10-5 752,7-4-256,3-2-272,4 4-95,1 2-289,0 2-432,-10 6 144,-4 1-112,-11-1-112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6.566"/>
    </inkml:context>
    <inkml:brush xml:id="br0">
      <inkml:brushProperty name="width" value="0.05" units="cm"/>
      <inkml:brushProperty name="height" value="0.05" units="cm"/>
    </inkml:brush>
  </inkml:definitions>
  <inkml:trace contextRef="#ctx0" brushRef="#br0">45 1 13555,'-1'20'496,"-1"-1"1,-4 21-1,-3 24-31,3 201 1476,5-142-1010,-3 24 193,4 215 2219,9-283-2456,-5-48-1254,1 36 1,-21-100-1126,-1-3 986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7.473"/>
    </inkml:context>
    <inkml:brush xml:id="br0">
      <inkml:brushProperty name="width" value="0.05" units="cm"/>
      <inkml:brushProperty name="height" value="0.05" units="cm"/>
    </inkml:brush>
  </inkml:definitions>
  <inkml:trace contextRef="#ctx0" brushRef="#br0">9 808 15643,'-6'9'1431,"3"-2"-49,15-6-938,-1-1-467,73-3 369,0-3-1,100-21 1,162-52 235,-118 25-578,735-109 126,-570 129-106,249-31-37,25-65 44,73-11 14,-226 89 34,-100 12 85,-332 29-80,-18 2 123,115-2 1,-176 11-207,42 4-318,-43-3 287,1-1 0,0 1 0,-1 0 0,1 0 0,0 0 0,-1 0 1,1 0-1,-1 0 0,0 1 0,1-1 0,-1 1 0,4 3 0,-1 6-94,-9-2-57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8.452"/>
    </inkml:context>
    <inkml:brush xml:id="br0">
      <inkml:brushProperty name="width" value="0.05" units="cm"/>
      <inkml:brushProperty name="height" value="0.05" units="cm"/>
    </inkml:brush>
  </inkml:definitions>
  <inkml:trace contextRef="#ctx0" brushRef="#br0">309 49 15579,'-2'-3'188,"1"0"-1,-1 0 1,0 0-1,0 0 0,0 0 1,0 1-1,0-1 1,-1 1-1,1-1 1,-1 1-1,0 0 0,1 0 1,-1 0-1,0 0 1,0 1-1,0-1 1,-1 1-1,1-1 0,0 1 1,-1 0-1,1 1 1,0-1-1,-1 0 1,1 1-1,-1 0 0,1 0 1,-1 0-1,1 0 1,-1 1-1,1-1 1,0 1-1,-5 1 0,-2 1-56,0 0-1,0 1 0,0 0 0,0 0 0,1 1 1,0 1-1,0-1 0,0 1 0,-11 11 0,8-5 1,0 0 0,1 1-1,0 0 1,-16 26 0,23-30-99,0-1 0,0 0 1,0 1-1,1 0 1,0-1-1,1 1 0,0 0 1,0 1-1,1-1 0,-1 12 1,2-18-29,0 1 0,1-1 0,-1 0 0,0 0 0,1 0 0,-1 0 0,1-1 1,0 1-1,0 0 0,0 0 0,1 0 0,-1-1 0,1 1 0,-1 0 0,1-1 0,0 1 0,0-1 0,0 0 0,0 0 1,0 0-1,1 0 0,-1 0 0,1 0 0,-1-1 0,1 1 0,4 1 0,-2-1 23,0-1-1,0 0 1,1 0 0,-1 0-1,0-1 1,0 1-1,0-2 1,1 1 0,-1 0-1,0-1 1,0 0-1,0 0 1,0 0 0,0-1-1,5-2 1,3-2 121,-1 0 1,0-1-1,0 0 0,0-1 1,-1-1-1,-1 1 1,13-14-1,-17 16-6,0 0 0,-1-1 0,0 1 0,0-1 0,-1 0 0,0 0 0,0-1 0,0 1 0,-1-1 0,0 0 0,-1 0 0,0 0 0,2-11 0,-4 17-130,0-1-1,0 1 0,0 0 1,0 0-1,0 0 0,0-1 1,-1 1-1,1 0 0,-1 0 1,0 0-1,1 0 0,-1 0 1,0 0-1,0 0 0,0 0 1,-1 0-1,1 0 0,0 1 1,-1-1-1,1 0 0,-1 1 1,0 0-1,1-1 0,-1 1 1,0 0-1,0-1 0,0 1 1,0 0-1,-2-1 0,0 1-213,0 0 0,0 0 0,0 0 0,0 1-1,0-1 1,-1 1 0,1 0 0,0 0 0,0 0 0,0 1-1,0-1 1,0 1 0,0 0 0,-7 3 0,2 2-474,7 0-186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8.841"/>
    </inkml:context>
    <inkml:brush xml:id="br0">
      <inkml:brushProperty name="width" value="0.05" units="cm"/>
      <inkml:brushProperty name="height" value="0.05" units="cm"/>
    </inkml:brush>
  </inkml:definitions>
  <inkml:trace contextRef="#ctx0" brushRef="#br0">1 1 16788,'4'8'1992,"-1"9"-1304,-3 12-264,-3 4 1297,0 9-737,2 1-304,1 2-328,0 1-88,3-7-144,0-7-96,1-8-432,-1-5-352,0-12 1824,-3-6-1120,1-5-32,-2-5-56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9.249"/>
    </inkml:context>
    <inkml:brush xml:id="br0">
      <inkml:brushProperty name="width" value="0.05" units="cm"/>
      <inkml:brushProperty name="height" value="0.05" units="cm"/>
    </inkml:brush>
  </inkml:definitions>
  <inkml:trace contextRef="#ctx0" brushRef="#br0">5 82 18980,'-1'-2'149,"0"-1"1,1 1-1,-1-1 0,1 1 1,-1 0-1,1-1 1,0 1-1,0-1 0,0 1 1,0-1-1,0 1 0,1-1 1,-1 1-1,1-1 0,0 1 1,-1 0-1,1-1 1,0 1-1,0 0 0,1 0 1,-1 0-1,0 0 0,1 0 1,-1 0-1,1 0 0,0 0 1,0 0-1,-1 1 0,1-1 1,0 1-1,1-1 1,-1 1-1,0 0 0,0 0 1,0 0-1,1 0 0,-1 0 1,4 0-1,-1-1-94,-1 1 0,1 0-1,0 1 1,0-1 0,0 1 0,-1 0-1,1 0 1,0 1 0,0-1 0,0 1-1,-1 0 1,1 0 0,0 1 0,-1-1-1,1 1 1,-1 0 0,1 1 0,-1-1-1,5 4 1,-6-3-48,1 0-1,-1 0 1,0 1 0,0-1-1,-1 0 1,1 1 0,-1 0-1,0 0 1,0 0 0,0 0-1,0 0 1,-1 0-1,1 0 1,-1 0 0,0 1-1,0 5 1,-1-4 40,0 1-1,0 0 1,-1 0 0,0 0 0,0 0-1,0 0 1,-1 0 0,0-1 0,-5 11-1,-1-3 46,0 1 0,0-1-1,-1-1 1,-1 0 0,0 0 0,-1-1-1,-1 0 1,-13 11 0,25-23-148,0 0 0,0 1 0,-1-1 0,1 0-1,0 1 1,0-1 0,-1 0 0,1 0 0,0 1 0,0-1 0,-1 0 0,1 0 0,0 0 0,-1 1 0,1-1 0,0 0-1,-1 0 1,1 0 0,0 0 0,-1 0 0,1 1 0,-1-1 0,1 0 0,0 0 0,-1 0 0,1 0 0,-1 0 0,1 0 0,0 0-1,-1-1 1,1 1 0,0 0 0,-1 0 0,5-14-908,7-4 318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9.621"/>
    </inkml:context>
    <inkml:brush xml:id="br0">
      <inkml:brushProperty name="width" value="0.05" units="cm"/>
      <inkml:brushProperty name="height" value="0.05" units="cm"/>
    </inkml:brush>
  </inkml:definitions>
  <inkml:trace contextRef="#ctx0" brushRef="#br0">16 35 18948,'1'2'169,"0"0"1,0 0-1,0 0 1,0 0-1,0 1 0,0-1 1,-1 0-1,1 0 0,-1 1 1,0-1-1,1 0 1,-1 1-1,-1 3 0,-5 34 536,2-18 175,-2 32-357,1 0 0,3 0 0,5 65 0,12-153 657,-14 32-1157,64-172 1842,-47 132-2212,2 2 0,28-44 0,-46 82 170,-1-1-1,0 1 1,0 0 0,0-1-1,0 1 1,0-1 0,0 1-1,0-1 1,0-4-1,-1 0-458</inkml:trace>
  <inkml:trace contextRef="#ctx0" brushRef="#br0" timeOffset="1">73 254 14203,'9'49'5873,"-1"-7"-4776,7-9-585,-7-12-248,6-2 1256,5-5-1536,1-5-448,-3-7 448,3 0-152,-1-6-208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20.024"/>
    </inkml:context>
    <inkml:brush xml:id="br0">
      <inkml:brushProperty name="width" value="0.05" units="cm"/>
      <inkml:brushProperty name="height" value="0.05" units="cm"/>
    </inkml:brush>
  </inkml:definitions>
  <inkml:trace contextRef="#ctx0" brushRef="#br0">0 0 22877,'8'5'1944,"-6"-2"-1416,-2-2-328,0 3 753,0 2-1257,-1 0 304,0 0-88,-1-6-256</inkml:trace>
  <inkml:trace contextRef="#ctx0" brushRef="#br0" timeOffset="1">98 195 18556,'4'20'1944,"-4"-7"-1247,-1-4-297,-5-2 1272,2 0-1328,-1-1-1144,3-2 944,-6 1-416,1-5-152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3.456"/>
    </inkml:context>
    <inkml:brush xml:id="br0">
      <inkml:brushProperty name="width" value="0.05" units="cm"/>
      <inkml:brushProperty name="height" value="0.05" units="cm"/>
    </inkml:brush>
  </inkml:definitions>
  <inkml:trace contextRef="#ctx0" brushRef="#br0">8 6 15963,'0'0'83,"0"-1"0,0 1 0,0 0-1,0 0 1,0-1 0,0 1-1,0 0 1,0 0 0,0-1 0,0 1-1,-1 0 1,1 0 0,0 0 0,0-1-1,0 1 1,0 0 0,0 0-1,-1 0 1,1 0 0,0-1 0,0 1-1,-1 0 1,1 0 0,0 0 0,0 0-1,0 0 1,-1 0 0,1 0-1,0-1 1,0 1 0,-1 0 0,1 0-1,0 0 1,0 0 0,-1 0 0,1 0-1,0 0 1,-1 1 0,1 10 1542,6 28-707,-4-31-682,8 51 363,36 156 626,-45-209-1160,0-3-6,0 1 1,0-1-1,0 0 1,0 0-1,0 0 1,0 0-1,1 0 1,0 0-1,-1 0 1,1 0-1,4 3 1,-6-6-40,0 1 1,1-1-1,-1 0 0,0 0 1,0 0-1,1 0 1,-1 1-1,0-1 0,1 0 1,-1 0-1,0 0 1,1 0-1,-1 0 0,0 0 1,1 0-1,-1 0 1,0 0-1,1 0 0,-1 0 1,0 0-1,1 0 0,-1 0 1,0 0-1,1 0 1,-1 0-1,0 0 0,0-1 1,1 1-1,-1 0 1,0 0-1,1 0 0,-1 0 1,0-1-1,9-12 430,0-18 201,-2-9-49,-2 0-1,-1 0 1,-2 0 0,-2 0 0,-6-48 0,5 76-597,3 20-1077,6 19-1498,-7-25 2410,0 1 0,1-1-1,-1 0 1,1 0 0,-1 0-1,1 0 1,0 0 0,3 2-1,3 0-787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22.968"/>
    </inkml:context>
    <inkml:brush xml:id="br0">
      <inkml:brushProperty name="width" value="0.05" units="cm"/>
      <inkml:brushProperty name="height" value="0.05" units="cm"/>
    </inkml:brush>
  </inkml:definitions>
  <inkml:trace contextRef="#ctx0" brushRef="#br0">11620 433 11883,'-308'-62'2067,"162"28"-1671,-226-21 0,-328 60-1551,283 8 764,-982-47 635,549 5-216,-356-9 105,1-43 94,290 4-165,-4 37-388,-86 65-297,367 61-844,510-59 903,2 5 0,-237 94 0,284-90 512,2 4-1,1 3 1,-87 66 0,107-66 2,2 3 1,2 1 0,2 3 0,-65 84 0,88-97 53,2 1-1,1 0 1,3 2-1,0 1 0,3 1 1,-21 68-1,32-84 37,1 0 0,1 1 0,2-1 0,0 1 0,2 0 0,1 0 0,1 0 0,1 0 0,1 0 0,2-1 0,0 0 0,14 37 0,-5-29-82,3 0-1,0-1 0,3 0 0,0-2 0,2 0 0,1-2 0,2 0 0,0-2 1,45 36-1,-16-19-42,2-3 1,2-2-1,2-3 1,81 37 0,43 3 67,374 100 0,-247-104 52,483 49 0,329-42 108,-924-68-108,2512 113-412,109-149 1144,-2649 16-542,777-47 1300,-6-46-385,-649 51-890,-3-12 1,-3-13 0,413-167 0,-411 107-94,-241 109-124,-2-2 0,-2-2 0,74-66 0,-96 76-20,-2-1-1,0-1 1,-1 0-1,-2-1 1,0-1-1,17-37 1,-27 47 7,0-1-1,-1 0 1,-1-1 0,-1 1 0,0-1-1,-1 0 1,-1 0 0,0 0-1,-2 0 1,0 0 0,0-1-1,-5-24 1,-1 17 36,-2-1 1,0 1-1,-1 0 0,-1 1 0,-2 0 1,0 0-1,-2 2 0,0-1 0,-27-30 1,8 16 50,-2 1 0,-1 1 0,-1 3 0,-50-34 0,17 20-23,-3 3 0,-2 4 0,-1 2 0,-160-51 1,93 47-215,-290-42 0,180 57-121,-470 12 1,323 36 72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139"/>
    </inkml:context>
    <inkml:brush xml:id="br0">
      <inkml:brushProperty name="width" value="0.05" units="cm"/>
      <inkml:brushProperty name="height" value="0.05" units="cm"/>
    </inkml:brush>
  </inkml:definitions>
  <inkml:trace contextRef="#ctx0" brushRef="#br0">115 257 18748,'0'-2'185,"0"-1"1,0 1-1,0 0 1,-1 0-1,1 0 0,-1 0 1,1 0-1,-1 0 0,0 0 1,1 0-1,-1 0 1,0 0-1,0 0 0,-1 0 1,1 0-1,0 1 1,-1-1-1,1 0 0,-1 1 1,1-1-1,-1 1 0,0 0 1,-3-3-1,3 3-49,0-1 0,-1 0 0,1 1-1,0-1 1,-1 1 0,1 0 0,-1 0 0,1 0-1,-1 0 1,0 0 0,1 1 0,-1-1 0,0 1-1,0 0 1,0-1 0,1 1 0,-1 1 0,-5 0 0,6 0-123,-1 1 0,0 0 1,1 0-1,0 0 1,-1 1-1,1-1 0,0 1 1,0-1-1,0 1 1,1 0-1,-1-1 0,1 1 1,-1 0-1,1 0 1,0 0-1,0 0 1,0 0-1,1 1 0,-1-1 1,1 0-1,0 0 1,0 0-1,0 1 0,0 2 1,0-2-20,0-1 0,0 0 0,0 1 0,0-1 0,1 1 0,0-1 0,-1 0 0,1 1 0,0-1 0,1 0 0,-1 0 0,0 0 0,1 0 0,0 0 0,0 0 0,0 0 0,0 0 0,0-1 0,0 1 0,1-1 0,-1 1 0,5 1 0,-6-3 8,0-1 0,0 0 0,0 1 0,0-1 1,1 0-1,-1 0 0,0 0 0,0 0 0,0 0 0,1 0 0,-1 0 0,0-1 1,0 1-1,0 0 0,0-1 0,0 1 0,1 0 0,-1-1 0,0 0 0,0 1 1,0-1-1,0 1 0,0-1 0,-1 0 0,1 0 0,0 0 0,0 0 0,1-1 1,21-34 180,-13 20-25,-10 15-152,0 1 1,1 0-1,-1-1 0,0 1 1,0 0-1,0 0 1,1-1-1,-1 1 1,0 0-1,1 0 1,-1-1-1,0 1 0,1 0 1,-1 0-1,0 0 1,1 0-1,-1-1 1,0 1-1,1 0 1,-1 0-1,0 0 0,1 0 1,-1 0-1,1 0 1,-1 0-1,0 0 1,1 0-1,-1 0 0,0 0 1,1 0-1,-1 0 1,1 0-1,-1 1 1,0-1-1,1 0 1,10 14 111,5 28-51,-14-35-54,27 83 5,33 176 0,-61-264-21,0 9 43,1 0 1,-1 0 0,-1 17 0,-1-26-20,1 0 0,0 0-1,0 0 1,-1 0 0,1 0 0,-1-1 0,0 1 0,1 0 0,-1 0 0,0-1-1,0 1 1,-2 2 0,3-4-4,-1 1-1,0 0 0,0-1 1,0 1-1,0-1 1,1 1-1,-1-1 0,0 1 1,0-1-1,0 0 1,0 1-1,0-1 1,0 0-1,0 0 0,0 0 1,0 0-1,0 0 1,0 0-1,0 0 0,0 0 1,0 0-1,0 0 1,0-1-1,0 1 0,-1-1 1,-2 0 23,-1-1 0,1-1 1,0 1-1,0 0 0,0-1 0,1 0 0,-1 0 1,1 0-1,-1 0 0,1-1 0,-5-6 1,1-1 13,0 1 1,0-1 0,-5-14-1,7 12-60,0 1 0,1-1-1,1 1 1,0-1-1,1 0 1,1 0 0,0 0-1,0 0 1,1 0-1,1-1 1,0 1 0,1 0-1,0 0 1,1 1-1,9-24 1,5-5-57,2 0 0,2 1-1,32-46 1,-45 73 56,13-20-6,16-37 1,-32 59 23,0 0 0,-1 0 0,-1 0 1,0-1-1,0 1 0,-1-1 1,1-20-1,-3 31-7,0 0 1,0-1-1,0 1 1,0 0-1,0 0 1,0 0-1,0 0 1,-1 0-1,1 0 1,0 0-1,-1 0 1,1 0-1,-1 0 1,1 0-1,-1 0 1,0 0-1,1 0 0,-1 0 1,0 0-1,1 0 1,-2 0-1,1 0-2,0 1 0,1 0-1,-1 0 1,0 0-1,1 0 1,-1 0-1,0 0 1,0 0 0,1 0-1,-1 0 1,0 0-1,1 0 1,-1 1-1,0-1 1,1 0 0,-1 0-1,1 1 1,-1-1-1,0 0 1,1 1-1,-1-1 1,1 0 0,-1 1-1,1-1 1,-1 1-1,1-1 1,-1 1 0,1-1-1,-1 1 1,1 0-1,0-1 1,-1 1-1,1 0 1,-6 10-2,0-1-1,2 1 1,-1 0-1,1 0 1,0 1-1,1-1 1,1 1-1,0-1 1,-1 16-1,2-16-32,1 0 0,0 0 0,0 0 0,1-1 0,1 1-1,0 0 1,0 0 0,1-1 0,0 0 0,7 14 0,-8-21-129,0 1 0,0-1 1,0 0-1,1 0 0,-1 1 0,1-2 1,0 1-1,0 0 0,0 0 1,0-1-1,0 0 0,0 0 1,1 0-1,-1 0 0,1 0 1,0-1-1,0 1 0,-1-1 1,1 0-1,0 0 0,0 0 0,0-1 1,0 1-1,0-1 0,0 0 1,0 0-1,0-1 0,0 1 1,0-1-1,0 0 0,0 0 1,4-2-1,16-7-818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592"/>
    </inkml:context>
    <inkml:brush xml:id="br0">
      <inkml:brushProperty name="width" value="0.05" units="cm"/>
      <inkml:brushProperty name="height" value="0.05" units="cm"/>
    </inkml:brush>
  </inkml:definitions>
  <inkml:trace contextRef="#ctx0" brushRef="#br0">1 0 17340,'6'9'2024,"-3"4"-1168,-1-2-376,0 4 1321,1-4-457,1-2-904,0-5-528,-7-10 104,-4-5-56,-4-9-120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978"/>
    </inkml:context>
    <inkml:brush xml:id="br0">
      <inkml:brushProperty name="width" value="0.05" units="cm"/>
      <inkml:brushProperty name="height" value="0.05" units="cm"/>
    </inkml:brush>
  </inkml:definitions>
  <inkml:trace contextRef="#ctx0" brushRef="#br0">6 24 20900,'-4'-15'2318,"4"15"-2281,0 0 0,0 0 0,-1-1 1188,0 1-1188,5 28 1651,11 41-1113,0-3-518,26 77-1,-40-141-36,-1-1 0,1 1 0,0 0-1,-1 0 1,1 0 0,0-1 0,0 1 0,0 0 0,1-1-1,-1 1 1,0-1 0,1 1 0,-1-1 0,1 0 0,1 2-1,-2-3 1,0 0 0,0 1 0,-1-1 0,1 0 0,0 0 0,0 0 0,0 0 0,-1 0-1,1 0 1,0 0 0,0 0 0,0-1 0,-1 1 0,1 0 0,0 0 0,0-1-1,-1 1 1,1 0 0,0-1 0,-1 1 0,1-1 0,0 1 0,-1-1 0,2 0 0,3-4 92,-1-1 1,0 1 0,0-1 0,0 1 0,-1-1 0,5-12-1,6-12-68,-2 0-1,-1-1 0,-1-1 0,-1 1 0,4-37 0,-13 65-159,0 1-1,1-1 1,-1 0-1,0 0 0,0 1 1,0-1-1,-1 0 1,1 0-1,-1 1 1,0-1-1,1 0 1,-1 1-1,0-1 1,-1 1-1,1-1 0,0 1 1,-3-4-1,-8-5-553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5.368"/>
    </inkml:context>
    <inkml:brush xml:id="br0">
      <inkml:brushProperty name="width" value="0.05" units="cm"/>
      <inkml:brushProperty name="height" value="0.05" units="cm"/>
    </inkml:brush>
  </inkml:definitions>
  <inkml:trace contextRef="#ctx0" brushRef="#br0">1 1 17980,'8'21'2168,"-1"1"-1472,6-7-295,-3 0 1255,10-4-1040,0-1-640,3-4-64,0 0 64,-1-5-216,1-1-56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5.741"/>
    </inkml:context>
    <inkml:brush xml:id="br0">
      <inkml:brushProperty name="width" value="0.05" units="cm"/>
      <inkml:brushProperty name="height" value="0.05" units="cm"/>
    </inkml:brush>
  </inkml:definitions>
  <inkml:trace contextRef="#ctx0" brushRef="#br0">87 14 17068,'0'-1'75,"-1"1"0,1-1 1,0 0-1,0 0 0,-1 1 1,1-1-1,-1 0 0,1 1 1,-1-1-1,1 0 1,-1 1-1,1-1 0,-1 1 1,1-1-1,-1 1 0,0-1 1,1 1-1,-1-1 0,0 1 1,0 0-1,1-1 0,-1 1 1,0 0-1,0 0 1,1 0-1,-1-1 0,0 1 1,-1 0-1,1 0 35,-1 1 0,0-1 0,1 1 0,-1-1 0,1 1 0,-1 0 0,1 0 0,-1 0 0,1-1 1,-1 1-1,1 0 0,-2 2 0,-3 3 124,1-1 0,1 1 0,-1-1-1,1 1 1,-5 8 0,6-8-123,1 0 0,0 0 0,0 0 0,-2 8 0,4-12-64,-1 0 0,1 0-1,0 0 1,-1 0 0,1 0-1,0 0 1,0 0 0,1 0-1,-1 0 1,0-1 0,1 1-1,-1 0 1,1 0 0,-1 0-1,1 0 1,0 0 0,1 2-1,-2-4-29,1 1 1,-1-1-1,1 0 0,-1 1 0,0-1 0,1 0 0,-1 1 0,1-1 0,-1 0 0,0 0 1,1 0-1,-1 0 0,1 1 0,-1-1 0,1 0 0,-1 0 0,1 0 0,-1 0 0,1 0 1,-1 0-1,1 0 0,-1 0 0,1 0 0,-1 0 0,1 0 0,-1-1 0,1 1 0,0 0 0,14-12 235,8-17-41,-23 29-208,31-57 329,-23 88-216,-6-16-100,5 46 17,-6-56-47,0 0 1,1 0 0,-1-1 0,1 1 0,0 0 0,0-1 0,0 0 0,1 1-1,4 5 1,-6-9-29,0 0 0,-1 0-1,1-1 1,0 1-1,-1 0 1,1-1 0,0 1-1,0-1 1,0 1 0,-1-1-1,1 1 1,0-1-1,0 1 1,0-1 0,0 0-1,0 1 1,0-1 0,0 0-1,0 0 1,0 0-1,0 0 1,0 0 0,0 0-1,0 0 1,0 0 0,1-1-1,0 0-97,0 0 0,0 0-1,0 0 1,-1 0 0,1 0-1,0-1 1,-1 1 0,1-1 0,-1 1-1,1-1 1,1-2 0,3-6-284,0 1 0,-1-1 1,5-16-1,3-8-419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6.393"/>
    </inkml:context>
    <inkml:brush xml:id="br0">
      <inkml:brushProperty name="width" value="0.05" units="cm"/>
      <inkml:brushProperty name="height" value="0.05" units="cm"/>
    </inkml:brush>
  </inkml:definitions>
  <inkml:trace contextRef="#ctx0" brushRef="#br0">44 12 15851,'2'-11'4546,"-9"33"-1727,-9 68-2013,5 0 1,0 95 0,11-177-827,0 0 0,1 0 0,-1 0 0,2-1 0,-1 1-1,4 9 1,-5-15-10,1-1-1,-1 0 1,1 1-1,0-1 1,-1 0-1,1 0 1,0 1-1,0-1 1,0 0-1,0 0 1,0 0-1,0 0 1,0 0-1,0 0 1,0 0-1,1-1 0,-1 1 1,0 0-1,0-1 1,1 1-1,-1-1 1,1 1-1,-1-1 1,0 0-1,1 1 1,-1-1-1,1 0 1,-1 0-1,1 0 1,-1 0-1,0 0 1,1 0-1,-1-1 1,1 1-1,-1 0 0,0-1 1,1 1-1,-1-1 1,0 1-1,3-2 1,18-11-252,3-5-91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6.766"/>
    </inkml:context>
    <inkml:brush xml:id="br0">
      <inkml:brushProperty name="width" value="0.05" units="cm"/>
      <inkml:brushProperty name="height" value="0.05" units="cm"/>
    </inkml:brush>
  </inkml:definitions>
  <inkml:trace contextRef="#ctx0" brushRef="#br0">1 75 19292,'1'1'132,"0"-1"-1,0 1 0,-1-1 1,1 1-1,0-1 1,0 1-1,0-1 0,-1 1 1,1 0-1,0 0 1,-1-1-1,1 1 1,-1 0-1,1 0 0,-1 0 1,1 0-1,-1-1 1,1 1-1,-1 0 1,0 0-1,1 0 0,-1 0 1,0 0-1,0 0 1,0 2-1,5 34 871,-4-28-637,18 238 848,-19-247-1211,0 4 23,0 0 0,0 0 0,1 0 0,-1-1-1,1 1 1,0 0 0,0 0 0,0-1 0,0 1-1,3 3 1,-4-7-17,0 1 0,1-1 0,-1 0-1,0 1 1,1-1 0,-1 0 0,0 0 0,1 1-1,-1-1 1,1 0 0,-1 0 0,1 1 0,-1-1 0,0 0-1,1 0 1,-1 0 0,1 0 0,-1 0 0,1 0-1,-1 0 1,1 0 0,-1 0 0,1 0 0,-1 0-1,1 0 1,-1 0 0,0 0 0,1 0 0,-1-1 0,1 1-1,-1 0 1,1 0 0,-1 0 0,0-1 0,1 1-1,-1 0 1,1 0 0,-1-1 0,0 1 0,1 0 0,-1-1-1,0 1 1,0-1 0,1 1 0,-1 0 0,0-1-1,0 1 1,1-1 0,-1 1 0,0-1 0,15-26 252,-15 27-256,25-58 316,-2-1 0,-3-1-1,-2-1 1,13-86 0,-31 131-1327,0 16 956,0 0 0,0 0-1,0 0 1,0 0 0,0 0 0,0 0 0,0-1-1,0 1 1,0 0 0,0 0 0,0 0-1,0 0 1,0 0 0,0 0 0,0 0-1,0 0 1,0-1 0,0 1 0,0 0 0,-1 0-1,1 0 1,0 0 0,0 0 0,0 0-1,0 0 1,0 0 0,0 0 0,0 0-1,0 0 1,-1 0 0,1 0 0,0 0 0,0 0-1,0-1 1,0 1 0,0 0 0,0 0-1,0 0 1,-1 0 0,1 0 0,0 0-1,0 1 1,0-1 0,0 0 0,0 0 0,0 0-1,0 0 1,-1 0 0,0 1-186,-1 1 1,1-1-1,0 1 1,0-1-1,-1 1 1,1 0-1,0-1 0,0 1 1,-1 3-1,-6 15-950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7.235"/>
    </inkml:context>
    <inkml:brush xml:id="br0">
      <inkml:brushProperty name="width" value="0.05" units="cm"/>
      <inkml:brushProperty name="height" value="0.05" units="cm"/>
    </inkml:brush>
  </inkml:definitions>
  <inkml:trace contextRef="#ctx0" brushRef="#br0">1 151 15563,'2'8'331,"1"0"1,1 0-1,-1 0 0,1 0 0,1-1 0,-1 1 0,1-1 0,1 0 1,9 10-1,-13-17-366,-1 1 1,0 0-1,0-1 1,1 1-1,-1-1 1,0 1-1,1-1 1,-1 0-1,1 0 0,-1 0 1,0 1-1,1-1 1,-1-1-1,1 1 1,-1 0-1,0 0 1,1 0-1,-1-1 1,1 1-1,-1-1 1,0 1-1,1-1 1,-1 1-1,0-1 1,0 0-1,0 0 1,0 1-1,1-1 0,-1 0 1,0 0-1,0 0 1,0 0-1,-1 0 1,1-1-1,1-1 1,4-6-168,0 1 1,0-1-1,6-15 1,-11 21 177,45-110 2434,-43 123 826,-1 11-2447,-4 10 92,0-19-724,1 0-1,1-1 0,0 1 0,1 0 1,3 20-1,-4-32-149,0 1 0,0-1 1,1 1-1,-1-1 0,0 1 0,0-1 0,0 1 0,0-1 1,0 1-1,1-1 0,-1 1 0,0-1 0,0 0 0,1 1 1,-1-1-1,0 1 0,1-1 0,-1 0 0,0 1 0,1-1 1,-1 1-1,1-1 0,-1 0 0,0 0 0,1 1 0,-1-1 1,1 0-1,-1 0 0,1 0 0,-1 1 0,1-1 1,-1 0-1,1 0 0,1-1 10,-1 1 0,0-1 0,0 1 0,0-1 0,0 0 0,0 1 0,0-1 0,0 0 0,-1 0 0,1 0 0,0 1 0,0-1 0,1-2 0,19-37 343,-7 3 30,14-67 0,-20 74-352,-14 64-135,2 0 1,1 63-1,2-93 50,1-1 1,0 1-1,1 0 1,-1 0 0,1 0-1,0-1 1,0 1-1,0 0 1,0-1 0,3 7-1,-3-9 0,0 1-1,0-1 0,1 0 1,-1 0-1,0 0 1,0 0-1,0-1 1,1 1-1,-1 0 0,0 0 1,1-1-1,-1 1 1,0-1-1,1 1 1,-1-1-1,1 0 0,-1 1 1,1-1-1,-1 0 1,1 0-1,-1 0 0,1 0 1,-1 0-1,1-1 1,-1 1-1,1 0 1,-1-1-1,1 1 0,1-1 1,9-4-324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7.624"/>
    </inkml:context>
    <inkml:brush xml:id="br0">
      <inkml:brushProperty name="width" value="0.05" units="cm"/>
      <inkml:brushProperty name="height" value="0.05" units="cm"/>
    </inkml:brush>
  </inkml:definitions>
  <inkml:trace contextRef="#ctx0" brushRef="#br0">55 0 17876,'3'0'1816,"-3"8"-1008,-2 3-296,-3 12 1041,0 6-249,-2 15-344,-1 6-184,-1 6-215,0 1-73,2-2-104,1-4-64,6-9-344,5-5-328,3-17-720,4-7-337,-1-11 1073,4-5-240,-1-12-288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8.120"/>
    </inkml:context>
    <inkml:brush xml:id="br0">
      <inkml:brushProperty name="width" value="0.05" units="cm"/>
      <inkml:brushProperty name="height" value="0.05" units="cm"/>
    </inkml:brush>
  </inkml:definitions>
  <inkml:trace contextRef="#ctx0" brushRef="#br0">30 301 17524,'-5'12'2008,"0"1"0,-5 17 0,8-21-1844,0 1 0,0-1 0,0 1 0,1 0 0,1-1 0,0 1 0,0 0 0,2 9 0,-2-18-157,0 0 1,0 0-1,0 0 1,1 0-1,-1 0 0,0 0 1,1 0-1,-1 0 0,0 0 1,1 0-1,-1 0 1,1 0-1,-1-1 0,1 1 1,0 0-1,-1 0 1,1 0-1,0-1 0,0 1 1,-1 0-1,2 0 0,-1-1 6,0 0-1,0 0 0,0 0 1,-1 0-1,1 0 0,0 0 0,0 0 1,0 0-1,-1 0 0,1-1 0,0 1 1,0 0-1,-1-1 0,1 1 1,0 0-1,0-1 0,-1 1 0,1-1 1,0 1-1,0-1 0,3-3 46,0 0 0,0 0 1,-1 0-1,1-1 0,-1 1 0,3-7 0,6-15 268,15-48 0,2-4-175,-27 77-386,-1 6 168,-1 7 7,-4 38-226,-1 63-949,8-94 511,-3-19 688,0 0 0,0 0 0,1 1-1,-1-1 1,0 0 0,0 0 0,0 0 0,0 0 0,0 0 0,0 1 0,1-1 0,-1 0 0,0 0 0,0 0 0,0 0 0,0 0 0,0 0 0,1 0-1,-1 0 1,0 0 0,0 0 0,0 0 0,1 0 0,-1 0 0,0 1 0,0-1 0,0 0 0,0-1 0,1 1 0,-1 0 0,0 0 0,0 0 0,0 0-1,0 0 1,1 0 0,-1 0 0,0 0 0,0 0 0,0 0 0,0 0 0,1 0 0,-1 0 0,0-1 0,2-1-254,0-1 0,1 1-1,-2-1 1,1 0 0,0 0 0,0 0 0,1-5 0,22-59-1937,-2 0 0,13-77 1,-3 15 2498,-26 112 498,-7 17-748,0-1 0,0 1 0,0 0 0,0 0 1,0 0-1,0 0 0,0 0 0,0 0 0,1 0 0,-1 0 0,0 0 0,0 0 1,0 0-1,0 0 0,0 0 0,0 0 0,0 0 0,0 0 0,1 0 0,-1 0 1,0 1-1,0-1 0,0 0 0,0 0 0,0 0 0,0 0 0,0 0 0,0 0 1,0 0-1,0 0 0,0 0 0,1 0 0,-1 0 0,0 0 0,0 0 0,0 1 1,0-1-1,0 0 0,0 0 0,0 0 0,0 0 0,0 0 0,0 0 0,0 0 1,0 0-1,0 1 0,0-1 0,0 0 0,0 0 0,0 0 0,0 0 0,0 0 0,0 0 1,0 0-1,0 0 0,0 0 0,0 1 0,0-1 0,0 0 0,0 0 0,0 0 1,-1 0-1,1 0 0,0 0 0,0 0 0,0 0 0,-2 35 1672,-8 48 123,2-34-958,2 1-1,3-1 1,4 72 0,0-117-828,3 28 226,-3-31-253,-1 1-1,1 0 1,-1-1-1,1 1 1,-1 0-1,1-1 1,0 1-1,0-1 0,0 1 1,0-1-1,0 1 1,0-1-1,0 0 1,3 2-1,-4-3-9,0 1 0,0-1 0,1 0 0,-1 0 0,0 0-1,1 1 1,-1-1 0,0 0 0,1 0 0,-1 0 0,0 0 0,1 0 0,-1 0 0,0 0 0,1 0-1,-1 1 1,0-1 0,1 0 0,-1 0 0,0-1 0,1 1 0,-1 0 0,0 0 0,1 0 0,-1 0 0,0 0-1,0 0 1,1 0 0,-1 0 0,0-1 0,1 1 0,-1 0 0,0 0 0,0 0 0,1-1 0,-1 1 0,0 0-1,0 0 1,1-1 0,3-17-130,-6-20 23,0 27 134,-1-1 1,0 1-1,-1 0 0,-1 0 1,0 0-1,0 1 1,-1-1-1,-8-11 1,13 21-20,1 1 1,-1-1-1,1 0 0,-1 1 1,1-1-1,-1 0 0,0 1 1,1-1-1,-1 1 1,0-1-1,0 1 0,1-1 1,-1 1-1,0 0 0,0-1 1,0 1-1,1 0 1,-1 0-1,0 0 0,-1-1 1,0 5-199,9 4-232,-3-6 206,-1 0-1,1 0 1,0-1-1,0 1 1,0-1-1,0 0 0,0 0 1,0 0-1,0 0 1,0-1-1,0 0 1,1 0-1,-1 0 0,0 0 1,0-1-1,0 1 1,0-1-1,8-3 1,19-7-709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21.745"/>
    </inkml:context>
    <inkml:brush xml:id="br0">
      <inkml:brushProperty name="width" value="0.05" units="cm"/>
      <inkml:brushProperty name="height" value="0.05" units="cm"/>
    </inkml:brush>
  </inkml:definitions>
  <inkml:trace contextRef="#ctx0" brushRef="#br0">1 1 12803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8.697"/>
    </inkml:context>
    <inkml:brush xml:id="br0">
      <inkml:brushProperty name="width" value="0.05" units="cm"/>
      <inkml:brushProperty name="height" value="0.05" units="cm"/>
    </inkml:brush>
  </inkml:definitions>
  <inkml:trace contextRef="#ctx0" brushRef="#br0">89 95 19212,'-52'72'2778,"46"-63"-2370,0 1 1,1 0-1,0 1 0,1-1 1,-5 19-1,9-28-365,-1 0 0,1 0 0,0 0 0,0 1 0,-1-1 0,1 0 0,0 0 0,0 1 0,0-1 0,0 0 0,1 0 0,-1 1 1,0-1-1,0 0 0,1 0 0,-1 1 0,1-1 0,-1 0 0,2 1 0,-2-1-24,1-1 1,0 1-1,-1-1 1,1 1-1,0-1 1,0 1-1,-1-1 0,1 0 1,0 1-1,0-1 1,0 0-1,0 0 1,0 0-1,0 0 1,-1 1-1,1-1 0,0 0 1,0-1-1,0 1 1,1 0-1,5-2 0,0 0 1,0 0-1,0 0 0,12-7 0,-18 8-21,16-7-142,1 0 1,0 0 0,0 2-1,30-7 1,-44 12 97,0 0 0,-1 0 1,1 1-1,0 0 0,0 0 0,0 0 0,-1 0 1,1 0-1,0 1 0,0 0 0,0-1 1,-1 1-1,1 1 0,0-1 0,-1 1 0,1-1 1,-1 1-1,0 0 0,0 0 0,1 0 0,-1 1 1,-1-1-1,1 1 0,0 0 0,0 0 0,-1 0 1,0 0-1,0 0 0,0 0 0,2 5 0,1 14 645,-6-17 420,-3-13-183,-5-14-420,1 0 0,1-1-1,1 0 1,1 0-1,-3-36 1,8 59-421,0 0 0,0-1 0,0 1 0,0 0 0,0 0 0,0-1 0,1 1 0,-1 0 1,0 0-1,0 0 0,0-1 0,0 1 0,0 0 0,0 0 0,0 0 0,1-1 0,-1 1 0,0 0 0,0 0 0,0 0 0,0 0 0,1-1 0,-1 1 0,0 0 0,0 0 0,0 0 0,1 0 0,-1 0 0,0 0 0,0 0 0,0 0 0,1 0 1,-1 0-1,0-1 0,0 1 0,1 0 0,-1 0 0,0 0 0,0 0 0,0 1 0,1-1 0,-1 0 0,0 0 0,0 0 0,1 0 0,-1 0 0,0 0 0,0 0 0,0 0 0,1 0 0,-1 0 0,0 1 0,0-1 0,0 0 0,0 0 1,1 0-1,-1 0 0,0 1 0,0-1 0,17 12-230,-14-9 163,-1-1 36,1 0 0,-1 0 0,1-1 0,-1 1-1,1-1 1,-1 1 0,1-1 0,0 0 0,0 0 0,-1 0 0,1 0 0,0-1 0,0 1-1,0-1 1,0 0 0,0 1 0,0-2 0,0 1 0,0 0 0,0 0 0,0-1 0,0 0-1,0 1 1,-1-1 0,1 0 0,0-1 0,0 1 0,-1 0 0,1-1 0,-1 1 0,1-1 0,3-3-1,3-5-136,1-1 1,-1 0-1,-1 0 0,0-1 0,11-21 0,1-1-121,-18 56 581,-9 11 61,3-15-144,1 0 0,0 0-1,1 0 1,1 0 0,0 1 0,2-1 0,2 22 0,-1-36-392,0 0 0,0 1 1,0-1-1,0 0 0,1 0 1,-1-1-1,1 1 0,0-1 1,0 1-1,0-1 0,6 5 1,0 1-103,-1-2-268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116"/>
    </inkml:context>
    <inkml:brush xml:id="br0">
      <inkml:brushProperty name="width" value="0.05" units="cm"/>
      <inkml:brushProperty name="height" value="0.05" units="cm"/>
    </inkml:brush>
  </inkml:definitions>
  <inkml:trace contextRef="#ctx0" brushRef="#br0">2 52 21333,'-2'-15'2112,"2"1"-1608,3 3-312,0 1 1312,0 8-2008,-2 2 104,2 7 240,0 2-160,-2 2-168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524"/>
    </inkml:context>
    <inkml:brush xml:id="br0">
      <inkml:brushProperty name="width" value="0.05" units="cm"/>
      <inkml:brushProperty name="height" value="0.05" units="cm"/>
    </inkml:brush>
  </inkml:definitions>
  <inkml:trace contextRef="#ctx0" brushRef="#br0">223 21 16684,'-2'-2'317,"0"0"1,0 0-1,0 0 1,0 1 0,-1-1-1,1 1 1,0 0-1,-1-1 1,1 1 0,-1 0-1,0 0 1,1 1-1,-1-1 1,0 0 0,1 1-1,-1 0 1,0-1-1,0 1 1,1 0 0,-1 1-1,0-1 1,1 0-1,-1 1 1,0-1 0,-3 2-1,-1 1-27,0-1 0,0 1 0,1 0 0,-1 0-1,1 1 1,0 0 0,0 0 0,-8 7 0,14-10-286,-51 50 108,46-46-136,1 0 0,-1 1 0,1 0 0,1-1 0,-1 1 0,1 1 0,0-1 0,-2 8 0,5-13 14,0-1 1,0 0-1,0 1 1,1-1-1,-1 0 1,0 1 0,0-1-1,1 0 1,-1 1-1,0-1 1,1 0-1,-1 1 1,0-1-1,1 0 1,-1 0-1,0 0 1,1 1-1,-1-1 1,0 0-1,1 0 1,-1 0-1,1 0 1,-1 0-1,0 0 1,1 0-1,-1 1 1,1-1 0,-1 0-1,0 0 1,1-1-1,0 1 1,16 1-215,-17-1 189,42-3-573,-29 2 387,0 0 0,0 0 0,0 1 0,21 3 0,-31-2 222,0-1-1,0 1 1,-1 0 0,1 0-1,0 0 1,-1 0 0,1 0-1,0 1 1,-1-1 0,0 1-1,1 0 1,-1-1-1,0 1 1,0 0 0,0 0-1,0 1 1,0-1 0,0 0-1,-1 1 1,1-1 0,-1 1-1,0-1 1,0 1 0,0 0-1,2 5 1,-3-5 62,0 0-1,0 0 1,1 0 0,-2 0-1,1 0 1,0 0 0,-1 0 0,1 0-1,-1 0 1,0 0 0,0 0-1,0-1 1,-1 1 0,1 0-1,-1 0 1,1-1 0,-1 1-1,-2 2 1,-2 1 130,1 1 0,-1-1 0,-1 0 1,1 0-1,-9 5 0,8-7-197,0 0-1,0-1 1,0 0 0,0 0 0,-1-1-1,1 1 1,-1-2 0,1 1-1,-1-1 1,0-1 0,0 1 0,1-1-1,-1 0 1,-13-3 0,20 3-96,1 0 1,-1 0 0,0 0-1,0 0 1,0 0-1,1-1 1,-1 1-1,0 0 1,0-1-1,1 1 1,-1 0-1,0-1 1,1 1 0,-1-1-1,0 1 1,1-1-1,-1 1 1,1-1-1,-1 1 1,1-1-1,-1 0 1,1 1-1,-1-1 1,1 0 0,-1 1-1,1-1 1,0 0-1,0 0 1,-1 1-1,1-1 1,0 0-1,0 0 1,0 1 0,0-1-1,0 0 1,0 0-1,0 0 1,0 1-1,0-1 1,0 0-1,0 0 1,1 0-1,-1 1 1,0-1 0,0 0-1,1 0 1,-1 1-1,0-1 1,1 0-1,-1 1 1,1-1-1,-1 1 1,1-1-1,0 0 1,-1 1 0,1-1-1,-1 1 1,1-1-1,0 1 1,1-1-1,19-11-1291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972"/>
    </inkml:context>
    <inkml:brush xml:id="br0">
      <inkml:brushProperty name="width" value="0.05" units="cm"/>
      <inkml:brushProperty name="height" value="0.05" units="cm"/>
    </inkml:brush>
  </inkml:definitions>
  <inkml:trace contextRef="#ctx0" brushRef="#br0">111 288 20540,'-3'0'272,"0"1"-1,0-1 0,-1 1 0,1 0 1,0 1-1,0-1 0,0 0 0,1 1 1,-1 0-1,0-1 0,0 1 0,1 0 1,-1 1-1,1-1 0,0 0 0,0 1 1,0-1-1,0 1 0,0 0 0,0-1 1,-1 5-1,-4 5-60,1 0 0,1 1-1,-7 21 1,5-9-133,-6 37 0,12-54-136,0 0-1,1 0 0,-1 0 1,2 0-1,-1 1 0,1-1 0,0 0 1,4 11-1,-5-19 36,0 1 0,0 0 0,0-1 0,0 1 0,0 0 0,0-1 1,1 1-1,-1-1 0,0 1 0,0-1 0,1 1 0,-1 0 0,0-1 0,1 1 0,-1-1 0,1 1 0,-1-1 0,0 0 0,1 1 0,-1-1 0,1 1 0,0-1 0,-1 0 1,1 1-1,-1-1 0,1 0 0,-1 0 0,1 0 0,0 1 0,-1-1 0,1 0 0,0 0 0,-1 0 0,1 0 0,-1 0 0,1 0 0,0 0 0,-1 0 0,1 0 0,0 0 1,-1-1-1,1 1 0,-1 0 0,1 0 0,0-1 0,2-1-128,-1 1 1,1-1-1,-1 0 1,0-1-1,0 1 1,0 0-1,3-5 1,11-20-842,-1 0 0,-2 0 1,0-1-1,-2-1 0,-2 0 0,11-48 0,16-186-71,-35 207 5466,-1 56-4353,-3 8 645,-24 163 2919,21-110-3385,3 0 1,6 81-1,-3-132-302,4 29 4,-3-38 1,-1 1 0,0 0-1,1 0 1,-1 0 0,1 0 0,0 0-1,-1 0 1,1 0 0,0-1 0,0 1 0,0 0-1,1-1 1,-1 1 0,2 1 0,-3-3 39,0 0-1,1 0 1,-1 0 0,0 0 0,1 0 0,-1 0 0,0 0-1,1 0 1,-1 0 0,0 0 0,0 0 0,1 0 0,-1-1 0,0 1-1,1 0 1,-1 0 0,0 0 0,0 0 0,1-1 0,-1 1-1,0 0 1,0 0 0,1 0 0,-1-1 0,0 1 0,0 0 0,0 0-1,1-1 1,-1 1 0,0 0 0,0-1 0,0 1 0,0 0 0,0 0-1,0-1 1,0 1 0,0 0 0,1-1 0,-1 1 0,0 0-1,0-1 1,-1 1 0,1 0 0,0-1 0,0 1 0,0 0 0,0-1-1,0 1 1,1-23-270,-1 20 165,1-28-478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0.421"/>
    </inkml:context>
    <inkml:brush xml:id="br0">
      <inkml:brushProperty name="width" value="0.05" units="cm"/>
      <inkml:brushProperty name="height" value="0.05" units="cm"/>
    </inkml:brush>
  </inkml:definitions>
  <inkml:trace contextRef="#ctx0" brushRef="#br0">0 129 15547,'0'0'84,"0"1"-1,0 0 0,0 0 1,0-1-1,0 1 0,1 0 1,-1-1-1,0 1 0,0 0 1,0 0-1,1-1 0,-1 1 1,0-1-1,1 1 0,-1 0 1,0-1-1,1 1 0,-1-1 1,1 1-1,-1-1 0,1 1 0,-1-1 1,1 1-1,0-1 0,-1 1 1,1-1-1,-1 0 0,1 1 1,0-1-1,-1 0 0,1 0 1,0 1-1,-1-1 0,1 0 1,0 0-1,0 0 0,-1 0 1,1 0-1,0 0 0,-1 0 1,1 0-1,0 0 0,0 0 1,-1-1-1,1 1 0,0 0 1,-1 0-1,1-1 0,0 1 1,-1 0-1,1-1 0,-1 1 1,1-1-1,-1 1 0,1 0 1,0-1-1,-1 0 0,1 0 1,7-5 414,-1-1 0,0 0 1,9-11-1,-11 12-632,0 0 213,0-1-1,0 1 1,8-14-1,-12 17 38,0 0-1,0 1 1,0-1-1,0 0 1,0 0-1,-1 0 1,1 0-1,-1 0 1,0 0-1,0 0 1,0 1 0,0-1-1,-1-6 1,0-2 798,4 14-788,-2-1-138,0-1 0,0 1 0,-1-1 1,1 1-1,-1 0 0,1-1 0,-1 1 0,0 0 1,1 0-1,-1-1 0,0 4 0,-4 12 105,-1-1-1,-8 22 0,-6 23 62,17-54-135,-7 46 164,8-49-164,1 0 1,0 0-1,0-1 1,0 1-1,0 0 1,1 0 0,0-1-1,-1 1 1,1 0-1,1-1 1,1 6-1,-2-8-28,0 0 0,-1 0 0,1 0 0,0 0 0,-1 0 0,1 0 0,0 0 0,0 0 0,0-1 0,0 1 1,0 0-1,0-1 0,0 1 0,0-1 0,0 1 0,0-1 0,0 1 0,0-1 0,0 0 0,0 1 0,0-1 0,1 0 0,-1 0 0,0 0 0,0 0 0,0 0 0,0 0 0,1 0 0,-1 0 0,0-1 0,0 1 0,2-1 0,-1 0-79,0 0 1,0 0-1,0 0 0,0 0 0,-1 0 0,1-1 1,0 1-1,0 0 0,-1-1 0,1 0 1,-1 1-1,1-1 0,-1 0 0,0 0 0,0 0 1,1-2-1,6-19-214,-1-5-127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1.309"/>
    </inkml:context>
    <inkml:brush xml:id="br0">
      <inkml:brushProperty name="width" value="0.05" units="cm"/>
      <inkml:brushProperty name="height" value="0.05" units="cm"/>
    </inkml:brush>
  </inkml:definitions>
  <inkml:trace contextRef="#ctx0" brushRef="#br0">88 0 18812,'-8'2'1800,"-5"3"-1432,-2 10-175,1 6 855,4 9-664,1 6-112,2 7-304,3 1-8,0 4-144,2-1-200,1-3-560,1-3 800,3-10-113,4-6-47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1.724"/>
    </inkml:context>
    <inkml:brush xml:id="br0">
      <inkml:brushProperty name="width" value="0.05" units="cm"/>
      <inkml:brushProperty name="height" value="0.05" units="cm"/>
    </inkml:brush>
  </inkml:definitions>
  <inkml:trace contextRef="#ctx0" brushRef="#br0">0 240 19172,'14'-4'4978,"-9"2"-4854,0 0 1,0 0-1,1 0 0,-1 1 1,10-1-1,-13 1-138,-1 1 1,0 0-1,1 1 0,-1-1 1,0 0-1,1 0 0,-1 0 1,0 1-1,1-1 0,-1 1 1,0-1-1,0 1 0,1-1 1,-1 1-1,0 0 0,0 0 1,0 0-1,0-1 0,0 1 1,0 0-1,0 0 0,0 0 1,0 0-1,-1 1 0,1-1 1,0 0-1,-1 0 0,1 0 1,0 1-1,-1-1 0,1 2 1,3 16 146,-1-1 1,-1 1-1,0 0 1,-1 24 0,-5-88 823,-2-1 1,-15-58-1,18 87-866,3 17-144,0-1-1,0 1 1,-1-1-1,1 0 1,0 1-1,0-1 1,0 1 0,1-1-1,-1 1 1,0-1-1,0 1 1,0-1-1,0 1 1,0-1 0,1 1-1,-1-1 1,0 1-1,0-1 1,1 1-1,-1-1 1,0 1 0,1-1-1,-1 1 1,1 0-1,-1-1 1,0 1-1,1 0 1,-1-1 0,1 1-1,-1 0 1,1-1-1,-1 1 1,1 0-1,-1 0 1,1 0 0,-1 0-1,2-1 1,27-1-1552,-8 0 1044,0-5-216</inkml:trace>
  <inkml:trace contextRef="#ctx0" brushRef="#br0" timeOffset="1">240 11 11554,'-7'-10'2132,"2"10"-272,0 17 1047,3 28-321,9 38 19,3 90-497,-11-153-2110,0 0 0,-2-1 0,0 1 0,-1-1 0,-1 0 0,-11 31 0,0-22-67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2.681"/>
    </inkml:context>
    <inkml:brush xml:id="br0">
      <inkml:brushProperty name="width" value="0.05" units="cm"/>
      <inkml:brushProperty name="height" value="0.05" units="cm"/>
    </inkml:brush>
  </inkml:definitions>
  <inkml:trace contextRef="#ctx0" brushRef="#br0">35 17 15067,'-1'-2'337,"-1"1"0,1-1 0,-1 0-1,0 1 1,1 0 0,-1-1 0,0 1 0,0 0-1,-4-2 1,6 3-258,-1 0 1,1 0-1,-1 0 0,1 0 0,-1 0 0,1 0 1,-1 0-1,1 0 0,0 0 0,-1 0 1,1 0-1,-1 0 0,1 0 0,-1 1 1,1-1-1,-1 0 0,1 0 0,-1 1 0,1-1 1,0 0-1,-1 0 0,1 1 0,-1-1 1,1 1-1,0-1 0,-1 0 0,1 1 0,0-1 1,0 1-1,-1-1 0,1 1 0,0-1 1,0 0-1,0 1 0,0-1 0,-1 1 1,1-1-1,0 1 0,0-1 0,0 1 0,0-1 1,0 1-1,0-1 0,0 1 0,0-1 1,1 1-1,-1 0 0,0 13 144,0-1 0,1 0 0,0 0 0,1 0 0,1 1 0,0-2 0,1 1 0,0 0 0,1-1 0,0 0 0,1 0 0,14 22 0,-19-33-218,0 1 0,0 0-1,0 0 1,1 0 0,-1-1-1,1 1 1,-1-1 0,1 1-1,-1-1 1,1 0 0,0 1-1,0-1 1,0 0 0,0 0 0,0 0-1,0 0 1,0-1 0,0 1-1,0-1 1,0 1 0,0-1-1,0 0 1,0 1 0,1-1-1,-1 0 1,0 0 0,0-1-1,0 1 1,0 0 0,0-1-1,0 0 1,1 1 0,-1-1-1,0 0 1,0 0 0,-1 0-1,1 0 1,0 0 0,2-2-1,3-3 10,1-1 0,-2 0 0,1 0 0,-1 0-1,0-1 1,0 1 0,7-16 0,3-10 212,20-57 0,-33 87-11,-1 8-118,0 63 281,-3-53-322,1 0 0,1 1 0,0-1 0,1 0 0,6 22-1,-8-36-39,0 1 0,0-1 0,1 0-1,-1 1 1,1-1 0,0 0 0,-1 1-1,1-1 1,0 0 0,0 0 0,0 0-1,-1 0 1,1 0 0,0 0-1,1 0 1,-1 0 0,0 0 0,0 0-1,2 1 1,-2-2 1,0 0-1,0 0 1,0 0-1,0 0 1,0 0 0,1 0-1,-1 0 1,0-1-1,0 1 1,0 0-1,0-1 1,0 1 0,0 0-1,-1-1 1,1 1-1,0-1 1,0 1-1,0-1 1,0 0 0,0 0-1,6-6 100,0 0 0,-1 0 0,-1-1 0,9-12 0,-10 14-57,2-4 39,-1 2-38,0 0 1,0 1 0,1 0-1,12-13 1,-17 19-61,0 0-1,0 0 1,0 0 0,0 0-1,0 1 1,1-1-1,-1 0 1,0 1 0,0-1-1,0 1 1,1-1 0,-1 1-1,0 0 1,0 0-1,1-1 1,-1 1 0,0 0-1,1 0 1,-1 0 0,0 0-1,1 1 1,-1-1 0,0 0-1,1 0 1,-1 1-1,0-1 1,0 1 0,0-1-1,1 1 1,-1 0 0,0-1-1,0 1 1,0 0-1,0 0 1,0 0 0,0 0-1,0 0 1,0 0 0,-1 0-1,1 0 1,1 2-1,7 10-19,-1 1-1,0 1 0,-1-1 1,6 20-1,-2-6-4,-11-27 25,1 0 0,-1 0 0,0 0 0,1 0 0,-1 0 0,1 0-1,-1-1 1,1 1 0,0 0 0,-1 0 0,1 0 0,0-1 0,-1 1-1,1 0 1,0 0 0,0-1 0,0 1 0,1 0 0,-1-1 0,-1 0 0,1 0 0,0 0-1,-1 0 1,1 0 0,-1 0 0,1-1 0,-1 1 0,1 0 0,-1 0 0,1-1 0,-1 1 0,1 0 0,-1-1 0,0 1 0,1 0 0,-1-1-1,1 1 1,-1-1 0,0 1 0,1 0 0,-1-1 0,0 1 0,1-1 0,2-6-28,0 1 0,0 0-1,-1-1 1,2-6 0,36-135-3007,-34 125 2461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3.531"/>
    </inkml:context>
    <inkml:brush xml:id="br0">
      <inkml:brushProperty name="width" value="0.05" units="cm"/>
      <inkml:brushProperty name="height" value="0.05" units="cm"/>
    </inkml:brush>
  </inkml:definitions>
  <inkml:trace contextRef="#ctx0" brushRef="#br0">0 0 19636,'6'13'605,"-1"1"-1,-1-1 1,3 15-1,5 16-88,2-1-293,0 2 133,2-1 0,28 55 0,-44-97-331,1 0-1,0 0 0,0-1 1,0 1-1,0 0 1,0-1-1,1 1 1,-1-1-1,0 1 1,1-1-1,-1 0 0,1 0 1,-1 0-1,1 1 1,0-1-1,-1-1 1,1 1-1,0 0 0,3 1 1,-4-3-17,0 1 1,1 0 0,-1-1-1,0 1 1,0 0-1,0-1 1,1 0-1,-1 1 1,0-1-1,0 0 1,0 1-1,0-1 1,0 0 0,0 0-1,0 0 1,0 0-1,0 0 1,-1 0-1,1 0 1,0 0-1,-1-1 1,1 1-1,-1 0 1,1 0 0,-1 0-1,1-1 1,-1-1-1,2-4 14,0 1 0,-1 0-1,0-1 1,-1 1-1,0-1 1,0 1 0,0-1-1,0 1 1,-1 0 0,0-1-1,-2-6 1,-1-2 80,-1 1-1,-1-1 1,-10-20 0,6 21 12,10 14-111,-1 0 0,1 0 0,0 0 0,0 0 0,-1-1 0,1 1 0,0 0 0,0 0 0,-1 0 0,1 0 0,0 0 0,0 0 0,-1 0 0,1 0 0,0 0 1,0 0-1,-1 0 0,1 0 0,0 0 0,0 0 0,-1 0 0,1 0 0,0 0 0,-1 0 0,1 0 0,0 0 0,0 0 0,-1 0 0,1 0 0,0 1 0,-1 0-1,1 0-1,-1 0 1,1 0-1,0 0 1,-1 0-1,1 0 1,0 0-1,0 0 1,0 1-1,0-1 1,0 0-1,0 0 1,0 0-1,0 0 1,0 0-1,0 0 1,1 1-1,-1-1 1,0 0-1,1 0 1,-1 0-1,2 2 1,-1-1-9,0 1 1,0 0 0,1-1-1,-1 1 1,1-1 0,0 0-1,0 1 1,-1-1 0,1 0-1,1 0 1,-1 0 0,0 0-1,0 0 1,1-1 0,-1 1-1,1-1 1,0 1 0,-1-1-1,1 0 1,0 0 0,0 0-1,-1-1 1,5 1 0,-3 0-2,-1-2 1,1 1 0,0 0-1,0-1 1,-1 1 0,1-1-1,-1 0 1,1 0-1,-1-1 1,1 1 0,-1-1-1,1 0 1,-1 0 0,0 0-1,0 0 1,0 0-1,0-1 1,2-2 0,0-1 0,0 1 0,0-1 0,-1 0 1,0 0-1,0 0 0,-1-1 0,0 1 0,0-1 1,-1 0-1,3-9 0,-5 8 21,-5 14-3,-7 15 11,9-13-16,0 0 1,1 0 0,0 1-1,0 0 1,1-1 0,0 1-1,1 0 1,0-1 0,0 1-1,1 0 1,3 13 0,-4-22-3,0 1-1,1 0 1,-1-1 0,0 1 0,0-1-1,1 1 1,-1-1 0,0 1 0,1-1 0,-1 1-1,1-1 1,-1 1 0,1-1 0,-1 0-1,1 1 1,-1-1 0,1 0 0,-1 1 0,1-1-1,-1 0 1,1 0 0,0 1 0,-1-1 0,1 0-1,-1 0 1,1 0 0,0 0 0,-1 0-1,1 0 1,-1 0 0,1 0 0,0 0 0,-1 0-1,1 0 1,-1 0 0,1-1 0,0 1-1,-1 0 1,1 0 0,-1-1 0,1 1 0,-1 0-1,1-1 1,-1 1 0,2-1 0,21-20 88,-1-6-12,-8 11-115,22-22-1,-32 34-9,1 0-1,-1 0 1,1 1-1,0 0 1,0 0 0,0 0-1,1 1 1,-1-1-1,1 1 1,6-1 0,-10 2 21,0 1 1,-1 0 0,1 0-1,0 0 1,0 0 0,0 0-1,0 0 1,0 0-1,0 1 1,0-1 0,0 1-1,-1-1 1,1 1 0,0 0-1,0-1 1,-1 1 0,1 0-1,0 0 1,-1 0 0,1 1-1,-1-1 1,1 0-1,-1 1 1,0-1 0,1 0-1,-1 1 1,0 0 0,0-1-1,0 1 1,0 0 0,-1-1-1,2 5 1,1 1 182,-1 0 0,0 1 0,0-1-1,-1 1 1,0-1 0,0 14 0,-6-34 1213,5-3-1235,0 0-1,1-1 1,1 1-1,0 0 1,6-20-1,-8 35-138,0 1 0,1-1 0,-1 1 1,0-1-1,0 1 0,1-1 0,-1 1 0,0 0 0,0-1 0,1 1 0,-1-1 0,1 1 0,-1-1 0,0 1 0,1 0 0,-1-1 1,1 1-1,-1 0 0,1 0 0,-1-1 0,1 1 0,-1 0 0,1 0 0,-1 0 0,1 0 0,-1-1 0,1 1 0,-1 0 0,1 0 1,-1 0-1,1 0 0,0 0 0,-1 0 0,1 0 0,-1 1 0,1-1 0,-1 0 0,1 0 0,-1 0 0,1 0 0,-1 1 0,1-1 1,0 1-1,27 18-118,-6-4 4,-9-10 60,5 1-39,-1 1 0,-1 1 0,18 11 0,-34-19 94,1 1-1,0-1 1,-1 1-1,1-1 0,0 0 1,-1 1-1,1-1 1,0 0-1,0 0 1,-1 1-1,1-1 1,0 0-1,0 0 1,0 0-1,-1 0 1,1 0-1,0 0 1,0 0-1,-1 0 1,1 0-1,0 0 1,0 0-1,0-1 1,-1 1-1,1 0 1,0-1-1,1 0 1,12-16-21,-6 6-226,-17 23-682,-3 2 702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4.688"/>
    </inkml:context>
    <inkml:brush xml:id="br0">
      <inkml:brushProperty name="width" value="0.05" units="cm"/>
      <inkml:brushProperty name="height" value="0.05" units="cm"/>
    </inkml:brush>
  </inkml:definitions>
  <inkml:trace contextRef="#ctx0" brushRef="#br0">2 328 16315,'-1'5'322,"1"1"0,0 0 0,0 0-1,1 0 1,0-1 0,2 10 0,-3-14-262,0 0 1,0 0-1,0 0 1,1 0-1,-1 0 1,0 0-1,1 0 1,-1-1-1,0 1 1,1 0-1,-1 0 1,1 0-1,-1-1 1,1 1-1,0 0 1,-1-1-1,1 1 1,0 0 0,-1-1-1,1 1 1,0-1-1,0 1 1,0-1-1,-1 1 1,1-1-1,0 0 1,0 0-1,0 1 1,0-1-1,0 0 1,0 0-1,0 0 1,0 0-1,-1 0 1,1 0-1,0 0 1,0 0-1,0 0 1,0 0 0,0-1-1,0 1 1,0 0-1,0-1 1,-1 1-1,1 0 1,0-1-1,0 1 1,0-1-1,-1 1 1,1-1-1,0 0 1,0-1-1,6-3 125,-2 0-1,1-1 1,-1 0-1,0-1 1,0 1-1,0-1 1,-1 0 0,0 0-1,0 0 1,4-15-1,-5 13 48,0 0-1,0-1 1,-1 1-1,-1 0 1,1-1-1,-2 0 1,1 1-1,-1-1 1,-2-10-1,2 19-168,0-1 0,0 0 0,-1 0 0,1 1 0,0-1 0,-1 0 0,1 1 0,-1-1 0,0 0 0,0 1 0,0-1 0,1 1 0,-1-1-1,-1 1 1,1 0 0,0-1 0,0 1 0,0 0 0,-1 0 0,1 0 0,-1-1 0,1 2 0,-1-1 0,-1-1 0,1 2-41,1 0-1,-1 0 1,0 0 0,1 0-1,-1 0 1,1 0 0,-1 1 0,1-1-1,-1 1 1,1-1 0,-1 1 0,1 0-1,0-1 1,-1 1 0,1 0-1,0 0 1,0 0 0,0 0 0,-1 0-1,1 0 1,0 0 0,0 1-1,0-1 1,1 0 0,-1 1 0,0-1-1,-1 2 1,-2 6-24,0 1-1,0-1 1,1 1-1,0 0 1,0 0-1,1 0 1,0 0-1,0 15 1,2-7-23,0-1 1,0 0-1,2 0 0,4 21 1,-6-34 8,1 0 0,0-1 1,1 1-1,-1 0 1,1-1-1,-1 1 0,1-1 1,0 0-1,0 0 0,4 5 1,-5-7 7,0 0 1,0 0-1,0-1 0,0 1 1,0 0-1,1-1 1,-1 1-1,0-1 1,0 1-1,0-1 0,0 1 1,1-1-1,-1 0 1,0 0-1,0 0 1,1 1-1,-1-1 0,0 0 1,1-1-1,-1 1 1,0 0-1,0 0 1,1 0-1,-1-1 0,0 1 1,0-1-1,0 1 1,0-1-1,1 1 1,-1-1-1,0 0 0,0 1 1,2-3-1,4-3-25,0-1 1,-1 1-1,1-1 0,-1-1 0,-1 1 1,1-1-1,-1 0 0,-1-1 0,6-11 0,2-10 1,12-44-1,-16 47 52,-1-1-1,-2 1 1,-1-1 0,-1 0-1,-2-51 1,-1 77-16,0 0 1,0 0-1,-1 0 0,1 1 1,0-1-1,-1 0 1,1 0-1,-1 1 0,0-1 1,0 0-1,0 1 0,0-1 1,0 1-1,0-1 1,-1-1-1,2 3-1,-1 0 0,1 0 0,0 0 1,-1-1-1,1 1 0,0 0 0,-1 0 0,1 0 1,0 0-1,-1 0 0,1-1 0,-1 1 0,1 0 1,0 0-1,-1 0 0,1 0 0,0 0 0,-1 0 1,1 0-1,-1 1 0,1-1 0,0 0 0,-1 0 1,1 0-1,-1 0 0,-10 14 48,5-2-27,1 1 0,1-1-1,0 1 1,1 0 0,0 1-1,-1 18 1,2-8 4,1 0 0,5 42 0,-4-59-27,1 0 0,0 0 0,1 0 0,0 0-1,0-1 1,0 1 0,1 0 0,0-1 0,0 0 0,5 7-1,-6-11-20,0 0 0,0 0 0,0 0-1,0 0 1,0-1 0,0 1-1,0-1 1,0 1 0,1-1-1,-1 0 1,0 0 0,1 0-1,-1 0 1,1-1 0,0 1-1,-1 0 1,1-1 0,-1 0-1,1 0 1,0 0 0,-1 0-1,1 0 1,-1 0 0,1-1-1,0 1 1,-1-1 0,1 0-1,-1 0 1,1 0 0,2-1-1,34-21-429,6-2-11,-42 23 451,0 1-1,-1 0 1,1 1 0,0-1 0,0 0-1,0 1 1,0-1 0,0 1 0,0 0 0,0 0-1,0 0 1,0 0 0,5 2 0,-6-1 30,0 0 0,0 0 1,-1 0-1,1 1 0,0-1 1,-1 0-1,1 1 0,0-1 1,-1 1-1,0 0 1,1 0-1,-1-1 0,0 1 1,0 0-1,0 0 0,0 0 1,0 2-1,13 18 226,-13-22-237,-1 0 0,0 0 1,1 1-1,-1-1 0,1 0 0,-1 0 1,0 0-1,1 0 0,-1 0 0,1 1 0,-1-1 1,1 0-1,-1 0 0,1 0 0,-1 0 0,1 0 1,-1-1-1,1 1 0,-1 0 0,0 0 0,1 0 1,-1 0-1,1 0 0,-1-1 0,1 1 1,-1 0-1,0 0 0,1-1 0,-1 1 0,0 0 1,1 0-1,-1-1 0,0 1 0,1-1 0,10-14 78,-9 13-71,12-19 68,-4 6-96,0 0 1,0 1 0,1 0-1,1 1 1,17-14-1,-28 25-7,1 1-1,0 0 1,-1 0-1,1-1 1,0 1-1,0 0 1,-1 1-1,1-1 1,0 0-1,0 1 1,0-1-1,0 1 1,0-1-1,0 1 1,0 0-1,0 0 1,0 0-1,0 0 1,0 0-1,0 0 1,2 1-1,-1 0-9,-1 0-1,0 1 0,0-1 0,0 0 0,0 1 1,0 0-1,0-1 0,-1 1 0,1 0 1,0 0-1,-1 0 0,0 0 0,1 0 0,1 4 1,3 8-8,-1 0 1,-1 0 0,0 0-1,3 22 1,-5-28 124,4 10 386,-5-18-460,-1 0 1,0 0 0,0 0-1,1 1 1,-1-1 0,0 0-1,0 0 1,1 0 0,-1 0-1,0 0 1,0 0 0,1 0-1,-1-1 1,0 1 0,0 0-1,0 0 1,1 0 0,-1 0-1,0 0 1,0 0-1,1 0 1,-1 0 0,0-1-1,0 1 1,0 0 0,0 0-1,1 0 1,-1 0 0,0-1-1,0 1 1,0 0 0,0 0-1,0 0 1,1-1 0,-1 1-1,0 0 1,0 0 0,0-1-1,0 1 1,14-39 883,-10 25-754,0 4-95,0 1 1,0 0-1,1 0 0,0 0 0,10-11 1,-14 19-62,0-1 1,0 1 0,0 0-1,0 0 1,0 0 0,1 0-1,-1 0 1,0 0 0,1 0-1,-1 0 1,1 1 0,-1-1-1,1 1 1,-1-1 0,1 1-1,0-1 1,1 1 0,-1 0-3,0 0 0,-1 1 0,1-1 0,-1 1 0,1-1 0,-1 1 0,1 0 0,-1 0 0,0 0 0,1-1 0,-1 1 0,0 1 0,0-1 0,1 0 0,-1 0 0,0 0 0,0 1 0,0-1 0,0 0 1,-1 1-1,2 1 0,1 3-9,-1-1 0,1 1 0,-1-1 1,0 1-1,1 7 0,3 11-359,-3-33 206,-2-6 101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24.987"/>
    </inkml:context>
    <inkml:brush xml:id="br0">
      <inkml:brushProperty name="width" value="0.05" units="cm"/>
      <inkml:brushProperty name="height" value="0.05" units="cm"/>
    </inkml:brush>
  </inkml:definitions>
  <inkml:trace contextRef="#ctx0" brushRef="#br0">0 239 10530,'1'1'48,"0"0"0,0 0 0,0 0 0,0 0 0,0 0-1,-1 0 1,1-1 0,1 1 0,-1 0 0,0-1 0,0 1 0,0-1-1,0 1 1,0-1 0,0 0 0,1 1 0,-1-1 0,0 0 0,0 0 0,1 0-1,-1 0 1,0 0 0,0 0 0,1 0 0,-1 0 0,2-1 0,38-10 429,-32 8-289,49-14 130,1 2-1,0 3 1,77-5 0,500-24-25,2 41-174,-201 26-25,95 5-77,-163-13 33,301 7-44,2-35 201,-125 1 241,254-13-133,0-1-314,-183 11 72,102-1-50,114 25 33,-23-33-18,-540-13 45,-211 24-30,23-7 1284,-16 10-1382,0 4 0,94 6 0,4 1-4,238-30 61,-234 12-8,-121 13 58,-27 1-142,-18-1-39,-7 1-74,-8-1-171,-1 0-1,1-2 0,0 1 1,-13-5-1,-27-9-51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037"/>
    </inkml:context>
    <inkml:brush xml:id="br0">
      <inkml:brushProperty name="width" value="0.05" units="cm"/>
      <inkml:brushProperty name="height" value="0.05" units="cm"/>
    </inkml:brush>
  </inkml:definitions>
  <inkml:trace contextRef="#ctx0" brushRef="#br0">79 125 13475,'-3'5'743,"-15"27"1819,17-31-2268,0 1 0,1-1 0,-1 1 0,1 0 1,-1-1-1,1 1 0,0 0 0,0 0 0,-1-1 0,1 1 0,0 0 0,1-1 0,-1 1 1,0 0-1,0 0 0,1-1 0,0 3 0,2-3 2289,1-8-1461,3-14-733,-6 15-3,30-96 546,-30 99-818,-4 7-115,2-3 46,1-1 0,-1 1-1,1 0 1,-1 0 0,1 0-1,-1-1 1,0 1 0,1 0 0,-1-1-1,0 1 1,0 0 0,1-1-1,-1 1 1,0-1 0,0 1 0,0-1-1,0 0 1,0 1 0,0-1-1,-1 0 1,2 0-31,-1 0 0,1 0 1,-1 0-1,1 0 0,0-1 0,-1 1 0,1 0 0,-1 0 1,1 0-1,0 0 0,-1 0 0,1 0 0,-1 0 0,1 0 1,-1 0-1,1 0 0,0 0 0,-1 0 0,1 1 0,-1-1 1,1 0-1,0 0 0,-1 0 0,1 0 0,0 1 0,-1-1 1,0 1-1,-11 13 58,-8 24-198,17-32 167,-4 10-33,1-1 0,0 1-1,-5 24 1,9-33-11,1 0 0,0 1 0,0-1 0,1 1 0,0-1 1,0 1-1,1-1 0,0 1 0,0-1 0,3 9 0,-4-15-1,1 0 1,-1 0-1,0 1 0,1-1 1,-1 0-1,1 0 1,-1 0-1,1 0 0,-1 0 1,1 0-1,0-1 1,0 1-1,-1 0 0,1 0 1,0 0-1,0-1 1,0 1-1,0 0 0,0-1 1,0 1-1,0-1 1,0 1-1,0-1 0,0 1 1,0-1-1,0 0 1,1 1-1,1-2-1,-1 1 1,0 0 0,0-1-1,0 1 1,0-1-1,0 0 1,0 0 0,0 0-1,0 0 1,0 0-1,0 0 1,0 0-1,1-2 1,8-6-17,-1-1 1,0-1-1,11-14 0,-19 24 17,30-49-71,-27 40 14,0 1 1,1 0-1,0 0 1,0 1-1,1-1 0,0 1 1,15-12-1,-22 19 48,1 1 0,-1 0 0,1-1 0,0 1 0,-1 0 0,1 0 0,-1-1 0,1 1 0,0 0 0,-1 0 0,1 0 0,0 0 0,-1 0 0,1 0 0,0 0 0,-1 0 0,1 0 0,0 0 0,-1 0 0,1 0 0,0 0 0,-1 0 0,1 1 0,-1-1 0,1 0 0,0 1 0,-1-1 0,1 0 0,-1 1 0,1-1 0,-1 0 0,1 1 0,-1-1 0,1 1 0,-1-1 1,0 1-1,1-1 0,-1 1 0,1 0 0,-1-1 0,0 1 0,0-1 0,1 1 0,-1 0 0,0-1 0,0 1 0,0 0 0,8 36-320,-8-34 308,2 10-12,0 0 0,-2 0 1,0 17-1,-1-26 184,0-11-96,2-14-5,2-8 52,-3-43 0,-3 54-34,3 17-57,0 1 0,0-1 0,0 1 0,-1-1-1,1 1 1,0-1 0,0 0 0,-1 1 0,1-1-1,0 1 1,-1-1 0,1 1 0,0 0 0,-1-1 0,1 1-1,-1-1 1,1 1 0,-1 0 0,1-1 0,-1 1-1,1 0 1,-1-1 0,1 1 0,-1 0 0,0-1 0,1 2-5,0-1 0,-1 0 0,1 0 1,0 0-1,0 0 0,0 0 1,0 1-1,0-1 0,-1 0 1,1 0-1,0 0 0,0 0 0,0 1 1,0-1-1,0 0 0,0 0 1,0 0-1,0 1 0,0-1 1,0 0-1,0 0 0,0 1 0,0-1 1,0 0-1,0 0 0,0 0 1,0 1-1,0-1 0,0 0 1,0 0-1,0 0 0,0 1 1,0-1-1,0 0 0,0 0 0,0 0 1,0 1-1,1-1 0,-1 0 1,0 0-1,0 0 0,0 0 1,0 0-1,1 1 0,-1-1 0,0 0 1,0 0-1,1 0 0,6 10 36,-5-8-34,0-1 0,1 1 0,-1-1-1,0 1 1,1-1 0,-1 0 0,1 0 0,-1 0-1,1 0 1,0 0 0,-1-1 0,1 1 0,0-1-1,0 1 1,-1-1 0,1 0 0,0 0 0,0-1-1,-1 1 1,1 0 0,0-1 0,-1 0 0,1 1-1,0-1 1,-1 0 0,1-1 0,-1 1-1,1 0 1,2-3 0,7-4 20,0-2 0,-1 1 1,0-2-1,13-15 0,2-1-7,-26 26-19,0 1 0,1 0-1,-1-1 1,0 1 0,1 0-1,-1 0 1,0-1 0,1 1-1,-1 0 1,0 0 0,1 0-1,-1-1 1,0 1-1,1 0 1,-1 0 0,1 0-1,-1 0 1,0 0 0,1 0-1,-1 0 1,1 0 0,-1 0-1,0 0 1,1 0 0,-1 0-1,1 0 1,-1 0 0,0 0-1,1 0 1,-1 1 0,1-1-1,-1 0 1,0 0 0,1 0-1,-1 1 1,0-1-1,1 0 1,-1 0 0,0 1-1,1-1 1,-1 0 0,0 1-1,0-1 1,0 0 0,1 1-1,-1-1 1,0 0 0,0 1-1,0-1 1,1 0 0,-1 1-1,0-1 1,0 1 0,0-1-1,0 0 1,0 1 0,0-1-1,0 1 1,0 0-1,4 32-90,-4-26 78,2 19 0,-2-18 27,0 1 1,1 0 0,0-1-1,0 1 1,1 0 0,3 8-1,-5-16-5,0-1 0,0 1-1,1-1 1,-1 1-1,0 0 1,0-1 0,1 1-1,-1-1 1,1 1 0,-1-1-1,0 1 1,1-1-1,-1 1 1,1-1 0,-1 0-1,1 1 1,-1-1 0,1 0-1,-1 1 1,1-1-1,0 0 1,-1 0 0,1 1-1,-1-1 1,1 0 0,0 0-1,1 0 1,-1 0 4,0 0 1,0-1-1,0 1 1,0-1-1,0 1 1,0-1-1,0 1 1,1-1-1,-2 0 1,1 0-1,0 1 1,0-1-1,1-2 1,4-4 42,0 0 0,-1-1 0,5-8 1,-7 11-31,8-14 48,22-33-30,-30 47-72,0 1 1,0 1-1,1-1 1,-1 0-1,1 1 0,0 0 1,0 0-1,0 0 0,5-3 1,-8 6 16,0 0 1,0-1 0,0 1 0,0 0 0,0-1-1,0 1 1,0 0 0,1 0 0,-1 0 0,0 0-1,0 0 1,0 0 0,0 0 0,0 1-1,0-1 1,0 0 0,0 0 0,0 1 0,0-1-1,0 1 1,0-1 0,0 1 0,-1-1-1,1 1 1,0 0 0,0-1 0,0 1 0,-1 0-1,1 0 1,0-1 0,-1 1 0,1 0 0,0 0-1,-1 0 1,1 0 0,-1 0 0,0 0-1,1 2 1,2 4-58,0 1-1,-1 0 1,3 16 0,-4-15 44,7 10 47,-8-19-20,0 0 1,1 1 0,-1-1 0,0 0 0,0 0 0,1 0 0,-1 1 0,0-1-1,0 0 1,1 0 0,-1 0 0,0 0 0,1 0 0,-1 0 0,0 0-1,1 0 1,-1 1 0,0-1 0,1 0 0,-1 0 0,0-1 0,1 1 0,-1 0-1,0 0 1,1 0 0,-1 0 0,0 0 0,0 0 0,1 0 0,-1-1 0,3-1 15,0 0 1,0-1 0,-1 1 0,1-1 0,-1 0 0,0 0 0,2-3 0,7-8 25,-5 6-55,1 0 1,1 0 0,0 1-1,0 0 1,0 1-1,17-10 1,-23 14-16,1 1 0,-1 0 0,0-1 0,1 1 0,-1 0 0,1 1 0,0-1 0,-1 0 0,1 1 0,0-1 0,-1 1 0,1 0 0,0 0 0,0 0 0,-1 0 0,1 1 0,0-1 0,-1 1 1,1-1-1,-1 1 0,1 0 0,0 0 0,-1 0 0,0 1 0,1-1 0,-1 0 0,0 1 0,0 0 0,1-1 0,-1 1 0,2 3 0,-1-1-39,0 0 0,0 0-1,0 0 1,-1 1 0,1-1 0,-1 1 0,2 6-1,-3-8-15,0-1-1,-1 1 1,1 0-1,-1-1 1,1 1-1,-1 0 1,0-1-1,0 1 1,-1 0-1,1 0 1,0-1-1,-1 1 1,1-1-1,-1 1 1,-1 3-1,2-6 55,0 0-1,-1 1 0,1-1 1,0 0-1,0 0 0,0 0 1,0 1-1,0-1 0,-1 0 1,1 0-1,0 0 0,0 1 1,0-1-1,-1 0 0,1 0 1,0 0-1,0 0 0,-1 0 1,1 1-1,0-1 0,0 0 1,-1 0-1,1 0 1,0 0-1,0 0 0,-1 0 1,1 0-1,0 0 0,-1 0 1,1 0-1,0 0 0,0 0 1,-1 0-1,1 0 0,0 0 1,0 0-1,-1-1 0,1 1 1,0 0-1,0 0 0,-1 0 1,-9-9-213,8 7 105,-12-12-360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504"/>
    </inkml:context>
    <inkml:brush xml:id="br0">
      <inkml:brushProperty name="width" value="0.05" units="cm"/>
      <inkml:brushProperty name="height" value="0.05" units="cm"/>
    </inkml:brush>
  </inkml:definitions>
  <inkml:trace contextRef="#ctx0" brushRef="#br0">0 0 18916,'4'9'553,"0"0"-1,-1 1 1,0-1 0,2 15 0,4 11 250,-8-30-770,11 27-65,-11-30 26,0-1 1,-1 0-1,1 0 0,0 1 1,0-1-1,0 0 1,0 0-1,0 0 0,0 0 1,0 0-1,0 0 1,0 0-1,0 0 0,1-1 1,-1 1-1,0 0 1,1-1-1,-1 1 0,0-1 1,3 1-1,-3-1 11,1 0 0,-1-1-1,0 1 1,0-1 0,1 0-1,-1 1 1,0-1 0,0 0 0,0 0-1,0 1 1,0-1 0,0 0-1,0 0 1,0 0 0,0 0 0,0-2-1,17-20 118,-16 20-105,5-8 35,1 1 1,0 0-1,1 0 1,16-13 0,-25 22-46,1 1 0,-1-1 0,1 1 0,-1-1 0,0 1 0,1 0 1,-1-1-1,1 1 0,-1 0 0,1-1 0,0 1 0,-1 0 0,1 0 1,-1 0-1,1-1 0,-1 1 0,1 0 0,0 0 0,-1 0 1,1 0-1,-1 0 0,1 0 0,0 0 0,-1 0 0,1 0 0,-1 0 1,1 1-1,0-1 0,-1 0 0,1 0 0,-1 0 0,2 1 0,-2 0 12,1 0-1,0 1 0,0-1 1,0 0-1,-1 1 0,1-1 1,0 0-1,-1 1 0,1-1 1,-1 1-1,0-1 0,1 3 1,0 44 369,-4-32-226,2-13-74,1 1 0,-1-1 0,1 1 0,-1 0 0,1-1 0,0 1 0,1 0 0,0 3 0,20-48 457,-4 19-1919,-16 21 1306,-1 1-1,0 0 1,0-1 0,1 1-1,-1 0 1,0-1 0,0 1-1,1 0 1,-1-1-1,0 1 1,1 0 0,-1 0-1,1 0 1,-1-1 0,0 1-1,1 0 1,-1 0 0,0 0-1,1 0 1,-1 0 0,1 0-1,-1-1 1,1 1-1,-1 0 1,0 0 0,1 0-1,-1 0 1,1 1 0,-1-1-1,0 0 1,1 0 0,-1 0-1,1 0 1,-1 0 0,0 0-1,1 1 1,-1-1-1,0 0 1,1 0 0,-1 1-1,0-1 1,1 0 0,-1 0-1,0 1 1,1-1 0,-1 0-1,0 1 1,0-1-1,0 1 1,1-1 0,-1 0-1,0 1 1,0-1 0,0 0-1,0 1 1,0-1 0,0 1-1,1-1 1,-1 1 0,0-1-1,0 0 1,0 1-1,-1 0 1,2 3-740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914"/>
    </inkml:context>
    <inkml:brush xml:id="br0">
      <inkml:brushProperty name="width" value="0.05" units="cm"/>
      <inkml:brushProperty name="height" value="0.05" units="cm"/>
    </inkml:brush>
  </inkml:definitions>
  <inkml:trace contextRef="#ctx0" brushRef="#br0">28 25 16195,'8'9'1847,"-8"-8"-1552,1 0 1,0 0 0,0 0 0,0 1 0,0-1 0,0 0 0,0 0-1,0 0 1,1 0 0,-1-1 0,0 1 0,1 0 0,-1 0 0,3 0-1,-2-10 2222,-6 6-1879,-5 8-304,5 0-367,-1 0 0,1 1 0,1-1 0,-1 1 0,1-1 0,0 1 0,0 0 0,0 0 0,1 0-1,0 1 1,0-1 0,1 1 0,0-1 0,-1 9 0,2-14 34,0-1 0,-1 1 0,1 0 0,0-1 0,0 1 0,0 0 0,0-1 0,0 1 0,0 0 0,0-1 0,0 1 0,0 0 0,0-1 0,0 1 0,0 0 0,0-1 0,1 1 0,-1 0 0,0-1 0,0 1 0,1 0 0,-1-1 0,0 1 0,1-1 0,-1 1 0,1-1 0,-1 1 0,1-1 0,-1 1 0,1-1 0,-1 1 0,1-1 0,-1 0 0,1 1 0,0-1 0,-1 0 0,1 1 0,0-1 0,-1 0 0,1 0 0,0 0 0,-1 1 0,1-1 0,0 0 0,0 0 0,2-1 10,-1 1-1,1-1 1,-1 0-1,0 0 1,1 0-1,-1 0 1,0 0-1,0 0 1,0-1-1,0 1 1,0-1-1,2-1 1,44-49 56,-38 39-61,1 1 0,-1 1-1,2 0 1,0 0-1,0 1 1,15-9 0,-26 18-6,0 0 0,0 1 0,0-1 0,0 1 1,1-1-1,-1 1 0,0-1 0,0 1 0,0 0 1,1-1-1,-1 1 0,0 0 0,1 0 1,-1 0-1,0 0 0,0 0 0,1 0 0,-1 0 1,0 1-1,0-1 0,1 0 0,-1 1 1,0-1-1,0 1 0,0-1 0,0 1 0,0 0 1,0-1-1,0 1 0,0 0 0,0 0 1,0 0-1,0 0 0,0 0 0,0 0 0,0 0 1,-1 0-1,2 1 0,2 6 40,-1 0 0,0 1 0,0-1-1,3 17 1,-5-19 50,0 0 0,1 0 0,0 0 0,5 10 0,-7-16-72,0 1-1,1-1 1,-1 0 0,1 1-1,-1-1 1,0 1-1,1-1 1,-1 0 0,1 1-1,-1-1 1,1 0 0,-1 0-1,1 1 1,-1-1 0,1 0-1,-1 0 1,1 0 0,-1 0-1,1 0 1,0 0-1,-1 0 1,1 0 0,-1 0-1,1 0 1,-1 0 0,1 0-1,-1 0 1,1 0 0,-1 0-1,1 0 1,0-1 0,-1 1-1,1 0 1,-1 0-1,0-1 1,1 1 0,-1 0-1,1-1 1,-1 1 0,1-1-1,-1 1 1,0 0 0,1-1-1,-1 1 1,0-1 0,1 1-1,-1-1 1,18-26 131,-17 24-186,1 0 10,0-1 0,0 1 0,-1-1 0,0 0 0,1 0 0,-1 1 0,0-1 0,-1 0 0,1 0 0,-1 0 0,0 0 0,0 0 0,0-4 0,-6-11-159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7.382"/>
    </inkml:context>
    <inkml:brush xml:id="br0">
      <inkml:brushProperty name="width" value="0.05" units="cm"/>
      <inkml:brushProperty name="height" value="0.05" units="cm"/>
    </inkml:brush>
  </inkml:definitions>
  <inkml:trace contextRef="#ctx0" brushRef="#br0">10 53 18580,'-7'-3'1840,"4"-2"-1664,3-6-400,2-4 2417,6-4-1777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7.801"/>
    </inkml:context>
    <inkml:brush xml:id="br0">
      <inkml:brushProperty name="width" value="0.05" units="cm"/>
      <inkml:brushProperty name="height" value="0.05" units="cm"/>
    </inkml:brush>
  </inkml:definitions>
  <inkml:trace contextRef="#ctx0" brushRef="#br0">30 1 19220,'-1'1'166,"0"-1"-1,0 1 1,1 0 0,-1 0-1,0 0 1,1 0 0,-1 0-1,1 0 1,-1 0 0,1 0-1,0 0 1,-1 0-1,1 0 1,0 2 0,-1 0 136,-6 26 219,2-1-1,1 1 0,1 0 1,2 1-1,3 50 0,-1-63-392,1 0-1,0 0 0,6 20 0,-7-33-116,0 0-1,0-1 1,0 1-1,1 0 1,-1 0-1,1-1 0,0 1 1,0-1-1,0 1 1,1-1-1,-1 0 0,1 0 1,0 0-1,0 0 1,0-1-1,0 1 1,0-1-1,1 1 0,4 1 1,-6-3-73,1-1 1,0 1-1,0-1 1,0 0-1,0 1 1,0-1-1,0-1 1,0 1-1,0 0 1,0-1-1,0 0 1,0 1-1,0-1 1,-1 0-1,1 0 1,0-1-1,0 1 1,-1-1 0,3-1-1,4-3-45,-1 0 0,-1-1-1,1 1 1,8-11 0,11-16-305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8.220"/>
    </inkml:context>
    <inkml:brush xml:id="br0">
      <inkml:brushProperty name="width" value="0.05" units="cm"/>
      <inkml:brushProperty name="height" value="0.05" units="cm"/>
    </inkml:brush>
  </inkml:definitions>
  <inkml:trace contextRef="#ctx0" brushRef="#br0">54 58 18084,'-9'14'981,"1"1"1,0 0-1,1 0 0,-7 22 1,12-32-876,1-1 1,0 1-1,0-1 1,0 1-1,0-1 1,1 1-1,0 0 0,0-1 1,0 1-1,0 0 1,1-1-1,0 1 1,0-1-1,0 1 1,0-1-1,1 1 1,0-1-1,0 0 1,0 0-1,4 6 1,-5-9-85,-1 1 1,1-1 0,0 0 0,0 0-1,0 0 1,0 0 0,0 0 0,1 0-1,-1 0 1,0-1 0,0 1-1,0 0 1,1-1 0,-1 1 0,0-1-1,1 1 1,-1-1 0,1 1-1,-1-1 1,0 0 0,1 0 0,-1 0-1,1 0 1,-1 0 0,1 0 0,-1 0-1,0 0 1,1-1 0,-1 1-1,1 0 1,-1-1 0,0 0 0,1 1-1,-1-1 1,0 0 0,0 1-1,1-1 1,-1 0 0,0 0 0,0 0-1,0 0 1,0 0 0,1-1-1,2-3 106,1-1-1,-1 1 1,0-1-1,-1 0 1,1 0-1,-1 0 0,4-13 1,-3 8 44,-1-1 0,-1 0 0,0 0 0,-1-1 0,1-19 0,-3 24-245,1 0-1,-1 0 1,0 0 0,0 1 0,-1-1 0,0 1-1,-1-1 1,1 1 0,-9-14 0,11 20-17,-1 0 0,1 0 0,-1 0 1,1 0-1,-1 0 0,0 0 0,0 0 0,1 1 1,-1-1-1,0 0 0,0 0 0,0 1 0,0-1 1,0 1-1,0-1 0,0 1 0,0-1 0,0 1 0,0 0 1,0-1-1,0 1 0,0 0 0,0 0 0,-2 0 1,2 0 11,0 0 0,0 1 1,0-1-1,0 1 1,0-1-1,0 1 1,0 0-1,0-1 1,0 1-1,1 0 0,-1 0 1,0-1-1,1 1 1,-1 0-1,0 0 1,1 0-1,-1 0 0,1 0 1,0 0-1,-1 0 1,1 0-1,0 0 1,-1 0-1,1 0 0,0 0 1,0 2-1,-1 10-585,3 0-35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8.654"/>
    </inkml:context>
    <inkml:brush xml:id="br0">
      <inkml:brushProperty name="width" value="0.05" units="cm"/>
      <inkml:brushProperty name="height" value="0.05" units="cm"/>
    </inkml:brush>
  </inkml:definitions>
  <inkml:trace contextRef="#ctx0" brushRef="#br0">47 0 17212,'-3'0'1878,"-2"7"-1294,-4 12-144,2 2-149,1 1 1,0 1 0,2-1 0,1 1-1,1 0 1,0 0 0,2 0-1,1 0 1,0 0 0,2-1 0,8 34-1,-10-53-284,-1 0 0,1-1 1,0 1-1,0 0 0,0 0 0,1-1 0,-1 1 0,1-1 0,-1 0 0,1 1 0,0-1 0,0 0 0,0 0 0,0 0 0,3 2 0,-3-3-5,-1 0-1,1-1 1,0 1-1,0-1 1,-1 1-1,1-1 1,0 0-1,0 0 1,0 0-1,-1 0 1,1 0-1,0 0 1,0-1-1,0 1 1,-1 0-1,1-1 1,0 1-1,0-1 1,-1 0-1,1 0 1,-1 0 0,1 0-1,0 0 1,1-2-1,9-6-32,0-1 1,-1-1-1,-1 0 1,0 0-1,16-26 1,20-20-108,-45 56 140,0 0 0,0 0 0,0 0 0,0 0 1,0 0-1,0 0 0,0 0 0,1 0 0,-1 0 1,0 0-1,1 1 0,-1-1 0,1 1 0,-1-1 1,1 1-1,2-1 0,-3 1 4,-1 0-1,1 0 1,0 1-1,-1-1 1,1 0 0,0 1-1,-1-1 1,1 0-1,0 1 1,-1-1-1,1 1 1,-1-1 0,1 1-1,-1-1 1,1 1-1,-1-1 1,1 1 0,-1-1-1,1 1 1,-1 0-1,0-1 1,1 1-1,-1 0 1,0 0 0,3 7 64,-2 1 0,1-1 0,-1 0 1,1 15-1,-1-8 3,5 32 377,-6-46-440,0-1 1,0 0 0,0 1 0,0-1 0,0 1 0,0-1 0,0 0-1,0 1 1,0-1 0,1 0 0,-1 1 0,0-1 0,0 0-1,0 1 1,1-1 0,-1 0 0,0 0 0,0 1 0,1-1 0,-1 0-1,0 0 1,0 1 0,1-1 0,-1 0 0,0 0 0,1 0 0,-1 0-1,0 1 1,1-1 0,-1 0 0,0 0 0,1 0 0,-1 0-1,0 0 1,1 0 0,-1 0 0,1 0 0,-1 0 0,0 0 0,1 0-1,-1 0 1,0 0 0,1 0 0,-1 0 0,0 0 0,1-1-1,-1 1 1,0 0 0,1 0 0,-1 0 0,0-1 0,1 1 0,-1 0-1,13-15 299,10-24 184,-18 28-445,1 0 1,0 1-1,0 0 0,1 1 1,1-1-1,10-9 0,-17 18-59,-1 0-1,1 0 1,0 0-1,0 1 1,0-1-1,0 0 1,0 1-1,1-1 1,-1 1-1,0-1 0,0 1 1,0-1-1,0 1 1,0 0-1,1 0 1,-1 0-1,0 0 1,0 0-1,1 0 1,-1 0-1,0 0 1,0 0-1,2 1 1,-1-1-7,-1 1 1,1 0 0,-1 0 0,0 0 0,1 0 0,-1 1-1,0-1 1,0 0 0,0 1 0,0-1 0,0 0 0,0 1 0,0-1-1,1 3 1,2 5-18,-1 0-1,0 0 0,-1 0 1,3 16-1,-4-8 106,-1-13-15,1 1 0,-1-1 0,1 0 0,0 0 0,0 1 0,0-1 0,3 7 0,-4-11-48,0 0 0,0 1 1,0-1-1,0 0 1,1 0-1,-1 0 1,0 0-1,0 1 1,0-1-1,0 0 1,0 0-1,0 0 1,1 0-1,-1 0 1,0 0-1,0 1 1,0-1-1,0 0 0,1 0 1,-1 0-1,0 0 1,0 0-1,0 0 1,1 0-1,-1 0 1,0 0-1,0 0 1,0 0-1,1 0 1,-1 0-1,0 0 1,0 0-1,0 0 0,1 0 1,-1 0-1,0 0 1,0 0-1,0 0 1,1 0-1,-1-1 1,0 1-1,0 0 1,0 0-1,0 0 1,1 0-1,-1-1 1,9-11-191,6-19-1739,-4-12 924,-8 26 321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090"/>
    </inkml:context>
    <inkml:brush xml:id="br0">
      <inkml:brushProperty name="width" value="0.05" units="cm"/>
      <inkml:brushProperty name="height" value="0.05" units="cm"/>
    </inkml:brush>
  </inkml:definitions>
  <inkml:trace contextRef="#ctx0" brushRef="#br0">1 79 20284,'5'-10'1038,"0"-1"-434,1 1 1,10-16-1,-15 25-497,0-1-1,0 1 1,1-1 0,-1 1 0,0-1 0,1 1-1,-1 0 1,0 0 0,1 0 0,-1 0-1,1 0 1,0 0 0,-1 0 0,1 0 0,0 0-1,0 1 1,-1-1 0,1 1 0,0 0-1,0-1 1,0 1 0,0 0 0,3 0-1,-3 1-75,-1-1-1,1 1 1,0 0-1,-1 0 0,1 0 1,-1 0-1,1 1 0,-1-1 1,1 0-1,-1 1 0,0-1 1,1 0-1,-1 1 0,0 0 1,0-1-1,0 1 0,0 0 1,-1-1-1,1 1 0,0 0 1,-1 0-1,1 0 0,-1 0 1,0-1-1,1 1 0,-1 0 1,0 0-1,0 2 0,0 8-7,0-1-1,-1 0 0,-2 16 0,-15 52 340,11-54-120,1 1 1,-3 34-1,9-57-210,-1 0 0,1-1 0,0 1 0,0 0 0,1-1 0,-1 1 0,1 0 0,-1-1 0,1 1 0,0-1 0,0 1 0,0-1 0,0 1 0,0-1 0,3 4 0,-3-5-14,1 1-1,-1-1 0,1 0 1,-1 0-1,1 0 0,-1-1 1,1 1-1,0 0 0,-1 0 1,1-1-1,0 1 0,0-1 1,-1 0-1,1 1 0,0-1 1,0 0-1,0 0 0,-1 0 1,1 0-1,0-1 0,0 1 1,0 0-1,3-2 0,7-2 7,0 0 0,0-1 0,0 0 0,-1-1 0,1 0 0,19-15 0,-3-2-450,31-30 0,-51 45-96,-1 0-1,1-1 0,6-9 0,-12 15 381,-1 1-1,0 0 1,0-1 0,1 1-1,-1-1 1,-1 0-1,1 1 1,0-4 0,0 5 96,-1-1 1,0 1 0,0 0-1,0 0 1,-1 0 0,1 0-1,0 0 1,0 0-1,0 0 1,-1 0 0,1 0-1,-1 0 1,1 0 0,-1 0-1,1 0 1,-1 1 0,1-1-1,-1 0 1,0 0 0,1 0-1,-2-1 1,-22-11-947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514"/>
    </inkml:context>
    <inkml:brush xml:id="br0">
      <inkml:brushProperty name="width" value="0.05" units="cm"/>
      <inkml:brushProperty name="height" value="0.05" units="cm"/>
    </inkml:brush>
  </inkml:definitions>
  <inkml:trace contextRef="#ctx0" brushRef="#br0">1 94 17676,'4'5'2088,"8"-5"-1392,5-3-320,6-8 1769,11-5-2121,2-4 296,6-1-280,1-7-136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936"/>
    </inkml:context>
    <inkml:brush xml:id="br0">
      <inkml:brushProperty name="width" value="0.05" units="cm"/>
      <inkml:brushProperty name="height" value="0.05" units="cm"/>
    </inkml:brush>
  </inkml:definitions>
  <inkml:trace contextRef="#ctx0" brushRef="#br0">1 321 19092,'0'0'62,"5"34"1563,2-20-1107,-7-14-489,0 0 0,1 0-1,-1 0 1,0 1 0,1-1-1,-1 0 1,0 0 0,1 0 0,-1 0-1,0 0 1,1 0 0,-1 0-1,1 0 1,-1 0 0,0 0 0,1 0-1,-1 0 1,0 0 0,1 0-1,-1 0 1,0 0 0,1 0 0,-1 0-1,0-1 1,1 1 0,-1 0-1,0 0 1,1 0 0,-1-1-1,0 1 1,0 0 0,1 0 0,-1-1-1,0 1 1,0 0 0,1-1-1,8-10 31,0 0 0,-1-1 0,0 0 0,9-20 0,-12 22-77,0 0 0,1 0 0,-1 1 0,2 0 0,0 0 0,0 0 0,0 1 0,1 0 0,11-9 0,-18 16 21,1 0 1,-1 0-1,1 0 0,-1 0 0,1 0 0,0 1 1,0-1-1,-1 0 0,1 1 0,0-1 0,0 1 1,0 0-1,0 0 0,-1-1 0,1 1 0,0 0 1,0 1-1,0-1 0,0 0 0,-1 1 0,1-1 1,0 1-1,3 0 0,-3 1 7,1 0 0,0 0 0,-1 0 0,1 1-1,-1-1 1,0 1 0,1-1 0,-1 1 0,0 0 0,-1 0 0,1-1 0,1 5 0,4 9 240,-1 0 0,-1 1 1,6 31-1,-11-45-237,6 17 720,-2-16-80,1-11 85,-1-5-331,2-3-172,-1 0 0,11-17 0,-15 29-316,1 0 1,0 1-1,0-1 0,0 0 1,0 1-1,0-1 0,0 1 1,1 0-1,-1 0 0,1 0 0,-1 0 1,1 0-1,0 0 0,0 1 1,0-1-1,0 1 0,3-1 0,5 4 338,-11-2-262,0 0 0,0 0 0,0 0 0,1 0 0,-1 0 0,0 0 0,0 0 0,0 0 0,0 0 0,0 0 1,0 0-1,0 0 0,1 1 0,-1-1 0,0 0 0,0 0 0,0 0 0,0 0 0,0 0 0,0 0 0,0 0 0,0 0 0,0 0 0,1 0 1,-1 1-1,0-1 0,0 0 0,0 0 0,0 0 0,0 0 0,0 0 0,0 0 0,0 1 0,0-1 0,0 0 0,0 0 0,0 0 0,0 0 1,0 0-1,0 0 0,0 1 0,0-1 0,0 0 0,0 0 0,0 0 0,0 0 0,0 0 0,0 0 0,-1 0 0,1 1 0,0-1 0,0 0 1,0 0-1,0 0 0,0 0 0,0 0 0,0 0 0,0 0 0,0 0 0,0 0 0,-1 1 0,1-1 0,0 0 0,0 0 0,-7 1-243</inkml:trace>
  <inkml:trace contextRef="#ctx0" brushRef="#br0" timeOffset="1">200 3 23829,'0'-3'1624,"3"5"-1576,0-1-272,7 2-200,4-2 856,3-1-544,3 0-112,8 2-88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30.430"/>
    </inkml:context>
    <inkml:brush xml:id="br0">
      <inkml:brushProperty name="width" value="0.05" units="cm"/>
      <inkml:brushProperty name="height" value="0.05" units="cm"/>
    </inkml:brush>
  </inkml:definitions>
  <inkml:trace contextRef="#ctx0" brushRef="#br0">4695 390 14203,'-3'-4'37,"0"0"-1,0 0 1,0 0-1,-1 0 1,1 1 0,-1 0-1,0 0 1,0 0-1,0 0 1,-1 1 0,1-1-1,0 1 1,-1 0-1,0 0 1,1 1 0,-1-1-1,0 1 1,0 0-1,-6 0 1,-18-2 131,0 0 1,-35 3-1,39 0-143,-60 0 23,0-4 0,0-4 0,-150-33 0,162 24-94,-2 5 1,-129-7-1,-154 20-15,-73-4 71,-51-39 3,3-31 20,300 30 1,-29-6-18,160 41-19,-1 1 0,-66 0 1,57 10-6,1 1 0,-1 4 0,1 1 1,1 4-1,-75 25 0,-264 124-26,295-117 31,71-32 3,1 1 1,0 2 0,1 1-1,1 1 1,0 1-1,-29 29 1,42-35-5,0 1 0,1 0 0,1 1 0,0 0 0,1 1 0,0 0 0,2 1 0,0-1 0,0 2 0,2-1 0,0 1 0,-3 20 0,3 11-21,1 0 0,3 0 1,5 54-1,-2-90 23,0 0-1,0 0 1,2 0-1,-1-1 1,2 1-1,0-1 1,0 1 0,1-1-1,9 15 1,-8-18 1,0 0 1,0-1 0,1 0-1,1 0 1,-1-1-1,1 0 1,0 0 0,1-1-1,0 0 1,0 0-1,0-1 1,10 4 0,20 8-3,1-3 0,44 11 1,86 11 21,-105-23-12,820 157-9,9-54 38,-723-102-37,645 58 8,-626-54-9,0-9 0,298-22 0,-72-39 55,-6-38 22,-398 87-59,-1-1 0,1 0 0,-1 0 1,0-1-1,0-1 0,-1 0 1,0 0-1,0-1 0,0-1 0,-1 1 1,0-2-1,0 1 0,-1-1 0,0 0 1,-1-1-1,0 0 0,0 0 1,-1 0-1,7-18 0,3-6 112,-2-2 1,-2 1-1,-1-2 0,-2 1 0,9-70 1,-17 70-69,-2-1 0,-6-37 0,-1-49 30,13 35-53,-2 48-4,-3-67-1,-1 93-12,-1 0-1,0 1 0,-1-1 1,-1 1-1,0 0 0,-1 0 1,0 0-1,-13-22 0,6 18 18,-1 0-1,0 1 1,-1 0-1,-1 1 1,-1 0-1,0 1 1,0 1-1,-2 1 1,-19-11-1,-4 1 12,-1 1-1,-1 3 1,-48-15-1,58 23-57,0 2 1,-1 1-1,0 2 0,0 1 1,-1 2-1,-61 4 0,44 3 60,0 3 0,1 2-1,-93 30 1,30-1-34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0.324"/>
    </inkml:context>
    <inkml:brush xml:id="br0">
      <inkml:brushProperty name="width" value="0.05" units="cm"/>
      <inkml:brushProperty name="height" value="0.05" units="cm"/>
    </inkml:brush>
  </inkml:definitions>
  <inkml:trace contextRef="#ctx0" brushRef="#br0">138 0 20972,'-12'3'669,"-1"1"0,1 0 0,0 1-1,0 0 1,-14 9 0,22-12-641,1 0 1,-1 0-1,1 0 0,0 0 1,0 1-1,0-1 1,0 1-1,1 0 0,-1 0 1,1 0-1,-1 0 1,1 1-1,0-1 0,1 1 1,-1-1-1,0 1 1,1-1-1,0 1 0,0 0 1,0 0-1,-1 5 0,3-8-54,-1 0 0,0 0 0,0 1 0,1-1 0,-1 0 0,0 0 0,1 0-1,-1 0 1,1 0 0,0 0 0,-1-1 0,1 1 0,0 0 0,-1 0 0,1 0-1,0 0 1,0-1 0,0 1 0,0 0 0,0-1 0,0 1 0,0-1-1,0 1 1,0-1 0,0 1 0,0-1 0,0 0 0,0 0 0,0 1 0,0-1-1,0 0 1,0 0 0,0 0 0,0 0 0,1 0 0,-1 0 0,1-1-1,5 1-248,1-1 0,-1 0 0,0 0 0,8-3 0,18-7-765,27-7-659,-55 17 1574,1-1 1,-1 2-1,1-1 0,-1 1 1,1 0-1,0 0 0,-1 0 1,8 2-1,-11-2 179,-1 1-1,0-1 0,1 1 1,-1-1-1,0 1 0,0-1 1,1 1-1,-1 0 1,0 0-1,0-1 0,0 1 1,0 0-1,0 0 1,0 0-1,0 0 0,0 0 1,0 0-1,-1 0 0,1 1 1,0-1-1,0 2 1,0 0 106,0 0 0,-1 0 0,0-1 0,1 1 1,-1 0-1,0 0 0,0 0 0,-1-1 0,1 1 1,-1 4-1,-2 1 327,1 0 1,-1 0-1,0 1 1,-1-2-1,0 1 1,-6 9-1,6-13-389,1 0-1,-1 0 0,0 0 1,0 0-1,-1-1 0,1 1 1,-1-1-1,0 0 0,0-1 0,0 1 1,0-1-1,0 0 0,0 0 1,-1-1-1,-5 2 0,9-3-107,-1 1-1,1-1 1,0 0-1,-1 0 1,1 1-1,0-2 1,-1 1 0,1 0-1,0 0 1,-1-1-1,1 1 1,0-1-1,0 0 1,0 0-1,-1 0 1,1 0-1,0 0 1,0 0-1,0 0 1,0-1-1,1 1 1,-1-1-1,0 0 1,1 1 0,-1-1-1,1 0 1,-1 0-1,1 0 1,0 0-1,0 0 1,0 0-1,0 0 1,0 0-1,0-1 1,0 1-1,1 0 1,-1-4-1,0-16-231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0.747"/>
    </inkml:context>
    <inkml:brush xml:id="br0">
      <inkml:brushProperty name="width" value="0.05" units="cm"/>
      <inkml:brushProperty name="height" value="0.05" units="cm"/>
    </inkml:brush>
  </inkml:definitions>
  <inkml:trace contextRef="#ctx0" brushRef="#br0">0 18 15987,'15'-6'2757,"-12"5"-2098,-1 0 1,0 1-1,0-1 1,0 0-1,0 0 0,0 0 1,0 0-1,3-3 1,-9 8-470,1 1 1,0-1-1,1 1 1,-1 0 0,1 0-1,-1 0 1,2 0-1,-1 0 1,0 0-1,0 10 1,-6 57 13,8-63-213,0-1 0,0 1 0,3 12 0,-3-19-7,0 0 1,1 1-1,0-1 1,-1 0-1,1 1 1,0-1-1,0 0 1,0 0-1,0 0 1,1 0-1,-1 0 1,1 0-1,-1 0 1,1 0-1,-1-1 1,4 3-1,-4-3 6,0-1 1,1 1-1,-1-1 0,0 0 0,0 0 1,0 0-1,1 0 0,-1 0 0,0 0 1,0 0-1,0 0 0,1 0 0,-1 0 1,0-1-1,0 1 0,0 0 0,1-1 1,-1 1-1,0-1 0,0 0 0,0 1 1,0-1-1,0 0 0,0 1 0,0-1 1,0 0-1,1-2 0,23-27-103,-24 29 108,21-37-56,-18 29 65,0 1-1,1 0 0,0 0 1,0 1-1,1 0 1,8-9-1,-13 15-4,-1 1 0,0-1 0,1 1 0,-1 0 1,0-1-1,1 1 0,-1 0 0,0-1 0,1 1 0,-1 0 0,1-1 1,-1 1-1,1 0 0,-1 0 0,1 0 0,-1 0 0,1-1 0,-1 1 1,1 0-1,-1 0 0,1 0 0,-1 0 0,1 0 0,-1 0 0,1 0 0,-1 0 1,1 0-1,-1 1 0,1-1 0,-1 0 0,1 0 0,-1 0 0,0 0 1,1 1-1,-1-1 0,1 0 0,-1 1 0,1-1 0,-1 0 0,0 1 0,1-1 1,-1 0-1,0 1 0,1-1 0,-1 1 0,9 26 74,-4-11 105,-5-15-169,0-1-1,0 0 1,0 0 0,0 1 0,0-1 0,1 0 0,-1 0 0,0 0 0,0 1-1,0-1 1,1 0 0,-1 0 0,0 0 0,0 0 0,0 1 0,1-1 0,-1 0-1,0 0 1,0 0 0,1 0 0,-1 0 0,0 0 0,0 0 0,1 0 0,-1 0-1,0 0 1,1 0 0,-1 0 0,0 0 0,0 0 0,1 0 0,-1 0 0,0 0-1,0 0 1,1 0 0,-1 0 0,0 0 0,0 0 0,1-1 0,-1 1 0,0 0-1,0 0 1,0 0 0,1 0 0,-1-1 0,0 1 0,9-11 184,-8 10-170,7-10 123,0 1-1,1 0 0,15-14 1,-19 20-136,-1 1 0,0-1 1,1 1-1,0 0 0,0 0 1,0 1-1,0-1 0,0 1 1,0 0-1,1 1 0,5-2 1,-9 3-16,0 0 1,0 0 0,0 0 0,0 0 0,0 1 0,0-1 0,0 1-1,0-1 1,0 1 0,-1 0 0,1-1 0,0 1 0,0 0 0,-1 0 0,1 0-1,-1 1 1,1-1 0,-1 0 0,1 1 0,-1-1 0,0 0 0,1 1-1,-1 0 1,0-1 0,0 1 0,0 0 0,0-1 0,-1 1 0,1 0-1,0 0 1,0 3 0,1 3-217,0 0-1,-1-1 1,0 1-1,0 0 1,0 0-1,-2 13 1,1-21 211,0 0-1,0 0 1,0 0 0,0-1 0,0 1 0,0 0 0,1 0 0,-1 0 0,0 0 0,0 0 0,0 0 0,0 0 0,0 0-1,0 0 1,0 0 0,0 0 0,0 0 0,1 0 0,-1 0 0,0 0 0,0 1 0,0-1 0,0 0 0,0 0 0,0 0-1,0 0 1,0 0 0,0 0 0,0 0 0,0 0 0,1 0 0,-1 0 0,0 0 0,0 0 0,0 0 0,0 0 0,0 0-1,0 1 1,0-1 0,0 0 0,0 0 0,0 0 0,0 0 0,0 0 0,0 0 0,0 0 0,0 0 0,0 0 0,0 1-1,5-10-381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1.133"/>
    </inkml:context>
    <inkml:brush xml:id="br0">
      <inkml:brushProperty name="width" value="0.05" units="cm"/>
      <inkml:brushProperty name="height" value="0.05" units="cm"/>
    </inkml:brush>
  </inkml:definitions>
  <inkml:trace contextRef="#ctx0" brushRef="#br0">0 1 20292,'3'21'1097,"-1"-4"-1097,-1-8-16,2-8 592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1.688"/>
    </inkml:context>
    <inkml:brush xml:id="br0">
      <inkml:brushProperty name="width" value="0.05" units="cm"/>
      <inkml:brushProperty name="height" value="0.05" units="cm"/>
    </inkml:brush>
  </inkml:definitions>
  <inkml:trace contextRef="#ctx0" brushRef="#br0">39 119 19732,'-2'10'589,"0"-1"-1,1 0 1,1 1-1,-1-1 1,2 0-1,-1 1 1,4 14-1,-2-6-163,32 231 686,-28-233-896,-6-16-207,0 0 0,0 0 0,0 0 0,0 0-1,1-1 1,-1 1 0,0 0 0,0 0 0,0 0 0,0 0 0,1 0 0,-1 0 0,0 0 0,0 0 0,0 0 0,0 0 0,1 0 0,-1 0 0,0-1 0,0 1 0,0 0 0,0 0 0,0 0 0,0 0 0,0 0 0,1-1-1,-1 1 1,0 0 0,0 0 0,0 0 0,0 0 0,0-1 0,0 1 0,0 0 0,0 0 0,0 0 0,0 0 0,0-1 0,0 1 0,0 0 0,5-32 334,-6-6-212,0 1-1,-3 0 1,-1 0 0,-1 1 0,-2-1-1,-2 1 1,-18-44 0,27 78-128,0 0 0,1 0-1,-1 0 1,0 0 0,-1 0 0,1 0 0,0 1 0,0-1 0,-1 0 0,1 1 0,-1-1 0,1 1 0,-3-2 0,4 3-2,0 0 0,-1 0 0,1 0 1,0 0-1,0 0 0,0 0 0,-1 0 0,1 0 0,0 0 0,0 0 1,0 0-1,-1 0 0,1 0 0,0 0 0,0 0 0,0 0 0,-1 0 0,1 0 1,0 0-1,0 0 0,0 0 0,0 0 0,-1 1 0,1-1 0,0 0 1,0 0-1,0 0 0,0 0 0,-1 0 0,1 0 0,0 1 0,0-1 1,0 0-1,0 0 0,0 0 0,0 0 0,0 1 0,0-1 0,-1 0 1,1 18 0,2-7 2,0 0 0,1 0 1,1 0-1,-1-1 0,2 1 0,-1-1 0,1 0 0,1-1 0,0 1 0,0-1 0,1 0 0,8 8 0,-13-16 6,-1 0 0,0 0 0,0 0 0,0 0 1,1 0-1,-1 0 0,0 0 0,1-1 0,-1 1 0,1-1 0,-1 1 0,1-1 0,-1 1 0,1-1 0,-1 0 0,1 0 0,-1 0 0,1 0 0,0 0 0,-1 0 0,1 0 0,-1-1 0,1 1 0,-1 0 0,1-1 0,-1 1 1,1-1-1,-1 0 0,0 1 0,1-1 0,-1 0 0,0 0 0,1 0 0,-1 0 0,0 0 0,0 0 0,0 0 0,0 0 0,0 0 0,1-3 0,3-4 48,0 0 0,-1 0 0,0 0 0,0-1 0,3-12-1,4-22 172,-3 0 0,4-52-1,-14 149-230,3 0-1,2 0 0,2-1 0,14 57 1,-17-102 8,0 0 0,1 0 1,6 14-1,-9-22-4,0 1 0,0 0 0,1 0 0,-1-1 0,0 1 1,1 0-1,-1-1 0,0 1 0,1-1 0,-1 1 0,1 0 0,-1-1 0,1 1 0,0-1 0,-1 1 0,1-1 0,-1 0 0,1 1 0,0-1 1,-1 0-1,1 1 0,0-1 0,-1 0 0,1 0 0,0 1 0,0-1 0,-1 0 0,1 0 0,0 0 0,0 0 0,-1 0 0,1 0 1,0 0-1,0 0 0,-1 0 0,1-1 0,0 1 0,-1 0 0,1 0 0,0-1 0,-1 1 0,1 0 0,0-1 0,-1 1 0,1-1 0,0 1 1,-1-1-1,1 1 0,-1-1 0,1 1 0,-1-1 0,1 1 0,-1-1 0,0 0 0,1 1 0,-1-2 0,7-8 13,0-1-1,-1 0 1,-1 0-1,0 0 1,0-1-1,5-20 1,11-74 14,-18 89-32,-1 104-95,-3-57 75,0-9-25,0-1 0,2 1 0,0 0 0,8 40 0,-9-60-4,0 0 0,1 0-1,-1 0 1,0-1 0,0 1 0,1 0 0,-1 0-1,0 0 1,1 0 0,-1-1 0,1 1 0,-1 0 0,1 0-1,0-1 1,-1 1 0,1 0 0,-1-1 0,1 1 0,0-1-1,0 1 1,-1-1 0,1 1 0,0-1 0,1 1 0,-1-1-21,0 0 1,0 0 0,0-1 0,0 1 0,0 0 0,0 0 0,0-1 0,0 1 0,0-1 0,0 1-1,0-1 1,0 1 0,0-1 0,-1 0 0,1 1 0,0-1 0,1-1 0,4-6-246,0 1 0,0-1 0,6-13 0,-12 21 323,18-35-815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2.173"/>
    </inkml:context>
    <inkml:brush xml:id="br0">
      <inkml:brushProperty name="width" value="0.05" units="cm"/>
      <inkml:brushProperty name="height" value="0.05" units="cm"/>
    </inkml:brush>
  </inkml:definitions>
  <inkml:trace contextRef="#ctx0" brushRef="#br0">28 165 18900,'0'0'217,"0"1"0,0-1 0,0 1-1,0 0 1,0-1 0,0 1 0,0 0 0,0-1 0,1 1 0,-1-1 0,0 1-1,0 0 1,0-1 0,1 1 0,-1-1 0,0 1 0,1-1 0,-1 1-1,1-1 1,-1 1 0,0-1 0,1 0 0,-1 1 0,1-1 0,-1 1-1,1-1 1,-1 0 0,1 0 0,0 1 0,0-1 0,1 1-57,-1-1 1,1 0 0,0 0 0,0 0 0,-1 0-1,1 0 1,0 0 0,0-1 0,-1 1 0,4-2-1,0 0-166,1 0-1,-1 0 0,-1 0 1,1-1-1,0 0 0,7-6 0,-8 5 23,0-1-1,0 0 1,-1 1-1,0-1 0,0 0 1,0 0-1,-1-1 0,0 1 1,0-1-1,0 1 0,-1-1 1,1 1-1,-1-1 0,0-7 1,-1 10-9,0 0 0,0 0 0,0 1 0,0-1 0,-1 0 0,1 0 0,-1 1 0,1-1 0,-1 0 0,0 1 0,0-1-1,0 0 1,-1 1 0,1 0 0,-1-1 0,1 1 0,-1 0 0,0 0 0,0 0 0,0 0 0,0 0 0,0 0 0,0 0 0,0 1 0,-1-1 0,1 1 0,-1-1 0,1 1 0,-1 0 0,1 0 0,-4 0 0,3 0-7,1 1 1,0 0-1,0 0 1,-1 0-1,1 1 1,0-1-1,-1 0 1,1 1-1,0 0 1,0-1-1,0 1 1,0 0-1,0 0 0,0 0 1,0 0-1,0 1 1,0-1-1,0 1 1,0-1-1,1 1 1,-1-1-1,1 1 1,-1 0-1,1 0 1,-1 0-1,1 0 1,-1 2-1,-3 5 8,0-1 1,0 2-1,1-1 0,-5 18 1,7-17 19,0 1 1,1-1 0,0 1-1,0 0 1,1-1 0,1 1 0,3 19-1,-3-25-6,0 1 0,1-1 0,0 0-1,0 1 1,0-1 0,1 0 0,4 7 0,-6-10-12,1 0 0,0 0 0,0 0 0,0 0 0,0 0 1,0 0-1,0 0 0,0-1 0,0 1 0,1-1 1,-1 0-1,1 0 0,-1 0 0,1 0 0,4 1 0,-3-1-30,-1-1-1,0 1 0,0-1 1,0 0-1,0 0 0,1-1 1,-1 1-1,0-1 0,0 1 1,0-1-1,0 0 0,0 0 1,0 0-1,0-1 0,3-1 1,-1 0-130,-1 0 1,0-1-1,0 1 1,0-1-1,0 0 0,0 0 1,-1 0-1,4-7 1,-1 1-151,0 0 1,-1 0-1,-1-1 1,0 0-1,-1 0 1,0 0-1,4-22 1,-5-15-415,-4 0-162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2.611"/>
    </inkml:context>
    <inkml:brush xml:id="br0">
      <inkml:brushProperty name="width" value="0.05" units="cm"/>
      <inkml:brushProperty name="height" value="0.05" units="cm"/>
    </inkml:brush>
  </inkml:definitions>
  <inkml:trace contextRef="#ctx0" brushRef="#br0">3 1 19404,'-2'10'2217,"2"0"-1465,0 0-256,1 1 1208,5 2-672,-1 3-255,4 0-385,-5 1-96,2 2-240,-2-4-168,-1-2-624,0-4-289,-6-18 465,-7-4 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3.341"/>
    </inkml:context>
    <inkml:brush xml:id="br0">
      <inkml:brushProperty name="width" value="0.05" units="cm"/>
      <inkml:brushProperty name="height" value="0.05" units="cm"/>
    </inkml:brush>
  </inkml:definitions>
  <inkml:trace contextRef="#ctx0" brushRef="#br0">0 0 21333,'4'105'6183,"12"56"-5713,-2-20-243,-8-93-43,-6-48-182,0 0 0,0 0 0,0 0-1,0 0 1,0 0 0,0-1 0,0 1 0,0 0 0,0 0 0,0 0 0,0 0 0,0 0 0,0 0 0,1 0 0,-1 0 0,0-1 0,0 1-1,0 0 1,0 0 0,0 0 0,0 0 0,0 0 0,0 0 0,0 0 0,0 0 0,0 0 0,0 0 0,0 0 0,1 0 0,-1-1 0,0 1-1,0 0 1,0 0 0,0 0 0,0 0 0,0 0 0,0 0 0,0 0 0,1 0 0,-1 0 0,0 0 0,0 0 0,0 0 0,0 0 0,0 0-1,0 0 1,0 0 0,0 0 0,1 0 0,-1 0 0,0 0 0,0 1 0,0-1 0,0 0 0,0 0 0,0 0 0,0 0 0,0 0 0,0 0 0,1 0-1,-1 0 1,0 0 0,0 0 0,0 0 0,0 0 0,0 1 0,0-1 0,4-11 52,1-37 18,-3-89 1,-2 89-99,0 48 25,0 0-1,0 0 1,0 0 0,0 1 0,1-1 0,-1 0-1,0 0 1,0 0 0,0 0 0,0 0-1,1 1 1,-1-1 0,0 0 0,0 0 0,0 0-1,0 0 1,1 0 0,-1 0 0,0 0 0,0 0-1,1 0 1,-1 0 0,0 0 0,0 0 0,0 0-1,1 0 1,-1 0 0,0 0 0,0 0-1,0 0 1,1 0 0,-1 0 0,0 0 0,0 0-1,0 0 1,1 0 0,-1 0 0,0-1 0,0 1-1,0 0 1,0 0 0,1 0 0,-1 0 0,0 0-1,0-1 1,0 1 0,0 0 0,0 0-1,0 0 1,0 0 0,1-1 0,-1 1 0,0 0-1,0 0 1,0 0 0,0-1 0,0 1 0,0 0-1,0 0 1,0 0 0,0-1 0,14 19-29,-12-15 16,1 2 6,1-1-1,-1 0 1,1 0-1,0 0 1,0 0 0,1-1-1,-1 0 1,1 0-1,0 0 1,0 0 0,0-1-1,0 1 1,5 0-1,-6-2 9,-1 0 0,0-1-1,1 1 1,-1-1 0,1 0 0,-1 0-1,1 0 1,-1-1 0,1 1 0,-1-1-1,1 0 1,-1 0 0,0 0 0,0 0-1,1 0 1,-1-1 0,0 0-1,0 1 1,0-1 0,-1 0 0,1 0-1,3-4 1,-1 1 15,1 0 1,-1-1-1,0 0 0,-1 0 1,0 0-1,0 0 0,0-1 0,0 0 1,-1 0-1,0 0 0,-1 0 1,0 0-1,0 0 0,2-14 0,-4 21-14,0 0 0,0 0 0,-1 0-1,1 1 1,0-1 0,0 0-1,0 0 1,0 0 0,0 0-1,0 0 1,-1 0 0,1 0-1,0 0 1,0 0 0,0 0-1,0 0 1,-1 0 0,1 0-1,0 0 1,0 0 0,0 0 0,0 0-1,-1 0 1,1 0 0,0 0-1,0 0 1,0 0 0,0 0-1,0 0 1,-1 0 0,1 0-1,0 0 1,0 0 0,0 0-1,0 0 1,0-1 0,-1 1-1,1 0 1,0 0 0,0 0-1,0 0 1,0 0 0,0 0 0,0 0-1,0-1 1,0 1 0,0 0-1,-1 0 1,1 0 0,0 0-1,0-1 1,0 1 0,0 0-1,0 0 1,-9 16 3,4-4 2,1 0 0,0 1 1,1 0-1,1 0 0,-2 16 1,3-24 6,1 0 1,0 1 0,0-1-1,0 0 1,0 0-1,1 0 1,0 1 0,0-1-1,1 0 1,-1 0 0,1 0-1,0-1 1,0 1-1,1 0 1,-1-1 0,4 5-1,-4-7 0,-1-1-1,0 0 0,0 0 1,1 0-1,-1 0 1,1 0-1,-1 0 0,1 0 1,-1 0-1,1-1 1,0 1-1,-1-1 0,1 1 1,0-1-1,-1 0 1,1 1-1,0-1 0,2 0 1,0 0 6,-1-1 0,1 0 1,0 1-1,-1-1 0,1 0 1,-1-1-1,1 1 0,4-3 1,4-4 31,1-1 1,-1 0 0,15-14 0,-20 17-31,116-114-533,-121 118 471,0 0 1,0 1 0,1-1 0,-1 1 0,0-1-1,0 1 1,1 0 0,-1 0 0,1 0 0,-1 0 0,1 0-1,-1 1 1,1-1 0,5 1 0,-7 0 18,0 0 0,1 0 0,-1 1 0,1-1 0,-1 1 0,0 0 0,1-1 0,-1 1 0,0 0 0,1 0 0,-1-1 0,0 1 0,0 0 0,0 0 0,0 0 0,0 1 0,0-1 0,0 0 0,0 0 0,0 0 0,-1 1 0,1-1 0,0 0 0,-1 1 0,1-1 0,-1 1 0,1 1 0,4 20 44,-4-18 60,0 0-1,0 1 0,0-1 1,1 0-1,0 0 0,2 4 1,-4-8-71,1-1 0,-1 0 0,0 0 0,0 1 0,0-1 0,1 0 1,-1 0-1,0 1 0,0-1 0,0 0 0,1 0 0,-1 0 0,0 0 0,1 1 1,-1-1-1,0 0 0,0 0 0,1 0 0,-1 0 0,0 0 0,1 0 0,-1 0 0,0 0 1,1 0-1,-1 0 0,0 0 0,0 0 0,1 0 0,-1 0 0,0 0 0,1 0 1,-1 0-1,0 0 0,0 0 0,1 0 0,-1-1 0,0 1 0,1 0 0,-1 0 1,0 0-1,0 0 0,1-1 0,-1 1 0,0 0 0,0 0 0,0-1 0,0 1 0,1 0 1,-1 0-1,0-1 0,0 1 0,0 0 0,0-1 0,0 1 0,1 0 0,8-20 183,-8 17-157,2-6-34,-1 4-96,0 0 1,-1 1 0,2-1 0,-1 0-1,1 1 1,-1-1 0,1 1 0,0 0-1,7-7 1,-9 11 65,-1 0 1,0-1-1,1 1 0,-1 0 0,0 0 1,1 0-1,-1 0 0,1 0 0,-1 0 0,0 0 1,1 0-1,-1 0 0,0 0 0,1 0 1,-1 0-1,0 0 0,1 0 0,-1 1 1,0-1-1,1 0 0,-1 0 0,0 0 1,1 0-1,-1 1 0,0-1 0,1 0 1,-1 0-1,0 0 0,0 1 0,1-1 0,-1 0 1,0 1-1,0-1 0,0 0 0,1 1 1,-1-1-1,0 0 0,0 1 0,0-1 1,0 0-1,0 1 0,0-1 0,0 0 1,1 1-1,-1-1 0,0 1 0,3 21-373,-2-18 239,0 9-204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3.796"/>
    </inkml:context>
    <inkml:brush xml:id="br0">
      <inkml:brushProperty name="width" value="0.05" units="cm"/>
      <inkml:brushProperty name="height" value="0.05" units="cm"/>
    </inkml:brush>
  </inkml:definitions>
  <inkml:trace contextRef="#ctx0" brushRef="#br0">0 119 23725,'3'20'2201,"3"-4"-1537,-2-8-432,4-9 1736,-1-8-1736,3-9-3673,6-7 3137,4-3-480,3 1-288</inkml:trace>
  <inkml:trace contextRef="#ctx0" brushRef="#br0" timeOffset="1">349 56 23045,'4'4'1376,"-4"-11"-2160,0-6 792,1-7 448,4 0-312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4.215"/>
    </inkml:context>
    <inkml:brush xml:id="br0">
      <inkml:brushProperty name="width" value="0.05" units="cm"/>
      <inkml:brushProperty name="height" value="0.05" units="cm"/>
    </inkml:brush>
  </inkml:definitions>
  <inkml:trace contextRef="#ctx0" brushRef="#br0">32 1 22013,'1'21'2224,"-1"-2"-1632,-1-9-296,-6-4 1265,4-9-1065,-7-4-56,-2-8-312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153"/>
    </inkml:context>
    <inkml:brush xml:id="br0">
      <inkml:brushProperty name="width" value="0.05" units="cm"/>
      <inkml:brushProperty name="height" value="0.05" units="cm"/>
    </inkml:brush>
  </inkml:definitions>
  <inkml:trace contextRef="#ctx0" brushRef="#br0">7 111 14707,'-6'2'2839,"23"-1"-1220,240-19 1979,128-36-3063,-341 47-1612,48-15 1,-75 13 40,-19 6 391,-11 3 92,-17 6-202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1:40.726"/>
    </inkml:context>
    <inkml:brush xml:id="br0">
      <inkml:brushProperty name="width" value="0.05" units="cm"/>
      <inkml:brushProperty name="height" value="0.05" units="cm"/>
    </inkml:brush>
  </inkml:definitions>
  <inkml:trace contextRef="#ctx0" brushRef="#br0">24 177 14579,'-20'11'1857,"17"-10"-1049,12-5-374,42-19-298,-29 12-122,-1 1 0,1 1 0,1 2 0,34-9 0,-55 16-14,357-44 532,-111 29-380,62-2-84,-224 17-32,139 17 0,185 18-121,-205-22 47,168 35 61,35 3-26,51-41-7,1-24-8,103-1 5,291 37 12,192-7-1,-462-19 9,-346 5 20,-53 2-20,207-7-37,-336 1 35,584-16 27,-634 19-32,407 12-16,-391-14 11,0 0 0,0-2 0,0-1-1,0 0 1,37-16 0,-35 12-1,0 1 0,0 1 0,0 2 0,32-4 0,50 5 0,55-5-4,-63 1 12,194 8 1,-194 5-4,192-17 1,-80-34 6,-146 29-15,16-4 7,-51 21-339,-28 0 62,-4-1 28,-1 0 144,-18-3 6,-10-2-35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575"/>
    </inkml:context>
    <inkml:brush xml:id="br0">
      <inkml:brushProperty name="width" value="0.05" units="cm"/>
      <inkml:brushProperty name="height" value="0.05" units="cm"/>
    </inkml:brush>
  </inkml:definitions>
  <inkml:trace contextRef="#ctx0" brushRef="#br0">15 69 17028,'-15'28'1680,"15"-4"-872,13-7-208,23-8 809,10-5-145,16-7-248,5-5-192,9-7-696,3-3-448,0-7-2488,-9-1 2568,-16-1-537,-8-2-263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977"/>
    </inkml:context>
    <inkml:brush xml:id="br0">
      <inkml:brushProperty name="width" value="0.05" units="cm"/>
      <inkml:brushProperty name="height" value="0.05" units="cm"/>
    </inkml:brush>
  </inkml:definitions>
  <inkml:trace contextRef="#ctx0" brushRef="#br0">65 9 17772,'17'-3'627,"0"0"1,0 1-1,0 1 1,0 1-1,1 1 1,-1 0-1,0 1 1,0 0-1,22 8 0,-32-9-596,-1 2 0,1-1 0,-1 0 0,1 1-1,-1 1 1,0-1 0,0 1 0,-1 0-1,1 0 1,-1 0 0,0 1 0,6 5 0,-8-6-35,0 1 1,-1-1 0,1 0 0,-1 0-1,0 1 1,0 0 0,0-1 0,0 1-1,-1 0 1,0 0 0,0 0-1,0 0 1,-1 0 0,0 0 0,0 0-1,0 0 1,-1 8 0,-2 2-12,-1 0 0,0-1 0,-1 1 1,-1-1-1,0 0 0,-1 0 0,-14 20 0,-69 85-181,73-98 142,-1-1-1,0-1 1,-2 0-1,0-1 1,-1-1-1,-35 21 1,7-18-41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7.600"/>
    </inkml:context>
    <inkml:brush xml:id="br0">
      <inkml:brushProperty name="width" value="0.05" units="cm"/>
      <inkml:brushProperty name="height" value="0.05" units="cm"/>
    </inkml:brush>
  </inkml:definitions>
  <inkml:trace contextRef="#ctx0" brushRef="#br0">330 23 17172,'0'-2'93,"0"1"0,-1-1 0,1 1 0,-1 0 0,1 0 0,-1-1-1,0 1 1,0 0 0,1 0 0,-1 0 0,0 0 0,0 0 0,0 0 0,0 0 0,0 0 0,0 0 0,-2-1 0,2 2-57,0 0-1,0 0 0,0-1 1,0 1-1,0 0 0,0 0 1,0 0-1,0 0 1,0 0-1,0 1 0,0-1 1,0 0-1,0 0 1,0 1-1,0-1 0,1 0 1,-1 1-1,-2 0 1,-3 4 128,-1 0 0,1 0 0,0 0 0,1 1 1,-6 7-1,9-11-21,-31 37 84,2 1 1,2 1-1,-38 72 0,51-80-78,1-1-1,2 2 0,1 0 0,2 0 1,-11 67-1,19-85-79,1-1 1,0 0 0,1 1-1,1-1 1,0 1 0,1-1-1,1 0 1,0 0-1,1 0 1,7 16 0,-6-21-112,0 1 0,0-1 0,2 0 0,-1-1 0,1 1 0,0-1 0,1-1 0,0 1 0,1-1 0,0-1 0,0 0 0,0 0 0,21 11 1,56 25-302,-49-24 107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9.630"/>
    </inkml:context>
    <inkml:brush xml:id="br0">
      <inkml:brushProperty name="width" value="0.05" units="cm"/>
      <inkml:brushProperty name="height" value="0.05" units="cm"/>
    </inkml:brush>
  </inkml:definitions>
  <inkml:trace contextRef="#ctx0" brushRef="#br0">128 182 19772,'-1'-2'167,"0"0"0,0 1 0,0-1 0,0 0 0,1 0 0,-1 1 0,0-1 0,1 0 0,-1 0 0,1 0 0,0 0 0,0 0 0,0 0 0,0 0 0,0 0 0,0 0 0,0 0 0,1-3 0,0 2 16,1-1-1,-1 1 1,1 0 0,0 0-1,0-1 1,0 1 0,0 1 0,0-1-1,5-4 1,4-2 194,0 0 0,1 1 0,0 0-1,13-7 1,58-26 603,-76 38-914,1 0-1,1 0 1,-1 1 0,0 0 0,0 0 0,1 1 0,-1 0 0,14 1 0,-21 0-58,1 0 0,-1 0 0,1 0 0,-1 0 0,0 0 0,1 1 0,-1-1 0,0 1 0,1-1 0,-1 1 0,0-1 0,1 1 0,-1 0 0,0-1 1,0 1-1,0 0 0,0 0 0,0 0 0,0 0 0,0 0 0,0 0 0,0 0 0,1 3 0,-1-2-3,-1 0 1,1 0-1,-1 0 1,0 0-1,0 0 0,0 0 1,0 0-1,0 0 0,0 0 1,0 0-1,-1 0 1,1 0-1,-1 0 0,-1 3 1,-2 6 4,-2 1 1,0-1-1,0 0 1,-10 12-1,-141 166 137,3-3 381,140-167-405,-14 25 0,24-37-79,1 1 0,0-1 0,0 0-1,1 1 1,0-1 0,0 1 0,0 9-1,1-15-31,1 0-1,0 0 0,0 0 0,0 0 0,1 0 0,-1 0 0,0 0 1,1 0-1,0 0 0,-1 0 0,1 0 0,0 0 0,0-1 1,0 1-1,0 0 0,0-1 0,0 1 0,0 0 0,1-1 1,-1 0-1,0 1 0,1-1 0,0 0 0,-1 0 0,1 1 0,0-1 1,-1-1-1,1 1 0,0 0 0,0 0 0,0-1 0,0 1 1,0-1-1,0 1 0,0-1 0,3 0 0,9 2 0,0-2 0,0 0 0,-1 0 0,17-4 0,-22 3-25,20-1-268,1-2 1,-1-1 0,-1-2-1,40-13 1,-46 9 30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0.425"/>
    </inkml:context>
    <inkml:brush xml:id="br0">
      <inkml:brushProperty name="width" value="0.05" units="cm"/>
      <inkml:brushProperty name="height" value="0.05" units="cm"/>
    </inkml:brush>
  </inkml:definitions>
  <inkml:trace contextRef="#ctx0" brushRef="#br0">387 175 18692,'5'-8'397,"0"-1"-1,0 1 1,-1-1 0,-1 0 0,1 0-1,-1 0 1,-1-1 0,3-16-1,-5 24-293,1-1 0,-1 0 1,0 0-1,0 1 0,0-1 0,0 0 0,0 0 0,-1 0 0,1 1 0,-1-1 0,0 0 0,0 1 0,0-1 0,0 0 0,0 1 0,0-1 0,-1 1 0,1 0 0,-1 0 0,0-1 0,0 1 0,0 0 0,0 0 0,0 0 0,0 1 0,0-1 0,0 0 0,-1 1 0,1 0 0,-1-1 0,1 1 0,-1 0 0,0 0 0,-3 0 0,1 0-30,0 1-1,0-1 1,-1 1 0,1 1-1,0-1 1,0 1 0,0 0-1,0 0 1,0 0 0,0 1-1,0-1 1,0 1 0,0 1-1,1-1 1,-1 1-1,1-1 1,-7 7 0,-6 4 39,2 1 1,0 0-1,-14 18 1,6-5-11,1 1 1,2 1-1,1 2 1,1-1-1,2 2 1,1 0-1,1 1 1,2 1-1,1 0 1,2 0-1,1 1 1,2 0-1,-2 47 1,8-68-69,0 0 1,1 0-1,0 0 0,1 0 1,1 0-1,0-1 1,10 26-1,-11-34-29,0 0 1,1 0-1,-1 0 1,1 0-1,0 0 1,1-1-1,-1 0 0,1 1 1,0-1-1,0-1 1,0 1-1,0 0 1,1-1-1,-1 0 1,1 0-1,0 0 0,0-1 1,0 0-1,0 0 1,1 0-1,-1 0 1,10 1-1,-10-3-2,0 0-1,0 0 1,0 0-1,0 0 1,0-1-1,0 0 1,0 0-1,0 0 1,0-1 0,0 0-1,-1 0 1,1 0-1,-1 0 1,8-5-1,-7 2 20,1 1 0,0-1 0,-1 0-1,0 0 1,0-1 0,-1 1-1,1-1 1,-1 0 0,6-12-1,-8 12 6,1 1 1,-1-1-1,-1 1 0,1-1 0,-1 1 0,0-1 0,0 0 0,0 0 0,-1 1 0,0-1 0,0 0 1,-1-7-1,0 9-4,0 0 0,0 0 1,-1 0-1,1 0 1,-1 1-1,0-1 0,0 0 1,0 1-1,0-1 1,-1 1-1,1 0 0,-1 0 1,0 0-1,0 0 1,0 0-1,-1 1 0,1-1 1,-5-2-1,4 3-1,-1 0 0,0 0-1,0 0 1,0 1 0,-1-1 0,1 1-1,0 0 1,0 1 0,-1-1 0,1 1-1,0 0 1,-1 1 0,-5 0 0,8 0-22,0-1-1,0 1 1,0-1 0,0 1 0,0 0 0,1 0-1,-1 0 1,0 0 0,1 1 0,-1-1 0,1 1 0,-1 0-1,1 0 1,0-1 0,0 1 0,0 1 0,0-1 0,0 0-1,0 0 1,0 1 0,1-1 0,-1 1 0,1-1-1,-2 7 1,3-9-2,-1 1 0,1 0 0,0 0 0,0 0 1,0 0-1,0-1 0,0 1 0,0 0 0,0 0 0,0 0 0,0 0 0,0-1 0,0 1 0,1 0 0,-1 0 0,0 0 0,0-1 0,1 1 0,-1 0 0,1 0 1,-1-1-1,1 1 0,-1 0 0,2 1 0,-1-2-1,1 1 0,-1 0-1,1 0 1,-1 0 0,1-1 0,-1 1 0,1 0 0,0-1 0,-1 0 0,1 1 0,3-1 0,3 0-10,1 0 1,-1 0 0,18-4 0,26-8-92,-1-3 1,72-32-1,7-1-224,-124 46 307,0-1-8,0 1-1,0 0 1,1 1-1,-1-1 1,1 1-1,-1 0 0,1 1 1,-1 0-1,8 0 1,-13 1 22,1-1 0,-1 0 0,0 1 0,0 0 0,0-1 0,1 1 0,-1 0 0,0-1 0,0 1 0,0 0 0,0 0 0,0 0 0,0 0 0,0 0 0,0 0 0,-1 0 1,1 0-1,0 0 0,-1 1 0,1-1 0,0 0 0,-1 0 0,0 1 0,1-1 0,-1 0 0,0 1 0,0-1 0,1 0 0,-1 1 0,0-1 0,0 0 0,-1 1 0,1-1 0,0 1 0,-1 1 0,-1 7 5,0 0-1,0 0 1,-7 15-1,8-22 8,-18 48 75,6-21 75,-12 51 0,24-80-158,-2 25 75,3-25-84,0-1 0,-1 1 0,1-1 0,0 1-1,0-1 1,0 1 0,0-1 0,0 0 0,0 1 0,0-1-1,0 1 1,0-1 0,1 1 0,-1-1 0,0 1 0,0-1-1,0 0 1,0 1 0,1-1 0,-1 1 0,0-1 0,0 0-1,1 1 1,-1-1 0,0 0 0,1 1 0,-1-1 0,0 0-1,1 0 1,-1 1 0,0-1 0,1 0 0,-1 0 0,1 1-1,-1-1 1,0 0 0,1 0 0,-1 0 0,1 0 0,-1 0-1,1 0 1,-1 0 0,1 0 0,-1 0 0,0 0 0,1 0-1,-1 0 1,1 0 0,-1 0 0,1 0 0,-1 0 0,1 0-1,0-1 1,4-2-262,0 0 0,0 0 0,0 0 0,0-1 0,0 0 0,-1 0 0,0 0 1,6-7-1,31-44-708,-27 36 671,17-26-540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1.364"/>
    </inkml:context>
    <inkml:brush xml:id="br0">
      <inkml:brushProperty name="width" value="0.05" units="cm"/>
      <inkml:brushProperty name="height" value="0.05" units="cm"/>
    </inkml:brush>
  </inkml:definitions>
  <inkml:trace contextRef="#ctx0" brushRef="#br0">32 436 18164,'-2'14'1337,"-2"0"0,-6 17 0,-4 20 2167,13-50-3443,1 0 1,0 0 0,0 0-1,0 0 1,0 0-1,0 0 1,0 0-1,0 0 1,0 0-1,0 0 1,0 0 0,0 0-1,1 0 1,-1 0-1,0 0 1,1-1-1,-1 1 1,0 0 0,1 0-1,0 1 1,0-1-37,0-1 1,-1 0-1,1 1 1,0-1-1,0 0 1,-1 1-1,1-1 1,0 0-1,0 0 1,0 0-1,-1 0 1,1 1-1,0-1 1,0 0-1,0 0 1,-1-1-1,1 1 1,0 0-1,1 0 1,3-2-8,0 1 1,0-1-1,0 0 1,0-1-1,8-4 1,5-6-43,-1-1 0,0-1 0,-1 0 0,22-28 0,8-8 104,-41 50 79,-5 9-78,-6 16-8,5-20-45,-3 13 41,1 1-1,-2 19 1,5-33-62,-1-1-1,1 1 1,0-1 0,0 1 0,0-1 0,1 1 0,-1-1 0,1 0-1,0 1 1,0-1 0,0 1 0,0-1 0,1 0 0,-1 0 0,1 0-1,0 0 1,0 0 0,3 3 0,-3-4-7,0-1-1,1 0 1,-1 0 0,1 0-1,-1 0 1,1 0 0,0 0-1,-1-1 1,1 1 0,0-1 0,-1 0-1,1 0 1,0 0 0,0 0-1,-1 0 1,1-1 0,0 1-1,-1-1 1,1 0 0,-1 0-1,1 0 1,-1 0 0,4-2-1,8-4-64,-1 0-1,23-17 1,-19 10-114,0 0-1,-1-2 1,-1 1-1,-1-2 1,23-32-1,50-100-1405,-66 110 1129,81-181-1845,-98 216 2707,-6 14-74,-5 20 223,3-18-332,-50 201 2651,49-183-2650,1 0-1,1-1 1,1 2-1,2-1 1,5 39-1,-5-64-211,1 0-2,-1 1 1,1-1-1,0 0 0,0 1 0,1-1 1,0 0-1,0 0 0,0 0 0,4 6 1,-6-11-10,0 0-1,0 1 1,0-1 0,0 0 0,1 0 0,-1 0-1,0 0 1,0 0 0,0 0 0,0 0 0,0 0 0,0 0-1,1 0 1,-1 0 0,0 0 0,0 0 0,0 0 0,0 0-1,0 0 1,1 0 0,-1 0 0,0 0 0,0 0-1,0 0 1,0 0 0,0 0 0,0 0 0,1 0 0,-1 0-1,0 0 1,0 0 0,0 0 0,0 0 0,0 0-1,0-1 1,1 1 0,-1 0 0,0 0 0,0 0 0,0 0-1,0 0 1,0 0 0,0 0 0,0-1 0,0 1-1,0 0 1,0 0 0,0 0 0,0 0 0,0 0 0,0-1-1,0 1 1,4-9 18,-2-17-7,0 0 0,-1 0-1,-2 0 1,0 0-1,-7-27 1,5 37-24,1 13-13,2 5 21,0 0 1,0 0-1,0 0 1,0 0-1,1 0 0,-1-1 1,1 1-1,-1 0 1,1 0-1,1 2 1,0 0 1,1 1 1,-1-1-1,1 0 0,0 0 1,0 0-1,1 0 1,-1-1-1,1 1 0,0-1 1,0 0-1,0 0 1,0 0-1,1-1 1,-1 1-1,1-1 0,-1 0 1,1 0-1,0-1 1,0 1-1,0-1 0,0 0 1,0-1-1,0 1 1,0-1-1,0 0 0,7-1 1,-6 1 7,0 0 0,0-1 0,0 0 0,0 0 0,0 0 0,0-1 0,0 0 0,0 0 0,-1-1 1,1 1-1,-1-1 0,0 0 0,0-1 0,0 1 0,0-1 0,0 0 0,-1 0 0,1-1 0,-1 1 0,-1-1 0,6-8 0,-6 3 49,-8 9 0,-11 11 33,13-7-74,0-1-1,1 1 1,0 1 0,-1-1 0,1 0-1,0 1 1,1-1 0,-1 1 0,0-1 0,1 1-1,0 0 1,-1 6 0,2-8-10,-1 0 1,1-1 0,0 1-1,1 0 1,-1 0 0,0-1-1,0 1 1,1 0-1,-1-1 1,1 1 0,-1 0-1,1-1 1,0 1-1,0-1 1,0 1 0,0-1-1,0 1 1,0-1 0,0 0-1,0 1 1,0-1-1,1 0 1,-1 0 0,0 0-1,1 0 1,-1 0 0,1 0-1,-1 0 1,1-1-1,0 1 1,2 0 0,8 3 11,1-1 1,0 0-1,0-1 1,22 1 0,58-3 24,-55-1-44,89-5 1090,-132 3-972,0 1 0,0-1 0,0 0 1,0 0-1,1 0 0,-1-1 0,1 0 0,0 0 1,0 0-1,0 0 0,0-1 0,1 1 0,0-1 1,0 0-1,0 0 0,1 0 0,-4-10 0,5 12-111,-1 0-1,1 0 0,1 0 1,-1 0-1,0 0 0,1 0 1,-1 0-1,1 0 0,0 0 1,0 0-1,0 0 0,1 0 1,-1 0-1,1 0 0,-1 0 1,1 0-1,0 0 0,0 0 1,1 0-1,-1 0 0,0 1 1,1-1-1,0 0 1,-1 1-1,1-1 0,0 1 1,1 0-1,-1 0 0,0 0 1,1 0-1,-1 0 0,1 0 1,3-1-1,6-2-255,0 0-1,0 1 1,1 1 0,13-3 0,-12 4-799,0-2 0,25-8 0,-38 11 987,1 1 0,-1-1 1,0 1-1,0-1 0,0 0 1,0 1-1,0-1 1,0 0-1,0 0 0,0 0 1,0 1-1,0-1 0,0 0 1,0 0-1,-1 0 0,1-1 1,0 1-1,-1 0 1,1 0-1,-1 0 0,1 0 1,-1-1-1,0 1 0,1-2 1,-6-14-886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1.750"/>
    </inkml:context>
    <inkml:brush xml:id="br0">
      <inkml:brushProperty name="width" value="0.05" units="cm"/>
      <inkml:brushProperty name="height" value="0.05" units="cm"/>
    </inkml:brush>
  </inkml:definitions>
  <inkml:trace contextRef="#ctx0" brushRef="#br0">1 43 19132,'0'-6'1993,"13"1"-1241,11-1-304,13 2 904,5-1-736,9 0-168,5-1-56,5 0-272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2.221"/>
    </inkml:context>
    <inkml:brush xml:id="br0">
      <inkml:brushProperty name="width" value="0.05" units="cm"/>
      <inkml:brushProperty name="height" value="0.05" units="cm"/>
    </inkml:brush>
  </inkml:definitions>
  <inkml:trace contextRef="#ctx0" brushRef="#br0">33 61 15611,'21'-60'9135,"-19"67"-7806,-1 14-568,-2 43 87,-18 108-1,7-86-787,7-41-44,-13 140 44,18-175-57,-1-5 2,1-1 1,0 1 0,-1-1 0,2 1-1,-1-1 1,0 1 0,1-1-1,0 1 1,0-1 0,0 1 0,1-1-1,-1 0 1,1 0 0,3 5-1,-5-8 1,1 0-1,0 0 1,0 0-1,0-1 0,-1 1 1,1 0-1,0-1 1,0 1-1,0-1 0,0 1 1,0-1-1,0 1 1,0-1-1,0 0 0,1 1 1,-1-1-1,0 0 1,0 0-1,0 0 0,0 0 1,0 0-1,0 0 1,0 0-1,1 0 0,0-1 1,28-12 114,-30 13-119,22-14 115,-1-2 1,0 0-1,-1-1 1,-1-1-1,23-28 1,-21 23 5,45-50 442,82-120 1,-139 180-775,-1 1 0,-1-1 0,0 0 0,6-18 0,-12 30 139,-1 0 1,1 0-1,-1 1 0,0-1 0,0 0 0,1 0 1,-1 0-1,0 0 0,0 0 0,0 0 1,0 0-1,0 1 0,0-1 0,0 0 0,-1 0 1,1 0-1,0 0 0,0 0 0,-1 0 1,1 1-1,0-1 0,-1 0 0,1 0 0,-1 0 1,1 1-1,-1-1 0,0 0 0,1 1 1,-1-1-1,-1 0 0,1 0 4,-1 0 0,0 0 0,0 1-1,0-1 1,0 0 0,0 1 0,0 0 0,0 0 0,0-1 0,-4 2-1,-22 2-782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2.625"/>
    </inkml:context>
    <inkml:brush xml:id="br0">
      <inkml:brushProperty name="width" value="0.05" units="cm"/>
      <inkml:brushProperty name="height" value="0.05" units="cm"/>
    </inkml:brush>
  </inkml:definitions>
  <inkml:trace contextRef="#ctx0" brushRef="#br0">1 1 17980,'20'17'1232,"-2"-1"793,0-4-2274,4-3 1154,7-3-17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3.143"/>
    </inkml:context>
    <inkml:brush xml:id="br0">
      <inkml:brushProperty name="width" value="0.05" units="cm"/>
      <inkml:brushProperty name="height" value="0.05" units="cm"/>
    </inkml:brush>
  </inkml:definitions>
  <inkml:trace contextRef="#ctx0" brushRef="#br0">193 13 18964,'-1'-1'96,"0"0"0,0 0 0,0 0 0,0 0 1,0 0-1,0 0 0,0 0 0,0 0 0,-1 1 0,1-1 0,0 1 0,0-1 0,-1 1 1,1-1-1,0 1 0,-1 0 0,1-1 0,-1 1 0,1 0 0,0 0 0,-1 0 0,1 0 0,-1 0 1,1 1-1,0-1 0,-1 0 0,1 1 0,0-1 0,-3 1 0,-2 2 171,-1-1-1,1 1 1,-1 1-1,-9 6 1,6-4-50,1 1 0,0 1 0,0 0 0,1 0 0,0 0 0,0 1 0,1 0 0,0 1 0,0 0 0,1 0 0,1 0 0,-1 1 0,-3 12 0,9-22-206,-1 0 1,1 0-1,-1 0 1,1 0-1,0 0 1,0 0-1,-1 0 1,1 0-1,0 0 1,0 0 0,0 0-1,0 0 1,0 1-1,1-1 1,-1 0-1,0 0 1,0 0-1,1 0 1,-1 0-1,1 0 1,-1 0-1,1 0 1,-1 0 0,1 0-1,-1 0 1,1 0-1,0-1 1,0 1-1,-1 0 1,1 0-1,0-1 1,0 1-1,0 0 1,0-1-1,0 1 1,0-1 0,0 1-1,0-1 1,0 0-1,0 1 1,0-1-1,0 0 1,0 0-1,0 1 1,0-1-1,0 0 1,0 0-1,1 0 1,-1-1 0,0 1-1,1 0 1,9-1 10,-1-1 1,1 0 0,-1 0 0,12-5 0,-17 6-15,78-28 75,-46 15-46,73-17-1,-106 30-33,-1 1-1,1-1 0,0 1 0,-1-1 0,1 1 0,0 0 0,-1 1 0,1-1 0,-1 1 1,1-1-1,-1 1 0,1 0 0,3 2 0,-5-2 6,-1 0 0,1 0 0,-1 1 0,0-1 0,0 0 0,1 1 0,-1-1 0,0 1 0,0-1-1,0 1 1,0 0 0,0-1 0,-1 1 0,1 0 0,-1 0 0,1-1 0,-1 1 0,1 0 0,-1 0 0,0 0 0,0 0 0,0 0 0,0-1 0,0 1 0,0 0 0,-1 2 0,-10 56 509,11-60-505,0 1 1,0-1-1,0 1 1,0-1-1,0 1 1,0-1-1,0 1 1,0-1-1,0 1 1,0-1-1,1 1 1,-1-1-1,0 1 1,0-1-1,0 1 1,1-1-1,-1 0 1,0 1-1,1-1 1,-1 1-1,0-1 1,1 0-1,-1 1 1,0-1-1,1 0 0,-1 0 1,1 1-1,-1-1 1,0 0-1,1 0 1,-1 1-1,1-1 1,-1 0-1,1 0 1,-1 0-1,1 0 1,-1 0-1,1 0 1,-1 0-1,1 0 1,-1 0-1,1 0 1,0 0-1,20-5 223,9-9-17,-1 0 1,46-32-1,-49 29-196,1 0-1,52-22 1,-76 38-28,0 0-1,-1 0 1,1 0-1,0 0 1,0 1-1,0-1 1,0 1-1,0 0 1,0-1-1,0 1 1,0 1-1,0-1 1,0 0-1,5 2 1,-7-1 4,0 0 1,1-1-1,-1 1 0,0 0 1,1 1-1,-1-1 1,0 0-1,0 0 1,0 0-1,0 1 1,0-1-1,-1 0 0,1 1 1,0-1-1,0 1 1,-1-1-1,1 1 1,-1-1-1,0 1 0,1 0 1,-1-1-1,0 1 1,0-1-1,0 1 1,0 0-1,0-1 0,-1 3 1,-11 75 213,12-79-234,1 0 0,-1 0 1,0-1-1,0 1 0,0 0 0,1 0 0,-1 0 1,0-1-1,0 1 0,1 0 0,-1 0 1,0 0-1,0 0 0,1 0 0,-1-1 0,0 1 1,0 0-1,1 0 0,-1 0 0,0 0 0,1 0 1,-1 0-1,0 0 0,1 0 0,-1 0 1,0 0-1,0 0 0,1 0 0,-1 0 0,0 0 1,1 1-1,-1-1 0,0 0 0,0 0 0,1 0 1,-1 0-1,0 0 0,0 1 0,1-1 1,-1 0-1,0 0 0,0 0 0,0 1 0,1-1 1,-1 0-1,0 0 0,0 1 0,0-1 1,0 0-1,0 1 0,0-1 0,1 0 0,-1 0 1,0 1-1,0-1 0,0 0 0,0 1 0,0-1 1,0 0-1,0 0 0,0 1 0,0-1 1,0 0-1,0 1 0,-1-1 0,1 1 0,22-21-561,-18 17 526,14-14-382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2:34.169"/>
    </inkml:context>
    <inkml:brush xml:id="br0">
      <inkml:brushProperty name="width" value="0.05" units="cm"/>
      <inkml:brushProperty name="height" value="0.05" units="cm"/>
    </inkml:brush>
  </inkml:definitions>
  <inkml:trace contextRef="#ctx0" brushRef="#br0">0 0 11146,'0'2'195,"0"0"-1,1 0 0,-1-1 1,1 1-1,-1 0 1,1 0-1,-1-1 0,1 1 1,0 0-1,0-1 0,0 1 1,0-1-1,0 1 0,0-1 1,0 1-1,0-1 1,1 0-1,-1 1 0,1-1 1,-1 0-1,4 2 0,35 24-454,-29-21 257,0 0 0,1-1 0,-1 0 0,1-1 1,24 4-1,62 4-46,-70-10 45,1 1 0,45 11 1,4 10 59,2 0 20,160 28 0,332-30 59,-473-22-128,599-22-3,-190 17-4,-352 8-10,69-6 76,21 1 156,-230 3-128,-1 1 0,1 0 0,0 1 0,28 10 0,-13-7-338,-30-17 48,-6-2 76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3.516"/>
    </inkml:context>
    <inkml:brush xml:id="br0">
      <inkml:brushProperty name="width" value="0.05" units="cm"/>
      <inkml:brushProperty name="height" value="0.05" units="cm"/>
    </inkml:brush>
  </inkml:definitions>
  <inkml:trace contextRef="#ctx0" brushRef="#br0">44 1 20052,'0'1'189,"1"-1"0,-1 1 0,1 0 0,-1 0 0,0 0 0,1 0 0,-1-1 0,0 1 0,0 0 0,0 0 0,0 0 0,0 0 0,0 0 0,0 0 0,0 0 0,0-1 0,0 1 0,0 0 0,-1 0 0,1 0 0,0 0 0,-1 1 0,-12 24 1774,8-15-772,1-3-604,-14 40 844,17-46-1386,0 1 0,0-1 0,1 1 0,-1-1 0,1 1 0,0-1 0,0 1 0,0-1 0,0 1 0,0-1 0,0 1 0,1-1 0,-1 1 0,1-1 0,1 5-1,-1-6-37,1 1 0,-1-1-1,0 0 1,1 0 0,-1 0-1,1 0 1,-1 0-1,1 0 1,-1-1 0,1 1-1,0 0 1,-1-1 0,1 1-1,0-1 1,-1 0-1,1 0 1,0 1 0,0-1-1,-1 0 1,1 0 0,0-1-1,0 1 1,2-1-1,5 0-7,-1-1 0,0 0-1,13-5 1,77-42-46,-70 33-12,58-22-1,-85 37 54,1 0 0,0 1 0,0-1-1,0 1 1,0-1 0,0 1 0,0 0-1,0 0 1,0 0 0,0 0 0,-1 0-1,1 0 1,0 0 0,4 1 0,-6 0 5,1 0 1,0-1-1,-1 1 1,1 0 0,0-1-1,-1 1 1,1 0 0,-1 0-1,1 0 1,-1-1 0,0 1-1,1 0 1,-1 0 0,0 0-1,1 0 1,-1 0-1,0 0 1,0 0 0,0 0-1,0 0 1,0-1 0,0 1-1,0 0 1,0 0 0,0 0-1,-1 0 1,1 0 0,0 0-1,-1 0 1,1 0-1,-1 0 1,-4 15 52,-1 0 0,-1-1-1,-13 22 1,-4 7-299,22-36-474,6-9-152,9-10-290,-9 7 1233,10-8-662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4.117"/>
    </inkml:context>
    <inkml:brush xml:id="br0">
      <inkml:brushProperty name="width" value="0.05" units="cm"/>
      <inkml:brushProperty name="height" value="0.05" units="cm"/>
    </inkml:brush>
  </inkml:definitions>
  <inkml:trace contextRef="#ctx0" brushRef="#br0">43 136 22861,'0'-1'202,"0"0"-1,0 0 1,0-1 0,0 1-1,1 0 1,-1 0 0,0 0-1,1-1 1,-1 1 0,1 0-1,-1 0 1,1 0 0,-1 0-1,1 0 1,0 0 0,-1 0-1,2-1 1,19-19 1041,-5 3-1011,-14 16-224,0-1 0,-1 0-1,0 0 1,0 0 0,0 0 0,0 1-1,0-2 1,0 1 0,-1 0 0,0 0 0,1 0-1,-1 0 1,0 0 0,0 0 0,-1 0-1,0-4 1,1 6-5,-1-1 0,1 1-1,-1 0 1,1 0 0,-1 0-1,1 0 1,-1 0 0,0 0-1,1 0 1,-1 0-1,0 0 1,0 0 0,0 0-1,0 0 1,0 1 0,0-1-1,0 0 1,0 1 0,0-1-1,0 1 1,0-1 0,0 1-1,-1-1 1,1 1 0,0 0-1,0 0 1,0-1 0,-1 1-1,1 0 1,0 0 0,0 0-1,-1 0 1,1 1 0,0-1-1,0 0 1,0 0 0,-1 1-1,1-1 1,0 1 0,0-1-1,0 1 1,-2 0 0,0 1 0,-1 0 0,1 0-1,-1 1 1,1-1 0,0 1 0,0-1 0,0 1 0,0 0 0,0 0 0,1 1 0,-1-1 0,1 0 0,0 1 0,0-1 0,0 1 0,1 0 0,-1 0-1,1 0 1,0 0 0,0 0 0,0 0 0,0 6 0,1-7-2,-1 0 0,1 0 0,0 0 0,0 0 0,1 0 0,-1 0 0,0 0-1,1 0 1,0 0 0,0 0 0,0 0 0,0 0 0,0 0 0,0-1 0,1 1 0,0-1 0,-1 1 0,1-1 0,0 1 0,0-1-1,0 0 1,0 0 0,1 0 0,-1 0 0,1 0 0,-1 0 0,1-1 0,-1 1 0,1-1 0,5 2 0,1-1 9,0 0 0,1-1 1,-1 0-1,1 0 0,-1-1 0,1-1 1,-1 1-1,18-5 0,7-2 29,34-14-1,-50 15-18,31-13 21,-37 13-29,-1 1-1,1 1 1,0 0 0,22-4 0,-34 8-11,1 0 1,0 0-1,-1 0 0,1 0 1,-1 0-1,1 0 0,-1 0 0,1 0 1,-1 0-1,1 1 0,-1-1 1,1 0-1,-1 0 0,1 1 0,-1-1 1,1 0-1,-1 0 0,1 1 1,-1-1-1,0 0 0,1 1 1,-1-1-1,1 1 0,-1-1 0,0 1 1,0-1-1,1 0 0,-1 1 1,0-1-1,0 1 0,1-1 0,-1 1 1,0-1-1,0 1 0,0 0 1,0-1-1,0 1 0,0-1 0,0 2 1,-2 27 71,0-11-19,2-17-48,0 0-1,1 0 1,-1 0 0,0-1 0,1 1 0,-1 0-1,1 0 1,-1 0 0,1-1 0,-1 1-1,1 0 1,-1-1 0,1 1 0,0 0 0,-1-1-1,1 1 1,0-1 0,0 1 0,-1-1-1,1 0 1,0 1 0,0-1 0,0 0 0,0 1-1,-1-1 1,1 0 0,0 0 0,0 0-1,0 0 1,0 0 0,0 0 0,0 0 0,-1 0-1,1 0 1,0 0 0,0 0 0,0-1 0,0 1-1,1-1 1,37-14 98,-34 13-91,8-5 11,-2 1-38,-1 1-1,1 0 1,0 1 0,0 0-1,1 0 1,-1 2-1,1-1 1,14 0 0,-25 3 2,-1 0 0,1 0 0,0 0 0,0 0 0,0 0 1,0 1-1,-1-1 0,1 0 0,0 1 0,0-1 1,-1 1-1,1-1 0,0 0 0,0 1 0,-1 0 1,1-1-1,-1 1 0,1-1 0,0 1 0,-1 0 1,1-1-1,-1 1 0,1 0 0,-1 0 0,0-1 1,1 1-1,-1 0 0,0 0 0,0 0 0,1 0 0,-1-1 1,0 1-1,0 2 0,-2 29-129,1-28 95,-1 9-51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5.417"/>
    </inkml:context>
    <inkml:brush xml:id="br0">
      <inkml:brushProperty name="width" value="0.05" units="cm"/>
      <inkml:brushProperty name="height" value="0.05" units="cm"/>
    </inkml:brush>
  </inkml:definitions>
  <inkml:trace contextRef="#ctx0" brushRef="#br0">39 342 20892,'0'-23'2117,"-2"18"-1073,-2 16-74,-5 17-524,2 1 0,1 0 0,1 0 0,-1 55-1,6-81-430,0-1 0,0 1 0,1 0-1,-1 0 1,1 0 0,-1-1 0,1 1-1,0 0 1,0 0 0,2 3-1,-2-5-4,0 0 0,0 0-1,0 0 1,0 0 0,0 0-1,0 0 1,0 0 0,1 0-1,-1 0 1,0-1 0,0 1-1,1 0 1,-1-1 0,1 1-1,-1-1 1,0 0 0,1 1-1,-1-1 1,1 0 0,-1 0-1,1 0 1,2 0 0,4-1 18,0 0 0,0-1 0,0 0 0,0 0 0,0-1 0,-1 0 0,1 0 0,-1-1 0,11-6 0,60-48 284,-73 54-286,16-14 58,-16 13-58,0 0 1,0 0-1,1 1 0,0 0 0,11-7 1,-17 11-27,1 0 1,-1 0 0,0 0-1,0 0 1,1 0 0,-1 0-1,0 0 1,0 0-1,1 0 1,-1 0 0,0 0-1,0 0 1,1 0 0,-1 0-1,0 0 1,0 1-1,1-1 1,-1 0 0,0 0-1,0 0 1,0 0 0,1 0-1,-1 0 1,0 1 0,0-1-1,0 0 1,1 0-1,-1 0 1,0 1 0,0-1-1,0 0 1,0 0 0,0 0-1,0 1 1,1-1-1,-1 0 1,0 0 0,0 1-1,0-1 1,0 0 0,0 0-1,0 1 1,0-1 0,0 0-1,0 0 1,0 1-1,0-1 1,0 0 0,0 0-1,0 1 1,0-1 0,-1 0-1,1 0 1,0 1-1,-3 17-12,2-16 11,-1 9-16,0-1 0,1 1 0,0 0-1,1 0 1,0-1 0,1 1 0,2 14 0,-3-23 16,1 0 1,-1-1 0,0 1 0,1-1-1,0 1 1,-1-1 0,1 1-1,0-1 1,0 1 0,-1-1-1,1 0 1,0 1 0,0-1 0,1 0-1,-1 0 1,0 0 0,0 0-1,0 0 1,1 0 0,-1 0-1,1 0 1,1 1 0,0-2 0,-1 1 0,1-1 0,0 1 0,-1-1 0,1 0 0,0 0 0,0 0 0,-1-1 0,1 1 0,0 0 0,-1-1 0,4-1 0,3-1 2,0-1 0,0 0 0,0-1 0,-1 1 0,0-2-1,11-8 1,-6 2 4,-1 0-1,0 0 1,-1-1-1,0 0 1,-1-1 0,12-23-1,-28 55-72,0 1 1,1 0-1,1 0 0,-1 19 1,4-36 65,1 0 1,0 0-1,0 0 1,0 0 0,0 0-1,0 0 1,1 0-1,-1 0 1,1 0 0,-1 0-1,1 0 1,0 0-1,-1-1 1,1 1-1,0 0 1,2 2 0,-2-3 1,0 0 0,1 0 0,-1 0 0,0 0 0,0-1 1,1 1-1,-1 0 0,0-1 0,1 1 0,-1-1 1,0 1-1,1-1 0,-1 0 0,1 0 0,-1 0 1,1 0-1,-1 0 0,1 0 0,-1 0 0,0 0 0,1 0 1,-1 0-1,3-1 0,6-3 5,0 1 0,0-1 0,0-1 0,0 0 0,-1 0 0,14-10 0,50-45-185,-64 52 116,14-13-114,-13 12-33,1-1 1,18-12-1,-28 22 196,-1 0 0,0-1 0,1 1-1,-1 0 1,0 0 0,1-1-1,-1 1 1,1 0 0,-1 0-1,0 0 1,1 0 0,-1-1-1,1 1 1,-1 0 0,0 0-1,1 0 1,-1 0 0,1 0-1,-1 0 1,1 0 0,-1 0-1,0 0 1,1 0 0,-1 0 0,1 1-1,-1-1 1,1 0 0,-1 0-1,0 0 1,1 0 0,-1 1-1,0-1 1,1 0 0,-1 0-1,0 1 1,1-1 0,-1 0-1,0 1 1,1-1 0,-1 0-1,0 1 1,0-1 0,0 1-1,1-1 1,-1 0 0,0 1 0,0-1-1,0 1 1,0-1 0,0 0-1,0 1 1,0-1 0,1 1-1,-1-1 1,0 1 0,-1-1-1,1 0 1,0 1 0,0-1-1,0 1 1,0 0 0,-5 38-286,3-28 251,1-5 54,1 1 0,-1-1 0,1 1-1,1-1 1,-1 0 0,1 1 0,2 7 0,-3-12 5,1-1 0,-1 1 0,1-1 0,0 1 0,0-1 0,0 1 0,0-1 0,0 0 0,0 1 0,0-1-1,0 0 1,0 0 0,1 0 0,-1 0 0,0 0 0,1 0 0,-1 0 0,1 0 0,-1-1 0,1 1 0,-1 0 0,1-1 0,0 1 0,-1-1 0,1 0 0,0 0 0,-1 1 0,1-1 0,0 0 0,0 0 0,-1-1 0,3 1 0,4-2 36,1 1 0,-1-1 1,1-1-1,-1 0 0,0 0 0,0-1 0,0 0 0,0 0 0,-1 0 0,0-1 1,0-1-1,11-9 0,-1-1 73,-1-1 1,0-1-1,20-30 1,-16 17-13,-2-1-1,-1-1 1,-1 0 0,-2-1-1,-1-1 1,-2 0 0,-1-1-1,9-66 1,-19 72-127,-4 22-28,-4 16-31,2 5 45,1 0 0,0 0-1,1 1 1,0-1 0,1 1-1,-1 16 1,-4 87-43,8-112 74,-1 30-38,1 0 0,2 0-1,1 0 1,2 0 0,1-1-1,2 1 1,18 50 0,-18-71-37,-8-14 76,0 0 0,1 0 0,-1 0 1,0 0-1,0 0 0,0 0 0,0 0 0,0 0 0,0 0 0,1 0 0,-1 0 0,0 0 0,0 0 0,0 0 1,0 0-1,0 0 0,0 0 0,0 0 0,1 0 0,-1 0 0,0 0 0,0 0 0,0-1 0,0 1 0,0 0 1,0 0-1,0 0 0,0 0 0,0 0 0,0 0 0,1 0 0,-1 0 0,0-1 0,0 1 0,0 0 0,0 0 1,0 0-1,0 0 0,0 0 0,0 0 0,0-1 0,0 1 0,0 0 0,0 0 0,0 0 0,0 0 0,0 0 1,0 0-1,0-1 0,0 1 0,0 0 0,-4-32-33,-15-37 79,-28-66 0,23 71 34,23 62-72,0-1 0,0 1 0,0-1 0,1 1 0,-1-1 0,1 0-1,-1-4 1,7 2 47,8 8-2,18 12-54,-25-11-320,-1 0 0,1-1 0,0 0 0,1 0 0,-1-1 0,0 0 0,1 0 0,13 1 0,-20-3 283,0 0 0,0 0-1,0 0 1,0 0 0,0 0 0,0-1 0,0 1-1,0 0 1,0-1 0,-1 1 0,1 0 0,0-1-1,0 0 1,0 1 0,-1-1 0,1 1 0,0-1-1,0 0 1,-1 1 0,1-1 0,-1 0 0,1 0-1,0 0 1,-1 0 0,0 1 0,1-1 0,0-2-1,1-18-736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5.822"/>
    </inkml:context>
    <inkml:brush xml:id="br0">
      <inkml:brushProperty name="width" value="0.05" units="cm"/>
      <inkml:brushProperty name="height" value="0.05" units="cm"/>
    </inkml:brush>
  </inkml:definitions>
  <inkml:trace contextRef="#ctx0" brushRef="#br0">11 8 18716,'-9'-6'1840,"7"5"-1480,7 1-736,2 0 1305,10 9-585,2-1-8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6.448"/>
    </inkml:context>
    <inkml:brush xml:id="br0">
      <inkml:brushProperty name="width" value="0.05" units="cm"/>
      <inkml:brushProperty name="height" value="0.05" units="cm"/>
    </inkml:brush>
  </inkml:definitions>
  <inkml:trace contextRef="#ctx0" brushRef="#br0">210 201 18500,'-1'-1'93,"1"0"1,-1 0-1,1 0 0,-1 0 0,0 0 1,1 0-1,-1 0 0,0 0 1,0 0-1,0 0 0,0 1 0,0-1 1,0 0-1,0 1 0,0-1 1,0 0-1,0 1 0,0-1 1,0 1-1,0 0 0,0-1 0,0 1 1,-1 0-1,1 0 0,0-1 1,0 1-1,0 0 0,-1 0 0,1 0 1,0 1-1,0-1 0,0 0 1,0 0-1,-2 1 0,-3 1 143,0 0-1,1 0 0,-1 0 1,1 0-1,-1 1 1,-5 4-1,1 1-129,-1 0-1,1 1 0,1 0 1,0 1-1,0 0 1,0 0-1,2 1 1,-1 0-1,1 0 1,1 1-1,0 0 1,1 0-1,0 1 1,1-1-1,0 1 1,1 0-1,0 0 1,0 17-1,2-28-91,1 1-1,0-1 1,0 1 0,1-1-1,-1 1 1,0 0-1,1-1 1,0 1-1,-1-1 1,1 0-1,0 1 1,0-1-1,0 0 1,1 1-1,-1-1 1,4 4-1,-4-5 12,1 0-1,0 1 0,-1-1 0,1 0 0,0 0 1,0 0-1,0 0 0,0-1 0,0 1 1,0-1-1,0 1 0,0-1 0,0 1 1,0-1-1,0 0 0,4 0 0,2-1 62,1-1 1,0 1-1,-1-2 0,1 1 0,-1-1 0,0 0 1,0-1-1,11-6 0,9-8 190,-2 0-1,0-2 1,-1-1-1,-1-1 1,28-33-1,-14 11 170,-3-2 0,33-57-1,-60 91-372,-1 0-1,-1 0 1,0-1-1,0 0 1,-1 0-1,5-24 0,-14 40-136,-4 9 18,-8 19-18,2 2-1,2 0 1,1 0-1,1 1 1,2 0-1,1 0 1,-2 41-1,9-66 42,0 0 0,0 0-1,1 0 1,0 1-1,1-1 1,3 11 0,-4-17 8,0 1 1,1-1 0,-1 0 0,1 0 0,-1-1-1,1 1 1,0 0 0,0-1 0,0 1 0,1-1 0,-1 1-1,1-1 1,-1 0 0,1 0 0,0 0 0,-1 0 0,1-1-1,0 1 1,0-1 0,4 1 0,-1 0-11,1-1 0,-1 0 0,0-1-1,1 0 1,-1 0 0,0 0 0,1-1 0,-1 1 0,0-2 0,1 1 0,-1-1-1,0 0 1,0 0 0,0 0 0,0-1 0,-1 0 0,1 0 0,-1-1 0,6-4-1,-7 5 36,0 0 0,0 0 0,0 0 0,-1-1 0,1 0 0,-1 0 0,1 0 0,-1 0 0,-1 0 0,1-1 0,-1 1 0,1-1 0,-1 1 0,0-1-1,-1 0 1,1 0 0,-1 0 0,0 0 0,-1 0 0,1 0 0,-1-1 0,0 1 0,-1-10 0,1 14-3,0 1 1,0-1-1,0 0 1,0 0-1,0 1 0,-1-1 1,1 0-1,0 1 1,0-1-1,-1 1 1,1-1-1,0 0 1,-1 1-1,1-1 0,-1 1 1,1-1-1,-1 1 1,1-1-1,-1 1 1,1-1-1,-1 1 1,1 0-1,-1-1 0,1 1 1,-1 0-1,0-1 1,1 1-1,-1 0 1,-1-1-1,1 1 4,0 1 0,-1-1 1,1 0-1,-1 0 0,1 1 0,0-1 0,-1 1 1,1-1-1,0 1 0,0 0 0,-1-1 0,1 1 0,-2 1 1,-2 2 21,0 1 1,1-1 0,-1 1 0,1 0-1,-6 9 1,7-9-21,0 0 0,0 1 0,1-1 0,0 1 0,0 0 0,0 0 0,1 0 0,0 0 0,0 0 0,0 8 0,1-12-8,0 0 1,1 0-1,-1 0 1,0-1-1,1 1 1,-1 0-1,1 0 1,-1 0-1,1-1 1,0 1-1,0-1 1,0 1-1,0 0 1,0-1-1,0 1 1,0-1-1,0 0 1,1 1-1,-1-1 1,1 0-1,-1 0 1,1 0-1,-1 0 1,1 0-1,-1 0 1,1 0-1,0-1 1,0 1-1,-1-1 1,1 1-1,0-1 1,0 0-1,0 1 1,-1-1-1,1 0 1,0 0-1,3-1 1,9 0 13,0-1 1,0-1-1,-1 0 0,1-1 1,-1 0-1,0-1 1,15-7-1,-15 5-18,1 1 0,0 1 0,0 1 0,0 0 1,0 0-1,22-1 0,-35 5-2,0-1 1,0 1-1,0 0 0,0 0 1,1 0-1,-1 0 1,0 1-1,0-1 1,0 0-1,0 0 0,0 1 1,0-1-1,0 0 1,0 1-1,0-1 1,0 1-1,0 0 1,0-1-1,0 1 0,0 0 1,0-1-1,0 1 1,0 0-1,-1 0 1,1 0-1,0 0 0,-1 0 1,1 0-1,0 1 1,0 2-7,0 0-1,-1 0 1,1 0 0,-1 0 0,0 0 0,0 0 0,-1 4-1,1-4 12,0 0-1,0-1 0,0 1 1,0 0-1,0 0 0,3 7 1,-3-10 3,0 0 0,1-1 0,-1 1 0,1 0 0,0 0 0,-1 0 0,1-1 0,0 1 1,-1 0-1,1 0 0,0-1 0,0 1 0,0-1 0,-1 1 0,1-1 0,0 1 1,0-1-1,0 0 0,0 1 0,0-1 0,0 0 0,0 0 0,0 1 0,0-1 0,0 0 1,0 0-1,0 0 0,0 0 0,0-1 0,2 1 0,9-2 41,0-1-1,0 0 1,-1-1-1,1 0 1,0 0 0,-1-2-1,16-9 1,-15 8-27,0 0 0,1 1 0,0 1 0,0 0 0,23-5 1,-35 10-42,0-1 0,1 1 0,-1-1 1,0 1-1,1 0 0,-1 0 0,0 0 1,1 0-1,-1 0 0,0 0 0,1 0 1,-1 0-1,0 1 0,1-1 1,-1 0-1,0 1 0,0-1 0,1 1 1,-1 0-1,0-1 0,0 1 0,0 0 1,0 0-1,0-1 0,0 1 1,0 0-1,0 0 0,0 0 0,1 2 1,-1 0-130,0 1 1,0 0-1,-1 0 1,1-1-1,-1 1 1,1 0-1,-1 0 1,-1 5 0,1 2 83,0 5-314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0.826"/>
    </inkml:context>
    <inkml:brush xml:id="br0">
      <inkml:brushProperty name="width" value="0.05" units="cm"/>
      <inkml:brushProperty name="height" value="0.05" units="cm"/>
    </inkml:brush>
  </inkml:definitions>
  <inkml:trace contextRef="#ctx0" brushRef="#br0">1 46 20764,'2'4'138,"1"1"0,-1-1 0,0 1 0,0 0 0,-1 0-1,1 0 1,-1 0 0,0 0 0,-1 0 0,1 0-1,-1 0 1,0 0 0,-1 7 0,1 6 46,2 65 315,3 420 1115,-6-487-1535,1-11-44,-1-1 0,1 1 0,0 0 1,0-1-1,1 1 0,0-1 0,-1 1 1,3 4-1,0-8 111,0-6-98,3-11-8,62-342 291,-56 300-309,22-98-27,-27 132-37,0 1 1,2 0-1,1 1 1,17-31 0,-24 49 15,0-1 1,1 1 0,-1-1 0,1 1 0,0 0 0,0 1 0,0-1 0,1 0-1,8-4 1,-12 7 16,1 1 0,-1-1 0,0 1 0,1-1 0,-1 1-1,1-1 1,-1 1 0,0 0 0,1 0 0,-1 0-1,1 0 1,-1 0 0,1 0 0,-1 0 0,0 0 0,1 0-1,-1 1 1,1-1 0,-1 1 0,0-1 0,1 1 0,-1-1-1,0 1 1,0 0 0,0 0 0,1 0 0,-1-1 0,0 1-1,0 0 1,0 0 0,0 1 0,0-1 0,0 0 0,-1 0-1,1 0 1,0 0 0,-1 1 0,1-1 0,-1 0 0,1 1-1,-1-1 1,1 3 0,1 4 10,1 0-1,-2 0 1,1 0-1,-1 1 1,0-1 0,-1 1-1,0-1 1,0 1-1,-1-1 1,0 0-1,-1 1 1,0-1 0,-3 9-1,0-2 111,0-1 0,-2 1-1,0-1 1,0 0 0,-1-1-1,-11 14 1,13-19 0,-1 0 0,0-1-1,0 0 1,0-1 0,-10 7 0,14-11-83,-1 1 0,1-1 1,-1 0-1,1-1 0,-1 1 1,0-1-1,0 1 0,0-1 1,0 0-1,0-1 0,0 1 1,0-1-1,0 1 0,-6-2 0,8 1-74,1 0 0,0 0-1,-1 0 1,1-1 0,0 1-1,0-1 1,-1 1-1,1-1 1,0 1 0,0-1-1,0 0 1,-1 1 0,1-1-1,0 0 1,0 0-1,0 0 1,0 0 0,1 0-1,-1 0 1,0 0 0,0 0-1,1-1 1,-1 1-1,0 0 1,1 0 0,-1-1-1,1 1 1,0 0 0,-1 0-1,1-1 1,0-1-1,-1-1-38,1-1-1,1 1 0,-1 0 0,0 0 0,1-1 0,0 1 1,0 0-1,3-7 0,9-17-489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1.230"/>
    </inkml:context>
    <inkml:brush xml:id="br0">
      <inkml:brushProperty name="width" value="0.05" units="cm"/>
      <inkml:brushProperty name="height" value="0.05" units="cm"/>
    </inkml:brush>
  </inkml:definitions>
  <inkml:trace contextRef="#ctx0" brushRef="#br0">1 36 14531,'4'4'295,"-1"1"0,0-1 0,0 1 0,0 0 0,-1 0 0,1 0 0,-1 0 0,0 0 0,-1 1 0,1-1 0,1 11 0,-2 5 1152,0 40 0,-2-40-200,4 29 1,-4-50-1215,1 0 0,0 1 0,0-1 0,0 1-1,0-1 1,0 1 0,0-1 0,0 0 0,0 1 0,0-1 0,0 1 0,0-1 0,0 1 0,1-1 0,-1 0 0,0 1 0,0-1 0,0 1 0,1-1 0,-1 0 0,0 1 0,0-1 0,1 0 0,-1 1 0,0-1 0,0 0-1,1 0 1,-1 1 0,1-1 0,-1 0 0,0 0 0,1 1 0,-1-1 0,0 0 0,1 0 0,-1 0 0,1 0 0,-1 0 0,1 0 0,-1 1 0,0-1 0,1 0 0,-1 0 0,1-1 0,1 1 22,-1-1-1,0 0 1,0 0 0,0 1 0,-1-1 0,1 0 0,0 0-1,0 0 1,0 0 0,-1 0 0,1 0 0,-1-1 0,1 1-1,0 0 1,-1-2 0,4-11 52,-1 0-1,-1 0 0,-1 0 1,0 0-1,-1 0 1,0-1-1,-1 1 0,0 0 1,-2 0-1,1 0 1,-2 0-1,0 0 0,-11-25 1,2 18-185,13 20 65,0 0 1,-1 1-1,1-1 1,0 1-1,-1-1 1,1 0-1,-1 1 1,1-1-1,-1 1 1,1-1-1,-1 1 1,1 0-1,-1-1 1,0 1-1,1-1 1,-1 1-1,1 0 1,-1 0 0,0-1-1,1 1 1,-1 0-1,0 0 1,0 0-1,1 0 1,-1 0-1,0 0 1,1 0-1,-2 0 1,2 0-16,-1 1 0,1-1 0,-1 1 0,1-1 0,0 1 0,0 0 0,-1-1 0,1 1 0,0-1 0,0 1 1,-1 0-1,1-1 0,0 1 0,0 0 0,0-1 0,0 1 0,0-1 0,0 1 0,0 0 0,0-1 0,0 1 0,1 0 0,-1-1 0,0 1 1,0-1-1,0 1 0,1 0 0,-1-1 0,1 2 0,10 18-756,-8-16 603,1 0 0,0 0 1,0-1-1,0 1 0,1-1 0,-1 0 1,1 0-1,-1-1 0,1 1 0,0-1 0,0 0 1,0 0-1,1-1 0,7 2 0,1-1-27,0 0-1,1-1 0,-1-1 0,20-1 1,21-4-473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1.651"/>
    </inkml:context>
    <inkml:brush xml:id="br0">
      <inkml:brushProperty name="width" value="0.05" units="cm"/>
      <inkml:brushProperty name="height" value="0.05" units="cm"/>
    </inkml:brush>
  </inkml:definitions>
  <inkml:trace contextRef="#ctx0" brushRef="#br0">189 145 19356,'-38'23'1536,"14"-9"-739,0 1-1,-22 20 0,41-31-647,0 0 0,0 1 1,0-1-1,1 1 0,0 1 0,0-1 0,1 0 0,-1 1 0,1 0 0,0 0 0,1 0 0,-1 0 0,1 0 0,-1 8 0,2-13-134,1 0-1,0 0 0,0 1 0,0-1 1,0 0-1,0 1 0,0-1 0,0 0 1,0 1-1,0-1 0,1 0 0,-1 1 1,0-1-1,1 0 0,-1 0 0,1 1 1,0-1-1,-1 0 0,1 0 0,0 0 1,0 0-1,0 0 0,0 0 0,-1 0 1,1 0-1,1 0 0,-1-1 0,0 1 1,0 0-1,0 0 0,0-1 1,0 1-1,1-1 0,-1 1 0,0-1 1,1 0-1,-1 0 0,0 1 0,0-1 1,1 0-1,-1 0 0,0 0 0,1 0 1,-1 0-1,2-1 0,4 1-6,0-1 1,1 0-1,-1 0 0,0-1 0,0 0 1,12-5-1,-10 2 2,0 0 1,0-1-1,-1 0 1,0 0-1,0-1 1,0 0-1,-1 0 1,0-1-1,0 0 1,-1 0-1,0-1 1,0 1-1,-1-1 1,5-11-1,-5 9 24,-1-1 0,0 1 0,0-1 0,-1 0 0,-1 0 0,0 0-1,-1 0 1,0 0 0,0-1 0,-2 1 0,-2-22 0,3 31-19,-1-1 0,0 0 0,0 1 0,-1-1 0,1 0 0,-1 1 0,1 0 0,-1-1 0,0 1 0,0 0 0,-1 0 0,1 0 0,-4-3-1,4 5-12,1 0 0,-1 0-1,1 0 1,-1 0-1,1 0 1,-1 1-1,1-1 1,-1 1-1,1-1 1,-1 1-1,0 0 1,1-1-1,-1 1 1,0 0-1,1 0 1,-1 0 0,0 0-1,1 1 1,-1-1-1,0 0 1,1 1-1,-1-1 1,0 1-1,1-1 1,-1 1-1,1 0 1,-1 0-1,1 0 1,0 0 0,-1 0-1,1 0 1,-2 2-1,-1 1-55,-1 0 1,1 0-1,0 1 0,0 0 1,1 0-1,-1 0 0,1 0 0,0 1 1,1-1-1,-1 1 0,1-1 1,0 1-1,0 0 0,1 0 0,0 0 1,0 0-1,0 11 0,1-17 49,0 1 0,0-1 0,0 1-1,0-1 1,0 0 0,0 1 0,0-1 0,0 1-1,0-1 1,0 0 0,0 1 0,1-1 0,-1 0-1,0 1 1,0-1 0,0 0 0,1 1 0,-1-1-1,0 0 1,0 0 0,1 1 0,-1-1 0,0 0 0,0 0-1,1 1 1,-1-1 0,0 0 0,1 0 0,13-5-175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2.353"/>
    </inkml:context>
    <inkml:brush xml:id="br0">
      <inkml:brushProperty name="width" value="0.05" units="cm"/>
      <inkml:brushProperty name="height" value="0.05" units="cm"/>
    </inkml:brush>
  </inkml:definitions>
  <inkml:trace contextRef="#ctx0" brushRef="#br0">225 244 15771,'1'-3'288,"0"0"0,0 0 0,0 0 0,-1 0 0,0 0 0,1 0 0,-1 0-1,0 0 1,-1 0 0,1 0 0,0 0 0,-1 0 0,0 0 0,0 0 0,-1-4-1,0 5-118,1 0 0,0 0 0,-1 0 0,1 1 0,-1-1-1,0 0 1,1 1 0,-1 0 0,0-1 0,0 1 0,0 0-1,0 0 1,0 0 0,0 0 0,0 0 0,-1 0 0,1 1-1,0-1 1,0 1 0,-1 0 0,-1-1 0,-2 1-80,0 1 1,0-1 0,0 1-1,0 0 1,0 0 0,0 1-1,1-1 1,-1 1 0,1 1 0,-1-1-1,1 1 1,0 0 0,0 0-1,0 1 1,0-1 0,0 1-1,-4 5 1,0-1-83,1 1 0,1 0 1,-1 0-1,1 0 0,1 1 1,0 0-1,-9 20 0,13-24-8,0 1 1,0-1-1,0 0 0,1 1 0,0-1 0,1 1 0,-1-1 1,1 1-1,1 0 0,-1-1 0,3 11 0,-2-14 3,-1-1-1,1 1 1,0 0-1,0 0 1,1-1-1,-1 1 1,0-1-1,1 1 1,0-1 0,0 0-1,-1 1 1,1-1-1,0 0 1,1 0-1,-1 0 1,0-1-1,1 1 1,-1-1-1,1 1 1,-1-1 0,1 0-1,-1 1 1,1-1-1,0-1 1,0 1-1,0 0 1,-1-1-1,6 1 1,0-1 3,1-1 1,-1 1-1,1-2 0,-1 1 1,0-1-1,0 0 1,0-1-1,0 0 0,0 0 1,-1 0-1,1-1 1,-1-1-1,0 1 0,12-10 1,-2-1 6,0-1 0,-1 0 1,-1 0-1,18-26 1,-18 21-1,0-2 1,-2 1 0,-1-2 0,0 0 0,-2 0 0,-1-1 0,-1 0 0,-1-1 0,4-29 0,-11 33-7,0 22-6,-1 0 0,1 0 0,0 0 0,0 0 0,-1 0 0,1 0 0,0 0 0,0 0 0,-1 0 0,1 0 0,0 0 0,0 0 0,-1 0 0,1 0-1,0 0 1,0 0 0,-1 0 0,1 0 0,0 1 0,0-1 0,0 0 0,-1 0 0,1 0 0,0 0 0,0 1 0,0-1 0,-1 0 0,1 0 0,0 0 0,0 1 0,0-1 0,0 0 0,0 0 0,0 0 0,-1 1 0,1-1 0,0 0 0,0 1 0,-18 38-14,3 9 43,-9 58 0,20-85 25,1 0 0,2 0 0,0 1 0,1-1 0,4 31 0,-4-50-42,0 1-1,1-1 0,-1 0 0,1 0 0,-1 0 0,1 0 1,0 1-1,0-1 0,0 0 0,0 0 0,1-1 0,-1 1 1,0 0-1,4 3 0,-4-4 3,0-1-1,0 1 1,0 0 0,1-1-1,-1 1 1,0-1 0,0 1-1,1-1 1,-1 0 0,0 0-1,1 1 1,-1-1 0,0 0-1,0 0 1,1 0 0,-1 0-1,0-1 1,3 1 0,1-2 16,0 0 0,0 0 0,0-1 1,0 1-1,0-1 0,-1 0 0,1-1 1,-1 1-1,0-1 0,4-4 0,6-9 31,-1 1 0,0-2 0,-2 1 0,0-2-1,-1 1 1,13-37 0,-19 46-47,-3 6-6,-2 5-3,-1 13-3,-1 1-2,-6 49 4,9-60-2,0 1 0,0-1-1,0 0 1,1 1 0,0-1 0,0 0 0,0 0 0,0 0 0,5 10 0,-5-14 7,0 1 0,0 0 0,0-1 0,0 0 0,1 1 0,-1-1 0,0 0 0,1 1 0,-1-1 0,1 0 0,-1 0 0,1 0 0,-1 0 0,1-1 0,0 1 0,0 0 0,-1-1 0,1 1 0,0-1 0,0 1 0,0-1 0,-1 0 0,1 0 0,0 0 0,0 0 0,0 0 0,0 0 0,-1-1 0,1 1 0,0 0 0,0-1 0,0 0 0,-1 1 0,4-2 0,5-3 53,0 0 0,0-1 0,0 0 0,11-9 0,-21 15-60,20-16 99,0-1 0,-2-1 0,0-1 0,27-35 0,-45 53-104,0 1 0,0 0 1,0 0-1,0 0 0,0 0 0,0 0 0,0-1 0,0 1 0,0 0 1,0 0-1,0 0 0,0 0 0,0 0 0,1 0 0,-1-1 1,0 1-1,0 0 0,0 0 0,0 0 0,0 0 0,0 0 0,0 0 1,0 0-1,1 0 0,-1 0 0,0-1 0,0 1 0,0 0 0,0 0 1,0 0-1,1 0 0,-1 0 0,0 0 0,0 0 0,0 0 1,0 0-1,0 0 0,1 0 0,-1 0 0,0 0 0,0 0 0,0 0 1,0 0-1,0 0 0,1 1 0,-1-1 0,0 0 0,0 0 0,0 0 1,0 0-1,1 12-158,-6 30-318,1-15-148,3-21 499,1 0 0,-1 0 0,1 0 1,0 0-1,1 0 0,0 0 0,0 0 0,0 0 0,0 0 1,1 0-1,0 0 0,4 7 0,15 6-343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2.786"/>
    </inkml:context>
    <inkml:brush xml:id="br0">
      <inkml:brushProperty name="width" value="0.05" units="cm"/>
      <inkml:brushProperty name="height" value="0.05" units="cm"/>
    </inkml:brush>
  </inkml:definitions>
  <inkml:trace contextRef="#ctx0" brushRef="#br0">1 35 18668,'3'-3'368,"1"-1"0,0 1 0,-1 0 0,2 0-1,-1 1 1,0-1 0,0 1 0,1 0 0,-1 0 0,1 0 0,0 1 0,0-1-1,-1 1 1,9 0 0,-10 0-291,-1 1 0,1 1 0,0-1-1,0 0 1,0 1 0,-1-1 0,1 1 0,0 0 0,-1 0-1,1 0 1,-1 0 0,1 1 0,-1-1 0,0 1-1,1-1 1,-1 1 0,0 0 0,0 0 0,0 0 0,0 0-1,-1 0 1,1 0 0,0 1 0,-1-1 0,1 0-1,1 6 1,-1-2-57,0 1 0,0-1 0,0 1-1,-1 0 1,0 0 0,0-1-1,-1 1 1,0 0 0,0 0 0,0 0-1,-1 0 1,0 0 0,-1-1 0,1 1-1,-1 0 1,-6 11 0,-3 7 104,-2-1 1,-29 42-1,33-51-17,8-15-101,1 0-1,0 0 1,0 1-1,-1-1 1,1 0-1,0 0 1,0 1-1,0-1 1,0 0-1,0 1 1,0-1-1,-1 0 1,1 0-1,0 1 1,0-1-1,0 0 1,0 1-1,0-1 1,0 0-1,0 1 1,0-1-1,0 0 1,0 1-1,0-1 1,0 0-1,1 0 1,-1 1-1,0-1 1,0 0-1,0 1 1,0-1-1,0 0 0,1 0 1,-1 1-1,0-1 1,14 4 75,23-6-128,-31 1 13,15 0-79,60-8-1848,-74 8 1731,0-1 0,-1 0 0,1 0-1,-1 0 1,1-1 0,-1 0 0,0 0 0,0 0-1,7-6 1,-2-3-615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5:20.738"/>
    </inkml:context>
    <inkml:brush xml:id="br0">
      <inkml:brushProperty name="width" value="0.05" units="cm"/>
      <inkml:brushProperty name="height" value="0.05" units="cm"/>
    </inkml:brush>
  </inkml:definitions>
  <inkml:trace contextRef="#ctx0" brushRef="#br0">1 12 11867,'4'7'60,"1"1"-1,0-1 1,0 0 0,1-1 0,0 1 0,0-1 0,1 0 0,-1-1 0,1 0 0,1 0 0,-1 0 0,1-1 0,0 0 0,0 0 0,14 4 0,11 2-99,1-2-1,55 7 1,-74-12 84,68 7-30,70 13 73,-57-6-22,1-3 0,0-5-1,1-5 1,-1-3 0,110-14 0,24-18-58,195-16 43,107 65 34,-124 1 3,-192-19-56,318 9 72,475-8-112,-780-14 18,567-19 83,-722 32-89,654-7 130,-3-44-31,-276 19 14,0 25 59,-253 6-148,517-20 561,-688 21-172,-12 0-337,-31-5-285,-9-2 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3.211"/>
    </inkml:context>
    <inkml:brush xml:id="br0">
      <inkml:brushProperty name="width" value="0.05" units="cm"/>
      <inkml:brushProperty name="height" value="0.05" units="cm"/>
    </inkml:brush>
  </inkml:definitions>
  <inkml:trace contextRef="#ctx0" brushRef="#br0">9 133 18596,'-8'3'1776,"8"0"-1079,7-3-297,12-3 904,5 0-224,6-1-552,4-3-568,4-5-1432,-1 2 1440,-4-5-296,-3-3-136</inkml:trace>
  <inkml:trace contextRef="#ctx0" brushRef="#br0" timeOffset="1">444 0 20052,'-8'33'2057,"0"0"-1473,-1-1-272,2 0 1088,4 0-768,2-2-360,1-8-728,0-5-352,0-10-2080,1-6 2455,6-1-415,-5-10-336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4.003"/>
    </inkml:context>
    <inkml:brush xml:id="br0">
      <inkml:brushProperty name="width" value="0.05" units="cm"/>
      <inkml:brushProperty name="height" value="0.05" units="cm"/>
    </inkml:brush>
  </inkml:definitions>
  <inkml:trace contextRef="#ctx0" brushRef="#br0">1 452 16948,'1'4'190,"0"0"0,0 0 0,0-1 0,1 1 0,-1 0 1,1-1-1,0 1 0,0-1 0,1 0 0,-1 0 0,1 1 1,-1-2-1,6 5 0,-6-5-93,0-1 1,0 0-1,0 0 0,0 0 1,0 0-1,1 0 1,-1-1-1,0 1 0,1-1 1,-1 1-1,0-1 1,1 0-1,-1 0 0,1 0 1,-1 0-1,0 0 1,1-1-1,-1 1 0,1-1 1,-1 1-1,0-1 1,0 0-1,4-2 0,3-2 126,0 0-1,-1 0 1,0-1-1,0 0 1,0 0-1,-1-1 1,0 0-1,0-1 1,-1 1 0,0-1-1,0-1 1,-1 1-1,0-1 1,-1 1-1,0-2 1,0 1-1,-1 0 1,0-1-1,3-17 1,-7 10 124,1 17-336,0 0 0,-1-1 0,1 1 0,0 0 0,0-1-1,0 1 1,-1 0 0,1 0 0,0-1 0,-1 1 0,1 0 0,0 0 0,-1-1 0,1 1-1,0 0 1,-1 0 0,1 0 0,0 0 0,-1 0 0,1-1 0,-1 1 0,1 0 0,0 0-1,-1 0 1,-1 0 5,1 1 0,-1-1 0,1 1 0,-1-1 0,1 1 0,-1-1-1,1 1 1,0 0 0,-1 0 0,1 0 0,0-1 0,0 1 0,-1 1 0,1-1-1,0 0 1,-2 2 0,-8 13-6,-1 0-1,2 0 0,0 1 1,1 0-1,0 0 0,2 1 1,0 0-1,1 1 0,1 0 1,-5 34-1,10-52-9,0 0 0,-1 0 1,1 0-1,0 0 0,0 0 0,0 0 1,0 0-1,1 0 0,-1 0 0,0 0 0,0 0 1,0 0-1,1 0 0,-1 0 0,1 0 1,-1 0-1,1-1 0,-1 1 0,1 0 1,-1 0-1,1 0 0,0 0 0,-1-1 1,1 1-1,1 1 0,0-2-2,-1 0 1,1 1-1,-1-1 1,1 0-1,-1 0 0,1 0 1,-1 0-1,1 0 1,-1 0-1,1 0 0,-1-1 1,1 1-1,-1 0 1,1-1-1,-1 1 0,0-1 1,2 0-1,9-6-60,0 0-1,0 0 1,-1-1 0,0 0-1,14-16 1,-11 12-77,30-22 0,-44 34 139,1-1 0,-1 1 1,1-1-1,-1 1 0,1 0 0,-1 0 0,1-1 1,-1 1-1,1 0 0,0 0 0,-1-1 0,1 1 1,-1 0-1,1 0 0,0 0 0,-1 0 1,1 0-1,0 0 0,-1 0 0,1 0 0,0 0 1,-1 0-1,1 1 0,-1-1 0,1 0 0,0 0 1,-1 0-1,1 1 0,-1-1 0,1 0 0,-1 1 1,1-1-1,-1 1 0,1-1 0,0 1 0,10 24 217,-11-24-194,0 1 1,1 0-1,-1 0 1,1 0-1,0 0 0,0-1 1,0 1-1,-1 0 1,2-1-1,-1 1 1,0-1-1,0 1 1,2 1-1,-3-3-18,1 0 0,-1 0 0,1 0 0,-1 1 0,1-1 0,-1 0 0,1 0-1,-1 0 1,1 0 0,-1 0 0,1 0 0,-1 0 0,0-1 0,1 1 0,-1 0 0,1 0 0,-1 0 0,1 0 0,-1-1-1,1 1 1,-1 0 0,0 0 0,1-1 0,-1 1 0,0 0 0,1-1 0,-1 1 0,0 0 0,1-1 0,-1 1 0,0 0-1,0-1 1,1 1 0,-1-1 0,0 1 0,0-1 0,0 1 0,1-1 0,5-21 22,-5 17-14,13-65 53,7-25-545,-19 90 163,1-1 1,-1 1-1,1 0 1,0 0-1,0 0 1,0 0-1,1 0 1,0 1-1,0 0 0,0-1 1,6-3-1,7-5-1764,33-20-1,-4 4 369,-22 11 846,-1 0-1,26-29 0,-37 36 1192,-2-2 0,0 1 1,0-2-1,-2 1 0,14-26 0,-40 63 3212,6 3-2963,1 1 0,1 0 0,1 1 0,1 0 0,-6 54 0,11-46-499,1 0-1,1 0 1,3 1-1,7 46 0,-8-75-113,-1-5-19,1 1 1,-1-1 0,1 0-1,0 1 1,0-1 0,0 0-1,1 0 1,-1 0-1,1 0 1,0 0 0,0 0-1,3 3 1,-4-8-1,-1 0 0,1 0-1,-1 0 1,1 0 0,-1 0 0,0 0-1,0 0 1,1-1 0,-1 1 0,0 0-1,0 0 1,0 0 0,0 0 0,-1-3-1,-3-23-366,-1-1-1,-1 1 1,-1 0-1,-2 0 1,-16-35-1,-3 5 824,-43-67 0,69 122-264,1 0 1,0 0 0,-1 0-1,1 0 1,0-1-1,0 1 1,0 0-1,0-1 1,1 1 0,-1-1-1,0-4 1,1 6-65,1 1 0,-1-1 1,1 0-1,-1 0 0,1 0 0,0 0 1,-1 0-1,1 1 0,0-1 0,0 0 1,0 1-1,-1-1 0,1 1 1,0-1-1,0 0 0,0 1 0,0 0 1,0-1-1,0 1 0,0 0 0,0-1 1,0 1-1,0 0 0,0 0 0,0 0 1,0 0-1,0 0 0,2 0 1,35-2 703,67 3 1,0 1-2738,-89-3 1575,-11-2-156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4.420"/>
    </inkml:context>
    <inkml:brush xml:id="br0">
      <inkml:brushProperty name="width" value="0.05" units="cm"/>
      <inkml:brushProperty name="height" value="0.05" units="cm"/>
    </inkml:brush>
  </inkml:definitions>
  <inkml:trace contextRef="#ctx0" brushRef="#br0">1 2 20292,'0'9'1121,"0"-11"-1113,3 0-24,4-4 408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5.307"/>
    </inkml:context>
    <inkml:brush xml:id="br0">
      <inkml:brushProperty name="width" value="0.05" units="cm"/>
      <inkml:brushProperty name="height" value="0.05" units="cm"/>
    </inkml:brush>
  </inkml:definitions>
  <inkml:trace contextRef="#ctx0" brushRef="#br0">63 71 19900,'-10'16'203,"2"1"-1,0 0 0,0 1 0,2 0 1,0 0-1,1 1 0,1 0 1,1-1-1,1 1 0,0 0 1,1 0-1,4 37 0,-3-52-190,1-1-1,-1 1 1,1 0-1,0-1 1,0 1 0,0-1-1,1 1 1,-1-1-1,1 0 1,0 1 0,0-1-1,0 0 1,0 0-1,1 0 1,-1-1-1,1 1 1,-1 0 0,1-1-1,0 0 1,0 0-1,0 0 1,4 2-1,-4-3 26,1 0 0,0 0 0,0 0-1,-1-1 1,1 0 0,0 0 0,0 0-1,-1 0 1,1 0 0,0-1 0,-1 1-1,1-1 1,0 0 0,-1 0 0,1-1 0,-1 1-1,1-1 1,-1 0 0,0 1 0,0-2-1,5-3 1,5-4 178,0-1-1,-1-1 1,-1 0-1,0-1 1,0 0-1,12-22 1,-2 0 623,24-56 0,-55 190-416,9-87-396,1-1-33,-2 61-37,2-65 41,0-1 0,1 1-1,0 0 1,0 0 0,1 0-1,0-1 1,5 13 0,-6-17 15,0-1 1,-1 0-1,1 0 0,-1 1 1,1-1-1,0 0 0,0 0 1,0 0-1,0 0 0,0 0 1,0 0-1,0 0 0,0 0 1,0-1-1,0 1 0,1 0 1,-1-1-1,0 1 1,0-1-1,1 1 0,-1-1 1,0 0-1,1 1 0,-1-1 1,0 0-1,1 0 0,-1 0 1,1 0-1,-1 0 0,0 0 1,1 0-1,-1-1 1,0 1-1,1 0 0,-1-1 1,0 1-1,1-1 0,-1 1 1,0-1-1,0 0 0,0 0 1,2-1-1,3-2 71,0-1 1,-1 1-1,0-2 1,1 1-1,-2 0 0,7-10 1,-2 1 6,-1-1 1,-1-1-1,0 1 1,-1-1-1,0 0 1,-2-1-1,0 1 1,-1-1-1,0 0 1,-1 0-1,-1 0 1,-1 0-1,-3-27 1,-1 30-131,4 14 39,0 0 0,0 0 0,0 0-1,0 0 1,0 0 0,-1 0 0,1 0 0,0 0 0,0 0 0,0-1 0,0 1 0,0 0 0,0 0 0,0 0 0,0 0 0,0 0 0,0 0 0,-1 0 0,1 0 0,0 0 0,0 0-1,0 0 1,0 0 0,0 0 0,0 0 0,0 0 0,0 0 0,0 0 0,-1 0 0,1 0 0,0 1 0,0-1 0,0 0 0,0 0 0,0 0 0,0 0 0,0 0 0,0 0 0,0 0-1,0 0 1,0 0 0,-1 0 0,1 0 0,0 0 0,0 0 0,0 0 0,0 1 0,0-1 0,0 0 0,0 0 0,0 0 0,0 0 0,0 0 0,0 0 0,0 0 0,-1 2-7,1 0 0,0 0 0,-1 0 0,1 0 0,0 0 0,0 0 0,0 0 0,0 0 0,0 0 0,0 2 0,1 2-2,1-1-1,-1 0 1,1 1 0,0-1-1,0 0 1,0 0-1,1 0 1,-1 0 0,1-1-1,0 1 1,1-1 0,-1 0-1,1 0 1,0 0 0,0 0-1,0 0 1,1-1 0,-1 0-1,6 3 1,-4-3 6,1 0-1,-1-1 1,1 0 0,0 0 0,0 0-1,0-1 1,0 0 0,0 0 0,0-1-1,0 0 1,0 0 0,0-1 0,0 0-1,11-3 1,-5 1 2,0-1-1,0-1 1,-1 0-1,0-1 0,0 0 1,21-15-1,-27 17 5,-1-1 0,1 1 0,-1-1 0,0 0 0,0 0 0,0-1 0,-1 0 0,0 1 0,0-1 0,0-1 0,-1 1 0,0 0 0,0-1 0,3-9 0,-6 14-2,0 0 0,1 1 0,-1-1 0,0 0 0,0 0 0,0 1 0,0-1 0,0 0 0,-1 1 0,1-1 0,0 0 0,-1 1 0,1-1 0,-1 0 0,0 1 0,1-1 0,-3-2 0,3 4-1,-1-1 0,0 0 0,1 1 0,-1-1-1,0 1 1,0-1 0,0 1 0,0-1 0,0 1 0,0 0 0,1-1 0,-1 1 0,0 0-1,0 0 1,0-1 0,0 1 0,0 0 0,0 0 0,0 0 0,0 0 0,0 1-1,0-1 1,0 0 0,0 0 0,0 0 0,0 1 0,0-1 0,0 1 0,0-1-1,0 0 1,0 2 0,-6 1-3,2 1 0,-1 1 0,0-1 0,1 1 0,0 0 0,0 0 0,0 0 0,1 1 0,0-1 0,0 1 0,0 0 0,-3 7 0,3-5 2,1 0 0,0 0 0,0 0 0,0 0-1,1 0 1,1 0 0,-1 1 0,1-1 0,0 16 0,1-21 3,1-1 0,-1 1 0,0-1 0,1 1-1,-1-1 1,1 0 0,0 1 0,0-1 0,0 0 0,0 0 0,0 0 0,0 1 0,1-1 0,-1 0 0,1 0 0,-1-1 0,1 1 0,0 0-1,2 1 1,-1-1 1,1 0 0,0 0 0,-1 0 0,1-1 0,0 0 0,0 0 0,0 0 0,0 0 0,0 0 0,8-1 0,72 0-18,-47-1-76,46 4 1,-71-1 91,1 0 0,-1 1 0,0 0 1,-1 0-1,1 1 0,-1 1 0,21 11 0,-32-16 14,0 0 0,0 0 0,0 0-1,0 0 1,1 0 0,-1 0-1,0-1 1,0 1 0,0 0-1,0 0 1,0 0 0,0 0-1,1 0 1,-1 0 0,0 0-1,0 0 1,0 0 0,0 0-1,0 0 1,0 0 0,0 0-1,0-1 1,1 1 0,-1 0-1,0 0 1,0 0 0,0 0 0,0 0-1,0 0 1,0 0 0,0-1-1,0 1 1,0 0 0,0 0-1,0 0 1,0 0 0,0 0-1,0-1 1,0 1 0,0 0-1,0 0 1,0 0 0,0 0-1,0 0 1,0 0 0,0-1-1,0 1 1,0 0 0,0 0-1,0 0 1,0 0 0,-2-17 419,-5-15 72,-16-53 246,-20-90-1460,42 153-46,1 21 676,0 1 0,0 0 0,0-1 0,0 1 0,1-1-1,-1 1 1,0 0 0,0-1 0,0 1 0,1 0 0,-1-1 0,0 1-1,0 0 1,1-1 0,-1 1 0,0 0 0,0 0 0,1-1 0,-1 1-1,0 0 1,1 0 0,-1-1 0,0 1 0,1 0 0,-1 0-1,1 0 1,2 0-240,0 0 0,0 1 0,0-1-1,0 1 1,0 0 0,0 0-1,0 0 1,0 0 0,3 3 0,0-2 448,25 11-1041,8 1-139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5.725"/>
    </inkml:context>
    <inkml:brush xml:id="br0">
      <inkml:brushProperty name="width" value="0.05" units="cm"/>
      <inkml:brushProperty name="height" value="0.05" units="cm"/>
    </inkml:brush>
  </inkml:definitions>
  <inkml:trace contextRef="#ctx0" brushRef="#br0">148 218 20444,'-5'-1'191,"-1"1"-1,1 0 0,0 0 0,0 0 1,0 1-1,0 0 0,0 0 0,0 0 1,0 1-1,0-1 0,0 1 0,0 0 1,1 0-1,-1 1 0,1 0 0,0 0 1,-1 0-1,1 0 0,0 0 0,1 1 1,-1 0-1,1-1 0,-4 6 0,3-3-128,0 0 0,0 0 0,1 0 0,-1 1-1,1-1 1,1 1 0,-1 0 0,1 0-1,0 0 1,1 0 0,0 1 0,0-1 0,0 0-1,1 0 1,1 13 0,-1-18-56,0-1 1,0 0-1,1 1 0,-1-1 0,0 0 1,0 1-1,1-1 0,-1 0 1,1 0-1,-1 1 0,1-1 1,0 0-1,-1 0 0,1 0 1,0 0-1,0 0 0,0 0 1,-1 0-1,1 0 0,0 0 0,0 0 1,1-1-1,-1 1 0,1 1 1,0-2 1,-1 0 0,1 0 0,0 0 0,-1 0 0,1 0 0,0 0 0,-1 0 1,1-1-1,0 1 0,-1 0 0,1-1 0,-1 0 0,1 1 0,0-1 0,-1 0 1,2-1-1,7-4 37,-1-1 1,1-1 0,15-16 0,-25 24-46,34-38 272,-2-2 0,-2-2 0,-2 0 1,-1-2-1,34-77 0,-59 117-216,0-1 0,-1 0 0,1 0 0,-1 0 0,1-5 0,-2 10-54,0 0 1,0 0 0,0 0 0,0-1 0,1 1 0,-1 0-1,0 0 1,0 0 0,0 0 0,0 0 0,0 0 0,0 0 0,0-1-1,0 1 1,0 0 0,0 0 0,0 0 0,0 0 0,0 0-1,0 0 1,0-1 0,0 1 0,0 0 0,0 0 0,-1 0 0,1 0-1,0 0 1,0 0 0,0 0 0,0 0 0,0-1 0,0 1-1,0 0 1,0 0 0,0 0 0,0 0 0,0 0 0,-1 0-1,1 0 1,0 0 0,0 0 0,0 0 0,0 0 0,0 0 0,0 0-1,0 0 1,-1-1 0,1 1 0,0 0 0,0 0 0,0 0-1,0 0 1,0 0 0,0 0 0,-1 1 0,1-1 0,0 0 0,0 0-1,0 0 1,-13 15 63,-7 21-29,1 0-1,2 1 0,2 1 0,1 1 1,-10 47-1,23-81-41,-22 102 58,22-98-104,0 1-1,0 1 0,1-1 0,1 0 1,-1 0-1,1 0 0,1-1 0,5 17 0,-7-24-9,0-1 0,1 1 0,-1-1 0,1 0 0,-1 1-1,1-1 1,-1 0 0,1 0 0,0 1 0,0-1 0,0 0-1,0 0 1,0 0 0,0 0 0,0 0 0,0 0 0,0 0-1,0 0 1,0-1 0,1 1 0,-1 0 0,0-1-1,1 1 1,-1-1 0,0 1 0,1-1 0,-1 0 0,0 1-1,1-1 1,-1 0 0,1 0 0,-1 0 0,1 0 0,-1 0-1,0-1 1,1 1 0,-1 0 0,1-1 0,1 0 0,2-1-133,0-1 0,0 1 0,0-2 0,0 1 0,-1 0 0,1-1 1,-1 0-1,8-8 0,19-28-585,1-7-233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6.235"/>
    </inkml:context>
    <inkml:brush xml:id="br0">
      <inkml:brushProperty name="width" value="0.05" units="cm"/>
      <inkml:brushProperty name="height" value="0.05" units="cm"/>
    </inkml:brush>
  </inkml:definitions>
  <inkml:trace contextRef="#ctx0" brushRef="#br0">56 44 15147,'2'3'713,"-1"0"0,1 0 0,-1 0 0,0 0 0,0 0 0,1 6 0,-1-7-267,-1 1 0,1-1 0,0 1 0,0-1 0,0 1 0,0-1 0,0 0-1,0 1 1,3 1 0,-3-3-370,0 0 0,0 0-1,0-1 1,0 1 0,0-1-1,0 1 1,0-1 0,1 1-1,-1-1 1,0 0 0,0 1-1,0-1 1,1 0 0,-1 0-1,0 0 1,0 0-1,1 0 1,-1 0 0,0-1-1,0 1 1,1 0 0,-1 0-1,0-1 1,0 1 0,2-2-1,3 0 55,0-1-1,0 0 0,0-1 0,-1 0 1,1 0-1,-1 0 0,7-7 0,-10 9-102,0 0-1,0 0 0,-1 0 1,1 0-1,-1-1 0,1 1 1,-1 0-1,0-1 0,2-4 1,-3 6-14,0 0-1,0 0 1,1 0 0,-1 0 0,0-1 0,0 1 0,0 0 0,0 0 0,-1 0 0,1 0 0,0 0 0,0-1-1,-1 1 1,1 0 0,-1 0 0,1 0 0,-1 0 0,1 0 0,-1 0 0,0 0 0,1 0 0,-1 1-1,-1-2 1,0 0-5,0 1 0,0 0 0,0 0 0,0 0-1,0 0 1,0 0 0,0 0 0,0 1 0,0-1-1,-1 1 1,1-1 0,0 1 0,0 0 0,-1 0 0,1 0-1,0 0 1,0 0 0,-1 0 0,1 1 0,0-1-1,0 1 1,-1 0 0,1 0 0,-3 1 0,-2 1 6,0 1 0,0-1 0,0 1 0,0 1 0,1-1 0,-6 6 0,5-3-17,2-1 0,-1 1 0,1 1 0,0-1 0,0 1 1,1 0-1,0 0 0,0 0 0,-4 16 0,6-19 1,1 0 1,-1 0-1,1 0 0,0 0 0,1 1 1,-1-1-1,1 0 0,0 0 1,1 1-1,-1-1 0,1 0 0,0 0 1,0 1-1,1-1 0,0 0 1,-1-1-1,2 1 0,1 5 0,-1-7-5,0-1 0,0 1 0,-1 0-1,1-1 1,1 0 0,-1 0 0,0 0-1,0 0 1,1 0 0,0-1 0,-1 1-1,1-1 1,-1 0 0,1 0 0,0 0-1,0-1 1,0 1 0,0-1 0,-1 0-1,1 0 1,0 0 0,5-2 0,7 0-102,-1-1 1,1 0-1,-1-1 0,15-6 1,25-15-268,-41 18 232,0 0 0,1 2 0,0-1 0,29-6 0,-43 12 146,1 0 0,-1-1 0,0 1 0,0 0 0,1 0 0,-1 0 0,0 0 0,1 0 0,-1 0 0,0 0-1,0 0 1,1 1 0,-1-1 0,0 0 0,0 1 0,1-1 0,-1 1 0,0-1 0,0 1 0,0 0 0,0 0 0,0-1 0,0 1 0,0 0 0,0 0 0,0 0 0,0 0 0,0 0 0,-1 0 0,1 0 0,0 0 0,-1 0 0,1 1 0,-1-1 0,1 0 0,-1 0 0,0 1 0,1-1 0,-1 0 0,0 0 0,0 1 0,0-1 0,0 2 0,0 7 137,-1 0-1,0 0 1,-1 0-1,-5 17 1,3-12 0,1-4-12,2-6-68,-1 0 0,1 0-1,0 0 1,0 1 0,0-1-1,1 0 1,0 0 0,0 0 0,1 9-1,0-14-51,-1 1 0,0-1-1,1 1 1,-1-1 0,0 1-1,1-1 1,-1 1 0,1-1-1,-1 1 1,1-1 0,-1 1-1,1-1 1,-1 0 0,1 1-1,-1-1 1,1 0 0,-1 0-1,1 1 1,0-1 0,-1 0-1,1 0 1,-1 0 0,1 0-1,0 0 1,-1 0 0,1 0 0,-1 0-1,1 0 1,0 0 0,-1 0-1,1 0 1,0 0 0,-1 0-1,1-1 1,-1 1 0,1 0-1,-1 0 1,2-1 0,20-12 50,17-15-88,-5 4-294,42-24 1,-73 47 288,0-1 0,0 1 0,0-1 1,1 1-1,-1 0 0,0 0 0,1 1 1,-1-1-1,5 1 0,-7 0 28,0 0-1,0 0 0,0 0 1,0 0-1,0 0 0,0 1 0,-1-1 1,1 0-1,0 1 0,0-1 1,0 0-1,0 1 0,-1-1 1,1 1-1,0 0 0,-1-1 1,1 1-1,0 0 0,-1-1 1,1 1-1,-1 0 0,1-1 0,-1 1 1,1 0-1,-1 0 0,1 0 1,-1 0-1,0-1 0,1 1 1,-1 0-1,0 0 0,0 0 1,0 0-1,0 0 0,0 0 0,0 2 1,0 1-86,-1 0 0,1 1 0,-1-1 0,0 0 0,0 1 0,-1-1 0,-1 4 0,2-7 81,1 0 0,0 0 0,-1 0 0,1 0 0,0 0 0,-1 0 1,0 0-1,1 0 0,-1 0 0,1 0 0,-1 0 0,0 0 0,0-1 0,1 1 0,-1 0 0,0 0 1,0-1-1,0 1 0,0-1 0,0 1 0,0-1 0,0 1 0,0-1 0,0 0 0,0 1 0,0-1 1,0 0-1,0 0 0,0 0 0,0 0 0,0 0 0,-2 0 0,-4-8-177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8.248"/>
    </inkml:context>
    <inkml:brush xml:id="br0">
      <inkml:brushProperty name="width" value="0.05" units="cm"/>
      <inkml:brushProperty name="height" value="0.05" units="cm"/>
    </inkml:brush>
  </inkml:definitions>
  <inkml:trace contextRef="#ctx0" brushRef="#br0">23 30 18852,'-14'3'2088,"8"0"-1199,3-1 1599,13-2-1344,16-5-383,7 2-105,10-2-400,7-1-168,3-1-360,3 3-304,-6-1-673,-2 2-287,-16 3 1080,-7 0-312,-8 5-224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8.669"/>
    </inkml:context>
    <inkml:brush xml:id="br0">
      <inkml:brushProperty name="width" value="0.05" units="cm"/>
      <inkml:brushProperty name="height" value="0.05" units="cm"/>
    </inkml:brush>
  </inkml:definitions>
  <inkml:trace contextRef="#ctx0" brushRef="#br0">1 0 19740,'0'13'1905,"3"0"-1449,15-3-208,11 0 808,15-4-640,7-1-360,12 0-848,3-2 520,2-6 112,1-7-152,-7-3-152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9.092"/>
    </inkml:context>
    <inkml:brush xml:id="br0">
      <inkml:brushProperty name="width" value="0.05" units="cm"/>
      <inkml:brushProperty name="height" value="0.05" units="cm"/>
    </inkml:brush>
  </inkml:definitions>
  <inkml:trace contextRef="#ctx0" brushRef="#br0">130 15 17092,'0'-1'107,"0"1"1,0-1-1,-1 1 1,1-1 0,0 1-1,0-1 1,1 1-1,-1-1 1,0 1-1,0-1 1,0 1 0,0-1-1,0 1 1,0-1-1,1 1 1,-1 0-1,0-1 1,0 1 0,1-1-1,-1 1 1,0-1-1,1 1 1,-1 0 0,0-1-1,1 1 1,-1 0-1,0-1 1,1 1-1,-1 0 1,1 0 0,-1-1-1,1 1 1,-1 0-1,1 0 1,-1 0-1,0 0 1,2-1 0,0 2 78,0-1 0,0 0 0,-1 1 0,1-1 1,0 1-1,0 0 0,0-1 0,0 1 0,0 0 1,1 1-1,6 4 187,-1 0 1,16 14-1,-20-16-287,0 1 0,-1-1 0,0 1 0,1 0 1,-1 0-1,-1 1 0,1-1 0,-1 1 0,0-1 0,-1 1 0,1 0 1,-1-1-1,0 1 0,0 0 0,-1 0 0,0 0 0,0 0 1,0 0-1,-1 0 0,1-1 0,-2 1 0,-2 11 0,-5 9 268,0-1 0,-2 0 0,-23 40-1,28-54-250,-21 36 35,-55 72 0,55-89-227,27-30 86,-1 1 0,1-1-1,-1 0 1,1 1 0,-1-1 0,1 0 0,-1 1-1,1-1 1,-1 0 0,1 0 0,-1 0 0,1 1-1,-1-1 1,1 0 0,-1 0 0,1 0 0,-1 0-1,0 0 1,1 0 0,-1 0 0,1 0 0,-1 0-1,1 0 1,-1-1 0,0 1 0,1 0 0,-1 0-1,1 0 1,-1-1 0,-9-13-169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0.523"/>
    </inkml:context>
    <inkml:brush xml:id="br0">
      <inkml:brushProperty name="width" value="0.05" units="cm"/>
      <inkml:brushProperty name="height" value="0.05" units="cm"/>
    </inkml:brush>
  </inkml:definitions>
  <inkml:trace contextRef="#ctx0" brushRef="#br0">183 434 21325,'-1'-3'132,"0"1"1,-1-1 0,1 0-1,-1 1 1,1 0 0,-1-1 0,0 1-1,0 0 1,0 0 0,0 0-1,0 0 1,0 1 0,-1-1 0,1 0-1,-1 1 1,1 0 0,-1-1-1,1 1 1,-1 0 0,0 0 0,0 1-1,1-1 1,-1 0 0,0 1-1,0 0 1,0 0 0,0 0 0,1 0-1,-1 0 1,0 0 0,0 1-1,0 0 1,0-1 0,1 1 0,-1 0-1,-4 2 1,1 0-85,1 0 0,-1 1 1,1 0-1,0 0 0,0 0 0,0 0 1,1 1-1,-1 0 0,1 0 0,0 0 1,1 0-1,-5 9 0,4-7-71,0 1 1,1-1-1,0 1 0,0 0 1,1 0-1,0 0 0,0 0 0,1 1 1,-1 10-1,2-18 14,0 1 0,0 0-1,0-1 1,0 1 0,0 0 0,1-1 0,-1 1-1,0 0 1,1-1 0,-1 1 0,1-1 0,0 1-1,-1-1 1,1 1 0,0-1 0,0 0 0,0 1-1,2 1 1,-2-2 4,0-1-1,0 1 1,0-1-1,0 1 1,0-1-1,1 1 1,-1-1-1,0 0 1,0 0 0,0 0-1,1 1 1,-1-1-1,0 0 1,0 0-1,1-1 1,-1 1-1,0 0 1,0 0-1,2-1 1,6-2-22,-1-1 1,1 0 0,-1 0 0,1-1-1,7-6 1,-7 5-20,-8 5 42,0 0 0,1 1-1,-1-1 1,0 0 0,1 1 0,-1-1 0,0 0 0,1 1-1,-1 0 1,1-1 0,-1 1 0,1 0 0,-1 0 0,1 0 0,-1 0-1,1 0 1,1 0 0,-2 1 1,0-1-1,0 1 1,0-1 0,-1 1-1,1-1 1,0 1 0,0-1-1,0 1 1,0 0-1,-1 0 1,1-1 0,0 1-1,-1 0 1,1 0 0,0 0-1,-1 0 1,1 0 0,-1 1-1,3 6-7,-1-1-1,0 1 1,-1-1-1,0 1 0,0 10 1,-1-10 10,10 140 387,-14 237 1,3-374-289,2-7-37,-2 0 1,1-1-1,0 1 1,-1-1 0,0 1-1,0 0 1,0-1-1,0 1 1,-3 5 0,4-9-53,0 0 1,0 0-1,0 0 1,0 0 0,0 1-1,0-1 1,0 0-1,-1 0 1,1 0 0,0 0-1,0 0 1,0 0-1,0 1 1,0-1 0,0 0-1,-1 0 1,1 0-1,0 0 1,0 0 0,0 0-1,0 0 1,0 0-1,-1 0 1,1 0 0,0 0-1,0 0 1,0 0-1,0 0 1,-1 0 0,1 0-1,0 0 1,0 0-1,0 0 1,0 0 0,-1 0-1,1 0 1,0 0-1,0 0 1,0 0 0,0 0-1,0 0 1,-1 0-1,1 0 1,0-1-1,0 1 1,0 0 0,0 0-1,0 0 1,-7-12 230,-1-17 14,2-12-189,2 0 1,2 0 0,1 0-1,6-48 1,-4 81-99,-1 0-1,2 0 1,-1-1 0,1 1 0,0 0 0,1 1-1,0-1 1,0 0 0,1 1 0,0-1 0,0 1-1,1 0 1,0 1 0,0-1 0,0 1 0,1 0-1,0 0 1,0 1 0,9-7 0,9-4-81,-1-1 1,-1-2-1,38-39 1,-49 45 189,-1 0-1,0 0 0,-1-1 1,-1-1-1,0 1 1,-1-1-1,0 0 1,5-20-1,-5 1 245,-7 32-292,0 0-1,1 1 1,-1-1 0,0 0-1,0 1 1,0-1 0,0 1-1,-1-1 1,1 0-1,0 1 1,-1-1 0,1 1-1,-1-1 1,0 1 0,1-1-1,-1 1 1,-1-3 0,1 4-21,1-1 1,0 1 0,-1 0 0,1 0 0,0-1 0,-1 1 0,1 0 0,-1 0 0,1 0 0,0 0-1,-1-1 1,1 1 0,-1 0 0,1 0 0,-1 0 0,1 0 0,0 0 0,-1 0 0,1 0 0,-1 0-1,1 0 1,-1 0 0,1 0 0,0 1 0,-1-1 0,1 0 0,-1 0 0,1 0 0,0 0 0,-1 1 0,1-1-1,-1 1 1,-12 14 92,-2 21-70,10-23-46,0 0 1,2 0-1,0 0 0,0 1 0,1-1 0,0 28 1,2-40 13,0 0 1,0 0 0,0 0-1,0 0 1,0 1 0,0-1-1,0 0 1,1 0 0,-1 0-1,0 0 1,1 0 0,-1-1-1,1 1 1,-1 0-1,1 0 1,-1 0 0,1 0-1,-1 0 1,1 0 0,0-1-1,0 1 1,-1 0 0,1-1-1,0 1 1,0 0 0,0-1-1,1 1 1,-1-1-3,1 1 1,0-1-1,0 0 1,-1 0-1,1-1 0,0 1 1,0 0-1,-1 0 1,1-1-1,0 1 0,-1-1 1,1 0-1,-1 1 1,4-3-1,4-2-10,0-2 0,0 1 0,0-1 0,10-10 0,5-9 73,-1-2-1,-1 0 0,-2-1 1,-1-1-1,-1-1 1,-1-1-1,-2 0 1,-1-1-1,15-56 0,-27 83-39,-1 1-1,0-1 0,0 0 0,0 0 0,-1 0 0,1 0 1,-2-8-1,1 14-17,0 0 0,0 0 0,0-1 0,0 1 1,0 0-1,0 0 0,0-1 0,0 1 0,0 0 0,0 0 0,0-1 1,0 1-1,0 0 0,0 0 0,0-1 0,-1 1 0,1 0 1,0 0-1,0 0 0,0-1 0,0 1 0,-1 0 0,1 0 1,0 0-1,0 0 0,0-1 0,-1 1 0,1 0 0,0 0 1,0 0-1,0 0 0,-1 0 0,1 0 0,-7 5 18,-6 17-8,2 1-13,2 0-1,0 2 1,1-1 0,2 1-1,-4 27 1,8-38-2,1 1 0,0 0 1,1 1-1,1-1 0,0 0 0,1-1 0,1 1 1,1 0-1,0-1 0,6 16 0,0-7-2,0 0 0,14 20 0,-20-37 3,-1-1 0,1 1-1,0-1 1,1 0 0,-1 0-1,1 0 1,0-1 0,0 1-1,0-1 1,1-1-1,-1 1 1,10 4 0,-13-7 8,1-1 1,-1 1-1,0-1 0,1 1 1,-1-1-1,0 0 1,1 0-1,-1 0 1,0 0-1,1 0 0,-1-1 1,0 1-1,1-1 1,-1 1-1,0-1 1,0 0-1,1 0 0,-1 0 1,0 0-1,0 0 1,0-1-1,0 1 1,0 0-1,-1-1 0,1 0 1,0 1-1,-1-1 1,1 0-1,-1 0 1,0 0-1,1 0 0,0-3 1,3-5 51,0 1-1,-1-1 1,0 0 0,-1-1 0,4-17 0,-2-1 141,-1 0 0,1-41 1,-5 59-152,-1-1 1,1 0 0,-2 0-1,0 0 1,0 0 0,-1 1 0,-1-1-1,-7-17 1,11 28-53,-1 0-1,1 0 1,0 1 0,0-1-1,-1 0 1,1 1 0,0-1-1,-1 0 1,1 1-1,-1-1 1,1 1 0,-1-1-1,1 1 1,-1-1 0,1 1-1,-1-1 1,0 1 0,1-1-1,-1 1 1,0 0-1,1-1 1,-1 1 0,0 0-1,1 0 1,-1 0 0,0-1-1,0 1 1,0 0 0,0 1-11,0-1 1,1 1 0,-1-1 0,1 1 0,-1-1 0,1 1 0,-1 0 0,1-1 0,0 1 0,-1 0 0,1-1 0,0 1-1,-1 0 1,1 0 0,0-1 0,0 1 0,0 0 0,0 0 0,0-1 0,0 1 0,0 0 0,0 0 0,0-1-1,0 1 1,0 0 0,0 1 0,0 0-17,0 0 0,1 0 0,-1 1 0,0-1 0,1 0 0,-1 0 0,1 0 0,0 1 0,0-1 1,0 0-1,0 0 0,0 0 0,0 0 0,0 0 0,1-1 0,-1 1 0,1 0 0,-1-1 0,1 1 0,0-1 0,0 1 0,-1-1 0,1 0 0,0 1 0,0-1 0,0 0 0,0-1 0,1 1 0,-1 0 0,0-1 0,4 2 0,-1-2-5,1 0 1,-1 0-1,0 0 1,0-1-1,1 0 0,-1 0 1,0 0-1,0 0 1,0-1-1,0 0 0,0 0 1,8-5-1,5-4 20,-1-2 0,-1 0 0,0 0 0,-1-2-1,0 0 1,-1 0 0,22-33 0,-16 16 85,-1-1 0,-1 0 0,19-52 0,-34 78-54,0 1 0,-1 0 0,0-1 0,-1 1 0,1-1 1,0-12-1,-2 18-14,0 1 1,0 0-1,0 0 0,0 0 1,0 0-1,-1 0 1,1-1-1,0 1 1,0 0-1,0 0 1,0 0-1,0 0 0,0 0 1,0-1-1,-1 1 1,1 0-1,0 0 1,0 0-1,0 0 0,0 0 1,0 0-1,-1 0 1,1 0-1,0 0 1,0 0-1,0 0 1,0 0-1,0 0 0,-1 0 1,1 0-1,0 0 1,0 0-1,0 0 1,0 0-1,-1 0 1,1 0-1,0 0 0,0 0 1,0 0-1,0 0 1,-1 0-1,1 0 1,0 0-1,0 0 1,0 0-1,0 0 0,0 1 1,-1-1-1,1 0 1,0 0-1,0 0 1,0 0-1,0 0 0,0 0 1,0 1-1,0-1 1,0 0-1,0 0 1,0 0-1,-1 0 1,1 1-1,-9 10 7,-6 16 13,2 1 0,0 0-1,2 1 1,2 0 0,0 0-1,2 1 1,-4 38 0,9-52 4,0 0-1,2 0 1,0 0 0,0 0 0,2 0 0,0 0-1,8 29 1,-9-40-20,1 0 1,0 0-1,0 0 1,0 0-1,0-1 0,1 1 1,-1-1-1,1 1 0,1-1 1,-1 0-1,1 0 0,-1 0 1,1-1-1,0 1 0,0-1 1,0 0-1,1 0 0,-1-1 1,1 1-1,0-1 0,0 0 1,0 0-1,0-1 0,0 1 1,0-1-1,0 0 0,10 0 1,-15 0-5,1-1 1,0 0-1,0 0 0,-1 0 1,1 0-1,0 0 1,-1 0-1,1 0 0,0 0 1,-1 0-1,1-1 1,0 1-1,-1 0 0,1 0 1,0-1-1,-1 1 1,1 0-1,0-1 0,-1 1 1,1 0-1,-1-1 1,1 1-1,-1-1 0,1 1 1,-1-1-1,1 1 1,-1-1-1,1 0 0,-1 0-5,0-1 0,0 1 0,1 0 0,-1 0 0,0-1-1,-1 1 1,1 0 0,0 0 0,0 0 0,-1-1 0,1 1 0,0 0-1,-1 0 1,0-2 0,-4-5-80,0-1 0,0 1 0,-7-8 0,-111-125-2458,123 141 2531,0-1 1,0 1-1,-1 0 0,1 0 0,0-1 0,0 1 0,0 0 1,0 0-1,0-1 0,0 1 0,-1 0 0,1-1 1,0 1-1,0 0 0,0 0 0,0-1 0,0 1 1,0 0-1,0-1 0,0 1 0,0 0 0,0-1 1,1 1-1,-1 0 0,0 0 0,0-1 0,0 1 1,0 0-1,0-1 0,0 1 0,1 0 0,-1 0 1,0-1-1,0 1 0,0 0 0,1 0 0,-1 0 0,0-1 1,0 1-1,1 0 0,-1 0 0,0 0 0,0 0 1,1 0-1,-1-1 0,0 1 0,1 0 0,-1 0 1,0 0-1,0 0 0,1 0 0,-1 0 0,0 0 1,1 0-1,-1 0 0,17-2-111,-12 2 9,1 1-19,1-1 0,0 0 0,-1 0 0,1-1 0,-1 1 0,1-1 0,-1-1 0,1 1 0,-1-1 0,0-1-1,0 1 1,0-1 0,0 0 0,6-4 0,12-13-247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5:41.298"/>
    </inkml:context>
    <inkml:brush xml:id="br0">
      <inkml:brushProperty name="width" value="0.05" units="cm"/>
      <inkml:brushProperty name="height" value="0.05" units="cm"/>
    </inkml:brush>
  </inkml:definitions>
  <inkml:trace contextRef="#ctx0" brushRef="#br0">21 0 9402,'-21'26'1402,"41"-23"-633,45-3-294,99-11 0,34-2-467,-124 18 31,0 3 1,127 32-1,-33-5 123,29-6 120,219 4 1,203-39 24,417-26-137,1 64-133,-402 8 16,2-43-204,-224-27-27,36-2 10,2 25 128,-42 27 39,349-1 79,-95-88 12,-484 46-63,10 2 68,0 8 0,266 16-1,-44 33 537,-313-26-161,4-7 81,-88-3-465,-13 0 733,-6-9-332,-5-2-243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0.944"/>
    </inkml:context>
    <inkml:brush xml:id="br0">
      <inkml:brushProperty name="width" value="0.05" units="cm"/>
      <inkml:brushProperty name="height" value="0.05" units="cm"/>
    </inkml:brush>
  </inkml:definitions>
  <inkml:trace contextRef="#ctx0" brushRef="#br0">12 8 21061,'-11'-7'1488,"15"7"-1968,13 3 928,3 1-32,6 2-488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1.333"/>
    </inkml:context>
    <inkml:brush xml:id="br0">
      <inkml:brushProperty name="width" value="0.05" units="cm"/>
      <inkml:brushProperty name="height" value="0.05" units="cm"/>
    </inkml:brush>
  </inkml:definitions>
  <inkml:trace contextRef="#ctx0" brushRef="#br0">16 176 22053,'-1'2'127,"0"0"1,1 0-1,0 0 1,-1 1-1,1-1 1,0 0 0,0 0-1,0 0 1,0 1-1,1-1 1,-1 0-1,1 0 1,-1 0-1,1 1 1,0-1 0,0 0-1,2 3 1,-2-4-70,0 1 1,0-1-1,1 0 1,-1 1 0,1-1-1,-1 0 1,1 0-1,0 0 1,-1 0 0,1 0-1,0-1 1,0 1-1,-1 0 1,1-1-1,0 1 1,3-1 0,0 1-42,1-1 1,-1 0 0,1-1-1,-1 1 1,0-1 0,0 0-1,1 0 1,-1-1 0,0 1-1,0-1 1,0 0 0,0-1-1,6-3 1,-4 1 34,-1-1 0,1 0 0,-1 0 0,0 0 0,0-1 0,-1 1 0,0-1 0,0-1 0,-1 1 0,6-13 0,-8 16 9,0 0 0,-1-1 0,1 1-1,-1-1 1,0 0 0,0 1 0,-1-1 0,1 0-1,-1 1 1,0-1 0,0 0 0,0 0-1,-1 1 1,0-1 0,0 0 0,0 1-1,0-1 1,-1 1 0,0-1 0,-3-6 0,4 9-24,-1 0 1,1 1 0,0-1 0,-1 0 0,1 0-1,-1 0 1,0 1 0,1-1 0,-1 1 0,0 0-1,0-1 1,0 1 0,0 0 0,0 0 0,0 0-1,0 0 1,-1 1 0,1-1 0,0 0 0,-3 1-1,2 0-3,0 0 0,-1 0-1,1 1 1,0-1 0,0 1 0,0 0-1,0 0 1,0 0 0,0 0-1,0 1 1,1-1 0,-1 1-1,-3 2 1,-2 3-2,-1 0 0,1 1 1,0 0-1,1 0 0,0 1 0,0 0 0,-7 14 1,7-11-37,0 2 0,2-1 0,-1 1 1,-3 16-1,8-23-84,-1 1 0,1-1 1,0 1-1,0 0 0,1-1 0,0 1 1,1-1-1,0 1 0,2 12 0,-2-18-4,0 1 0,-1-1 0,1 0 0,0 0-1,1 0 1,-1 0 0,0 0 0,0 0 0,1 0 0,-1-1-1,1 1 1,0 0 0,-1-1 0,1 1 0,0-1-1,0 0 1,0 1 0,0-1 0,0 0 0,0 0-1,1-1 1,-1 1 0,0 0 0,0-1 0,1 1 0,-1-1-1,0 1 1,0-1 0,1 0 0,2-1 0,3 1-109,0-1 1,-1 0-1,1-1 1,0 1-1,-1-2 1,1 1-1,-1-1 1,8-4-1,36-24-709,2-12-212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1.815"/>
    </inkml:context>
    <inkml:brush xml:id="br0">
      <inkml:brushProperty name="width" value="0.05" units="cm"/>
      <inkml:brushProperty name="height" value="0.05" units="cm"/>
    </inkml:brush>
  </inkml:definitions>
  <inkml:trace contextRef="#ctx0" brushRef="#br0">85 1 14771,'-12'6'3137,"-1"13"-2559,10-14-91,-1 2 265,-8 13 1184,-16 35-1,26-49-1812,0-1 0,0 0 1,0 0-1,1 1 0,0-1 0,0 1 0,0-1 1,1 1-1,-1 0 0,1-1 0,1 1 0,1 10 0,-1-14-107,-1 0 0,1-1 0,0 1 0,0-1 0,0 1 0,0-1 0,1 1 0,-1-1 0,0 1 0,0-1 0,1 0 0,-1 0 0,1 0 0,-1 0 0,1 0 0,0 0 0,-1 0 0,1 0 0,0-1 0,0 1 0,3 0-1,5 1-90,0 0 0,20 1-1,-9-1-62,-9-1 37,0 1-1,-1 1 1,1 0 0,-1 0-1,21 10 1,-30-12 111,1 0 1,-1 0-1,0 0 1,0 1-1,0-1 0,0 0 1,-1 1-1,1 0 1,0-1-1,-1 1 1,1 0-1,-1 0 0,1 0 1,-1 0-1,0 0 1,0 0-1,0 0 0,0 1 1,0-1-1,0 0 1,-1 0-1,1 1 1,-1-1-1,0 0 0,1 1 1,-1-1-1,0 1 1,0-1-1,-1 0 0,1 1 1,0-1-1,-1 1 1,0-1-1,1 0 1,-1 0-1,-1 3 0,-3 3 130,1 0 0,-1 0 0,0 0-1,-1-1 1,1 0 0,-1 0-1,-1-1 1,0 0 0,0 0 0,0 0-1,-13 7 1,6-4-148,0-2 0,-1 1 0,1-2 0,-2 0 0,-25 6 0,24-9-67,6-2-106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2.513"/>
    </inkml:context>
    <inkml:brush xml:id="br0">
      <inkml:brushProperty name="width" value="0.05" units="cm"/>
      <inkml:brushProperty name="height" value="0.05" units="cm"/>
    </inkml:brush>
  </inkml:definitions>
  <inkml:trace contextRef="#ctx0" brushRef="#br0">1 164 15091,'11'-24'2091,"-8"16"-1489,1 0-1,0 0 0,0 0 1,1 1-1,0-1 0,0 1 1,0 0-1,11-10 0,-15 17-534,-1-1-1,1 1 1,-1 0-1,1 0 1,-1-1 0,1 1-1,-1 0 1,1 0-1,-1 0 1,1 0-1,-1 0 1,1 0-1,-1 0 1,1 0 0,-1 0-1,1 0 1,-1 0-1,1 0 1,-1 0-1,1 0 1,-1 0 0,1 0-1,-1 0 1,0 1-1,1-1 1,-1 0-1,1 0 1,-1 1-1,1-1 1,-1 0 0,0 1-1,1-1 1,-1 0-1,0 1 1,1-1-1,-1 1 1,0-1 0,1 0-1,-1 1 1,0-1-1,0 1 1,0-1-1,1 1 1,-1-1-1,0 1 1,0-1 0,0 1-1,0-1 1,0 1-1,5 27 970,-5-28-1011,1 53 636,-7 65 0,1-46-500,5-69-158,-1 0-1,1 0 1,0 0 0,1 0-1,-1 0 1,0 0-1,1 0 1,1 4 0,-2-7-2,0 1 0,0-1-1,1 0 1,-1 0 0,0 1 0,0-1 0,0 0 0,1 0 0,-1 1 0,0-1 0,0 0 0,1 0 0,-1 0 0,0 1 0,0-1 0,1 0-1,-1 0 1,0 0 0,0 0 0,1 0 0,-1 0 0,0 0 0,1 0 0,-1 0 0,0 0 0,1 1 0,-1-2 0,0 1 0,1 0 0,14-10 18,6-13 40,34-50 1,-10 12-7,-45 60-54,0 0 1,1 1-1,-1-1 1,0 0-1,1 1 1,-1-1-1,1 0 0,-1 1 1,0-1-1,1 1 1,0-1-1,-1 1 1,1-1-1,-1 1 1,1 0-1,-1-1 1,1 1-1,0 0 1,-1-1-1,1 1 0,0 0 1,0 0-1,-1 0 1,1-1-1,0 1 1,-1 0-1,1 0 1,0 0-1,0 0 1,-1 0-1,1 0 0,1 1 1,-2 0-3,1 0 0,0 0 0,0 1 0,-1-1 0,1 0 0,-1 1 0,1-1 0,-1 1-1,0-1 1,1 1 0,-1-1 0,0 0 0,0 1 0,0-1 0,0 4 0,-1 21-7,0 29-24,1-52 32,0 1 0,0-1 0,1 0 0,0 0 0,-1 0 0,1 1 0,0-1 0,0 0 0,1 0 0,-1-1 0,1 1 0,-1 0 0,3 2 0,-2-3 5,-1-1 0,0 0 1,1-1-1,-1 1 0,0 0 0,1 0 0,-1 0 0,1-1 0,-1 1 1,1-1-1,-1 1 0,1-1 0,0 0 0,-1 0 0,1 0 1,0 0-1,-1 0 0,1 0 0,-1 0 0,1 0 0,0 0 0,-1-1 1,1 1-1,-1-1 0,1 1 0,-1-1 0,1 0 0,-1 1 0,1-1 1,2-2-1,4-2 36,-1-1 0,1 0 1,13-14-1,-4 1 76,-1 0 1,0-2-1,21-36 1,-29 43-33,0-2 0,0 1 0,-2-1 0,0-1 0,-1 1 0,4-24 0,-28 100-5,16-47-84,0 0-1,0 1 0,1-1 0,1 1 0,1-1 1,-1 1-1,2-1 0,3 21 0,-4-33 6,0 0-1,1 0 0,-1 1 1,0-1-1,1 0 1,-1 0-1,1 1 1,-1-1-1,1 0 1,0 0-1,-1 0 1,1 0-1,0 0 1,0 0-1,0 0 1,0 0-1,0 0 1,0-1-1,0 1 1,0 0-1,0-1 1,0 1-1,0 0 1,2 0-1,-1-1 1,1 0 0,-1 0-1,0 0 1,0 0 0,0 0 0,0-1-1,0 1 1,0-1 0,0 1 0,0-1-1,0 0 1,-1 0 0,5-2 0,3-3-2,0 0 1,1-1 0,-2-1 0,12-11-1,8-13-43,-2-1 0,-1-2 0,20-38 0,-50 100-266,-1-12 259,1 0-1,1 0 1,1 0-1,0 1 0,-1 16 1,4-31 54,0 1 1,0-1-1,0 0 1,0 0-1,0 1 1,0-1-1,0 0 0,0 0 1,1 0-1,-1 1 1,1-1-1,-1 0 1,0 0-1,1 0 1,0 0-1,-1 0 0,1 0 1,0 0-1,0 0 1,-1 0-1,1 0 1,0 0-1,1 1 1,0-2-1,0 1 1,-1 0-1,1-1 1,0 1-1,0-1 1,0 1-1,-1-1 1,1 0-1,0 0 1,0 0 0,0 0-1,0 0 1,0 0-1,1-1 1,10-2 6,-1-1 1,1 0-1,19-11 0,-18 9 4,-6 2 0,5-2-3,1 0 0,0 1-1,0 1 1,24-5 0,-35 9-5,0 0 1,0-1-1,0 1 1,0 0 0,0 0-1,0 1 1,0-1-1,0 0 1,0 1-1,0 0 1,0 0-1,0 0 1,0 0-1,-1 0 1,1 1 0,0-1-1,-1 1 1,1 0-1,-1-1 1,0 1-1,1 1 1,-1-1-1,0 0 1,0 0-1,0 1 1,-1-1-1,1 1 1,2 3 0,-4-6 10,0 0 1,0 0 0,0 0 0,0-1 0,0 1 0,0 0-1,0 0 1,0 0 0,0 0 0,0-1 0,0 1 0,0 0-1,0 0 1,0 0 0,0 0 0,1 0 0,-1-1 0,0 1 0,0 0-1,0 0 1,0 0 0,0 0 0,0 0 0,1 0 0,-1 0-1,0-1 1,0 1 0,0 0 0,0 0 0,1 0 0,-1 0-1,0 0 1,0 0 0,0 0 0,1 0 0,-1 0 0,0 0-1,0 0 1,0 0 0,0 0 0,1 0 0,-1 0 0,0 0-1,0 0 1,0 0 0,0 1 0,1-1 0,-1 0 0,0 0-1,0 0 1,0 0 0,0 0 0,0 0 0,1 0 0,-1 1-1,0-1 1,0 0 0,0 0 0,0 0 0,0 0 0,0 0 0,0 1-1,0-1 1,1 0 0,-1 0 0,0 1 0,6-29 650,0-35 220,-5 45-671,-1 4-123,1 0 0,0 0 0,5-17 0,-6 30-143,0 0 1,1 0-1,-1 1 0,1-1 0,-1 0 0,1 0 0,-1 1 0,1-1 1,-1 0-1,1 1 0,0-1 0,-1 0 0,1 1 0,0-1 1,0 1-1,-1 0 0,1-1 0,0 1 0,0-1 0,0 1 0,0 0 1,0 0-1,-1-1 0,3 1 0,27-1-1165,-9 0 897,4-4-253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3.866"/>
    </inkml:context>
    <inkml:brush xml:id="br0">
      <inkml:brushProperty name="width" value="0.05" units="cm"/>
      <inkml:brushProperty name="height" value="0.05" units="cm"/>
    </inkml:brush>
  </inkml:definitions>
  <inkml:trace contextRef="#ctx0" brushRef="#br0">0 167 19796,'8'-13'1300,"1"0"0,16-18 0,-21 26-1025,0 1 0,0 0-1,1 0 1,0 0-1,0 1 1,0 0-1,0 0 1,0 0-1,10-4 1,-14 7-252,-1 0 0,1 0-1,0-1 1,0 1 0,0 0 0,-1 0 0,1 0 0,0 0 0,0 0 0,0 0 0,-1 0 0,1 0 0,0 0 0,0 0 0,0 0 0,-1 0 0,1 1 0,0-1-1,0 0 1,-1 1 0,1-1 0,0 0 0,-1 1 0,1-1 0,0 1 0,-1-1 0,1 1 0,-1-1 0,1 1 0,-1 0 0,1-1 0,-1 1 0,1 0 0,-1-1 0,1 1-1,-1 0 1,0 0 0,0-1 0,1 1 0,-1 0 0,0 0 0,0-1 0,0 1 0,0 0 0,0 0 0,0 0 0,0-1 0,0 3 0,0 4 7,0 0-1,-1 1 1,0-1 0,-2 9 0,-8 22 20,-19 46-1,17-50-30,-16 62 1,29-95-20,-1 1 0,1-1 1,0 0-1,0 1 1,0-1-1,-1 0 1,1 1-1,1-1 1,-1 1-1,0-1 0,0 0 1,1 3-1,-1-4 1,0 0 0,1 1 0,-1-1 0,0 0 0,0 0 0,1 0 0,-1 1 0,0-1 0,0 0-1,1 0 1,-1 0 0,0 0 0,1 0 0,-1 1 0,0-1 0,0 0 0,1 0 0,-1 0 0,0 0 0,1 0-1,-1 0 1,0 0 0,1 0 0,-1 0 0,0 0 0,0 0 0,1-1 0,-1 1 0,0 0 0,1 0 0,-1 0-1,0 0 1,1-1 0,4-1 7,-1-2 0,1 1-1,-1 0 1,0-1 0,4-4-1,106-124 129,-15 15 28,-99 117-164,0 0 1,0-1-1,0 1 0,1-1 0,-1 1 0,0 0 0,1-1 0,-1 1 0,0 0 0,1 0 1,-1-1-1,0 1 0,1 0 0,-1 0 0,1-1 0,-1 1 0,0 0 0,1 0 0,-1 0 1,1 0-1,-1 0 0,0 0 0,1-1 0,-1 1 0,1 0 0,-1 0 0,1 0 0,-1 1 1,1-1-1,-1 0 0,1 0 0,3 14-8,-7 34-14,1-36 19,1 3 3,-2 48-45,3-57 50,1-1 1,-1 1-1,1-1 0,0 0 0,1 1 1,-1-1-1,1 0 0,0 0 1,3 6-1,-4-10 6,0 1-1,0-1 1,0 1 0,0-1-1,0 0 1,0 1 0,0-1-1,0 0 1,1 0 0,-1 0-1,1 0 1,-1 0 0,1 0-1,-1 0 1,1-1 0,-1 1-1,1 0 1,-1-1 0,1 0-1,2 1 1,-1-1 14,0 0 0,-1 0-1,1 0 1,0-1 0,0 1 0,-1-1-1,1 0 1,0 0 0,-1 0-1,1 0 1,3-2 0,3-3 74,-1 0 0,1 0 1,-1-1-1,-1 0 0,12-13 0,-6 5 82,-1-1 0,0-1 0,-2 0-1,0 0 1,-1-1 0,0 0 0,-2-1 0,10-35-1,-19 64-107,-2 6-78,1-1 0,-3 30 0,6-38-9,2 52-38,-2-55 50,1 0 1,-1 0-1,1 1 1,0-1-1,0 0 1,1 0-1,0 0 1,-1 0-1,1 0 1,0 0-1,3 3 1,-4-6 0,0 0 0,-1 0 0,1-1 0,0 1 1,0 0-1,0 0 0,0-1 0,-1 1 1,1-1-1,0 1 0,0-1 0,0 1 0,0-1 1,0 1-1,0-1 0,0 0 0,1 0 0,-1 1 1,0-1-1,0 0 0,0 0 0,0 0 0,0 0 1,1-1-1,0 1 5,1-1 0,-1 0 0,0 0 0,0 0 0,0 0 0,0 0 0,0 0 1,-1-1-1,1 1 0,0-1 0,1-1 0,4-5 33,-1 0 1,0 0-1,-1 0 0,7-12 1,-3 2 47,-1 0 1,-1 0 0,0 0 0,-1-1 0,-1 0-1,-1 0 1,0 0 0,0-25 0,-5 34-21,-2 12-13,-1 16-26,4-15-30,0 0 1,0 0 0,1 0 0,-1 0 0,1 0 0,-1 0 0,1 0 0,0 0 0,0-1-1,0 1 1,0 0 0,1 0 0,-1-1 0,1 1 0,0-1 0,-1 0 0,1 1 0,0-1 0,0 0-1,1 0 1,-1 0 0,0 0 0,1-1 0,-1 1 0,1-1 0,-1 1 0,1-1 0,0 0-1,0 0 1,0 0 0,-1 0 0,1 0 0,0-1 0,3 1 0,4 0-6,0-1 1,-1 0-1,1 0 0,-1-1 1,1 0-1,0-1 1,-1 0-1,0 0 0,14-6 1,-4 1-9,-1-2-1,27-16 1,-39 21 15,0 0 1,0 0-1,0-1 1,0 0-1,-1-1 0,0 1 1,0-1-1,0 0 0,7-12 1,-11 17 1,-1 0-1,1 0 1,-1 0 0,1-1 0,-1 1-1,1 0 1,-1 0 0,0 0 0,0-1-1,1 1 1,-1 0 0,0 0 0,0-1-1,0 1 1,0 0 0,-1-2 0,1 2-1,0 1 0,-1-1 0,1 1 1,0-1-1,-1 1 0,1 0 0,-1-1 1,1 1-1,0-1 0,-1 1 0,1 0 0,-1-1 1,1 1-1,-1 0 0,1 0 0,-1-1 1,1 1-1,-1 0 0,0 0 0,1 0 0,-1 0 1,1 0-1,-1 0 0,0 0 0,-2 0-1,0 0 1,0 0-1,0 1 0,0-1 0,0 1 0,0 0 0,0 0 0,1 0 0,-1 1 0,0-1 1,1 0-1,-4 3 0,0 0-7,1 1 1,-1 0-1,1 0 1,0 0-1,0 0 1,1 1 0,-1 0-1,1 0 1,1 0-1,-1 0 1,1 0-1,0 1 1,1 0-1,-1 0 1,1-1-1,1 1 1,-1 0-1,1 1 1,0 7-1,1-13 9,0-1-1,0 1 0,0-1 1,0 1-1,1-1 1,-1 1-1,1-1 0,-1 1 1,1-1-1,0 1 0,-1-1 1,1 0-1,0 1 0,0-1 1,0 0-1,0 0 0,0 0 1,0 0-1,0 0 0,2 2 1,-1-2 0,1 0 0,-1 0-1,1 0 1,-1 0 0,0 0 0,1-1 0,0 1 0,-1-1-1,1 0 1,-1 1 0,4-2 0,4 1 3,-1-1 0,1-1-1,-1 0 1,0 0 0,16-7 0,-7 2-1,-1-2 0,0 0 0,0-1 0,0 0 1,-2-1-1,1-1 0,-1-1 0,-1 0 0,-1-1 1,20-24-1,-39 48-1,1 1 0,1-1 0,0 1 0,1 0-1,-1 0 1,2 0 0,0 0 0,-1 19 0,2-25-11,1 0 0,1-1 0,-1 1 0,0 0 0,1-1 0,0 1 0,0 0 0,1-1 0,-1 1 0,1-1 0,2 6 0,-2-8-11,-1 0 1,1 0-1,0 0 0,0 0 1,0 0-1,0-1 1,0 1-1,0 0 0,0-1 1,0 0-1,0 1 1,1-1-1,-1 0 0,1 0 1,-1 0-1,1-1 0,-1 1 1,1-1-1,-1 1 1,1-1-1,4 0 0,-4 0-101,1 0 1,-1 0-1,0-1 0,0 1 0,0-1 0,0 1 0,-1-1 0,1 0 0,0 0 1,0-1-1,0 1 0,-1-1 0,1 1 0,-1-1 0,5-3 0,-2 0-51,0 0-1,-1 0 1,0-1-1,1 0 1,5-10-1,5-14-430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4.266"/>
    </inkml:context>
    <inkml:brush xml:id="br0">
      <inkml:brushProperty name="width" value="0.05" units="cm"/>
      <inkml:brushProperty name="height" value="0.05" units="cm"/>
    </inkml:brush>
  </inkml:definitions>
  <inkml:trace contextRef="#ctx0" brushRef="#br0">9 70 25525,'-9'-9'1825,"9"2"-1553,3 1-256,5 1-224,3-5 592,2-5-472,-2-2-184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4.995"/>
    </inkml:context>
    <inkml:brush xml:id="br0">
      <inkml:brushProperty name="width" value="0.05" units="cm"/>
      <inkml:brushProperty name="height" value="0.05" units="cm"/>
    </inkml:brush>
  </inkml:definitions>
  <inkml:trace contextRef="#ctx0" brushRef="#br0">268 4 22189,'0'0'66,"1"0"-1,-1 0 1,0-1 0,1 1 0,-1 0 0,1 0 0,-1 0 0,1 0-1,-1 0 1,1 0 0,-1 0 0,0-1 0,1 1 0,-1 1 0,1-1 0,-1 0-1,1 0 1,-1 0 0,1 0 0,-1 0 0,0 0 0,1 0 0,-1 1-1,1-1 1,-1 0 0,0 0 0,1 1 0,-1-1 0,1 0 0,-1 0-1,0 1 1,0-1 0,1 0 0,-1 2 0,1-1 30,-1 0 1,0 1-1,0-1 0,0 1 1,0-1-1,0 0 1,0 1-1,0-1 0,0 1 1,-1-1-1,0 3 0,-21 47 878,17-42-592,-52 104-21,-120 175-1,162-269-1199,15-19 813,0 0 0,0 0-1,0-1 1,0 1 0,0 0 0,0 0 0,0 0 0,0 0 0,0 0-1,0 0 1,0 0 0,0 0 0,0 0 0,0-1 0,0 1-1,0 0 1,0 0 0,0 0 0,0 0 0,0 0 0,-1 0 0,1 0-1,0 0 1,0 0 0,0-1 0,0 1 0,0 0 0,0 0 0,0 0-1,0 0 1,0 0 0,0 0 0,0 0 0,-1 0 0,1 0-1,0 0 1,0 0 0,0 0 0,0 0 0,0 0 0,0 0 0,0 0-1,0 0 1,0 0 0,-1 0 0,1 0 0,0 0 0,0 0 0,0 0-1,0 0 1,0 0 0,0 0 0,0 0 0,0 0 0,0 0 0,-1 0-1,1 0 1,0 0 0,0 0 0,0 0 0,0 0 0,0 1-1,0-1 1,0 0 0,0 0 0,13-38-2754,85-152-2964,16 8 6274,-110 175-305,-2 3-35,1 1 1,-1-1 0,1 1-1,-1 0 1,1 0-1,0 0 1,0 0 0,0 0-1,1 1 1,2-3-1,-5 5-139,-1 0-1,1 0 0,-1-1 0,1 1 0,-1 0 1,1 0-1,-1 0 0,1 0 0,-1 0 0,1 0 0,-1 0 1,1 0-1,-1 0 0,1 0 0,-1 0 0,1 0 0,-1 0 1,1 1-1,-1-1 0,1 0 0,-1 0 0,1 0 0,-1 1 1,1-1-1,-1 0 0,0 1 0,1-1 0,-1 0 0,0 1 1,1-1-1,-1 0 0,0 1 0,1-1 0,-1 1 0,0-1 1,0 1-1,1-1 0,-1 1 0,0-1 0,0 1 0,0-1 1,0 1-1,0-1 0,1 1 0,-1-1 0,0 1 0,0-1 1,-1 1-1,1 0 0,0 29 1226,-12 59 232,-5 88 57,17-157-1481,0 0 1,2 0-1,0 0 0,2 0 0,0-1 0,13 37 0,1-15-240,-16-38-6,-3-4-5,-9-22-88,-56-100-276,20 39 912,46 83-367,-1 1 1,1-1 0,0 1 0,-1-1-1,1 0 1,0 1 0,0-1-1,-1 1 1,1-1 0,0 0 0,0 1-1,0-1 1,0 0 0,0 1 0,0-1-1,0 0 1,0 0 0,0 1 0,0-1-1,0 0 1,0 1 0,1-1 0,-1 1-1,0-1 1,0 0 0,1 1 0,0-2-1,0 1 2,0 1-1,0-1 1,0 0 0,0 1-1,0-1 1,0 1-1,0-1 1,1 1-1,-1 0 1,0-1-1,0 1 1,1 0 0,-1 0-1,2 0 1,9 0 35,1 1 1,20 4 0,-15-2-24,6 0-21,1-2 0,-1 0 0,0-2 0,1-1 1,-1-1-1,0-1 0,28-8 0,-41 9 6,-1-1-1,1 0 1,-1 0 0,0-1 0,0-1 0,0 0 0,-1 0 0,0-1-1,0 0 1,0-1 0,-1 0 0,0 0 0,-1-1 0,0 0 0,0 0-1,-1 0 1,8-17 0,-8 12 51,0 0 0,-1-1 0,3-19 0,-6 27-27,-1 0 1,0 1-1,0-1 1,-1 0-1,0 0 1,0 0-1,-1 0 1,0 0-1,-2-9 1,3 14-31,-1 1 0,1 0 0,0 0 1,-1 0-1,1 0 0,-1 0 0,1 0 0,-1 0 0,1 0 1,-1 0-1,1 1 0,-1-1 0,0 0 0,0 0 0,1 0 1,-1 1-1,0-1 0,0 0 0,0 1 0,0-1 0,0 1 1,0-1-1,0 1 0,0-1 0,0 1 0,0 0 0,0-1 1,0 1-1,0 0 0,0 0 0,0 0 0,-1 0 0,1 0 1,0 0-1,0 0 0,0 0 0,0 1 0,0-1 0,0 0 0,0 0 1,0 1-1,0-1 0,0 1 0,-1 0 0,-3 2 8,0 0 0,0 1-1,0-1 1,1 1 0,-1 0 0,1 0-1,-5 6 1,-3 6 4,0 1 0,1 0 0,1 1 0,1 0-1,0 1 1,1 0 0,1 0 0,1 1 0,1-1 0,1 1 0,0 1 0,0 23-1,3-40-25,1 0 0,1 0 0,-1 0 0,0 0 0,1 0 0,0 0 0,0 0 0,0 0 1,0 0-1,1 0 0,0-1 0,-1 1 0,1 0 0,1-1 0,-1 0 0,0 1 0,1-1 0,0 0 0,3 3 0,-2-3-151,0 0 1,0-1 0,1 1-1,-1-1 1,1 0 0,0 0 0,-1-1-1,1 1 1,0-1 0,0 0-1,0-1 1,0 1 0,0-1-1,0 0 1,5 0 0,-1-1-61,0 0 1,0-1 0,0 0-1,14-6 1,8-4-514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5.993"/>
    </inkml:context>
    <inkml:brush xml:id="br0">
      <inkml:brushProperty name="width" value="0.05" units="cm"/>
      <inkml:brushProperty name="height" value="0.05" units="cm"/>
    </inkml:brush>
  </inkml:definitions>
  <inkml:trace contextRef="#ctx0" brushRef="#br0">192 1 18644,'-1'0'110,"0"0"0,0 0 0,0 1 0,0-1 0,-1 0 0,1 1 0,0-1 0,0 1 0,0-1 0,0 1 0,0 0-1,0-1 1,0 1 0,0 0 0,0 0 0,1 0 0,-1 0 0,0 0 0,0 0 0,1 0 0,-2 1 0,-12 30 340,12-25-138,-11 30 607,2 0 0,2 0 0,-7 58 1,4 118 102,12-197-830,1-1 0,4 31-1,-5-46-185,0 0 0,0 0 0,0 0 0,0 0 0,0 0 0,0 0-1,0 0 1,0 0 0,0 0 0,0 0 0,0 0 0,1 0 0,-1 0 0,0 0 0,0 0-1,0 0 1,0 0 0,0 0 0,0 0 0,0 0 0,0 0 0,0 0 0,0 0 0,0 0 0,0 0-1,0 0 1,0 0 0,0 0 0,0 0 0,1 0 0,-1 0 0,0 0 0,0 0 0,0 0-1,0 0 1,0 0 0,0 0 0,0 0 0,0 0 0,0 0 0,0 0 0,0 0 0,3-12 115,-1-18 16,-3 16-80,-1 1 0,0 0 0,-1-1 0,-1 1-1,-5-15 1,6 21-47,1 1 0,-1-1-1,-1 1 1,1 0 0,-1 0-1,0 0 1,-1 0 0,1 1 0,-1-1-1,0 1 1,-9-6 0,-4 4-21,18 7 8,-1 0 1,1 0 0,-1 0-1,1 0 1,-1 0 0,1 0-1,0 0 1,-1 0 0,1 0 0,-1 1-1,1-1 1,-1 0 0,1 0-1,0 0 1,-1 1 0,1-1-1,0 0 1,-1 1 0,1-1-1,0 0 1,-1 1 0,1-1 0,-1 1-1,1 0-1,0 0-1,-1 1 1,1-1-1,0 0 0,0 0 1,0 0-1,0 1 1,0-1-1,1 0 1,-1 0-1,0 0 0,0 0 1,1 1-1,-1-1 1,1 0-1,-1 0 0,1 0 1,0 0-1,-1 0 1,1 0-1,0 0 1,-1 0-1,1 0 0,0 0 1,2 1-1,3 3-6,1 0-1,-1 0 1,1-1-1,1 0 1,-1 0-1,0 0 0,1-1 1,0 0-1,0-1 1,0 1-1,0-2 1,0 1-1,9 0 1,0-1 0,-1 0 0,1-1 1,-1-1-1,1 0 1,25-7-1,-31 6 6,0-2 0,-1 1 0,1-2-1,-1 1 1,14-9 0,-21 11 13,1 0 0,-1-1 0,0 1 0,1-1 1,-1 0-1,0 0 0,0 0 0,-1 0 0,1 0 0,-1-1 0,0 1 0,1-1 0,-1 1 0,-1-1 0,1 0 0,-1 0 1,2-5-1,-3 8-5,1 1 1,-1-1 0,0 0-1,0 1 1,0-1 0,1 1 0,-1-1-1,0 0 1,0 1 0,0-1-1,0 1 1,0-1 0,0 0-1,0 1 1,0-1 0,0 1 0,-1-1-1,1 0 1,0 1 0,0-1-1,0 1 1,-1-1 0,1 1 0,0-1-1,-1 1 1,1-1 0,0 1-1,-1-1 1,1 1 0,-1-1-1,1 1 1,-1 0 0,1-1 0,-1 1-1,1 0 1,-1-1 0,1 1-1,-1 0 1,1 0 0,-1-1-1,0 1 1,1 0 0,-1 0 0,1 0-1,-1 0 1,0 0 0,1 0-1,-1 0 1,0 0 0,1 0 0,-1 0-1,1 0 1,-1 0 0,1 1-1,-1-1 1,0 0 0,1 0-1,-1 1 1,-4 1 24,0 0 1,1 0-1,-1 0 0,1 1 0,-8 5 1,5-2 12,1 0-1,0 0 1,0 1 0,1 0 0,-8 11 0,11-14-21,-1 1 0,1-1 0,0 1 0,0-1 0,0 1 0,1 0 0,0 0 0,0-1 0,0 1 0,0 0 0,1 5 0,0-8-15,0-1 1,0 0-1,0 0 0,0 0 0,1 0 1,-1 0-1,0 0 0,1 0 1,-1 0-1,1 0 0,-1-1 0,1 1 1,-1 0-1,1 0 0,0 0 0,0 0 1,-1-1-1,1 1 0,0 0 0,0-1 1,0 1-1,0-1 0,-1 1 0,1-1 1,0 1-1,0-1 0,0 1 1,0-1-1,0 0 0,0 0 0,0 0 1,0 1-1,1-1 0,-1 0 0,0 0 1,0 0-1,0-1 0,0 1 0,0 0 1,0 0-1,1-1 0,8-1 11,-1 0 0,0 0 1,14-7-1,-17 7-11,34-15 2,-29 12-2,0 0 0,0 0-1,1 1 1,-1 0-1,1 1 1,0 1-1,17-2 1,-27 4-7,-1 0 1,1 0-1,0 0 1,0 1 0,0-1-1,-1 1 1,1-1-1,0 1 1,0-1-1,-1 1 1,1 0-1,-1 0 1,1 0-1,0 0 1,-1 0 0,0 0-1,1 1 1,-1-1-1,0 0 1,1 1-1,-1-1 1,0 1-1,0-1 1,0 1-1,0-1 1,-1 1 0,1 0-1,0-1 1,-1 1-1,1 0 1,-1 2-1,2 3 19,-1 0-1,0 0 1,-1 0 0,0 0-1,0 0 1,-2 12-1,3-14 271,5-8-123,5-9-8,-10 12-137,10-12 49,1-1 1,-2 0-1,1-1 1,-2 0-1,0-1 0,-1 0 1,0 0-1,8-23 1,-14 32-70,0 1 0,1 0 0,0 0-1,0 0 1,0 1 0,0-1 0,1 1 0,0-1 0,-1 1 0,2 0 0,-1 1 0,0-1 0,1 1 0,7-5 0,7-3 49,0 1 1,28-10-1,-43 18-39,0 1 0,0-1 0,0 1 0,0 0 0,0 0 0,0 1 0,1-1 0,-1 1 0,0 0 0,0 0 0,7 2 0,-9-2-8,0 1 0,0-1 0,0 1 0,-1 0 0,1 0 1,0 0-1,-1 0 0,1 0 0,0 0 0,-1 0 0,1 1 1,-1-1-1,0 0 0,0 1 0,1-1 0,-1 1 0,0 0 1,0-1-1,0 1 0,0 0 0,-1-1 0,1 1 1,0 0-1,-1 0 0,0 0 0,1 0 0,-1 0 0,0 2 1,0 8-16,0 1 0,-1-1 0,-1 1 0,0-1 0,0 0 0,-1 0 0,-1 0 0,-10 21 0,1 4 16,13-37-2,0 0 1,0 0-1,0 1 1,0-1-1,0 0 1,0 0-1,-1 0 1,1 0-1,0 1 1,0-1-1,0 0 1,0 0-1,0 0 1,0 1 0,0-1-1,0 0 1,0 0-1,0 0 1,1 1-1,-1-1 1,0 0-1,0 0 1,0 0-1,0 0 1,0 1-1,0-1 1,0 0 0,0 0-1,0 0 1,1 0-1,-1 0 1,0 1-1,0-1 1,0 0-1,0 0 1,0 0-1,1 0 1,-1 0-1,0 0 1,0 0 0,0 0-1,1 0 1,-1 1-1,0-1 1,0 0-1,0 0 1,0 0-1,1 0 1,-1 0-1,0 0 1,0 0-1,0 0 1,1 0 0,-1 0-1,0-1 1,0 1-1,0 0 1,1 0-1,-1 0 1,0 0-1,0 0 1,0 0-1,1 0 1,11-6 17,16-16 10,26-17-74,-50 36 14,0 1 1,0 0-1,0 0 0,0 0 1,0 1-1,1-1 0,-1 1 1,1 0-1,-1 0 0,1 1 1,5-1-1,-9 1 14,0 0 0,0 0 0,0 0-1,0 0 1,0 1 0,0-1 0,-1 0 0,1 0 0,0 1-1,0-1 1,0 1 0,0-1 0,-1 0 0,1 1 0,0 0-1,-1-1 1,1 1 0,0-1 0,-1 1 0,1 0-1,0-1 1,-1 1 0,1 0 0,-1 0 0,1 1 0,0 0-34,-1 0 1,1 0-1,-1 0 1,1 1 0,-1-1-1,0 0 1,0 0-1,0 1 1,0-1-1,-1 3 1,-1 5-177,0 0 1,-1 0-1,-5 12 1,7-20 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7.828"/>
    </inkml:context>
    <inkml:brush xml:id="br0">
      <inkml:brushProperty name="width" value="0.05" units="cm"/>
      <inkml:brushProperty name="height" value="0.05" units="cm"/>
    </inkml:brush>
  </inkml:definitions>
  <inkml:trace contextRef="#ctx0" brushRef="#br0">155 506 18516,'1'-1'200,"0"-1"-1,0 1 1,0-1 0,-1 1-1,1-1 1,0 1 0,-1-1-1,0 0 1,1 1-1,-1-1 1,0 0 0,0 1-1,0-1 1,0 0 0,0 1-1,0-1 1,0 0 0,-1 1-1,1-1 1,-1 1 0,0-4-1,0 4-88,0 0 0,0 0-1,0 1 1,0-1 0,0 0 0,0 1-1,0-1 1,0 0 0,0 1-1,0-1 1,0 1 0,0 0-1,-1-1 1,1 1 0,0 0 0,0 0-1,0 0 1,-1 0 0,1 0-1,0 0 1,0 0 0,0 0 0,-1 0-1,1 0 1,0 1 0,0-1-1,0 0 1,0 1 0,-1-1 0,-1 2-1,-6 3-33,0 1-1,0 0 0,0 0 1,1 0-1,-1 2 1,2-1-1,-1 1 0,1 0 1,0 0-1,1 1 0,0 0 1,0 0-1,1 0 1,-8 18-1,13-26-74,-1 0-1,1 0 1,0 0 0,-1 0-1,1 0 1,0-1 0,-1 1 0,1 1-1,0-1 1,0 0 0,0 0-1,0 0 1,0 0 0,0 0 0,0 0-1,0 0 1,1 0 0,-1 0-1,0 0 1,1 0 0,-1 0 0,0 0-1,1-1 1,-1 1 0,1 0-1,0 1 1,1-1 4,-1 0-1,1 0 0,-1-1 1,0 1-1,1-1 1,-1 1-1,1-1 0,-1 0 1,1 1-1,-1-1 1,1 0-1,0 0 1,-1 0-1,1 0 0,2-1 1,5 0 21,0-1-1,1-1 1,-1 1 0,16-8 0,2-6 88,0 0 0,0-2-1,-2-1 1,46-44 0,-66 58-95,-3 3-11,0 0 1,0 0-1,0 1 0,0-1 1,0 0-1,0 1 1,1-1-1,-1 1 0,1 0 1,3-2-1,-6 3-7,1 1 0,-1-1 0,0 0 0,0 0 0,1 0 0,-1 0 0,0 0 0,1 0 1,-1 0-1,0 0 0,0 0 0,1 1 0,-1-1 0,0 0 0,0 0 0,1 0 0,-1 1 0,0-1 0,0 0 0,1 0 0,-1 0 0,0 1 0,0-1 0,0 0 0,0 1 0,0-1 0,1 0 0,-1 0 0,0 1 1,0-1-1,0 0 0,0 1 0,0-1 0,0 0 0,0 0 0,0 1 0,0-1 0,0 0 0,0 1 0,0 18-4,0-13 6,-1 4 10,1 1-28,0-1 1,0 0-1,1 0 0,3 16 1,-4-25 16,1 0 1,-1 0 0,0 1-1,0-1 1,1 0-1,-1 0 1,1 0-1,-1 0 1,1 0 0,0 0-1,-1 0 1,1 0-1,0 0 1,0 0-1,0 0 1,-1 0 0,1 0-1,0-1 1,0 1-1,0 0 1,0-1-1,1 1 1,-1 0 0,0-1-1,0 1 1,0-1-1,0 0 1,0 1 0,1-1-1,-1 0 1,0 0-1,0 0 1,1 0-1,-1 0 1,0 0 0,0 0-1,0 0 1,1-1-1,-1 1 1,0 0-1,0-1 1,0 1 0,0-1-1,1 1 1,-1-1-1,0 1 1,1-2-1,7-3 56,-1-1 0,0 0-1,0 0 1,0-1-1,-1 0 1,0 0-1,12-15 1,-2-2 196,22-40 0,-12 13 229,31-81-1,-46 98-296,-1 0 0,-2-1 0,8-58 0,-17 89-184,0 1 0,1-1 0,-1 0 0,0 1-1,-1-1 1,1 1 0,-1-1 0,1 0 0,-1 1-1,-2-6 1,3 9-5,-1 0 0,1 0 1,0-1-1,0 1 0,0 0 0,0 0 0,-1-1 1,1 1-1,0 0 0,0 0 0,0 0 0,-1-1 0,1 1 1,0 0-1,-1 0 0,1 0 0,0 0 0,0 0 0,-1 0 1,1-1-1,0 1 0,-1 0 0,1 0 0,0 0 1,0 0-1,-1 0 0,1 0 0,0 0 0,-1 0 0,1 0 1,0 0-1,-1 0 0,1 1 0,0-1 0,0 0 1,-1 0-1,1 0 0,-1 0 0,0 2-7,-1-1-1,0 1 1,1 0 0,-1-1 0,1 1-1,0 0 1,-1 0 0,1 0-1,-1 3 1,-15 30-57,2 1 0,1 0 0,2 1 0,2 0 0,1 1 0,2 0 0,2 0 0,-1 46 1,6-83 64,-1 12-30,2 1 1,-1-1 0,4 15-1,-4-25 25,1 0-1,0-1 0,-1 1 0,1 0 0,0 0 0,0 0 1,1-1-1,-1 1 0,1-1 0,-1 1 0,1-1 1,0 1-1,0-1 0,0 0 0,0 0 0,0 0 0,0 0 1,0 0-1,1-1 0,4 3 0,-6-3 7,0-1 1,0 0-1,0 1 0,0-1 0,1 0 1,-1 0-1,0 0 0,0 1 0,0-1 0,1-1 1,-1 1-1,0 0 0,0 0 0,0 0 1,0-1-1,1 1 0,-1 0 0,0-1 1,0 1-1,0-1 0,0 1 0,1-2 0,1 0 8,-1 0 1,0 0-1,1-1 0,-1 1 0,0-1 0,0 1 0,-1-1 0,3-3 0,1-5 27,0 1 1,-1-1 0,5-17-1,-5 12-2,-1 0 0,0 0-1,-1 0 1,0 0 0,-2-27-1,0 42-31,0 0-1,0 0 1,0 1 0,0-1-1,0 0 1,0 0-1,-1 1 1,1-1 0,0 0-1,0 0 1,-1 1-1,1-1 1,-1 0 0,1 1-1,-1-1 1,1 1 0,-1-1-1,0 0 1,1 1-1,-1-1 0,1 1 1,-1 0-1,1 0 0,0 0 1,-1 0-1,1 0 1,-1 0-1,1 0 0,0 0 1,-1 0-1,1 0 0,-1 0 1,1 0-1,0 0 0,-1 1 1,1-1-1,-1 0 0,1 0 1,0 0-1,-1 1 0,1-1 1,0 0-1,-1 1 0,-1 0 3,0 1-1,0 0 0,0 0 0,1 0 0,-1 0 1,1 0-1,-1 1 0,-1 3 0,-1 4-4,0 0-1,1 1 1,1-1 0,0 0-1,0 1 1,1-1-1,0 1 1,1 12-1,0-21 1,0 1 0,0 0 0,1-1 1,-1 1-1,1 0 0,-1-1 0,1 1 0,0 0 0,0-1 0,0 1 0,1-1 0,-1 0 0,0 1 0,1-1 0,0 0 0,-1 0 0,1 0 0,0 0 0,0 0 0,0 0 0,0-1 0,1 1 0,-1 0 0,0-1 0,1 0 0,-1 0 0,1 0 0,-1 0 0,1 0 0,0 0 0,-1-1 0,1 1 0,0-1 1,-1 1-1,1-1 0,4-1 0,-1 1 4,-1 0 0,1-1 0,-1 0 0,1 0 0,-1-1 0,1 1 1,-1-1-1,0 0 0,0-1 0,0 1 0,0-1 0,0 0 0,7-6 1,-1-1 7,-1 0 0,0-1 0,0 0 1,9-14-1,-12 10-58,-7 11-12,-6 10 16,-18 19-43,-18 23-1,39-44 85,-1 1-1,1 0 1,0 0-1,1 0 0,-1 1 1,1-1-1,0 0 1,-2 7-1,4-11 4,0 0-1,0-1 1,0 1-1,0 0 0,0 0 1,0 0-1,0 0 1,0 0-1,0 0 1,0 0-1,1-1 1,-1 1-1,0 0 1,1 0-1,-1 0 0,0 0 1,1-1-1,-1 1 1,1 0-1,-1 0 1,1-1-1,1 2 1,0 0-1,0-1 0,0 0 0,0 0 0,0 1 1,0-1-1,0-1 0,0 1 0,4 1 1,5 0-5,-1 0 0,0-1 0,11 0 0,-18-1 1,7 0 5,0-1 0,0 0 0,-1 0-1,1-1 1,0 0 0,-1-1 0,0 0-1,1 0 1,-1-1 0,0 0-1,14-10 1,3-4 10,-1-1 1,30-30-1,-2 1 3,-51 45-18,1 1 1,0 0 0,0 0 0,0 0 0,1 0 0,4-2-1,-8 4 4,0 0-1,1-1 0,-1 1 1,0 0-1,1 0 0,-1 0 1,0 0-1,1 0 1,-1 0-1,0 0 0,1 0 1,-1 0-1,0 0 0,1 1 1,-1-1-1,0 0 0,1 0 1,-1 0-1,0 0 0,1 0 1,-1 1-1,0-1 0,1 0 1,-1 0-1,0 0 0,0 1 1,1-1-1,2 17-28,-5-3 5,0 1 1,-1-1-1,-5 17 0,5-20 24,0 1 0,0-1 0,1 1 0,0 0-1,1 0 1,1 15 0,0-26 6,0 0 0,0 0 1,0 0-1,0 0 0,0 0 0,0 0 0,0 0 0,1-1 0,-1 1 1,0 0-1,0 0 0,1 0 0,-1 0 0,1-1 0,-1 1 1,1 0-1,-1 0 0,1-1 0,0 1 0,-1 0 0,1-1 0,0 1 1,-1 0-1,1-1 0,0 1 0,0-1 0,-1 0 0,3 1 1,-2-1 11,1 0 0,0 0 1,0 0-1,-1 0 1,1 0-1,0 0 1,-1-1-1,1 1 1,0-1-1,-1 0 0,1 1 1,0-1-1,2-2 1,3-1 65,1-2 1,-1 1 0,0-1 0,11-12-1,-7 4 58,0 0 0,15-27-1,-23 35-126,-1 1-1,1 0 1,-1-1-1,0 0 0,0 1 1,-1-1-1,1 0 0,-1 0 1,-1 0-1,1 0 0,-1-11 1,0 16-15,0 1 0,0 0 0,0 0 1,0 0-1,0-1 0,0 1 0,0 0 1,0 0-1,0-1 0,0 1 0,0 0 1,0 0-1,0-1 0,0 1 0,0 0 0,0 0 1,0-1-1,0 1 0,0 0 0,0 0 1,0 0-1,-1-1 0,1 1 0,0 0 0,0 0 1,0 0-1,0-1 0,0 1 0,-1 0 1,1 0-1,0 0 0,0 0 0,0 0 0,-1-1 1,1 1-1,0 0 0,0 0 0,0 0 1,-1 0-1,1 0 0,0 0 0,0 0 1,-1 0-1,1 0 0,0 0 0,0 0 0,0 0 1,-1 0-1,1 0 0,0 0 0,0 0 1,-1 0-1,1 0 0,0 0 0,0 0 0,0 0 1,-1 0-1,1 1 0,0-1 0,0 0 1,0 0-1,-1 0 0,1 0 0,0 0 1,0 1-1,0-1 0,0 0 0,-1 0 0,0 1-2,1 0-1,-1 0 1,1 0-1,-1 0 0,0 0 1,1 0-1,0 0 0,-1 0 1,1 0-1,0 0 0,-1 0 1,1 0-1,0 0 0,0 0 1,0 2-1,0-1 0,1-1 0,-1 1-1,1 0 1,-1-1 0,1 1 0,0 0-1,0-1 1,0 1 0,0-1 0,0 1-1,0-1 1,0 0 0,0 1 0,1-1-1,-1 0 1,1 0 0,-1 0 0,0 0-1,1 0 1,0 0 0,-1 0 0,1-1-1,0 1 1,-1 0 0,1-1 0,0 0-1,-1 1 1,1-1 0,0 0-1,0 0 1,0 0 0,1 0 0,5 0-7,0 0-1,0-1 1,0 0 0,-1 0 0,1-1 0,8-2-1,-2-1 8,0-1-1,0 0 0,0-1 1,-1-1-1,0 0 0,0-1 0,-1 0 1,0-1-1,-1 0 0,0-1 1,0 0-1,-1-1 0,12-19 0,-20 27 3,0 0-1,0-1 0,-1 1 0,1 0 0,0-9 0,-2 13 2,1-1-1,-1 0 0,0 0 0,0 1 0,0-1 0,0 0 0,0 1 0,0-1 0,-1 0 1,1 0-1,0 1 0,0-1 0,0 0 0,-1 1 0,1-1 0,0 0 0,-1 1 0,0-2 1,1 2-2,-1 0 1,1-1 0,-1 1 0,0 0 0,1 0 0,-1 0-1,0 0 1,1 0 0,-1-1 0,0 1 0,1 0-1,-1 0 1,0 1 0,1-1 0,-1 0 0,0 0 0,1 0-1,-1 0 1,0 0 0,1 1 0,-1-1 0,1 0-1,-1 1 1,-1 0 0,-5 3-6,0 1 0,0 0 0,0 0-1,1 1 1,-1 0 0,1 0 0,1 1 0,-7 9 0,0 0 5,1 1 1,-14 29 0,22-41 5,1 1 1,0 1-1,0-1 0,0 0 0,0 0 1,0 8-1,2-13-4,0 1 1,0-1-1,0 0 1,0 0-1,0 0 1,0 1-1,0-1 1,0 0-1,0 0 1,1 0-1,-1 0 0,0 1 1,1-1-1,-1 0 1,1 0-1,-1 0 1,1 0-1,0 0 1,-1 0-1,1 0 1,0 0-1,0 0 1,0-1-1,-1 1 1,1 0-1,0 0 0,0-1 1,0 1-1,0 0 1,1-1-1,-1 1 1,0-1-1,0 0 1,0 1-1,0-1 1,0 0-1,1 0 1,1 1-1,5-1 4,1 0 0,-1-1 0,1 0 0,-1 0-1,0-1 1,0 1 0,11-5 0,57-26-21,-41 16-18,-18 9 28,-9 3-5,0 0 1,1 1-1,-1-1 0,1 2 0,14-3 0,-22 5 8,0-1 1,1 1-1,-1 0 0,1 1 0,-1-1 0,1 0 1,-1 0-1,1 0 0,-1 1 0,0-1 0,1 1 0,-1-1 1,0 1-1,1 0 0,-1-1 0,2 3 0,-2-2-1,1 1 0,-1-1 0,0 1 0,0-1 0,0 1 0,-1 0 0,1-1 0,0 1 0,-1 0 0,1 0 0,-1-1 0,1 1 0,-1 0 0,0 0 0,0 0 0,0 2 0,-4 45-35,-1-14 41,5-35 0,0 1 0,0-1 0,0 0 0,0 1 0,0-1 0,0 0 0,0 1 1,0-1-1,1 0 0,-1 1 0,0-1 0,0 1 0,0-1 0,0 0 0,0 1 0,1-1 0,-1 0 0,0 0 0,0 1 0,1-1 1,-1 0-1,0 1 0,0-1 0,1 0 0,-1 0 0,0 0 0,1 1 0,-1-1 0,0 0 0,1 0 0,-1 0 0,0 0 0,1 0 0,-1 0 1,1 1-1,-1-1 0,0 0 0,1 0 0,-1 0 0,0 0 0,1 0 0,-1-1 0,0 1 0,1 0 0,-1 0 0,1 0 0,-1 0 0,0 0 1,1 0-1,-1 0 0,0-1 0,1 1 0,-1 0 0,0 0 0,0-1 0,1 1 0,-1 0 0,0-1 0,27-16 19,-20 13-60,10-7-92,-9 5-525,0 1 0,0 0 0,0 0 1,1 1-1,13-5 0,-19 10-35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8.233"/>
    </inkml:context>
    <inkml:brush xml:id="br0">
      <inkml:brushProperty name="width" value="0.05" units="cm"/>
      <inkml:brushProperty name="height" value="0.05" units="cm"/>
    </inkml:brush>
  </inkml:definitions>
  <inkml:trace contextRef="#ctx0" brushRef="#br0">3 2 23621,'-3'2'1272,"8"-1"-1304,5-5 656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7.918"/>
    </inkml:context>
    <inkml:brush xml:id="br0">
      <inkml:brushProperty name="width" value="0.05" units="cm"/>
      <inkml:brushProperty name="height" value="0.05" units="cm"/>
    </inkml:brush>
  </inkml:definitions>
  <inkml:trace contextRef="#ctx0" brushRef="#br0">1 124 17772,'0'1'51,"0"0"1,0 1-1,0-1 0,0 0 1,0 0-1,0 1 1,0-1-1,1 0 0,-1 0 1,0 0-1,1 1 0,-1-1 1,1 0-1,-1 0 1,1 0-1,0 0 0,-1 0 1,1 0-1,0 0 1,0 0-1,-1 0 0,1 0 1,0-1-1,0 1 1,0 0-1,0-1 0,0 1 1,0 0-1,2 0 0,7 1-28,0 0-1,1 0 1,-1-1 0,1-1-1,0 0 1,-1 0-1,1-1 1,13-2-1,14-1-3,383 10 18,37-3-338,8-57 42,118-7 256,-115 52 14,-457 9-23,-3 0-95,-1 0 0,1-1 0,-1 0 0,1 0 0,-1-1 0,1 0 0,-1 0 0,11-5 0,-19 7 94,1 0 1,-1-1-1,1 1 0,-1 0 0,1-1 1,0 1-1,-1 0 0,0-1 0,1 1 1,-1-1-1,1 1 0,-1-1 0,1 1 1,-1-1-1,0 1 0,1-1 0,-1 0 1,0 1-1,0-1 0,1 1 0,-1-1 0,0 0 1,0 1-1,0-1 0,0 0 0,0 1 1,0-1-1,0 0 0,0 0 0,-7-5-253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0.644"/>
    </inkml:context>
    <inkml:brush xml:id="br0">
      <inkml:brushProperty name="width" value="0.05" units="cm"/>
      <inkml:brushProperty name="height" value="0.05" units="cm"/>
    </inkml:brush>
  </inkml:definitions>
  <inkml:trace contextRef="#ctx0" brushRef="#br0">0 0 20388,'6'3'1905,"-2"4"-1353,3 8-280,-15 10 1848,5 7-1696,0 5-424,3 2-232,4-5 232,1-6-96,5-17-8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1.681"/>
    </inkml:context>
    <inkml:brush xml:id="br0">
      <inkml:brushProperty name="width" value="0.05" units="cm"/>
      <inkml:brushProperty name="height" value="0.05" units="cm"/>
    </inkml:brush>
  </inkml:definitions>
  <inkml:trace contextRef="#ctx0" brushRef="#br0">15 0 21677,'-7'45'746,"3"1"1,1-1-1,6 83 1,-3-127-747,5 36 385,-5-37-371,0 1-1,0-1 1,0 1 0,0-1 0,0 0 0,1 1 0,-1-1 0,0 1 0,0-1-1,1 0 1,-1 1 0,0-1 0,0 0 0,1 1 0,-1-1 0,0 0 0,1 1-1,-1-1 1,0 0 0,1 0 0,-1 1 0,1-1 0,-1 0 0,0 0 0,1 0-1,0 1 1,0-2 9,0 1 0,0 0 0,-1-1 0,1 1 0,0-1 0,0 1 0,0-1 0,0 1 0,-1-1 0,1 0 0,0 1 0,-1-1 0,1 0 0,0 0 0,-1 0 0,1 1 0,0-3 0,17-26 387,15-33 1,5-8 3,-26 49-307,-6 8-47,1 1 0,1 0 0,0 1 0,1 0 0,0 0 0,14-13 0,-22 23-57,0 0 1,0 0 0,0 0-1,1 0 1,-1 0-1,0 0 1,0 0-1,0 1 1,1-1-1,-1 0 1,0 1-1,1-1 1,-1 1-1,1 0 1,-1-1 0,1 1-1,-1 0 1,0 0-1,1 0 1,-1 0-1,1 0 1,-1 0-1,1 0 1,-1 0-1,1 1 1,-1-1-1,0 1 1,1-1 0,-1 1-1,0-1 1,1 1-1,-1 0 1,0-1-1,0 1 1,1 0-1,-1 0 1,0 0-1,0 0 1,0 0-1,0 0 1,0 1 0,-1-1-1,1 0 1,0 0-1,0 1 1,-1-1-1,1 0 1,0 2-1,4 9 5,-1-1 0,0 1-1,0 0 1,-1 0 0,-1 0 0,2 24-1,-3 74 50,-3-87 81,1-17-547,1-12-1502,5-49 1064,4 16 271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2.506"/>
    </inkml:context>
    <inkml:brush xml:id="br0">
      <inkml:brushProperty name="width" value="0.05" units="cm"/>
      <inkml:brushProperty name="height" value="0.05" units="cm"/>
    </inkml:brush>
  </inkml:definitions>
  <inkml:trace contextRef="#ctx0" brushRef="#br0">153 19 19748,'-9'4'464,"-1"0"-1,0 1 0,1 0 1,0 0-1,0 1 0,1 1 1,-1-1-1,1 1 0,1 0 0,-14 17 1,16-17-402,0 0 0,0 0 0,1 1 0,0-1 1,0 1-1,1 0 0,0 0 0,1 1 0,-1-1 0,1 0 0,1 1 1,0-1-1,0 16 0,1-23-61,-1 0-1,1 0 1,0 1 0,0-1 0,0 0-1,1 0 1,-1 0 0,0 0-1,0 0 1,0 1 0,1-1 0,-1 0-1,1 0 1,-1 0 0,1 0 0,-1 0-1,1 0 1,0 0 0,-1 0 0,1 0-1,0 0 1,0-1 0,0 1 0,0 0-1,-1 0 1,1-1 0,0 1 0,0-1-1,0 1 1,1-1 0,-1 1-1,0-1 1,1 1 0,1-1 2,-1 0 0,1 0 0,-1-1 0,0 1 0,1-1 0,-1 1 0,0-1 1,0 0-1,1 0 0,-1 0 0,0 0 0,0 0 0,0-1 0,0 1 0,0-1 0,1-1 0,7-6 15,-1-1-1,0 0 1,-1 0 0,0-1-1,0 0 1,10-22 0,-9 14 64,-1 0 0,0-1 0,7-32 0,-13 45-48,-2 6-26,1-1-1,0 1 1,-1 0-1,0-1 1,1 1-1,-1-1 1,0 1-1,0-1 1,0 1-1,0-1 1,0 1-1,0 0 1,0-1 0,0 1-1,-1-1 1,1 1-1,-1-2 1,1 3-7,0 0 1,0 0-1,-1-1 1,1 1 0,0 0-1,0 0 1,0 0-1,0 0 1,0 0 0,0 0-1,-1 0 1,1 0-1,0 0 1,0 0 0,0 0-1,0 0 1,0 0 0,0 0-1,-1 0 1,1 0-1,0 0 1,0 0 0,0 0-1,0 0 1,0 0-1,-1 0 1,1 0 0,0 0-1,0 0 1,0 0-1,0 0 1,0 0 0,0 1-1,0-1 1,-1 0-1,1 0 1,0 0 0,0 0-1,0 0 1,0 0-1,0 0 1,0 0 0,0 1-1,0-1 1,0 0-1,0 0 1,-7 11 33,-2 14 1,2-4-26,1 2 0,1-1 0,1 1 0,0-1 0,2 1 0,1 24 0,1-46-6,0 1 0,0-1 0,0 1 1,0-1-1,0 0 0,1 1 0,-1-1 1,0 0-1,1 0 0,-1 1 1,1-1-1,-1 0 0,1 0 0,0 0 1,0 0-1,-1 1 0,1-1 0,0 0 1,0 0-1,1 1 0,-1-2 0,0 0 0,0 0-1,0 0 1,0 0 0,0 1 0,0-1 0,0-1-1,0 1 1,0 0 0,0 0 0,0 0 0,-1 0-1,1-1 1,0 1 0,0 0 0,0-1 0,0 1-1,0-1 1,-1 1 0,1-1 0,1 0 0,5-5 14,-1 0 1,1 0 0,-1 0 0,8-13-1,16-25 25,-14 21-48,26-31 1,-41 53-2,0-1 0,0 1 0,0 0 0,0 0-1,0 0 1,0 1 0,0-1 0,0 0 0,0 0 0,0 0 0,0 1 0,1-1 0,-1 1 0,0-1 0,0 1 0,1-1 0,-1 1 0,1 0 0,1-1 0,-2 2 0,-1-1 1,1 0-1,0 1 0,0-1 1,-1 1-1,1-1 1,0 1-1,-1-1 1,1 1-1,0-1 1,-1 1-1,1 0 0,-1-1 1,1 1-1,-1 0 1,0-1-1,1 1 1,-1 0-1,0 0 1,1-1-1,-1 1 0,0 2 1,2 6-29,0 1 0,-1-1 0,0 1 0,-2 10 0,1-16 29,0 14 9,-1-14 8,1 1 0,-1-1 0,1 1 0,1-1 0,-1 1 0,0-1 0,1 0 0,0 1 0,0-1 0,2 6 0,-2-10-2,0 1 0,-1-1 0,1 1 1,-1-1-1,1 1 0,0-1 1,-1 1-1,1-1 0,0 0 0,0 1 1,-1-1-1,1 0 0,0 0 0,0 1 1,-1-1-1,1 0 0,0 0 0,0 0 1,-1 0-1,1 0 0,0 0 0,0 0 1,0 0-1,-1 0 0,1-1 0,0 1 1,0 0-1,-1 0 0,1-1 0,0 1 1,0-1-1,-1 1 0,1 0 0,-1-1 1,1 1-1,0-1 0,-1 1 0,1-2 1,30-24 180,-27 22-152,15-15 82,-6 5-30,29-21 1,-39 32-95,1 1 0,-1-1 0,1 1 0,0 0 0,0 0 0,0 0 1,0 1-1,0 0 0,1-1 0,-1 1 0,0 1 0,0-1 0,8 0 0,-10 2-5,1-1-1,-1 1 1,1-1-1,-1 1 1,1 0 0,-1 0-1,1 0 1,-1 0-1,0 0 1,0 0 0,0 1-1,0-1 1,0 1-1,0-1 1,0 1-1,0 0 1,0 0 0,-1 0-1,1 0 1,-1 0-1,0 0 1,1 1-1,0 2 1,3 8-26,0-1 0,-2 1 1,5 20-1,3 11 60,-10-44-18,-1 1-1,0-1 1,0 1-1,0-1 1,0 1-1,1-1 1,-1 1-1,0-1 1,1 1-1,-1-1 1,0 1-1,1-1 1,-1 0-1,0 1 1,1-1-1,-1 1 0,1-1 1,-1 0-1,1 0 1,-1 1-1,1-1 1,-1 0-1,1 0 1,-1 0-1,1 1 1,-1-1-1,1 0 1,-1 0-1,1 0 1,1 0 5,-1-1 1,0 1-1,0 0 1,0-1-1,0 1 1,0-1 0,0 0-1,0 1 1,0-1-1,0 0 1,0 0-1,0 1 1,1-2 0,26-37 273,-24 31-227,10-13 56,-9 12-86,0 0 1,1 1-1,0 0 0,1 0 1,-1 0-1,1 1 0,9-7 1,-15 13-36,0 0 0,0 1 0,0-1 1,0 0-1,0 1 0,0 0 0,0-1 0,0 1 0,0 0 1,0-1-1,0 1 0,0 0 0,0 0 0,0 0 1,0 0-1,0 0 0,0 0 0,0 0 0,0 0 1,0 0-1,1 1 0,-1-1 0,0 0 0,0 1 1,0-1-1,0 0 0,0 1 0,-1 0 0,1-1 1,0 1-1,0-1 0,0 1 0,0 0 0,-1 0 1,1 0-1,0-1 0,-1 1 0,1 0 0,0 0 1,-1 0-1,1 0 0,-1 0 0,1 2 0,3 5-17,-1 1 0,0 0 0,-1-1 0,2 11-1,-2-10 27,-2-9 2,0 1-1,0-1 1,0 0 0,0 1-1,0-1 1,0 0 0,1 1-1,-1-1 1,0 0 0,0 1-1,0-1 1,0 0 0,0 0 0,0 1-1,1-1 1,-1 0 0,0 1-1,0-1 1,1 0 0,-1 0-1,0 0 1,0 1 0,1-1-1,-1 0 1,0 0 0,0 0-1,1 1 1,-1-1 0,0 0-1,1 0 1,7-7 125,7-21 36,-13 24-136,-1 2-12,3-7 12,1 0-1,0 0 0,6-9 1,-10 18-35,-1-1 1,1 1-1,-1-1 0,1 0 1,-1 1-1,1-1 1,-1 1-1,1-1 1,0 1-1,-1-1 0,1 1 1,-1 0-1,1-1 1,0 1-1,-1 0 1,1 0-1,0-1 0,0 1 1,-1 0-1,1 0 1,0 0-1,0 0 1,0 0-6,0 1 0,0 0 0,0-1 0,-1 1 0,1 0 1,0 0-1,-1-1 0,1 1 0,0 0 0,-1 0 0,1 0 1,-1 0-1,1 0 0,-1 0 0,0 0 0,1 0 1,-1 0-1,0 0 0,0 0 0,0 0 0,0 2 0,5 49-636,-5-39 68,1 0-1,0 0 1,6 20-1,-7-33 571,0 0 1,-1 0-1,1 1 0,0-1 0,0 0 1,0 0-1,0 0 0,0 0 1,0 0-1,0 0 0,0 1 0,0-1 1,0 0-1,0 0 0,0 0 0,0 0 1,1 0-1,-1 0 0,0 0 0,0 1 1,0-1-1,0 0 0,0 0 0,0 0 1,0 0-1,0 0 0,0 0 1,0 0-1,0 0 0,0 1 0,1-1 1,-1 0-1,0 0 0,0 0 0,0 0 1,0 0-1,0 0 0,0 0 0,1 0 1,-1 0-1,0 0 0,0 0 1,0 0-1,0 0 0,0 0 0,0 0 1,1 0-1,-1 0 0,0 0 0,0 0 1,0 0-1,0 0 0,0 0 0,0 0 1,0 0-1,1 0 0,-1 0 1,0 0-1,0 0 0,0-1 0,7-14-529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3.128"/>
    </inkml:context>
    <inkml:brush xml:id="br0">
      <inkml:brushProperty name="width" value="0.05" units="cm"/>
      <inkml:brushProperty name="height" value="0.05" units="cm"/>
    </inkml:brush>
  </inkml:definitions>
  <inkml:trace contextRef="#ctx0" brushRef="#br0">86 1 20308,'-52'167'4860,"41"-120"-4640,3 0 0,1 0 0,-1 71 0,8-106-206,1 1-1,0-1 1,0 1-1,1-1 1,4 12-1,-5-21-8,0-1 0,0 1 0,0-1 0,0 1 0,0-1 0,1 0 0,-1 1 0,1-1 0,0 0 0,0 0 0,0 0-1,4 3 1,-5-4 0,1 0-1,0 0 0,0-1 1,0 1-1,-1 0 0,1-1 1,0 1-1,0-1 0,0 0 1,0 0-1,0 0 0,0 0 1,0 0-1,0 0 0,0 0 1,0-1-1,0 1 0,0-1 1,0 1-1,2-2 0,4-2-6,0 0-1,0-1 0,-1 0 1,1 0-1,-1 0 0,0-1 1,10-11-1,42-53-38,-54 62 42,74-103-77,-45 61 41,-34 50 36,0 0 1,0 0-1,0-1 0,0 1 0,0 0 1,0 0-1,0 0 0,0-1 0,0 1 1,0 0-1,0 0 0,0 0 0,0 0 1,1-1-1,-1 1 0,0 0 0,0 0 1,0 0-1,0 0 0,0-1 0,1 1 0,-1 0 1,0 0-1,0 0 0,0 0 0,0 0 1,1 0-1,-1 0 0,0 0 0,0 0 1,0 0-1,1-1 0,-1 1 0,0 0 1,0 0-1,0 0 0,1 0 0,-1 0 0,0 0 1,0 1-1,0-1 0,1 0 0,-1 10 35,-7 18 42,-3 4 215,-6 36-1,14-56-186,0 0 0,1 0 0,1 0 0,0 0 0,0 0 0,4 20 0,-4-31-95,0 0 0,0 0 0,1 1 1,-1-1-1,0 0 0,1 0 0,-1 0 0,1 0 0,-1 0 0,1 0 1,-1 0-1,1 0 0,0 0 0,0 0 0,-1 0 0,1 0 1,0 0-1,0 0 0,0-1 0,0 1 0,0 0 0,0-1 0,0 1 1,0-1-1,0 1 0,0-1 0,0 1 0,0-1 0,1 0 1,-1 0-1,0 1 0,0-1 0,0 0 0,1 0 0,-1 0 0,0 0 1,0-1-1,0 1 0,0 0 0,1 0 0,-1-1 0,0 1 1,0 0-1,0-1 0,0 1 0,0-1 0,2-1 0,3-1-120,0-1-1,0 0 0,-1 0 1,1 0-1,-1-1 1,0 1-1,5-7 0,-6 5-48,0 0-1,0 0 1,-1 0-1,0-1 1,0 1-1,-1 0 1,0-1-1,0 0 0,1-9 1,2-13-300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3.574"/>
    </inkml:context>
    <inkml:brush xml:id="br0">
      <inkml:brushProperty name="width" value="0.05" units="cm"/>
      <inkml:brushProperty name="height" value="0.05" units="cm"/>
    </inkml:brush>
  </inkml:definitions>
  <inkml:trace contextRef="#ctx0" brushRef="#br0">5 0 24621,'-4'9'1601,"4"-3"-1417,3 2-192,5-1-88,4 3-665,-1-1 633,4-2-176,0 5-80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4.009"/>
    </inkml:context>
    <inkml:brush xml:id="br0">
      <inkml:brushProperty name="width" value="0.05" units="cm"/>
      <inkml:brushProperty name="height" value="0.05" units="cm"/>
    </inkml:brush>
  </inkml:definitions>
  <inkml:trace contextRef="#ctx0" brushRef="#br0">95 240 18164,'-2'14'807,"0"0"-1,-1 0 1,-1 0-1,-11 25 1,-6 26 1056,20-59-1674,-8 49 743,9-54-909,0 1 1,-1 0 0,1-1-1,0 1 1,0 0-1,0-1 1,0 1-1,1 0 1,-1 0 0,0-1-1,1 1 1,-1 0-1,1-1 1,-1 1-1,1-1 1,0 1-1,0-1 1,0 1 0,0-1-1,0 0 1,0 1-1,0-1 1,0 0-1,0 0 1,3 2 0,-2-2-15,1-1 0,-1 0 1,0 0-1,0 0 1,1 0-1,-1 0 0,0 0 1,0-1-1,1 1 1,-1-1-1,0 1 0,0-1 1,0 0-1,0 0 1,0 0-1,0 0 0,0 0 1,0-1-1,0 1 1,0-1-1,-1 1 0,1-1 1,2-2-1,6-7 77,-1 0 0,11-17-1,-17 24-43,11-17 132,-1 0 1,-1 0-1,-1-1 1,-1-1-1,0 0 1,-2 0-1,-1-1 1,-1 0-1,-1 0 1,-1-1-1,-1 1 1,-1-48-1,-2 66-156,-1 0 1,0 0-1,0 0 0,0 0 1,-1 1-1,1-1 0,-6-10 1,6 14-21,0 0 1,0 1-1,0-1 0,0 1 1,0-1-1,0 1 1,0 0-1,-1 0 0,1-1 1,-1 1-1,1 0 1,-1 0-1,1 0 0,-1 0 1,1 0-1,-1 1 1,0-1-1,1 1 1,-1-1-1,0 1 0,0-1 1,0 1-1,1 0 1,-1 0-1,0 0 0,0 0 1,0 0-1,1 0 1,-1 0-1,-2 1 0,-3 1-10,1 1 0,-1-1 0,1 1-1,0 1 1,-1-1 0,2 1-1,-1 0 1,-8 8 0,-42 42-55,49-47 60,0 0 1,0 1-1,0 0 0,0 0 1,1 0-1,0 1 0,1 0 1,0 1-1,-6 15 0,11-24 0,-1 0-1,1 0 0,0 0 0,0 0 0,-1 0 0,1 0 0,0 1 0,0-1 0,1 0 1,-1 0-1,0 0 0,0 0 0,0 0 0,1 0 0,-1 0 0,0 0 0,1 0 0,-1 0 1,1 0-1,0 0 0,-1 0 0,1 0 0,0 0 0,-1 0 0,1 0 0,0 0 1,0-1-1,0 1 0,0 0 0,-1-1 0,1 1 0,0-1 0,0 1 0,0-1 0,1 1 1,-1-1-1,0 0 0,0 1 0,0-1 0,0 0 0,2 0 0,8 2-95,-1-1-1,1 0 0,18-1 0,-13 0-11,-10 0 85,15 0-122,0 1 0,0 1 0,0 1 0,31 9 0,-46-11 144,-1 2 1,1-1 0,0 1-1,-1 0 1,1 0-1,-1 0 1,0 1 0,0 0-1,0 0 1,-1 0-1,0 0 1,1 1 0,-1 0-1,-1 0 1,1 0-1,-1 0 1,0 0 0,0 1-1,0 0 1,1 6-1,0 1 49,-1 1-1,-1-1 0,0 1 1,-1 0-1,0 0 0,-2 15 1,0-10-100,2 0 1,3 23 0,-4-42 29,0 1 0,0-1 0,-1 0 0,1 0 0,0 0 0,0 1 0,0-1 0,0 0 0,0 0 0,0 1 0,0-1 0,0 0 0,0 0 0,1 0 0,-1 1 0,0-1 0,0 0-1,0 0 1,0 0 0,0 1 0,0-1 0,0 0 0,0 0 0,1 0 0,-1 1 0,0-1 0,0 0 0,0 0 0,0 0 0,1 0 0,-1 0 0,0 0 0,0 1 0,0-1 0,0 0 0,1 0-1,-1 0 1,0 0 0,0 0 0,1 0 0,4-9-869,1-17 180,-1 0 165,-3-2-118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4.383"/>
    </inkml:context>
    <inkml:brush xml:id="br0">
      <inkml:brushProperty name="width" value="0.05" units="cm"/>
      <inkml:brushProperty name="height" value="0.05" units="cm"/>
    </inkml:brush>
  </inkml:definitions>
  <inkml:trace contextRef="#ctx0" brushRef="#br0">0 58 19468,'0'-19'2089,"0"4"-1481,9 3-296,6 4 976,11 5-600,6 4-296,9 3-192,9 8-160,9 5-80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5.003"/>
    </inkml:context>
    <inkml:brush xml:id="br0">
      <inkml:brushProperty name="width" value="0.05" units="cm"/>
      <inkml:brushProperty name="height" value="0.05" units="cm"/>
    </inkml:brush>
  </inkml:definitions>
  <inkml:trace contextRef="#ctx0" brushRef="#br0">311 77 22757,'0'-4'121,"0"1"1,0 0-1,0 0 1,-1 0-1,1 0 1,-1 0-1,1 0 1,-1 0-1,0 0 0,0 1 1,0-1-1,-1 0 1,1 0-1,-1 1 1,1-1-1,-1 1 1,0-1-1,0 1 1,0 0-1,0-1 1,-1 1-1,-2-2 0,1 2-35,1 1 0,0-1-1,0 1 1,-1 0-1,1 0 1,-1 0-1,1 0 1,-1 0 0,0 1-1,1 0 1,-1 0-1,0 0 1,1 0-1,-1 0 1,1 1 0,-1-1-1,1 1 1,-1 0-1,-5 3 1,-1 0-37,0 1-1,0 1 1,0 0 0,1 0 0,0 1 0,1 0-1,-1 1 1,1-1 0,1 2 0,-1-1 0,1 1-1,-6 10 1,0 3-46,1-1 0,1 2-1,0 0 1,-9 33 0,15-41 12,1 0 0,0 0 1,2 0-1,0 0 0,0 1 1,1-1-1,1 0 0,3 20 0,-3-30-10,1-1-1,0 1 0,0 0 1,0-1-1,1 1 0,0-1 1,0 0-1,0 1 0,0-1 1,0 0-1,1 0 0,0-1 1,0 1-1,0 0 0,0-1 1,1 0-1,-1 0 1,1 0-1,0 0 0,0 0 1,0-1-1,0 0 0,0 0 1,0 0-1,1 0 0,-1 0 1,1-1-1,0 0 0,-1 0 1,7 0-1,2 0 9,-1 0 1,1-2-1,-1 1 0,0-1 0,0-1 1,1-1-1,15-4 0,-20 5 54,0-1 0,-1 0 0,1 0 0,-1-1 0,0 0 0,0 0 0,0-1 0,-1 0 0,1 0 1,-1 0-1,0-1 0,6-7 0,-11 12-41,-1 0 1,1 0 0,0 0 0,0 0 0,-1 0 0,1 0-1,-1 0 1,1-1 0,-1 1 0,1 0 0,-1 0-1,0 0 1,1-1 0,-1 1 0,0 0 0,0 0 0,0-1-1,0 1 1,0 0 0,0 0 0,0-1 0,-1 1 0,1-2-1,-1 2 9,0 0 0,0-1-1,0 1 1,0 0 0,-1 0-1,1 0 1,0 0-1,0 0 1,-1 0 0,1 0-1,0 0 1,-1 0 0,1 1-1,-1-1 1,-2 0-1,-5-2 83,0 1 0,-1 0 0,1 1 0,-19 0-1,-36 5-14,59-3-102,0 0 0,0 0-1,-1 1 1,1-1 0,0 1-1,1 0 1,-1 0 0,0 1-1,-7 5 1,7-1-27,9-4-20,14-4-8,20-7-109,-1-1 1,65-27 0,27-7-524,-123 41 622,0 1-1,-1 0 0,1 0 0,0 0 1,9 1-1,-14 0 52,0 0 0,0 0 0,0 0 0,0 1 0,0-1 0,1 0 0,-1 1 0,0-1 0,0 1 0,0-1-1,0 1 1,0-1 0,-1 1 0,1 0 0,0 0 0,0-1 0,0 1 0,-1 0 0,1 0 0,0 0 0,-1 0 0,1 0 0,0 0 0,-1 0 0,1 0 0,-1 0 0,0 0 0,1 0 0,-1 0 0,0 0 0,0 0 0,0 0 0,1 0 0,-1 2 0,-1 8 50,1 1-1,-1 0 1,-1-1 0,0 1 0,-6 20 0,-1 3 377,8-34-410,1-1 0,0 0 0,0 1 0,0-1 0,-1 1 0,1-1 0,0 1 0,0-1 0,0 1 1,0-1-1,0 0 0,0 1 0,0-1 0,0 1 0,0-1 0,0 1 0,0-1 0,0 1 0,1-1 0,-1 1 0,0-1 0,0 0 0,0 1 0,1-1 0,-1 1 0,0-1 0,0 0 0,1 1 1,-1-1-1,0 0 0,1 1 0,-1-1 0,0 0 0,1 1 0,-1-1 0,1 0 0,-1 0 0,0 1 0,1-1 0,-1 0 0,1 0 0,-1 0 0,1 0 0,-1 0 0,1 0 0,-1 0 0,1 0 1,-1 0-1,1 0 0,-1 0 0,0 0 0,1 0 0,-1 0 0,1 0 0,-1 0 0,1 0 0,-1 0 0,1-1 0,-1 1 0,0 0 0,1-1 0,32-15-2143,-28 13 1432,26-18-606,-17 8 431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5.682"/>
    </inkml:context>
    <inkml:brush xml:id="br0">
      <inkml:brushProperty name="width" value="0.05" units="cm"/>
      <inkml:brushProperty name="height" value="0.05" units="cm"/>
    </inkml:brush>
  </inkml:definitions>
  <inkml:trace contextRef="#ctx0" brushRef="#br0">8 380 16075,'-4'29'5774,"1"31"-3815,3-60-1946,0 1 0,0-1 0,0 1 0,0-1 0,0 1 0,0-1 0,0 1 0,0 0 0,0-1 0,0 1 0,0-1 0,0 1 0,0-1 0,0 1 0,0-1 0,1 1 0,-1-1 0,0 1 0,0-1 0,1 1 0,-1-1 0,0 1 0,1-1 0,-1 1 0,0-1 0,1 0 0,-1 1 0,1-1 0,-1 1 0,1-1 0,-1 0 0,1 0 0,-1 1 0,1-1 0,-1 0 0,1 0 0,-1 0 0,1 0 0,-1 1 0,1-1 0,0 0 0,-1 0 0,1 0 0,-1 0 0,1 0 0,-1 0 0,1 0 0,-1-1 0,1 1 0,0 0 0,-1 0 0,1 0 0,-1-1 0,1 1 0,-1 0 0,1 0 0,-1-1 0,0 1 0,1 0 0,-1-1 0,1 1 0,-1-1 0,30-26 323,-29 26-331,92-107 339,-92 107-348,0 0 0,-1 0 1,1 0-1,0 0 0,0 0 0,1 0 1,-1 1-1,0-1 0,0 0 0,0 1 0,0-1 1,1 1-1,1-1 0,-3 1 3,0 0 0,1 0 0,-1 0 0,0 0 0,1 0 0,-1 0 0,1 0 0,-1 1 0,0-1 0,1 0 0,-1 0 0,0 0 0,1 1 0,-1-1 0,0 0-1,0 0 1,1 1 0,-1-1 0,0 0 0,0 0 0,1 1 0,-1-1 0,0 0 0,0 1 0,0-1 0,0 0 0,1 1 0,-1-1 0,0 1 0,1 4 3,0 0-1,-1-1 1,1 1-1,-1 0 1,-1 7-1,1-8 7,0 15 44,-1 4 57,3 33 0,-2-51-74,1 0 0,0 1 0,0-1 0,0 0 0,1 0 0,0 0 1,0 0-1,0 0 0,0 0 0,1 0 0,6 7 0,-8-10-6,1 0-1,-1-1 0,1 1 1,0-1-1,0 0 1,-1 1-1,1-1 1,0 0-1,0 0 0,1 0 1,-1 0-1,0-1 1,0 1-1,0 0 0,0-1 1,1 0-1,-1 1 1,4-1-1,-1-1 19,-1 1 0,0-1 0,1 0 0,-1 0 0,0-1 0,0 1 0,1-1 0,-1 0 0,4-2 0,4-4 99,1-1 0,-1-1 0,0 0-1,15-16 1,-9 5 34,-1 0 0,-1-1 0,-1 0 1,-1-2-1,19-41 0,-19 31-143,-1 0 0,-2-2 0,12-60 0,-22 89-51,6-47-134,-6 51 113,-1-1-1,0 0 0,0 0 0,-1 0 0,1 1 1,-1-1-1,0 0 0,1 0 0,-2 1 1,-2-8-1,4 11 28,0 0 0,0 0 0,0-1-1,0 1 1,-1 0 0,1 0 0,0-1 0,0 1 0,0 0 0,-1 0 0,1 0 0,0 0 0,0-1 0,-1 1 0,1 0 0,0 0 0,0 0 0,-1 0 0,1 0-1,0 0 1,0-1 0,-1 1 0,1 0 0,0 0 0,-1 0 0,1 0 0,0 0 0,-1 0 0,1 0 0,0 0 0,0 0 0,-1 1 0,1-1 0,0 0-1,0 0 1,-1 0 0,1 0 0,-11 11-159,-5 16 30,16-26 128,-9 17 5,2 0 1,0 0 0,1 1 0,1-1-1,1 1 1,-4 38 0,7-44 4,1 0 0,0 1 0,1-1 0,1 0 0,0 1 0,1-1 0,0 0 0,1 0 0,0-1 0,13 24 0,31 38-592,-77-121 464,-22-34 194,27 51-61,10 14 51,-21-34 1,35 50-51,-1-1 1,1 1-1,-1-1 0,1 1 1,0-1-1,-1 0 0,1 1 1,0-1-1,0 0 0,-1 1 1,1-1-1,0 0 0,0 0 0,0 1 1,0-1-1,0 0 0,0 1 1,0-1-1,0 0 0,0 0 1,0 1-1,1-1 0,-1 0 0,0 1 1,0-1-1,1 0 0,0 0 1,-1 0 2,1 0 0,0 1 1,1-1-1,-1 0 0,0 1 0,0-1 1,0 1-1,0-1 0,0 1 0,1 0 1,-1-1-1,0 1 0,0 0 0,3 0 1,7-1 43,1 2 0,21 2 0,-22-1-41,16 2-196,-16-2 36,-1-1 1,1 0-1,-1 0 1,1-1-1,-1 0 1,1-1-1,15-3 1,0-6-150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6.369"/>
    </inkml:context>
    <inkml:brush xml:id="br0">
      <inkml:brushProperty name="width" value="0.05" units="cm"/>
      <inkml:brushProperty name="height" value="0.05" units="cm"/>
    </inkml:brush>
  </inkml:definitions>
  <inkml:trace contextRef="#ctx0" brushRef="#br0">3 529 17764,'0'1'109,"-1"0"1,1 0 0,-1 0-1,1-1 1,0 1-1,0 0 1,0 0 0,-1 0-1,1 0 1,0 0-1,0 0 1,0 0 0,1 0-1,-1 0 1,0 0-1,0 0 1,0 0 0,1-1-1,-1 1 1,0 0-1,1 0 1,-1 0 0,1 1-1,0-2-14,0 0 1,0 0-1,0 1 0,-1-1 1,1 0-1,0 0 0,0 0 0,0 0 1,0 0-1,-1-1 0,1 1 1,0 0-1,0 0 0,-1-1 0,1 1 1,0 0-1,0-1 0,-1 1 1,1 0-1,1-2 0,6-4 496,1 0-1,-1 0 1,10-11-1,40-48 710,-3-3-1,-3-2 0,54-95 0,-84 128-1047,25-59-1,-43 84-267,-6 12-24,-8 22-56,-9 47-106,-16 122 1,16-71-2969,8-76 1778,11-40 561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8.494"/>
    </inkml:context>
    <inkml:brush xml:id="br0">
      <inkml:brushProperty name="width" value="0.05" units="cm"/>
      <inkml:brushProperty name="height" value="0.05" units="cm"/>
    </inkml:brush>
  </inkml:definitions>
  <inkml:trace contextRef="#ctx0" brushRef="#br0">12 26 13411,'0'-11'891,"0"-3"1704,-3 29-857,-1 25-1907,1 0-1,2 0 1,1 0 0,9 53 0,-7-117-2182,-5 3 1740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6.833"/>
    </inkml:context>
    <inkml:brush xml:id="br0">
      <inkml:brushProperty name="width" value="0.05" units="cm"/>
      <inkml:brushProperty name="height" value="0.05" units="cm"/>
    </inkml:brush>
  </inkml:definitions>
  <inkml:trace contextRef="#ctx0" brushRef="#br0">224 138 15259,'-3'-4'411,"0"-1"-1,-1 1 1,1 0-1,-1 0 1,0 1-1,0-1 1,0 1-1,0-1 1,-9-4-1,10 7-217,1 0 1,-1 0-1,0 1 0,0-1 1,1 1-1,-1-1 0,0 1 1,0 0-1,0 0 0,0 0 1,0 0-1,0 1 0,1-1 0,-1 1 1,0 0-1,0 0 0,1 0 1,-1 0-1,0 0 0,-3 3 1,-3 1 65,1 1 0,0 1 0,0 0 1,1 0-1,0 0 0,0 1 0,1 0 1,-1 0-1,-8 18 0,10-17-194,0 0-1,1 0 1,0 0 0,1 0-1,0 0 1,0 1 0,1-1-1,0 1 1,1 0-1,-1 14 1,2-21-52,0-1-1,1 1 1,-1-1 0,0 1 0,1-1-1,-1 0 1,1 1 0,0-1 0,0 0-1,0 1 1,0-1 0,0 0-1,0 0 1,1 0 0,-1 0 0,1 0-1,-1 0 1,1-1 0,0 1-1,2 2 1,-2-3 1,1 0 0,-1 0-1,1 0 1,-1 0 0,1-1-1,-1 1 1,1-1 0,0 0 0,-1 1-1,1-1 1,0 0 0,-1 0-1,1-1 1,0 1 0,3-2 0,4 0 43,0-2 0,-1 1 0,0-1 0,1-1 1,-2 0-1,1 0 0,0 0 0,10-11 1,-6 4 98,-1 0 1,-1-1-1,0 0 1,-1-1 0,0 0-1,-1 0 1,10-23-1,-16 30-99,0 1 1,0-1-1,0-1 0,-1 1 0,0 0 0,-1 0 0,0-1 0,0 1 0,0-1 1,-1 1-1,0-1 0,0 1 0,-1-1 0,0 1 0,-1-1 0,1 1 0,-1 0 1,-1-1-1,-3-6 0,6 13-108,-1-1 0,0 0 0,0 1 0,0-1 1,0 1-1,0-1 0,0 1 0,0-1 0,-1 1 0,1 0 1,0-1-1,-1 1 0,1 0 0,-1 0 0,1 0 0,-1 0 1,0 1-1,1-1 0,-1 0 0,0 1 0,0-1 0,0 1 0,1-1 1,-1 1-1,0 0 0,0 0 0,0 0 0,0 0 0,1 0 1,-1 0-1,0 1 0,0-1 0,0 1 0,1-1 0,-1 1 1,0-1-1,0 1 0,1 0 0,-1 0 0,1 0 0,-1 0 1,1 0-1,-1 0 0,1 0 0,0 1 0,-1-1 0,1 0 1,0 1-1,0-1 0,0 1 0,0 0 0,0-1 0,0 1 1,1 0-1,-1-1 0,0 1 0,0 3 0,0-1-90,0 1-1,0-1 1,0 0-1,0 0 1,1 1 0,0-1-1,0 1 1,0-1-1,0 0 1,1 1 0,0-1-1,0 0 1,0 1-1,0-1 1,1 0-1,-1 0 1,1 0 0,0 0-1,0 0 1,1-1-1,-1 1 1,1-1-1,6 7 1,18 5-555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7.488"/>
    </inkml:context>
    <inkml:brush xml:id="br0">
      <inkml:brushProperty name="width" value="0.05" units="cm"/>
      <inkml:brushProperty name="height" value="0.05" units="cm"/>
    </inkml:brush>
  </inkml:definitions>
  <inkml:trace contextRef="#ctx0" brushRef="#br0">99 167 17828,'-11'12'1079,"0"0"0,2 0-1,-14 22 1,16-23-782,1 1-1,0 0 0,1 0 0,0 1 1,1-1-1,0 1 0,-3 24 0,7-34-272,0 0-1,-1-1 1,1 1-1,1 0 1,-1 0-1,0-1 1,2 6-1,-2-8-16,1 1-1,-1 0 1,0-1-1,1 1 1,-1-1 0,0 1-1,1-1 1,-1 1-1,0-1 1,1 0 0,-1 1-1,1-1 1,-1 1-1,1-1 1,-1 0-1,1 1 1,-1-1 0,1 0-1,0 0 1,-1 0-1,1 1 1,-1-1-1,1 0 1,-1 0 0,1 0-1,0 0 1,-1 0-1,1 0 1,0 0 0,-1 0-1,1 0 1,-1 0-1,1 0 1,0-1-1,-1 1 1,1 0 0,-1 0-1,1 0 1,-1-1-1,1 1 1,-1 0 0,1-1-1,0 0 1,7-4 73,-1 0 1,1-1-1,-1 1 0,0-2 1,-1 1-1,0-1 1,10-14-1,37-60 509,-50 76-538,19-31 293,-2 0 0,-2-1 0,-1 0 0,14-49 0,-29 76-257,-4 11-36,-7 20-74,-2 10-50,1 0 0,1 0 0,2 1 0,1 0 0,1 1 0,2-1 0,2 37 0,1-64 66,0-1 0,1 1 0,0 0 1,0 0-1,0-1 0,0 1 1,1 0-1,0-1 0,0 1 1,3 4-1,-4-8 9,0 1-1,1-1 1,-1 1 0,1-1-1,-1 1 1,1-1-1,-1 0 1,1 0 0,0 0-1,-1 0 1,1 0 0,0 0-1,0-1 1,0 1 0,0 0-1,-1-1 1,1 0-1,0 1 1,0-1 0,0 0-1,0 0 1,0 0 0,0 0-1,0 0 1,0-1 0,3 0-1,3-1 5,0-1 0,-1 0 1,0 0-1,0-1 0,0 0 0,0 0 0,-1-1 0,1 0 0,-1 0 0,0 0 0,-1-1 0,1 0 0,6-9 1,1-3 22,-1 0 0,-1 0 1,16-36-1,-22 42-47,-6 13-10,-7 24-21,6-18 32,1-1 1,0 1-1,0-1 0,1 1 0,0 0 0,1 8 0,-1-14 15,0 1 0,0 0-1,1 0 1,-1-1 0,1 1-1,0 0 1,-1-1 0,1 1-1,0-1 1,0 1 0,0-1-1,0 1 1,0-1 0,0 0-1,1 1 1,-1-1 0,0 0 0,1 0-1,-1 0 1,0 0 0,1 0-1,0 0 1,-1 0 0,1-1-1,-1 1 1,1-1 0,0 1-1,2 0 1,25 3-19,30 0 0,14 3-193,-21 0 254,-52-7-23,0 0 0,1 0 0,-1 0 0,0 0 0,1-1 0,-1 1 0,0 0 0,1 0 0,-1 0-1,0 0 1,1 0 0,-1-1 0,0 1 0,1 0 0,-1 0 0,0-1 0,0 1 0,1 0 0,-1 0 0,0-1 0,0 1 0,0 0 0,1-1 0,-1 1 0,0 0 0,0-1 0,0 1 0,0 0 0,0-1 0,0 1 0,1 0 0,-1-1 0,0 1 0,0 0 0,0-1 0,0 1 0,0 0 0,0-1 0,-1 1 0,1-1 0,0 1-1,0 0 1,0-1 0,0 1 0,0 0 0,0-1 0,-1 1 0,-5-20 474,5 18-405,-45-103 1775,11 27-1395,34 78-502,1-1 1,-1 0-1,1 1 0,0-1 1,-1 1-1,1-1 0,0 0 0,0 1 1,-1-1-1,1 0 0,0 0 1,0 1-1,0-1 0,0 0 1,0 1-1,0-1 0,0 0 1,0 1-1,0-1 0,0 0 1,1 0-1,-1 1 0,0-1 1,0 0-1,1 1 0,-1-1 1,0 1-1,1-1 0,-1 0 1,0 1-1,1-1 0,-1 1 0,2-2 1,0 1-178,0 1 0,1-1 0,-1 0 0,1 1-1,-1-1 1,1 1 0,-1 0 0,4 0 0,14-2-75,13-7-293,9-2-189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8.250"/>
    </inkml:context>
    <inkml:brush xml:id="br0">
      <inkml:brushProperty name="width" value="0.05" units="cm"/>
      <inkml:brushProperty name="height" value="0.05" units="cm"/>
    </inkml:brush>
  </inkml:definitions>
  <inkml:trace contextRef="#ctx0" brushRef="#br0">254 51 20300,'1'-2'205,"-1"0"-1,0 0 1,0 0-1,0 0 1,0-1-1,0 1 1,0 0-1,0 0 1,0 0-1,-1 0 1,1 0-1,-1 0 1,0 0-1,0 0 1,0 0-1,0 0 1,0 0-1,-1-2 1,0 3-64,1 0 1,-1 0-1,1 0 1,-1 0-1,0 0 1,1 0 0,-1 1-1,0-1 1,1 1-1,-1-1 1,0 1-1,0-1 1,0 1 0,1 0-1,-1 0 1,0 0-1,0 0 1,0 0 0,0 1-1,1-1 1,-1 0-1,-3 2 1,-2 0-49,1 1 1,-1-1-1,1 1 1,0 1-1,0-1 0,0 1 1,0 0-1,1 1 1,0-1-1,-1 1 1,1 0-1,1 0 0,-6 9 1,-5 6-77,2 1 1,-15 31-1,16-26-17,0-1 0,2 2-1,-7 29 1,14-45-1,1 0-1,0 1 0,0-1 1,1 1-1,1-1 1,0 1-1,1-1 0,0 1 1,0-1-1,5 14 0,-5-21 2,0-1-1,0 0 0,0 0 1,0 0-1,1 0 0,0 0 1,-1 0-1,1 0 0,0-1 1,0 1-1,1-1 0,-1 1 0,0-1 1,1 0-1,0 0 0,-1 0 1,1 0-1,4 1 0,-4-1 3,1-1 0,0 0-1,0 0 1,0 0 0,1-1-1,-1 0 1,0 1 0,0-1-1,0-1 1,0 1 0,0-1-1,8-1 1,-2-1 33,1-1 0,-1 0 0,0-1 0,0 0 0,0 0 0,-1-1 0,0 0 0,0-1 0,15-15 0,-19 17 31,-1 0 1,0 0-1,0-1 0,-1 0 1,1 0-1,-1 0 0,0 0 0,2-8 1,-5 13-46,1 0 0,-1-1 0,1 1-1,-1 0 1,0-1 0,0 1 0,0 0 0,0-1 0,0 1 0,0 0 0,0-1 0,0 1 0,0 0 0,0-1 0,-1 1 0,1 0 0,-1-1 0,1 1 0,-1 0 0,1 0-1,-1 0 1,0-1 0,1 1 0,-1 0 0,0 0 0,0 0 0,0 0 0,0 0 0,0 0 0,0 1 0,0-1 0,0 0 0,-1 0 0,1 1 0,0-1 0,0 1 0,-1-1-1,1 1 1,0-1 0,0 1 0,-1 0 0,1 0 0,-1-1 0,1 1 0,0 0 0,-1 0 0,0 1 0,-5-1 4,0 1-1,0 1 1,1-1 0,-1 1 0,1 0 0,-1 1-1,1-1 1,0 1 0,0 0 0,0 1-1,0 0 1,1 0 0,-1 0 0,1 0 0,0 1-1,0 0 1,1 0 0,-7 9 0,11-14-27,-1 1 0,1-1 0,0 0 0,-1 1 0,1-1 0,0 1 0,-1-1 0,1 0 0,0 1 0,0-1 0,0 1 0,-1-1 0,1 1 0,0-1 0,0 1 0,0-1 0,0 1 0,0-1 0,0 1 0,0-1 0,0 1 0,0-1 0,0 1 0,0-1 0,1 2 0,10-4-25,17-14-4,29-27-17,-30 21-28,0 2 0,1 0 0,1 3-1,33-16 1,-59 32 52,1-1 0,-1 1 0,1 0 0,-1 0 0,1 0 0,-1 1 0,1 0 0,0-1 0,-1 1 0,1 0 0,0 1 0,-1-1 0,5 1 0,-6 0 9,0 0 0,0-1 0,-1 1 0,1 0 0,0 0 0,0 1 0,-1-1 0,1 0 0,-1 0 0,1 1 0,-1-1 0,1 1 0,-1-1 0,0 1 0,0 0 0,0-1 0,0 1 0,0 0 0,0 0 0,0 0 0,0 0 0,-1 0 0,1 0 0,-1 2 0,2 8-7,-1-1 0,0 0-1,-1 1 1,0-1 0,-1 1-1,0-1 1,-4 13 0,-24 78 575,67-174-2930,-25 39 1828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9.112"/>
    </inkml:context>
    <inkml:brush xml:id="br0">
      <inkml:brushProperty name="width" value="0.05" units="cm"/>
      <inkml:brushProperty name="height" value="0.05" units="cm"/>
    </inkml:brush>
  </inkml:definitions>
  <inkml:trace contextRef="#ctx0" brushRef="#br0">63 247 10034,'-2'12'868,"0"0"0,0 0 0,1 18 0,0-17 568,0 0-1,-4 23 1,-41 116 8205,45-148-9513,0 0 1,1 1-1,0-1 1,0 1-1,0-1 1,1 1-1,-1-1 1,1 1-1,0-1 1,0 0-1,3 6 1,-4-8-107,1 1 0,1-1 0,-1 1 0,0-1 0,1 1 0,-1-1 0,1 0 0,0 1 0,-1-1 0,1 0 0,0 0 0,0-1 0,1 1 0,-1 0 0,0-1 0,1 1 0,-1-1 0,6 3 0,-7-4-19,1 0 0,-1 0 0,1 0 0,0 0-1,-1 0 1,1 0 0,-1 0 0,1 0 0,-1-1-1,1 1 1,0-1 0,-1 1 0,1-1 0,-1 1 0,0-1-1,1 0 1,-1 0 0,0 0 0,1 0 0,-1 0-1,0 0 1,0 0 0,0 0 0,1-2 0,23-33 31,-23 32-29,20-38 90,-2-2 1,-2 0 0,-2-1 0,-2-1 0,10-54-1,-41 208 7,14-86-148,2 1 0,0 0 0,4 30 0,-3-52 20,0 1-1,0-1 1,0 1 0,1-1 0,-1 0-1,1 1 1,-1-1 0,1 1 0,-1-1 0,1 0-1,0 1 1,0-1 0,-1 0 0,1 0-1,0 1 1,0-1 0,2 1 0,-2-1-13,0-1 0,0 0 0,0 1 1,0-1-1,0 0 0,0 0 0,0 0 1,0 0-1,0 0 0,0 0 0,0 0 1,0 0-1,0-1 0,0 1 0,0 0 0,-1-1 1,1 1-1,0 0 0,0-1 0,0 1 1,0-1-1,0 1 0,-1-1 0,1 0 0,0 1 1,0-1-1,-1 0 0,2 0 0,14-18-495,0 0 0,-1-1 1,-1 0-1,-1-1 0,18-39 0,-20 40 298,130-279 549,-135 281 78,-6 18-375,0 0 0,0 0 1,0 0-1,0 0 0,0 0 0,0 0 0,0 0 0,0 0 0,0 0 1,0 0-1,0 0 0,0 0 0,0 0 0,0 0 0,0 0 0,0 0 1,0 0-1,0 0 0,0 0 0,0 0 0,-1 0 0,1 0 0,0 0 0,0 0 1,0 0-1,0 0 0,0 0 0,0 0 0,0-1 0,0 1 0,0 0 1,0 0-1,0 0 0,-14 27 635,-1 7-459,2 0 0,1 1 0,2 0 0,-6 38 0,13-51-92,0 0-1,1 0 0,1 0 1,2 1-1,0-1 1,1 0-1,9 42 0,1-41-7,-5-19-66,-4-17-13,-3 3-54,-1 0 0,0 0-1,0 0 1,-2 0 0,1 0-1,-1 0 1,-6-13 0,-34-64-338,-8 5 564,51 81-175,0 1 1,0 0-1,0 0 1,0 0-1,-1-1 1,1 1-1,0 0 0,0 0 1,0-1-1,0 1 1,0 0-1,0 0 1,0-1-1,0 1 0,-1 0 1,1 0-1,0-1 1,0 1-1,0 0 1,0-1-1,0 1 0,1 0 1,-1 0-1,0-1 1,0 1-1,0 0 0,0-1 1,0 1-1,0 0 1,0 0-1,0-1 1,1 1-1,-1 0 0,0 0 1,0 0-1,0-1 1,1 1-1,-1 0 1,0 0-1,0 0 0,0 0 1,1-1-1,-1 1 1,0 0-1,0 0 1,1 0-1,-1 0 0,0 0 1,0 0-1,1 0 1,-1 0-1,0 0 0,1 0 1,-1 0-1,0 0 1,0 0-1,1 0 1,-1 0-1,0 0 0,1 0 1,-1 0-1,22 3 213,-18-3-144,34 6-349,1-2-1,0-1 1,71-5 0,-66-3-5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9.554"/>
    </inkml:context>
    <inkml:brush xml:id="br0">
      <inkml:brushProperty name="width" value="0.05" units="cm"/>
      <inkml:brushProperty name="height" value="0.05" units="cm"/>
    </inkml:brush>
  </inkml:definitions>
  <inkml:trace contextRef="#ctx0" brushRef="#br0">104 72 22429,'3'-6'327,"0"1"0,1 0 0,-1 0 0,1 0-1,0 0 1,0 1 0,0-1 0,1 1 0,0 0 0,0 0 0,0 1 0,0 0 0,7-4 0,-9 6-268,0 0 0,-1 0 0,1 0 0,0 0-1,0 0 1,0 1 0,0-1 0,0 1 0,0 0 0,0 0 0,0 0 0,0 1 0,0-1-1,-1 1 1,1-1 0,0 1 0,0 0 0,0 0 0,-1 0 0,1 0 0,0 1 0,-1-1 0,1 1-1,-1 0 1,1-1 0,-1 1 0,0 0 0,0 0 0,3 4 0,-3-4-59,0 1 0,0 0-1,-1-1 1,1 1 0,-1 0 0,1 0 0,-1 0 0,0 0 0,0 0-1,0 0 1,-1 0 0,1 0 0,-1 1 0,1-1 0,-1 5 0,-1-1 20,0-1 1,0 0 0,0 0 0,-1 0-1,0 0 1,0 0 0,-5 9 0,-4 4 109,-1 0 0,-1 0 0,-20 23 0,32-42-123,-55 62 435,37-42-269,0 0 1,2 1-1,0 1 0,1 0 0,-16 32 0,31-52-168,-1 1 0,1 0 0,0 0 0,0 0-1,0 0 1,1 0 0,-1 0 0,1 1 0,-1-1-1,1 0 1,0 0 0,0 0 0,1 0 0,-1 0-1,1 0 1,-1 0 0,1 0 0,0 0 0,0 0 0,1 0-1,-1 0 1,0 0 0,4 4 0,-3-5-51,0 0 1,0 1-1,1-1 0,-1 0 1,1-1-1,0 1 0,0 0 1,-1-1-1,1 1 0,0-1 1,0 0-1,0 0 0,0 0 1,1 0-1,-1-1 0,0 1 1,0-1-1,0 0 0,0 0 1,1 0-1,-1 0 0,0-1 1,5 0-1,1-2-26,-1 1 0,1-2 1,0 1-1,-1-1 0,0 0 0,9-7 0,23-14-248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0.281"/>
    </inkml:context>
    <inkml:brush xml:id="br0">
      <inkml:brushProperty name="width" value="0.05" units="cm"/>
      <inkml:brushProperty name="height" value="0.05" units="cm"/>
    </inkml:brush>
  </inkml:definitions>
  <inkml:trace contextRef="#ctx0" brushRef="#br0">0 93 17268,'16'-13'1925,"52"-37"3689,-62 45-5268,1 1-1,-1 1 1,1-1 0,0 1-1,0 1 1,1-1 0,-1 1-1,11-1 1,-18 2-326,1 1 0,0 0 1,-1 0-1,1 0 0,0 0 0,-1 0 0,1 0 1,0 0-1,-1 0 0,1 0 0,0 1 0,-1-1 1,1 0-1,0 0 0,-1 0 0,1 1 0,0-1 1,-1 0-1,1 1 0,-1-1 0,1 1 1,-1-1-1,1 1 0,-1-1 0,1 1 0,-1-1 1,1 2-1,0-1-4,-1 1 1,0-1 0,1 0-1,-1 1 1,0-1 0,0 1-1,0-1 1,0 1 0,0 0-1,0-1 1,0 0 0,-1 3-1,-2 6-9,0 1-1,-10 18 0,11-22 16,-35 71-28,-16 40-30,50-112 32,1 0 0,0 0 0,0 0 0,0 1 0,0-1 0,1 1 0,0 0-1,1-1 1,0 10 0,0-15 4,0 0 0,0 0 0,0 0 0,0 0-1,0 0 1,0 0 0,1-1 0,-1 1 0,0 0 0,1 0 0,-1 0-1,0-1 1,1 1 0,-1 0 0,1 0 0,0-1 0,-1 1-1,1 0 1,-1-1 0,1 1 0,0-1 0,0 1 0,-1-1 0,1 1-1,0-1 1,0 1 0,1 0 0,0-1 2,1 0-1,-1 0 1,0 0-1,0 0 1,0 0-1,0 0 1,1-1-1,-1 1 1,0-1-1,0 0 1,3-1-1,7-3 14,-1-1 0,1-1-1,10-7 1,-20 12-12,29-20 41,0-2 1,-2-1-1,-1-1 1,-1-2-1,-1 0 0,-1-2 1,28-46-1,-58 88-55,1 0-1,0 1 1,1-1 0,0 1 0,1-1-1,-1 25 1,2-26 9,0 0 0,1 0-1,1 0 1,0 0 0,5 21-1,-6-30 16,1 0 0,0 0 0,-1 0 0,1 0 0,0-1 0,0 1 0,0 0 0,0-1 0,0 1 0,0 0 0,1-1 0,-1 0 0,1 1 0,-1-1 0,1 0 0,-1 0 0,3 2 0,-2-3 11,0 1-1,0-1 0,0 0 1,0 1-1,0-1 1,0 0-1,0 0 1,0 0-1,0-1 1,0 1-1,0 0 0,0-1 1,0 1-1,0-1 1,0 0-1,0 0 1,0 0-1,0 0 0,-1 0 1,3-1-1,9-7 115,0 0 0,0-1-1,-1-1 1,-1 0 0,17-19-1,46-71 508,-49 66-485,9-11-70,-31 43-81,-2 5-6,-3 6-7,-6 18-15,-20 74 6,26-89-40,1-1-1,-1 1 1,2 0-1,0 0 0,0 0 1,0 0-1,4 14 1,-4-23 0,1 0 1,-1 1 0,0-1-1,1 0 1,0 0 0,0 0-1,0 0 1,0 0-1,0 0 1,0 0 0,0 0-1,0 0 1,1 0 0,-1-1-1,1 1 1,-1-1 0,1 1-1,0-1 1,0 1 0,-1-1-1,1 0 1,0 0 0,3 1-1,-2-1 11,-1-1-1,1 0 0,0 0 1,0 0-1,-1 0 1,1-1-1,0 1 0,0-1 1,-1 0-1,1 1 1,0-1-1,-1 0 0,1-1 1,-1 1-1,1 0 1,-1-1-1,0 1 0,4-4 1,30-26-421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1.226"/>
    </inkml:context>
    <inkml:brush xml:id="br0">
      <inkml:brushProperty name="width" value="0.05" units="cm"/>
      <inkml:brushProperty name="height" value="0.05" units="cm"/>
    </inkml:brush>
  </inkml:definitions>
  <inkml:trace contextRef="#ctx0" brushRef="#br0">5 0 18612,'0'4'1716,"-5"176"2500,20 94-3033,-12-238-1095,1 9 86,-3-35 124,0-15 242,3-57-369,3 1-1,3 0 1,27-92 0,-33 136-174,1 1-1,1 1 1,0-1 0,17-27-1,-21 40 2,0-1-1,0 1 0,1 0 1,-1 0-1,1 0 1,0 1-1,-1-1 0,1 1 1,1-1-1,-1 1 0,0 0 1,0 0-1,1 0 0,0 1 1,-1-1-1,1 1 0,0 0 1,-1 0-1,1 0 0,0 0 1,0 1-1,0 0 0,0-1 1,-1 2-1,1-1 0,0 0 1,4 1-1,0 1-2,-1 0 0,0 0 0,0 1 0,0 0 0,0 0 0,0 1 0,-1 0 0,1 0 0,-1 0 0,0 1 0,0 0 0,6 7 0,-10-10 31,1 1 0,-1 0 0,1 0 0,-1 0 0,0 1 0,-1-1 0,1 1 0,0-1 0,-1 1 0,0-1 0,0 1 0,0 0 0,0-1 0,0 1 0,-1 0 0,0 0 0,0 0 0,0 0 0,0-1 0,0 1 0,-1 0 0,0 0 0,0 0 0,0-1 0,-3 7 0,-1 0 69,0 0 0,-1-1 0,-1 0 0,0-1 0,0 1 1,0-1-1,-1 0 0,0-1 0,-1 0 0,-9 6 0,9-7-76,1-1 0,-1 0 0,0 0 0,0-1 0,0 0 1,0-1-1,-1 0 0,0 0 0,1-1 0,-1 0 0,-13 0 0,21-2-64,1 0-1,-1 0 1,0 0 0,0 0 0,0-1-1,0 1 1,0-1 0,1 1 0,-1-1-1,0 1 1,0-1 0,1 0 0,-4-2-1,4 3-34,1-1 0,-1 0-1,1 1 1,-1-1 0,1 0-1,-1 1 1,1-1-1,-1 0 1,1 0 0,0 1-1,-1-1 1,1 0 0,0 0-1,0 0 1,0 1-1,-1-1 1,1 0 0,0 0-1,0 0 1,0 0 0,1-1-1,-1-1-125,1 0 0,0 0 0,1 0 0,-1 0 0,0 1 0,1-1 0,0 0 0,-1 1 0,1-1 0,0 1 0,0 0 0,1-1 0,-1 1 0,4-3 0,10-6-412,0 1 0,19-10 0,8 0-561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1.679"/>
    </inkml:context>
    <inkml:brush xml:id="br0">
      <inkml:brushProperty name="width" value="0.05" units="cm"/>
      <inkml:brushProperty name="height" value="0.05" units="cm"/>
    </inkml:brush>
  </inkml:definitions>
  <inkml:trace contextRef="#ctx0" brushRef="#br0">0 63 14571,'1'0'150,"1"0"0,-1 0 0,0 0 0,0 0 0,1 0 0,-1 0-1,0 1 1,0-1 0,0 0 0,1 0 0,-1 1 0,0-1 0,0 1 0,0 0 0,0-1 0,0 1 0,0 0-1,0-1 1,0 1 0,0 0 0,1 1 0,0 0 126,-1 1 0,1-1 0,-1 1 0,0-1 0,0 1-1,0-1 1,0 1 0,0 0 0,0 3 0,1 8 643,0 0 1,-1 0-1,-2 16 1,1-17-411,0 18 1040,1-29-352,0-18-587,-1-32 42,-2 1 1,-10-61-1,13 111-853,0 0 0,0 0 0,1 1 0,-1-1 1,1 0-1,-1-1 0,1 1 0,0 0 0,0 0 0,0-1 0,1 1 1,-1-1-1,0 0 0,1 0 0,0 0 0,-1 0 0,1 0 0,0 0 1,0-1-1,0 1 0,0-1 0,1 0 0,-1 0 0,0 0 0,0 0 1,1-1-1,3 1 0,16-2-462,5-4-13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2.084"/>
    </inkml:context>
    <inkml:brush xml:id="br0">
      <inkml:brushProperty name="width" value="0.05" units="cm"/>
      <inkml:brushProperty name="height" value="0.05" units="cm"/>
    </inkml:brush>
  </inkml:definitions>
  <inkml:trace contextRef="#ctx0" brushRef="#br0">169 143 16980,'-30'5'3540,"22"-3"-3136,-1 1-1,1 1 1,-1-1-1,1 1 1,0 1-1,1-1 1,-1 2-1,1-1 1,-12 12-1,14-13-375,1 1 0,-1 0 0,2-1-1,-1 2 1,0-1 0,1 0 0,0 1-1,0-1 1,1 1 0,-1 0 0,1 0 0,1 0-1,-1 0 1,-1 12 0,3-17-21,0-1-1,0 1 1,0 0 0,0-1-1,0 1 1,0 0 0,0-1-1,0 1 1,0-1 0,0 1-1,0 0 1,1-1 0,-1 1-1,0-1 1,0 1 0,1 0 0,-1-1-1,0 1 1,1-1 0,-1 1-1,0-1 1,1 1 0,-1-1-1,1 0 1,-1 1 0,1-1-1,0 1 1,0-1 5,1 1 1,-1-1-1,0 0 1,0 0-1,0 0 1,0 0-1,0 0 1,1 0-1,-1 0 0,0-1 1,0 1-1,0 0 1,0-1-1,1 0 1,5-2 44,-1 0 0,0 0 1,0-1-1,5-4 0,11-12 61,-1-1-1,-1 0 0,-1-2 1,0 0-1,-2-1 0,-1-1 1,21-45-1,-37 70-117,13-31 36,-12 30-38,0 0 0,-1 0 0,0-1 0,1 1 0,-1 0 0,0 0 0,1 0 0,-1-1 0,0 1 0,0 0 0,0 0-1,0-1 1,0 1 0,0 0 0,-1 0 0,1-1 0,0 1 0,-1 0 0,1 0 0,0 0 0,-2-2 0,1 3-3,1 0 1,-1 0-1,0 0 1,1 0-1,-1 0 1,0 0-1,1 0 1,-1 0-1,0 1 1,1-1 0,-1 0-1,1 0 1,-1 1-1,0-1 1,1 1-1,-1-1 1,1 0-1,-1 1 1,1-1-1,0 1 1,-1-1-1,1 1 1,-1-1-1,1 1 1,0 0 0,-1 0-1,-12 19-48,2-4-269,2 1-1,0 1 0,1-1 0,1 1 1,1 1-1,-7 28 0,13-47 288,0 0 0,0 0 0,0 0-1,0 0 1,0 0 0,0 0 0,0 0 0,1 0-1,-1 0 1,0 0 0,0 0 0,0 0 0,0 0-1,0 0 1,0 0 0,0 0 0,0 0 0,0 0-1,0 0 1,0 0 0,0 0 0,1 0 0,-1 0-1,0 0 1,0 0 0,0 0 0,0 0 0,0 0-1,0 0 1,0 0 0,0 0 0,0 0 0,0 0-1,0 0 1,0 0 0,0 0 0,1 0 0,-1 0-1,0 0 1,0 0 0,0 1 0,0-1 0,0 0-1,0 0 1,0 0 0,6-10-320,-4 8 115,8-13-590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2.599"/>
    </inkml:context>
    <inkml:brush xml:id="br0">
      <inkml:brushProperty name="width" value="0.05" units="cm"/>
      <inkml:brushProperty name="height" value="0.05" units="cm"/>
    </inkml:brush>
  </inkml:definitions>
  <inkml:trace contextRef="#ctx0" brushRef="#br0">147 227 19036,'-1'-3'301,"1"0"0,-1 0 0,1 0 0,-1 0 0,0 0 0,0 0 0,0 0 0,0 0 0,-1 0 0,1 0 0,-1 1-1,0-1 1,0 0 0,0 1 0,0 0 0,0-1 0,0 1 0,-1 0 0,1 0 0,-4-2 0,4 4-230,0-1 1,0 0-1,1 1 0,-1-1 0,0 1 1,0 0-1,0 0 0,0-1 1,0 2-1,0-1 0,0 0 0,0 0 1,0 0-1,0 1 0,0-1 1,0 1-1,0 0 0,0 0 1,0-1-1,0 1 0,1 0 0,-1 0 1,0 1-1,1-1 0,-1 0 1,1 1-1,-1-1 0,1 0 0,0 1 1,-1 0-1,1-1 0,-2 4 1,-4 7-78,0 0 1,1 0-1,1 0 1,-1 1-1,2-1 1,0 1-1,0 1 0,1-1 1,1 0-1,0 1 1,1-1-1,1 1 1,0-1-1,3 23 1,-3-35 3,0 1 0,0-1-1,0 0 1,1 1 0,-1-1 0,0 0 0,1 1 0,-1-1 0,1 0-1,0 0 1,-1 0 0,1 1 0,0-1 0,0 0 0,0 0-1,-1 0 1,1 0 0,0 0 0,1 0 0,-1 0 0,0-1 0,0 1-1,0 0 1,2 0 0,-2-1 0,1 0 1,-1 0-1,1 0 1,0 0-1,-1 0 0,1-1 1,-1 1-1,1-1 0,-1 1 1,1-1-1,-1 1 1,0-1-1,1 0 0,-1 0 1,0 1-1,1-1 0,1-2 1,4-4 0,0 0 1,0 0-1,0-1 0,-1 1 1,6-12-1,7-15 94,-2-2 0,-1 0 0,-2-1 0,-2 0 0,-1-1 0,-2-1 0,6-57 0,-14 80 27,-5 23-60,-5 26-46,-10 108-34,18-121 12,0 1 1,2-1-1,0 1 1,9 39-1,-10-57 7,1 0 0,0 0-1,0 1 1,1-1 0,-1 0-1,1 0 1,-1 0 0,1 0-1,0 0 1,0-1 0,4 5-1,-5-7 2,0 1 1,0 0-1,0 0 0,0-1 0,1 1 0,-1-1 0,0 1 1,0-1-1,1 1 0,-1-1 0,0 0 0,1 0 1,-1 0-1,0 0 0,1 0 0,-1 0 0,0 0 0,1 0 1,-1 0-1,0 0 0,1-1 0,-1 1 0,0-1 0,0 1 1,1-1-1,-1 1 0,0-1 0,0 0 0,0 1 1,2-3-1,4-2 5,-1-1 0,0 0 0,0 0 0,0 0 0,0-1 0,-1 0 0,0 0 0,5-10 0,3-8 24,11-32 1,-17 44-39,-4 19-21,-4 29-37,1-25 57,-1-1 1,1 9-20,2 31 0,-1-45 35,-1 0-1,1 0 1,-1-1-1,1 1 1,0 0 0,1-1-1,-1 1 1,1-1-1,-1 1 1,1-1 0,0 0-1,0 0 1,1 0-1,4 5 1,-6-7 7,1 0-1,-1 0 1,0 0-1,1 0 1,-1-1-1,1 1 1,-1 0 0,1-1-1,-1 0 1,1 1-1,-1-1 1,1 0-1,0 1 1,-1-1 0,1 0-1,-1 0 1,1-1-1,3 1 1,-1-1 18,-1-1-1,1 1 1,0 0 0,-1-1 0,1 0 0,-1 0 0,6-3 0,2-5 69,0 1 0,0-1 0,9-13 0,-20 23-99,10-10 63,-1-1-1,0-1 1,-1 1 0,-1-2 0,1 1-1,-2-1 1,0 0 0,8-25-1,-36 103-59,19-51-22,1 0 0,0 20-1,2-31-61,0 0-1,0 0 0,0-1 0,0 1 0,0 0 1,1 0-1,-1 0 0,1-1 0,0 1 0,0 0 1,0-1-1,0 1 0,0-1 0,1 1 0,-1-1 1,1 0-1,-1 1 0,1-1 0,3 3 0,-3-4-55,-1-1 0,0 1 0,1 0 0,-1-1-1,1 1 1,-1-1 0,0 0 0,1 0 0,-1 1-1,1-1 1,-1 0 0,1 0 0,-1 0 0,1 0-1,-1-1 1,1 1 0,-1 0 0,0-1 0,1 1-1,-1-1 1,0 1 0,1-1 0,1-1 0,30-23-1385,-30 22 1364,19-16-995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8.852"/>
    </inkml:context>
    <inkml:brush xml:id="br0">
      <inkml:brushProperty name="width" value="0.05" units="cm"/>
      <inkml:brushProperty name="height" value="0.05" units="cm"/>
    </inkml:brush>
  </inkml:definitions>
  <inkml:trace contextRef="#ctx0" brushRef="#br0">41 341 12955,'-25'-11'1659,"13"10"-833,12 1-790,0 0-1,-1 0 0,1 0 0,0 1 0,0-1 1,0 0-1,-1 0 0,1 0 0,0 0 0,0 0 0,0 1 1,0-1-1,-1 0 0,1 0 0,0 1 0,0-1 0,0 0 1,0 0-1,0 0 0,0 1 0,0-1 0,0 0 1,0 0-1,0 1 0,-1-1 0,1 0 0,0 0 0,0 1 1,1-1-1,-1 0 0,0 0 0,0 1 0,0-1 1,0 0-1,0 0 0,0 1 0,0-1 0,0 0 0,1 1 1,-1-1 11,1 1 1,-1 0-1,1 0 1,0 0-1,-1 0 1,1-1 0,0 1-1,0 0 1,-1-1-1,1 1 1,0-1-1,0 1 1,0-1-1,0 1 1,0-1 0,0 1-1,0-1 1,0 0-1,0 1 1,0-1-1,0 0 1,0 0-1,0 0 1,1 0 0,27-3 548,-21 0-486,-1-1 0,1 0 0,-1 0 0,0-1 0,0 1 0,0-2 0,0 1 0,-1-1 0,0 0 0,0 0-1,-1-1 1,0 1 0,0-1 0,6-11 0,5-11 92,-1-1-1,12-38 1,-8 10-108,-15 41-73,1 1 0,9-21 1,-14 37-23,0 0 1,1 0 0,-1 0 0,0 0 0,0 0 0,0 0 0,0 0 0,0 0 0,0 0 0,0 0 0,1 0 0,-1 0 0,0 0 0,0 0 0,0 0 0,0 0 0,0 0 0,0 0-1,1 0 1,-1 0 0,0 0 0,0 0 0,0 0 0,0 0 0,0 0 0,0 0 0,1 0 0,-1 0 0,0 0 0,0 0 0,0 0 0,0 0 0,0 0 0,0 0 0,0 0 0,1 1-1,-1-1 1,0 0 0,0 0 0,0 0 0,0 0 0,0 0 0,0 0 0,0 0 0,0 0 0,0 1 0,0-1 0,0 0 0,0 0 0,0 0 0,0 0 0,0 0 0,0 1 0,0-1-1,0 0 1,0 0 0,0 0 0,0 0 0,0 0 0,0 0 0,0 1 0,0-1 0,0 0 0,3 12-3,0 4 33,1 12-235,2 1 0,1-1 1,12 31-1,-17-52 169,1-1 1,-1 0-1,2 1 1,-1-1 0,1-1-1,0 1 1,0 0-1,0-1 1,1 0-1,-1 0 1,2-1 0,-1 1-1,0-1 1,1 0-1,0 0 1,-1-1-1,2 1 1,-1-2 0,8 4-1,-4-4-18,0 0 0,0-1-1,1-1 1,15 0 0,-26 0 53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3.048"/>
    </inkml:context>
    <inkml:brush xml:id="br0">
      <inkml:brushProperty name="width" value="0.05" units="cm"/>
      <inkml:brushProperty name="height" value="0.05" units="cm"/>
    </inkml:brush>
  </inkml:definitions>
  <inkml:trace contextRef="#ctx0" brushRef="#br0">1 77 18924,'1'-2'302,"3"-7"712,0-1 1,2 1 0,-1 0 0,10-12 0,-15 20-919,1 0 0,0 0-1,0 0 1,0 0 0,0 0 0,0 0 0,0 0 0,0 0 0,0 0 0,0 0 0,1 0 0,-1 1-1,0-1 1,0 1 0,1-1 0,-1 1 0,0-1 0,1 1 0,-1 0 0,1-1 0,-1 1 0,0 0-1,1 0 1,-1 0 0,1 0 0,-1 0 0,1 0 0,-1 1 0,0-1 0,1 0 0,-1 1 0,0-1 0,1 1-1,-1 0 1,0-1 0,0 1 0,1 0 0,-1 0 0,0 0 0,0-1 0,0 1 0,0 0 0,1 2-1,2 3-70,0-1-1,-1 1 0,0-1 1,0 1-1,0 0 1,-1 0-1,0 0 0,0 1 1,0-1-1,-1 0 0,0 1 1,0-1-1,-1 1 0,0 6 1,0 6-22,-1 1 0,-1-1 1,-7 28-1,-24 61 332,33-107-329,0-1 1,0 1-1,-1-1 1,1 0-1,0 1 0,0-1 1,0 1-1,0-1 1,0 1-1,0-1 1,0 1-1,0-1 0,0 0 1,0 1-1,0-1 1,0 1-1,0-1 1,0 1-1,0-1 0,0 1 1,1-1-1,-1 0 1,0 1-1,0-1 1,0 1-1,1-1 0,-1 0 1,0 1-1,1-1 1,-1 0-1,0 1 1,1-1-1,-1 0 0,0 1 1,1-1-1,-1 0 1,0 0-1,1 0 1,-1 1-1,1-1 0,-1 0 1,1 0-1,-1 0 1,1 0-1,-1 0 1,0 0-1,1 0 0,-1 0 1,1 0-1,-1 0 1,1 0-1,-1 0 1,1 0-1,30-9 80,-21 5-80,34-8-166,-23 7-597,0-1-1,0-1 1,-1-1 0,27-14-1,-46 22 717,-1 0-1,1 0 0,0-1 0,0 1 0,-1-1 0,1 1 0,0 0 0,-1-1 0,1 1 0,-1-1 0,1 1 0,-1-1 0,1 1 0,-1-1 1,1 0-1,-1 1 0,1-1 0,-1 0 0,1 1 0,-1-1 0,0 0 0,0 0 0,1 1 0,-1-1 0,0 0 0,0 0 0,0 1 0,0-1 1,0 0-1,0 0 0,0 1 0,0-1 0,0-1 0,-9-10-869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3.454"/>
    </inkml:context>
    <inkml:brush xml:id="br0">
      <inkml:brushProperty name="width" value="0.05" units="cm"/>
      <inkml:brushProperty name="height" value="0.05" units="cm"/>
    </inkml:brush>
  </inkml:definitions>
  <inkml:trace contextRef="#ctx0" brushRef="#br0">0 154 21044,'0'3'1833,"7"1"-1241,6-4-272,7 2 768,3-2-232,6 0-527,2-2-225,1 0-761,-3-1 1506,-4-7-897,-5-3-16,2-10-40</inkml:trace>
  <inkml:trace contextRef="#ctx0" brushRef="#br0" timeOffset="1">381 1 18004,'-10'31'1912,"5"5"-1136,-1 0-327,3 3 1295,3-3-616,0-5-416,6-2-232,-1-10-360,1-5-120,4-14-488,-3-3-368,-1-14 672,0-3-128,1-12-168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202"/>
    </inkml:context>
    <inkml:brush xml:id="br0">
      <inkml:brushProperty name="width" value="0.05" units="cm"/>
      <inkml:brushProperty name="height" value="0.05" units="cm"/>
    </inkml:brush>
  </inkml:definitions>
  <inkml:trace contextRef="#ctx0" brushRef="#br0">5 194 16155,'1'2'143,"0"-1"-1,0 1 0,0-1 0,1 1 0,-1-1 0,0 0 0,1 0 0,-1 1 0,1-1 0,-1 0 0,1-1 0,-1 1 0,1 0 0,0 0 0,-1-1 0,1 1 1,0-1-1,0 1 0,0-1 0,-1 0 0,1 1 0,0-1 0,2-1 0,-1 1 50,-1-1-1,1 0 1,0 0-1,-1 0 1,1 0-1,-1-1 1,1 1-1,-1-1 1,1 1-1,-1-1 1,0 0-1,0 0 1,3-3-1,0-2 183,0 1 0,0-1 0,0 0 0,-1 0 0,0 0 0,-1-1 0,1 0 0,-2 1 0,4-13 0,-5 18-305,-1 0 1,0 0 0,0 0 0,0 0 0,0 0 0,0 0 0,0 0 0,0 1 0,-1-1 0,1 0 0,-1 0 0,1 0-1,-1 0 1,0 1 0,1-1 0,-1 0 0,0 0 0,0 1 0,0-1 0,-3-2 0,3 4-48,0-1 1,0 0 0,0 1 0,0-1-1,0 1 1,0-1 0,-1 1-1,1 0 1,0-1 0,0 1 0,-1 0-1,1 0 1,0 0 0,0 0 0,-1 0-1,1 0 1,0 0 0,-1 0-1,1 1 1,0-1 0,0 0 0,0 1-1,-1-1 1,1 1 0,0-1-1,0 1 1,0 0 0,0-1 0,0 1-1,0 0 1,-1 1 0,-6 5-10,2 0-1,-1 1 1,1 0 0,0 0 0,0 0 0,1 1 0,0-1 0,1 1-1,0 0 1,0 1 0,1-1 0,1 1 0,-1-1 0,1 1 0,1 0 0,-1 17-1,2-26-11,0 1 0,0 0-1,0 0 1,0-1-1,0 1 1,0 0 0,0-1-1,1 1 1,-1 0-1,1-1 1,-1 1 0,1-1-1,0 1 1,0-1-1,0 1 1,0-1 0,0 1-1,1 1 1,-1-3 0,0 1 0,1 0 0,-1-1 0,0 1 0,0-1 0,1 1 0,-1-1 0,0 0 0,1 0 1,-1 1-1,0-1 0,1 0 0,-1 0 0,0 0 0,1-1 0,-1 1 0,1 0 0,-1 0 0,0-1 0,0 1 0,1-1 1,-1 1-1,2-2 0,50-23 54,-35 16-110,0 0 0,1 1 0,0 1 0,29-7 0,-42 13 18,-1 1 1,1-1-1,0 1 1,-1 0-1,1 0 1,0 0-1,-1 1 1,1 0-1,-1 0 1,1 0-1,-1 1 1,0 0-1,1 0 1,-1 0-1,0 1 1,0 0-1,0 0 0,-1 0 1,1 0-1,7 8 1,-8-6 21,-1-1 1,1 1-1,-1 0 0,0 0 1,0 0-1,0 0 0,-1 1 1,1-1-1,-1 1 0,-1-1 1,2 7-1,-1-4 112,1-5 706,-1-10-430,0-12 64,-1-10-25,0-1 1,-2 1-1,-2 0 1,-10-54 0,9 73-387,1 11-42,2 0 11,1 0 0,0 0 1,0 0-1,0 1 0,-1-1 1,1 0-1,1 0 1,-1 0-1,0 1 0,0-1 1,0 0-1,1 0 1,-1 2-1,2 1-3,-1 0-1,1 1 1,0-1-1,0 0 1,0 0-1,0-1 1,1 1 0,-1 0-1,1-1 1,0 0-1,0 1 1,1-1 0,-1 0-1,0-1 1,1 1-1,0 0 1,0-1 0,0 0-1,0 0 1,0 0-1,0-1 1,7 3-1,-4-3 4,-1-1-1,0 1 0,0-1 0,0 0 0,0 0 0,0-1 0,1 0 0,-1 0 1,0 0-1,0-1 0,0 0 0,-1 0 0,1 0 0,0-1 0,-1 0 0,7-4 1,-3 1-1,0-1 1,0 0-1,-1-1 1,15-17-1,-19 20 7,0-1-1,0 1 1,0-1-1,-1 0 1,0 0-1,0 0 1,0-1-1,-1 1 0,3-11 1,-5 17-2,0-1 1,0 0-1,1 1 1,-1-1-1,0 0 1,0 1-1,0-1 1,0 0-1,0 1 1,0-1-1,0 0 0,0 1 1,0-1-1,0 0 1,0 1-1,0-1 1,0 0-1,0 1 1,-1-1-1,1 1 1,0-1-1,-1 0 0,1 1 1,0-1-1,-1 1 1,1-1-1,-1 1 1,1-1-1,-1 1 1,1-1-1,-1 1 1,1-1-1,-1 1 1,1 0-1,-1-1 0,1 1 1,-1 0-1,0-1 1,-1 1-4,1 1 1,0-1-1,0 0 1,-1 0-1,1 1 1,0-1 0,0 1-1,0-1 1,-1 1-1,1 0 1,0-1-1,0 1 1,0 0-1,0 0 1,0-1-1,0 1 1,1 0-1,-1 0 1,-1 2-1,-5 6-6,1 1-1,0 0 1,1 0-1,0 1 1,0-1-1,1 1 1,1 0-1,-1 0 1,2 1-1,0-1 1,0 0-1,1 1 1,1-1-1,0 14 1,0-24 13,0 0 1,0 1 0,0-1-1,0 0 1,1 0 0,-1 0-1,0 0 1,1 0 0,-1 0-1,1 0 1,-1 0 0,1 0-1,-1 0 1,1 0 0,0 0-1,-1 0 1,1 0 0,0 0-1,0 0 1,0-1 0,-1 1-1,1 0 1,2 0 0,-2-1 0,1 1 1,-1-1 0,1 0-1,-1 0 1,1 0 0,-1 0 0,1 0-1,-1 0 1,1 0 0,-1-1-1,1 1 1,-1 0 0,0-1 0,1 1-1,1-2 1,7-4 23,0 0-1,0 0 1,15-14 0,-17 13-9,1-1-34,0 1 0,0 1 0,1 0-1,0 0 1,16-6 0,-23 11 5,0 0 0,-1 0 0,1 0 0,0 1 0,0 0 0,0-1 0,-1 1 0,1 0 0,0 0 0,0 1 0,0-1 0,0 1 0,-1-1 0,1 1 0,0 0 0,-1 0 0,1 0 0,0 0 0,-1 0 0,0 1 0,1-1 0,-1 1 0,0 0 0,1-1 0,-1 1 0,0 0 0,3 4 0,0 2-24,1 0 0,-1 1 0,0 0 0,5 13-1,10 16 25,-20-37 17,1 0 1,0 0-1,-1 0 0,1 0 1,0 0-1,0 0 0,0 0 0,0 0 1,0 0-1,0 0 0,0 0 0,0 0 1,0-1-1,0 1 0,0 0 1,1-1-1,-1 1 0,0-1 0,0 0 1,1 1-1,-1-1 0,0 0 1,1 0-1,-1 1 0,0-1 0,1 0 1,-1-1-1,0 1 0,1 0 0,-1 0 1,0 0-1,1-1 0,-1 1 1,0-1-1,0 1 0,2-2 0,4-2 30,-1 0 0,0 0 0,0-1 0,0 0 0,6-7 0,-3 3-4,22-23 82,24-21-71,-48 47-84,0 1 0,0-1 0,0 2 0,1-1 0,0 1 0,8-4 0,-14 7 24,-1 1 0,1-1 0,0 1 0,-1-1 0,1 1-1,0 0 1,-1-1 0,1 1 0,0 0 0,-1 0 0,1 0 0,0 0 0,-1 1 0,1-1 0,0 0 0,-1 1 0,1-1 0,-1 1 0,1-1-1,-1 1 1,1 0 0,-1 0 0,2 1 0,-1 0-24,0 0 0,0 0 0,0 0 0,-1 0 0,1 1 0,-1-1 0,0 0 0,0 1 0,0-1 0,0 1 0,0 0 0,1 5 0,-1 2-222,0 0 0,0 1 0,-1-1 0,0 0 0,-1 1 1,-3 14-1,4-24 255,0 0 0,0 0 0,0 0 0,0-1 0,0 1 0,0 0 0,-1 0 0,1 0 1,0 0-1,-1 0 0,1 0 0,-1-1 0,1 1 0,-1 0 0,1 0 0,-1 0 0,1-1 1,-1 1-1,0 0 0,0-1 0,1 1 0,-1-1 0,0 1 0,0-1 0,1 1 0,-1-1 0,0 1 1,0-1-1,0 0 0,0 0 0,0 1 0,0-1 0,0 0 0,0 0 0,1 0 0,-1 0 1,0 0-1,0 0 0,0 0 0,0 0 0,0 0 0,0-1 0,0 1 0,0 0 0,0-1 0,1 1 1,-1 0-1,0-1 0,0 1 0,0-1 0,1 1 0,-2-2 0,-20-19-318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619"/>
    </inkml:context>
    <inkml:brush xml:id="br0">
      <inkml:brushProperty name="width" value="0.05" units="cm"/>
      <inkml:brushProperty name="height" value="0.05" units="cm"/>
    </inkml:brush>
  </inkml:definitions>
  <inkml:trace contextRef="#ctx0" brushRef="#br0">5 6 25029,'-4'-6'1753,"8"6"-1769,8 3-312,-1 0 1208,2 8-896,3 4-56,0 2-8</inkml:trace>
  <inkml:trace contextRef="#ctx0" brushRef="#br0" timeOffset="1">675 20 27006,'0'3'1688,"-3"10"-1544,-2 1-144,3 5-104,0 3-704,2-2 672,0 3-104,3-2-120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990"/>
    </inkml:context>
    <inkml:brush xml:id="br0">
      <inkml:brushProperty name="width" value="0.05" units="cm"/>
      <inkml:brushProperty name="height" value="0.05" units="cm"/>
    </inkml:brush>
  </inkml:definitions>
  <inkml:trace contextRef="#ctx0" brushRef="#br0">8 1 20276,'0'17'1801,"-3"-7"-1241,0-1-312,2-2 440,1-3-664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8.872"/>
    </inkml:context>
    <inkml:brush xml:id="br0">
      <inkml:brushProperty name="width" value="0.05" units="cm"/>
      <inkml:brushProperty name="height" value="0.05" units="cm"/>
    </inkml:brush>
  </inkml:definitions>
  <inkml:trace contextRef="#ctx0" brushRef="#br0">5 58 18316,'-4'1'1600,"8"-2"-1112,4-6-160,11-2 569,4 1-225,9-2-184,3 1-48,5 3-224,3 1-216,-2 3-248,-1 1-232,-6 2-544,-4 1 1624,-11 0-760,-8 3-136,-11-2-80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9.275"/>
    </inkml:context>
    <inkml:brush xml:id="br0">
      <inkml:brushProperty name="width" value="0.05" units="cm"/>
      <inkml:brushProperty name="height" value="0.05" units="cm"/>
    </inkml:brush>
  </inkml:definitions>
  <inkml:trace contextRef="#ctx0" brushRef="#br0">1 31 19404,'1'8'1761,"12"-6"-1201,3-2-248,8-3 960,7-1-544,10-1-368,5 1-64,8 1-840,1 2-440,-1-1 832,1-5-152,-6-4-112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9.648"/>
    </inkml:context>
    <inkml:brush xml:id="br0">
      <inkml:brushProperty name="width" value="0.05" units="cm"/>
      <inkml:brushProperty name="height" value="0.05" units="cm"/>
    </inkml:brush>
  </inkml:definitions>
  <inkml:trace contextRef="#ctx0" brushRef="#br0">8 21 19692,'1'-2'95,"0"1"0,0-1 0,0 1-1,0 0 1,1-1 0,-1 1 0,0 0 0,1 0-1,-1 0 1,1 0 0,0 0 0,-1 0 0,1 0-1,0 0 1,-1 1 0,1-1 0,0 1 0,0-1-1,0 1 1,0 0 0,-1 0 0,1-1 0,0 1-1,0 1 1,0-1 0,2 0 0,3 1 5,0-1 1,0 1-1,0 0 0,0 1 1,11 4-1,-13-4-75,-1 0 1,0 0-1,1 1 0,-1 0 0,-1 0 1,1 0-1,0 0 0,-1 1 0,1-1 0,-1 1 1,0 0-1,0 0 0,-1 0 0,1 0 1,-1 1-1,0-1 0,0 1 0,0-1 0,-1 1 1,1 0-1,-1-1 0,-1 1 0,1 0 1,0 0-1,-1 0 0,-1 6 0,1 6 102,-2-1 0,0 1 0,-1-1 0,-1 0 0,-1 0 0,-10 25 0,-55 99 466,45-96-895,-20 52 0,44-94 86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002"/>
    </inkml:context>
    <inkml:brush xml:id="br0">
      <inkml:brushProperty name="width" value="0.05" units="cm"/>
      <inkml:brushProperty name="height" value="0.05" units="cm"/>
    </inkml:brush>
  </inkml:definitions>
  <inkml:trace contextRef="#ctx0" brushRef="#br0">24 23 14651,'0'-2'245,"-1"-15"2045,-2 14-655,-3 9 306,3 2-1680,0 0 0,1 0 0,0 1 0,1-1 0,-1 1 0,2-1 0,-1 1 0,2 15 0,-1-14-158,0-8-97,0 28 104,6 46 1,-5-69-85,0 1 1,1-1-1,-1 0 1,2 0-1,-1 1 1,1-1-1,0-1 1,1 1-1,0 0 0,0-1 1,8 11-1,-10-16-5,0 1-1,-1 0 1,1-1-1,0 0 1,0 1-1,1-1 0,-1 0 1,0 0-1,0 0 1,1 0-1,-1-1 0,0 1 1,1-1-1,-1 1 1,0-1-1,1 0 1,-1 0-1,1 0 0,-1 0 1,0 0-1,1-1 1,-1 1-1,1-1 1,-1 1-1,0-1 0,0 0 1,1 0-1,-1 0 1,0 0-1,0 0 0,2-2 1,4-2 73,-1 0 0,0-1-1,0 0 1,0 0 0,-1-1 0,0 1 0,6-9 0,-3 2 131,0-1-1,0 0 1,8-20 0,-15 30-142,0-1-1,-1 1 0,1-1 0,-1 0 1,0 0-1,0 0 0,-1 0 1,1 1-1,-1-1 0,0 0 1,0 0-1,-1 0 0,1 0 1,-1 0-1,-2-5 0,3 10-73,0-1 0,0 1 0,0 0 0,0 0 0,0-1 0,0 1 0,0 0 0,0 0 0,0 0 0,0-1-1,0 1 1,0 0 0,-1 0 0,1-1 0,0 1 0,0 0 0,0 0 0,0 0 0,0 0 0,-1-1 0,1 1 0,0 0 0,0 0 0,0 0 0,-1 0-1,1 0 1,0 0 0,0-1 0,-1 1 0,1 0 0,0 0 0,0 0 0,0 0 0,-1 0 0,1 0 0,0 0 0,0 0 0,-1 0 0,1 0 0,0 0 0,0 0-1,-1 0 1,1 0 0,-8 11 193,-2 18-26,9-22-160,0 0 1,1 0-1,-1 0 0,2 0 1,-1 0-1,1 1 0,0-1 1,0 0-1,1 0 0,0 0 1,4 11-1,-5-16-14,0 0 0,0 0 0,1 0 0,-1 0-1,0 0 1,1 0 0,-1 0 0,1 0 0,-1 0 0,1 0 0,0-1-1,0 1 1,0-1 0,0 0 0,0 1 0,0-1 0,0 0 0,1 0-1,-1 0 1,0 0 0,1-1 0,-1 1 0,0-1 0,1 1 0,-1-1-1,1 0 1,-1 0 0,1 0 0,-1 0 0,0-1 0,1 1 0,-1 0-1,1-1 1,-1 0 0,0 1 0,0-1 0,3-2 0,4-1 31,0-1 0,-1 0 1,0-1-1,0 0 0,-1 0 1,0-1-1,0 0 1,0 0-1,-1 0 0,0-1 1,6-10-1,-6 8 42,0 1 0,-1-1 0,0 0 0,-1 0 0,0-1 0,-1 1-1,0-1 1,0 0 0,1-20 0,-4 30-56,0-1 0,0 0-1,0 0 1,0 1-1,-1-1 1,1 0 0,0 1-1,-1-1 1,0 0 0,1 1-1,-1-1 1,0 1-1,0-1 1,0 1 0,-1-2-1,2 2-13,-1 1-1,1 0 1,-1-1 0,1 1-1,-1 0 1,0-1-1,1 1 1,-1 0-1,0 0 1,1 0-1,-1-1 1,1 1-1,-1 0 1,0 0 0,1 0-1,-1 0 1,0 0-1,1 0 1,-1 0-1,0 1 1,1-1-1,-1 0 1,0 0-1,1 0 1,-1 1 0,1-1-1,-1 0 1,0 1-1,1-1 1,-1 0-1,1 1 1,-1-1-1,1 1 1,-1-1-1,1 1 1,-1-1 0,1 1-1,0-1 1,-1 1-1,1-1 1,0 1-1,-1 0 1,-4 8-1,0-1 1,0 1-1,1 0 1,0 0 0,0 1-1,1-1 1,0 1-1,1-1 1,0 1-1,1 0 1,-1 13-1,2-21-4,0-1-1,-1 1 1,1-1-1,0 0 1,0 1-1,1-1 1,-1 1-1,0-1 1,0 1-1,1-1 1,-1 1-1,1-1 1,-1 0-1,1 1 1,0-1-1,-1 0 1,1 1-1,0-1 1,2 2-1,-2-2 0,0-1 0,0 0 0,0 1 0,0-1 0,0 0 0,0 1 0,0-1 1,0 0-1,0 0 0,0 0 0,0 0 0,0 0 0,0 0 0,0 0 0,0-1 0,0 1 0,0 0 0,0 0 0,0-1 0,2 0 0,3-2-3,0-1 0,0 1 0,0-1-1,0-1 1,-1 1 0,8-9-1,0-2-3,-1-1-1,11-19 0,-19 28-6,-4 7 14,0 0 0,0 0 0,0 0 0,0 1 0,0-1-1,1 0 1,-1 0 0,0 0 0,0 0 0,0 1 0,0-1 0,0 0 0,0 0-1,0 0 1,0 0 0,0 0 0,1 1 0,-1-1 0,0 0 0,0 0 0,0 0 0,0 0-1,0 0 1,0 0 0,1 0 0,-1 0 0,0 0 0,0 0 0,0 0 0,0 1 0,1-1-1,-1 0 1,0 0 0,0 0 0,0 0 0,0 0 0,1 0 0,-1 0 0,0 0-1,0 0 1,0-1 0,0 1 0,1 0 0,-1 0 0,0 0 0,0 0 0,0 0 0,0 0-1,0 0 1,1 0 0,-1 0 0,0 0 0,0-1 0,0 1 0,0 0 0,0 0 0,0 0-1,0 0 1,1 0 0,-1-1 0,0 1 0,0 0 0,0 0 0,0 0 0,0 0-1,0 0 1,0-1 0,0 1 0,0 0 0,2 11-5,-2-11 6,1 5-11,-1 7-14,1 0 1,1 0-1,0 0 1,1 0-1,4 11 0,-6-21 23,0 0-1,0 1 1,0-2-1,0 1 0,0 0 1,0 0-1,1 0 1,-1 0-1,0-1 0,1 1 1,0-1-1,-1 1 1,1-1-1,0 0 1,0 1-1,-1-1 0,1 0 1,0 0-1,0 0 1,0-1-1,0 1 0,1 0 1,-1-1-1,0 1 1,0-1-1,0 0 0,0 0 1,1 0-1,-1 0 1,0 0-1,0 0 0,0 0 1,0-1-1,4 0 1,14-6-23,28-12 0,-31 11 9,0 1-1,0 1 1,1 0 0,24-4 0,-38 9 12,0 1 0,0 0 0,0-1 0,0 1 0,0 1 0,0-1 0,0 1 0,0-1-1,0 1 1,0 0 0,0 1 0,0-1 0,-1 1 0,1-1 0,0 1 0,-1 0 0,0 0 0,1 1 0,-1-1 0,0 1 0,0 0 0,0 0 0,-1 0 0,5 6 0,-42-117 504,34 103-510,-9-38 88,10 43-89,0-1-1,0 0 1,-1 0-1,1 1 1,0-1-1,0 0 1,0 0-1,0 1 1,0-1-1,0 0 1,0 0 0,0 0-1,1 1 1,-1-1-1,0 0 1,0 1-1,1-1 1,-1 0-1,0 0 1,1 1-1,-1-1 1,1 0-1,-1 1 1,1-1-1,-1 1 1,1-1-1,-1 1 1,1-1-1,-1 1 1,1-1-1,0 1 1,-1-1-1,1 1 1,0 0-1,0-1 1,-1 1-1,1 0 1,0 0-1,0 0 1,-1-1 0,1 1-1,0 0 1,0 0-1,0 0 1,30 5-1270,-24-3 948,0-1 1,1 0-1,-1 0 1,0 0 0,1-1-1,-1 0 1,1-1-1,7-1 1,1-6-498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440"/>
    </inkml:context>
    <inkml:brush xml:id="br0">
      <inkml:brushProperty name="width" value="0.05" units="cm"/>
      <inkml:brushProperty name="height" value="0.05" units="cm"/>
    </inkml:brush>
  </inkml:definitions>
  <inkml:trace contextRef="#ctx0" brushRef="#br0">19 0 20452,'-10'0'1785,"4"3"-1297,3 1-288,9 4 712,7-1-824,4 0 96,0-3-256,2-4-192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9.774"/>
    </inkml:context>
    <inkml:brush xml:id="br0">
      <inkml:brushProperty name="width" value="0.05" units="cm"/>
      <inkml:brushProperty name="height" value="0.05" units="cm"/>
    </inkml:brush>
  </inkml:definitions>
  <inkml:trace contextRef="#ctx0" brushRef="#br0">170 45 16203,'0'-2'168,"0"-1"-1,0 0 1,0 0-1,-1 1 1,1-1-1,-1 0 0,0 1 1,0-1-1,0 1 1,0-1-1,0 1 0,-2-3 1,3 4-126,-1 0 0,0 1 0,0-1 1,1 0-1,-1 1 0,0-1 0,0 1 0,0-1 1,0 1-1,0-1 0,0 1 0,0-1 0,0 1 1,0 0-1,0 0 0,0-1 0,0 1 0,0 0 1,0 0-1,0 0 0,0 0 0,0 0 0,0 0 1,0 1-1,0-1 0,0 0 0,0 0 0,0 1 1,0-1-1,0 1 0,0-1 0,0 1 0,0-1 1,1 1-1,-2 0 0,-4 3 39,1 0 0,0 0 1,1 1-1,-1 0 0,1-1 0,0 2 1,0-1-1,-4 7 0,-24 50 60,31-60-136,-8 14 13,2 0-1,0 0 0,1 1 0,1 0 0,0 0 0,-3 24 0,8-39-14,0-1 1,0 0-1,0 0 0,0 0 0,0 0 0,0 1 0,0-1 0,0 0 0,0 0 0,0 0 0,1 0 0,-1 1 0,0-1 0,1 0 0,-1 0 0,1 0 0,0 0 0,-1 0 0,1 0 0,0 0 0,-1 0 0,1-1 0,0 1 0,0 0 0,0 0 0,0 0 0,0-1 0,0 1 0,0-1 1,0 1-1,0-1 0,0 1 0,0-1 0,0 1 0,0-1 0,0 0 0,1 0 0,-1 1 0,0-1 0,0 0 0,0 0 0,0 0 0,1 0 0,-1-1 0,0 1 0,2-1 0,5 0 23,-1-1-1,1 0 1,-1-1-1,0 0 1,12-6 0,-5 1 56,-1-1 1,0 0 0,-1-1 0,0 0 0,0-1 0,-1 0 0,-1-1 0,0 0 0,0-1 0,-1 0 0,-1-1 0,0 1 0,9-25 0,-14 20 71,-3 18-148,0 0-1,0 0 0,0-1 0,0 1 0,0 0 0,0 0 0,0 0 1,0-1-1,0 1 0,0 0 0,0 0 0,0 0 0,0 0 1,0-1-1,0 1 0,-1 0 0,1 0 0,0 0 0,0 0 0,0-1 1,0 1-1,0 0 0,0 0 0,-1 0 0,1 0 0,0 0 0,0 0 1,0-1-1,-1 1 0,1 0 0,0 0 0,0 0 0,0 0 1,0 0-1,-1 0 0,1 0 0,-2 1 5,1-1 0,0 1 1,-1 0-1,1 0 0,0 0 0,0 0 1,0 0-1,0 0 0,0 0 0,0 0 1,0 0-1,0 0 0,0 1 0,0-1 0,0 0 1,0 3-1,-2 2-16,0 0 1,0 1-1,1-1 1,0 1-1,0 0 1,0 0-1,1 0 1,0-1-1,1 1 1,0 0-1,0 0 1,0 0 0,1 0-1,1 10 1,-1-13-57,1 0 0,-1-1 0,0 1 0,1 0 0,0-1 0,0 1 0,0-1 0,0 1 0,0-1 1,1 0-1,0 0 0,-1 0 0,1 0 0,0-1 0,1 1 0,-1-1 0,0 0 0,1 0 0,-1 0 0,1 0 1,-1 0-1,1-1 0,0 0 0,0 0 0,0 0 0,5 1 0,-2-1-9,0-1 0,0 0 0,0 0-1,0 0 1,0-1 0,0 0 0,0-1-1,0 1 1,11-5 0,24-14-404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876"/>
    </inkml:context>
    <inkml:brush xml:id="br0">
      <inkml:brushProperty name="width" value="0.05" units="cm"/>
      <inkml:brushProperty name="height" value="0.05" units="cm"/>
    </inkml:brush>
  </inkml:definitions>
  <inkml:trace contextRef="#ctx0" brushRef="#br0">139 306 21477,'-1'-4'233,"0"-1"1,-1 1 0,1-1 0,-1 1 0,0-1 0,0 1-1,-1 0 1,-2-4 0,4 7-199,0 0 0,1 0 1,-1 0-1,0 0 0,0 1 0,0-1 0,0 0 0,0 0 1,0 0-1,0 1 0,0-1 0,0 0 0,0 1 1,0-1-1,0 1 0,0 0 0,-1-1 0,1 1 0,0 0 1,0-1-1,0 1 0,-1 0 0,1 0 0,0 0 1,0 0-1,-1 1 0,1-1 0,0 0 0,0 0 0,-1 1 1,1-1-1,0 0 0,0 1 0,0 0 0,0-1 0,-1 2 1,-4 2 16,1 1 0,0-1 0,1 1 1,-1 1-1,1-1 0,0 1 1,0 0-1,1 0 0,0 0 0,0 0 1,-4 11-1,1 0-34,1 1 0,1 0 0,-3 22-1,6-38-12,0 9-3,0 0-1,0 1 1,2 13-1,-1-24 3,0 1-1,0 0 1,1 0-1,-1-1 0,1 1 1,-1 0-1,1-1 1,-1 1-1,1 0 1,0-1-1,0 1 1,2 1-1,-3-2 3,1 0-1,0-1 0,-1 0 1,1 1-1,0-1 1,0 1-1,-1-1 0,1 0 1,0 0-1,0 1 1,0-1-1,-1 0 0,1 0 1,0 0-1,0 0 1,0 0-1,0 0 0,-1 0 1,1 0-1,0 0 0,0 0 1,0-1-1,0 1 1,-1 0-1,1 0 0,0-1 1,1 0-1,4-2 35,-1 0 0,1-1-1,-1 1 1,1-1 0,-1-1-1,0 1 1,-1-1-1,7-7 1,31-48 302,-36 51-278,15-24 198,-2-2 0,-1 0 0,-2-2 0,-1 0-1,-1 0 1,-3-1 0,8-45 0,-18 76-201,3-23 134,-4 29-181,0-1 0,0 1 0,0 0 0,-1 0 0,1 0 0,0 0 0,0-1 0,-1 1 0,1 0-1,0 0 1,-1 0 0,1 0 0,-1 0 0,1 0 0,-1 0 0,0 0 0,0 0 0,1 0-1,-1 0 1,-2-1 0,3 2-8,-1 0 0,1-1 0,-1 1-1,0 0 1,1 0 0,-1 0 0,0-1-1,1 1 1,-1 0 0,0 0 0,1 0 0,-1 0-1,0 0 1,1 0 0,-1 1 0,0-1 0,1 0-1,-1 0 1,0 0 0,1 0 0,-1 1-1,0-1 1,1 0 0,-1 1 0,1-1 0,-1 1-1,1-1 1,-1 0 0,1 1 0,-1-1-1,0 2 1,-14 19 39,14-20-41,-9 18 9,1 0 0,1 1 0,0 0 0,1 0 0,-5 32 1,5-17-30,3-1-1,-2 56 1,6-77-97,1 0 1,0 0-1,1-1 0,0 1 0,5 15 1,-6-24 80,1 0 1,-1 0-1,1 0 1,0 0-1,0 0 1,0-1-1,0 1 1,1-1-1,-1 1 1,1-1-1,0 0 1,0 0-1,1 0 1,-1-1-1,0 1 1,1-1-1,0 1 1,7 2-1,20 0-217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3.903"/>
    </inkml:context>
    <inkml:brush xml:id="br0">
      <inkml:brushProperty name="width" value="0.05" units="cm"/>
      <inkml:brushProperty name="height" value="0.05" units="cm"/>
    </inkml:brush>
  </inkml:definitions>
  <inkml:trace contextRef="#ctx0" brushRef="#br0">315 321 19036,'1'-1'136,"-1"-1"-1,0 1 1,1-1 0,-1 0-1,0 1 1,0-1 0,0 1-1,0-1 1,0 0 0,-1 1-1,1-1 1,0 1 0,-1-1-1,1 1 1,-1-1 0,1 1-1,-1-1 1,0 1-1,0-1 1,0 1 0,0 0-1,0-1 1,-2-1 0,2 2 4,-1 0 0,0 0 0,0 1 0,0-1 0,0 0-1,0 1 1,0-1 0,-1 1 0,1 0 0,0-1 0,0 1 0,0 0 0,0 1 0,0-1 0,-4 1 0,-3 1 98,-1 0 0,0 1 0,1 0 0,-1 1 0,1 0 1,-12 8-1,5-1-167,2 0 1,-1 1 0,1 1 0,1 0 0,0 1-1,1 0 1,1 1 0,-14 23 0,16-24-48,2 0 0,0 1 0,0-1 1,1 1-1,1 1 0,1-1 0,0 1 0,1 0 0,1 0 1,-1 16-1,3-26-14,0-1 1,0 1-1,1-1 1,0 1-1,0-1 1,0 1-1,1-1 1,-1 0-1,1 0 0,1 0 1,-1 0-1,1 0 1,3 5-1,-4-7-8,1 0 1,0-1-1,0 1 0,0 0 0,0-1 0,0 0 0,0 0 0,1 0 0,-1 0 0,1 0 1,0-1-1,-1 1 0,1-1 0,0 0 0,0 0 0,0-1 0,0 1 0,7-1 0,0 0-3,0-1 0,0 0 0,-1-1 0,1 0 0,0-1 0,-1 0 0,0-1 0,0 0 0,0 0 0,0-1 0,9-6 0,-7 3 23,-1 0 0,0 0 0,0-1 0,-1 0 1,0-1-1,0 0 0,-1-1 0,9-13 0,-16 21 7,-1-1 0,1 1 0,0 0 1,-1 0-1,0-1 0,0 1 0,0-1 0,1-5 0,-2 8-20,0 0 0,0 1 0,0-1 0,0 0 0,0 0 0,0 1 0,0-1 0,0 0 0,-1 1 0,1-1-1,0 0 1,0 1 0,-1-1 0,1 0 0,0 1 0,-1-1 0,1 0 0,-1 1 0,1-1 0,0 1 0,-1-1 0,0 1 0,1-1 0,-1 1 0,1-1 0,-1 1 0,0-1 0,1 1 0,-1 0 0,0 0-1,1-1 1,-1 1 0,0 0 0,1 0 0,-1 0 0,0-1 0,1 1 0,-1 0 0,0 0 0,0 0 0,1 0 0,-1 0 0,0 1 0,0-1 0,0 0 0,-5 1 24,1 1 0,-1 0 0,1-1 0,-1 2 0,1-1 0,0 1-1,0-1 1,0 2 0,0-1 0,1 0 0,-1 1 0,-3 4 0,-2 2-9,0 0-1,1 0 1,-14 21-1,18-19-55,15-15 24,16-18 20,6-12-7,-22 22-35,0-1 0,1 1 0,1 1 0,0 0 0,0 1 0,1 0-1,13-7 1,-24 15 24,-1 1-1,0-1 0,1 1 0,-1-1 0,1 1 1,-1 0-1,0 0 0,1 0 0,-1 0 0,1 0 1,-1 0-1,1 0 0,-1 0 0,0 0 0,1 1 1,-1-1-1,0 0 0,1 1 0,-1-1 1,0 1-1,1 0 0,-1 0 0,0-1 0,0 1 1,0 0-1,0 0 0,1 0 0,-1 0 0,-1 0 1,1 0-1,0 0 0,0 0 0,0 1 0,-1-1 1,1 0-1,0 0 0,-1 1 0,1 1 0,3 7-36,-1 0 0,0 0 0,0 0-1,0 13 1,-1-13 11,10 82-53,-12-91 86,0 0 0,0 0 0,0 0 0,1 0 0,-1 0 0,0 0 0,0 0 0,1 0 0,-1 0 0,1-1 0,-1 1 0,1 0 0,-1 0 0,1 0-1,0 0 1,-1-1 0,1 0-1,-1 0 0,0 0 1,0 0-1,1 0 0,-1 0 1,0 0-1,0 0 0,1 0 1,-1 0-1,0 0 0,1 0 0,-1 0 1,0 0-1,0 0 0,1 0 1,-1-1-1,0 1 0,0 0 1,0 0-1,1 0 0,-1 0 0,0-1 1,0 1-1,0 0 0,1 0 1,-1-1-1,0 1 0,0 0 1,0 0-1,0-1 0,13-28-16,29-133-1702,-34 146 636,-8 16 1057,0 0 0,0 0 0,0 0-1,0 0 1,0 0 0,1 0 0,-1 0 0,0 0 0,0 0-1,0 0 1,0 0 0,0 0 0,1 0 0,-1 0 0,0 0-1,0 0 1,0 0 0,0 0 0,1 0 0,-1 0 0,0 0-1,0 0 1,0 0 0,0 0 0,0 0 0,0 0-1,1 1 1,-1-1 0,0 0 0,0 0 0,0 0 0,0 0-1,0 0 1,0 0 0,0 0 0,0 1 0,1-1 0,-1 0-1,0 0 1,0 0 0,0 0 0,0 0 0,0 0-1,0 1 1,0-1 0,6 28-1917,-4-19 1538,-2-5 78,1 0 1,0 0-1,0 0 0,0 0 1,1 0-1,0 0 0,-1-1 1,5 8-1,-5-11 256,-1 1 0,1-1 0,-1 1 0,1-1 1,-1 0-1,1 1 0,-1-1 0,1 0 0,-1 1 0,1-1 0,-1 0 1,1 0-1,0 1 0,-1-1 0,1 0 0,-1 0 0,1 0 0,0 0 0,-1 0 1,1 0-1,0 0 0,-1 0 0,2 0 0,0-1-24,-1 0 0,1 0 0,0 1 0,-1-1 0,1 0 0,-1-1 0,1 1 0,-1 0 0,1 0 0,-1-1-1,0 1 1,1-2 0,18-24-1005,-1-2-1,24-48 0,-8 13 228,-34 63 933,-1 0 0,0 0-1,1 1 1,-1-1 0,1 0 0,-1 1 0,1-1 0,-1 0 0,1 1 0,-1-1 0,1 0 0,0 1-1,-1-1 1,1 1 0,0-1 0,0 1 0,1-1 0,-2 1-17,0 0-1,1 0 1,-1 1-1,0-1 1,0 0 0,1 0-1,-1 1 1,0-1-1,0 0 1,1 1 0,-1-1-1,0 0 1,0 0-1,0 1 1,1-1 0,-1 0-1,0 1 1,0-1-1,0 1 1,0-1 0,0 0-1,0 1 1,0-1-1,0 0 1,0 1 0,0 0-1,-1 32 1339,-10 35 892,6-40-837,0 0 0,0 33 1,5-59-1356,0-1-1,0 1 1,0 0 0,0-1 0,0 1 0,1 0 0,-1-1-1,0 1 1,1-1 0,-1 1 0,1-1 0,-1 1 0,1-1-1,0 1 1,0-1 0,0 1 0,1 1 0,-1-3-48,0 0 1,0 1 0,0-1-1,0 0 1,0 0-1,0 0 1,0 0 0,-1 0-1,1 0 1,0 0 0,0 0-1,0 0 1,0 0-1,0-1 1,0 1 0,0 0-1,0-1 1,0 1-1,-1-1 1,1 1 0,0-1-1,0 1 1,0-1-1,-1 1 1,1-1 0,0 0-1,-1 1 1,1-1-1,-1 0 1,1 1 0,0-2-1,23-25 136,-1-1-1,25-40 0,0 2-341,-41 54 124,1 1 0,-1-2 0,-1 1 0,0-1 0,-1 1-1,-1-2 1,6-24 0,9-101 438,-12 72-93,-5 36-136,-3 23-79,2 0 0,-1 0 0,1 0 0,1 0 0,0 0 0,3-9 0,-10 103 259,3-56-227,-13 199 691,15-192-659,1 1-1,3-1 1,0 1-1,11 38 1,-13-71-136,6 25 15,-7-29-24,-1 1-1,1-1 0,-1 0 1,1 0-1,-1 1 1,1-1-1,0 0 0,0 0 1,-1 0-1,1 0 0,0 0 1,0 0-1,0 0 0,0 0 1,0 0-1,2 1 0,-2-2 1,0-1-1,0 0 1,-1 1-1,1-1 1,-1 0 0,1 0-1,0 1 1,-1-1-1,0 0 1,1 0-1,-1 0 1,1 0-1,-1 0 1,0 1-1,0-1 1,0 0 0,1 0-1,-1 0 1,0 0-1,0 0 1,0-2-1,0-9 5,-1 0-1,0-1 0,-1 1 1,0 0-1,-1 0 0,0 0 1,-1 1-1,0-1 1,-9-15-1,-5-8 1,-37-53 0,-1 14 9,55 74-13,1-1 1,-1 1-1,1 0 0,-1-1 0,1 1 0,0-1 0,-1 0 0,1 1 0,0-1 0,-1 1 1,1-1-1,0 1 0,0-1 0,0 0 0,0 1 0,-1-1 0,1 0 0,0 1 1,0-1-1,0 1 0,0-1 0,0 0 0,1 1 0,-1-1 0,0 0 0,0 1 0,0-1 1,0 1-1,1-1 0,-1 0 0,0 1 0,1-1 0,-1 1 0,0-1 0,1 1 0,-1-1 1,1 1-1,-1-1 0,0 1 0,1 0 0,-1-1 0,1 1 0,0-1 0,-1 1 1,1 0-1,0-1 0,4-1 14,1 0 0,-1 1 1,0-1-1,9 0 0,-2-1-4,47-13-2143,62-26-1,-102 33 1344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4.521"/>
    </inkml:context>
    <inkml:brush xml:id="br0">
      <inkml:brushProperty name="width" value="0.05" units="cm"/>
      <inkml:brushProperty name="height" value="0.05" units="cm"/>
    </inkml:brush>
  </inkml:definitions>
  <inkml:trace contextRef="#ctx0" brushRef="#br0">4 543 19796,'-2'24'1559,"1"-24"-1529,1 1-1,0-1 1,0 0-1,0 0 1,0 1-1,0-1 1,0 0-1,0 1 0,0-1 1,0 0-1,0 0 1,0 1-1,0-1 1,0 0-1,0 1 1,0-1-1,0 0 1,0 0-1,1 1 1,-1-1-1,0 0 1,0 0-1,0 1 1,0-1-1,0 0 1,1 0-1,-1 1 0,0-1 1,0 0-1,0 0 1,1 0-1,-1 0 1,0 1-1,0-1 1,1 0-1,-1 0 1,1 0-1,9-6 581,9-16 255,35-52 841,63-118 0,25-87-184,-139 276-1325,-3 9-150,-1 11-25,-12 48-85,2 1 0,3-1 0,3 128 0,11-148-534,-3-32 505,-2-26-91,-1-15-77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5.336"/>
    </inkml:context>
    <inkml:brush xml:id="br0">
      <inkml:brushProperty name="width" value="0.05" units="cm"/>
      <inkml:brushProperty name="height" value="0.05" units="cm"/>
    </inkml:brush>
  </inkml:definitions>
  <inkml:trace contextRef="#ctx0" brushRef="#br0">0 1 17916,'2'18'5579,"2"35"-4071,-4-38-1443,2 0 1,-1 0 0,2-1-1,0 1 1,0-1 0,2 1-1,7 17 1,-11-30-60,-1-1 1,1 1-1,0-1 0,0 1 1,0-1-1,0 0 0,0 0 1,1 1-1,-1-1 0,0 0 1,0 0-1,1 0 0,-1 0 0,1 0 1,-1-1-1,1 1 0,-1 0 1,1-1-1,-1 1 0,1-1 1,0 0-1,-1 1 0,1-1 1,0 0-1,-1 0 0,1 0 0,0 0 1,-1 0-1,1 0 0,0-1 1,-1 1-1,1 0 0,0-1 1,-1 1-1,1-1 0,-1 0 1,1 0-1,-1 1 0,2-3 0,7-3 59,0 0 0,-1-1 1,1-1-1,10-11 0,-16 15-47,38-41 211,-33 33-139,2 0 0,0 1-1,0 0 1,22-15 0,-33 25-86,1 0 0,0 1 0,0-1 0,-1 1 0,1-1 0,0 1 0,0-1 0,0 1 0,0 0 0,0-1 0,0 1 0,-1 0 1,1 0-1,0 0 0,0-1 0,0 1 0,0 0 0,0 0 0,0 1 0,0-1 0,0 0 0,0 0 0,0 0 0,0 0 0,0 1 0,0-1 0,-1 1 0,1-1 0,0 0 1,0 1-1,0 0 0,-1-1 0,1 1 0,0-1 0,0 1 0,-1 0 0,1-1 0,-1 1 0,1 0 0,0 0 0,-1 0 0,1-1 0,-1 3 0,3 3 6,-1 0 0,0 0-1,-1 0 1,0 0-1,1 9 1,-1-8-1,3 33 29,-3-25 10,1 1-1,0-1 1,1 0 0,9 26-1,-12-40-35,0 0 0,0 0 0,0 0 0,1 0 0,-1-1 0,0 1-1,1 0 1,-1 0 0,0-1 0,1 1 0,-1 0 0,1-1 0,-1 1 0,1 0 0,0-1-1,-1 1 1,1-1 0,0 1 0,-1-1 0,1 1 0,0-1 0,-1 0 0,1 1 0,0-1-1,0 0 1,0 1 0,-1-1 0,1 0 0,0 0 0,0 0 0,0 0 0,0 0 0,-1 0 0,1 0-1,0 0 1,0 0 0,0 0 0,0 0 0,-1-1 0,1 1 0,0 0 0,0-1 0,-1 1-1,1 0 1,0-1 0,0 1 0,-1-1 0,1 1 0,0-1 0,0 0 0,3-3 60,1-1 0,-1 1 0,0-1 0,0 0 0,4-9 0,22-44 349,-23 42-323,1 0-1,0 1 1,1 0 0,1 1-1,15-19 1,-25 33-98,0-1 0,1 1 0,-1-1 0,1 1 0,-1-1 1,1 1-1,-1-1 0,1 1 0,-1-1 0,1 1 0,-1 0 0,1-1 0,0 1 0,-1 0 0,1-1 1,0 1-1,-1 0 0,1 0 0,0 0 0,-1-1 0,1 1 0,0 0 0,-1 0 0,1 0 0,0 0 1,-1 0-1,1 0 0,0 1 0,-1-1 0,1 0 0,0 0 0,-1 0 0,1 1 0,0-1 0,-1 0 1,1 1-1,-1-1 0,1 0 0,0 1 0,-1-1 0,1 1 0,-1-1 0,1 1 0,-1-1 0,0 1 1,1-1-1,-1 1 0,1 0 0,-1-1 0,0 1 0,0-1 0,1 1 0,-1 0 0,0 0 0,3 7-2,-1-1 0,0 0 0,2 15 0,-4-19 1,6 47-151,-2 67 0,-5-187-1671,1 23 1431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5.765"/>
    </inkml:context>
    <inkml:brush xml:id="br0">
      <inkml:brushProperty name="width" value="0.05" units="cm"/>
      <inkml:brushProperty name="height" value="0.05" units="cm"/>
    </inkml:brush>
  </inkml:definitions>
  <inkml:trace contextRef="#ctx0" brushRef="#br0">26 0 24285,'-11'13'1793,"5"-7"-1545,0-2-256,3-3 680,5 1-200,5-5-360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6.965"/>
    </inkml:context>
    <inkml:brush xml:id="br0">
      <inkml:brushProperty name="width" value="0.05" units="cm"/>
      <inkml:brushProperty name="height" value="0.05" units="cm"/>
    </inkml:brush>
  </inkml:definitions>
  <inkml:trace contextRef="#ctx0" brushRef="#br0">20 245 13619,'1'2'155,"-1"-1"0,1 1 0,0 0 0,0 0 0,0-1 0,0 1 0,0 0 0,0-1 0,0 1 0,0-1 0,1 0 0,-1 1 0,1-1 0,-1 0 0,1 0 0,-1 0 0,1 0 0,0 0 0,-1 0 0,1 0 0,0 0 0,0-1 0,0 1 0,-1-1 0,1 0 0,0 1 0,0-1 0,0 0 0,0 0 0,0 0 0,0 0 0,0 0 0,0-1 0,-1 1 0,1-1 0,3 0 0,1-1 130,-1-1 0,1 0 0,-1 0 0,0 0 0,0-1 0,0 0 0,0 0 0,0 0 0,-1 0 0,5-6 0,-3 1 4,1 0 1,-2 0 0,1 0-1,-1-1 1,-1 0-1,0 0 1,0 0-1,2-14 1,-4 19-176,-1-1 0,0 1 0,0-1 0,-1 0 0,0 1 0,0-1 0,0 0-1,-1 0 1,1 1 0,-1-1 0,-1 1 0,1-1 0,-1 1 0,0-1 0,0 1 0,-1 0 0,-3-6 0,5 9-88,0 0-1,-1 1 1,1-1 0,0 0 0,-1 1-1,0-1 1,1 1 0,-1 0-1,0-1 1,0 1 0,0 0 0,0 0-1,0 0 1,0 0 0,0 1 0,0-1-1,0 0 1,0 1 0,0-1 0,0 1-1,-1 0 1,1 0 0,0 0 0,0 0-1,0 0 1,-1 1 0,1-1 0,0 0-1,0 1 1,0 0 0,0 0 0,0-1-1,-3 3 1,-1 0-5,1 0-1,0 1 1,0 0 0,0 0 0,0 0-1,1 0 1,-1 1 0,1 0-1,0 0 1,-5 9 0,1-1-25,2 1 0,0 0 1,1 0-1,0 1 1,1-1-1,0 1 0,1 0 1,1 0-1,1 0 1,0 1-1,1-1 0,0 0 1,6 30-1,-6-42 3,1-1 1,0 1-1,0 0 1,0 0-1,0-1 0,0 1 1,1 0-1,-1-1 0,1 1 1,-1-1-1,5 4 1,-5-5-1,1 0 1,-1 0 0,0 0-1,1 0 1,-1 0 0,1-1-1,0 1 1,-1-1 0,1 1-1,0-1 1,-1 1 0,1-1-1,0 0 1,-1 0 0,1 0 0,0 0-1,-1 0 1,1 0 0,0-1-1,-1 1 1,1 0 0,3-2-1,4-1 1,1-1 0,-1-1 0,0 1 0,0-2-1,0 1 1,11-10 0,47-47 0,-49 45-1,0 0-1,36-25 1,-52 40-1,0 0 0,1 1 1,-1-1-1,1 1 0,0 0 0,-1 0 1,1 0-1,0 0 0,0 0 0,-1 1 0,1-1 1,0 1-1,0 0 0,0 0 0,0 0 1,0 0-1,3 1 0,-4 0 1,1 0 0,-1 0 0,0 0 0,0 1 0,0-1 0,0 1 0,0-1 1,0 1-1,0 0 0,-1-1 0,1 1 0,-1 0 0,1 0 0,-1 0 0,0 1 0,1-1 0,-1 0 0,-1 0 0,2 4 0,10 42 7,-11-41 3,0 1 0,1 0-1,0-1 1,0 1 0,1-1-1,6 14 1,-8-20-1,-1-1-1,1 1 1,-1 0 0,1 0 0,-1-1-1,1 1 1,0 0 0,0-1-1,-1 1 1,1-1 0,0 1 0,0-1-1,-1 1 1,1-1 0,0 1 0,0-1-1,0 0 1,0 1 0,0-1-1,0 0 1,0 0 0,0 0 0,0 0-1,0 0 1,0 0 0,-1 0-1,1 0 1,0 0 0,0 0 0,0 0-1,0-1 1,0 1 0,0 0-1,0-1 1,0 1 0,-1-1 0,1 1-1,0-1 1,0 1 0,0-1-1,-1 1 1,2-2 0,3-3 38,0 0 0,0 0 0,0-1 0,5-8 0,-7 11-21,22-33 141,-12 16-39,2 0 1,22-25-1,-36 44-125,0 0 1,-1 1-1,1-1 1,0 0-1,0 0 0,0 1 1,0-1-1,0 0 1,0 1-1,-1-1 0,2 1 1,-1-1-1,0 1 1,0 0-1,0-1 0,0 1 1,0 0-1,0 0 1,0 0-1,0 0 0,0 0 1,0 0-1,1 0 1,0 0-1,0 1-1,-1 0 0,0-1 0,0 1 0,0 0 0,1 0 0,-1 0 0,0 0 0,-1 1 0,1-1 0,0 0 0,0 0 0,0 0 0,-1 1 0,1-1 0,0 0 0,0 2 0,2 8-2,0 0 1,-1 0-1,2 19 1,-4-27 2,13 164-18,-13-167 13,0 0-1,0 0 1,0 0-1,0 0 1,0 0-1,1 0 1,-1 0-1,0 0 1,0 0-1,0 0 1,0 0-1,0 0 0,0 0 1,0 0-1,0 0 1,0 0-1,0 0 1,0 0-1,0 0 1,0 0-1,0 0 1,0 0-1,1 0 1,-1 0-1,0 0 1,0 0-1,0 0 1,0 0-1,0 0 1,0 0-1,0 0 0,0 0 1,0 0-1,0 0 1,0 0-1,0 0 1,0 0-1,0 1 1,0-1-1,0 0 1,0 0-1,0 0 1,0 0-1,0 0 1,0 0-1,0 0 1,0 0-1,0 0 1,0 0-1,0 0 0,0 0 1,0 0-1,0 0 1,0 0-1,0 1 1,0-1-1,0 0 1,0 0-1,0 0 1,2-5-266,12-81-992,-6 47 954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7.955"/>
    </inkml:context>
    <inkml:brush xml:id="br0">
      <inkml:brushProperty name="width" value="0.05" units="cm"/>
      <inkml:brushProperty name="height" value="0.05" units="cm"/>
    </inkml:brush>
  </inkml:definitions>
  <inkml:trace contextRef="#ctx0" brushRef="#br0">171 280 17268,'-5'-3'289,"0"1"1,-1 0 0,1 1-1,-1-1 1,1 1 0,-1 0-1,0 0 1,1 0-1,-1 1 1,0 0 0,1 0-1,-1 1 1,0 0 0,1 0-1,-1 0 1,1 0 0,-9 4-1,10-3-227,0 0-1,0 1 1,0 0 0,0 0-1,1 0 1,-1 0-1,1 0 1,0 1-1,0-1 1,0 1 0,0 0-1,0 0 1,1 0-1,0 0 1,0 1-1,0-1 1,0 1-1,1-1 1,0 1 0,0-1-1,-1 7 1,1 1-39,0 1 0,0 0 1,1 0-1,1-1 0,3 23 0,-3-29-16,1 1-1,-1-1 0,1 0 0,0 0 1,0-1-1,1 1 0,0 0 0,0-1 0,0 1 1,1-1-1,0 0 0,0 0 0,6 6 0,-8-10 5,0 0 0,-1 1 0,1-1 0,0 0-1,0 0 1,0-1 0,0 1 0,0 0 0,0-1-1,0 1 1,0-1 0,0 1 0,0-1 0,0 0-1,0 0 1,0 0 0,1 0 0,-1 0 0,0-1-1,0 1 1,0-1 0,0 1 0,0-1 0,0 0-1,0 0 1,0 0 0,-1 0 0,1 0 0,0 0-1,0 0 1,-1 0 0,1-1 0,1-1-1,5-4 52,-1-1-1,0 0 0,-1 0 0,0 0 0,8-13 0,1-8 105,-1-1 0,-1-1 0,-1 0 0,-2 0 0,-1-1 1,-1 0-1,-2-1 0,-1 0 0,-2 0 0,-1-46 0,-2 73-145,0-1 13,0 0 0,-1 1 0,1-1 0,-1 0 0,-1 0 1,1 1-1,-1-1 0,-3-6 0,5 12-28,0 0-1,0 1 1,-1-1-1,1 0 1,0 1-1,-1-1 1,1 1 0,0-1-1,-1 0 1,1 1-1,-1-1 1,1 1-1,-1-1 1,1 1 0,-1-1-1,1 1 1,-1 0-1,0-1 1,1 1-1,-1-1 1,1 1-1,-1 0 1,0 0 0,1 0-1,-1-1 1,0 1-1,0 0 1,0 0-1,0 0 0,-1 1 0,1-1 0,0 1 0,0 0 0,1-1 0,-1 1 1,0 0-1,0-1 0,0 1 0,0 0 0,0 0 0,1 0 0,-1 0 0,0 0 0,0 2 0,-3 4 3,1 0 0,0 1 0,0 0 1,-2 8-1,-3 15-162,2 1 0,1 1 1,2-1-1,1 1 0,1 0 1,2-1-1,9 58 0,-10-88 131,0 0-3,1 1-1,-1 0 1,1 0 0,-1 0-1,1 0 1,0 0-1,0-1 1,0 1-1,1 0 1,-1-1-1,1 1 1,-1-1-1,1 1 1,0-1 0,0 0-1,0 0 1,0 0-1,4 3 1,14 4-296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8.815"/>
    </inkml:context>
    <inkml:brush xml:id="br0">
      <inkml:brushProperty name="width" value="0.05" units="cm"/>
      <inkml:brushProperty name="height" value="0.05" units="cm"/>
    </inkml:brush>
  </inkml:definitions>
  <inkml:trace contextRef="#ctx0" brushRef="#br0">43 162 14955,'3'1'410,"0"1"197,1 0 0,-1-1 0,1 0 0,0 0 0,-1 0 0,8 1 0,-10-2-461,1 0 1,-1 0-1,1-1 0,-1 1 1,1-1-1,-1 1 0,1-1 1,-1 1-1,1-1 0,-1 0 1,1 1-1,-1-1 0,0 0 1,0 0-1,1 0 0,-1 0 1,0 0-1,0-1 0,2-1 1,1-3 113,-1 0-1,1 1 1,-1-1 0,-1 0 0,1-1-1,-1 1 1,0 0 0,0-1 0,-1 1 0,1-1-1,-1-6 1,-1 10-193,1 0-1,-1 0 1,0 0-1,0 0 0,0 0 1,0 0-1,-1 0 1,1 1-1,-1-1 1,0 0-1,0 0 1,0 0-1,0 1 1,0-1-1,-1 1 1,1-1-1,-1 1 1,1-1-1,-1 1 0,0 0 1,0 0-1,0 0 1,0 0-1,-1 0 1,1 0-1,0 0 1,-4-1-1,4 2-47,0 1 0,-1-1 0,1 1 0,0-1 0,0 1 0,-1 0 0,1 0 0,0 0 0,0 0 0,-1 0 0,1 1 0,0-1 0,0 1 0,0-1 0,0 1 0,-1 0 0,1 0 0,0 0 0,0 0 0,0 0 0,1 0 0,-1 1 0,0-1 0,0 0 0,1 1 0,-1 0 0,1-1 0,-1 1 0,1 0-1,-2 3 1,-2 2-15,1 0-1,0 0 1,0 0-1,1 1 1,0 0-1,0-1 1,-2 12-1,3-5-6,0 0 0,0 1 0,1-1 0,3 27 0,-2-35-1,1 0 1,1 0 0,-1 0-1,1 0 1,0 0 0,3 7-1,-4-11 1,1 0-1,-1 1 1,1-1 0,-1 0-1,1 0 1,0 0 0,0 0-1,0 0 1,0 0 0,0-1-1,0 1 1,0-1 0,1 1-1,4 1 1,-4-2 1,1 0 0,-1-1 0,1 1 0,-1-1 0,1 0-1,0 0 1,-1 0 0,1 0 0,-1-1 0,1 1 0,0-1 0,-1 0 0,1 0 0,-1 0 0,0-1 0,1 1 0,-1-1-1,0 0 1,0 0 0,5-4 0,6-5-8,-1 0 0,23-26-1,-35 36 9,53-62-18,20-21 13,-74 83 7,1 0 0,0 0 0,0 0-1,-1 1 1,1-1 0,0 0 0,0 1 0,0-1 0,0 0 0,0 1-1,-1-1 1,1 1 0,0 0 0,0-1 0,0 1 0,1 0 0,-1-1-1,0 1 1,0 0 0,0 0 0,0 0 0,1 0 0,-1 1-1,0-1 1,0 1 0,-1-1-1,1 1 1,0-1-1,0 1 1,-1 0 0,1-1-1,0 1 1,-1 0 0,1 0-1,-1-1 1,1 1-1,-1 0 1,1 0 0,-1 0-1,0 0 1,1 0-1,-1 1 1,3 8-4,-2-1 0,1 1 0,0 18 0,-2-20 2,1 17-9,-1-12 14,1 0-1,0-1 1,4 19 0,-5-30 1,1-1 0,-1 1 0,0 0 1,0-1-1,0 1 0,0 0 0,1-1 0,-1 1 1,0 0-1,1-1 0,-1 1 0,0-1 1,1 1-1,-1-1 0,1 1 0,-1-1 1,1 1-1,-1-1 0,1 1 0,-1-1 0,1 1 1,-1-1-1,1 0 0,0 1 0,-1-1 1,1 0-1,0 0 0,-1 1 0,1-1 0,0 0 1,-1 0-1,1 0 0,0 0 0,-1 0 1,1 0-1,0 0 0,0 0 0,-1 0 1,1 0-1,0 0 0,-1-1 0,1 1 0,0 0 1,-1 0-1,1-1 0,0 1 0,-1 0 1,1-1-1,-1 1 0,1-1 0,-1 1 1,1 0-1,-1-1 0,1 0 0,-1 1 0,1-1 1,6-5 37,-1 0 0,-1-1 0,9-9 0,-13 14-38,29-41 132,18-23 36,-43 59-171,1 1 0,0 0 0,0 0 1,0 1-1,1-1 0,13-7 0,-19 12-6,0 1 0,0-1 0,0 1 0,0-1 0,0 1 0,0-1 0,0 1 0,0 0 0,0 0 0,0-1 0,0 1 0,0 0 0,0 0 0,0 0-1,0 0 1,0 0 0,0 1 0,1-1 0,-1 0 0,0 0 0,0 1 0,0-1 0,0 0 0,0 1 0,0-1 0,-1 1 0,1 0 0,0-1 0,0 1 0,0-1 0,0 1 0,-1 0 0,1 0 0,0 0 0,0 0 0,-1-1-1,2 3 1,0 2-26,1 1-1,-1-1 0,0 1 0,-1 0 0,2 8 0,-2-9 4,6 54-326,-7-45 140,2 0 1,0 0 0,3 14-1,-5-27 157,0-1 1,0 1-1,0 0 0,0-1 1,1 1-1,-1 0 0,0-1 1,0 1-1,0-1 0,1 1 1,-1 0-1,0-1 0,1 1 1,-1-1-1,1 1 0,-1-1 1,0 1-1,1-1 0,-1 1 1,1-1-1,-1 1 1,1-1-1,0 0 0,-1 1 1,1-1-1,-1 0 0,1 1 1,0-1-1,0 0 0,0 0-57,0-1-1,0 1 1,0-1 0,0 1-1,0-1 1,-1 1-1,1-1 1,0 0 0,0 0-1,0 1 1,-1-1 0,1 0-1,-1 0 1,1 0-1,-1 0 1,1-1 0,20-47-2260,-20 46 2404,14-36-937,4-3-169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9.250"/>
    </inkml:context>
    <inkml:brush xml:id="br0">
      <inkml:brushProperty name="width" value="0.05" units="cm"/>
      <inkml:brushProperty name="height" value="0.05" units="cm"/>
    </inkml:brush>
  </inkml:definitions>
  <inkml:trace contextRef="#ctx0" brushRef="#br0">127 1 22445,'-11'86'2111,"0"136"-1,13-159-2442,3 0 1,24 116-1,-23-148-1203,-7-25-313,-5-18 693,-66-133-593,12 29 5499,59 114-3593,0 1 0,0-1 0,0 0 0,0 0 0,1 0 0,-1 0 0,1 0 0,-1-1 0,1 1 0,0 0 1,0 0-1,0 0 0,0 0 0,0 0 0,0 0 0,1 0 0,-1-1 0,2-2 0,-1 3-28,1 0 0,0 0 1,-1 0-1,1 0 0,0 0 0,0 0 0,0 1 0,0-1 0,0 1 0,0 0 0,0-1 0,1 1 0,-1 0 1,0 0-1,4-1 0,9-2-236,0 0 1,0 0 0,0 1-1,0 1 1,0 1 0,1 0-1,-1 1 1,21 2-1,-16-2-216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0.485"/>
    </inkml:context>
    <inkml:brush xml:id="br0">
      <inkml:brushProperty name="width" value="0.05" units="cm"/>
      <inkml:brushProperty name="height" value="0.05" units="cm"/>
    </inkml:brush>
  </inkml:definitions>
  <inkml:trace contextRef="#ctx0" brushRef="#br0">231 60 17884,'-5'-3'348,"0"0"0,0 0 0,0 0 1,-1 1-1,1-1 0,-1 1 0,0 0 0,1 1 1,-1 0-1,0 0 0,0 0 0,0 0 1,0 1-1,0 0 0,0 1 0,0-1 0,0 1 1,-11 3-1,9-3-232,1 1 0,0 1 0,0-1 0,0 1-1,1 0 1,-1 1 0,1 0 0,0 0 0,0 0 0,0 0 0,0 1 0,1 0 0,0 0 0,-9 12 0,13-16-117,0 0 0,1 0 0,-1 0 0,0 0 0,1 0 0,-1 0 0,0 0-1,1 0 1,-1 1 0,1-1 0,0 0 0,-1 0 0,1 1 0,0-1 0,0 0 0,0 1 0,0-1 0,0 0 0,0 1 0,0-1 0,1 0 0,-1 0 0,0 1 0,1-1 0,0 2-1,0-2 0,0-1-1,0 1 0,0 0 0,0-1 1,0 1-1,0-1 0,0 1 0,0-1 0,0 1 1,1-1-1,-1 0 0,0 1 0,0-1 0,1 0 1,-1 0-1,0 0 0,0 0 0,1 0 0,-1 0 1,0-1-1,0 1 0,0 0 0,1 0 0,-1-1 1,1 0-1,31-14-21,-27 12 19,1 0 1,-1 0-1,1 0 0,0 1 0,7-2 1,-12 4 4,0 0-1,0-1 1,-1 1 0,1 0 0,0 1 0,0-1 0,0 0-1,0 0 1,0 1 0,0-1 0,0 1 0,0 0 0,-1-1-1,1 1 1,0 0 0,-1 0 0,1 0 0,0 0 0,-1 1 0,1-1-1,-1 0 1,0 1 0,2 1 0,2 3-2,0 1 1,-1 1-1,0-1 0,0 0 1,-1 1-1,0 0 1,3 11-1,13 62-11,-15-57 10,7 33 398,-3 0 0,1 108 0,-9-158-266,0 1 0,-1-1-1,0 0 1,0-1 0,0 1-1,-1 0 1,-1 0 0,-2 6-1,4-11-83,1-1-1,-1 0 1,0 1-1,0-1 1,0 0-1,0 0 1,0 0 0,0 0-1,0 0 1,0 0-1,-1 0 1,1 0-1,0 0 1,0 0-1,-1-1 1,1 1-1,-2 0 1,1-1-12,0 0 0,0 0 0,0 0-1,0 0 1,0 0 0,0 0 0,1 0 0,-1-1 0,0 1 0,0-1-1,0 0 1,1 1 0,-1-1 0,0 0 0,0 0 0,1 0 0,-3-1-1,-6-6 18,0 0 0,0 0 0,1-1-1,0 0 1,1 0 0,0-1-1,0 0 1,1-1 0,-11-20 0,15 25-122,0-1 0,0 1 1,1-1-1,0 1 1,0-1-1,1 0 0,-1 1 1,1-1-1,1 0 1,0 0-1,0 0 0,0 0 1,0 0-1,1 0 1,1 1-1,-1-1 0,1 0 1,0 0-1,4-9 1,1 4-520,1 1 1,-1 0 0,1 1-1,1-1 1,14-11 0,55-45-3079,-44 41 2784,16-14-961,37-31-2698,-75 60 4478,-2-1 0,17-21 0,-24 28 498,0-1 0,0 0 0,0 0-1,0 0 1,1-8 0,-4 13-310,0 0 0,1 1 0,-1-1 1,0 0-1,0 0 0,0-1 0,0 1 0,0 0 1,0 0-1,0 0 0,0 0 0,0 0 1,0 0-1,-1 0 0,1 1 0,0-1 0,-2-2 1,2 3-22,-1-1 1,0 1-1,1 0 1,-1-1-1,0 1 1,0 0-1,1-1 1,-1 1 0,0 0-1,0 0 1,0 0-1,1 0 1,-1-1-1,0 1 1,0 0-1,0 1 1,0-1 0,1 0-1,-1 0 1,0 0-1,0 0 1,0 1-1,1-1 1,-1 0 0,0 1-1,0 0 1,-4 1 134,1 0 0,-1 1 0,1 0 0,0 0 1,0 0-1,0 0 0,1 1 0,-1-1 1,1 1-1,0 0 0,0 0 0,0 1 0,0-1 1,1 0-1,-3 8 0,0-1-141,1 0-1,0 0 1,1 1 0,0-1 0,-2 18-1,5-25-84,-1-1-1,1 0 0,0 1 1,1-1-1,-1 0 0,0 1 1,1-1-1,0 0 0,0 0 1,2 5-1,-3-7-7,1 0 0,-1 0-1,1 0 1,0 0 0,-1-1-1,1 1 1,0 0 0,0 0 0,0-1-1,0 1 1,-1 0 0,1-1-1,0 1 1,0-1 0,0 1-1,0-1 1,0 1 0,0-1 0,1 0-1,-1 1 1,0-1 0,0 0-1,0 0 1,0 0 0,0 0 0,0 0-1,0 0 1,0 0 0,1 0-1,-1-1 1,0 1 0,0 0 0,0-1-1,1 0 1,10-5 8,-1 0 0,0-1 0,0 0 0,0-1 0,-1 0 0,-1-1 1,17-17-1,-5 4 12,2-2 1,21-19 65,-40 40-78,-1 0 1,1 0-1,0 1 0,0-1 1,0 1-1,1 0 0,-1 0 1,0 0-1,8-1 0,-11 3-5,0 0-1,0-1 0,1 1 1,-1 0-1,0 0 1,0 1-1,0-1 0,0 0 1,0 0-1,0 0 0,0 1 1,0-1-1,0 1 1,0-1-1,0 1 0,0-1 1,0 1-1,0-1 0,0 1 1,0 0-1,0-1 1,-1 1-1,1 0 0,0 0 1,0 0-1,-1 0 0,1 0 1,-1 0-1,1 0 0,-1 0 1,1 0-1,-1 0 1,0 0-1,1 2 0,1 4 37,-1 0-1,0 0 0,0 0 1,0 9-1,-1-10-12,1 10 54,-1-1 32,1 1 0,0-1 0,5 19 0,-6-33-98,1 0 1,-1 0-1,0 0 1,1 0-1,-1 0 1,1 0-1,-1 1 1,1-1-1,-1 0 1,1 0-1,0-1 1,-1 1-1,1 0 0,0 0 1,0 0-1,0 0 1,0-1-1,0 1 1,0 0-1,0-1 1,0 1-1,0 0 1,1 0-1,0-1 6,-1 0 0,1 0-1,0 0 1,0 0 0,-1 0-1,1 0 1,0-1 0,-1 1-1,1-1 1,0 1-1,-1-1 1,1 1 0,-1-1-1,3-1 1,4-3 48,0 0 1,-1-1-1,1 0 0,10-12 1,21-26 101,-23 26-161,0 0 0,23-18 0,-38 35-21,0-1 0,1 1 0,-1 0-1,1 0 1,-1 0 0,1 0 0,-1 1-1,1-1 1,0 0 0,-1 0 0,1 1 0,0 0-1,0-1 1,-1 1 0,1 0 0,0-1 0,2 1-1,-3 1 1,0-1-1,0 1 0,0-1 0,0 1 1,0-1-1,0 1 0,0-1 0,0 1 0,0 0 1,0-1-1,0 1 0,0 0 0,-1 0 1,1 0-1,0 0 0,-1 0 0,1 0 1,0 0-1,0 2 0,2 5-72,0 1 1,-1 0-1,0-1 1,-1 1-1,1 13 0,0-9-47,-2-10 25,0 0 1,1 0 0,-1 1 0,1-1 0,0 0 0,0 0 0,2 4 0,-3-6 70,1-1 1,-1 0-1,0 1 1,0-1-1,1 0 1,-1 0-1,0 1 1,1-1-1,-1 0 1,0 1-1,1-1 1,-1 0-1,0 0 1,1 0-1,-1 0 1,1 1-1,-1-1 1,0 0-1,1 0 1,-1 0-1,1 0 1,-1 0-1,0 0 1,1 0-1,1 0-2,-1-1-1,0 1 0,0-1 1,0 1-1,1-1 0,-1 1 1,0-1-1,0 0 0,0 0 1,0 1-1,0-1 0,1-2 0,11-12-323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0.241"/>
    </inkml:context>
    <inkml:brush xml:id="br0">
      <inkml:brushProperty name="width" value="0.05" units="cm"/>
      <inkml:brushProperty name="height" value="0.05" units="cm"/>
    </inkml:brush>
  </inkml:definitions>
  <inkml:trace contextRef="#ctx0" brushRef="#br0">53 27 15163,'0'0'81,"1"-1"1,-1 1-1,0-1 0,0 1 0,1-1 0,-1 1 1,0-1-1,0 1 0,1-1 0,-1 1 0,0-1 1,1 1-1,-1 0 0,1-1 0,-1 1 0,1 0 0,-1-1 1,1 1-1,-1 0 0,1-1 0,0 1 0,4 7 762,-2 20-382,-11 52-367,-18 81 0,-8 59-43,34-212-51,-1-1-1,0-1 0,1 0 0,0 1 0,0-1 0,1 1 0,-1-1 0,1 0 0,3 9 0,-4-13 0,0-1 1,0 1 0,1 0-1,-1-1 1,0 1 0,0-1-1,1 1 1,-1-1-1,1 1 1,-1-1 0,1 1-1,-1-1 1,1 1 0,-1-1-1,1 0 1,-1 1 0,1-1-1,-1 0 1,1 1 0,0-1-1,-1 0 1,1 0 0,-1 1-1,1-1 1,0 0 0,-1 0-1,1 0 1,0 0 0,-1 0-1,1 0 1,0 0 0,-1 0-1,1 0 1,0-1 0,-1 1-1,1 0 1,-1 0-1,1 0 1,0-1 0,-1 1-1,1 0 1,-1-1 0,2 0-1,1-1 2,1-1-1,0 1 0,-1-1 1,0 0-1,5-6 0,13-18 10,-3-2 1,0 0-1,-2-1 0,17-42 0,-19 42 7,121-312 977,-150 396-679,3 0 0,-9 83 0,6 142 64,14-241 32,0-50-280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2.220"/>
    </inkml:context>
    <inkml:brush xml:id="br0">
      <inkml:brushProperty name="width" value="0.05" units="cm"/>
      <inkml:brushProperty name="height" value="0.05" units="cm"/>
    </inkml:brush>
  </inkml:definitions>
  <inkml:trace contextRef="#ctx0" brushRef="#br0">115 111 20732,'-4'-3'271,"0"1"0,0-1-1,0 1 1,0 0-1,0 0 1,-1 1-1,1-1 1,-1 1 0,1 0-1,-6-1 1,8 2-214,-1-1 0,0 1 0,0 0 1,1 0-1,-1 0 0,0 0 0,1 0 1,-1 1-1,0-1 0,1 1 0,-1 0 0,0-1 1,1 1-1,-1 0 0,1 1 0,-1-1 1,1 0-1,-3 3 0,4-3-56,1-1 0,-1 1 0,1-1 0,0 1 0,0-1 0,-1 0 0,1 1 0,0-1 0,0 1 1,0-1-1,-1 1 0,1 0 0,0-1 0,0 1 0,0-1 0,0 1 0,0-1 0,0 1 0,0-1 0,0 1 0,0-1 0,0 1 0,0-1 0,1 1 0,-1-1 0,0 1 1,0-1-1,0 1 0,1-1 0,-1 1 0,0-1 0,1 1 0,-1 0 0,18 17-9,-6-6-1,3 8 12,-1 1 1,-1 1 0,-1 0 0,0 0 0,-2 2 0,-1-1-1,-1 1 1,5 26 0,-9-35 79,-2 1 1,1-1-1,-2 0 0,0 1 1,-1-1-1,-1 1 0,0-1 1,-1 0-1,0 1 0,-2-1 1,1 0-1,-2-1 0,0 1 1,-10 19-1,13-31-41,0 1 0,0-1 0,0 0 0,-1 0 1,1 0-1,-1 0 0,0-1 0,1 1 0,-1-1 0,0 1 0,-4 1 0,6-4-28,-1 1 0,1 0 0,-1-1 1,1 0-1,-1 1 0,1-1 0,-1 0 0,1 0 0,-1 1 0,1-1 0,-1 0 0,1-1 0,-1 1 0,1 0 0,-1 0 0,1-1 0,-1 1 0,1-1 0,0 1 0,-1-1 0,1 0 0,-1 1 0,1-1 0,0 0 0,0 0 0,-1 0 0,1 0 0,0 0 0,0 0 0,-1-2 0,-3-3 9,0-1-1,1 1 0,0-1 1,1 0-1,-1 0 0,1 0 1,1 0-1,-1 0 1,1-1-1,0 1 0,1-1 1,0 0-1,0 1 1,1-1-1,0-8 0,0 1-24,2 1 0,0 0 0,0-1-1,1 1 1,1 0 0,0 1-1,8-17 1,8-9-6,3 1-1,1 1 1,41-50-1,26-37 13,-86 117 6,14-25 7,-18 31-14,-1-1 1,1 0 0,0 1-1,0-1 1,-1 0 0,1 0-1,-1 0 1,1 0 0,-1 1 0,0-1-1,0 0 1,0 0 0,0 0-1,0-2 1,0 4-3,0 0-1,0-1 1,0 1 0,0 0-1,0 0 1,0 0 0,-1-1-1,1 1 1,0 0-1,0 0 1,0 0 0,0 0-1,0 0 1,0-1 0,0 1-1,0 0 1,-1 0-1,1 0 1,0 0 0,0 0-1,0 0 1,0-1 0,-1 1-1,1 0 1,0 0-1,0 0 1,0 0 0,0 0-1,-1 0 1,1 0 0,0 0-1,0 0 1,0 0 0,-1 0-1,1 0 1,0 0-1,0 0 1,0 0 0,0 0-1,-1 0 1,-7 7 14,-5 11 19,-22 46 55,32-58-90,1-1 1,-1 1 0,1 0-1,1 0 1,-1 0 0,1 0-1,0 1 1,1-1 0,0 10-1,0-15 2,0-1-1,0 1 1,0 0-1,0 0 1,0-1 0,0 1-1,0 0 1,1-1-1,-1 1 1,0 0-1,1-1 1,-1 1-1,0-1 1,1 1-1,-1 0 1,1-1 0,-1 1-1,1-1 1,-1 1-1,1-1 1,-1 1-1,1-1 1,-1 0-1,1 1 1,0-1-1,-1 0 1,2 1 0,-1-1 0,1 1 1,0-1-1,-1 0 1,1 0 0,0-1-1,-1 1 1,1 0-1,-1 0 1,1-1 0,0 1-1,-1-1 1,2 0 0,8-4 12,-1-1 1,18-13 0,-20 14-6,24-19 38,-16 11-13,25-15 0,-37 26-27,0-1 1,0 1-1,0 0 0,0 1 0,1-1 1,-1 1-1,0 0 0,1 0 0,-1 0 1,1 1-1,9-1 0,-12 1-5,0 1 0,-1-1 0,1 1 0,0-1 0,0 1 0,0 0 0,0-1 0,0 1 0,0 0 0,-1 0 0,1 0 0,0 1 0,-1-1 0,1 0 0,-1 1 0,0-1 0,1 1 0,-1-1 0,0 1 0,0-1 0,0 1 0,2 3 0,0 3 7,0 0-1,-1 0 1,1 0 0,0 10 0,4 11 61,-7-28-65,0-1 0,0 1 1,0-1-1,0 1 0,1 0 0,-1-1 0,0 1 0,0-1 0,1 1 0,-1-1 0,0 1 0,1-1 0,-1 1 0,1-1 0,-1 1 0,0-1 0,1 1 0,-1-1 1,1 0-1,-1 1 0,1-1 0,-1 0 0,1 0 0,0 1 0,-1-1 0,1 0 0,0 0 0,1 0 3,-1 0 0,0 0 0,0 0 0,0-1 0,0 1 0,0-1 0,0 1 0,0-1 0,0 1 0,0-1 0,0 0 0,0 1 0,-1-1 0,2-1 0,5-5 49,-1-1 1,11-15-1,-13 17-31,16-24 59,-12 17-54,0 1-1,1 0 1,1 0-1,12-12 1,-22 24-33,1-1 0,-1 1 0,1-1 1,-1 1-1,1-1 0,-1 1 0,1-1 0,-1 1 1,1 0-1,-1-1 0,1 1 0,0 0 0,-1-1 1,1 1-1,-1 0 0,1 0 0,0 0 0,-1 0 1,1 0-1,0-1 0,-1 1 0,1 0 0,0 1 1,-1-1-1,1 0 0,0 0 0,-1 0 1,1 0-1,1 1 0,-1 0-1,0 0 1,-1 0-1,1 0 0,0 0 1,-1 0-1,1 0 0,-1 0 1,1 0-1,-1 0 1,1 0-1,-1 1 0,0-1 1,0 0-1,1 2 0,-2 45-49,1-48 51,-15 86-490,14-80-1501,6-22 1608,1-6-122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2.701"/>
    </inkml:context>
    <inkml:brush xml:id="br0">
      <inkml:brushProperty name="width" value="0.05" units="cm"/>
      <inkml:brushProperty name="height" value="0.05" units="cm"/>
    </inkml:brush>
  </inkml:definitions>
  <inkml:trace contextRef="#ctx0" brushRef="#br0">34 167 20940,'1'2'151,"0"-1"0,0 1 0,1-1 0,-1 0 0,0 1 0,0-1 0,1 0 0,-1 0 0,1 0 0,-1 0 0,1 0 0,-1 0 0,1 0 0,0-1 0,-1 1 0,1-1 0,0 1 0,2 0 0,-2-2-42,0 1-1,0-1 1,0 1-1,0-1 1,0 0-1,-1 0 1,1 0-1,0 0 1,0 0-1,-1 0 1,1 0 0,-1 0-1,1-1 1,-1 1-1,1-1 1,-1 1-1,2-3 1,2-2 0,0-1 0,-1 1 0,0-1 0,0 0 0,-1 0 0,1 0 0,-1-1 0,-1 1 0,0-1-1,0 1 1,0-1 0,-1 0 0,0 0 0,-1 0 0,1 0 0,-2-9 0,1 15-101,0 1-1,0 0 0,0 0 0,-1-1 1,1 1-1,0 0 0,0 0 1,-1-1-1,1 1 0,-1 0 0,1 0 1,-1 0-1,1 0 0,-1 0 1,0-1-1,0 1 0,1 1 1,-1-1-1,0 0 0,0 0 0,0 0 1,0 0-1,0 0 0,0 1 1,0-1-1,0 1 0,-1-1 0,1 1 1,0-1-1,0 1 0,0-1 1,-1 1-1,1 0 0,0 0 0,0 0 1,-1 0-1,1 0 0,0 0 1,-3 0-1,1 1 6,-1 0 0,1 0 0,-1 1 0,1-1 0,-1 1 0,1 0 0,0 0 0,0 0 0,0 0-1,0 1 1,0-1 0,-4 6 0,1-1-5,0 1 0,0 0 0,1 1-1,0 0 1,0-1 0,1 1-1,0 1 1,1-1 0,0 0 0,0 1-1,1 0 1,0 0 0,1-1 0,0 20-1,1-28-8,0 0 0,0 0 0,0 1-1,0-1 1,1 0 0,-1 0 0,1 0 0,-1 1-1,0-1 1,1 0 0,0 0 0,-1 0-1,1 0 1,0 0 0,-1 0 0,1 0 0,0 0-1,0 0 1,0 0 0,0-1 0,0 1 0,0 0-1,1 0 1,0 0-1,0-1 0,0 1 0,0-1-1,0 0 1,0 0 0,0 0 0,0 0 0,0 0-1,0 0 1,0 0 0,0-1 0,0 1 0,2-1-1,7-3-2,-1-1 0,1 0 0,18-12 0,-29 17 5,54-39-4,-41 28-3,1 0 1,0 1-1,0 1 0,1 1 1,1 0-1,22-8 1,-37 15 4,0 0 0,1 1 1,-1 0-1,0-1 0,1 1 1,-1 0-1,0-1 0,1 1 1,-1 0-1,1 0 0,-1 0 1,0 0-1,1 0 0,-1 1 1,1-1-1,-1 0 0,0 1 1,1-1-1,-1 1 0,0-1 1,0 1-1,1 0 0,-1-1 1,0 1-1,0 0 0,0 0 1,0 0-1,0 0 0,0 0 1,0 0-1,0 0 0,0 0 1,0 0-1,-1 1 0,1-1 1,0 0-1,-1 0 0,1 3 1,1 4-4,0 1-1,-1 0 1,-1 0 0,1-1 0,-2 14 0,0-14 24,1-1 1,0 0-1,1 1 1,1 7-1,2-14 128,1-7-70,5-9 6,-10 14-79,9-17 101,14-23 77,-21 38-175,-1 1-1,1 0 0,0-1 1,0 1-1,0 0 1,0 0-1,0 0 0,1 0 1,-1 0-1,0 0 0,6-2 1,-8 4-9,1 0 0,-1 0 1,0 0-1,1 0 0,-1 0 0,0 0 1,1 0-1,-1 0 0,0 0 0,1 0 1,-1 0-1,0 0 0,1 0 0,-1 0 1,0 0-1,1 0 0,-1 0 0,0 1 1,1-1-1,-1 0 0,0 0 0,1 0 1,-1 0-1,0 1 0,0-1 0,1 0 1,-1 0-1,0 1 0,0-1 0,1 0 1,-1 1-1,0-1 0,0 1 0,5 15-62,-4 18-238,-3-18 75,0 0-1,-8 24 1,6-25 100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3.183"/>
    </inkml:context>
    <inkml:brush xml:id="br0">
      <inkml:brushProperty name="width" value="0.05" units="cm"/>
      <inkml:brushProperty name="height" value="0.05" units="cm"/>
    </inkml:brush>
  </inkml:definitions>
  <inkml:trace contextRef="#ctx0" brushRef="#br0">5 0 16780,'-5'13'2072,"5"17"-1168,0 9-360,0 11 2001,0 8-1281,0 6-632,3 2-160,1-3-216,1-4-32,-1-13-63,0-9-81,1-20-144,0-8-113,0-19-551,-2-9-336,-3-20 856,-3-9-216,-2-11-144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3.620"/>
    </inkml:context>
    <inkml:brush xml:id="br0">
      <inkml:brushProperty name="width" value="0.05" units="cm"/>
      <inkml:brushProperty name="height" value="0.05" units="cm"/>
    </inkml:brush>
  </inkml:definitions>
  <inkml:trace contextRef="#ctx0" brushRef="#br0">1 70 17428,'1'-10'2336,"2"4"-1336,2 2-311,2-1 1303,6 1-408,4-2-279,4 1-545,7-1-208,3-1-168,3 0-168,1 2-376,-2 2-248,-9 2-584,-4 1 824,-17 4-168,-4 3-121</inkml:trace>
  <inkml:trace contextRef="#ctx0" brushRef="#br0" timeOffset="1">30 299 21197,'10'10'1936,"10"-16"-1376,3-5-248,11-8 792,5-1-295,-1-3-561,1 2-592,-13 8 352,-7 3-145,-19 8-71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044"/>
    </inkml:context>
    <inkml:brush xml:id="br0">
      <inkml:brushProperty name="width" value="0.05" units="cm"/>
      <inkml:brushProperty name="height" value="0.05" units="cm"/>
    </inkml:brush>
  </inkml:definitions>
  <inkml:trace contextRef="#ctx0" brushRef="#br0">0 153 18052,'5'22'1976,"6"-2"-1368,8-13-280,5-3 1609,15-11-1761,8-7-408,5-10-752,-1-5 1856,-2-10-1008,-3-7-112,-8-1-144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464"/>
    </inkml:context>
    <inkml:brush xml:id="br0">
      <inkml:brushProperty name="width" value="0.05" units="cm"/>
      <inkml:brushProperty name="height" value="0.05" units="cm"/>
    </inkml:brush>
  </inkml:definitions>
  <inkml:trace contextRef="#ctx0" brushRef="#br0">62 238 13659,'-13'36'1769,"2"-7"144,1 0 0,1 1 1,-9 61-1,18-89-1844,-1 0-1,1 0 1,0 0-1,0 0 1,0 0 0,0 0-1,1 0 1,-1 0 0,0 0-1,1 0 1,0 0 0,-1-1-1,1 1 1,0 0 0,0 0-1,0 0 1,1 2-1,0-4-42,-1 1-1,0-1 1,0 1-1,0-1 1,0 0-1,0 1 1,1-1-1,-1 0 1,0 0-1,0 0 0,0 0 1,1 0-1,-1 0 1,0 0-1,0 0 1,0 0-1,1-1 1,-1 1-1,0 0 1,0-1-1,0 1 0,0-1 1,0 1-1,0-1 1,0 0-1,0 1 1,0-1-1,0 0 1,1-1-1,14-11 39,-1 0 0,0-1 0,23-29 0,-5 6-21,-15 15-24,-13 16-11,0-1 0,1 1 0,-1 1 0,1-1 0,0 1 0,1 0-1,9-6 1,-15 11-7,-1-1 0,1 1 0,-1 0 0,1 0 1,0-1-1,-1 1 0,1 0 0,0 0 0,-1 0 0,1-1 0,0 1 0,0 0 0,-1 0 0,1 0 0,0 0 0,-1 0 0,1 1 0,0-1 0,0 0 0,-1 0 0,1 0 0,0 1 0,-1-1 0,1 0 0,-1 1 0,1-1 0,0 0 0,0 2 0,0-1 4,1 1 1,-1-1-1,0 1 1,0-1-1,-1 1 0,1 0 1,0 0-1,0 0 1,-1-1-1,1 1 1,-1 2-1,2 9 57,-1 0 0,-1 21 1,0-26-22,-1 13 58,0-16-56,1 0-1,-1-1 1,1 1-1,0 0 1,1 0-1,-1-1 1,1 1-1,1 5 1,-2-10-37,0 0 1,0 0 0,0 1 0,1-1 0,-1 0 0,0 0-1,0 0 1,0 0 0,0 0 0,0 0 0,0 1 0,1-1 0,-1 0-1,0 0 1,0 0 0,0 0 0,0 0 0,1 0 0,-1 0-1,0 0 1,0 0 0,0 0 0,0 0 0,1 0 0,-1 0-1,0 0 1,0 0 0,0 0 0,0 0 0,1 0 0,-1 0-1,0 0 1,0 0 0,0 0 0,0 0 0,1 0 0,-1 0 0,0 0-1,0 0 1,0-1 0,0 1 0,1 0 0,9-9 149,9-14 24,9-15-10,-13 14-125,1 2 1,2 0-1,0 1 0,29-25 1,-18 27-160,-28 19 109,0-1 0,0 1 0,0 0-1,0-1 1,0 1 0,0 0 0,0-1 0,0 1-1,0 0 1,0 0 0,0 0 0,0 0 0,0 0-1,0 0 1,0 0 0,1 1 0,-1-1-1,0 0 1,0 0 0,0 1 0,0-1 0,0 1-1,-1-1 1,1 1 0,0-1 0,0 1 0,0 0-1,0-1 1,0 1 0,-1 0 0,2 1-1,0 1-4,-1 1-1,1-1 0,-1 1 0,1 0 0,-1-1 0,-1 1 0,1 0 0,0 0 0,-1 0 0,0-1 0,0 1 0,0 6 0,-9 52-69,6-47 78,0 6-96,-2 0-1,-7 21 0,12-42 83,0 0 1,0 0-1,0-1 0,0 1 0,0 0 0,-1 0 0,1 0 0,0 0 1,0-1-1,0 1 0,0 0 0,0 0 0,0 0 0,-1 0 0,1 0 1,0 0-1,0 0 0,0-1 0,0 1 0,0 0 0,-1 0 0,1 0 1,0 0-1,0 0 0,0 0 0,0 0 0,-1 0 0,1 0 0,0 0 1,0 0-1,0 0 0,-1 0 0,1 0 0,0 0 0,0 0 0,0 0 1,0 0-1,-1 0 0,1 0 0,0 0 0,0 1 0,0-1 0,0 0 1,0 0-1,-1 0 0,1 0 0,0 0 0,0 0 0,0 0 0,0 1 1,0-1-1,0 0 0,-1 0 0,1 0 0,-3-18-91,-1-16-137</inkml:trace>
  <inkml:trace contextRef="#ctx0" brushRef="#br0" timeOffset="1">456 2 21997,'0'-1'1760,"-1"3"-1352,-1 6-208,4-1 512,1 1-752,4-1 88,-2 4-208,3-3-64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834"/>
    </inkml:context>
    <inkml:brush xml:id="br0">
      <inkml:brushProperty name="width" value="0.05" units="cm"/>
      <inkml:brushProperty name="height" value="0.05" units="cm"/>
    </inkml:brush>
  </inkml:definitions>
  <inkml:trace contextRef="#ctx0" brushRef="#br0">0 135 22453,'1'6'2216,"9"-6"-1632,11-17-368,3-2 2073,7-3-2329,4 2-496,-7-1 464,-2-2-136,-9 4-48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1.806"/>
    </inkml:context>
    <inkml:brush xml:id="br0">
      <inkml:brushProperty name="width" value="0.05" units="cm"/>
      <inkml:brushProperty name="height" value="0.05" units="cm"/>
    </inkml:brush>
  </inkml:definitions>
  <inkml:trace contextRef="#ctx0" brushRef="#br0">119 124 20028,'1'-3'212,"-1"1"0,1-1-1,-1 0 1,0 1 0,0-1-1,0 0 1,0 1 0,0-1 0,-1 1-1,1-1 1,-1 1 0,0-1-1,0 1 1,0-1 0,-1-3-1,1 5-131,0 0-1,1 0 0,-1 0 0,0 0 1,0 1-1,0-1 0,1 0 1,-1 0-1,0 0 0,0 1 0,-1-1 1,1 0-1,0 1 0,0-1 0,0 1 1,0-1-1,0 1 0,0 0 0,-1 0 1,1-1-1,0 1 0,0 0 1,-1 0-1,1 0 0,0 0 0,0 0 1,-1 0-1,1 1 0,0-1 0,0 0 1,0 1-1,0-1 0,-1 1 0,1-1 1,0 1-1,-1 0 0,-2 2-43,0 0 0,0 0 0,1 0-1,-1 1 1,1-1 0,0 1-1,0-1 1,0 1 0,0 0 0,1 0-1,-1 1 1,1-1 0,-2 8 0,-3 6-44,1 1 0,-3 18 1,8-32 5,0 1-3,-1 0 0,1 0 0,1 1 0,-1-1-1,1 9 1,0-14 4,0 0 1,1-1-1,-1 1 0,0 0 0,0 0 1,0-1-1,1 1 0,-1 0 0,0 0 0,1-1 1,-1 1-1,1 0 0,-1-1 0,1 1 1,-1-1-1,1 1 0,-1-1 0,1 1 0,-1-1 1,2 1-1,-1 0 0,0-1 1,1 0-1,-1 1 1,0-1-1,0 0 1,1 0-1,-1 0 1,0 0-1,0 0 1,1 0-1,-1 0 1,0-1-1,1 1 1,-1 0-1,0-1 1,2 0-1,5-2-13,0 0-1,-1 0 0,1 1 1,1 1-1,-1-1 0,0 1 0,11 0 1,-15 1 11,-1 1-1,1-1 1,-1 1 0,1 0 0,-1 0 0,1 0-1,-1 1 1,0-1 0,0 1 0,0-1 0,1 1 0,-2 0-1,1 0 1,0 1 0,0-1 0,-1 1 0,1-1-1,-1 1 1,3 4 0,2 4-11,0 0 0,-1 0 1,-1 1-1,0-1 0,0 1 0,-1 1 0,-1-1 1,3 16-1,-4-9 43,0 1 0,0-1 0,-2 1 0,-4 33 0,4-47 21,-1 1 0,-1-1 0,1 0 0,-1 0 0,-1-1 0,1 1 0,-1 0 0,1-1 0,-2 1 0,1-1 0,-5 5 0,7-8-20,-1-1-1,1 1 1,-1-1 0,1 1-1,-1-1 1,0 0-1,1 0 1,-1 0-1,0 0 1,0 0-1,0 0 1,0-1 0,0 1-1,0-1 1,0 1-1,0-1 1,0 0-1,0 0 1,0 0 0,0 0-1,0 0 1,0 0-1,0 0 1,0-1-1,0 1 1,0-1-1,0 1 1,0-1 0,0 0-1,0 0 1,0 0-1,0 0 1,1 0-1,-1 0 1,0-1-1,-2-1 1,-2-3 16,1 1 0,-1-1-1,1 0 1,0 0 0,1-1 0,0 1 0,0-1-1,0 0 1,1 0 0,-1 0 0,2-1 0,-1 1 0,1-1-1,-2-14 1,3 12-52,-1 1 0,2-1-1,0 1 1,0-1 0,0 1 0,1-1-1,1 1 1,0-1 0,0 1 0,1 0-1,7-18 1,-5 19-12,0 0-1,0 0 0,1 0 1,0 1-1,1 0 0,-1 0 1,16-11-1,62-37-104,-20 15 52,-49 29 60,-1-1-1,0 0 1,21-24-1,-31 31 14,0 0 1,1-1-1,-2 1 1,1-1-1,-1 0 1,0 0-1,0 0 1,-1 0-1,1-1 1,-1 1-1,-1-1 0,1 0 1,0-7-1,-2 12 2,0 1-1,0-1 1,0 1-1,0-1 0,0 1 1,0-1-1,0 1 0,0-1 1,-1 1-1,1-1 0,-1 1 1,1 0-1,-1-1 1,1 1-1,-1-1 0,0 1 1,0 0-1,1 0 0,-1-1 1,0 1-1,0 0 0,0 0 1,0 0-1,-1 0 1,1 0-1,0 0 0,0 1 1,-1-1-1,1 0 0,0 0 1,-1 1-1,1-1 0,0 1 1,-3-1-1,1 1 3,1 0 0,-1 0 0,0 0-1,1 1 1,-1-1 0,0 1 0,1-1 0,-1 1-1,0 0 1,1 0 0,-1 0 0,1 1 0,-1-1-1,1 0 1,0 1 0,0 0 0,0-1 0,-3 4-1,-2 3 6,0 0 0,1 0 0,0 0 0,1 1-1,0 0 1,0 0 0,-7 19 0,11-23-12,-1-1 0,1 1 1,-1 0-1,1 0 1,1 0-1,-1-1 0,1 1 1,-1 0-1,2 0 1,-1 0-1,0 0 0,1 0 1,0 0-1,0 0 1,0 0-1,1-1 0,0 1 1,3 6-1,-4-10 0,0 1 0,0-1 0,0 0 0,1 0 0,-1 1 0,0-1 0,1 0-1,-1 0 1,1 0 0,-1-1 0,1 1 0,-1 0 0,1-1 0,0 1 0,-1 0 0,1-1 0,0 0 0,-1 1 0,1-1-1,0 0 1,0 0 0,-1 0 0,1 0 0,0-1 0,0 1 0,-1 0 0,1-1 0,0 1 0,2-2 0,3 0-4,1-1 0,0-1 1,-1 0-1,13-9 0,0-2-8,36-35 0,-41 34 13,1 1 1,1 1-1,25-17 0,-41 30 1,1 0 0,-1 0 0,1 0 0,-1 0 0,1 1 0,-1-1 0,1 0 0,0 1 0,-1 0 0,1-1 0,0 1 0,-1 0 0,1 0 0,0-1 0,0 1 0,-1 1 0,1-1 0,0 0 0,-1 0 0,1 1-1,0-1 1,2 2 0,-2-1 3,0 0 0,-1 1-1,1-1 1,-1 1-1,1 0 1,-1-1-1,0 1 1,0 0-1,0 0 1,0 0 0,0 0-1,0 0 1,0 0-1,-1 0 1,1 0-1,-1 0 1,1 4 0,2 15 32,0 34 1,-3-34 42,5 31 1,-5-52-76,0 1 0,0-1 0,0 0 0,0 1 0,0-1 0,0 1 0,0-1 0,0 1 0,0-1 0,1 0 0,-1 1 0,0-1 0,0 1 1,0-1-1,1 0 0,-1 1 0,0-1 0,0 0 0,1 1 0,-1-1 0,0 0 0,1 0 0,-1 1 0,0-1 0,1 0 0,-1 0 1,1 1-1,-1-1 0,0 0 0,1 0 0,-1 0 0,1 0 0,-1 0 0,0 1 0,1-1 0,-1 0 0,1 0 0,-1 0 0,1 0 0,-1 0 1,1 0-1,-1-1 0,0 1 0,1 0 0,-1 0 0,1 0 0,-1 0 0,0 0 0,1-1 0,-1 1 0,1 0 0,-1 0 0,0-1 0,1 1 1,-1 0-1,0-1 0,0 1 0,1 0 0,-1-1 0,0 1 0,1-1 0,21-24 128,-21 24-116,10-14 15,41-51 138,-45 59-155,-1 0 0,1 1 0,0 0 0,0 0 0,1 1 0,15-9 0,-21 13-15,0 0 1,0 0-1,0 0 0,1 1 0,-1-1 0,0 1 0,0-1 0,1 1 0,-1 0 0,0-1 0,1 1 1,-1 0-1,4 1 0,-5-1-1,0 1 1,1-1-1,-1 1 0,0 0 1,0-1-1,0 1 1,0 0-1,0-1 0,0 1 1,0 0-1,0 0 1,0 0-1,-1 0 0,1 0 1,0 0-1,0 0 1,-1 0-1,2 2 0,0 4-8,0 1 0,0 0 0,-1 0 0,0-1 0,0 1 0,-1 12 0,4 18-9,-4-37 20,0-1-1,0 0 0,0 0 0,0 1 1,0-1-1,1 0 0,-1 0 0,0 1 1,0-1-1,0 0 0,0 0 0,1 0 1,-1 1-1,0-1 0,0 0 0,1 0 1,-1 0-1,0 0 0,0 0 0,1 0 1,-1 1-1,0-1 0,0 0 0,1 0 1,-1 0-1,0 0 0,0 0 0,1 0 1,-1 0-1,0 0 0,1 0 0,-1 0 1,0 0-1,0 0 0,1 0 0,-1-1 1,0 1-1,0 0 0,1 0 0,-1 0 1,0 0-1,0 0 0,1 0 1,-1-1-1,0 1 0,0 0 0,0 0 1,1 0-1,-1-1 0,0 1 0,0 0 1,0 0-1,0-1 0,0 1 0,1 0 1,13-16 14,13-22 8,-12 15-19,18-19 0,-28 37-12,-1 0-1,1 0 1,0 1 0,0 0-1,0 0 1,1 0 0,0 0-1,-1 1 1,9-4 0,-13 7 5,0 0 0,1-1 0,-1 1 1,0 0-1,0 0 0,0 0 1,0-1-1,0 1 0,0 0 0,0 0 1,0 1-1,0-1 0,1 0 1,-1 0-1,0 0 0,0 1 0,0-1 1,0 1-1,0-1 0,0 1 1,0-1-1,0 1 0,0-1 0,1 2 1,0 0-4,-1 0 0,1 0 0,0 0 0,-1 1 0,0-1 0,1 1 0,-1-1 0,0 1 0,1 4 0,1 4-13,0 0 0,-2 0 0,2 19 0,-4 10 9,2 16-926,8-75-676,-1-4 1152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2.229"/>
    </inkml:context>
    <inkml:brush xml:id="br0">
      <inkml:brushProperty name="width" value="0.05" units="cm"/>
      <inkml:brushProperty name="height" value="0.05" units="cm"/>
    </inkml:brush>
  </inkml:definitions>
  <inkml:trace contextRef="#ctx0" brushRef="#br0">27 157 18220,'0'1'55,"1"6"551,1 0 0,0 1 0,1-1 0,-1 0 0,7 11 0,-9-17-522,1 0 0,0 0 0,-1 0 0,1 0 0,0 0 0,0 0 1,0 0-1,0-1 0,0 1 0,0 0 0,0 0 0,0-1 0,0 1 0,0-1 0,0 1 0,0-1 0,0 1 0,1-1 0,-1 0 0,0 1 0,0-1 0,1 0 0,-1 0 0,0 0 0,0 0 0,1 0 0,-1 0 0,0 0 0,0-1 0,0 1 0,1 0 0,-1-1 0,0 1 0,0-1 0,0 1 0,0-1 0,0 1 0,0-1 0,0 0 0,0 0 0,0 1 0,0-1 0,1-1 0,6-5 93,-1 0 0,0 0 0,0-1 0,0 1 0,-1-1 0,-1-1 0,1 1 0,7-18 0,-10 21-109,-1-1 0,0 1 0,0-1 0,0 0 0,-1 0 0,0 1 0,0-1 0,0 0 0,-1 0 0,0 0 0,0 0 0,0 0 0,-1 0 0,0 0 0,0 0 0,-2-6 0,2 11-52,1-1 0,-1 1 0,1 0 0,-1-1 1,0 1-1,1 0 0,-1 0 0,0-1 0,0 1 0,0 0 1,0 0-1,0 0 0,0 0 0,0 0 0,0 1 0,-1-1 1,1 0-1,0 0 0,0 1 0,-1-1 0,1 1 0,0-1 1,-1 1-1,1-1 0,-1 1 0,1 0 0,0 0 0,-1 0 1,1 0-1,-1 0 0,1 0 0,-1 0 0,1 0 0,-1 1 1,1-1-1,0 0 0,-1 1 0,1-1 0,0 1 0,-2 1 1,-2 0 19,-1 1-1,2 0 1,-1 0 0,0 1 0,1 0 0,-1-1 0,1 1-1,-7 9 1,2 1-13,0 1 1,1 0-1,0 0 0,2 0 0,-8 24 0,10-27-66,1 0-1,0 0 0,1 0 1,0 1-1,1-1 1,1 1-1,1 24 1,0-36-16,-1 1 1,0 0-1,0-1 1,1 1-1,-1-1 1,1 1-1,-1 0 1,1-1-1,0 1 1,-1-1-1,1 1 1,0-1-1,0 0 1,0 1-1,0-1 1,0 0-1,1 0 1,1 2-1,-2-2-10,1-1-1,-1 1 0,0-1 1,0 0-1,1 1 0,-1-1 1,0 0-1,1 0 0,-1 0 1,0 0-1,1 0 0,-1 0 1,0 0-1,1-1 0,-1 1 1,0 0-1,0-1 0,2 0 1,4-2-122,-1-1 0,1 0 1,-1 0-1,0-1 0,0 1 0,8-10 1,17-20-624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2.634"/>
    </inkml:context>
    <inkml:brush xml:id="br0">
      <inkml:brushProperty name="width" value="0.05" units="cm"/>
      <inkml:brushProperty name="height" value="0.05" units="cm"/>
    </inkml:brush>
  </inkml:definitions>
  <inkml:trace contextRef="#ctx0" brushRef="#br0">101 1 18892,'0'2'210,"-1"1"0,0-1 0,0 0 0,-1 1 0,1-1 0,0 0 0,-1 0 0,0 0-1,1 0 1,-1 0 0,0-1 0,0 1 0,-3 2 0,-1 1 241,0 1 20,-4 3 115,0 1 0,0 0 0,1 1 1,0 0-1,-7 13 0,15-23-583,1-1 0,0 0 1,0 1-1,0-1 0,0 0 0,-1 1 1,1-1-1,0 0 0,0 1 1,0-1-1,0 0 0,0 1 1,0-1-1,0 0 0,0 1 1,0-1-1,0 0 0,0 1 1,0-1-1,0 0 0,1 1 1,-1-1-1,0 0 0,0 1 0,0-1 1,0 0-1,1 1 0,-1-1 1,0 0-1,0 0 0,0 1 1,1-1-1,-1 0 0,0 0 1,1 1-1,16 4-100,31-6-316,-37 0 322,3 1-87,0 0-1,-1 1 1,1 1-1,-1 0 1,0 1-1,1 1 1,18 7-1,-27-10 167,-1 1-1,0 0 1,1 0-1,-1 1 1,0-1 0,0 1-1,0 0 1,0 0-1,-1 1 1,1-1-1,-1 1 1,0-1-1,0 1 1,0 0 0,0 0-1,-1 1 1,0-1-1,1 0 1,-2 1-1,1-1 1,0 1-1,-1 0 1,0 0 0,0 5-1,-1-6 145,0 0 1,-1-1-1,1 1 0,-1 0 0,0-1 0,-1 1 0,1-1 1,-1 1-1,1-1 0,-1 0 0,0 1 0,0-1 1,0 0-1,-1 0 0,1-1 0,-1 1 0,1 0 1,-1-1-1,0 0 0,0 1 0,0-1 0,0 0 1,-1 0-1,1-1 0,-1 1 0,-4 1 0,3-1-91,1-1 0,0 1 1,0-1-1,-1 1 0,1-1 0,0-1 0,-1 1 0,1-1 0,-1 1 0,1-1 0,-1-1 0,1 1 0,-1-1 0,1 1 1,-1-1-1,1 0 0,0-1 0,-1 1 0,1-1 0,0 0 0,-7-4 0,9 4-246,1 0 0,-1 0-1,0 0 1,1-1 0,-1 1 0,1-1-1,0 1 1,-1-1 0,1 1 0,1-1-1,-1 1 1,0-1 0,1 0 0,-1 1-1,1-1 1,0 0 0,-1 0 0,2 0 0,-1 1-1,0-1 1,0 0 0,1 1 0,0-1-1,-1 0 1,1 1 0,0-1 0,0 0-1,2-2 1,9-15-1168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2.561"/>
    </inkml:context>
    <inkml:brush xml:id="br0">
      <inkml:brushProperty name="width" value="0.05" units="cm"/>
      <inkml:brushProperty name="height" value="0.05" units="cm"/>
    </inkml:brush>
  </inkml:definitions>
  <inkml:trace contextRef="#ctx0" brushRef="#br0">7 235 16436,'-1'1'78,"1"-1"0,-1 1 0,1 0 0,-1-1 0,1 1 1,-1-1-1,1 1 0,-1 0 0,1-1 0,0 1 0,-1 0 0,1 0 1,0-1-1,0 1 0,0 0 0,-1 0 0,1-1 0,0 3 1,11-5 770,22-16 95,-13 3-587,1 0 0,-2-1 1,0-1-1,-1 0 1,-1-2-1,0 0 0,15-25 1,-31 42-323,1 0 1,-1 0 0,0 0-1,0 0 1,0 0-1,0 0 1,0-1 0,-1 1-1,1 0 1,0-1 0,-1 1-1,0 0 1,0-1-1,0 1 1,0-1 0,0 1-1,0 0 1,-1-1-1,1 1 1,-1-3 0,0 3-21,-1 1 1,1-1-1,0 1 0,0 0 1,0 0-1,-1 0 1,1 0-1,0 0 1,-1 0-1,1 0 0,-1 0 1,0 0-1,1 1 1,-1-1-1,1 1 1,-1-1-1,0 1 1,1 0-1,-1 0 0,0-1 1,0 1-1,1 0 1,-1 0-1,0 1 1,1-1-1,-1 0 0,0 1 1,0-1-1,-1 1 1,-5 1-4,0 1-1,1 0 1,-1 0 0,1 1 0,-1 0 0,1 0 0,0 1-1,1 0 1,-1 0 0,1 0 0,0 1 0,0 0 0,1 0 0,-6 8-1,5-5-12,0-1-1,1 1 0,0-1 1,0 1-1,1 1 0,0-1 1,0 1-1,1-1 0,1 1 0,-1 0 1,0 12-1,3-20-17,0 1 0,0-1 0,0 1 0,0-1-1,0 1 1,0-1 0,1 0 0,-1 1 0,1-1 0,0 0 0,0 1 0,0-1-1,0 0 1,0 0 0,0 0 0,0 0 0,1 0 0,-1 0 0,1 0 0,-1 0-1,1 0 1,0-1 0,0 1 0,0-1 0,0 1 0,0-1 0,0 0 0,0 0-1,0 0 1,1 0 0,-1 0 0,0 0 0,1-1 0,3 1 0,7 1-319,0-1 1,1 0-1,-1-1 1,0-1 0,15-2-1,-13 1 58,12-2-179,-4-4-125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3.022"/>
    </inkml:context>
    <inkml:brush xml:id="br0">
      <inkml:brushProperty name="width" value="0.05" units="cm"/>
      <inkml:brushProperty name="height" value="0.05" units="cm"/>
    </inkml:brush>
  </inkml:definitions>
  <inkml:trace contextRef="#ctx0" brushRef="#br0">164 3 19708,'-3'-2'2697,"-4"6"-1978,-8 10-271,0 1 381,1 2 0,1 0 1,-16 26-1,17-24-752,2 0 0,0 1 0,2 0 0,0 1 0,1 0 0,-4 22 1,11-41-83,-1 0 0,1-1 0,0 1 0,-1 0 1,1 0-1,0-1 0,0 1 0,0 0 0,1 0 1,-1-1-1,0 1 0,2 3 0,-2-5 2,0 1 1,0-1-1,1 0 1,-1 0-1,0 1 0,1-1 1,-1 0-1,0 1 1,1-1-1,-1 0 0,0 0 1,1 0-1,-1 1 0,1-1 1,-1 0-1,0 0 1,1 0-1,-1 0 0,1 0 1,-1 0-1,1 0 1,-1 0-1,0 0 0,1 0 1,-1 0-1,1 0 0,-1 0 1,1 0-1,-1 0 1,1-1-1,4-1-19,0 0 0,-1-1 1,1 0-1,-1 0 0,0 0 0,6-5 0,6-7-72,2-1-129,32-23 1,-45 36 160,0-1-1,0 1 0,1 1 0,-1-1 0,1 1 1,0 0-1,0 0 0,-1 0 0,1 1 1,0 0-1,11 0 0,-15 1 46,0 0-1,1 0 1,-1 0 0,0 0-1,-1 1 1,1-1-1,0 1 1,0 0 0,0-1-1,0 1 1,0 0-1,0 0 1,-1 0 0,1 0-1,0 0 1,-1 1 0,1-1-1,-1 0 1,0 1-1,3 2 1,-2 0 38,-1-1 1,1 0-1,-1 0 1,0 0-1,0 1 1,0-1-1,0 1 1,-1-1-1,1 1 1,-1-1-1,0 5 1,0 2 174,-1 1 1,-1-1-1,0 0 1,0 0-1,-1 0 1,0 0-1,-7 14 0,2-8 271,-1 0-1,-1-1 0,-17 20 0,21-28-352,0 0-1,-1 0 1,1-1 0,-2 0-1,1 0 1,-1-1-1,0 0 1,-11 6 0,18-10-168,0-1 0,-1 1 0,1 0-1,0-1 1,-1 1 0,1-1 0,-1 0 0,1 1 0,0-1 0,-1 0 0,1 0 0,-1 0 0,1 0 0,-1 0-1,1 0 1,0 0 0,-1-1 0,1 1 0,-1 0 0,-2-2 0,3 1-79,1 0 0,-1 0 0,0 1 0,0-1 0,1 0 0,-1 0 0,1 0 0,-1 0 0,1 0 0,-1 0 0,1-1 0,0 1 0,-1 0 0,1 0 0,0 0 0,0 0 0,0 0 0,0-1 0,0 1 0,0-1 0,0-4-300,1 0 0,0 0 0,0 1-1,1-1 1,0 0 0,0 1 0,0-1 0,6-9 0,7-7-912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3.462"/>
    </inkml:context>
    <inkml:brush xml:id="br0">
      <inkml:brushProperty name="width" value="0.05" units="cm"/>
      <inkml:brushProperty name="height" value="0.05" units="cm"/>
    </inkml:brush>
  </inkml:definitions>
  <inkml:trace contextRef="#ctx0" brushRef="#br0">147 16 17924,'1'1'410,"0"0"1,0 0-1,-1 0 0,1 0 1,0 0-1,-1 0 0,1 0 1,-1 1-1,0-1 0,1 0 1,-1 0-1,0 0 0,1 0 1,-1 3-1,2 2 2087,-1-17-2055,0 10-426,-1 0-1,0 0 1,0 0 0,0-1 0,0 1 0,-1 0 0,1 0-1,0 0 1,0 0 0,-1 0 0,1 0 0,-1 0 0,1 0-1,-1 0 1,1 0 0,-1 0 0,0 0 0,1 0 0,-1 0-1,0 0 1,0 1 0,1-1 0,-1 0 0,0 0 0,0 1-1,0-1 1,0 1 0,0-1 0,0 1 0,0-1 0,0 1-1,0 0 1,0-1 0,0 1 0,-1 0 0,0 0 0,0-1 13,-1 1 1,0 0-1,1 0 1,-1 0 0,1 0-1,-1 1 1,1-1-1,-1 1 1,1 0-1,-1-1 1,1 1 0,-1 0-1,1 0 1,-5 3-1,0 3 6,0-1-1,0 1 0,0 0 0,1 1 0,0 0 1,1 0-1,0 0 0,0 1 0,0-1 0,-5 17 1,5-11-47,1 0 0,0 0 1,1 0-1,1 1 0,0-1 1,1 23-1,1-35 10,0-1-1,0 1 1,0-1-1,0 1 1,0-1 0,0 1-1,0-1 1,1 1-1,-1-1 1,1 0 0,-1 1-1,1-1 1,-1 1-1,1-1 1,0 0 0,0 0-1,0 1 1,0-1-1,0 0 1,2 2 0,-2-3 0,0 1 0,0-1 0,1 1 0,-1-1 1,0 0-1,0 0 0,1 0 0,-1 1 0,0-1 0,1-1 1,-1 1-1,0 0 0,0 0 0,1 0 0,-1-1 0,0 1 1,0 0-1,3-2 0,3-2-1,0 1 0,0-2-1,0 1 1,0-1 0,11-11 0,69-83 33,-26 27 27,-60 70-54,0 1 0,0 0 0,0 0 0,0 0 1,0 0-1,0 0 0,0 0 0,0 1 0,1-1 1,-1 0-1,0 0 0,0 1 0,1-1 0,-1 1 1,3-1-1,-4 1-1,0 0 1,1 0-1,-1 0 1,1 1-1,-1-1 0,1 0 1,-1 0-1,0 1 1,1-1-1,-1 0 1,0 1-1,1-1 0,-1 0 1,0 1-1,1-1 1,-1 0-1,0 1 1,0-1-1,1 1 1,-1-1-1,0 0 0,0 1 1,0-1-1,0 1 1,0-1-1,1 1 1,-1-1-1,0 1 1,0 0-1,0 7 24,0 0 0,0 0-1,-3 15 1,3-19-25,-7 33 43,4-24-14,1 1-1,0 1 1,1 18-1,1-32-28,0-1 0,-1 0 0,1 0 0,0 0 0,0 0 0,0 0 0,0 1 0,0-1-1,0 0 1,0 0 0,0 0 0,0 0 0,0 1 0,0-1 0,0 0 0,0 0 0,0 0-1,1 0 1,-1 1 0,0-1 0,0 0 0,0 0 0,0 0 0,0 0 0,0 0 0,0 0-1,0 1 1,0-1 0,1 0 0,-1 0 0,0 0 0,0 0 0,0 0 0,0 0-1,0 0 1,0 0 0,1 1 0,-1-1 0,0 0 0,0 0 0,0 0 0,0 0 0,1 0-1,-1 0 1,0 0 0,0 0 0,0 0 0,0 0 0,1 0 0,-1 0 0,0 0 0,0 0-1,0 0 1,0 0 0,1-1 0,-1 1 0,0 0 0,11-11 27,9-18-13,-20 29-15,17-28 21,-9 13-56,0 0 1,1 1 0,1 1 0,0-1 0,1 1 0,17-15-1,-27 27 24,0 0 0,0 0 0,0 1 0,0-1 0,0 0 0,0 1 0,0-1 0,0 1-1,1-1 1,-1 1 0,0-1 0,0 1 0,1 0 0,-1 0 0,0-1 0,1 1 0,-1 0 0,0 0-1,1 0 1,0 1 0,-1-1 0,0 1-1,1-1 0,-1 1 1,0 0-1,0 0 0,-1-1 1,1 1-1,0 0 1,0 0-1,0 0 0,0 0 1,-1 0-1,1 0 0,0 0 1,-1 0-1,1 0 1,0 2-1,2 6-27,-1 1-1,0-1 1,0 1-1,0 14 1,0-6 100,2-7 24,2-11 68,2-15-294,-14 16 53,-2 7 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4.230"/>
    </inkml:context>
    <inkml:brush xml:id="br0">
      <inkml:brushProperty name="width" value="0.05" units="cm"/>
      <inkml:brushProperty name="height" value="0.05" units="cm"/>
    </inkml:brush>
  </inkml:definitions>
  <inkml:trace contextRef="#ctx0" brushRef="#br0">113 22 15331,'-2'-2'182,"1"0"0,-1 1 0,1-1 0,-1 1 0,0-1 0,0 1-1,0-1 1,0 1 0,0 0 0,0 0 0,0 0 0,0 0 0,0 1 0,0-1-1,0 0 1,-1 1 0,1-1 0,0 1 0,0 0 0,-1 0 0,1 0 0,0 0 0,0 0-1,-1 1 1,-1 0 0,1 0-31,0 0 0,1 0 0,-1 0 0,1 1-1,-1-1 1,1 1 0,-1 0 0,1 0 0,0 0 0,0 0-1,0 0 1,0 0 0,0 1 0,1-1 0,-1 0 0,1 1-1,-1 0 1,1-1 0,-1 5 0,-2 3-41,1 0-1,1 0 1,0 0-1,0 0 1,1 1-1,0-1 1,1 1-1,0-1 1,1 0 0,0 1-1,0-1 1,6 20-1,-6-28-95,0 0-1,-1-1 1,1 1 0,0 0-1,0 0 1,0 0-1,0-1 1,1 1 0,-1 0-1,0-1 1,1 1-1,-1-1 1,1 0 0,0 1-1,-1-1 1,1 0-1,0 0 1,0 0 0,-1 0-1,1 0 1,0-1-1,3 2 1,-2-2 8,1 0 0,0 0-1,-1 0 1,1 0 0,-1-1 0,1 1-1,-1-1 1,1 0 0,-1 0 0,1 0-1,5-3 1,7-5 71,-1-1-1,0 0 1,27-23-1,-40 31-81,50-48 222,-35 33-131,0 0 0,29-21 0,-45 38-101,0-1 0,-1 0 1,1 1-1,0-1 0,0 0 1,-1 1-1,1-1 0,0 1 0,0-1 1,0 1-1,0 0 0,0-1 1,0 1-1,0 0 0,0 0 0,0-1 1,0 1-1,-1 0 0,1 0 1,0 0-1,0 0 0,0 0 0,0 1 1,0-1-1,0 0 0,0 0 1,0 0-1,0 1 0,0-1 0,0 1 1,0-1-1,-1 1 0,1-1 1,0 1-1,0-1 0,0 1 0,-1 0 1,1-1-1,0 1 0,-1 0 1,1 0-1,-1-1 0,1 1 0,-1 0 1,1 0-1,0 1 0,1 5-1,0 0 0,0 0 0,-1 0 0,1 1 0,-1 8 0,0-4 5,1 10 0,5 29 33,-7-48-17,1 0 0,-1-1 1,1 1-1,0 0 0,0-1 1,0 1-1,0 0 1,1-1-1,-1 1 0,1-1 1,0 0-1,-1 0 0,4 3 1,-4-4-6,0-1 0,-1 1 1,1-1-1,0 0 0,0 1 0,0-1 1,0 0-1,0 0 0,0 0 1,0 0-1,0 0 0,0 0 1,0 0-1,0 0 0,0 0 1,0 0-1,0 0 0,0 0 0,0-1 1,0 1-1,-1-1 0,1 1 1,0 0-1,0-1 0,0 1 1,0-1-1,-1 0 0,2 0 0,20-21 264,-21 21-262,34-45 435,-23 28-237,22-23 1,-33 40-215,0 0 0,-1 0 0,1 0 0,0 0 0,0 0 0,0 0 0,0 1 0,-1-1 0,1 0 0,0 1 0,0-1 1,0 1-1,0-1 0,1 1 0,-1-1 0,0 1 0,0 0 0,0 0 0,0-1 0,0 1 0,0 0 0,1 0 0,-1 0 0,0 0 0,0 0 0,0 0 0,0 1 0,0-1 0,0 0 0,3 1 0,-2 1-4,0 0 0,-1 0 0,1-1-1,0 1 1,-1 0 0,1 0 0,-1 1-1,1-1 1,-1 0 0,0 0 0,0 1-1,0-1 1,1 4 0,9 42-127,-9-37-49,1 1 0,0 0 0,7 17-1,-10-29 139,1 1-1,-1 0 0,0 0 1,0-1-1,1 1 0,-1 0 1,1 0-1,-1-1 0,1 1 1,-1 0-1,1-1 0,-1 1 0,1-1 1,0 1-1,-1 0 0,1-1 1,0 0-1,-1 1 0,1-1 1,0 1-1,0-1 0,-1 0 1,1 1-1,0-1 0,0 0 0,0 0 1,-1 0-1,1 0 0,0 0 1,0 0-1,0 0 0,0 0 1,-1 0-1,1 0 0,0 0 0,0 0 1,0-1-1,0 1 0,-1 0 1,1-1-1,0 1 0,0 0 1,-1-1-1,2 0 0,3-3-368,0 0 0,0 0 0,0-1 0,7-8 0,-9 8 199,12-11-540,75-82-1447,-46 57 1290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4.617"/>
    </inkml:context>
    <inkml:brush xml:id="br0">
      <inkml:brushProperty name="width" value="0.05" units="cm"/>
      <inkml:brushProperty name="height" value="0.05" units="cm"/>
    </inkml:brush>
  </inkml:definitions>
  <inkml:trace contextRef="#ctx0" brushRef="#br0">153 178 13747,'0'0'101,"1"0"1,-1 0 0,0 1-1,1-1 1,-1 0-1,0 0 1,0 0-1,1 1 1,-1-1-1,0 0 1,0 0-1,0 0 1,1 1-1,-1-1 1,0 0 0,0 0-1,0 1 1,0-1-1,1 0 1,-1 1-1,0-1 1,0 0-1,0 0 1,0 1-1,0-1 1,0 0-1,0 1 1,0-1 0,0 0-1,0 1 1,0-1-1,0 0 1,0 1-1,0-1 1,0 0-1,-1 1 1,-9 12 2895,-26 13 661,27-20-3102,-4 3-92,1 1 0,0 1 1,-19 21-1,28-28-451,-1 0-1,1 1 1,0-1-1,0 1 1,1-1 0,-1 1-1,1 0 1,0 0 0,0 0-1,1 0 1,-1 0 0,1 0-1,0 1 1,0 10 0,1-16-15,0 1 1,0 0-1,0-1 0,0 1 1,0 0-1,1-1 1,-1 1-1,0 0 0,0-1 1,1 1-1,-1-1 1,1 1-1,-1 0 0,0-1 1,1 1-1,-1-1 1,1 1-1,-1-1 0,1 1 1,-1-1-1,1 0 1,0 1-1,-1-1 1,1 0-1,-1 1 0,1-1 1,0 0-1,-1 0 1,1 1-1,0-1 0,-1 0 1,1 0-1,0 0 1,-1 0-1,1 0 0,0 0 1,-1 0-1,1 0 1,0 0-1,0 0 0,-1-1 1,1 1-1,0 0 1,4-2-8,-1 1 0,1-1 0,-1 0 1,0 0-1,8-4 0,10-10 16,-1 0 0,0-2 1,-1 0-1,31-38 0,-17 13 260,39-65 1,-18 7 480,-71 193-92,-4 62-523,19-139-334,0-1-1,1 1 1,1 0 0,1 0-1,0-1 1,1 1 0,0-1-1,8 20 1,-1-19-134,-9-15 324,-1 1 0,0-1-1,1 0 1,-1 1 0,0-1 0,1 0 0,-1 0 0,1 0-1,-1 1 1,1-1 0,-1 0 0,0 0 0,1 0 0,-1 0-1,1 0 1,-1 0 0,1 0 0,-1 0 0,1 0 0,-1 0-1,0 0 1,1 0 0,-1 0 0,1 0 0,-1 0 0,1-1-1,-1 1 1,0 0 0,1 0 0,-1 0 0,1-1 0,-1 1-1,1-1 1,13-17-443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5.353"/>
    </inkml:context>
    <inkml:brush xml:id="br0">
      <inkml:brushProperty name="width" value="0.05" units="cm"/>
      <inkml:brushProperty name="height" value="0.05" units="cm"/>
    </inkml:brush>
  </inkml:definitions>
  <inkml:trace contextRef="#ctx0" brushRef="#br0">0 0 22357,'1'0'86,"-1"1"0,1-1 0,-1 0 0,1 1 0,-1-1 0,1 0 0,-1 1 0,1-1 0,-1 1 0,0-1 0,1 1 0,-1-1 1,0 1-1,1-1 0,-1 1 0,0-1 0,0 1 0,1-1 0,-1 1 0,0 0 0,0-1 0,0 1 0,0-1 0,0 1 0,0 0 0,0 0 0,2 23 3,-2-18 187,6 71 923,23 114-1,-28-185-1190,8 26 18,-9-31-25,0 0-1,0 0 1,1 0 0,-1-1-1,0 1 1,1 0 0,-1 0-1,1 0 1,-1-1 0,1 1-1,-1 0 1,1 0 0,0-1 0,-1 1-1,1 0 1,0-1 0,-1 1-1,1-1 1,0 1 0,0-1-1,-1 0 1,1 1 0,0-1-1,0 0 1,0 1 0,0-1 0,1 0-1,0-1 2,0 0 0,0 0 0,0-1 0,0 1 0,0-1 0,0 0 0,-1 1 0,1-1 0,-1 0 0,1 0-1,-1 0 1,0 0 0,0 0 0,0 0 0,0 0 0,0 0 0,0-1 0,0-2 0,3-4 8,0-1 0,-3 7-8,0 0 1,1 0 0,-1-1 0,1 1 0,-1 0-1,1 0 1,0 1 0,0-1 0,0 0 0,1 1 0,-1-1-1,1 1 1,-1 0 0,1-1 0,3-1 0,-5 4-3,0 0 0,0 0 1,-1 0-1,1 0 0,0 0 1,0 0-1,0 0 1,0 0-1,-1 1 0,1-1 1,0 0-1,0 0 0,0 1 1,-1-1-1,1 0 0,0 1 1,0-1-1,-1 1 1,1-1-1,0 1 0,-1-1 1,1 1-1,0 0 0,-1-1 1,1 1-1,-1 0 1,1-1-1,-1 1 0,0 0 1,1 0-1,-1 1 0,13 27 0,-13-28-1,10 35-210,10 70 0,-14-63-715,-1-28-756,0-21-546,1-26 357,-6 32 1904,6-34-1308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6.391"/>
    </inkml:context>
    <inkml:brush xml:id="br0">
      <inkml:brushProperty name="width" value="0.05" units="cm"/>
      <inkml:brushProperty name="height" value="0.05" units="cm"/>
    </inkml:brush>
  </inkml:definitions>
  <inkml:trace contextRef="#ctx0" brushRef="#br0">47 390 14835,'10'9'1087,"-1"0"1,17 21-1,-5-4 1278,-20-25-2243,-1-1 0,1 1 0,-1 0 0,1-1 1,-1 1-1,1 0 0,0-1 0,-1 1 0,1-1 0,0 1 1,0-1-1,-1 1 0,1-1 0,0 1 0,0-1 1,0 0-1,0 0 0,0 1 0,-1-1 0,1 0 0,0 0 1,0 0-1,2 0 0,-2 0-11,-1-1 0,1 1 0,0-1 0,0 0 0,-1 1 0,1-1 0,0 1 1,-1-1-1,1 0 0,0 0 0,-1 1 0,1-1 0,-1 0 0,1 0 0,-1 0 0,0 1 0,1-1 0,-1-2 0,2-2 160,-1 0-1,0-1 0,0 1 0,-1-1 0,1 1 0,-2-11 0,1 12-210,-1 1 1,0-1-1,0 0 0,0 0 0,-1 0 0,1 1 1,-1-1-1,0 1 0,0-1 0,0 1 0,0 0 0,0 0 1,-1 0-1,0 0 0,0 0 0,-3-3 0,4 5-53,0 0 0,1 0 0,-1 0 0,0 0 0,0 1 0,0-1-1,0 0 1,1 1 0,-1-1 0,0 1 0,0 0 0,0 0 0,0-1-1,0 1 1,0 1 0,0-1 0,0 0 0,0 0 0,0 1 0,0-1-1,0 1 1,0-1 0,0 1 0,0 0 0,0 0 0,1 0-1,-1 0 1,0 0 0,1 0 0,-1 1 0,1-1 0,-1 0 0,-1 3-1,-2 2-8,0 1 0,0 0 0,0 0 0,1 0-1,0 1 1,0-1 0,1 1 0,0 0-1,0 0 1,1 0 0,0 0 0,0 1 0,0 13-1,1-9-7,1 0-1,0 0 1,1 0-1,0 0 1,1 0-1,0-1 1,1 1 0,6 14-1,-8-23 7,0-1 0,1 0 0,-1 0 0,1 0 0,0 0 0,0-1 0,0 1 0,0 0 0,0-1 0,1 1 0,5 3 0,-6-5 1,0 0 1,0 0-1,0 0 1,0 0-1,0 0 0,0 0 1,0-1-1,1 1 1,-1-1-1,0 0 0,0 0 1,1 0-1,-1 0 1,0 0-1,1 0 0,-1-1 1,0 1-1,0-1 1,4 0-1,2-3-3,0 0-1,0 0 1,-1 0-1,1-1 1,-1 0 0,0 0-1,0-1 1,-1 0-1,1 0 1,5-8-1,8-11-7,24-39 0,60-120-43,-93 168 43,-11 16 14,0 0-1,0 0 1,0 0 0,0 0 0,1 0-1,-1 0 1,0 0 0,0 0 0,0-1 0,0 1-1,0 0 1,0 0 0,0 0 0,1 0-1,-1 0 1,0 0 0,0 0 0,0 0 0,0 0-1,0 0 1,0 0 0,1 0 0,-1 0-1,0 0 1,0 0 0,0 0 0,0 0 0,0 0-1,1 0 1,-1 0 0,0 0 0,0 0-1,0 0 1,0 0 0,0 0 0,0 0-1,1 0 1,-1 1 0,0-1 0,0 0 0,0 0-1,0 0 1,0 0 0,0 0 0,0 0-1,0 0 1,0 0 0,1 1 0,-1-1 0,1 28-20,-1-19 14,-3 50 13,0-39 10,2 0 0,0-1 0,2 1 1,0 0-1,1 0 0,7 28 0,-9-45-13,1 0-1,0-1 1,0 1-1,1-1 1,-1 0-1,0 1 1,1-1-1,-1 0 1,1 0-1,0 0 1,0 0-1,2 2 1,-3-3-2,0-1 0,0 1 0,1 0 0,-1-1 1,0 1-1,0-1 0,1 0 0,-1 1 0,0-1 0,1 0 1,-1 0-1,0 0 0,1 0 0,-1 0 0,0 0 0,1 0 0,-1 0 1,0-1-1,1 1 0,-1 0 0,0-1 0,1 1 0,-1-1 1,0 1-1,0-1 0,2-1 0,3-2 2,0-1 0,0 0 0,0 0 0,-1-1 0,1 1 0,-1-1 0,7-12 0,27-50 19,-22 31-10,-1-1 1,-1-1-1,10-47 0,16-123 67,-37 145-52,-23 264 12,15-150-24,1 102 92,5-124-81,0 0 0,2 0 0,10 36 0,-13-59-16,1 0 0,0-1-1,1 1 1,-1-1 0,5 7 0,-6-10-9,-1-1 0,1 1 0,-1-1 0,1 1 0,0 0 0,-1-1-1,1 1 1,0-1 0,-1 1 0,1-1 0,0 0 0,-1 1 0,1-1 0,0 0 0,0 1 0,1-1 0,-2 0-2,1 0 1,-1 0-1,1 0 0,-1-1 0,1 1 1,-1 0-1,1 0 0,-1-1 0,1 1 0,-1 0 1,1-1-1,-1 1 0,1-1 0,-1 1 0,0-1 1,1 1-1,-1 0 0,0-1 0,0 1 1,1-1-1,-1 1 0,0-1 0,0 0 0,0 1 1,1-1-1,-1 1 0,0-2 0,1-4-2,0 0-1,0-1 0,-1 1 1,0 0-1,0-1 1,-1 1-1,1 0 1,-1 0-1,-1-1 0,-2-8 1,-25-61 2,23 63-2,0-1-1,-17-23 0,18 31-9,5 9-3,5 11 2,-2-9 8,0-1 0,1 0-1,-1 1 1,1-1 0,-1 0-1,1-1 1,1 1 0,-1-1 0,0 0-1,1 0 1,0 0 0,-1-1 0,1 1-1,0-1 1,0 0 0,1-1-1,-1 1 1,5 0 0,-5-2 3,0 0-1,-1 0 1,1 0 0,0 0 0,-1-1-1,1 0 1,-1 0 0,1 0 0,-1 0 0,1-1-1,-1 0 1,0 0 0,0 0 0,0 0-1,0-1 1,0 0 0,0 0 0,-1 0-1,1 0 1,-1 0 0,4-5 0,-3 3 6,1 0 1,-1-1-1,0 0 1,0 0-1,-1 0 1,0 0-1,0 0 1,0-1-1,-1 1 1,0-1-1,0 0 1,-1 0-1,2-7 1,-5 7 14,-3 10 6,-4 15 15,4-3-34,1 1 0,1 0 0,0 0 0,1 1 0,0-1 0,2 0 0,0 1 1,1-1-1,2 17 0,-2-30-5,-1-1 0,0 0 0,1 0 0,-1 0 0,1 0 0,-1 0 0,1 0 0,0 0 0,0 0 0,0-1 0,0 1 0,0 0 0,0 0 0,1-1 0,-1 1 0,1-1 0,-1 1 0,1-1 0,-1 0 0,4 3 0,-3-4 0,0 1 1,0-1-1,0 0 0,0 0 1,0 0-1,0 0 0,0 0 1,0 0-1,0 0 0,1-1 1,-1 1-1,-1-1 0,1 1 1,0-1-1,0 0 1,0 0-1,0 0 0,0 0 1,-1 0-1,1 0 0,2-3 1,18-13 5,28-30 0,17-15-71,-60 56 45,1 0 0,1 1 0,-1 0 1,1 0-1,0 1 0,16-6 0,-22 9 11,0 0 1,0 0-1,0 1 0,0-1 1,1 1-1,-1 0 0,0-1 1,1 2-1,-1-1 0,0 0 1,0 1-1,1-1 0,-1 1 1,0 0-1,0 0 0,0 0 1,0 1-1,0-1 0,0 1 0,0-1 1,-1 1-1,4 3 0,2 3-10,0 0 0,-1 0 0,-1 1 0,1 0-1,6 13 1,-6-10-12,0-1 0,13 16 0,-19-26 10,-1-1 0,0 0 0,0 1 0,0-1 0,0 0 0,0 0 0,1 1 0,-1-1 0,0 0 0,0 1 0,1-1 0,-1 0 1,0 0-1,0 1 0,1-1 0,-1 0 0,0 0 0,1 0 0,-1 0 0,0 1 0,0-1 0,1 0 0,-1 0 0,1 0 0,-1 0 0,0 0 0,1 0 0,-1 0 0,0 0 0,1 0 0,-1 0 0,0 0 0,1 0 0,-1 0 0,0 0 0,1 0 0,-1 0 0,0 0 0,1 0 0,-1-1 0,0 1 1,1 0-1,-1 0 0,0 0 0,0-1 0,1 1 0,-1 0 0,0 0 0,0-1 0,1 1 0,-1 0 0,0 0 0,0-1 0,0 1 0,1 0 0,-1-1 0,0 1 0,0 0 0,0-1 0,0 1 0,0 0 0,0-1 0,0 0 0,1-24-760,-8 2 428,-13-6-127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6.814"/>
    </inkml:context>
    <inkml:brush xml:id="br0">
      <inkml:brushProperty name="width" value="0.05" units="cm"/>
      <inkml:brushProperty name="height" value="0.05" units="cm"/>
    </inkml:brush>
  </inkml:definitions>
  <inkml:trace contextRef="#ctx0" brushRef="#br0">17 18 16259,'-4'-6'-304,"-2"6"320,-1-3 24,7-5 216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7.237"/>
    </inkml:context>
    <inkml:brush xml:id="br0">
      <inkml:brushProperty name="width" value="0.05" units="cm"/>
      <inkml:brushProperty name="height" value="0.05" units="cm"/>
    </inkml:brush>
  </inkml:definitions>
  <inkml:trace contextRef="#ctx0" brushRef="#br0">0 53 20156,'10'-2'3719,"14"6"-2563,-20-2-1089,1 0 1,0 0 0,-1 1-1,0 0 1,0 0 0,1 0-1,-2 0 1,1 0 0,0 1-1,-1 0 1,0 0 0,1 0-1,-1 0 1,-1 0 0,1 1-1,-1-1 1,3 6-1,1 8-87,-1-1-1,0 1 0,3 25 0,-6-30 34,-2-12-17,0 1 0,0-1 0,1 1 0,-1-1 1,1 1-1,-1-1 0,1 1 0,-1-1 1,1 1-1,0-1 0,1 3 0,-1-4 4,-1 0-1,0 0 0,1 0 1,-1 1-1,0-1 1,0 0-1,1 0 0,-1 0 1,0 0-1,1 0 1,-1 0-1,1 1 0,-1-1 1,0 0-1,1 0 0,-1 0 1,0 0-1,1 0 1,-1 0-1,0-1 0,1 1 1,-1 0-1,0 0 1,1 0-1,-1 0 0,0 0 1,1 0-1,-1-1 1,0 1-1,1 0 0,-1 0 1,4-4 3,-1 1 0,0-1 0,1 0 0,-1 1-1,4-9 1,-2 4 11,14-19 51,0 1 100,-1 0 0,-1-2 1,-1 0-1,13-32 0,-27 46-42,-7 11-25,4 3-101,0 0-1,0 1 0,0-1 0,-1 1 0,1 0 0,0-1 0,0 1 0,0 0 0,1 0 0,-1-1 0,0 1 0,0 0 0,0 0 1,1 0-1,-1 0 0,-1 2 0,1-1-89,-1 1-1,1 0 1,-1 0 0,1 0 0,0 0-1,0 0 1,0 0 0,0 0 0,1 0 0,-1 0-1,1 0 1,0 1 0,0-1 0,0 0-1,0 0 1,2 6 0,-2-7 35,1 0 0,0 0 0,0 0 0,0 0 0,0 0 0,1 0 0,-1 0 0,0-1 0,1 1 0,-1 0 0,1-1 0,0 1 0,0-1 0,-1 1 0,1-1 0,0 0 0,0 0 0,0 0 0,0 0 0,1 0 0,-1 0 0,0-1 0,0 1-1,3 0 2,25 1-433,8-6-74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7.659"/>
    </inkml:context>
    <inkml:brush xml:id="br0">
      <inkml:brushProperty name="width" value="0.05" units="cm"/>
      <inkml:brushProperty name="height" value="0.05" units="cm"/>
    </inkml:brush>
  </inkml:definitions>
  <inkml:trace contextRef="#ctx0" brushRef="#br0">109 1 16900,'-5'0'260,"1"1"1,0-1 0,0 1 0,0 1 0,0-1 0,0 0-1,0 1 1,0 0 0,0 0 0,0 0 0,1 0-1,-1 1 1,1 0 0,0-1 0,-1 1 0,1 0 0,1 0-1,-1 1 1,0-1 0,-3 7 0,2-4-25,0 1-1,1-1 1,-1 1 0,2 0-1,-1 1 1,1-1 0,0 0-1,0 1 1,1-1 0,-1 13-1,1-17-207,1-1 0,0 0-1,1 0 1,-1 0-1,0 1 1,0-1 0,1 0-1,0 0 1,-1 0 0,1 0-1,0 0 1,0 0 0,0 0-1,0 0 1,0 0-1,1 0 1,1 2 0,-2-3-11,1 0 0,-1 0 0,1 0 1,-1 0-1,1 0 0,0-1 0,0 1 1,-1-1-1,1 1 0,0-1 0,0 1 0,-1-1 1,1 0-1,0 0 0,0 0 0,3 0 1,2-1 12,1-1 0,-1 0 0,1 0 0,-1 0 0,0-1 0,1 0 1,-2-1-1,10-5 0,15-13 32,22-13 23,-49 33-78,0 0 1,0 0-1,0 1 1,0-1-1,0 1 1,0 0-1,0 0 1,0 0-1,0 1 1,1 0-1,-1 0 0,4 0 1,-5 0-6,0 1 0,0 0-1,-1 0 1,1 0 0,0 0 0,-1 0-1,1 0 1,-1 1 0,0-1 0,1 1 0,-1-1-1,0 1 1,0 0 0,0 0 0,3 3-1,1 4-6,0 0 0,9 18 0,6 8 19,-20-34-8,-1 0 1,1-1-1,0 1 1,-1 0-1,1-1 1,0 1-1,0 0 1,-1-1-1,1 1 1,0-1-1,0 0 1,0 1-1,0-1 1,-1 1-1,1-1 1,0 0-1,0 0 1,0 0-1,0 1 1,0-1-1,0 0 1,0 0 0,0 0-1,0-1 1,0 1-1,0 0 1,0 0-1,0 0 1,-1-1-1,1 1 1,0 0-1,0-1 1,0 1-1,0-1 1,0 0-1,5-2 42,-1-1 0,0-1-1,0 1 1,5-7 0,2-1 41,-7 8-55,1-1 0,-1 1-1,1 0 1,0 0-1,0 1 1,1 0 0,7-4-1,-11 7-52,-1-1-1,1 0 1,-1 1-1,1-1 1,-1 1-1,1 0 1,0-1-1,-1 1 1,1 1-1,-1-1 1,1 0 0,0 1-1,-1-1 1,1 1-1,-1 0 1,0-1-1,1 1 1,-1 1-1,1-1 1,-1 0-1,0 0 1,0 1-1,2 1 1,1 1-132,0 1 1,-1-1-1,0 1 1,0-1-1,0 1 1,0 0-1,-1 1 1,0-1-1,0 1 1,0-1-1,-1 1 1,0 0-1,2 7 1,-5-5-332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8.967"/>
    </inkml:context>
    <inkml:brush xml:id="br0">
      <inkml:brushProperty name="width" value="0.05" units="cm"/>
      <inkml:brushProperty name="height" value="0.05" units="cm"/>
    </inkml:brush>
  </inkml:definitions>
  <inkml:trace contextRef="#ctx0" brushRef="#br0">298 134 20732,'-1'-2'92,"1"1"-1,-1 0 0,0 0 0,0 0 0,0-1 0,0 1 1,0 0-1,0 1 0,0-1 0,0 0 0,-1 0 0,1 0 1,0 1-1,-1-1 0,1 0 0,0 1 0,-1-1 0,1 1 0,0 0 1,-1 0-1,1-1 0,-1 1 0,-1 0 0,0 0 45,-1 1 0,0-1 0,0 1 0,1 0 0,-1 0 0,1 1 0,-1-1 0,-6 4-1,-3 3 104,1 0-1,0 1 0,-17 15 0,10-6-166,1 1-1,1 0 1,0 1 0,2 1-1,-20 34 1,29-44-47,0 1 0,0 0 0,2 0 0,-1 0 0,2 1 1,-1 0-1,2-1 0,0 1 0,0 0 0,1 0 0,1 0 0,1 24 0,0-32-20,0-1 0,0 1 0,0 0-1,0 0 1,1-1 0,0 1 0,0-1 0,0 1 0,0-1-1,1 0 1,0 0 0,0 0 0,0 0 0,0-1 0,0 1-1,1-1 1,0 0 0,-1 0 0,1 0 0,5 3 0,-3-3-9,1-1 0,-1 0 0,0 0 1,1 0-1,-1-1 0,1 0 0,-1 0 1,1-1-1,-1 0 0,1 0 0,0 0 1,-1-1-1,1 0 0,8-2 1,-3 0-11,1-1 0,0-1 0,-1 0 0,0-1 0,22-13 0,-27 14 36,0 0 0,0 0 0,0-1 0,-1 0 1,0 0-1,0-1 0,0 1 0,-1-1 0,8-15 0,-12 21 1,0 0 0,-1 0-1,1 0 1,0-1 0,-1 1 0,1 0 0,-1-1 0,0 1-1,1 0 1,-1-1 0,0 1 0,0 0 0,0-1 0,0 1 0,0-1-1,0 1 1,-1 0 0,1-1 0,0 1 0,-1 0 0,0-2-1,0 2 8,1 0 0,-1 0 0,0 0-1,0 0 1,0 0 0,0 0-1,-1 1 1,1-1 0,0 0 0,0 1-1,0-1 1,-1 1 0,1-1 0,0 1-1,0 0 1,-1-1 0,-1 1-1,-4 0 88,0 0 0,0 0 1,0 0-1,0 1 0,0 0 0,0 1 0,-7 2 0,7-2-65,1 0 1,-1 1 0,1 0 0,0 0 0,0 1-1,0 0 1,0 0 0,1 0 0,-1 0 0,1 1-1,-7 8 1,12-12-53,-1-1 0,1 0 0,0 0 0,0 1 0,-1-1 0,1 0 0,0 1 0,0-1 0,-1 0-1,1 1 1,0-1 0,0 0 0,0 1 0,-1-1 0,1 0 0,0 1 0,0-1 0,0 1 0,0-1 0,0 0 0,0 1 0,0-1 0,0 1-1,0-1 1,0 0 0,0 1 0,0-1 0,0 1 0,0-1 0,1 0 0,-1 1 0,0-1 0,0 0 0,0 1 0,1-1 0,-1 0 0,0 1 0,0-1-1,1 0 1,-1 1 0,0-1 0,0 0 0,1 0 0,-1 1 0,0-1 0,1 0 0,-1 0 0,0 0 0,1 0 0,-1 1 0,1-1 0,-1 0-1,0 0 1,1 0 0,-1 0 0,0 0 0,1 0 0,25-3-59,-13-3 4,0 0 0,0-1 0,-1-1 0,18-13 0,-16 10-72,1 2 0,23-13 0,-36 21 114,0 0 0,-1 0 0,1 0-1,-1 1 1,1-1 0,0 1-1,0-1 1,-1 1 0,1 0 0,0 0-1,0 0 1,-1 0 0,1 0 0,0 0-1,0 0 1,-1 0 0,1 1 0,0-1-1,0 1 1,-1-1 0,1 1-1,0-1 1,-1 1 0,1 0 0,-1 0-1,1 0 1,-1 0 0,0 0 0,1 0-1,-1 1 1,0-1 0,0 0 0,1 1-1,-1-1 1,0 1 0,-1-1-1,1 1 1,0-1 0,0 1 0,0 3-1,3 6 45,0 1 0,-2 0-1,1 1 1,0 21-1,-1-18 140,-2-9-154,6 18 417,-6-25-434,0 1 0,0-1-1,1 1 1,-1-1-1,1 1 1,-1-1-1,0 1 1,1-1-1,-1 1 1,1-1 0,-1 0-1,1 1 1,-1-1-1,1 0 1,-1 1-1,1-1 1,0 0-1,-1 0 1,1 0 0,-1 1-1,1-1 1,0 0-1,-1 0 1,1 0-1,-1 0 1,1 0-1,0 0 1,-1 0 0,1 0-1,-1 0 1,1 0-1,0-1 1,-1 1-1,1 0 1,-1 0-1,2-1 1,24-6-2112,-9 5-2996,-10-5-13,-2-12 3444,-5 16 1213,3-8 94,27-108 430,10 3 7988,-38 120-5130,0 22-1949,-3 3-387,-1-19-450,1 1 1,1-1 0,0 1 0,0-1 0,1 1-1,0-1 1,1 1 0,5 17 0,-7-27-123,1 0 0,-1 0 0,1-1 0,-1 1 0,1 0 1,-1-1-1,1 1 0,0 0 0,-1-1 0,1 1 0,-1-1 0,1 1 0,0-1 1,0 1-1,-1-1 0,1 0 0,0 1 0,0-1 0,0 0 0,-1 1 0,1-1 1,0 0-1,0 0 0,0 0 0,0 0 0,-1 0 0,1 0 0,0 0 0,0 0 1,0 0-1,0-1 0,-1 1 0,1 0 0,0 0 0,0-1 0,0 1 0,-1 0 1,1-1-1,0 1 0,-1-1 0,1 1 0,0-1 0,-1 1 0,1-1 0,0-1 0,6-3 9,0-1-1,-1 0 0,7-10 1,-11 14-12,10-11 2,-2 0 0,1-1 0,-2 0 0,0-1 0,-1 0 0,11-27 0,-18 35 9,-6 9-9,-5 13-13,6-4-4,0 0 0,1 0 0,0 0 1,1 1-1,0-1 0,1 19 0,0-22 9,2 0 0,-1 1 0,1-1 0,0 0 0,1 1 0,0-1-1,0 0 1,1 0 0,7 14 0,-9-20 2,0-1-1,0 1 1,-1-1 0,1 1-1,0-1 1,1 1 0,-1-1 0,0 0-1,0 0 1,1 0 0,-1 1 0,0-1-1,1 0 1,-1-1 0,1 1-1,0 0 1,-1 0 0,1-1 0,-1 1-1,1-1 1,0 1 0,0-1-1,1 1 1,0-2-2,0 1 0,-1-1 0,1 1 0,0-1 0,-1 0 0,1 0 0,-1 0 0,1 0 0,-1 0 0,1-1 0,-1 1 0,0-1 0,3-2 0,4-4-3,0-1 0,-1 0 0,0-1 0,0 1 0,9-17 0,-1-4 1,-1-1 1,-1 0-1,-2-1 1,8-34 0,-5 6 17,9-81 0,-23 128 9,0 1 0,-1-25 0,-4 26 42,-1 14-2,-4 15 1,-4 26-46,1 0 0,3 1 0,2 0 0,2 1-1,1-1 1,6 85 0,-2-120-25,1-1 0,0 1 0,1 0-1,0 0 1,0-1 0,8 19 0,-10-28 1,0 1-1,0-1 1,0 0-1,0 1 1,0-1 0,1 1-1,-1-1 1,0 1-1,0-1 1,0 0-1,1 1 1,-1-1 0,0 0-1,1 1 1,-1-1-1,0 0 1,1 1 0,-1-1-1,0 0 1,1 1-1,-1-1 1,1 0 0,-1 0-1,0 0 1,1 1-1,-1-1 1,1 0 0,-1 0-1,1 0 1,-1 0-1,1 0 1,0 0-1,6-13-311,-3-22-316,-5 26 473,0-1 0,-1 1-1,0 0 1,-1 0-1,0 0 1,0 0 0,-1 0-1,0 0 1,-6-8 0,-7-9-260,-29-33 1,18 25 745,28 34-310,0-1-1,0 1 0,0 0 1,0 0-1,-1-1 1,1 1-1,0 0 0,0 0 1,0-1-1,0 1 0,0 0 1,0 0-1,0-1 1,0 1-1,0 0 0,0-1 1,0 1-1,0 0 1,0 0-1,0-1 0,0 1 1,0 0-1,0-1 0,0 1 1,0 0-1,1 0 1,-1-1-1,0 1 0,0 0 1,0 0-1,0 0 0,1-1 1,-1 1-1,0 0 1,0 0-1,0 0 0,1-1 1,-1 1-1,0 0 1,0 0-1,1 0 0,-1 0 1,0 0-1,0 0 0,1 0 1,-1-1-1,0 1 1,1 0-1,-1 0 0,1 0 1,12-2 377,14-1-243,0 0 0,0-2 0,-1-1 0,51-19 0,-66 20-326,-6-4-74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34.816"/>
    </inkml:context>
    <inkml:brush xml:id="br0">
      <inkml:brushProperty name="width" value="0.05" units="cm"/>
      <inkml:brushProperty name="height" value="0.05" units="cm"/>
    </inkml:brush>
  </inkml:definitions>
  <inkml:trace contextRef="#ctx0" brushRef="#br0">62 7 10530,'-62'-7'3850,"134"29"-3043,-1-8-839,95 8-1,76-7 14,-58-6 9,348 40 23,227 13 76,410-40 240,-488-14 100,-653-7-406,842 8 713,1-43-312,-256-28-365,368-23-42,-982 85-18,221-3 46,-188 5-118,0 1 1,0 2-1,-1 2 1,50 15-1,-71-18 44,1 0 0,-1 0 1,1-1-1,22 2 0,19-5-68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4.840"/>
    </inkml:context>
    <inkml:brush xml:id="br0">
      <inkml:brushProperty name="width" value="0.05" units="cm"/>
      <inkml:brushProperty name="height" value="0.05" units="cm"/>
    </inkml:brush>
  </inkml:definitions>
  <inkml:trace contextRef="#ctx0" brushRef="#br0">342 61 16612,'9'-8'718,"23"-26"863,-31 34-1559,-1 0 1,0-1-1,1 1 1,-1 0-1,0-1 1,1 1-1,-1 0 1,0-1-1,0 1 1,0-1-1,1 1 1,-1 0-1,0-1 1,0 1-1,0-1 1,0 1-1,0 0 1,1-1-1,-1 1 1,0-1-1,0 1 1,0-1-1,0 1 1,-1-1-1,1 1 1,0-1-1,0 1 1,0 0-1,0-1 1,0 1-1,0-1 1,-1 1 0,1 0-1,0-1 1,0 1-1,-1-1 1,1 1-1,0 0 1,-1-1-1,1 1 1,0 0-1,-1 0 1,1-1-1,0 1 1,-1 0-1,1 0 1,-1-1-1,1 1 1,0 0-1,-1 0 1,1 0-1,-1 0 1,1 0-1,-1 0 1,1 0-1,0-1 1,-1 1-1,0 1 1,-28 1 851,19 2-790,1 0 1,-1 0 0,1 1 0,0 0 0,0 0 0,1 1 0,0 0 0,-11 10-1,0 3-8,0 1 0,-16 22-1,10-8 32,1 2 0,1 0 0,-33 78-1,45-89-59,2 1-1,0 1 1,2 0-1,1 0 1,1 0-1,2 1 1,-1 32-1,4-52-39,0-1 0,1 1 0,0 0-1,0 0 1,0-1 0,1 1 0,1-1 0,-1 1-1,1-1 1,4 8 0,-4-12-5,-1 1-1,0-1 1,1 0 0,0 0-1,-1 0 1,1-1-1,0 1 1,1-1 0,-1 0-1,0 1 1,1-1 0,-1-1-1,1 1 1,-1 0 0,1-1-1,0 0 1,0 0-1,0 0 1,0 0 0,-1-1-1,7 1 1,-2-2 24,-1 1 1,1-1 0,-1 0-1,0 0 1,0-1-1,1 0 1,-1-1-1,0 1 1,-1-1 0,1-1-1,0 1 1,-1-1-1,0 0 1,0-1-1,0 1 1,0-1 0,-1 0-1,0-1 1,0 1-1,0-1 1,3-7 0,-4 9 6,-1 0 1,-1-1 0,1 0 0,-1 1 0,0-1-1,0 0 1,0-1 0,-1 1 0,1 0 0,-1 0-1,-1 0 1,1-1 0,-1 1 0,0-1 0,0 1 0,0 0-1,-1-1 1,0 1 0,0 0 0,0 0 0,0-1-1,-1 1 1,0 0 0,0 0 0,-1 1 0,1-1-1,-1 0 1,0 1 0,-6-7 0,5 7-24,0 0-1,-1 1 1,1 0 0,-1 0-1,1 0 1,-1 0-1,0 1 1,0 0 0,-1 0-1,1 0 1,0 1 0,-1-1-1,1 1 1,0 1 0,-1-1-1,1 1 1,-1 0 0,0 0-1,1 0 1,-1 1 0,1 0-1,0 0 1,-1 0 0,1 1-1,0 0 1,0 0 0,0 0-1,0 1 1,0-1-1,0 1 1,1 0 0,-1 1-1,1-1 1,0 1 0,0 0-1,0 0 1,0 0 0,1 0-1,0 1 1,0-1 0,-4 9-1,6-12-10,1 0-1,-1 0 1,1 0-1,0 0 1,-1 0-1,1 1 1,0-1-1,-1 0 1,1 0-1,0 1 1,0-1-1,0 0 1,0 0-1,0 0 0,1 1 1,-1-1-1,0 0 1,0 0-1,2 2 1,-2-2-1,1 0 0,0 0-1,-1-1 1,1 1 0,0-1 0,0 1 0,0-1 0,-1 1 0,1-1-1,0 1 1,0-1 0,0 0 0,0 1 0,0-1 0,0 0 0,0 0-1,0 0 1,0 0 0,1 0 0,5 0-13,-1-1 0,1 1 0,-1-2 1,1 1-1,-1-1 0,8-3 0,31-14-147,-1-3 1,48-31-1,37-19-247,-127 71 399,0 0 0,-1 0 0,1 0 0,0 0 0,0 0 0,0 1 0,0-1 0,0 1 0,0 0 0,0-1 0,0 1 0,1 0 0,-1 0 0,0 0 0,0 1 0,2-1 0,-3 1 8,0-1 0,0 1 0,-1-1-1,1 1 1,0 0 0,0-1 0,-1 1 0,1 0 0,0 0 0,-1-1 0,1 1-1,-1 0 1,1 0 0,-1 0 0,1 0 0,-1 0 0,0 0 0,0-1-1,1 1 1,-1 0 0,0 0 0,0 0 0,0 2 0,0 6 17,0 0 1,-1 0 0,-1 0-1,1 0 1,-5 13-1,4-14 5,-18 61 151,8-32-42,-9 55 0,21-92-156,0 1 1,-1 0-1,1-1 1,0 1-1,0 0 1,0 0 0,0-1-1,0 1 1,0 0-1,0-1 1,0 1-1,0 0 1,0 0 0,0-1-1,0 1 1,1 0-1,-1-1 1,0 1 0,1 0-1,-1-1 1,0 1-1,1 1 1,0-2 29,0 0 1,-1 0-1,1 0 0,-1 0 1,1 0-1,0 0 0,-1-1 1,1 1-1,-1 0 1,1 0-1,-1 0 0,1-1 1,0 1-1,-1 0 0,1-1 1,-1 1-1,0 0 1,1-1-1,-1 1 0,1-2 1,25-29 198,-2-10-328,2-11-35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9.798"/>
    </inkml:context>
    <inkml:brush xml:id="br0">
      <inkml:brushProperty name="width" value="0.05" units="cm"/>
      <inkml:brushProperty name="height" value="0.05" units="cm"/>
    </inkml:brush>
  </inkml:definitions>
  <inkml:trace contextRef="#ctx0" brushRef="#br0">13 113 19228,'6'-11'656,"1"0"-1,0 0 0,0 1 1,15-16-1,-17 21-457,-1 1-1,1 0 0,0 0 1,0 0-1,1 1 0,-1 0 1,1 0-1,-1 0 0,1 0 1,0 1-1,7-2 0,-11 4-139,0-1 1,0 1-1,0 0 0,0-1 0,0 1 0,0 0 0,0 0 0,1 0 0,-1 1 1,0-1-1,0 1 0,0-1 0,0 1 0,0-1 0,0 1 0,0 0 0,0 0 1,0 0-1,-1 0 0,4 3 0,-3-2-14,1 1 1,-1 0-1,0 0 1,0 0-1,0 0 0,-1 0 1,1 0-1,-1 0 0,1 0 1,-1 1-1,1 4 1,0 5-7,0 0 0,-1 0 1,0 0-1,-1 0 0,-2 21 0,-3-7-22,0 0 0,-2-1 0,0 0-1,-2 0 1,-1-1 0,-1 0 0,-2 0-1,0-2 1,-23 33 0,30-49-10,1 0 0,-1-1 0,-9 8 0,13-13-4,1 1 0,-1-1 0,0 0 0,0 1 0,0-1 0,0 0 0,0 0 1,-1-1-1,1 1 0,0 0 0,0-1 0,-1 1 0,1-1 0,0 1 1,-1-1-1,-2 0 0,4 0-1,0 0 0,1-1 0,-1 1 0,0 0 0,0 0 0,1 0 0,-1 0 1,0-1-1,1 1 0,-1 0 0,0-1 0,1 1 0,-1-1 0,1 1 0,-1-1 0,0 1 0,1-1 0,-1 1 1,1-1-1,0 1 0,-1-1 0,1 1 0,-1-1 0,1 0 0,0 1 0,-1-1 0,1 0 0,0 0 0,-1-1 0,1 0-1,0 0 1,0 0-1,0 0 0,1 0 1,-1 0-1,0 0 1,1 1-1,-1-1 1,2-4-1,0 2-1,0 0-1,0 0 1,0 0 0,1 0 0,-1 0 0,1 0-1,0 1 1,0-1 0,4-2 0,-5 4-2,0 1-1,1-1 1,-1 1 0,1 0-1,-1 0 1,1 0 0,-1 0 0,1 1-1,0-1 1,-1 0 0,1 1-1,0 0 1,0 0 0,0 0 0,-1 0-1,1 0 1,0 1 0,0-1-1,-1 1 1,1-1 0,0 1 0,-1 0-1,1 0 1,-1 0 0,1 1-1,-1-1 1,0 1 0,1-1 0,-1 1-1,2 2 1,7 6-4,-1 1 0,0 0 0,0 0 0,11 20 0,-2-4 90,-18-26-53,-1 0 0,1 0 0,0 0-1,0 0 1,0 0 0,0 0 0,0 0-1,0 0 1,0 0 0,0 0-1,0-1 1,0 1 0,0 0 0,1-1-1,-1 1 1,0-1 0,0 1 0,1-1-1,-1 0 1,0 1 0,1-1-1,-1 0 1,0 0 0,3 0 0,-2-1 21,0 0 1,-1 1-1,1-1 1,0 0-1,-1 0 1,1 0-1,0-1 1,-1 1-1,1 0 1,-1-1-1,0 1 1,1 0-1,-1-1 1,2-3-1,3-5 191,-1 0 1,0-1-1,0 1 0,3-17 1,-6 22-165,1-4 35,-1 0 1,1-1-1,-2 1 0,2-12 0,-3 21-119,0 0 0,0-1 0,0 1 0,0 0 0,1-1 0,-1 1 0,0 0 0,0-1 0,0 1 0,0-1 0,0 1 0,0 0 0,-1-1 0,1 1-1,0 0 1,0-1 0,0 1 0,0 0 0,0-1 0,0 1 0,0 0 0,-1 0 0,1-1 0,0 1 0,0 0 0,-1-1 0,1 1 0,0 0 0,0 0 0,-1 0 0,1-1 0,0 1 0,0 0 0,-1 0 0,1 0 0,0-1 0,-1 1 0,1 0 0,0 0 0,-1 0 0,1 0 0,0 0 0,-1 0 0,1 0 0,0 0 0,-1 0 0,1 0 0,0 0 0,-1 0 0,1 0 0,-1 0 0,1 0 0,0 0 0,0 1 0,-1-1 0,1 0 0,0 0-1,-1 0 1,1 1 0,-16 12-28,12-4-76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5.774"/>
    </inkml:context>
    <inkml:brush xml:id="br0">
      <inkml:brushProperty name="width" value="0.05" units="cm"/>
      <inkml:brushProperty name="height" value="0.05" units="cm"/>
    </inkml:brush>
  </inkml:definitions>
  <inkml:trace contextRef="#ctx0" brushRef="#br0">39 47 19716,'-1'0'138,"-1"0"1,0 1-1,1-1 0,-1 1 0,1 0 0,-1-1 0,1 1 1,-1 0-1,1 0 0,0 0 0,-1 0 0,1 0 0,0 0 1,0 0-1,0 0 0,0 1 0,0-1 0,0 0 1,0 1-1,0-1 0,0 1 0,1-1 0,-1 1 0,1-1 1,-1 1-1,1 0 0,-1-1 0,1 3 0,-2 7 216,0 0-1,-1 20 1,3-29-315,-1 7-10,1 1-1,1 0 1,-1 0 0,2-1 0,2 13 0,-4-20-30,1 0-1,-1-1 1,1 1 0,0-1 0,-1 1-1,1-1 1,0 0 0,0 1-1,0-1 1,0 0 0,0 1 0,0-1-1,0 0 1,0 0 0,1 0-1,1 1 1,-1-1 3,-1-1 0,1 1 0,-1-1 0,1 0 0,-1 0 0,1 0-1,-1 0 1,1 0 0,0 0 0,-1 0 0,1-1 0,-1 1 0,1-1 0,-1 1 0,0-1 0,1 1-1,-1-1 1,1 0 0,-1 1 0,0-1 0,2-2 0,5-3 33,0 0 1,-1-1-1,1 0 1,-2 0-1,1 0 1,8-13-1,31-57 263,-31 51-180,14-27 186,-24 47-147,-2 10-104,-1 13-28,-3 38 11,-1-19 32,5 47 0,-3-81-59,0 0-1,1 1 1,-1-1 0,1 0-1,-1 0 1,1 1 0,0-1 0,0 0-1,0 0 1,0 0 0,0 0-1,0 0 1,0 0 0,1 0-1,2 3 1,-3-5-1,0 1 0,0-1-1,1 1 1,-1-1 0,0 0-1,0 1 1,0-1 0,0 0-1,1 0 1,-1 0 0,0 0-1,0 0 1,0 0 0,1 0 0,-1-1-1,0 1 1,0 0 0,0 0-1,0-1 1,1 1 0,-1-1-1,0 1 1,0-1 0,0 0 0,0 1-1,0-1 1,0 0 0,-1 0-1,1 0 1,0 1 0,1-3-1,15-14 120,21-26-1,-27 29-76,1 1 0,0 0 0,1 1 0,18-15 0,-29 26-48,0-1 0,0 1-1,1 0 1,-1-1 0,0 1-1,0 0 1,1 0 0,-1 1-1,0-1 1,1 0 0,-1 1 0,1 0-1,-1-1 1,1 1 0,-1 0-1,1 0 1,-1 1 0,1-1-1,-1 0 1,1 1 0,-1-1 0,0 1-1,1 0 1,-1 0 0,0 0-1,1 0 1,-1 0 0,0 1-1,0-1 1,0 1 0,0-1 0,0 1-1,0 0 1,-1-1 0,1 1-1,-1 0 1,1 0 0,1 4-1,6 8-6,-1 0-1,-1 1 0,0 0 1,7 26-1,-9-26-8,-2-9 6,-1 0 4,0 0 0,0 1 0,1-1 0,4 6 1,-7-12 2,0 1 0,1 0 1,-1-1-1,0 1 1,1-1-1,-1 1 0,1 0 1,-1-1-1,1 1 0,-1-1 1,1 0-1,-1 1 0,1-1 1,0 1-1,-1-1 1,1 0-1,-1 1 0,1-1 1,0 0-1,-1 0 0,1 0 1,0 1-1,0-1 0,-1 0 1,1 0-1,0 0 1,-1 0-1,1 0 0,0 0 1,-1 0-1,1-1 0,0 1 1,-1 0-1,1 0 0,0 0 1,-1-1-1,1 1 1,0 0-1,-1-1 0,1 1 1,-1-1-1,1 1 0,0 0 1,-1-1-1,1 1 0,0-2 1,5-5-1,0-1 0,-1 0 1,1 0-1,-2 0 0,7-15 0,-8 16 4,0 1 0,0-1 0,0 1 0,1 0-1,0 0 1,0 0 0,0 1 0,1-1 0,0 1 0,0 0-1,11-8 1,-14 12-4,0 0-1,0 0 0,0 0 1,1 1-1,-1-1 0,0 1 1,0 0-1,0 0 0,0-1 1,1 1-1,-1 1 0,0-1 1,0 0-1,0 0 0,1 1 1,-1-1-1,0 1 0,0 0 1,0 0-1,0 0 0,0 0 1,0 0-1,0 0 0,-1 0 1,1 1-1,0-1 0,2 3 1,6 6-3,0 1 1,-1-1-1,11 17 0,-5-8-19,-12-14 35,1-1 0,-1 0 0,1 0 0,1 0 0,-1 0 0,0-1 0,1 0 0,0 0 0,8 4 0,-11-6-41,0 0-1,0-1 1,0 1 0,0-1-1,0 0 1,0 1 0,0-1 0,0 0-1,1-1 1,-1 1 0,0 0-1,0 0 1,0-1 0,0 1 0,0-1-1,0 0 1,0 0 0,0 0-1,0 0 1,0 0 0,0 0 0,-1 0-1,1 0 1,0-1 0,-1 1-1,1-1 1,-1 1 0,3-4 0,11-20-353,-12 22 172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6.553"/>
    </inkml:context>
    <inkml:brush xml:id="br0">
      <inkml:brushProperty name="width" value="0.05" units="cm"/>
      <inkml:brushProperty name="height" value="0.05" units="cm"/>
    </inkml:brush>
  </inkml:definitions>
  <inkml:trace contextRef="#ctx0" brushRef="#br0">88 207 17372,'0'-1'133,"-1"1"1,0-1-1,0 1 1,1 0 0,-1-1-1,0 1 1,0 0-1,0 0 1,0 0 0,1 0-1,-1-1 1,0 1-1,0 0 1,0 0 0,0 0-1,1 1 1,-1-1-1,0 0 1,0 0 0,0 0-1,0 1 1,1-1-1,-2 1 1,-17 15 1798,13-9-1365,1 1-1,0-1 1,-5 14-1,-9 30 667,19-49-1205,-1 1 0,0 0 0,1 0 1,-1 0-1,1 0 0,0 0 0,0 0 1,0 0-1,0 0 0,0 0 0,1 0 0,0 0 1,-1 0-1,1-1 0,2 6 0,-3-8-29,1 0 0,-1 1 0,0-1 0,0 0 0,1 1-1,-1-1 1,0 0 0,1 0 0,-1 1 0,0-1 0,1 0 0,-1 0-1,0 0 1,1 0 0,-1 1 0,0-1 0,1 0 0,-1 0 0,1 0-1,-1 0 1,0 0 0,1 0 0,-1 0 0,1 0 0,-1 0 0,0 0-1,1 0 1,-1 0 0,0 0 0,1-1 0,-1 1 0,1 0-1,-1 0 1,0 0 0,1 0 0,-1-1 0,0 1 0,1 0 0,-1 0-1,0-1 1,0 1 0,1 0 0,-1-1 0,12-13-61,9-30-52,-19 36 91,2 0-1,-1 1 0,1-1 1,0 1-1,9-12 0,-13 19 22,1-1 0,-1 1 0,0 0 0,1-1 0,-1 1 0,0 0 0,0 0 0,1-1 0,-1 1 0,1 0 0,-1 0 0,0-1 0,1 1 0,-1 0 0,0 0 0,1 0 0,-1 0 0,1 0 0,-1 0 0,1-1 0,-1 1 0,0 0 0,1 0-1,-1 0 1,1 0 0,-1 1 0,1-1 0,-1 0 0,0 0 0,1 0 0,-1 0 0,1 0 0,-1 0 0,0 1 0,1-1 0,-1 0 0,0 0 0,1 1 0,-1-1 0,0 0 0,1 0 0,-1 1 0,1 0 0,8 16-23,-9-16 25,107 297 322,-105-291-238,0-1 0,-1 0 0,1 0-1,-2 1 1,1-1 0,-1 1 0,0 8-1,0-13-55,-1 0-1,1-1 0,-1 1 1,1 0-1,-1 0 1,1-1-1,-1 1 1,0 0-1,0-1 0,0 1 1,0-1-1,0 1 1,-1-1-1,1 0 0,0 1 1,0-1-1,-1 0 1,1 0-1,-1 0 0,1 0 1,-1 0-1,0 0 1,1-1-1,-1 1 1,0 0-1,0-1 0,1 1 1,-1-1-1,-4 1 1,1-1-14,-1 1 1,1-1 0,-1 0 0,0-1-1,1 1 1,-1-1 0,0 0 0,1-1 0,-1 1-1,1-1 1,0 0 0,0 0 0,0-1-1,0 0 1,-8-5 0,10 6-29,1 1 0,-1-2 0,1 1 1,0 0-1,-1 0 0,1-1 0,0 0 0,0 1 0,1-1 0,-1 0 1,0 0-1,1 0 0,0 0 0,0 0 0,0 0 0,0 0 0,0 0 1,1 0-1,-1-1 0,1 1 0,0 0 0,0 0 0,0-1 1,0 1-1,0 0 0,1 0 0,0-1 0,1-3 0,4-6-22,1 0-1,0 0 0,1 1 1,0-1-1,1 2 0,1-1 0,16-14 1,-2 0 15,22-26 20,-3-2 0,-1-1 0,54-98 1,-92 146 9,17-38 48,-20 42-48,0 1 1,0-1-1,0 0 0,0 0 0,-1 0 0,1 0 0,-1 0 1,0 1-1,0-1 0,0 0 0,0 0 0,0 0 0,-1-4 1,0 7-8,1-1 1,0 1-1,0 0 1,0 0-1,-1-1 1,1 1-1,0 0 1,0 0-1,-1 0 1,1 0-1,0-1 1,0 1-1,-1 0 1,1 0-1,0 0 1,0 0 0,-1 0-1,1 0 1,0 0-1,-1 0 1,1 0-1,0 0 1,-1 0-1,1 0 1,0 0-1,-1 0 1,1 0-1,0 0 1,0 0-1,-1 0 1,1 0-1,0 0 1,-1 0-1,1 1 1,0-1 0,0 0-1,-1 0 1,1 0-1,0 0 1,0 1-1,-1-1 1,1 0-1,-13 12 64,2 3-46,1 0 0,0 1 0,1 0-1,1 0 1,1 1 0,0 0 0,1 1-1,1 0 1,0-1 0,2 1 0,-3 24 0,6-34-60,0 0 0,0 0 0,0 0 0,1-1 0,0 1 0,1 0 1,0 0-1,4 13 0,-5-19-8,0 0 0,0 0 0,0 0-1,0 0 1,1 0 0,-1 0 0,0 0 0,1 0 0,-1-1 0,1 1 0,0-1 0,-1 1 0,1-1 0,0 1 0,0-1-1,0 0 1,0 0 0,0 0 0,0 0 0,0 0 0,0-1 0,1 1 0,-1 0 0,0-1 0,0 0 0,1 1 0,-1-1-1,0 0 1,1 0 0,-1-1 0,0 1 0,0 0 0,1-1 0,-1 1 0,4-3 0,-1 1-16,1 0 0,-1-1 0,0 1 0,8-8 0,25-20-358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6.984"/>
    </inkml:context>
    <inkml:brush xml:id="br0">
      <inkml:brushProperty name="width" value="0.05" units="cm"/>
      <inkml:brushProperty name="height" value="0.05" units="cm"/>
    </inkml:brush>
  </inkml:definitions>
  <inkml:trace contextRef="#ctx0" brushRef="#br0">13 10 20540,'-9'-5'2326,"5"12"-1044,5 24-236,0-19-563,1 75 591,-1-24-728,2 0 0,14 73 1,-16-129-314,1 0 0,0 0 0,0 0-1,0 0 1,6 10 0,-7-15-22,0-1 1,0 0-1,0 1 0,0-1 0,0 0 0,0 0 0,0 0 1,0 0-1,0 0 0,1 0 0,-1 0 0,0 0 0,1 0 0,-1 0 1,1-1-1,-1 1 0,1-1 0,-1 1 0,1-1 0,-1 1 1,1-1-1,-1 0 0,1 0 0,0 0 0,-1 0 0,1 0 1,-1 0-1,1 0 0,2-1 0,1-1 17,0 1 0,0-1 0,-1 0-1,1-1 1,0 1 0,-1-1 0,0 0 0,1 0-1,-1 0 1,6-7 0,3-4 75,19-26 1,-17 21-18,89-126 476,40-49-105,-141 191-503,-1 0-1,1 0 1,-1 0 0,1 1 0,0-1 0,1 1 0,-1-1 0,0 1-1,6-3 1,-9 5 23,0 0-1,1 0 0,-1 0 0,0 0 0,0 0 1,0 0-1,0 0 0,0 0 0,0 0 1,1 0-1,-1 0 0,0 0 0,0 0 0,0 0 1,0 0-1,0 0 0,1 0 0,-1 0 1,0 0-1,0 0 0,0 0 0,0 0 1,0 1-1,0-1 0,0 0 0,1 0 0,-1 0 1,0 0-1,0 0 0,0 0 0,0 0 1,0 0-1,0 0 0,0 1 0,0-1 0,0 0 1,0 0-1,0 0 0,0 0 0,0 0 1,1 0-1,-1 1 0,0-1 0,0 0 1,0 0-1,0 0 0,0 0 0,0 0 0,-2 11-536,-5 7 190,-7 2-73,-4 1-131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7.369"/>
    </inkml:context>
    <inkml:brush xml:id="br0">
      <inkml:brushProperty name="width" value="0.05" units="cm"/>
      <inkml:brushProperty name="height" value="0.05" units="cm"/>
    </inkml:brush>
  </inkml:definitions>
  <inkml:trace contextRef="#ctx0" brushRef="#br0">1 0 18996,'17'41'1376,"-3"-1"-1048,1 0-288,2-10 8,-1-3-440,-4-15 360,1-10-168,2-14-120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8.183"/>
    </inkml:context>
    <inkml:brush xml:id="br0">
      <inkml:brushProperty name="width" value="0.05" units="cm"/>
      <inkml:brushProperty name="height" value="0.05" units="cm"/>
    </inkml:brush>
  </inkml:definitions>
  <inkml:trace contextRef="#ctx0" brushRef="#br0">57 385 14827,'0'3'289,"3"41"2980,-3-43-3193,0 0 0,0 0 0,0 1 0,0-1 0,1 0 0,-1 0-1,0 0 1,1 0 0,-1 0 0,0 0 0,1 0 0,0 0-1,-1 0 1,1 0 0,0 0 0,-1 0 0,1 0 0,0 0 0,0 0-1,0-1 1,0 1 0,-1 0 0,1-1 0,0 1 0,0 0 0,0-1-1,1 1 1,-1-1 0,0 0 0,0 1 0,0-1 0,2 0-1,-2 0-7,1-1 1,-1 1-1,1-1 0,-1 0 0,0 0 0,1 1 0,-1-1 0,0 0 0,1 0 0,-1 0 0,0-1 0,0 1 0,0 0 0,0 0 0,0-1 0,0 1 0,-1 0 0,1-1 0,1-1 0,10-31 1011,-10 26-681,0-1 0,-1 0 1,0 0-1,-1 0 1,0-16-1,-1 22-300,1 1 1,0 0-1,-1-1 1,1 1-1,-1 0 1,0-1-1,0 1 1,0 0-1,0 0 1,0 0-1,-3-4 1,3 5-67,0 0 0,0 1 0,0-1 1,0 0-1,0 1 0,0-1 0,0 1 1,0-1-1,0 1 0,0-1 0,-1 1 1,1 0-1,0-1 0,0 1 0,0 0 1,-1 0-1,1 0 0,0 0 0,0 0 1,0 0-1,0 1 0,-1-1 0,1 0 0,0 0 1,-1 1-1,-2 1-6,0 0 1,1 0-1,0 0 0,-1 0 0,1 1 1,0-1-1,0 1 0,0 0 1,1-1-1,-1 2 0,1-1 1,-1 0-1,1 0 0,0 1 0,0-1 1,-1 6-1,-3 5-18,1-1 0,0 1 0,-2 16 0,3-12-9,1 1 1,-2 35 0,5-47-9,0-1 0,1 1 0,-1-1 0,1 0 0,0 1-1,1-1 1,0 0 0,0 0 0,0 0 0,0 0 0,1 0 0,4 6 0,-6-10-8,1 0 0,0-1 0,-1 1-1,1 0 1,0-1 0,0 1 0,0-1 0,0 0 0,0 0-1,1 0 1,-1 0 0,0 0 0,0 0 0,1 0 0,-1-1-1,1 1 1,-1-1 0,0 0 0,1 1 0,-1-1 0,1 0-1,-1-1 1,1 1 0,-1 0 0,0-1 0,1 1 0,-1-1-1,0 0 1,1 0 0,2-1 0,8-4-115,-1 0 0,1-1 0,21-17-1,-32 23 123,28-21-145,-1-2 0,0-1 0,-2-1-1,-1-1 1,-2-1 0,0-1 0,26-44 0,-46 65 179,0 0 1,0-1 0,-1 1-1,0-1 1,0 0-1,-1 0 1,-1 0 0,1 0-1,-1-1 1,-1 1 0,0 0-1,-1-11 1,1 17-2,-1-1-1,1 0 1,-1 1 0,0-1-1,0 1 1,0 0-1,-1-1 1,1 1 0,-1 0-1,0 0 1,0 0 0,0 0-1,0 0 1,0 0-1,-1 1 1,1-1 0,-1 1-1,0-1 1,0 1-1,0 0 1,0 0 0,0 0-1,0 1 1,0-1 0,-1 1-1,1 0 1,0-1-1,-1 2 1,1-1 0,-1 0-1,1 1 1,-1-1-1,-3 1 1,1 0-1,1 0 1,0 1-1,0-1 0,0 1 0,-1 0 1,1 0-1,0 1 0,0 0 1,0 0-1,1 0 0,-1 0 0,0 1 1,-7 5-1,5-2-1,0 0 1,1 0-1,0 0 0,0 1 1,1 0-1,0 0 0,-9 15 0,9-11-9,0 0 0,0 0 0,1 1 0,0-1 0,1 1-1,1 0 1,-1 0 0,2 0 0,0 0 0,0 0 0,1 0-1,3 17 1,-3-25-11,1 1-1,0-1 0,1 0 0,-1 0 1,1 0-1,0 0 0,0 0 1,0 0-1,0 0 0,1 0 1,-1-1-1,4 4 0,-3-5-1,-1 0-1,1 0 1,-1 0 0,1 0-1,0-1 1,0 1-1,0-1 1,0 0 0,0 0-1,0 0 1,0 0-1,0 0 1,0-1-1,0 0 1,0 1 0,0-1-1,6-1 1,6-1-11,0 0 1,0-2 0,-1 0-1,24-10 1,-25 9 4,0 0 0,0 1 0,1 0 0,-1 1 0,1 1 0,16-1 1,-27 3 5,0 0 1,-1 0 0,1 1 0,0-1 0,0 1 0,-1 0-1,1 0 1,0 0 0,-1 0 0,1 0 0,-1 0 0,1 1 0,-1 0-1,1-1 1,-1 1 0,0 0 0,0 0 0,0 0 0,0 0-1,0 0 1,-1 1 0,3 3 0,2 5 2,-1 0 0,0 1 0,-1-1 0,3 13 0,3 6-34,-10-30 27,0 0-1,0 0 0,0 0 1,0 0-1,0 0 0,0 0 1,0-1-1,0 1 0,0 0 1,0 0-1,0 0 0,0 0 1,0 0-1,0 0 0,0-1 1,0 1-1,0 0 0,0 0 1,0 0-1,0 0 1,0 0-1,0 0 0,0 0 1,0-1-1,0 1 0,0 0 1,0 0-1,0 0 0,0 0 1,0 0-1,1 0 0,-1 0 1,0 0-1,0 0 0,0 0 1,0-1-1,0 1 0,0 0 1,0 0-1,1 0 1,-1 0-1,0 0 0,0 0 1,0 0-1,0 0 0,0 0 1,0 0-1,0 0 0,1 0 1,-1 0-1,0 0 0,0 0 1,0 0-1,0 0 0,0 0 1,0 0-1,1 0 0,-1 0 1,0 1-1,0-1 1,0 0-1,0 0 0,0 0 1,0 0-1,0 0 0,0 0 1,0 0-1,1 0 0,2-11-199,-1-11-232,-1 9 24,0 0 1,6-21-1,-6 31 341,0-1 0,0 1 0,0 0 0,0 0 0,1 0 0,0 0 0,0 0 0,0 0 0,0 0 0,0 1 0,0-1 0,1 1 0,-1-1 0,1 1 0,2-2 0,7-5 109,0 0-1,0-1 1,-2 0 0,1-1-1,-1 0 1,-1-1 0,0 0-1,0-1 1,9-18 0,1-7 327,-2 0 0,14-44 0,-31 80-346,7-18 300,-1 0 0,6-32 0,-14 48-85,-1 10-146,-3 16-54,1-1-1,1 1 0,0 0 1,1 23-1,2-1 4,5 48 0,-2-72-29,1 1 0,7 26 1,-8-40-24,0 0 0,0 0 0,1-1 1,0 1-1,0-1 0,1 1 0,0-1 0,0 0 1,10 11-1,-14-16-16,1 0 1,0-1-1,0 1 1,0 0-1,0 0 1,0 0-1,1-1 1,-1 1-1,0 0 1,0-1-1,0 1 1,0-1-1,1 1 1,-1-1-1,0 0 1,1 0-1,-1 1 1,0-1-1,1 0 1,-1 0 0,2-1-1,-2 1 7,-1 0-1,0 0 1,0 0 0,1 0-1,-1 0 1,0-1 0,0 1-1,1 0 1,-1 0 0,0-1-1,0 1 1,0 0 0,1 0-1,-1-1 1,0 1 0,0 0-1,0 0 1,0-1 0,0 1-1,0 0 1,1-1 0,-1 1-1,0 0 1,0-1 0,0 1-1,0 0 1,0-1 0,0 1-1,-8-16-441,-82-95-26,-18-25 4193,108 136-3680,-1 0 0,1 0 0,0-1-1,0 1 1,0 0 0,-1 0 0,1 0 0,0-1 0,0 1 0,0 0-1,0 0 1,0-1 0,-1 1 0,1 0 0,0 0 0,0-1 0,0 1-1,0 0 1,0 0 0,0-1 0,0 1 0,0 0 0,0-1 0,0 1-1,0 0 1,0 0 0,0-1 0,0 1 0,0 0 0,1 0-1,-1-1 1,0 1 0,0 0 0,0 0 0,0-1 0,0 1 0,1 0-1,-1 0 1,0 0 0,0-1 0,0 1 0,1 0 0,-1 0 0,0 0-1,0 0 1,0-1 0,1 1 0,-1 0 0,0 0 0,0 0 0,1 0-1,-1 0 1,0 0 0,1 0 0,-1 0 0,0 0 0,0 0 0,1 0-1,20 0 60,-16 0-27,160 2-2502,-134-2 1938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8.802"/>
    </inkml:context>
    <inkml:brush xml:id="br0">
      <inkml:brushProperty name="width" value="0.05" units="cm"/>
      <inkml:brushProperty name="height" value="0.05" units="cm"/>
    </inkml:brush>
  </inkml:definitions>
  <inkml:trace contextRef="#ctx0" brushRef="#br0">166 241 17500,'-21'13'699,"-36"13"1,51-23-571,-1-1 0,1 0 0,-1 0 0,1-1 0,-1 1 0,0-1 1,0-1-1,1 0 0,-1 0 0,-10-1 0,17 1-119,-1 0 1,1 0-1,0 0 1,0 0-1,0 0 1,0 0-1,0 0 1,-1 0-1,1 0 1,0 0-1,0 0 1,0 0-1,0 0 1,0 0-1,0 0 1,-1 0-1,1 0 1,0 0-1,0 0 1,0 0-1,0 0 1,0-1-1,0 1 1,0 0-1,0 0 1,-1 0-1,1 0 1,0 0-1,0 0 0,0 0 1,0-1-1,0 1 1,0 0-1,0 0 1,0 0-1,0 0 1,0 0-1,0 0 1,0-1-1,0 1 1,0 0-1,0 0 1,0 0-1,0 0 1,0 0-1,0-1 1,0 1-1,0 0 1,0 0-1,0 0 1,0 0-1,0 0 1,0 0-1,0-1 1,0 1-1,1 0 0,-1 0 1,8-6 367,7 0-114,0 1 0,0 0 0,1 1 0,29-3 0,-16 3-47,810-87 953,-33 67-862,-18 1-79,-43-51-1262,-641 55-53,-81 11 747,-22 8 318,-1 0 0,0-1 0,1 1 0,-1-1 0,0 1 0,1 0 0,-1-1 0,0 1 0,0-1 0,1 1 0,-1-1 0,0 1 0,0-1 0,0 1 0,0-1 0,0 1 0,0-1 0,0 1 0,1-1 0,-2 1 0,1-1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14.082"/>
    </inkml:context>
    <inkml:brush xml:id="br0">
      <inkml:brushProperty name="width" value="0.05" units="cm"/>
      <inkml:brushProperty name="height" value="0.05" units="cm"/>
    </inkml:brush>
  </inkml:definitions>
  <inkml:trace contextRef="#ctx0" brushRef="#br0">308 178 18556,'0'0'55,"1"0"0,-1 1 0,1-1 1,-1 0-1,0 0 0,1 1 0,-1-1 0,1 0 0,-1 1 1,0-1-1,1 0 0,-1 1 0,0-1 0,0 1 0,1-1 1,-1 0-1,0 1 0,0-1 0,0 1 0,0-1 0,1 1 1,-1-1-1,0 1 0,0-1 0,0 1 0,0-1 0,0 1 1,0-1-1,0 1 0,0-1 0,0 1 0,-1-1 0,1 1 1,0 0-1,-9 20 49,6-15 112,-223 395 1484,177-321-1598,24-33-177,23-40-28,4-7-38,16-21-259,87-124-1601,154-284 0,-248 411 2327,-10 18-43,-1 5 27,-11 31 378,-18 48 540,-19 93-1,40-137-1148,2 0 0,2 0 0,1 0 0,5 71 0,15 57-1545,-30-215 3527,6 0-1311,1 0 0,2 0 0,3 0 0,5-65 0,-3 107-726,0-1 1,0 0-1,0 0 0,1 0 1,0 1-1,0-1 1,0 1-1,5-8 0,-6 11-26,0 1 0,0-1 0,0 1 0,1-1 0,-1 1 0,1 0 0,-1 0 0,1 0 0,-1 0 0,1 0 0,0 0 0,-1 0 0,1 0 0,0 1 0,0-1-1,-1 1 1,1-1 0,0 1 0,0 0 0,0 0 0,0 0 0,0 0 0,0 0 0,-1 0 0,1 0 0,0 0 0,0 1 0,0-1 0,0 1 0,1 0 0,2 1-36,1 0-1,-1 0 1,0 1 0,-1-1 0,1 1 0,0 0 0,-1 1 0,1-1 0,-1 1-1,0-1 1,0 1 0,-1 0 0,1 1 0,-1-1 0,0 1 0,0 0-1,0-1 1,-1 1 0,0 0 0,0 0 0,0 1 0,2 8 0,-2-3 19,0 1 0,-1-1 1,0 0-1,-1 0 0,-1 1 0,1-1 1,-2 0-1,1 1 0,-8 20 1,9-32 31,0 0 1,0 0 0,0 0 0,0 0-1,0 0 1,0 0 0,0 0 0,0 0-1,0 0 1,0 0 0,0 0 0,0 0-1,0 0 1,0 0 0,0 0 0,-1 0 0,1 0-1,0 0 1,0 0 0,0 0 0,0 0-1,0 0 1,0 0 0,0 0 0,0 0-1,0 0 1,0 0 0,0 0 0,0 0 0,0 0-1,0 0 1,-1 0 0,1 0 0,0 0-1,0 0 1,0 0 0,0 0 0,-1-14 272,3-22 83,12-126 1292,-14 162-1660,0-1 0,0 1 0,0 0 0,0-1 0,0 1 0,0 0 0,0-1 0,1 1 0,-1 0 0,0-1 0,0 1 0,0 0 0,0-1 0,1 1 0,-1 0 0,0-1 0,0 1 0,1 0 0,-1-1 0,0 1 0,1 0 1,-1 0-1,0 0 0,0-1 0,1 1 0,-1 0 0,0 0 0,1 0 0,-1 0 0,1 0 0,-1-1 0,0 1 0,1 0 0,-1 0 0,0 0 0,1 0 0,-1 0 0,1 0 0,0 0 0,17 7-246,0 0 57,-11-8 160,0 1 1,0-1 0,0 0 0,-1 0-1,1-1 1,0 0 0,0 0 0,-1 0-1,0-1 1,1 0 0,-1 0-1,0-1 1,0 0 0,6-5 0,3-3 66,-1-1 1,0 0-1,24-29 1,-26 25 44,0-1 0,-1 0 0,0 0 0,7-21 0,-12 26-22,-2 1 0,0-1 1,0 0-1,-2 0 1,1 0-1,-1 0 0,-1-19 1,0 30-57,-1 1-1,0-1 1,0 1 0,0-1-1,0 0 1,0 1 0,-1-1-1,1 1 1,0-1 0,-1 1 0,1-1-1,-1 0 1,1 1 0,-1 0-1,0-1 1,0 1 0,0-1 0,0 1-1,0 0 1,0 0 0,0-1-1,0 1 1,0 0 0,0 0-1,-1 0 1,1 0 0,0 1 0,-3-2-1,3 2-5,-1 0 0,0 0 0,0 0 0,0 0-1,0 1 1,0-1 0,0 1 0,0-1 0,1 1 0,-1 0-1,0-1 1,0 1 0,1 0 0,-1 0 0,1 0 0,-1 0-1,1 1 1,-1-1 0,1 0 0,-1 1 0,1-1 0,0 1-1,-2 2 1,-11 17-16,0 1-1,1 1 1,1 0-1,1 1 1,1 0 0,1 1-1,2 0 1,0 0-1,2 0 1,0 1-1,0 27 1,4-46 14,1 0-1,0 1 1,1-1 0,-1 1 0,2-1 0,-1 0 0,1 0-1,0 0 1,0 0 0,1 0 0,0 0 0,5 8 0,-6-12 3,0 0 0,0 0 0,0-1 0,1 1 1,-1-1-1,1 0 0,0 0 0,0 0 0,0 0 1,0 0-1,0 0 0,0-1 0,0 0 0,0 1 1,1-1-1,-1 0 0,0-1 0,1 1 0,-1-1 1,1 1-1,-1-1 0,1 0 0,-1 0 0,1 0 1,-1-1-1,0 1 0,6-3 0,-1 1 26,-1 0-1,0-1 1,1 0-1,-1-1 0,-1 1 1,1-1-1,-1-1 1,1 1-1,-1-1 1,0 0-1,-1 0 1,1-1-1,-1 0 1,0 0-1,-1 0 1,1 0-1,-1-1 0,-1 0 1,1 0-1,-1 0 1,0 0-1,-1 0 1,1-1-1,0-9 1,-2 16-23,-1 0 0,0 0 1,0 1-1,0-1 1,0 0-1,0 0 0,0 1 1,0-1-1,0 0 1,0 1-1,-1-1 0,1 0 1,0 0-1,0 1 1,-1-1-1,1 0 0,0 1 1,-1-1-1,1 0 1,0 1-1,-1-1 0,1 1 1,-1-1-1,1 1 1,-1-1-1,0 1 0,1-1 1,-1 1-1,0-1 1,0 1-5,0 0 1,0 0-1,1 0 1,-1 0-1,0 0 1,0 0-1,0 0 0,0 0 1,0 0-1,1 0 1,-1 1-1,0-1 1,0 0-1,0 1 1,1-1-1,-1 0 1,0 1-1,0-1 1,1 1-1,-1 0 1,0-1-1,1 1 1,-1-1-1,0 2 1,0-1-6,0-1 0,1 1-1,-1 0 1,0 0 0,1-1 0,-1 1 0,1 0 0,-1 0 0,1 0 0,0 0 0,-1-1 0,1 1 0,0 0 0,-1 0-1,1 0 1,0 0 0,0 0 0,0 1 0,0-1 0,0 0 1,0-1-1,1 1 0,-1-1 1,0 1-1,1-1 0,-1 1 1,0-1-1,1 1 0,-1-1 0,1 1 1,-1-1-1,0 1 0,1-1 1,-1 1-1,1-1 0,0 0 0,-1 1 1,1-1-1,0 0 0,2 1-3,0 0 0,-1 0 1,1-1-1,0 1 0,0-1 0,0 0 0,-1 1 0,1-1 0,0-1 0,5 0 0,4-2-1,1-1 1,-1-1-1,0 0 1,0 0-1,-1-1 1,14-10-1,-18 11 17,0 0 0,-1 0 1,1 0-1,-1-1 0,-1 0 0,1 0 0,-1 0 0,0-1 0,-1 1 0,1-1 0,3-9 0,-8 16-7,1-1-1,-1 1 0,0 0 1,0-1-1,1 1 0,-1-1 1,0 1-1,0-1 0,0 1 0,1-1 1,-1 1-1,0-1 0,0 1 1,0-1-1,0 1 0,0-1 1,0 1-1,0-1 0,0 1 1,0-1-1,0 0 0,-1 1 1,1-1-1,0 1 0,0-1 1,0 1-1,-1-1 0,-11 6-19,-13 19-12,17-15 38,0 1 0,1 0 0,1 0 0,0 1-1,0 0 1,1 0 0,1 1 0,0-1 0,0 1 0,-3 18 0,7-29-3,0 1 0,-1-1 0,1 1 0,0-1 0,0 0 0,0 1 0,0-1 0,0 1 0,1-1 0,-1 1 0,0-1 0,1 1-1,-1-1 1,1 0 0,-1 1 0,1-1 0,0 0 0,-1 1 0,1-1 0,0 0 0,1 2 0,0-2 0,-1 0 0,0-1 0,1 1-1,-1-1 1,1 1 0,-1-1 0,1 1-1,-1-1 1,1 0 0,-1 1 0,1-1 0,-1 0-1,1 0 1,-1 0 0,1 0 0,2-1-1,4-1 6,-1 0 0,0 0-1,0-1 1,0 0-1,0 0 1,0-1-1,6-4 1,3-4 9,-1 0-1,0-1 1,-1 0-1,21-26 1,-58 115-265,21-69 233,1 0 0,0 1 0,0-1-1,1 1 1,0 10 0,0-17 14,0 0 0,0 0 0,0 1 0,0-1 0,0 0 0,1 0 0,-1 0 1,0 1-1,1-1 0,-1 0 0,1 0 0,-1 0 0,1 0 0,0 0 0,-1 0 0,1 0 0,0 0 1,0 0-1,-1 0 0,1 0 0,0-1 0,0 1 0,0 0 0,0 0 0,0-1 0,0 1 0,1-1 1,-1 1-1,0-1 0,0 1 0,0-1 0,0 0 0,1 0 0,-1 0 0,0 1 0,0-1 0,0 0 0,1 0 1,-1 0-1,0-1 0,0 1 0,2-1 0,6-1 6,0-1 1,0 0 0,-1-1-1,1 0 1,-1 0-1,0-1 1,-1 0-1,1-1 1,13-12-1,2-4-34,30-38 0,-25 24-275,-2-2 0,-2 0 1,-2-1-1,-1-2 0,-2 0 0,25-82 0,-40 113 193,-3 6 42,0 0-1,1 0 1,-1-1-1,0 1 1,-1 0 0,1-1-1,-1 1 1,0-8-1,-3 9-179,-3 9 183,-3 9 65,-9 22 164,2 2 1,2 0 0,1 0-1,-7 43 1,16-59-110,1 1 0,1 0 0,1-1 0,1 1 0,1 0 0,2 0 0,0 0 0,9 33 0,-10-51-69,2 12 115,-5-14-12,-7-9-1,-1-6-17,0-1 1,0 0-1,-11-21 1,6 8-6,-1 2-11,2 4 57,1 0 1,1-1-1,1 0 1,-15-41-1,25 60-99,-1-1-1,1 1 1,-1 0 0,1-1-1,0 1 1,0-1-1,-1 1 1,1 0 0,0-1-1,0 1 1,1-1-1,-1 1 1,0 0 0,0-1-1,1 1 1,-1 0-1,1-1 1,-1 1 0,1 0-1,-1-1 1,1 1-1,0 0 1,0 0 0,0 0-1,0 0 1,-1 0-1,1 0 1,1 0 0,-1 0-1,0 0 1,0 0-1,0 0 1,0 1 0,1-1-1,-1 0 1,0 1-1,1-1 1,-1 1 0,0 0-1,1-1 1,-1 1-1,0 0 1,1 0 0,1 0-1,8-1 8,0 1 0,0 1 0,0 0-1,17 3 1,-17-2-78,13 2-163,-5 0-634,-1-2 0,0 0-1,27 0 1,-44-2 817,0 0-1,-1 0 1,1 0-1,-1 0 1,1 0-1,0 0 1,-1 0-1,1 0 1,0 0-1,-1 0 1,1 0-1,-1-1 1,1 1-1,0 0 1,-1 0 0,1-1-1,-1 1 1,1 0-1,-1-1 1,1 1-1,-1 0 1,1-1-1,-1 1 1,1-1-1,-1 1 1,0-1-1,1 1 1,-1-1-1,0 1 1,1-1-1,-1 1 1,0-1-1,1 0 1,-11-13-881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14.486"/>
    </inkml:context>
    <inkml:brush xml:id="br0">
      <inkml:brushProperty name="width" value="0.05" units="cm"/>
      <inkml:brushProperty name="height" value="0.05" units="cm"/>
    </inkml:brush>
  </inkml:definitions>
  <inkml:trace contextRef="#ctx0" brushRef="#br0">6 190 18364,'-6'0'1848,"8"7"-1272,5 2-223,14 2 1031,11 2-1176,7-6 0,8-2-208,13-10-232</inkml:trace>
  <inkml:trace contextRef="#ctx0" brushRef="#br0" timeOffset="1">609 1 19260,'-2'21'1865,"-4"17"-1153,0 3-256,3 9 864,2 6-392,-5 9-136,0 1-119,-5 4-289,-8 5-112,-8 6-208,-7 7 32,-18 1-512,-11-1-417,-16 0 729,-1-4-176,0-9-88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6.849"/>
    </inkml:context>
    <inkml:brush xml:id="br0">
      <inkml:brushProperty name="width" value="0.05" units="cm"/>
      <inkml:brushProperty name="height" value="0.05" units="cm"/>
    </inkml:brush>
  </inkml:definitions>
  <inkml:trace contextRef="#ctx0" brushRef="#br0">102 1 16540,'4'4'6289,"-2"16"-5409,-5 7-472,-7 16-96,0 8 984,-3 7-759,1 3-241,4 0-56,1-4-128,1-9-344,2-10-224,1-13-497,-2-9-351,1-12 960,-4-4-280,-7-12-248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5.243"/>
    </inkml:context>
    <inkml:brush xml:id="br0">
      <inkml:brushProperty name="width" value="0.05" units="cm"/>
      <inkml:brushProperty name="height" value="0.05" units="cm"/>
    </inkml:brush>
  </inkml:definitions>
  <inkml:trace contextRef="#ctx0" brushRef="#br0">114 118 17652,'-48'92'2473,"-6"14"-947,52-101-1415,0 1-1,0-1 1,0 0-1,1 1 1,0-1 0,0 1-1,0-1 1,1 12-1,0-16-94,0 0-1,1 0 1,-1 0-1,0 1 1,1-1-1,-1 0 1,1 0-1,-1 0 1,1 0-1,-1 0 1,1 0-1,0 0 1,-1 0 0,1 0-1,0 0 1,0 0-1,0 0 1,1 0-1,0 0-15,-1 0-1,1-1 0,0 1 1,0 0-1,-1-1 1,1 0-1,0 1 0,0-1 1,0 0-1,0 0 1,0 0-1,0 0 0,0 0 1,-1-1-1,3 1 1,10-4-93,0 0 0,-1-1 0,0 0 0,0-1 0,0 0 0,-1-1 0,0 0 0,20-17 0,3-5-240,45-49 0,-67 63 255,46-50-200,-53 57 262,1-1 1,-1 0-1,0-1 0,-1 1 1,7-17-1,-12 18 81,-7 14 1,-10 18 46,0 3 30,-19 43 0,30-57-115,1 1-1,0-1 1,1 1 0,1 0-1,-4 25 1,7-37-34,0-1 1,0 1-1,0-1 0,0 1 1,0-1-1,0 1 0,0-1 1,0 1-1,1-1 0,-1 1 1,0-1-1,1 1 0,0-1 1,-1 0-1,1 1 0,0-1 1,0 0-1,1 2 0,-2-2-14,1-1-1,0 1 0,0-1 1,0 1-1,0-1 0,0 1 1,0-1-1,0 0 0,0 1 1,0-1-1,0 0 0,0 0 1,0 0-1,0 0 0,0 0 1,0 0-1,0 0 0,1 0 1,0-1-1,4-1-100,-1 0-1,1 0 1,-1 0-1,0-1 1,0 0-1,0 0 1,0 0 0,5-5-1,10-11-228,-1-1-1,-1-1 1,-1-1-1,-1 0 0,-1-1 1,-1 0-1,21-49 1,-1-10-333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7.301"/>
    </inkml:context>
    <inkml:brush xml:id="br0">
      <inkml:brushProperty name="width" value="0.05" units="cm"/>
      <inkml:brushProperty name="height" value="0.05" units="cm"/>
    </inkml:brush>
  </inkml:definitions>
  <inkml:trace contextRef="#ctx0" brushRef="#br0">3 341 14619,'-2'-19'621,"2"1"-1,0 0 1,1-1 0,1 1-1,1 0 1,9-35-1,-9 44-272,1 0-1,0 0 0,0 0 1,1 0-1,0 0 0,0 1 1,1 0-1,0 0 0,1 1 1,0-1-1,0 2 0,0-1 1,1 1-1,12-8 0,-7 6-77,1 1 1,0 0-1,0 2 0,0-1 1,1 2-1,0 0 0,0 0 0,0 2 1,0 0-1,0 0 0,1 2 1,-1 0-1,0 0 0,30 6 0,-42-5-259,0-1 0,1 1-1,-1 0 1,0 1 0,0-1-1,0 0 1,0 1-1,0 0 1,0 0 0,0 0-1,0 0 1,-1 0 0,1 0-1,-1 1 1,1-1 0,-1 1-1,0 0 1,0 0 0,0-1-1,-1 1 1,1 0-1,-1 1 1,1-1 0,-1 0-1,0 0 1,1 7 0,-2-3-10,1 0 0,-1 0 0,-1 0 0,0 0 1,0 0-1,0 0 0,-1 0 0,0 0 0,0 0 0,0-1 1,-7 13-1,-86 132 488,61-102-53,-30 60 0,63-107-426,-2 3 39,1 0 0,-1 1 0,1 0 0,-2 9 0,3-14-56,1 1 1,0-1-1,0 0 1,0 0-1,0 1 1,0-1-1,0 0 0,0 0 1,0 1-1,0-1 1,1 0-1,-1 0 1,1 1-1,-1-1 0,1 0 1,-1 0-1,1 0 1,-1 0-1,1 0 0,0 0 1,0 0-1,-1 0 1,1 0-1,0 0 1,0 0-1,0 0 0,0-1 1,0 1-1,2 1 1,4 0-261,0 1 1,0-1 0,1 0-1,-1-1 1,0 0 0,1 0-1,-1 0 1,1-1-1,-1 0 1,15-2 0,6-2-626,41-12 1,-26 3-59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7.723"/>
    </inkml:context>
    <inkml:brush xml:id="br0">
      <inkml:brushProperty name="width" value="0.05" units="cm"/>
      <inkml:brushProperty name="height" value="0.05" units="cm"/>
    </inkml:brush>
  </inkml:definitions>
  <inkml:trace contextRef="#ctx0" brushRef="#br0">64 147 18420,'-6'-10'3116,"9"5"-676,18 2 258,-4 2-2721,-8-1 56,0-1 0,0 0-1,-1 0 1,1-1 0,-1-1 0,15-9 0,-20 13-9,0-1 0,-1 0 0,1 1 0,-1-1 0,0-1 0,0 1 0,0 0 0,0 0 0,0-1 0,0 1 0,0-1 0,-1 0 0,1 1 0,-1-1 0,0 0 0,0 0 0,0 0 0,0 0 0,0 0 0,-1 0 0,0 0 0,1 0 0,-1 0 0,0-4 0,-1 6-10,1 0 0,0 0 0,0-1 0,-1 1 0,1 0 1,-1 0-1,1 0 0,-1-1 0,1 1 0,-1 0 0,0 0 1,1 0-1,-1 0 0,0 0 0,0 0 0,0 0 1,0 0-1,0 1 0,0-1 0,0 0 0,0 1 0,0-1 1,0 0-1,-1 1 0,1-1 0,0 1 0,0 0 0,0-1 1,-1 1-1,1 0 0,0 0 0,-1 0 0,1 0 1,0 0-1,0 0 0,-1 0 0,1 0 0,0 0 0,0 1 1,-1-1-1,0 1 0,-4 1 17,1 0 0,-1 0 0,1 0 0,0 1 0,0-1 1,0 1-1,-8 6 0,2 2-64,0-1 0,0 2 1,2-1-1,-1 1 0,1 1 1,1 0-1,0 0 0,1 0 1,0 1-1,2 0 0,-1 0 1,1 1-1,1 0 0,1 0 1,-2 17-1,5-30-59,-1 1 1,1 0-1,0-1 0,0 1 0,0-1 1,1 1-1,-1-1 0,1 1 0,-1-1 1,1 1-1,0-1 0,0 1 1,0-1-1,0 0 0,1 1 0,-1-1 1,0 0-1,4 3 0,-3-3 8,0-1 1,0 0-1,0 1 0,0-1 0,0 0 0,0 0 0,0 0 1,0-1-1,1 1 0,-1 0 0,0-1 0,1 0 0,-1 1 0,0-1 1,1 0-1,-1 0 0,1-1 0,-1 1 0,0 0 0,5-2 1,32-12-559,5-13-250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8.144"/>
    </inkml:context>
    <inkml:brush xml:id="br0">
      <inkml:brushProperty name="width" value="0.05" units="cm"/>
      <inkml:brushProperty name="height" value="0.05" units="cm"/>
    </inkml:brush>
  </inkml:definitions>
  <inkml:trace contextRef="#ctx0" brushRef="#br0">247 58 20500,'-20'9'640,"0"2"0,1 0 0,0 1 0,1 0-1,0 2 1,1 0 0,-17 19 0,25-25-455,-38 41 519,44-46-667,0 0 0,1 1 1,-1-1-1,1 1 1,0-1-1,0 1 0,0 0 1,1 0-1,-1 0 1,1 0-1,0 0 0,-1 7 1,2-10-38,1 0 1,-1 0 0,0 1-1,1-1 1,-1 0-1,1 0 1,-1 0 0,1 0-1,0 0 1,-1 0 0,1 0-1,0 0 1,0 0-1,0 0 1,0 0 0,-1 0-1,1 0 1,1-1 0,-1 1-1,0 0 1,0-1-1,0 1 1,0-1 0,0 1-1,0-1 1,1 0 0,-1 1-1,0-1 1,0 0-1,1 0 1,1 0 0,44 1-186,-45-1 174,100-13-697,-72 8 264,0 1-1,1 1 1,45 2 0,-75 1 430,1 0 0,0 0-1,-1 0 1,1 1-1,-1-1 1,1 0 0,-1 1-1,1-1 1,-1 1 0,0 0-1,1-1 1,-1 1 0,0 0-1,1 0 1,-1 0 0,2 1-1,-3-1 27,1 0-1,-1 0 1,1-1-1,-1 1 1,0 0-1,0 0 1,1 0-1,-1 0 1,0-1-1,0 1 1,0 0-1,0 0 1,0 0-1,0 0 1,0 0-1,0 0 1,0-1 0,0 1-1,-1 0 1,1 0-1,0 1 1,-3 2 96,1 0 0,0 1 1,-1-1-1,0 0 1,0 0-1,0-1 0,0 1 1,-1-1-1,-3 4 1,-17 13 874,-40 25 1,55-40-887,-1 0 0,1 0 0,-1 0 0,0-1 0,0-1-1,0 0 1,0 0 0,-13 1 0,23-4-132,-1 0 0,1 1 1,-1-1-1,1 0 0,0 0 0,-1 0 1,1 0-1,0 0 0,-1 0 0,1 0 1,-1 0-1,1 0 0,0 0 0,-1 0 0,1 0 1,-1 0-1,1-1 0,0 1 0,-1 0 1,1 0-1,0 0 0,-1 0 0,1-1 0,0 1 1,-1 0-1,1 0 0,0-1 0,0 1 1,-1 0-1,1-1 0,0 1 0,0 0 0,-1-1 1,1 1-1,0 0 0,0-1 0,0 1 1,0 0-1,0-1 0,-1 1 0,1-1 1,0 1-1,0 0 0,0-1 0,0 1 0,0-1 1,0 1-1,0 0 0,0-1 0,1 1 1,-1 0-1,0-1 0,0 1 0,0-1 0,1 0 1,10-20-572,-10 20 604,20-29-588,10-8-222</inkml:trace>
  <inkml:trace contextRef="#ctx0" brushRef="#br0" timeOffset="1">562 1 19692,'-1'2'215,"0"0"0,0 1 0,0-1 0,-1 0-1,1 1 1,-1-1 0,0 0 0,1 0 0,-1-1 0,0 1-1,0 0 1,-4 2 0,-4 5 241,-1 1 243,-7 10 452,-18 21 0,32-35-1030,-1 0-1,1 0 0,1 1 1,-1-1-1,1 1 1,0 0-1,1 0 0,-4 13 1,6-19-121,0 1 0,0-1 0,0 1 0,0-1 0,0 1 0,0-1 0,1 1 0,-1-1 0,1 0 0,-1 1 0,1-1 0,-1 1 0,1-1 0,0 0 0,-1 1 1,1-1-1,0 0 0,0 0 0,0 0 0,0 0 0,0 0 0,0 0 0,1 0 0,-1 0 0,0 0 0,0 0 0,1 0 0,-1-1 0,0 1 0,1-1 0,-1 1 0,1-1 0,1 1 0,6 2-109,1-1 0,-1 0 0,19 0 0,-24-1 60,16 0-112,-12-1 68,0 0 0,0 1 0,0 0 1,0 0-1,0 1 0,14 5 0,-21-7 94,0 0 1,-1 1-1,1-1 1,-1 0-1,1 1 1,0-1-1,-1 1 1,1-1-1,-1 0 0,1 1 1,-1-1-1,1 1 1,-1-1-1,0 1 1,1 0-1,-1-1 1,1 1-1,-1-1 1,0 1-1,0 0 1,1-1-1,-1 1 1,0 0-1,0-1 0,0 1 1,0 0-1,0-1 1,0 1-1,0 0 1,0-1-1,0 1 1,0 0-1,0-1 1,0 1-1,0 0 1,-1-1-1,1 1 1,0 0-1,0-1 0,-1 1 1,1-1-1,-1 1 1,1-1-1,0 1 1,-1-1-1,0 2 1,-26 22 232,-12 4-688,-1-3 1,-75 37-1,110-61 90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9.174"/>
    </inkml:context>
    <inkml:brush xml:id="br0">
      <inkml:brushProperty name="width" value="0.05" units="cm"/>
      <inkml:brushProperty name="height" value="0.05" units="cm"/>
    </inkml:brush>
  </inkml:definitions>
  <inkml:trace contextRef="#ctx0" brushRef="#br0">215 117 15571,'3'-8'853,"-1"1"0,0-1 0,0 1-1,2-15 1,-4 21-741,0 0-1,0 0 1,0 0-1,0 0 1,0 0 0,0 0-1,0 0 1,0 0 0,0 0-1,0 0 1,-1 0-1,1 0 1,0 0 0,-1 1-1,1-1 1,-1 0 0,1 0-1,-1 0 1,1 0-1,-1 0 1,1 1 0,-1-1-1,0 0 1,0 1 0,1-1-1,-1 0 1,0 1-1,0-1 1,0 1 0,0-1-1,1 1 1,-1-1 0,0 1-1,0 0 1,0 0-1,0-1 1,0 1 0,0 0-1,0 0 1,0 0-1,0 0 1,0 0 0,0 0-1,0 0 1,0 0 0,0 1-1,0-1 1,0 0-1,-2 1 1,-4 2 95,0-1-1,0 1 0,0 0 1,1 1-1,-1 0 1,1 0-1,0 0 1,0 1-1,0 0 0,1 0 1,-8 8-1,0 3-23,0 0-1,-21 34 1,25-33-124,0 0 0,1 0 0,-10 33 0,16-44-53,1-1 1,-1 1-1,1 0 0,0 0 1,1 0-1,0 0 0,0-1 1,0 1-1,0 0 0,1 0 1,0 0-1,0 0 0,1-1 1,-1 1-1,1 0 0,4 7 1,-5-11-2,0 0-1,1 0 1,-1 0 0,1 0 0,0 0 0,-1-1-1,1 1 1,0 0 0,0-1 0,0 1 0,0-1-1,0 0 1,0 0 0,1 0 0,-1 0-1,0 0 1,1 0 0,-1 0 0,5 0 0,-2-1 4,-1 0 1,1 0 0,0 0 0,-1-1-1,1 0 1,-1 0 0,1 0-1,-1 0 1,1-1 0,4-2 0,3-2 16,0-1 1,-1 0 0,0 0 0,0-2 0,-1 1 0,16-17 0,-15 13-3,-1 0 1,0-1-1,-1-1 1,0 0-1,-1 0 1,-1 0-1,0-1 1,-1 0-1,0 0 1,-2-1-1,0 0 1,4-30-1,-7 41-20,-1 1-1,-1-1 1,1 1 0,-1-1-1,1 1 1,-1 0-1,0-1 1,-2-3-1,3 7-2,-1 0-1,1 0 0,0 1 1,-1-1-1,1 0 0,-1 0 1,1 1-1,-1-1 0,1 0 1,-1 1-1,0-1 0,1 0 1,-1 1-1,0-1 0,1 1 1,-1-1-1,0 1 0,0-1 1,1 1-1,-1 0 0,0-1 1,0 1-1,0 0 0,0 0 1,1 0-1,-1 0 0,0-1 1,0 1-1,0 0 1,0 0-1,0 1 0,0-1 1,1 0-1,-1 0 0,0 0 1,0 1-1,0-1 0,0 0 1,1 1-1,-1-1 0,0 0 1,0 1-1,1-1 0,-1 1 1,0-1-1,0 2 0,-5 2-4,1 1 0,0 0 0,1 0-1,-1 0 1,1 1 0,0-1 0,0 1-1,0 0 1,1 0 0,-3 7 0,2-2-5,0 0-1,0 0 1,1 0 0,0 1 0,-1 14 0,3-24 8,1 1 1,0-1-1,0 0 1,0 1-1,0-1 1,0 1-1,1-1 1,-1 1-1,1-1 1,-1 0-1,1 1 1,0-1-1,0 0 1,0 0-1,0 0 1,2 3-1,-2-4 2,1 0 1,-1 0-1,0 0 0,1 0 0,-1 0 0,0-1 1,1 1-1,-1-1 0,1 1 0,-1-1 1,1 1-1,-1-1 0,1 0 0,0 1 0,-1-1 1,1 0-1,-1 0 0,1 0 0,0-1 0,-1 1 1,1 0-1,-1-1 0,1 1 0,-1-1 0,3 0 1,7-3 4,0-1 1,0-1 0,0 0 0,-1 0 0,0-1-1,0 0 1,-1 0 0,0-1 0,8-10 0,6-6 4,-2-1 1,20-30-1,-39 51-12,4-4-21,0-1-1,-1 1 1,0-1-1,0 0 1,6-19-1,-11 28 21,0 0-1,0 0 1,0 0 0,0 0-1,0-1 1,0 1-1,0 0 1,0 0 0,0 0-1,1 0 1,-1-1-1,0 1 1,0 0 0,0 0-1,0 0 1,0-1-1,0 1 1,0 0 0,0 0-1,0 0 1,-1 0-1,1-1 1,0 1-1,0 0 1,0 0 0,0 0-1,0 0 1,0-1-1,0 1 1,0 0 0,0 0-1,0 0 1,-1 0-1,1 0 1,0 0 0,0-1-1,0 1 1,0 0-1,0 0 1,-1 0 0,1 0-1,0 0 1,-9 4-58,-6 10-19,0 5 55,1 1 0,1-1 0,0 2 1,2 0-1,1 0 0,0 1 1,1 1-1,-8 37 0,16-57 29,1 0 0,-1 0 0,1 0 0,0 0 0,0 0 1,0 0-1,0 0 0,0 0 0,1 1 0,0-1 0,-1 0 0,1 0 0,0 0 0,2 4 0,-1-6-1,-1 0-1,0 1 1,0-1-1,0 0 1,1 0 0,-1 0-1,1 1 1,-1-2 0,1 1-1,-1 0 1,1 0-1,-1 0 1,1-1 0,0 1-1,-1-1 1,1 1-1,0-1 1,0 0 0,-1 1-1,1-1 1,0 0 0,0 0-1,-1-1 1,1 1-1,0 0 1,2-1 0,4-1-4,1 0 1,0-1-1,0 0 1,-1-1-1,0 0 1,0 0-1,0-1 1,0 0 0,-1 0-1,8-8 1,0 0-23,0-1 1,-1 0 0,18-26 0,-24 26 2,-7 11 1,0 1 0,1-1 0,-1 1 0,1-1-1,-1 1 1,1 0 0,3-4 0,-4 8 4,0-1 1,0 1 0,-1-1-1,1 1 1,-1 0 0,1-1-1,-1 1 1,0 0 0,0 0-1,0-1 1,0 1 0,0 1-1,7 38-82,-4-37 87,0 0-1,1 1 0,-1-1 0,1-1 0,0 1 0,0 0 1,0-1-1,1 0 0,-1 0 0,1 0 0,-1-1 0,1 1 1,0-1-1,0 0 0,0 0 0,9 1 0,3 1-38,-1-1 0,1 0 0,34 0-1,-48-3 70,0 0 0,0 0 0,0 0 0,1-1 0,-1 1 0,0-1 0,0 1 0,0-1 0,5-3 0,-7 4 12,0-1-1,1 0 1,-1-1 0,0 1 0,0 0 0,0 0 0,0 0 0,0-1-1,0 1 1,-1-1 0,1 1 0,0 0 0,-1-1 0,1 1 0,-1-1-1,1 0 1,-1 1 0,0-1 0,1 1 0,-1-1 0,0-2 0,0-13 223,-1 0 1,-1-1-1,0 1 1,-1 0 0,-1 0-1,-1 0 1,-9-23-1,-2-9-111,16 49-160,0 0 0,0 0 0,0 0 0,0 0 0,0 0 0,0 0 0,0 0 0,0-1 0,0 1-1,0 0 1,0 0 0,0 0 0,0 0 0,0 0 0,0 0 0,0 0 0,0-1 0,0 1 0,1 0 0,-1 0-1,0 0 1,0 0 0,0 0 0,0 0 0,0 0 0,0 0 0,0 0 0,0 0 0,0-1 0,1 1 0,-1 0-1,0 0 1,0 0 0,0 0 0,0 0 0,0 0 0,0 0 0,0 0 0,1 0 0,-1 0 0,0 0 0,0 0-1,0 0 1,0 0 0,0 0 0,0 0 0,0 0 0,1 0 0,-1 0 0,0 0 0,0 0 0,0 0 0,0 1-1,13 2-712,15 9-851,-25-10 1315,11 4-726,1 0 0,25 7 0,-15-9 122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9.611"/>
    </inkml:context>
    <inkml:brush xml:id="br0">
      <inkml:brushProperty name="width" value="0.05" units="cm"/>
      <inkml:brushProperty name="height" value="0.05" units="cm"/>
    </inkml:brush>
  </inkml:definitions>
  <inkml:trace contextRef="#ctx0" brushRef="#br0">166 0 21557,'-10'0'1688,"-5"4"-1312,-1 4-168,-5 9 696,-1 4-240,0 8-336,1 2-87,6 7-89,3-2-16,4-1-24,5-2-104,9-7-408,5-7-305,12-11 1466,4-6-841,9-12-32,4-9-57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0.001"/>
    </inkml:context>
    <inkml:brush xml:id="br0">
      <inkml:brushProperty name="width" value="0.05" units="cm"/>
      <inkml:brushProperty name="height" value="0.05" units="cm"/>
    </inkml:brush>
  </inkml:definitions>
  <inkml:trace contextRef="#ctx0" brushRef="#br0">64 29 19588,'-1'0'93,"0"0"0,0 0 0,1 0 0,-1 0 0,0 0 0,0 0 0,0 0 0,0 0 0,1 0 0,-1 0 0,0 1 0,0-1 0,0 0 1,1 1-1,-1-1 0,0 0 0,0 1 0,1-1 0,-1 1 0,0-1 0,1 1 0,-1 0 0,1-1 0,-1 1 0,1 0 0,-1-1 0,1 1 0,-1 0 0,1-1 0,0 1 0,-1 0 0,1 0 0,0 0 0,0-1 0,-1 1 0,1 0 0,0 0 0,0 0 0,0 0 0,0-1 0,0 1 0,0 0 0,0 0 0,0 0 0,1 0 0,-1-1 0,0 1 0,0 0 0,1 0 0,-1 0 0,1 1 0,0-1-56,0 0-1,-1 1 1,1-1-1,0 0 1,0 0-1,0 0 1,-1 0-1,1 0 1,1 0-1,-1 0 1,0 0-1,0 0 1,0 0-1,0 0 0,1-1 1,-1 1-1,0 0 1,1-1-1,-1 1 1,0-1-1,1 0 1,-1 1-1,1-1 1,-1 0-1,0 0 1,1 0-1,-1 0 1,1 0-1,-1 0 1,1 0-1,-1-1 1,0 1-1,3-1 0,-2 0 3,0 0 0,0 0-1,-1 0 1,1-1-1,0 1 1,0 0-1,-1-1 1,1 0 0,0 1-1,-1-1 1,0 0-1,1 0 1,-1 0-1,0 1 1,0-1-1,0-1 1,0 1 0,0 0-1,-1 0 1,1 0-1,-1 0 1,1 0-1,-1-1 1,0 1-1,0 0 1,0 0 0,0-1-1,0 1 1,0 0-1,-1 0 1,1-1-1,-1 1 1,-1-3-1,2 5-35,0-1 0,-1 1-1,1-1 1,0 0-1,-1 1 1,1-1-1,-1 1 1,1-1 0,-1 1-1,1-1 1,-1 1-1,0 0 1,1-1-1,-1 1 1,1 0 0,-1-1-1,0 1 1,1 0-1,-1 0 1,0-1 0,1 1-1,-1 0 1,0 0-1,0 0 1,1 0-1,-2 0 1,0 0-6,0 1 1,0-1-1,0 1 1,0-1-1,0 1 0,1 0 1,-1 0-1,0 0 1,-2 2-1,-2 1-16,1 0 0,-1 1 0,1 0 1,-8 8-1,7-4 1,1 0 0,-1-1 1,1 1-1,1 1 0,-7 18 1,10-26 15,0 1 1,1 0-1,-1 0 1,1 0 0,-1 0-1,1 0 1,0 0-1,0 0 1,1 0 0,-1 0-1,2 4 1,-2-6 3,1 1 0,0-1 0,-1 1 0,1-1 0,0 1 0,0-1 1,0 0-1,0 0 0,0 1 0,1-1 0,-1 0 0,0 0 0,0 0 0,1 0 0,-1 0 0,1-1 1,-1 1-1,1 0 0,-1-1 0,1 1 0,-1-1 0,3 1 0,2 0 5,1 0 0,0 0 0,0-1 0,0 0 0,0-1-1,-1 1 1,1-1 0,11-3 0,57-20 38,-54 17-25,45-19 39,-38 14-48,52-14 0,-78 26-11,-1-1 0,1 1 0,0 0 0,-1-1 0,1 1 0,0 0-1,0 0 1,-1 0 0,1 0 0,0 0 0,-1 1 0,1-1 0,0 1 0,-1-1 0,4 2 0,-5-2 2,1 1 1,0-1 0,-1 1 0,1 0 0,-1-1-1,1 1 1,0 0 0,-1 0 0,0-1 0,1 1-1,-1 0 1,1 0 0,-1 0 0,0 0 0,0-1-1,1 1 1,-1 0 0,0 0 0,0 0 0,0 0-1,0 1 1,-1 6 29,-1 0 0,1 0 0,-1 0 0,-1 0 0,-4 10 0,-2 5 34,7-13 4,-1-1 0,1 1 0,1 0 0,0 1 1,0 12-1,1-22-64,0 0-1,1 1 1,-1-1 0,0 1 0,0-1 0,1 1-1,-1-1 1,1 1 0,-1-1 0,1 0-1,-1 1 1,1-1 0,0 0 0,0 0 0,0 0-1,0 1 1,0-1 0,1 1 0,0-1-27,-1-1 1,1 1-1,-1-1 1,1 0-1,-1 1 1,1-1 0,-1 0-1,1 0 1,-1 0-1,1 0 1,-1 0 0,1-1-1,-1 1 1,1 0-1,-1-1 1,1 1-1,-1-1 1,1 1 0,-1-1-1,0 0 1,1 1-1,0-2 1,0 1-25,-1 0 1,1 0-1,-1 0 1,0 0-1,0 0 0,1 0 1,-1-1-1,0 1 1,0 0-1,0-1 1,0 1-1,0 0 0,-1-1 1,1 1-1,0-1 1,-1 1-1,1-1 1,-1 0-1,1 1 0,-1-1 1,0 0-1,0 1 1,0-1-1,0 0 1,0 1-1,0-1 1,0 0-1,0 1 0,-1-1 1,0-2-1,-9-17-310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51.116"/>
    </inkml:context>
    <inkml:brush xml:id="br0">
      <inkml:brushProperty name="width" value="0.05" units="cm"/>
      <inkml:brushProperty name="height" value="0.05" units="cm"/>
    </inkml:brush>
  </inkml:definitions>
  <inkml:trace contextRef="#ctx0" brushRef="#br0">2602 221 12459,'-86'-13'632,"-160"-48"0,170 39-540,-2 2 0,-133-15 0,159 33-96,0 2 1,0 2-1,0 3 0,0 1 0,1 3 1,0 3-1,1 1 0,-86 35 1,15 6-71,-204 123 0,-85 115-98,356-249 171,3 3 1,1 2-1,3 2 1,2 2 0,-56 83-1,80-102 28,1 0 0,2 1-1,2 1 1,0 1 0,3 0-1,1 1 1,2 0-1,1 0 1,2 2 0,2-1-1,-1 45 1,7-52 0,2-1 1,1 0-1,1 0 1,1 0-1,2 0 1,1-1-1,1-1 1,2 1-1,1-2 0,1 1 1,1-2-1,1 0 1,37 44-1,-24-37-5,1-1 1,2-2-1,1-1 0,1-1 0,2-2 1,0-1-1,2-2 0,1-2 1,42 17-1,-4-9 7,1-3-1,1-4 1,126 19 0,250 5 60,-371-40-75,196 11 51,315-22 0,-382-12-39,-1-8 1,231-60 0,85-70 1,-383 101-17,214-114 1,61-81 133,-345 197-75,-2-3 1,-2-3-1,80-86 0,-109 97 2,-3-3 0,-1 0 0,-3-3-1,52-105 1,-75 133-67,-2-1-1,-1 0 1,-1-1 0,-1 0-1,-1 0 1,-1 0-1,-2-1 1,-1 0 0,-1 1-1,-1-1 1,-2 0-1,0 1 1,-2-1 0,-1 1-1,-2 0 1,0 0 0,-2 1-1,-1 0 1,0 0-1,-2 1 1,-1 1 0,-2 0-1,0 1 1,-1 0 0,-1 1-1,-1 1 1,-25-22-1,11 15-6,-1 2-1,-1 1 0,-2 2 1,0 2-1,-1 1 0,-2 1 1,1 3-1,-2 1 0,-69-17 0,10 11-131,-1 5-1,0 4 1,-104 1-1,-75 12-727,-311 43 0,246-2 447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58.686"/>
    </inkml:context>
    <inkml:brush xml:id="br0">
      <inkml:brushProperty name="width" value="0.05" units="cm"/>
      <inkml:brushProperty name="height" value="0.05" units="cm"/>
    </inkml:brush>
  </inkml:definitions>
  <inkml:trace contextRef="#ctx0" brushRef="#br0">8170 82 11554,'0'-1'98,"-1"1"-1,1-1 0,-1 0 1,1 0-1,-1 1 0,0-1 0,1 1 1,-1-1-1,0 0 0,1 1 0,-1-1 1,0 1-1,0-1 0,0 1 1,1 0-1,-1-1 0,0 1 0,0 0 1,0-1-1,0 1 0,0 0 0,0 0 1,1 0-1,-1 0 0,0 0 1,0 0-1,-2 0 0,-31 6 1514,20-3-1145,-206 14 532,31-3-1273,110-5 216,-606 52-418,-786-48-318,1-102 3,-41-6 1210,1127 86-79,0 17 0,-637 96 0,796-62-250,162-27 62,-91 36 0,133-43-89,-1 1 0,2 1 0,-1 2 0,2 0 0,-25 19 0,36-24-40,0 0 0,1 0 0,0 1 0,0 0 0,1 0 1,0 1-1,0-1 0,1 1 0,0 1 0,1-1 0,0 1 1,0 0-1,1-1 0,-2 14 0,1 2-26,1-1 0,0 1 0,3 0 0,3 48 0,-2-61-3,1 0-1,1-1 0,-1 0 1,2 0-1,-1 1 1,2-2-1,0 1 0,0 0 1,0-1-1,2 0 1,-1-1-1,15 17 0,-1-7-6,1-2 0,0 0 0,2-1 0,0-1 0,1-1 0,49 21 0,-4-9-29,100 24 0,134 9-3,7-23 23,-122-15 19,840 45-159,-350-77-62,5-1 72,-305 11 149,546-7-11,-1-44 6,609-197 18,-1009 151 52,-325 59-47,-159 29-8,-1-2 0,-1-1 0,37-18 0,-71 30 0,-1-1 0,1 1-1,0 0 1,0-1 0,-1 0 0,1 0 0,-1 0 0,0 0 0,1 0 0,-1 0 0,0 0 0,0-1 0,-1 1 0,1-1 0,0 1 0,-1-1 0,1 0 0,-1 0 0,0 0 0,1-3 0,-2 2 15,0 1 0,0-1 0,0 1 1,-1-1-1,0 1 0,1-1 0,-1 1 0,0 0 0,-1-1 0,1 1 0,-1 0 0,1 0 0,-1 0 1,0 0-1,0 0 0,0 0 0,-5-4 0,-5-6 72,-1 0 0,0 2 0,-1-1 0,0 2 0,-1 0 0,-24-13 0,15 11-42,-1 1 0,-1 2 0,-43-11 0,-8 6-147,0 4 1,-79-1-1,119 9 44,-529-49-1036,512 45 1048,-98-9-122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28.819"/>
    </inkml:context>
    <inkml:brush xml:id="br0">
      <inkml:brushProperty name="width" value="0.05" units="cm"/>
      <inkml:brushProperty name="height" value="0.05" units="cm"/>
    </inkml:brush>
  </inkml:definitions>
  <inkml:trace contextRef="#ctx0" brushRef="#br0">0 538 9922,'207'-49'4502,"41"-9"-4406,-34 12 731,189-40-4,-8 1-693,-19 3 272,-48 27 630,-305 52-973,-14 2-9,1 0 1,-1 0-1,1-1 1,-1 0 0,0-1-1,0 1 1,0-2-1,0 0 1,0 0 0,13-8-1,7-11 73,-19 17-220,0-3-58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5.298"/>
    </inkml:context>
    <inkml:brush xml:id="br0">
      <inkml:brushProperty name="width" value="0.05" units="cm"/>
      <inkml:brushProperty name="height" value="0.05" units="cm"/>
    </inkml:brush>
  </inkml:definitions>
  <inkml:trace contextRef="#ctx0" brushRef="#br0">37 57 15811,'-24'19'1745,"23"-18"-1672,0 0 0,0 0 0,0-1 0,0 1 0,0 0 0,1 0 0,-1 0 0,0 0 0,1 0 0,-1 0-1,0 0 1,1 0 0,0 1 0,-1-1 0,1 0 0,-1 0 0,1 0 0,0 1 0,0-1 0,0 0 0,0 0 0,0 2-1,1-2 0,0-1 0,-1 1 0,1-1-1,0 1 1,0-1 0,0 0 0,0 1-1,0-1 1,0 0 0,0 0-1,0 1 1,0-1 0,0 0 0,0 0-1,0 0 1,0 0 0,0 0-1,0-1 1,1 1 0,3 0 180,43-1 796,67-9-1,9-2-629,97 13-313,73-4 72,-252 0-159,-1-3 0,0-1 0,0-1 0,78-29 0,-103 30-6,-11 4 2,0 1 0,0 0 0,1 0 0,7-2-1,-12 4-13,-1 0 0,0 1-1,0-1 1,0 0 0,1 0 0,-1 0-1,0 0 1,0 1 0,0-1-1,0 0 1,0 0 0,1 1-1,-1-1 1,0 0 0,0 0-1,0 1 1,0-1 0,0 0-1,0 0 1,0 1 0,0-1-1,0 0 1,0 0 0,0 1-1,0-1 1,0 0 0,0 0 0,0 1-1,0-1 1,0 0 0,0 0-1,0 1 1,0-1 0,0 0-1,-1 0 1,1 0 0,0 1-1,0-1 1,0 0 0,0 0-1,-1 0 1,1 1 0,0-1-1,0 0 1,0 0 0,-1 0-1,-6 12-376,6-10 334,-1 0-1,1-1 0,-1 1 0,1-1 0,-1 1 1,1-1-1,-1 0 0,0 1 0,0-1 0,0 0 1,0 0-1,0-1 0,0 1 0,0 0 1,0-1-1,0 1 0,0-1 0,0 1 0,0-1 1,0 0-1,0 0 0,-1 0 0,-3-1 0,-14-6-234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5.801"/>
    </inkml:context>
    <inkml:brush xml:id="br0">
      <inkml:brushProperty name="width" value="0.05" units="cm"/>
      <inkml:brushProperty name="height" value="0.05" units="cm"/>
    </inkml:brush>
  </inkml:definitions>
  <inkml:trace contextRef="#ctx0" brushRef="#br0">98 0 14947,'-2'15'517,"1"1"0,-2-1 0,0 0 0,-10 29 0,-1 3 288,-3 32 346,-8 109 0,8 79-951,14-198-99,6-121 231,0-302 626,0 351-929,4 8-15,15 16-10,-6-4 4,-4-8-6,0 0 0,0-1 0,1 0 0,0-1 0,1-1 0,0 0 0,20 6 0,-23-9 11,0 0 0,1 0 1,0-1-1,0-1 0,-1 0 0,1-1 0,0 0 0,0-1 1,21-3-1,-31 3-5,0 1 0,0-1 1,0 1-1,0-1 0,0 0 1,0 0-1,0 0 0,0 0 1,0 0-1,-1-1 0,1 1 1,2-2-1,-4 2-1,1 0-1,-1 0 1,1 1 0,-1-1-1,1 0 1,-1 0-1,1 0 1,-1 0 0,0 0-1,0 0 1,1 1 0,-1-1-1,0 0 1,0 0 0,0 0-1,0 0 1,0 0 0,0 0-1,-1-2 1,1 1 2,-1 1-1,0-1 1,0 0 0,0 1 0,0-1 0,0 1-1,0-1 1,0 1 0,-1 0 0,1-1 0,0 1-1,-1 0 1,1 0 0,-1 0 0,0 0-1,1 0 1,-1 0 0,0 1 0,1-1 0,-1 0-1,0 1 1,0 0 0,0-1 0,1 1-1,-4 0 1,0-1-3,1 2 1,-1-1-1,0 0 0,0 1 0,1 0 1,-1 0-1,0 0 0,1 1 1,-1-1-1,1 1 0,-8 4 0,11-5-7,-1 0 0,1 0-1,-1 0 1,1 0 0,-1 0 0,1 0-1,-1 1 1,1-1 0,0 0 0,0 1-1,0-1 1,0 1 0,0-1 0,0 1-1,0-1 1,0 1 0,1 0-1,-1-1 1,1 1 0,-1 0 0,1 0-1,0 0 1,-1-1 0,1 1 0,0 0-1,0 0 1,0 0 0,1-1 0,-1 1-1,0 0 1,1 0 0,-1-1 0,2 4-1,-1-2-4,1-1 1,0 0-1,0 1 0,0-1 0,0 0 1,0 0-1,0 0 0,0-1 0,1 1 1,-1 0-1,1-1 0,-1 0 0,1 1 1,0-1-1,-1 0 0,1 0 0,0-1 1,0 1-1,0-1 0,3 1 0,10 1-44,0-1 0,21 0-1,-35-1 43,21-1-88,-1 0 0,1-2 0,-1 0 0,0-1 0,0-2 0,0 0 0,31-14 0,-52 20 97,0-1 1,0 1-1,0 0 0,-1-1 1,1 1-1,0-1 1,0 1-1,0-1 0,0 1 1,0-1-1,-1 0 0,1 0 1,0 1-1,-1-1 0,1 0 1,0 0-1,-1 0 1,1 1-1,-1-1 0,1 0 1,-1 0-1,0 0 0,1 0 1,-1 0-1,0 0 0,0 0 1,1 0-1,-1-2 0,-1 2 16,0-1-1,1 1 1,-1 0-1,0 0 1,0-1-1,0 1 1,0 0-1,0 0 1,0 0-1,0 0 1,0 0-1,0 0 1,0 0-1,-1 1 1,1-1-1,0 0 1,-1 1-1,1-1 1,-2 0-1,-30-9 481,26 8-356,1 1 1,-1-1 0,1-1 0,-1 1 0,1-1-1,0 0 1,0 0 0,-6-5 0,12 8-136,0 0 1,0 0 0,0-1-1,0 1 1,-1 0-1,1 0 1,0 0 0,0 0-1,0 0 1,0 0-1,0-1 1,0 1 0,0 0-1,0 0 1,0 0-1,0 0 1,0-1 0,0 1-1,0 0 1,0 0-1,0 0 1,0 0 0,0-1-1,0 1 1,0 0-1,0 0 1,0 0 0,0 0-1,0 0 1,0-1-1,0 1 1,0 0 0,0 0-1,0 0 1,1 0-1,-1 0 1,0-1 0,0 1-1,0 0 1,0 0-1,0 0 1,0 0 0,0 0-1,1 0 1,-1 0-1,0 0 1,0 0 0,0-1-1,1 1 1,9-4 160,-9 4-152,39-9 153,0 2 0,52-3 0,-49 7-635,-1-3 0,42-10-1,-75 14 350,15-6-23,-23 8 125,0-1 0,0 1 0,0-1 0,0 0 0,0 1 0,0-1 0,0 0 0,0 1 0,-1-1 0,1 0 0,0 0 0,-1 0 0,1 0 0,0 1 0,-1-1 0,1 0 0,-1 0 1,1 0-1,-1 0 0,1-2 0,-2-15-355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7.150"/>
    </inkml:context>
    <inkml:brush xml:id="br0">
      <inkml:brushProperty name="width" value="0.05" units="cm"/>
      <inkml:brushProperty name="height" value="0.05" units="cm"/>
    </inkml:brush>
  </inkml:definitions>
  <inkml:trace contextRef="#ctx0" brushRef="#br0">0 864 12123,'5'-12'570,"-1"0"1,0-1 0,2-17 0,9-27 762,-5 32-1144,1 0 0,0 2-1,2-1 1,1 2-1,0-1 1,2 2-1,0 0 1,2 1 0,0 1-1,1 0 1,1 2-1,1 0 1,0 1-1,47-25 1,0 9-203,2 3 1,1 3-1,2 3 1,0 3-1,86-12 1,-110 27-1,1 1 0,-1 3 0,50 5 1,147 25-49,-164-18 56,-65-8 6,662 76 16,-475-64-3,275-17 1,44-67 169,-11-51 394,-393 89-406,163-47 266,-274 76-461,-1-1 0,0 0 0,0 0 0,0 0 0,0-1 0,-1 0 0,1 0 0,-1 0 0,0-1 0,0 0 0,-1-1 0,1 1 0,5-9 0,-5 4-67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7.712"/>
    </inkml:context>
    <inkml:brush xml:id="br0">
      <inkml:brushProperty name="width" value="0.05" units="cm"/>
      <inkml:brushProperty name="height" value="0.05" units="cm"/>
    </inkml:brush>
  </inkml:definitions>
  <inkml:trace contextRef="#ctx0" brushRef="#br0">58 180 12323,'-20'-21'1373,"12"14"-787,1-1 1,0 0-1,-8-13 1,41 72 647,-15-36-1230,0 0-1,2-1 1,-1 0 0,2-1 0,0-1 0,0 0 0,1 0 0,1-2 0,0 0 0,0-1-1,1 0 1,0-2 0,1 0 0,32 9 0,-14-9 10,-1-1 1,1-1-1,0-2 0,0-2 1,0-1-1,65-9 0,480-106 353,-213 34-176,464-49 242,-642 112-373,0 8 1,268 22 0,-214 22 9,-203-24-52,-1 1 0,0 2 0,69 32 0,-92-37-5,-1 2 0,0 0 0,-1 0 0,0 2 0,0 0 0,-1 1 0,-1 0 0,16 19 0,-21-20 22,1 1 0,-1 0 0,-1 0 0,0 1 0,-1-1 0,-1 1 0,0 1 0,-1-1 0,0 1 0,3 26 0,-5-13 20,-1 0 1,-2 0-1,0 0 1,-2 0 0,-12 53-1,11-70-73,3-9 19,1-1 0,-1 0 1,0 1-1,1-1 0,-1 1 1,1-1-1,0 1 0,0 0 1,-1-1-1,1 1 0,0-1 1,0 1-1,0-1 0,0 1 1,1 0-1,-1-1 0,0 1 1,2 2-1,4 0-20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8.987"/>
    </inkml:context>
    <inkml:brush xml:id="br0">
      <inkml:brushProperty name="width" value="0.05" units="cm"/>
      <inkml:brushProperty name="height" value="0.05" units="cm"/>
    </inkml:brush>
  </inkml:definitions>
  <inkml:trace contextRef="#ctx0" brushRef="#br0">78 19 16075,'0'-1'106,"0"0"0,0 0-1,0 0 1,0 0-1,0 0 1,0 0-1,0 0 1,0 0 0,-1 0-1,1 0 1,0 0-1,-1 0 1,1 0-1,-1 0 1,1 0 0,-1-1-1,0 2-71,1 0-1,0 0 1,-1 0 0,1 0-1,0 0 1,-1 0 0,1 0-1,0 0 1,-1 0-1,1 0 1,0 0 0,-1 0-1,1 0 1,0 0 0,-1 0-1,1 0 1,0 0-1,-1 0 1,1 0 0,0 1-1,0-1 1,-1 0 0,1 0-1,0 0 1,-1 1-1,1-1 1,0 0 0,0 0-1,-1 1 1,-2 2 125,1 0 0,-1 1 1,1-1-1,0 1 0,0-1 0,-3 7 1,-6 22 9,2 1 0,1 0 0,2 0 0,1 0 0,2 1 0,1 0 0,1-1 0,2 1 1,10 64-1,-9-91-140,-1 1 1,1 0-1,1 0 0,-1-1 1,1 1-1,1-1 1,7 13-1,-10-18-17,0-1 0,0 1 0,1-1 0,-1 0 0,0 1 0,1-1-1,-1 0 1,1 0 0,-1 0 0,1 0 0,0 0 0,0 0 0,-1 0 0,1-1-1,0 1 1,0-1 0,0 1 0,0-1 0,-1 0 0,1 0 0,0 1 0,0-1-1,0-1 1,0 1 0,0 0 0,0 0 0,0-1 0,-1 1 0,1-1 0,0 1-1,0-1 1,0 0 0,-1 0 0,1 0 0,0 0 0,-1 0 0,1 0 0,1-2-1,9-7 117,0-1-1,-1 0 1,0-1-1,0 0 0,-1-1 1,-1 0-1,15-28 1,-9 16 264,18-23 1,-33 48-387,0 0-1,0 0 1,0 0 0,0 0-1,0-1 1,0 1 0,1 0-1,-1 0 1,0 0 0,0 0-1,0 0 1,0 0 0,0 0-1,0 0 1,0-1 0,0 1-1,0 0 1,1 0 0,-1 0 0,0 0-1,0 0 1,0 0 0,0 0-1,0 0 1,0 0 0,1 0-1,-1 0 1,0 0 0,0 0-1,0 0 1,0 0 0,0 0-1,1 0 1,-1 0 0,0 0-1,0 0 1,0 0 0,0 0 0,0 0-1,0 0 1,1 0 0,-1 0-1,0 0 1,0 0 0,0 0-1,0 0 1,0 1 0,0-1-1,0 0 1,1 0 0,-1 0-1,0 0 1,0 0 0,0 0-1,0 0 1,0 1 0,0-1-1,0 0 1,0 0 0,0 0 0,3 15 149,-4 26-64,1-35-48,0 2-28,0-1 0,0 1 0,1 0 0,0 0 1,2 9-1,-3-16-14,1 1 1,-1-1 0,0 0-1,1 1 1,0-1 0,-1 0-1,1 0 1,0 0-1,-1 1 1,1-1 0,0 0-1,0 0 1,0 0 0,0 0-1,0 0 1,0-1 0,0 1-1,0 0 1,0 0 0,0-1-1,1 1 1,-1 0 0,0-1-1,1 0 1,-1 1 0,0-1-1,1 0 1,-1 1-1,0-1 1,1 0 0,-1 0-1,0 0 1,1 0 0,-1 0-1,0-1 1,1 1 0,0-1-1,12-3 12,0-2 0,0 1 0,-1-2 0,0 0 0,-1 0 0,13-10 0,11-7 18,-10 8-9,25-16 16,-47 30-34,0 0 0,0 0 0,0 0 0,0 1 0,1 0 0,-1 0 0,0 0 0,1 0 0,8 0 0,-11 2-1,-1-1 0,1 0 0,-1 0 1,1 1-1,0-1 0,-1 1 0,0-1 1,1 1-1,-1 0 0,1 0 0,-1 0 1,0-1-1,1 1 0,-1 0 0,0 1 1,0-1-1,0 0 0,0 0 0,0 0 1,0 1-1,0-1 0,1 2 0,1 4 16,0 1 0,-1-1-1,4 13 1,-6-16-6,1 1 0,0-1 1,0 0-1,0 0 0,1 0 0,-1-1 1,1 1-1,0 0 0,0-1 0,0 1 1,1-1-1,5 7 0,-7-9-7,0-1 0,1 1 0,-1 0 0,1-1 0,-1 1 0,1-1 0,-1 0 0,1 1 0,-1-1 0,1 0 0,-1 0 0,1 0 0,-1 0 0,1 0 0,0-1 0,-1 1 0,1 0 0,-1-1 0,1 1 0,-1-1 0,0 1 0,1-1 0,1 0 0,31-23 73,-27 19-60,14-12 15,-15 11-24,1 0 0,0 1 1,0 0-1,0 0 1,1 0-1,-1 1 1,1 0-1,12-3 1,-19 6-12,0 1 0,0 0 1,1 0-1,-1 0 1,0 0-1,0 0 1,1 0-1,-1 0 1,0 0-1,0 1 1,1-1-1,-1 0 0,0 1 1,0-1-1,0 1 1,0-1-1,1 1 1,-1 0-1,0-1 1,0 1-1,0 0 0,0 0 1,-1 0-1,1-1 1,0 1-1,0 0 1,0 0-1,-1 1 1,1-1-1,0 0 1,-1 0-1,1 0 0,-1 0 1,0 0-1,1 1 1,-1-1-1,1 2 1,0 6-55,0-1 0,0 0 0,0 1 1,-2 10-1,1-15-8,0 0 19,-3 40-1324,2-41 1266,1-1 0,0 0 0,-1 0 0,1 0 0,-1 0 0,0 0 0,1 0-1,-1 0 1,0 0 0,0-1 0,0 1 0,-1 0 0,1 0 0,0-1 0,-1 1 0,-2 2 0,4-4 82,-1 0 1,1 1 0,0-1 0,-1 0-1,1 0 1,0 0 0,-1 0-1,1 0 1,0 0 0,-1 0-1,1 1 1,0-1 0,-1 0-1,1 0 1,0 0 0,-1 0-1,1-1 1,0 1 0,-1 0 0,1 0-1,0 0 1,-1 0 0,1 0-1,0 0 1,-1 0 0,1-1-1,0 1 1,-1 0 0,-8-14-729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9.404"/>
    </inkml:context>
    <inkml:brush xml:id="br0">
      <inkml:brushProperty name="width" value="0.05" units="cm"/>
      <inkml:brushProperty name="height" value="0.05" units="cm"/>
    </inkml:brush>
  </inkml:definitions>
  <inkml:trace contextRef="#ctx0" brushRef="#br0">1 6 18748,'1'-6'1576,"1"9"-1232,-1 2-432,2-2 1193,1 4-561,4 0-488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9.814"/>
    </inkml:context>
    <inkml:brush xml:id="br0">
      <inkml:brushProperty name="width" value="0.05" units="cm"/>
      <inkml:brushProperty name="height" value="0.05" units="cm"/>
    </inkml:brush>
  </inkml:definitions>
  <inkml:trace contextRef="#ctx0" brushRef="#br0">17 181 16307,'2'1'78,"-1"0"-1,1 0 0,0-1 0,0 1 0,0 0 0,0-1 0,0 0 0,0 1 0,0-1 0,0 0 0,0 0 0,1 0 0,-1 0 0,0 0 0,0-1 1,0 1-1,0-1 0,0 1 0,0-1 0,0 0 0,0 1 0,-1-1 0,1 0 0,0 0 0,0-1 0,1 0 0,6-5 173,0-1-1,0 0 0,11-14 1,-10 11 131,0 1 63,-1 0 1,12-20 0,-19 28-343,-1 0 0,1 0 0,-1-1 1,1 1-1,-1 0 0,0-1 1,0 0-1,-1 1 0,1-1 1,0 1-1,-1-1 0,1 0 1,-1 0-1,0 1 0,0-1 0,0 0 1,0 1-1,-1-1 0,1 0 1,-2-4-1,1 6-62,0 0 0,1 0 1,-1 0-1,0 1 0,1-1 0,-1 0 1,0 1-1,0-1 0,0 0 0,1 1 0,-1-1 1,0 1-1,0-1 0,0 1 0,0 0 1,0-1-1,0 1 0,0 0 0,0 0 1,0 0-1,0-1 0,0 1 0,0 0 0,-1 1 1,1-1-1,0 0 0,0 0 0,0 0 1,0 1-1,0-1 0,0 0 0,-1 1 1,-3 1 38,0 1 0,0-1 0,0 0 0,0 1 0,-5 4 0,0 1-58,1 1 1,0-1 0,0 2 0,1-1-1,0 1 1,0 1 0,1-1 0,1 1-1,0 0 1,0 1 0,1-1-1,0 1 1,1 0 0,1 1 0,0-1-1,-2 15 1,5-24-47,0 0 0,-1-1 1,1 1-1,0 0 0,1 0 0,-1-1 0,0 1 0,1 0 0,0-1 1,-1 1-1,1-1 0,0 1 0,1 0 0,-1-1 0,0 0 1,1 1-1,-1-1 0,1 0 0,-1 0 0,1 0 0,0 0 0,0 0 1,0 0-1,0-1 0,1 1 0,-1 0 0,0-1 0,5 2 1,-3-2-205,0 0 1,0 0-1,0 0 1,0 0-1,0-1 1,0 0-1,1 0 1,-1 0 0,0-1-1,0 1 1,0-1-1,0 0 1,0 0-1,0 0 1,0-1-1,0 1 1,0-1-1,4-2 1,2-3-176,0 0 1,-1-1-1,0 0 1,12-13-1,7-10-805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0.172"/>
    </inkml:context>
    <inkml:brush xml:id="br0">
      <inkml:brushProperty name="width" value="0.05" units="cm"/>
      <inkml:brushProperty name="height" value="0.05" units="cm"/>
    </inkml:brush>
  </inkml:definitions>
  <inkml:trace contextRef="#ctx0" brushRef="#br0">77 146 16099,'-28'34'2815,"21"-27"-2233,0 0 1,1 1 0,0-1-1,0 2 1,1-1-1,-5 11 1,10-19-572,0 0 1,-1 0 0,1 0-1,0 1 1,0-1 0,0 0 0,0 1-1,0-1 1,-1 0 0,1 0-1,0 1 1,0-1 0,0 0 0,0 1-1,0-1 1,0 0 0,0 0-1,0 1 1,0-1 0,0 0 0,0 1-1,0-1 1,1 0 0,-1 0-1,0 1 1,0-1 0,0 0 0,0 0-1,0 1 1,0-1 0,1 0-1,-1 0 1,0 1 0,0-1 0,0 0-1,1 0 1,-1 0 0,0 1-1,0-1 1,1 0 0,-1 0 0,0 0-1,0 0 1,1 0 0,-1 0-1,0 1 1,1-1 0,-1 0-1,0 0 1,0 0 0,1 0 0,-1 0-1,0 0 1,1 0 0,-1 0-1,0 0 1,0 0 0,1 0 0,-1-1-1,0 1 1,1 0 0,-1 0-1,0 0 1,0 0 0,1 0 0,-1-1-1,0 1 1,0 0 0,1 0 0,23-12-37,-21 11 31,16-9-21,0 1 1,1 1-1,-1 1 0,2 1 1,-1 1-1,23-3 0,-34 6 35,1 1 0,-1 0 0,1 1-1,0 0 1,0 1 0,-1 0 0,1 0-1,-1 1 1,1 0 0,-1 1 0,0 0-1,0 1 1,0 0 0,0 0 0,11 8-1,-16-10 43,-1 1 0,0-1 0,0 1-1,0 0 1,-1 0 0,1 1-1,2 3 1,-5-7-49,0 0 1,1 0-1,-1 0 0,0 0 1,0 1-1,0-1 0,0 0 1,0 0-1,0 0 0,1 0 1,-1 0-1,0 0 0,0 0 1,0 0-1,0 0 0,0 0 1,0 0-1,1 0 0,-1 0 1,0 0-1,0 0 0,0 0 1,0 0-1,0 0 0,0-1 1,1 1-1,-1 0 0,0 0 1,0 0-1,0 0 0,0 0 1,0 0-1,0 0 1,0 0-1,0 0 0,1 0 1,-1-1-1,0 1 0,0 0 1,0 0-1,0 0 0,0 0 1,0 0-1,0 0 0,0 0 1,0-1-1,0 1 0,0 0 1,0 0-1,0 0 0,0 0 1,0 0-1,0-1 0,0 1 1,0 0-1,3-8 169,-3 4-93,10-60 760,-9 57-853,1 0-1,0 1 0,0-1 0,1 0 0,0 1 0,0 0 0,4-7 0,-6 12-12,1 0-1,-1 0 0,0-1 1,0 1-1,1 0 1,-1 1-1,1-1 0,-1 0 1,1 0-1,-1 1 0,1-1 1,-1 1-1,1-1 1,0 1-1,-1 0 0,1-1 1,0 1-1,-1 0 0,1 0 1,2 0-1,37 7-284,-22-4 178,10 1-57,1-2 0,-1-1 0,52-5-1,-65 2 136,1-1 0,0-1-1,-1 0 1,0-1-1,0 0 1,-1-2-1,1 0 1,14-9-1,-29 15 52,1 0-1,0 0 1,-1 0-1,1 0 1,0 0-1,-1 0 1,1-1-1,-1 1 1,0 0 0,0-1-1,1 0 1,-1 1-1,0-1 1,0 0-1,0 1 1,-1-1-1,1 0 1,0 0-1,-1 0 1,1-3-1,-1 4 5,0 1-1,0-1 0,0 0 0,0 0 0,-1 1 0,1-1 0,0 0 0,0 0 0,-1 1 0,1-1 0,-1 0 0,1 1 1,-1-1-1,1 1 0,-1-1 0,1 0 0,-1 1 0,1-1 0,-2 0 0,0 0 7,-1 0 0,1 0 1,0 0-1,-1 0 0,1 0 0,0 0 0,-1 1 0,-4-1 1,-2 0 34,0 1 1,-1 1 0,1-1-1,0 2 1,0-1 0,0 1-1,0 0 1,1 1 0,-1 0-1,-10 5 1,13-5-7,0 0 1,0 0-1,0 1 1,1 0-1,-1 0 1,1 0-1,0 0 1,0 1-1,0 0 1,1 0-1,-1 0 1,1 1-1,1 0 0,-6 8 1,8-12-50,1 0 0,-1 0 0,0 0-1,1 0 1,-1 0 0,1 0 0,-1 0 0,1 0 0,0 0 0,0 0 0,0 0 0,0 0-1,0 1 1,0-1 0,1 0 0,-1 0 0,1 0 0,-1 0 0,1 0 0,0-1 0,0 1-1,0 0 1,0 0 0,0 0 0,0-1 0,1 1 0,-1 0 0,0-1 0,1 1-1,-1-1 1,1 0 0,0 1 0,-1-1 0,1 0 0,0 0 0,0 0 0,0 0 0,0-1-1,3 2 1,5 1-161,-1 0-1,0-1 1,1-1-1,-1 1 1,1-2 0,-1 1-1,16-2 1,21-5-173,5-5-100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0.746"/>
    </inkml:context>
    <inkml:brush xml:id="br0">
      <inkml:brushProperty name="width" value="0.05" units="cm"/>
      <inkml:brushProperty name="height" value="0.05" units="cm"/>
    </inkml:brush>
  </inkml:definitions>
  <inkml:trace contextRef="#ctx0" brushRef="#br0">74 1 18036,'10'4'1840,"-9"9"-1296,-3 10-264,-1 7 1233,1 10-929,2 3-216,3 6-272,1-2-16,2-5-64,0-5-64,-2-10-240,0-2-128,-8-15-376,-3-5-249,-10-7-15,-5-6 632,-3-9-208,-4-3-224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1.184"/>
    </inkml:context>
    <inkml:brush xml:id="br0">
      <inkml:brushProperty name="width" value="0.05" units="cm"/>
      <inkml:brushProperty name="height" value="0.05" units="cm"/>
    </inkml:brush>
  </inkml:definitions>
  <inkml:trace contextRef="#ctx0" brushRef="#br0">14 282 14195,'-3'-10'440,"0"1"0,1-1 0,0 1 0,0-1 0,1 0 0,0 0-1,1 0 1,0 0 0,2-14 0,0 17-206,0 1 1,0 0-1,0-1 0,1 1 0,0 1 1,0-1-1,0 0 0,1 1 0,-1-1 1,1 1-1,1 0 0,-1 0 0,1 1 1,0-1-1,8-5 0,2 0 7,0 1 0,0 0 1,1 1-1,0 1 0,0 0 0,1 1 0,0 1 0,18-3 1,-25 6-206,1 0 0,0 1 1,-1 0-1,1 0 1,0 1-1,-1 1 0,1 0 1,-1 0-1,1 1 1,-1 1-1,1 0 0,-1 0 1,0 1-1,14 7 1,-21-10-37,-1 0 0,0 1 0,0 0 1,1-1-1,-1 1 0,0 0 0,0 0 0,-1 0 1,1 0-1,0 1 0,-1-1 0,1 0 1,-1 1-1,0-1 0,0 1 0,0-1 0,0 1 1,0 0-1,0-1 0,-1 1 0,1 0 1,-1 0-1,0 3 0,0-2 0,-1 0-1,1 0 1,-1-1-1,0 1 1,-1 0 0,1 0-1,-1 0 1,1-1-1,-1 1 1,0-1-1,-1 0 1,1 1 0,0-1-1,-1 0 1,-5 5-1,-9 5-318,0-1 1,0 0-1,-1-1 0,-1-1 0,0-1 0,0-1 0,-1 0 0,-21 4 0,33-11-757,24-6 321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1.595"/>
    </inkml:context>
    <inkml:brush xml:id="br0">
      <inkml:brushProperty name="width" value="0.05" units="cm"/>
      <inkml:brushProperty name="height" value="0.05" units="cm"/>
    </inkml:brush>
  </inkml:definitions>
  <inkml:trace contextRef="#ctx0" brushRef="#br0">4 1 14995,'3'15'898,"-1"1"1,0 0-1,-1-1 0,-2 28 1,0-28-284,1 1 0,0 0 0,2 0 0,4 24 0,-6-39-575,0-1-1,0 1 1,0 0 0,0-1-1,0 1 1,0-1 0,0 1-1,1 0 1,-1-1 0,0 1-1,0-1 1,1 1 0,-1-1-1,0 1 1,1-1 0,-1 1-1,0-1 1,1 1 0,-1-1-1,1 1 1,-1-1 0,1 0-1,-1 1 1,1 0 0,5-12 792,0-26 333,-6 26-988,0 1 1,-1-1-1,0 0 0,-1 0 1,0 1-1,0-1 0,-1 1 1,-1 0-1,0-1 1,0 2-1,-10-16 0,17 27-416,0 0-1,1 0 1,-1 0-1,0 0 0,0 0 1,1-1-1,-1 1 1,1-1-1,-1 0 0,1 0 1,0 0-1,-1-1 1,1 1-1,0-1 1,0 0-1,5 0 0,15 0-1377,33-5-1,75-18-2039,-95 13 6079,-43 13-2132,-1 0 1,1 1-1,0-1 1,1 1-1,-1 0 0,1 1 1,-1-1-1,1 1 0,1 0 1,-1 1-1,1-1 0,0 1 1,-4 6-1,6-8-240,0-1 0,0 1 0,1 0 0,-1 0 0,1 0-1,0 0 1,0 0 0,0 0 0,1 0 0,-1 6 0,1-7-44,0-1-1,1 1 1,-1-1 0,1 1-1,-1-1 1,1 0 0,0 1 0,0-1-1,0 0 1,0 0 0,1 0-1,-1 0 1,0 0 0,1 0 0,0 0-1,-1 0 1,1 0 0,3 2-1,-1-2 16,0 1-1,1-1 1,-1 0 0,1 0-1,-1-1 1,1 1-1,0-1 1,-1 0-1,1 0 1,0-1-1,0 1 1,0-1-1,0 0 1,0 0-1,-1-1 1,1 0-1,0 0 1,0 0-1,-1 0 1,1 0 0,0-1-1,-1 0 1,1 0-1,-1 0 1,7-5-1,-7 4 52,1 0-1,0 0 0,-1 0 1,1-1-1,-1 1 1,0-1-1,0 0 1,-1-1-1,1 1 0,-1 0 1,0-1-1,0 0 1,0 0-1,-1 0 1,1 0-1,-1 0 0,0 0 1,-1-1-1,0 1 1,1 0-1,-2-1 0,1-6 1,-1 9-25,-1-1 0,1 1 0,-1-1 0,-1 1 0,1-1 0,0 1 1,-1 0-1,1-1 0,-1 1 0,0 0 0,0 0 0,-1 0 0,1 1 0,-3-4 0,4 5-106,-1-1-1,1 1 1,-1 0-1,0-1 0,1 1 1,-1 0-1,0 0 1,0 0-1,1 0 0,-1 0 1,0 1-1,0-1 1,0 0-1,0 1 0,0 0 1,0-1-1,0 1 1,0 0-1,-1 0 1,1 0-1,0 0 0,0 1 1,0-1-1,0 0 1,-2 2-1,3-2-9,1 0 1,-1 0-1,1 0 0,0 0 0,-1 0 1,1 0-1,0 1 0,0-1 0,-1 0 1,1 0-1,0 0 0,-1 1 0,1-1 1,0 0-1,0 0 0,-1 1 0,1-1 1,0 0-1,0 0 0,0 1 0,-1-1 1,1 0-1,0 1 0,0-1 0,0 0 1,0 1-1,0-1 0,0 0 0,-1 1 1,1-1-1,0 1 0,9 8-1565,-7-8 1421,1 1 1,0-1 0,-1 0 0,1 0 0,0 0 0,0 0-1,0 0 1,4 0 0,16-3-840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2.188"/>
    </inkml:context>
    <inkml:brush xml:id="br0">
      <inkml:brushProperty name="width" value="0.05" units="cm"/>
      <inkml:brushProperty name="height" value="0.05" units="cm"/>
    </inkml:brush>
  </inkml:definitions>
  <inkml:trace contextRef="#ctx0" brushRef="#br0">77 138 14771,'0'2'211,"-1"0"-1,0 0 1,0 0-1,1-1 1,-1 1-1,-1 0 1,1 0-1,0 0 1,0-1-1,0 1 1,-1-1-1,-2 3 0,-3 5 332,0-1-101,1 1 0,0 0 0,0 0 0,1 1 0,0-1 0,1 1 0,0 1 0,1-1 0,-3 13 0,6-22-424,-1 0-1,1-1 1,0 1-1,0-1 1,0 1-1,0 0 1,0-1-1,0 1 0,0 0 1,0-1-1,0 1 1,0-1-1,0 1 1,0 0-1,0-1 1,0 1-1,0 0 0,1-1 1,-1 1-1,0-1 1,0 1-1,1-1 1,-1 1-1,1-1 1,-1 1-1,0-1 0,1 1 1,0 0-1,0-1 2,0 0 0,0 0 0,0 0-1,0 0 1,0-1 0,0 1 0,-1 0-1,1 0 1,0-1 0,0 1 0,0-1-1,0 1 1,-1-1 0,1 1 0,0-1-1,1 0 1,29-32 277,-15 11-137,-1-2 0,-1 0 0,-1-1 0,-1 0 0,-1-1 0,-1 0 0,10-47 0,-18 59-107,-4 15-6,-6 22-30,1 1-26,-5 48 0,12-66 14,-1 0-1,1 0 0,0 0 1,0 0-1,0 0 0,1 0 1,0 0-1,1 0 0,-1 0 0,1 0 1,0 0-1,0-1 0,6 11 1,-5-13-3,0 0 1,0 0-1,0-1 1,1 1-1,-1-1 1,1 0-1,-1 1 1,1-2-1,-1 1 1,1 0-1,0-1 1,0 0-1,0 0 1,0 0-1,0 0 1,0 0-1,0-1 1,0 0 0,1 0-1,-1 0 1,0-1-1,0 1 1,4-2-1,6 0-2,-1-1 0,0-1 0,0 0 0,0-1 0,21-10 0,-17 5 6,0-1 1,0 0-1,-1-2 1,28-26-1,-44 39-4,0 0 0,0 0 1,1 0-1,-1 0 0,0 0 0,0 0 0,0 0 0,0 0 0,0 0 0,0 0 0,0 0 0,1 0 0,-1 0 0,0 0 0,0 0 0,0 0 0,0 0 0,0 0 0,0 0 1,0 0-1,1 0 0,-1 0 0,0 0 0,0 1 0,0-1 0,0 0 0,0 0 0,0 0 0,0 0 0,0 0 0,0 0 0,0 0 0,0 0 0,1 1 0,-1-1 1,0 0-1,0 0 0,0 0 0,0 0 0,0 0 0,0 0 0,0 0 0,0 1 0,0-1 0,0 0 0,0 0 0,0 0 0,0 0 0,0 0 0,0 0 0,0 1 0,-1-1 1,1 0-1,0 0 0,0 0 0,0 0 0,0 0 0,0 0 0,0 0 0,0 0 0,0 1 0,0-1 0,0 0 0,0 0 0,-1 0 0,0 10 4,0-6 1,-1 1-1,1 0 0,1 0 0,-1-1 1,1 1-1,0 0 0,0 7 0,0-11-2,1 1-1,-1-1 1,0 0-1,1 0 1,-1 0-1,0 0 1,1 0-1,-1 0 0,1 0 1,0 0-1,-1 0 1,1 0-1,0 0 1,0 0-1,-1 0 1,1 0-1,0-1 1,0 1-1,0 0 1,0 0-1,0-1 0,0 1 1,0-1-1,0 1 1,1-1-1,-1 0 1,0 1-1,0-1 1,0 0-1,0 0 1,0 0-1,1 0 0,-1 0 1,0 0-1,0 0 1,2 0-1,4-1 13,0 0 0,0-1 1,0 0-1,0 0 0,0 0 0,-1-1 0,0 0 0,1 0 0,-1-1 0,0 0 0,6-5 0,-3 2 28,0-1 1,0-1-1,-1 0 0,0 0 1,12-18-1,-22 32-62,1-1 0,-1 1 0,1 0 0,1-1 0,-1 1 0,1 0 0,-1 0 0,1 0 0,1 6 0,-1-8-42,0 0 0,1 0 1,-1-1-1,0 1 1,1 0-1,0-1 0,0 1 1,0 0-1,0-1 1,0 1-1,0-1 0,0 1 1,1-1-1,0 0 1,-1 0-1,1 0 0,0 1 1,0-2-1,0 1 1,0 0-1,0 0 0,0-1 1,4 2-1,12 3-274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6.205"/>
    </inkml:context>
    <inkml:brush xml:id="br0">
      <inkml:brushProperty name="width" value="0.05" units="cm"/>
      <inkml:brushProperty name="height" value="0.05" units="cm"/>
    </inkml:brush>
  </inkml:definitions>
  <inkml:trace contextRef="#ctx0" brushRef="#br0">8 98 13427,'-7'7'1872,"24"-11"-960,16-7-359,16-7 1447,4 1-696,13-1-856,5-1 64,3 2-287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2.640"/>
    </inkml:context>
    <inkml:brush xml:id="br0">
      <inkml:brushProperty name="width" value="0.05" units="cm"/>
      <inkml:brushProperty name="height" value="0.05" units="cm"/>
    </inkml:brush>
  </inkml:definitions>
  <inkml:trace contextRef="#ctx0" brushRef="#br0">16 0 18652,'2'8'329,"0"0"0,0 0 0,-1 0 0,-1 0 0,1 0 0,-1 0 1,0 1-1,-1-1 0,-3 14 0,2-1 406,-3 27 255,-1 10-85,1 95-1,5-150-891,0 0-1,0-1 0,0 1 0,1 0 0,0 0 0,-1-1 1,1 1-1,0 0 0,0-1 0,0 1 0,2 2 0,-2-5-8,0 1 0,-1 0-1,1 0 1,0-1 0,0 1-1,0 0 1,0-1-1,0 1 1,0-1 0,0 0-1,0 1 1,0-1 0,0 0-1,0 1 1,0-1 0,0 0-1,0 0 1,0 0-1,0 0 1,0 0 0,0 0-1,0 0 1,0 0 0,0 0-1,0-1 1,0 1 0,0 0-1,0-1 1,0 1 0,2-2-1,8-4 37,0-1-1,0-1 0,-1 0 1,0-1-1,0 0 0,-1 0 1,0-1-1,8-11 1,-3 5 24,10-13 159,31-48 1,-45 62-451,-1-1-1,-1 0 1,-1-1 0,0 0 0,5-19 0,-28 68-2787,4-4 2234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3.244"/>
    </inkml:context>
    <inkml:brush xml:id="br0">
      <inkml:brushProperty name="width" value="0.05" units="cm"/>
      <inkml:brushProperty name="height" value="0.05" units="cm"/>
    </inkml:brush>
  </inkml:definitions>
  <inkml:trace contextRef="#ctx0" brushRef="#br0">0 416 11715,'1'4'110,"-1"0"1,1 0-1,0 0 1,0 0 0,0 0-1,0-1 1,0 1-1,1 0 1,0-1 0,0 1-1,0-1 1,0 0-1,0 1 1,1-1 0,-1 0-1,1 0 1,5 4-1,-5-6-53,0 1-1,0-1 0,0 1 0,0-1 0,0 0 1,0 0-1,0 0 0,1 0 0,-1-1 0,0 1 1,1-1-1,-1 0 0,0 0 0,1 0 0,-1-1 1,0 1-1,1-1 0,-1 1 0,0-1 0,0 0 1,6-3-1,-1 0-58,0 0 1,-1-1-1,0 0 1,0 0-1,0-1 0,-1 0 1,1 0-1,-1 0 1,-1-1-1,1 0 1,-1 0-1,0 0 1,-1 0-1,7-16 0,2-8-4,-1-1 0,10-47 0,-21 77 11,12-51 780,-2 0 1,6-79-1,-29 176 1199,3 0-1736,2 1-1,2 0 1,2 1-1,2-1 0,9 89 1,-7-128-230,0-2 6,-1 1 0,1 0 0,0-1 0,0 1 0,0 0-1,0-1 1,1 0 0,0 1 0,0-1 0,0 0 0,1 0 0,4 6 0,-7-10-9,0 1 0,1-1 0,-1 0-1,0 1 1,1-1 0,-1 0 0,1 0 0,-1 1 0,1-1-1,-1 0 1,1 0 0,-1 1 0,1-1 0,-1 0 0,1 0-1,-1 0 1,1 0 0,-1 0 0,1 0 0,-1 0-1,1 0 1,-1 0 0,1 0 0,-1 0 0,1 0 0,-1-1-1,2 1 1,10-13 341,1-22 192,-4 3-123,-3 0-1,-1-1 0,3-64 1,-8 89-400,1 15-40,6 23-39,-5-26 48,0 0 0,0-1-1,0 1 1,1-1 0,-1 1 0,1-1 0,0 0 0,0 0 0,0 0 0,1-1-1,-1 1 1,0-1 0,1 0 0,0 0 0,4 2 0,-1-2-6,-1 0 0,0 0 0,1-1 1,0 1-1,-1-2 0,1 1 0,0-1 1,12-1-1,-5-1-20,1 0 1,-1-2-1,-1 1 1,1-2-1,0 0 0,-1 0 1,0-1-1,17-11 1,21-23-241,-56 63 222,0-10 122,2-1-1,0 1 0,-3 20 1,6-29-47,-1 0 1,1-1-1,0 1 1,0 0-1,1-1 1,-1 1 0,1 0-1,-1-1 1,1 1-1,0-1 1,0 1-1,1-1 1,-1 1 0,1-1-1,0 0 1,0 0-1,4 5 1,-5-7-54,0 0 1,0 0-1,0 0 1,1-1 0,-1 1-1,0 0 1,1-1-1,-1 1 1,0-1-1,1 1 1,-1-1-1,1 0 1,-1 1-1,1-1 1,-1 0 0,1 0-1,-1 0 1,1 0-1,-1 0 1,0-1-1,1 1 1,-1 0-1,1-1 1,-1 1-1,1-1 1,-1 1 0,0-1-1,1 0 1,-1 0-1,0 1 1,0-1-1,0 0 1,0 0-1,2-2 1,2-1-159,-1 0 1,0-1 0,0 1-1,-1-1 1,1 1-1,-1-1 1,0 0-1,2-6 1,-1-2-16,0 0 0,-1 0 0,-1 0-1,2-26 1,-1-18-559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3.652"/>
    </inkml:context>
    <inkml:brush xml:id="br0">
      <inkml:brushProperty name="width" value="0.05" units="cm"/>
      <inkml:brushProperty name="height" value="0.05" units="cm"/>
    </inkml:brush>
  </inkml:definitions>
  <inkml:trace contextRef="#ctx0" brushRef="#br0">9 0 14363,'-4'9'1456,"-1"4"-1072,7 4-191,2 3 991,10-1-1320,4-1-192,3-1 312,2 1-152,3-5-88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4.027"/>
    </inkml:context>
    <inkml:brush xml:id="br0">
      <inkml:brushProperty name="width" value="0.05" units="cm"/>
      <inkml:brushProperty name="height" value="0.05" units="cm"/>
    </inkml:brush>
  </inkml:definitions>
  <inkml:trace contextRef="#ctx0" brushRef="#br0">48 71 13163,'1'11'648,"-1"1"1,-1 0-1,0-1 0,0 1 1,-1-1-1,-1 1 1,0-1-1,0 0 0,-7 14 1,4-9 364,0 1 1,-5 30 0,11-47-998,0 1 0,0-1 0,-1 1 0,1-1 0,0 0 0,0 1 0,0-1 0,0 1 1,0-1-1,0 0 0,0 1 0,0-1 0,0 1 0,0-1 0,0 0 0,0 1 0,0-1 1,0 1-1,0-1 0,0 0 0,0 1 0,0-1 0,1 1 0,-1-1 0,0 0 0,0 1 1,0-1-1,1 0 0,-1 1 0,0-1 0,1 0 0,-1 1 0,0-1 0,1 0 0,-1 0 1,0 1-1,1-1 0,-1 0 0,0 0 0,1 0 0,-1 0 0,1 1 0,-1-1 0,0 0 1,1 0-1,-1 0 0,1 0 0,-1 0 0,0 0 0,1 0 0,-1 0 0,1 0 0,-1 0 1,0 0-1,1-1 0,-1 1 0,1 0 0,-1 0 0,0 0 0,1 0 0,-1-1 0,0 1 1,1 0-1,25-18 55,-24 17-60,46-40-37,30-22-36,-76 61 56,0 1 0,0-1 0,1 1 0,-1-1 0,1 1 0,-1 0 0,1 0 0,-1 0 0,1 0 0,4 0 0,-6 1 7,0 0-1,0 0 1,0 0 0,-1 1 0,1-1-1,0 0 1,0 0 0,0 1 0,0-1 0,-1 1-1,1-1 1,0 1 0,-1-1 0,1 1 0,0-1-1,-1 1 1,1 0 0,0-1 0,-1 1 0,1 0-1,-1-1 1,1 1 0,-1 0 0,0 0-1,1 0 1,-1-1 0,0 1 0,1 0 0,-1 0-1,0 0 1,0 0 0,0 0 0,0-1 0,0 3-1,1 4 16,-1-2 20,1 0 1,0 0-1,0 0 1,1 0-1,-1-1 1,3 6-1,-3-8-24,0 0 0,0-1 0,1 0 0,-1 1 0,0-1-1,0 0 1,1 1 0,-1-1 0,1 0 0,-1 0 0,1 0 0,-1 0 0,1 0-1,0-1 1,-1 1 0,1 0 0,0-1 0,0 1 0,0-1 0,-1 0 0,4 1 0,3-1-176,1 1 1,-1-1 0,0-1-1,0 0 1,1 0 0,-1 0-1,0-1 1,0-1 0,11-3-1,-5-1-137,0 0-1,-1 0 0,0-1 0,15-12 1,3-5-304</inkml:trace>
  <inkml:trace contextRef="#ctx0" brushRef="#br0" timeOffset="1">603 5 15403,'0'-1'70,"0"1"0,0 0 0,0 0 0,-1-1 0,1 1 0,0 0 0,0 0 0,0-1 0,-1 1 0,1 0 0,0 0 0,0 0 0,0 0 0,-1-1 0,1 1 0,0 0 0,0 0 0,-1 0 0,1 0-1,0 0 1,0 0 0,-1 0 0,1-1 0,0 1 0,0 0 0,-1 0 0,1 0 0,0 0 0,-1 0 0,1 0 0,0 0 0,0 0 0,-1 1 0,1-1 0,-1 0 0,-13 7 1244,-10 12 683,20-15-1808,1 0 0,-1 1 0,1-1 1,0 1-1,1 0 0,-1 0 1,1 0-1,0 0 0,-2 6 1,4-10-189,-1 1 1,1 0 0,0-1 0,0 1-1,0 0 1,0-1 0,0 1-1,0 0 1,0-1 0,0 1-1,1 0 1,-1-1 0,1 1 0,-1 0-1,1-1 1,-1 1 0,1-1-1,0 1 1,0-1 0,0 1 0,0-1-1,0 0 1,0 0 0,0 1-1,1-1 1,-1 0 0,0 0-1,1 0 1,-1 0 0,0 0 0,1 0-1,-1-1 1,3 2 0,7 2-198,1-1 1,0 0 0,0 0 0,17 1 0,-19-3 81,-1 0 0,0 0 0,1 1 0,-1 1 0,0-1 0,0 1 0,0 1 0,12 6 0,-20-9 132,0-1 0,0 1 0,0 0 0,0-1 1,0 1-1,-1 0 0,1 0 0,0 0 0,0 0 0,0-1 0,-1 1 1,1 0-1,-1 0 0,1 0 0,0 1 0,-1-1 0,0 0 1,1 0-1,-1 0 0,0 0 0,1 0 0,-1 0 0,0 2 0,0-1 30,-1-1 0,1 1 0,-1 0 0,1-1 0,-1 1 0,0-1 0,0 1-1,0-1 1,1 1 0,-1-1 0,-1 0 0,1 1 0,0-1 0,-2 1-1,-3 4 224,-1-1-1,-1 0 0,1 0 0,-15 7 0,13-9 9,0 1 0,0-1 0,-11 2 0,18-4-226,-1 0 0,0-1 0,1 1 0,-1-1 0,0 0 0,0 0 0,1 0 0,-1 0 0,0 0 0,1-1 0,-1 1 0,0-1 0,1 0-1,-1 0 1,-3-1 0,-8-17 176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5.209"/>
    </inkml:context>
    <inkml:brush xml:id="br0">
      <inkml:brushProperty name="width" value="0.05" units="cm"/>
      <inkml:brushProperty name="height" value="0.05" units="cm"/>
    </inkml:brush>
  </inkml:definitions>
  <inkml:trace contextRef="#ctx0" brushRef="#br0">112 79 15523,'-5'-13'1154,"0"-1"183,0 0 0,-11-18 0,15 32-1302,1-1 0,0 1-1,0 0 1,0-1 0,-1 1 0,1 0-1,0-1 1,0 1 0,-1 0-1,1 0 1,0-1 0,0 1-1,-1 0 1,1 0 0,0-1-1,-1 1 1,1 0 0,0 0 0,-1 0-1,1 0 1,-1 0 0,1 0-1,0 0 1,-1 0 0,1 0-1,0-1 1,-1 2 0,1-1-1,-1 0 1,1 0 0,0 0 0,-1 0-1,1 0 1,0 0 0,-1 0-1,1 0 1,-1 0 0,1 1-1,0-1 1,-1 0 0,1 0-1,0 1 1,0-1 0,-1 0-1,1 0 1,0 1 0,0-1 0,-1 0-1,1 1 1,0-1 0,0 0-1,0 1 1,-1-1 0,1 0-1,0 1 1,-10 22 390,3 8-309,1 0 1,2 1-1,0 44 1,2-52-71,0 103 341,15 139 1,1-197 872,-50-231 293,16 77-1571,22 83-232,5 5 75,16 15-41,8 6-57,-27-22 249,-1 0 0,1 0 0,0-1 0,1 1 0,-1-1 0,0 0-1,0 0 1,1 0 0,-1 0 0,1-1 0,-1 1 0,0-1 0,1-1-1,-1 1 1,1-1 0,4 0 0,-4-1 10,0 0 0,1 0 0,-1-1-1,0 0 1,0 1 0,0-2 0,-1 1 0,1 0-1,-1-1 1,0 0 0,4-5 0,2-3 36,0-1 1,-2 0-1,1-1 0,-2 0 1,0 0-1,0-1 0,8-30 1,-10 25 55,0-1 0,-2 1 1,0-1-1,0-27 0,-3 38-48,-1 0 0,0 0-1,0 0 1,-1 0 0,0 0-1,0 0 1,-1 1-1,-1-1 1,0 1 0,-9-17-1,12 25-28,1-1-1,-1 1 1,0-1 0,0 1-1,0 0 1,0 0-1,0 0 1,0 0-1,0-1 1,0 1-1,0 0 1,0 1-1,-1-1 1,1 0 0,0 0-1,-1 0 1,1 1-1,0-1 1,-1 1-1,1-1 1,-1 1-1,1 0 1,-1-1-1,1 1 1,-1 0-1,1 0 1,-1 0 0,0 0-1,1 0 1,-1 1-1,1-1 1,-1 0-1,1 1 1,0-1-1,-1 1 1,1-1-1,-1 1 1,1 0 0,0 0-1,-1-1 1,1 1-1,0 0 1,0 0-1,0 0 1,0 1-1,0-1 1,0 0-1,-2 2 1,-3 7-5,-1-1-1,2 1 1,-1 0-1,1 0 1,1 1-1,0-1 1,0 1-1,1 0 1,1 0-1,0 0 1,0 1-1,1-1 1,0 0-1,1 1 1,0-1-1,3 16 1,-2-24-2,0 0-1,0 0 1,0 0-1,0 0 1,0 0 0,1 0-1,-1-1 1,1 1-1,0 0 1,0-1-1,0 0 1,0 1 0,0-1-1,1 0 1,-1 0-1,1 0 1,-1 0 0,1 0-1,0-1 1,4 3-1,2-1-74,0-1-1,1 1 1,-1-1-1,1-1 1,11 1-1,26 4-640,-45-5 681,0 0-1,-1 0 0,1 0 0,0 0 0,0 0 1,-1 0-1,1 0 0,-1 0 0,1 1 0,-1-1 1,1 1-1,-1-1 0,0 1 0,0 0 0,1-1 1,-1 1-1,-1 0 0,1 0 0,0-1 0,0 1 1,-1 0-1,1 0 0,-1 0 0,1 0 0,-1 0 1,0 0-1,0 0 0,0 0 0,0 4 0,-1 8-35,0 0-1,-1 0 0,-4 17 0,3-15 88,2-15-35,1-1 1,0 1-1,0 0 0,0-1 0,0 1 0,-1 0 0,1-1 0,0 1 0,0 0 0,0 0 0,0-1 1,1 1-1,-1 0 0,0-1 0,0 1 0,0 0 0,0-1 0,1 1 0,-1 0 0,0-1 0,1 1 0,0 1 1,-1-2-15,1 0 0,0 0 0,-1 0 0,1 0 0,-1 0 0,1 0 0,-1 0 0,1 0 0,0 0 0,-1 0 0,1 0 0,-1-1 0,1 1 0,-1 0 1,1 0-1,-1-1 0,1 1 0,-1 0 0,1 0 0,0-2 0,28-23-1346,-29 25 1378,31-36-1130,-2-1 0,-2-1 0,27-50-1,-22 30 608,-1 0 68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5.624"/>
    </inkml:context>
    <inkml:brush xml:id="br0">
      <inkml:brushProperty name="width" value="0.05" units="cm"/>
      <inkml:brushProperty name="height" value="0.05" units="cm"/>
    </inkml:brush>
  </inkml:definitions>
  <inkml:trace contextRef="#ctx0" brushRef="#br0">176 1 13187,'-5'4'324,"1"1"0,-1 0 0,1 0 0,0 0 0,0 1 0,1 0 0,-1-1 0,1 1 0,1 0 0,-4 10 0,-1 4 675,-6 41 0,8-28-694,2-1-1,1 1 0,1 0 1,2 0-1,1 0 0,2-1 0,1 1 1,2-1-1,1 0 0,14 36 1,-13-49-219,-9-19-84,0 0 0,0-1 0,0 1 0,0 0 0,0 0 0,0 0 0,0 0-1,0 0 1,0 0 0,0 0 0,0 0 0,0 0 0,0 0 0,0 0 0,0 0 0,0 0 0,0 0 0,0 0 0,0 0 0,0-1 0,0 1 0,0 0 0,1 0 0,-1 0 0,0 0 0,0 0 0,0 0-1,0 0 1,0 0 0,0 0 0,0 0 0,0 0 0,0 0 0,0 0 0,0 0 0,0 0 0,0 0 0,1 0 0,-1 0 0,0 0 0,0 0 0,0 0 0,0 0 0,0 0 0,0 0 0,0 1-1,0-1 1,0 0 0,0 0 0,0 0 0,0 0 0,0 0 0,0 0 0,0 0 0,1 0 0,-9-33 120,-21-35 662,-3 1 0,-55-86-1,87 153-753,-1 0 0,1-1-1,0 1 1,-1-1 0,1 1-1,-1 0 1,1-1 0,0 1-1,0-1 1,-1 1 0,1-1-1,0 1 1,0-1-1,-1 1 1,1-1 0,0 1-1,0-1 1,0 1 0,0-1-1,0 1 1,0-1 0,0 1-1,0-1 1,0 1 0,0-1-1,0 0 1,0 1 0,0-1-1,0 1 1,1-1 0,-1 1-1,1-1 1,20 3 637,14 5-1138,1-2 0,64 2 1,-53-7 148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6.045"/>
    </inkml:context>
    <inkml:brush xml:id="br0">
      <inkml:brushProperty name="width" value="0.05" units="cm"/>
      <inkml:brushProperty name="height" value="0.05" units="cm"/>
    </inkml:brush>
  </inkml:definitions>
  <inkml:trace contextRef="#ctx0" brushRef="#br0">22 2 20428,'0'23'2073,"-3"-7"-1689,-1-15-912,-2-1 1768,2-17-848,-1-7-152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48.625"/>
    </inkml:context>
    <inkml:brush xml:id="br0">
      <inkml:brushProperty name="width" value="0.05" units="cm"/>
      <inkml:brushProperty name="height" value="0.05" units="cm"/>
    </inkml:brush>
  </inkml:definitions>
  <inkml:trace contextRef="#ctx0" brushRef="#br0">122 99 13147,'0'-5'155,"0"0"1,0 0-1,-1 1 0,0-1 1,0 0-1,0 0 1,0 0-1,-1 1 0,0-1 1,0 1-1,0-1 1,0 1-1,-1 0 1,1 0-1,-5-5 0,-5-9 1334,12 18-1460,0 0-1,0-1 0,0 1 0,-1 0 1,1 0-1,0 0 0,0 0 0,0 0 1,-1-1-1,1 1 0,0 0 0,0 0 1,-1 0-1,1 0 0,0 0 0,0 0 1,-1 0-1,1 0 0,0 0 0,0 0 1,-1 0-1,1 0 0,0 0 0,0 0 1,-1 0-1,1 0 0,0 0 0,0 0 0,-1 0 1,1 1-1,0-1 0,0 0 0,-1 0 1,1 0-1,0 0 0,0 0 0,0 1 1,-1-1-1,1 0 0,0 0 0,0 0 1,0 1-1,0-1 0,0 0 0,-1 0 1,1 1-1,0-1 0,0 0 0,0 0 1,0 1-1,0-1 0,0 0 0,0 0 1,0 1-1,0-1 0,-7 17 409,-9 34-244,3 1 0,2 0 0,-8 95 0,12 164-254,8-279 60,4 135 15,-3-133-19,3 1 0,14 58 0,-16-83-9,0 0 0,1 0 0,0-1 0,1 1 0,0-1 0,0 0 0,1-1 0,0 1 0,0-1 0,11 10 0,-11-13-3,0 0 1,0-1-1,0 1 0,1-1 1,0 0-1,0-1 0,0 0 0,0 0 1,0 0-1,1-1 0,-1 0 1,1-1-1,-1 0 0,12 1 0,11-3-42,-1-1-1,1-1 1,-1-2-1,0 0 0,42-16 1,-32 10 16,1 1 1,43-4 0,-16 11 53,-1 4 0,1 2-1,87 15 1,-3 0-44,-97-14 16,1-3 1,60-7-1,108-23-67,-115 13 45,124-3 0,83 38 57,-16-1-10,-118-24-72,259-45-1,-274 29 79,1 7 0,228 9 1,-390 6-16,305 18-33,-216-9 54,119 29 0,-36 15-9,-35-10-46,-120-37 35,1-2-1,-1-1 1,1-1-1,34 0 1,90-14 30,13 0 3,-15 20-15,-140-8-20,0-1 1,-1 1-1,1-1 1,0 0 0,0 0-1,-1 0 1,1-1-1,-1 1 1,1-1 0,-1-1-1,0 1 1,0 0-1,0-1 1,0 0 0,0 0-1,-1 0 1,1 0-1,-1-1 1,0 1 0,3-5-1,7-9 37,-1-1 0,-2 0 0,12-23 0,-18 33-15,-3 6-1,0-1-1,0 1 0,0-1 0,0 1 1,0-1-1,0 0 0,-1 1 0,1-1 1,-1 0-1,0 1 0,1-1 0,-1 0 1,-1 0-1,1 1 0,0-1 1,-1 0-1,0-2 0,-1 0 4,0 0 1,-1 1-1,0-1 0,0 1 1,0 0-1,0 0 0,0 0 1,-6-4-1,6 4-29,0 0-1,0 0 1,1 0 0,0 0-1,-1-1 1,1 1 0,1-1-1,-1 1 1,1-1 0,0 0-1,0 0 1,0 1 0,0-1 0,1 0-1,0-7 1,1-10-51,7-45 0,-6 58 49,9-57-95,32-104 0,-38 149 37,0 0 1,-2 0-1,-1 0 0,0-1 0,-3-30 0,1 25-442,0 26 480,0 0 1,0 1-1,0-1 1,-1 0-1,1 0 1,0 0-1,0 0 1,-1 0-1,1 1 1,0-1 0,-1 0-1,1 0 1,-1 1-1,1-1 1,-1 0-1,0 0 1,1 1-1,-1-1 1,1 1 0,-2-1-1,-2-1-196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49.860"/>
    </inkml:context>
    <inkml:brush xml:id="br0">
      <inkml:brushProperty name="width" value="0.05" units="cm"/>
      <inkml:brushProperty name="height" value="0.05" units="cm"/>
    </inkml:brush>
  </inkml:definitions>
  <inkml:trace contextRef="#ctx0" brushRef="#br0">5376 978 10906,'8'-1'3521,"11"4"-3089,-7-1-273,18-1 51,-1 0 0,1-2 0,31-6 1,89-20 697,-85 14-542,-34 7-237,0-2 1,46-17-1,-65 20-55,-1 0 0,-1 0 0,1-1 1,-1 0-1,0-1 0,0 0 0,-1-1 0,0 0 0,16-18 1,-21 20 10,0 0 0,-1-1 0,1 0 1,-1 1-1,-1-1 0,1 0 0,1-10 1,8-55 308,-8 40-254,6-31-8,32-178-75,-33 208-54,5-22 19,-14 50-11,1 0-1,0 0 1,-1 0-1,0 0 1,0 0 0,-1 0-1,1 0 1,-3-8-1,2 11 2,0 0-1,0 0 0,-1-1 0,1 1 1,-1 0-1,1 0 0,-1 0 0,0 0 1,0 1-1,0-1 0,0 0 0,0 1 1,0-1-1,0 1 0,-1 0 0,1 0 1,0 0-1,-1 0 0,-4-1 0,-6-2 31,-1 1-1,-21-2 1,17 2-12,-174-30 40,-235-29-202,-398 5-411,-2 67 487,295 40 36,-116 8 15,-4-52 133,262-38-44,-170-8 134,458 39-187,1 4 0,0 5 0,-148 30 0,156-13-276,-153 63 0,197-70 155,14-12-26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0.501"/>
    </inkml:context>
    <inkml:brush xml:id="br0">
      <inkml:brushProperty name="width" value="0.05" units="cm"/>
      <inkml:brushProperty name="height" value="0.05" units="cm"/>
    </inkml:brush>
  </inkml:definitions>
  <inkml:trace contextRef="#ctx0" brushRef="#br0">32 17 8834,'-11'-3'440,"-1"0"-320,4-7-88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7.170"/>
    </inkml:context>
    <inkml:brush xml:id="br0">
      <inkml:brushProperty name="width" value="0.05" units="cm"/>
      <inkml:brushProperty name="height" value="0.05" units="cm"/>
    </inkml:brush>
  </inkml:definitions>
  <inkml:trace contextRef="#ctx0" brushRef="#br0">21 178 16035,'-7'35'5398,"-3"52"-4578,10-86-817,-2 13 49,1 0 1,0 0-1,1 0 0,1 0 0,3 18 0,-3-30-35,-1 1 0,1 0 0,0-1 0,0 1 0,0-1 0,0 1 0,0-1 0,0 0 0,1 0 0,-1 1 0,1-1 0,0 0 0,0 0 0,-1 0 0,1-1 0,0 1 0,1 0 0,-1-1 0,0 1 0,0-1 0,1 0 0,-1 0 0,1 0 0,-1 0 0,1 0 0,-1 0 0,1-1 0,-1 1 0,1-1 0,0 0 0,-1 1 0,1-1 0,0-1 0,4 0 0,2 0 49,0-1 1,0 0 0,0-1-1,-1 0 1,1 0 0,-1-1 0,0 0-1,0 0 1,0-1 0,0 0-1,-1-1 1,0 0 0,0 0 0,7-8-1,1-3 115,0-1 0,-1 0 0,-1-1-1,16-29 1,-24 39-113,0 0 0,-1-1 0,0 1-1,0-1 1,-1 1 0,-1-1 0,3-16 0,-5 26-67,0 0 0,0-1 1,1 1-1,-1 0 0,0 0 0,0 0 0,0 0 1,0 0-1,0 0 0,0-1 0,0 1 1,0 0-1,0 0 0,0 0 0,0 0 1,0 0-1,0-1 0,0 1 0,0 0 0,0 0 1,0 0-1,0 0 0,0 0 0,0 0 1,0-1-1,-1 1 0,1 0 0,0 0 1,0 0-1,0 0 0,0 0 0,0 0 0,0 0 1,0-1-1,0 1 0,0 0 0,-1 0 1,1 0-1,0 0 0,0 0 0,0 0 1,0 0-1,0 0 0,0 0 0,-1 0 0,1 0 1,0 0-1,0 0 0,0 0 0,0 0 1,0 0-1,-1 0 0,1 0 0,0 0 1,0 0-1,0 0 0,0 0 0,0 0 1,0 0-1,-1 0 0,1 0 0,0 0 0,0 0 1,0 0-1,0 0 0,-7 7 8,5-1-7,-1 0 0,1 0 0,1 1 0,-1-1 0,1 1 0,0-1 0,1 1 0,-1 7-1,5 56-56,-3-62 45,0 1-1,1-1 1,0 0 0,0 0-1,1 0 1,0 0 0,0-1 0,1 1-1,0-1 1,1 0 0,-1 0 0,10 11-1,-10-14 6,-1-1-1,1 0 1,0 0-1,0 0 0,0 0 1,0 0-1,0-1 0,0 0 1,1 0-1,-1 0 1,1-1-1,0 1 0,-1-1 1,1 0-1,0 0 1,0-1-1,-1 1 0,1-1 1,0 0-1,0-1 1,0 1-1,0-1 0,7-2 1,-8 2 14,1-1-1,-1 1 1,0-1 0,1 0 0,-1-1 0,0 1 0,0-1-1,-1 0 1,1 0 0,0 0 0,-1-1 0,0 1-1,0-1 1,0 1 0,0-1 0,-1 0 0,1 0 0,-1-1-1,0 1 1,2-7 0,0 2 26,-1-2 1,-1 1-1,0 0 0,0-1 0,-1 1 1,0-1-1,-1 1 0,-1-14 1,-4 2 22,5 21-55,0 0 0,0 0 0,0 0 0,-1 0 0,1 1 0,-1-1 1,1 0-1,0 0 0,-1 0 0,1 0 0,-1 1 0,0-1 0,1 0 0,-1 1 0,0-1 0,1 0 0,-1 1 0,0-1 0,0 1 0,-1-1 0,2 0-2,-1 1-1,1 0 1,0 0-1,0 0 0,0 0 1,-1 0-1,1 0 1,0 0-1,0 0 1,0 0-1,-1 0 1,1 0-1,0 0 1,0 0-1,0 0 0,-1 0 1,1 0-1,0 0 1,0 0-1,0 0 1,-1 0-1,1 1 1,0-1-1,0 0 1,0 0-1,-1 0 0,1 0 1,0 0-1,0 0 1,0 1-1,0-1 1,0 0-1,-1 0 1,1 0-1,0 1 1,0-1-1,0 0 0,0 0 1,0 0-1,0 1 1,0-1-1,2 12-19,11 10-49,-9-19 59,1 0-1,0 0 0,0 0 1,0-1-1,0 0 0,0 0 1,0 0-1,0 0 0,1-1 1,-1 0-1,0 0 0,1-1 1,-1 1-1,8-2 0,2 1-5,0-1 0,-1-1-1,1 0 1,14-5 0,-13 3 13,0-2 1,-1 1-1,0-2 1,0 0-1,26-18 1,-35 21 10,0 0 1,0-1-1,-1 0 1,0 0-1,1 0 1,-2-1-1,1 0 1,-1 0-1,0 0 1,0 0-1,0-1 1,-1 1-1,0-1 1,0 0-1,1-9 1,-3 15-7,-1-1 1,1 1-1,-1-1 1,0 0-1,0 1 1,0-1-1,1 1 1,-2-1-1,1 1 1,0-1 0,0 0-1,0 1 1,-1-1-1,1 1 1,-1-1-1,1 1 1,-1-1-1,0 1 1,1 0 0,-1-1-1,0 1 1,0 0-1,0-1 1,0 1-1,0 0 1,0 0-1,-1 0 1,1 0 0,0 0-1,0 0 1,-4-1-1,3 1 2,0 1 1,0-1-1,0 1 0,0-1 1,-1 1-1,1 0 0,0 0 1,0 0-1,-1 0 0,1 1 1,0-1-1,0 1 0,0-1 1,0 1-1,0 0 0,-1-1 1,1 1-1,0 0 0,1 0 1,-1 1-1,-3 2 0,1-1-1,0 0 0,0 1 1,0 0-1,1 0 0,0 0 0,0 0 0,0 1 0,1-1 0,-1 1 0,1 0 0,0 0 1,0 0-1,1 0 0,-3 9 0,4-11-5,0 0 0,-1 0 0,1 0 0,0-1 0,1 1 1,-1 0-1,0 0 0,1 0 0,0-1 0,-1 1 0,1 0 0,0-1 0,1 1 1,-1 0-1,0-1 0,1 0 0,-1 1 0,1-1 0,0 0 0,0 0 0,0 1 0,0-2 1,0 1-1,0 0 0,0 0 0,1-1 0,-1 1 0,5 1 0,5 2-21,0 0-1,0-1 1,1-1-1,0 0 1,-1-1-1,17 2 1,81-2-379,-77-2 242,2-1-37,-16 0 27,-1 1 1,0 1-1,0 0 0,0 1 0,30 7 1,-34 0 921,-20-23 479,-29-103 501,29 96-1956,2-1 1,1 0-1,-1-33 0,4 53 136,0 0 0,0 1 0,0-1 0,0 0 0,1 1 1,-1-1-1,1 1 0,-1-1 0,1 1 0,-1-1 0,1 1 0,0-1 1,0 1-1,0 0 0,0-1 0,0 1 0,0 0 0,0 0 0,0 0 0,0 0 1,0 0-1,1 0 0,-1 0 0,0 0 0,1 0 0,-1 0 0,1 1 1,-1-1-1,1 1 0,-1-1 0,1 1 0,0 0 0,-1-1 0,1 1 0,1 0 1,9-1-220,-1 1 0,1 1-1,-1 0 1,14 2 0,-1 0-16,20 1-391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1.494"/>
    </inkml:context>
    <inkml:brush xml:id="br0">
      <inkml:brushProperty name="width" value="0.05" units="cm"/>
      <inkml:brushProperty name="height" value="0.05" units="cm"/>
    </inkml:brush>
  </inkml:definitions>
  <inkml:trace contextRef="#ctx0" brushRef="#br0">21 3806 9490,'-7'6'802,"-3"3"613,7-10-929,3-7-346,7-23-46,2 1 0,1 0-1,1 0 1,24-43-1,-35 71-90,281-479 216,-230 401-227,515-688-203,-436 619 172,202-179-1,181-96 22,-348 304 37,6 6 0,295-145 0,-263 167 71,4 9 0,4 9 1,279-61-1,675-58 557,-495 123-78,-166 19-112,-356 35-351,1341-137 565,-1366 140-656,-22 1 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2.153"/>
    </inkml:context>
    <inkml:brush xml:id="br0">
      <inkml:brushProperty name="width" value="0.05" units="cm"/>
      <inkml:brushProperty name="height" value="0.05" units="cm"/>
    </inkml:brush>
  </inkml:definitions>
  <inkml:trace contextRef="#ctx0" brushRef="#br0">4 91 13051,'0'0'61,"-1"-1"0,1 0 1,-1 1-1,1-1 0,0 0 1,0 1-1,-1-1 0,1 0 1,0 1-1,0-1 0,0 0 1,0 1-1,0-1 0,0 0 0,0 0 1,0 1-1,0-1 0,0 0 1,0 0-1,0 1 0,0-1 1,1 0-1,-1 1 0,0-1 1,1 0-1,15-17 701,25-7 308,-31 19-974,1 2 0,0 0 1,1 0-1,-1 1 0,1 0 1,-1 1-1,1 0 0,0 1 0,0 0 1,-1 1-1,1 1 0,0-1 1,0 2-1,-1 0 0,1 0 1,18 7-1,8 6-103,1 2 0,-2 1 0,50 34 0,39 18 125,-119-67-99,22 11 118,-28-13-119,0-1 0,0 1 0,-1-1 0,1 0 0,0 1 0,0 0-1,-1-1 1,1 1 0,-1-1 0,1 1 0,0 0 0,-1-1 0,1 1 0,-1 0-1,0 0 1,1-1 0,-1 1 0,0 0 0,1 0 0,-1 0 0,0-1 0,0 1-1,1 0 1,-1 0 0,0 0 0,0 0 0,0 0 0,-1 1 0,-1 3 49,-1-1 1,-1 0-1,1 0 0,0 0 1,-1 0-1,0 0 1,0-1-1,0 1 1,-6 3-1,5-4-14,-184 137 1113,-103 82-1018,256-190-182,24-16-32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3.591"/>
    </inkml:context>
    <inkml:brush xml:id="br0">
      <inkml:brushProperty name="width" value="0.05" units="cm"/>
      <inkml:brushProperty name="height" value="0.05" units="cm"/>
    </inkml:brush>
  </inkml:definitions>
  <inkml:trace contextRef="#ctx0" brushRef="#br0">33 61 13667,'3'-7'777,"16"-32"1437,-8 25 2706,-11 14-4855,-3 21 242,0 1-1,-2-1 1,-10 31-1,0-2-251,6-21-31,6-17-14,-1-1-1,1 1 1,1 0 0,-1 14 0,3-25-10,0 0 0,0 0 1,0 0-1,0 0 0,0 0 0,0 0 0,0 0 1,0 0-1,1 0 0,-1 0 0,0 0 0,1-1 1,-1 1-1,1 0 0,-1 0 0,1 0 0,-1 0 1,1 0-1,-1-1 0,1 1 0,0 0 0,0-1 1,-1 1-1,1 0 0,0-1 0,0 1 1,0-1-1,0 1 0,-1-1 0,1 0 0,0 1 1,0-1-1,0 0 0,0 1 0,0-1 0,0 0 1,0 0-1,0 0 0,0 0 0,0 0 0,0 0 1,0 0-1,0 0 0,0-1 0,2 0 0,5 0-1,-1-1-1,1-1 1,-1 1-1,13-7 0,6-5 2,0-1-1,0-1 1,-2-1 0,28-25-1,-16 8 34,56-67 0,-111 156-62,13-38 32,-1-3-6,1 1 1,1 1-1,1-1 0,0 1 0,-3 29 1,7-43 2,0-1 1,0 0 0,0 0-1,0 1 1,0-1 0,0 0-1,0 1 1,0-1 0,0 0-1,1 0 1,-1 1 0,0-1-1,1 0 1,-1 0 0,1 0-1,0 1 1,-1-1 0,1 0-1,0 0 1,0 0 0,-1 0-1,1 0 1,0 0 0,0-1-1,0 1 1,0 0 0,0 0-1,0-1 1,0 1 0,1 0-1,-1-1 1,0 1 0,0-1 0,0 0-1,1 1 1,-1-1 0,0 0-1,1 0 1,-1 0 0,0 0-1,0 0 1,1 0 0,-1 0-1,0 0 1,1 0 0,1-1-1,5-1 5,0-1 0,0 1 0,0-1-1,-1-1 1,1 1 0,8-6 0,2-4 40,0 0-1,-1 0 1,0-2 0,-1 0-1,-1-1 1,0-1 0,14-21-1,-33 44 42,0 1 0,1-1 0,0 1 1,-4 12-1,5-15-78,1-1 0,0 1 0,1-1 0,-1 1 0,1 0 0,-1 0 0,1-1 0,0 1 0,0 0 0,1-1 0,-1 1 0,2 3 0,-2-5-6,1-1 0,-1 0 0,1 0 0,0 0-1,-1 0 1,1 0 0,0 0 0,0 0 0,0 0 0,0 0 0,0 0 0,0-1-1,0 1 1,0 0 0,0-1 0,0 1 0,0 0 0,0-1 0,2 1 0,1 0 2,-1 0 1,1 0-1,0-1 1,0 1-1,-1-1 1,7 0 0,3-2 4,0 1 0,22-7 0,5-5 29,0-2 0,69-37 0,-78 37-16,-31 15-22,0 0-1,0 1 1,0-1-1,1 0 1,-1 0-1,0 0 1,0 1-1,0-1 0,0 0 1,0 0-1,0 1 1,0-1-1,0 0 1,0 0-1,0 1 0,0-1 1,0 0-1,0 0 1,0 1-1,0-1 1,0 0-1,0 0 0,0 1 1,0-1-1,0 0 1,0 0-1,0 1 1,-1-1-1,1 0 1,0 0-1,0 0 0,0 1 1,0-1-1,0 0 1,-1 0-1,1 0 1,0 1-1,-1-1 0,-6 14-11,6-12 10,-9 15-10,1 0 0,-11 28 0,19-42 10,-1 1 0,1-1 0,0 1 0,0 0 0,0-1 0,1 1 0,-1 0 1,1-1-1,0 1 0,0 0 0,0 0 0,0-1 0,1 1 0,0 0 0,-1 0 0,1-1 0,1 1 0,-1-1 0,0 1 0,4 5 0,-3-7-22,0 0 1,0 0-1,0-1 0,1 1 1,-1 0-1,1-1 0,-1 0 0,1 1 1,-1-1-1,1 0 0,0 0 1,-1 0-1,1-1 0,0 1 0,0-1 1,-1 1-1,1-1 0,0 0 1,0 0-1,0-1 0,0 1 0,-1 0 1,5-2-1,2 0-227,-1 0 1,0-1-1,0 0 0,0 0 0,0-1 0,10-6 1,-9 3 22,0 0 1,0-1-1,-1-1 1,0 1-1,0-1 1,-1 0-1,-1-1 1,1 0-1,-2 0 1,1 0-1,-1-1 1,-1 0-1,4-12 1,9-26-637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3.973"/>
    </inkml:context>
    <inkml:brush xml:id="br0">
      <inkml:brushProperty name="width" value="0.05" units="cm"/>
      <inkml:brushProperty name="height" value="0.05" units="cm"/>
    </inkml:brush>
  </inkml:definitions>
  <inkml:trace contextRef="#ctx0" brushRef="#br0">131 98 13691,'63'-97'6080,"-62"97"-6045,-1 0 0,0 0 0,0 0 0,0 0 0,1 0 0,-1 0 0,0 0 0,0 0 0,0 0 0,1 0 0,-1 0 0,0 0 0,0 0 0,0 0 0,0 0 0,1 0 0,-1 0 0,0 0 0,0 0 0,0 0 0,1 0 0,-1 1 0,0-1 0,0 0 0,0 0 0,0 0 0,0 0 0,1 0 0,-1 1 0,0-1 0,0 0 0,0 0 0,0 0 0,0 0 0,0 1 0,0-1 0,0 0 0,0 0 0,0 0 0,0 1 0,0-1 0,0 0 0,0 0 0,0 0 0,0 1 0,0-1 0,0 0 0,0 0 0,0 0 0,0 1 0,0-1 0,0 9 95,0-1 1,-1 1-1,0-1 0,0 1 0,-1-1 0,-4 13 1,-1 5-32,-15 59 11,-4 16 100,-21 170 0,46-258-194,0-10-12,0 0 1,1 1-1,0-1 0,-1 0 0,1 1 0,1-1 0,-1 1 1,0-1-1,1 0 0,0 1 0,1 2 0,-1-6 43,0-6-27,-1-8-4,-5-12-89,-1 0 1,-1 0-1,-2 1 1,-15-33-1,-12-37 45,35 94 38,1-1 0,0 1 0,-1-1 0,1 1 0,0 0 0,0-1 0,-1 1 0,1-1 0,0 1 0,1-1 0,-1 1 0,0-1 0,1-1 0,-1 2-3,0 1 0,1-1 0,-1 1 0,0-1 0,1 1 0,-1-1 1,1 1-1,-1 0 0,0-1 0,1 1 0,-1 0 0,1-1 0,-1 1 1,1 0-1,-1-1 0,1 1 0,-1 0 0,1 0 0,-1 0 0,1 0 0,0-1 1,-1 1-1,1 0 0,4 0 30,0 1 0,0 0 0,0-1 0,0 1 0,-1 1 1,7 1-1,-2 0-22,5 2-266,1-1 0,0 0 0,1-1 0,-1-1 0,0 0 0,29-1 0,-24-7-43,-12-8-103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4.396"/>
    </inkml:context>
    <inkml:brush xml:id="br0">
      <inkml:brushProperty name="width" value="0.05" units="cm"/>
      <inkml:brushProperty name="height" value="0.05" units="cm"/>
    </inkml:brush>
  </inkml:definitions>
  <inkml:trace contextRef="#ctx0" brushRef="#br0">40 21 17932,'-20'-12'1840,"9"7"-1192,2 2-288,9 7 1017,7 5-1209,6-1 216,2-1-152,0 1-344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5.191"/>
    </inkml:context>
    <inkml:brush xml:id="br0">
      <inkml:brushProperty name="width" value="0.05" units="cm"/>
      <inkml:brushProperty name="height" value="0.05" units="cm"/>
    </inkml:brush>
  </inkml:definitions>
  <inkml:trace contextRef="#ctx0" brushRef="#br0">50 53 16243,'13'-19'1529,"12"-12"203,-25 31-1695,0 0-1,0-1 1,0 1-1,0 0 1,1 0-1,-1 0 1,0 0-1,0 0 1,0-1-1,0 1 1,0 0-1,0 0 1,1 0 0,-1 0-1,0 0 1,0 0-1,0 0 1,0 0-1,0 0 1,1-1-1,-1 1 1,0 0-1,0 0 1,0 0-1,0 0 1,1 0-1,-1 0 1,0 0-1,0 0 1,0 0-1,0 0 1,1 0-1,-1 0 1,0 1 0,0-1-1,0 0 1,0 0-1,1 0 1,-1 0-1,0 0 1,0 0-1,1 9 813,-6 10-203,-78 211 207,82-226-852,0-1-1,0 0 1,0 1-1,0-1 1,1 1-1,-1-1 1,1 1-1,0-1 1,0 1-1,1 4 0,-1-7 1,0 0-1,1 0 0,-1 0 0,1 0 0,-1-1 0,1 1 0,0 0 0,-1 0 0,1 0 0,0 0 0,0-1 0,0 1 1,-1 0-1,1-1 0,0 1 0,0-1 0,0 1 0,0-1 0,0 1 0,0-1 0,0 0 0,0 1 0,0-1 0,0 0 0,0 0 1,0 0-1,0 0 0,0 0 0,1 0 0,-1 0 0,0 0 0,0 0 0,0 0 0,0-1 0,2 0 0,7-1-5,0-1 0,1 0 0,-1 0 0,0-1 0,-1-1 0,15-8 0,54-41-3,-51 34 15,50-44 76,-77 64-81,0 0 1,0 1-1,0-1 0,0 0 1,0 0-1,0 1 0,0-1 1,0 0-1,0 1 1,0-1-1,0 0 0,0 0 1,0 1-1,0-1 0,0 0 1,0 0-1,0 1 0,0-1 1,1 0-1,-1 0 0,0 0 1,0 1-1,0-1 0,0 0 1,1 0-1,-1 0 0,0 1 1,0-1-1,0 0 0,1 0 1,-1 0-1,0 0 1,0 0-1,0 1 0,1-1 1,-1 0-1,0 0 0,0 0 1,1 0-1,-1 0 0,0 0 1,0 0-1,1 0 0,-1 0 1,0 0-1,1 0 0,-1 0 1,0 0-1,0 0 0,1 0 1,-1 0-1,0 0 1,0-1-1,1 1 0,-1 0 1,0 0-1,0 0 0,0 0 1,1 0-1,-1-1 0,0 1 1,0 0-1,0 0 0,1 0 1,-1-1-1,-6 33 64,3-15-32,3-16-31,0 1 1,0 0-1,0-1 0,0 1 1,0 0-1,0-1 1,0 1-1,0 0 0,1-1 1,-1 1-1,1 0 1,-1-1-1,1 1 0,0-1 1,0 1-1,-1-1 1,1 1-1,0-1 0,0 0 1,2 2-1,-2-2 3,1 0 0,-1-1 0,1 1 0,-1 0-1,1-1 1,-1 1 0,1-1 0,-1 0 0,1 0 0,0 1-1,-1-1 1,1 0 0,0 0 0,-1 0 0,1-1 0,-1 1 0,1 0-1,0-1 1,-1 1 0,1-1 0,2 0 0,4-4 20,0 1 0,0-1 1,0 0-1,-1-1 0,1 0 1,-1 0-1,-1 0 0,1-1 0,-1 0 1,8-12-1,18-19 109,-30 44-81,-3 4-36,-5 13 22,2-14-15,2 1 0,-1-1 0,2 1 0,-1 0 0,1-1 0,0 1 0,2 18 0,-1-27-19,1 1 1,-1-1-1,0 0 0,1 0 0,-1 1 1,0-1-1,1 0 0,0 0 1,-1 0-1,1 0 0,0 0 0,-1 0 1,1 0-1,0 0 0,0 0 1,0 0-1,0 0 0,0-1 0,0 1 1,0 0-1,0 0 0,2 0 1,0 0 0,0-1 1,-1 1 0,1-1 0,-1 0-1,1 1 1,0-1 0,-1 0-1,1-1 1,0 1 0,3-1 0,7-3 12,0 0 1,0-1-1,17-9 1,-23 11-10,31-18 18,-29 14-23,1 2-1,0-1 1,1 1-1,-1 1 1,1 0-1,17-5 1,-26 10-6,1-1 1,0 0 0,-1 1 0,1 0 0,0-1 0,-1 1-1,1 0 1,-1 0 0,1 1 0,-1-1 0,1 0 0,-1 1-1,0 0 1,0-1 0,0 1 0,0 0 0,0 0 0,0 0-1,2 4 1,21 15-9,-20-18 6,1-1 1,-1 0 0,1 0-1,0 0 1,0-1 0,0 0 0,0 0-1,0 0 1,0-1 0,0 0-1,0 0 1,0-1 0,0 1-1,0-1 1,11-4 0,-12 4 5,0 0 1,-1-1-1,1 0 1,0 0-1,-1 0 1,0-1-1,1 1 0,-1-1 1,0 0-1,0 0 1,0-1-1,-1 1 1,1-1-1,-1 0 1,0 0-1,0 0 0,0 0 1,-1 0-1,3-6 1,-4 7 7,-1 1 1,1 0 0,-1-1 0,0 1 0,0-1-1,0 1 1,0 0 0,0-1 0,0 1 0,-1-1-1,1 1 1,-1 0 0,0 0 0,0-1 0,0 1-1,0 0 1,0 0 0,0 0 0,0 0-1,-2-2 1,1 1 97,0 1-1,0-1 1,0 1-1,0 0 0,0 0 1,-1-1-1,1 1 1,-5-2-1,20 4 112,18 3-819,-1-2 0,51-6 0,-78 5 562,0-1 0,0 1 1,0-1-1,0 0 0,-1 0 1,1 0-1,5-3 0,16-18-340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142"/>
    </inkml:context>
    <inkml:brush xml:id="br0">
      <inkml:brushProperty name="width" value="0.05" units="cm"/>
      <inkml:brushProperty name="height" value="0.05" units="cm"/>
    </inkml:brush>
  </inkml:definitions>
  <inkml:trace contextRef="#ctx0" brushRef="#br0">41 156 16436,'1'1'114,"0"0"0,0 0 1,0 0-1,1-1 0,-1 1 1,0-1-1,0 1 0,0-1 1,1 1-1,-1-1 1,0 0-1,0 1 0,1-1 1,-1 0-1,0 0 0,1 0 1,-1 0-1,0 0 0,0 0 1,1 0-1,-1-1 1,0 1-1,1 0 0,-1-1 1,0 1-1,0-1 0,0 0 1,0 1-1,1-1 0,-1 0 1,0 1-1,0-1 1,0 0-1,0 0 0,0-1 1,3-1-42,0-1 1,-1 1 0,0-1 0,0 0-1,0 0 1,0 0 0,-1 0 0,3-6 0,-3 4 50,0 1 1,-1-1 0,1 0-1,-1 0 1,-1 0 0,1 0 0,-1-10-1,0 14-74,0-1 0,-1 0 0,1 0 0,-1 0 1,1 0-1,-1 0 0,0 0 0,0 1 0,0-1 0,-1 0 0,1 1 0,-1-1 0,1 1 0,-1 0 0,0-1 0,-4-3 0,5 5-32,0 0 0,-1 1 1,1-1-1,0 1 0,0-1 0,-1 1 0,1-1 1,0 1-1,-1-1 0,1 1 0,0 0 0,-1 0 1,1 0-1,-1 0 0,1 0 0,0 0 1,-1 0-1,1 1 0,0-1 0,-1 0 0,1 1 1,0-1-1,-1 1 0,1-1 0,0 1 0,0 0 1,0-1-1,-1 1 0,1 0 0,-1 1 1,-2 1-1,1 1 0,-1-1 1,0 1-1,1 0 1,0-1-1,0 2 1,-3 4-1,2 0-10,-1 0 1,1 1-1,1-1 0,-1 1 0,2 0 1,-1 1-1,2-1 0,-1 0 0,1 0 1,1 1-1,0-1 0,0 0 0,1 1 1,0-1-1,5 19 0,-5-26-7,1-1 0,-1 1 1,0 0-1,1-1 0,-1 1 0,1-1 0,-1 0 0,1 0 0,0 1 1,0-1-1,0 0 0,1-1 0,-1 1 0,0 0 0,1-1 0,-1 1 1,5 1-1,-2-1-1,0-1 1,0 1-1,0-1 1,0 0-1,1-1 1,-1 1-1,0-1 1,1 0-1,4-1 1,6-2 6,0 0-1,0 0 1,-1-2-1,0 0 1,21-10-1,3-5 161,0-1 1,-1-3-1,58-47 0,-99 76-91,0-1 1,1 0 0,0 1 0,0 0 0,0-1-1,0 1 1,-1 7 0,3-10-70,-1 1 0,1 0 1,-1 0-1,1-1 0,0 1 0,0 0 0,1 0 1,0 4-1,-1-6-5,0 0-1,1 0 1,-1 0 0,1 0-1,-1 0 1,1 0 0,-1 0 0,1 0-1,0 0 1,-1 0 0,1 0-1,0 0 1,0-1 0,0 1 0,0 0-1,-1 0 1,1-1 0,0 1 0,0-1-1,0 1 1,0-1 0,2 1-1,5 1 4,0-1-1,-1 0 0,1-1 0,0 1 0,0-2 0,0 1 0,0-1 0,0 0 0,-1 0 0,15-5 1,5-3 10,40-20 0,-1-5 12,15-7 25,-79 40-48,0 0 0,0 1 0,0-1 0,0 0-1,0 1 1,0-1 0,0 1 0,0 0 0,4 0 0,-5 0-1,-1 0 0,1 0-1,-1 0 1,1 0 0,-1 1 0,1-1 0,-1 0 0,1 0 0,-1 1-1,1-1 1,-1 0 0,1 1 0,-1-1 0,0 0 0,1 1 0,-1-1-1,1 1 1,-1-1 0,0 0 0,1 1 0,-1-1 0,0 1 0,1 0-1,-1 3 23,1 0 0,-1 0 0,1 0 0,-1 0 0,0 0-1,-1 0 1,1 0 0,-2 4 0,2-5 4,-1 0 1,0 0-1,1 0 0,0 0 1,0 0-1,-1 0 0,2 0 1,-1 0-1,0 0 0,1 1 1,-1-1-1,1 0 0,2 3 1,-3-6-55,0 0 1,0 0 0,-1 0-1,1-1 1,0 1-1,0 0 1,0 0 0,1 0-1,-1 0 1,0-1 0,0 1-1,0 0 1,0 0 0,0 0-1,0 0 1,0-1-1,0 1 1,0 0 0,0 0-1,0 0 1,0 0 0,1 0-1,-1-1 1,0 1 0,0 0-1,0 0 1,0 0 0,0 0-1,1 0 1,-1 0-1,0 0 1,0 0 0,0 0-1,0-1 1,0 1 0,1 0-1,-1 0 1,0 0 0,0 0-1,0 0 1,1 0-1,-1 0 1,0 0 0,0 0-1,0 0 1,0 0 0,1 0-1,-1 0 1,0 1 0,0-1-1,0 0 1,0 0 0,1 0-1,-1 0 1,0 0-1,0 0 1,0 0 0,0 0-1,0 0 1,0 1 0,1-1-1,-3-16-981,-6 1 558,-2-7-160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565"/>
    </inkml:context>
    <inkml:brush xml:id="br0">
      <inkml:brushProperty name="width" value="0.05" units="cm"/>
      <inkml:brushProperty name="height" value="0.05" units="cm"/>
    </inkml:brush>
  </inkml:definitions>
  <inkml:trace contextRef="#ctx0" brushRef="#br0">0 0 16732,'2'3'1952,"1"4"-1344,2-1-256,1 1 1705,4 2-2257,3-2 1264,-1-4-936,0 0-24,0-2-96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952"/>
    </inkml:context>
    <inkml:brush xml:id="br0">
      <inkml:brushProperty name="width" value="0.05" units="cm"/>
      <inkml:brushProperty name="height" value="0.05" units="cm"/>
    </inkml:brush>
  </inkml:definitions>
  <inkml:trace contextRef="#ctx0" brushRef="#br0">1 165 17396,'7'-1'375,"0"0"0,0 0 0,0-1 1,0 0-1,0 0 0,-1-1 0,1 1 1,-1-1-1,0-1 0,1 1 0,-1-1 1,-1 0-1,1-1 0,-1 1 0,9-10 1,-9 10-310,-1-1 0,0 1 1,0 0-1,0-1 0,0 0 1,-1 0-1,0 0 0,0-1 1,0 1-1,0-1 0,-1 1 1,0-1-1,-1 0 0,3-12 1,-4 18-61,0-1 1,0 0 0,0 0-1,0 0 1,0 1 0,0-1 0,0 0-1,0 0 1,0 0 0,0 1 0,-1-1-1,1 0 1,0 0 0,-1 1 0,1-1-1,0 0 1,-1 1 0,1-1 0,-1 0-1,1 1 1,-1-1 0,1 1-1,-1-1 1,0 0 0,1 1 0,-1 0-1,-1-2 1,1 2 1,0 0 0,-1 0-1,1 0 1,0 0 0,-1 0-1,1 0 1,-1 0 0,1 0-1,0 0 1,-1 1 0,1-1-1,0 1 1,-1-1 0,0 2-1,-4 0 12,0 1 1,1 1-1,0-1 0,0 1 0,-8 7 0,7-5-12,1 1 0,0-1-1,0 1 1,1 0 0,0 1-1,0-1 1,1 1 0,0-1-1,-4 16 1,6-21-11,1 1 1,-1-1-1,1 1 1,0-1-1,0 0 1,-1 1-1,2-1 1,-1 1-1,0-1 1,0 1-1,1-1 1,-1 0-1,1 1 1,0-1-1,0 0 1,0 1 0,0-1-1,0 0 1,0 0-1,1 0 1,-1 0-1,1 0 1,-1 0-1,1 0 1,0-1-1,0 1 1,0 0-1,0-1 1,0 0-1,0 1 1,0-1-1,0 0 1,0 0-1,1 0 1,-1-1-1,5 2 1,3 0-9,0 0 0,1-1 1,-1 0-1,0-1 0,1-1 1,-1 1-1,0-1 0,1-1 1,14-4-1,12-5-25,42-19 0,-57 21 34,6-3 5,-20 8 4,0 0-1,-1 1 1,1 0-1,0 0 1,1 1 0,-1 0-1,0 1 1,14-2-1,-20 4 8,-1-1-1,1 1 1,0-1 0,-1 1-1,1 0 1,-1-1 0,1 1-1,0 0 1,-1 0-1,0 0 1,1 0 0,-1 0-1,0 1 1,1-1 0,-1 0-1,0 1 1,0-1-1,0 0 1,1 4 0,-1-3 0,1 0 1,-1 0 0,1 0 0,-1 0-1,1-1 1,0 1 0,0 0 0,0-1-1,0 1 1,0-1 0,2 2 0,2-2-7,-1 1 0,0-1 0,1 0 0,-1-1 1,1 1-1,-1-1 0,1 0 0,0 0 0,-1-1 1,1 0-1,7-1 0,9-4-199,30-12 1,-36 12 46,6-3-66,-10 3 8,1 1-1,0 1 1,20-4 0,-31 7 166,1 1 0,0-1 0,0 1 0,-1 0 0,1 0 0,0 0 0,0 0 0,-1 1 0,1-1 0,0 1 0,-1 0 0,1-1 0,0 1 0,-1 0 0,1 1 0,-1-1 0,1 0 0,-1 1 0,0-1 0,0 1 0,0 0 0,4 3 0,-2 0 64,-1 0-1,2-1 1,-1 0-1,0 0 1,10 7-1,-12-10-13,1 0 0,0 1-1,0-1 1,0 0-1,0 0 1,0 0-1,1-1 1,-1 1-1,0-1 1,0 0-1,0 0 1,1 0-1,3 0 1,20-5-244,0-1 0,-1-1-1,1-1 1,44-21 0,21-6-1072,-90 34 1264,-1 0 0,1 1 0,-1-1-1,1 1 1,-1 0 0,1-1 0,-1 1 0,1 0 0,0 0 0,-1 0 0,1 0 0,0 0 0,-1 1 0,1-1 0,-1 0 0,3 2 0,-4-2 26,1 0 0,-1 0 1,0 1-1,1-1 0,-1 0 0,0 1 1,0-1-1,1 0 0,-1 1 1,0-1-1,0 0 0,0 1 1,1-1-1,-1 1 0,0-1 0,0 0 1,0 1-1,0-1 0,0 1 1,0-1-1,0 1 0,0-1 1,0 1-1,-7 17-203,6-16 220,-1 0-1,0 1 0,1-1 1,-1 0-1,0 0 0,0 0 1,0 0-1,-1 0 0,-3 2 1,-6-5 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7.759"/>
    </inkml:context>
    <inkml:brush xml:id="br0">
      <inkml:brushProperty name="width" value="0.05" units="cm"/>
      <inkml:brushProperty name="height" value="0.05" units="cm"/>
    </inkml:brush>
  </inkml:definitions>
  <inkml:trace contextRef="#ctx0" brushRef="#br0">97 0 19708,'1'23'1465,"-4"12"-1209,-4 6-136,-3 10 296,-4 9-104,4-1-32,3-4-128,2-6-128,3-7-96,0-9-232,2-6-176,-3-8 72,-2-8 256,-7-2-88,-5-5-81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7.556"/>
    </inkml:context>
    <inkml:brush xml:id="br0">
      <inkml:brushProperty name="width" value="0.05" units="cm"/>
      <inkml:brushProperty name="height" value="0.05" units="cm"/>
    </inkml:brush>
  </inkml:definitions>
  <inkml:trace contextRef="#ctx0" brushRef="#br0">146 297 16139,'-7'1'266,"0"0"-1,0 1 0,0-1 1,0 1-1,0 1 0,1 0 1,-1-1-1,1 2 0,0-1 0,0 1 1,0 0-1,0 0 0,1 1 1,-1 0-1,1 0 0,0 0 0,1 0 1,-1 1-1,1 0 0,0 0 1,1 0-1,0 0 0,-1 0 1,2 1-1,-1 0 0,1-1 0,-2 13 1,3-18-258,1 1 1,0-1-1,0 0 0,-1 0 1,1 1-1,0-1 1,1 0-1,-1 1 0,0-1 1,0 0-1,0 0 1,1 1-1,-1-1 0,0 0 1,1 0-1,0 0 1,-1 0-1,1 1 1,-1-1-1,1 0 0,0 0 1,0 0-1,0 0 1,0 0-1,0-1 0,0 1 1,0 0-1,0 0 1,0-1-1,0 1 0,0 0 1,0-1-1,0 1 1,2 0-1,0-1-3,0 1 0,0-1 0,0 0 0,0 0 0,0 0 0,0 0 0,0-1-1,0 1 1,0-1 0,0 0 0,0 1 0,0-1 0,-1-1 0,4 0 0,7-6 14,-1 0 1,0-1 0,0 0 0,-1 0-1,0-2 1,0 1 0,14-21 0,-3 1 94,34-62 1,-41 64-85,-2 0 1,-1 0 0,-1-2 0,-2 1 0,8-40 0,-14 44-59,-3 25 27,0 0-1,0 0 1,0-1 0,0 1-1,0 0 1,0 0 0,0 0 0,0-1-1,0 1 1,0 0 0,0 0-1,0 0 1,0-1 0,0 1 0,0 0-1,0 0 1,0 0 0,0-1-1,0 1 1,0 0 0,0 0 0,0 0-1,0 0 1,0-1 0,-1 1-1,1 0 1,0 0 0,0 0 0,0 0-1,0 0 1,0-1 0,-1 1-1,1 0 1,0 0 0,0 0 0,0 0-1,0 0 1,-1 0 0,1 0-1,0 0 1,0 0 0,0 0 0,-1-1-1,1 1 1,0 0 0,0 0-1,0 0 1,-1 0 0,1 0 0,0 1-1,0-1 1,-1 0 0,-7 8-54,3 1 37,1 1 1,-1 1-1,2-1 0,-1 1 1,1 0-1,-2 14 0,-6 71-13,10-69 39,0 0-1,1 0 0,2 0 0,10 52 0,-9-68-134,-1 1 0,2-1 0,0 0 1,0-1-1,1 1 0,0-1 1,1 0-1,0 0 0,0 0 0,1-1 1,1 0-1,-1-1 0,1 1 0,11 7 1,-16-13 28,0-1 0,0 1 1,1-1-1,-1 0 0,1 0 0,-1-1 1,1 1-1,0-1 0,0 1 1,0-1-1,0-1 0,0 1 0,0 0 1,0-1-1,0 0 0,0 0 0,0 0 1,0 0-1,0-1 0,0 1 1,-1-1-1,1 0 0,0 0 0,0-1 1,0 1-1,-1-1 0,1 0 1,4-3-1,23-27-809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152"/>
    </inkml:context>
    <inkml:brush xml:id="br0">
      <inkml:brushProperty name="width" value="0.05" units="cm"/>
      <inkml:brushProperty name="height" value="0.05" units="cm"/>
    </inkml:brush>
  </inkml:definitions>
  <inkml:trace contextRef="#ctx0" brushRef="#br0">1 84 18260,'24'0'1784,"12"-4"-1056,7-1-247,10 0 623,1 0-144,5 0-176,-1-1-200,-7 2-656,-9-1-384,-12 2-312,-10-5 584,-12-5-160,-2-7-168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543"/>
    </inkml:context>
    <inkml:brush xml:id="br0">
      <inkml:brushProperty name="width" value="0.05" units="cm"/>
      <inkml:brushProperty name="height" value="0.05" units="cm"/>
    </inkml:brush>
  </inkml:definitions>
  <inkml:trace contextRef="#ctx0" brushRef="#br0">1 78 16924,'4'1'1992,"7"-1"-1232,18-10-288,8 0 849,11-1-401,5-1-272,6 1-712,-1 1-464,-3 1 512,-7 4-216,-6 5-152</inkml:trace>
  <inkml:trace contextRef="#ctx0" brushRef="#br0" timeOffset="1">607 170 18068,'-6'56'2120,"2"-31"-1219,2 0 0,1 31 1,1-53-876,0-1 1,0 1 0,0-1 0,0 1-1,1-1 1,-1 0 0,1 1 0,0-1 0,0 0-1,0 1 1,0-1 0,0 0 0,0 0-1,1 0 1,-1 0 0,1 0 0,-1 0 0,1 0-1,0 0 1,0-1 0,-1 1 0,1-1-1,0 1 1,1-1 0,-1 0 0,0 0 0,0 0-1,1 0 1,-1 0 0,0 0 0,1-1-1,-1 1 1,0-1 0,1 0 0,-1 1 0,1-1-1,3-1 1,9 0-47,0 0 1,0-2-1,-1 0 0,29-9 1,-27 7 149,-8 2-102,49-11 179,-51 13-187,-1 0 1,0 1-1,1-1 0,-1 1 0,1 1 1,-1-1-1,0 1 0,9 2 1,-13-3-16,0 0 0,0 1 0,0-1 0,0 1 0,0-1 0,0 1 0,0 0 0,0-1 0,0 1 1,0 0-1,0 0 0,0 0 0,0-1 0,-1 1 0,1 0 0,0 0 0,-1 0 0,1 0 0,-1 0 0,1 1 1,-1-1-1,1 0 0,-1 0 0,0 0 0,1 0 0,-1 0 0,0 1 0,0 1 0,0 2-127,-1 1-1,1-1 0,-1 1 0,-3 9 0,1-1-1099,11-16 599,5-9 157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959"/>
    </inkml:context>
    <inkml:brush xml:id="br0">
      <inkml:brushProperty name="width" value="0.05" units="cm"/>
      <inkml:brushProperty name="height" value="0.05" units="cm"/>
    </inkml:brush>
  </inkml:definitions>
  <inkml:trace contextRef="#ctx0" brushRef="#br0">114 3 16940,'-25'94'3554,"-18"138"-1,25-123-3063,-9 8 16,31-166-42,15-29-387,3 0 0,61-138-1,-73 197-108,0 0-1,18-24 0,-25 39 19,0-1 0,1 1 0,-1 0 1,1 0-1,0 1 0,0-1 0,1 1 1,-1 0-1,1 0 0,-1 0 0,1 0 0,0 1 1,0 0-1,8-3 0,-10 5 6,0 0 0,0 0-1,0 0 1,0 0 0,0 0 0,0 0 0,-1 1-1,1-1 1,0 1 0,0 0 0,0 0-1,0 0 1,-1 0 0,1 1 0,-1-1-1,1 1 1,-1-1 0,1 1 0,-1 0 0,0 0-1,0 0 1,0 0 0,0 0 0,3 5-1,-3-4 5,0 1-1,0-1 0,0 1 1,0 0-1,0-1 0,-1 1 1,0 0-1,0 0 1,0 0-1,0 0 0,-1 0 1,1 0-1,-1 0 0,0 0 1,0 0-1,-1 0 0,0 6 1,-2-2 23,0 0 0,-1 0 0,0 0 0,0-1 0,-1 1 0,1-1 0,-2 0 0,1 0 0,-1-1 0,0 1 0,-9 6 1,10-8-73,-1 0 0,0-1 0,0 0 1,-1 0-1,1 0 0,-1-1 0,1 0 1,-1 0-1,0-1 0,0 0 0,0 0 1,-1 0-1,-11 0 0,19-2 65,-1 0 0,1 0 1,-1 0-1,0 0 0,1 0 0,-1 0 0,0 0 0,1-1 0,-1 1 0,1 0 0,-1 0 0,0-1 0,1 1 1,-1 0-1,1 0 0,-1-1 0,1 1 0,-1-1 0,1 1 0,-1-1 0,1 1 0,-1 0 0,1-1 1,0 0-1,-1 1 0,1-1 0,0 1 0,-1-1 0,1 1 0,0-1 0,0 0 0,0 1 0,0-1 0,-1 1 1,1-1-1,0 0 0,0 1 0,0-1 0,0 0 0,0 1 0,0-1 0,0 1 0,1-2 0,2-7-108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9.554"/>
    </inkml:context>
    <inkml:brush xml:id="br0">
      <inkml:brushProperty name="width" value="0.05" units="cm"/>
      <inkml:brushProperty name="height" value="0.05" units="cm"/>
    </inkml:brush>
  </inkml:definitions>
  <inkml:trace contextRef="#ctx0" brushRef="#br0">55 319 14891,'14'-5'2315,"-14"5"-2267,0 0 0,0 0 0,0 0 0,0 1 0,0-1 0,1 0 0,-1 0 0,0 0 0,0 0 0,0 1 0,0-1 0,0 0 0,0 0 0,0 0 0,0 0 0,0 1 0,0-1 0,0 0 0,0 0 0,0 0 0,0 1 0,0-1 0,0 0 0,0 0 0,0 0 1,0 1-1,0-1 0,0 0 0,0 0 0,0 0 0,0 0 0,0 1 0,0-1 0,0 0 0,-1 0 0,1 0 0,0 1 0,-20 28 2397,8-11-1452,4-4-687,2 0 0,0 0 0,-6 18 0,11-29-293,0 0 0,0 0 1,1 1-1,-1-1 0,1 1 0,-1-1 0,1 0 1,0 1-1,0-1 0,1 1 0,-1-1 1,1 1-1,-1-1 0,1 0 0,0 1 0,1-1 1,-1 0-1,0 0 0,1 0 0,2 4 0,-2-5-7,0 0 0,0 0 0,1-1-1,-1 1 1,0-1 0,0 0 0,1 0-1,-1 1 1,1-2 0,-1 1-1,1 0 1,0 0 0,-1-1 0,1 1-1,0-1 1,-1 0 0,1 0-1,0 0 1,-1 0 0,1-1 0,0 1-1,-1-1 1,1 1 0,4-3 0,2 1 4,0-2-1,-1 1 1,1-2 0,-1 1 0,14-11 0,-11 8-2,-2-2 0,1 0 0,-1 0 0,12-16 0,-17 20-20,0-1 0,0 0 0,-1 0 0,1 0-1,-1 0 1,-1-1 0,1 1 0,-1-1 0,2-12 0,-15 41-118,8-15 134,1 0-1,1 1 1,-1-1-1,1 0 1,0 0-1,1 1 0,0 12 1,0-18 1,0 0 0,0 0 0,0 0 0,1 0 0,-1-1-1,0 1 1,1 0 0,0 0 0,-1 0 0,1-1 0,0 1 0,0 0 0,0-1 0,0 1 0,0-1 0,0 1 0,0-1 0,1 0 0,-1 1 0,1-1 0,-1 0 0,1 0 0,-1 0-1,1 0 1,-1 0 0,1 0 0,0 0 0,0-1 0,-1 1 0,1-1 0,0 1 0,0-1 0,0 0 0,0 1 0,2-1 0,3-1 6,0 0 1,0 0 0,0 0-1,0-1 1,-1 0 0,1 0-1,0-1 1,-1 0-1,0 0 1,0-1 0,9-5-1,5-7 24,33-31 0,-15 8-2,-2-3-1,-2 0 1,-1-3-1,46-85 1,-72 118-33,16-33 2,-22 42-3,1-1 1,-1 1 0,0-1-1,0 1 1,0-1 0,-1 0 0,1 1-1,-1-1 1,0 0 0,-1-5 0,1 9-1,1 0 1,-1 0 0,0-1 0,-1 1-1,1 0 1,0 0 0,0 0 0,0 0-1,0-1 1,0 1 0,0 0 0,0 0-1,0 0 1,0 0 0,0-1 0,0 1-1,0 0 1,0 0 0,-1 0 0,1 0-1,0 0 1,0 0 0,0-1 0,0 1-1,0 0 1,0 0 0,-1 0 0,1 0-1,0 0 1,0 0 0,0 0 0,0 0-1,-1 0 1,1 0 0,0 0 0,0 0-1,0 0 1,0 0 0,-1 0-1,1 0 1,0 0 0,0 0 0,0 0-1,0 0 1,-1 0 0,1 0 0,-10 8 5,-7 14 42,10-10-13,1 0 0,1 1 0,-1-1 0,2 1 0,0 0 0,1 1 0,0-1 0,1 0 0,0 1 0,1 0 0,0-1 0,2 1 0,-1-1 0,5 22 0,4 8-110,2 0 1,2-1-1,20 47 1,-23-57-319,-10-31 375,0-1 1,0 1-1,0-1 0,0 1 1,1 0-1,-1-1 0,0 1 0,-1 0 1,1-1-1,0 1 0,0-1 1,0 1-1,0 0 0,0-1 0,-1 1 1,1-1-1,0 1 0,-1 0 1,0-1-1,1 1 1,-1-1 0,1 0 0,-1 0-1,1 0 1,-1 0 0,1 0-1,-1 0 1,0 0 0,1 0 0,-1 0-1,1 0 1,-1 0 0,1 0-1,-1-1 1,1 1 0,-1 0 0,1 0-1,-1 0 1,1-1 0,-1 1-1,1 0 1,-1-1 0,1 1 0,-1-1-1,-8-6-83,0 0-1,1 0 0,0-1 0,0 0 1,1 0-1,0-1 0,-11-18 0,6 7 99,1-1 0,-15-39 0,25 57 21,-17-59 354,17 58-320,0 0 1,0 0-1,1-1 1,-1 1-1,1 0 1,0-1-1,1 1 1,-1 0-1,1 0 1,0-1-1,0 1 1,2-5-1,-2 8-26,-1-1 0,1 1 1,0-1-1,1 1 0,-1 0 0,0 0 0,0-1 0,0 1 0,1 0 1,-1 0-1,1 0 0,-1 1 0,1-1 0,-1 0 0,1 0 1,-1 1-1,1-1 0,-1 1 0,4-1 0,37-1 305,-24 2 183,68-8-152,-39 0-232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0.265"/>
    </inkml:context>
    <inkml:brush xml:id="br0">
      <inkml:brushProperty name="width" value="0.05" units="cm"/>
      <inkml:brushProperty name="height" value="0.05" units="cm"/>
    </inkml:brush>
  </inkml:definitions>
  <inkml:trace contextRef="#ctx0" brushRef="#br0">316 10 18076,'0'-1'44,"-1"1"0,1-1 0,-1 1 1,1-1-1,0 0 0,-1 1 0,0-1 0,1 1 1,-1-1-1,1 1 0,-1 0 0,1-1 0,-1 1 0,0 0 1,1-1-1,-1 1 0,0 0 0,0 0 0,1-1 1,-1 1-1,0 0 0,1 0 0,-1 0 0,0 0 1,0 0-1,1 0 0,-1 0 0,0 0 0,0 0 0,1 1 1,-1-1-1,0 0 0,1 0 0,-1 1 0,0-1 1,1 0-1,-1 1 0,0-1 0,1 0 0,-2 2 0,-2 0 2,0 0-1,0 1 1,1 0-1,-1 0 1,1 0-1,-5 5 1,-5 9 297,0 1-1,2 0 1,0 1 0,1 1 0,-13 37 0,6-8 226,-12 70 0,20-74-278,3 1 0,2-1 1,2 1-1,1 0 0,10 73 0,-9-105-195,-6-18 9,-8-22-26,-10-29-54,3-2 1,2 0-1,-13-64 0,31 117-21,1 0-1,-1 0 0,1 0 1,-1 0-1,1 1 0,0-1 0,0 0 1,2-8-1,-1 11-3,-1 0 0,1 0 1,-1 1-1,1-1 0,0 0 0,-1 0 0,1 0 1,0 0-1,0 1 0,-1-1 0,1 0 0,0 1 0,0-1 1,0 0-1,0 1 0,0 0 0,0-1 0,0 1 1,0-1-1,0 1 0,0 0 0,0 0 0,0 0 0,0-1 1,0 1-1,1 0 0,-1 0 0,0 1 0,0-1 1,0 0-1,0 0 0,0 0 0,0 1 0,1 0 0,83 20-714,-58-13 143,0-1-1,33 5 1,-11-10 170,-3-2-114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0.954"/>
    </inkml:context>
    <inkml:brush xml:id="br0">
      <inkml:brushProperty name="width" value="0.05" units="cm"/>
      <inkml:brushProperty name="height" value="0.05" units="cm"/>
    </inkml:brush>
  </inkml:definitions>
  <inkml:trace contextRef="#ctx0" brushRef="#br0">171 316 17892,'-20'8'1311,"0"1"0,-30 18-1,41-22-1101,1 1 0,0 0-1,0 0 1,1 1-1,0 0 1,0 0-1,-10 15 1,16-21-195,0 1 1,0-1-1,0 1 0,0 0 1,0-1-1,0 1 0,1 0 1,-1-1-1,1 1 0,-1 0 1,1 0-1,0 0 0,0-1 1,0 4-1,0-4-9,0 0 0,0-1 0,1 1-1,-1 0 1,0 0 0,1-1 0,-1 1 0,1 0-1,-1-1 1,1 1 0,-1 0 0,1-1 0,-1 1 0,1-1-1,0 1 1,-1-1 0,1 1 0,0-1 0,-1 1 0,1-1-1,0 0 1,1 1 0,1 0 3,1 0-1,0-1 1,0 1 0,0-1-1,0 0 1,-1 0-1,1 0 1,0 0 0,0-1-1,0 0 1,5-1-1,5-3 13,-1-1-1,0 0 0,0-1 0,-1 0 1,0-1-1,0 0 0,-1-1 0,14-13 0,2-6 95,44-55 0,-61 69-83,-1 0 0,0 0 0,11-25 0,-39 79-10,11-26-127,1 1 0,0 0-1,1 0 1,1 1-1,0 0 1,1 0-1,-1 17 1,4-32 65,1 0 1,0-1-1,0 1 0,0 0 1,0-1-1,0 1 0,0 0 1,0-1-1,0 1 0,0 0 1,1-1-1,-1 1 0,0 0 1,0-1-1,0 1 0,1-1 1,-1 1-1,0 0 0,1-1 1,-1 1-1,1-1 0,-1 1 1,1-1-1,0 1 0,0 0-11,-1-1-1,1 0 1,0 0-1,-1 0 1,1 0 0,0 0-1,0 0 1,-1 0-1,1-1 1,0 1-1,-1 0 1,1 0-1,0 0 1,-1-1-1,1 1 1,0 0-1,-1-1 1,2 0-1,27-25-1382,8-21-309,54-86-1,-60 84 3561,69-85 0,-109 145-909,1 2 1,1-1-1,-12 27 1,8-16-610,-13 26-216,2 0 0,2 1 0,3 1 0,-22 102 0,39-149-83,-1 1 0,1-1 0,-1 0 0,1 0 0,0 0 0,1 1 0,0 4 0,-1-9 1,0 1 0,0-1 0,1 1-1,-1-1 1,0 1 0,0-1 0,1 1-1,-1-1 1,0 1 0,1-1 0,-1 1-1,0-1 1,1 1 0,-1-1 0,1 0-1,-1 1 1,1-1 0,-1 0 0,1 1-1,-1-1 1,1 0 0,0 0 0,0 1 0,1-1-1,-1 0 1,1 0 0,-1 0 0,0-1 0,0 1 0,1 0-1,-1 0 1,0-1 0,1 1 0,-1-1 0,0 1 0,0-1-1,2-1 1,9-5 5,1-1-1,-1-1 1,-1 0 0,14-13-1,41-49 39,-52 56-34,41-46-246,86-124-1,-153 210-1444,-16 47-1,12-32 1053,9-20 451,-2-1-81,1 0 1,2 0-1,0 1 0,1 0 1,0 0-1,-1 32 0,7-34 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1.393"/>
    </inkml:context>
    <inkml:brush xml:id="br0">
      <inkml:brushProperty name="width" value="0.05" units="cm"/>
      <inkml:brushProperty name="height" value="0.05" units="cm"/>
    </inkml:brush>
  </inkml:definitions>
  <inkml:trace contextRef="#ctx0" brushRef="#br0">116 5 14411,'7'-4'2519,"-8"12"-709,-11 27 154,5-17-1506,-4 20 57,2 0 0,1 1 0,-2 51 0,5 118-441,5-178-386,-3-43-225,0-1 0,0 1 1,-7-16-1,0-1 363,4 11 188,0 3 321,1-1 0,1 0 0,1 1 0,0-1 0,-1-25 1,4 41-276,0-1 1,0 0 0,1 1 0,-1-1-1,0 1 1,1-1 0,-1 1 0,1-1-1,-1 1 1,1 0 0,0-1 0,-1 1-1,1-1 1,0 1 0,0 0 0,0 0-1,0 0 1,0-1 0,0 1 0,0 0-1,1 0 1,-1 1 0,0-1 0,1 0 0,-1 0-1,0 1 1,1-1 0,-1 0 0,1 1-1,-1-1 1,1 1 0,2 0 0,5-1-28,1 0 1,-1 1 0,0 0-1,16 3 1,4 0-1065,-21-3 903,0-1-1,0 1 0,-1-1 0,12-3 0,2-2-276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2.673"/>
    </inkml:context>
    <inkml:brush xml:id="br0">
      <inkml:brushProperty name="width" value="0.05" units="cm"/>
      <inkml:brushProperty name="height" value="0.05" units="cm"/>
    </inkml:brush>
  </inkml:definitions>
  <inkml:trace contextRef="#ctx0" brushRef="#br0">223 166 12699,'0'-2'340,"0"-1"0,-1 1 0,1 0 0,-1 0 0,0 0 0,0 0 0,1 0 0,-1 0 0,0 0 0,-1 0 0,1 1 1,0-1-1,-1 0 0,1 1 0,0-1 0,-1 1 0,0-1 0,1 1 0,-1 0 0,0-1 0,0 1 0,0 0 0,-4-1 0,4 1-181,0 0-1,0 0 0,0 1 0,0-1 1,-1 1-1,1-1 0,0 1 0,0 0 1,-1 0-1,1 0 0,0 0 1,0 0-1,-1 1 0,-2 0 0,-3 2-12,1 0-1,0 1 0,0 0 1,0 1-1,0-1 0,1 1 0,0 1 1,-9 8-1,-3 6 25,-19 27 1,33-41-144,0 0 1,0 0-1,0 1 0,1-1 1,-4 11-1,7-16-24,-1 0 0,1 0 0,-1 1 0,1-1 0,0 0 0,0 0 0,-1 0 0,1 0 0,0 1 0,0-1 0,0 0 0,0 0 0,0 0 0,0 1 0,1-1-1,-1 0 1,0 0 0,1 0 0,-1 1 0,1-1 0,-1 0 0,1 0 0,-1 0 0,1 0 0,0 0 0,-1 0 0,1 0 0,0 0 0,0-1 0,0 1 0,0 0 0,0 0 0,0-1 0,0 1 0,0 0 0,0-1 0,0 1-1,0-1 1,2 1 0,3 0-1,0 0 0,0 0 0,0-1-1,0 1 1,0-2 0,0 1-1,0-1 1,0 1 0,6-3-1,55-19-6,-41 13 1,43-20-3,-46 19 20,1 0 0,29-7 0,-52 16-3,-1 1 0,1 0-1,0 0 1,-1 0 0,1 0-1,0 0 1,-1 0 0,1 0-1,0 0 1,-1 0 0,1 0-1,0 0 1,-1 0 0,1 0-1,0 0 1,-1 1 0,1-1-1,0 0 1,-1 0-1,1 1 1,-1-1 0,1 1-1,0-1 1,-1 0 0,1 1-1,-1-1 1,0 1 0,1-1-1,-1 1 1,1-1 0,-1 1-1,0 0 1,1-1 0,-1 2-1,2-1 497,0-10-62,-1 6-385,9-59 941,-5 29-687,2 1 0,14-46-1,-21 77-318,1 0 0,-1 0 1,1 0-1,0 0 0,-1 0 0,1 0 0,0 0 1,0 0-1,-1 0 0,1 0 0,0 0 0,0 1 1,0-1-1,0 0 0,0 1 0,0-1 0,0 1 1,0-1-1,0 1 0,1-1 0,-1 1 0,0 0 0,0 0 1,0-1-1,0 1 0,1 0 0,-1 0 0,1 0 1,6 1-284,-1 0 1,0 0 0,13 4 0,8 1-1122,-19-6 1183,0 0-1,0 0 1,0-1 0,14-3 0,6-5-471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4.586"/>
    </inkml:context>
    <inkml:brush xml:id="br0">
      <inkml:brushProperty name="width" value="0.05" units="cm"/>
      <inkml:brushProperty name="height" value="0.05" units="cm"/>
    </inkml:brush>
  </inkml:definitions>
  <inkml:trace contextRef="#ctx0" brushRef="#br0">5 54 14283,'-4'1'2137,"4"2"-1105,3 0-424,7-3 2417,8 0-1793,14-1-360,4-1-160,8-1-376,3 0-80,4-1-168,-3-2-312,-5-2 1248,-4-4-952,-9 2 16,-4-1 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5.007"/>
    </inkml:context>
    <inkml:brush xml:id="br0">
      <inkml:brushProperty name="width" value="0.05" units="cm"/>
      <inkml:brushProperty name="height" value="0.05" units="cm"/>
    </inkml:brush>
  </inkml:definitions>
  <inkml:trace contextRef="#ctx0" brushRef="#br0">1 15 18828,'14'-3'919,"0"1"0,0 0 0,28 0 0,-14 1 43,2-1-313,-13 1-393,0-1 0,1 2 0,-1 1 0,0 0 0,25 5 0,-41-6-251,1 0 0,0 1 0,-1-1 1,1 1-1,-1-1 0,1 1 0,-1 0 0,1 0 0,-1 0 1,1 0-1,-1 0 0,0 0 0,1 0 0,-1 0 0,0 0 1,0 1-1,0-1 0,0 0 0,1 3 0,-1-2-3,-1-1-1,0 1 0,1 0 1,-1-1-1,0 1 0,0 0 1,0-1-1,0 1 0,-1 0 0,1-1 1,0 1-1,-1-1 0,1 1 1,-1 0-1,1-1 0,-2 3 1,-4 6-8,-1-1 1,0 1 0,0-1-1,-14 13 1,12-12 12,-182 188-860,176-188 717,7-11-35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8.056"/>
    </inkml:context>
    <inkml:brush xml:id="br0">
      <inkml:brushProperty name="width" value="0.05" units="cm"/>
      <inkml:brushProperty name="height" value="0.05" units="cm"/>
    </inkml:brush>
  </inkml:definitions>
  <inkml:trace contextRef="#ctx0" brushRef="#br0">0 54 17684,'1'3'173,"0"1"0,0 0-1,0 0 1,0 0 0,1-1 0,0 1 0,0-1 0,0 1 0,0-1 0,0 0 0,1 0-1,-1 0 1,1 0 0,4 4 0,-2-3-36,0-1 0,1 1 0,-1-1 0,1 0 0,0 0 0,0 0 0,0-1 0,8 2 0,-4-1-85,-1-1-1,1-1 1,-1 0 0,1 0-1,0-1 1,-1 0 0,1-1-1,0 0 1,-1 0 0,1-1-1,16-6 1,-22 7-43,0-1 0,0 0 0,0-1 0,0 1-1,-1-1 1,1 0 0,-1 1 0,0-1 0,1-1 0,-1 1 0,-1 0 0,1-1 0,2-4-1,-4 6 0,0 0-1,0 0 0,0 0 0,0 0 0,-1 0 0,1-1 1,-1 1-1,1 0 0,-1 0 0,0 0 0,0-1 0,0 1 1,0 0-1,0 0 0,-1 0 0,1-1 0,0 1 0,-1 0 1,0 0-1,0 0 0,1 0 0,-1 0 0,-1 0 0,1 0 0,0 0 1,0 0-1,-1 1 0,-1-3 0,0 1 9,0 1 1,1-1-1,-1 1 0,0 0 1,0 0-1,-1 0 0,1 0 0,0 0 1,-1 1-1,1 0 0,-1-1 1,1 1-1,-1 1 0,1-1 0,-1 0 1,0 1-1,1 0 0,-1 0 1,0 0-1,1 0 0,-1 1 0,0-1 1,1 1-1,-1 0 0,1 0 1,-1 0-1,1 1 0,-1-1 0,-4 3 1,3-1 29,-1 1 1,0-1-1,1 1 1,-1 0 0,1 1-1,0-1 1,1 1-1,-1 0 1,1 0-1,0 1 1,0-1-1,1 1 1,-1 0 0,1 0-1,-3 8 1,5-10-16,-1 1 0,1-1 0,0 0 1,1 1-1,-1-1 0,1 0 0,0 1 0,0-1 1,0 1-1,1-1 0,-1 0 0,1 1 0,0-1 1,1 0-1,-1 0 0,1 0 0,-1 1 0,1-2 1,4 8-1,-2-7-7,0 1 0,0-1 1,0 0-1,1 0 0,0-1 0,-1 1 1,1-1-1,0 0 0,1 0 1,-1 0-1,0-1 0,1 0 0,0 0 1,8 1-1,2 0-37,1 0 0,0-2 0,0 0 0,0-1-1,0-1 1,0-1 0,0 0 0,0-1 0,27-8 0,-20 3-49,-1 0 0,0-2 1,0-1-1,-1 0 0,40-29 0,-60 40 237,-3 6-27,-10 17 96,-7 22 167,18-45-405,0 1-1,0 0 1,0-1 0,0 1 0,0 0-1,0-1 1,0 1 0,0 0-1,0-1 1,0 1 0,1 0 0,-1-1-1,0 1 1,0 0 0,1-1-1,-1 1 1,0 0 0,1-1-1,-1 1 1,1-1 0,-1 1 0,1-1-1,-1 1 1,1-1 0,-1 1-1,1-1 1,-1 0 0,1 1-1,0-1 1,-1 0 0,1 1 0,-1-1-1,1 0 1,0 0 0,-1 0-1,1 0 1,0 1 0,0-1 0,-1 0-1,1 0 1,0 0 0,-1 0-1,1 0 1,0-1 0,-1 1-1,1 0 1,0 0 0,-1 0 0,2-1-1,36-11-67,49-31-450,-63 30 172,0 1 0,1 1 0,50-16 1,-73 27 330,0-1 0,0 1 0,-1-1 0,1 1 0,0 0 0,0-1 1,-1 1-1,1 0 0,0 0 0,0 0 0,0 1 0,-1-1 0,1 0 0,0 1 0,0-1 1,-1 1-1,1-1 0,0 1 0,-1 0 0,1 0 0,-1 0 0,1 0 0,-1 0 1,1 0-1,-1 0 0,0 0 0,1 1 0,-1-1 0,0 0 0,0 1 0,0-1 1,0 1-1,0-1 0,-1 1 0,1 0 0,0-1 0,-1 1 0,1 0 0,-1 0 0,1-1 1,-1 1-1,0 0 0,0 2 0,4 62-343,-1-56 267,-3-10 82,0 0 1,0 0 0,0 0 0,0 1-1,0-1 1,0 0 0,0 0-1,0 0 1,1 0 0,-1 0 0,0 0-1,0 0 1,0 1 0,0-1-1,0 0 1,1 0 0,-1 0-1,0 0 1,0 0 0,0 0 0,0 0-1,1 0 1,-1 0 0,0 0-1,0 0 1,0 0 0,1 0 0,-1 0-1,0 0 1,0 0 0,0 0-1,0 0 1,1 0 0,-1 0-1,0 0 1,0 0 0,0 0 0,0-1-1,0 1 1,1 0 0,-1 0-1,0 0 1,0 0 0,0 0 0,0 0-1,0 0 1,0-1 0,1 1-1,-1 0 1,0 0 0,0 0-1,0-1 1,9-12-195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6.902"/>
    </inkml:context>
    <inkml:brush xml:id="br0">
      <inkml:brushProperty name="width" value="0.05" units="cm"/>
      <inkml:brushProperty name="height" value="0.05" units="cm"/>
    </inkml:brush>
  </inkml:definitions>
  <inkml:trace contextRef="#ctx0" brushRef="#br0">65 239 18860,'-5'7'576,"0"0"0,0 1 0,1 0 0,0 0 0,0 0 0,0 1 0,-2 12 0,-3 7-326,-5 39 0,12-56-242,1 1 1,0-1-1,0 1 0,1-1 1,1 1-1,0-1 0,1 1 1,4 17-1,-5-25-7,1-1 0,-1 1 0,0-1 0,1 0 0,0 0 0,0 0 0,0 0 0,0 0 0,0 0 0,1 0 0,-1-1 0,1 1 0,-1-1 0,1 1 0,0-1 0,0 0 0,0 0 0,0-1 0,1 1 0,-1-1 0,0 1 0,1-1 0,-1 0 0,1 0 0,-1-1 0,1 1 0,-1-1 0,1 0 0,0 0 0,-1 0-1,6-1 1,-1 0 10,0-1-1,0 0 1,0 0-1,0-1 1,0 0-1,-1 0 1,1-1-1,-1 0 1,0 0-1,0-1 1,11-10-1,-5 4 31,-1-1 0,0-1-1,0 0 1,15-24 0,-19 25 39,-1 0 0,7-17 0,-12 25-47,-1 0 0,1 0 1,-1 0-1,0 0 0,0 0 0,-1 0 1,1 0-1,-1 0 0,0-1 0,0 1 1,0 0-1,-1-5 0,1 9-29,0 0 0,0-1 1,0 1-1,0 0 0,-1 0 0,1-1 0,0 1 0,0 0 1,0-1-1,0 1 0,-1 0 0,1 0 0,0-1 0,0 1 1,-1 0-1,1 0 0,0 0 0,0-1 0,-1 1 1,1 0-1,0 0 0,0 0 0,-1 0 0,1 0 0,0 0 1,-1 0-1,1-1 0,0 1 0,-1 0 0,1 0 0,0 0 1,-1 0-1,1 0 0,0 0 0,-1 1 0,1-1 1,0 0-1,-1 0 0,1 0 0,0 0 0,0 0 0,-1 0 1,1 0-1,0 1 0,-1-1 0,1 0 0,0 0 0,0 0 1,0 1-1,-1-1 0,1 0 0,0 0 0,0 1 1,0-1-1,-1 0 0,1 1 0,0-1 0,0 0 0,-15 19 51,11-12-51,1 0-1,-1 0 1,2 1-1,-1-1 0,1 1 1,0 0-1,0-1 1,1 1-1,0 0 0,1 0 1,0 12-1,0-17 6,0 0 1,0-1-1,1 1 0,-1 0 1,1 0-1,-1-1 0,1 1 0,0 0 1,0-1-1,0 1 0,1-1 1,-1 1-1,0-1 0,1 0 0,0 0 1,-1 1-1,1-1 0,0 0 0,0 0 1,0-1-1,1 1 0,-1 0 1,0-1-1,1 1 0,-1-1 0,1 0 1,-1 0-1,1 0 0,-1 0 1,1 0-1,0-1 0,0 1 0,-1-1 1,1 1-1,5-1 0,-4-1 28,1 1 0,-1-1 0,0 1 0,1-1 0,-1 0 0,0-1 0,0 1 0,0-1 0,0 0 0,0 0 0,0 0 0,-1 0 0,1-1 0,-1 0 0,0 1 0,1-1 0,-1 0 0,0-1 0,-1 1 0,1 0 1,0-1-1,-1 0 0,0 1 0,2-6 0,1-1 64,-1 0 0,-1 0 0,1 0 0,-1-1 0,-1 0 0,0 1 0,-1-1 0,1-16 0,64 25-209,-46-1 111,-1-1-1,0-1 1,-1-1-1,1 0 1,-1-2-1,0 0 1,-1-1-1,0 0 1,31-24 0,-47 32 3,1 0 0,-1 0 0,1-1 1,-1 1-1,0 0 0,1-1 0,-1 1 0,0-1 1,0 0-1,0 1 0,0-1 0,0 0 1,0 0-1,-1 1 0,1-1 0,0 0 1,-1 0-1,0 0 0,1 0 0,-1 0 1,0-2-1,0 3-3,-1 0 0,1-1 0,-1 1 0,0 0 1,1-1-1,-1 1 0,0 0 0,0 0 0,0 0 0,0 0 0,0 0 0,0 0 1,0 0-1,0 0 0,0 0 0,0 0 0,0 1 0,-1-1 0,1 0 0,0 1 1,-1-1-1,1 1 0,0 0 0,-1-1 0,1 1 0,-1 0 0,1 0 0,-3 0 1,-2-1-7,1 2 0,0-1 0,0 0 0,-1 1 1,1 0-1,0 0 0,0 1 0,0-1 1,0 1-1,0 0 0,1 1 0,-1-1 0,0 1 1,1 0-1,0 0 0,0 0 0,0 1 0,0-1 1,0 1-1,1 0 0,-1 0 0,1 0 0,-3 5 1,3-4-3,0-1 0,1 1 0,-1-1 0,1 1-1,0 0 1,0 0 0,0 0 0,1 0 0,-1 1 0,1-1 0,1 0 0,-1 0 0,1 1 0,0-1 0,0 0 0,0 1 0,1-1 0,0 0 0,0 1 0,0-1 0,1 0 0,3 9 0,-3-11 3,0-1 1,1 1-1,-1-1 1,0 1-1,1-1 0,-1 0 1,1 0-1,0 0 1,-1 0-1,1 0 0,0-1 1,0 1-1,0-1 1,1 0-1,-1 0 1,0 0-1,0 0 0,1 0 1,-1-1-1,0 0 1,1 0-1,-1 0 1,0 0-1,1 0 0,-1 0 1,5-2-1,8-1 1,1-1 0,0 0 0,27-12 0,-4-1 14,-1-2 1,0-1-1,56-40 0,-73 44 3,-1-1 0,0-1 0,-1-1 0,-1-1 1,-1 0-1,28-43 0,-42 58-14,19-37 21,-22 39-22,0 0 1,1 0-1,-1 0 0,-1 0 1,1 0-1,0-1 0,-1 1 1,0 0-1,0 0 0,0-1 1,0-5-1,0 9-1,-1-1 0,1 0 0,0 1 0,0-1 0,0 0 0,0 1 0,-1-1 0,1 1 0,0-1 0,-1 1 0,1-1 0,0 1 0,-1-1 0,1 1 0,-1-1 0,1 1 0,0-1 0,-1 1 0,0-1 0,1 1 0,-1 0 0,1-1 0,-1 1 0,1 0 0,-1 0 0,1-1 1,-1 1-1,-1 0 0,0 0-1,1 0 1,-1 0 0,0 0 0,0 0 0,1 1-1,-1-1 1,0 1 0,0-1 0,1 1 0,-3 1-1,-4 1-4,1 1 1,0 1-1,-11 8 0,2 2-6,1 0 1,0 1 0,1 0-1,1 1 1,1 1 0,0 0-1,1 1 1,1 0 0,1 0-1,0 1 1,-7 28 0,14-38-91,1 0 1,0 0 0,0 0 0,1 0 0,0 0 0,1 0 0,0 0 0,1 0 0,3 13-1,-4-20-46,0 1 0,0-1 0,1 0 0,-1 0 0,1 0 0,0 0 0,0 0 0,0 0 0,0 0 0,0 0 0,1-1 0,-1 0 0,4 3 0,-4-4-34,1 1 0,-1-1 0,1 0-1,-1 0 1,1 0 0,-1-1 0,1 1-1,0 0 1,-1-1 0,1 0 0,0 0-1,-1 0 1,1 0 0,0 0 0,-1 0-1,1-1 1,0 1 0,-1-1 0,4-1-1,7-3-509,0-2 0,-1 1 0,0-2-1,0 0 1,-1 0 0,0-1-1,12-11 1,12-10-275,-1 6 626,38-20 0,-41 26 2032,50-38 0,-73 46-58,-15 8-490,-17 8-58,14-1-891,-1 1 0,1 0-1,0 1 1,1 0 0,-11 10-1,14-12-136,1 1-1,0-1 0,0 1 0,0 0 1,1 0-1,-1 0 0,2 1 0,-1 0 1,-3 8-1,7-14-39,0 0 1,-1-1-1,1 1 1,-1 0-1,1 0 1,0 0-1,0 0 1,0 0-1,-1 0 1,1 0-1,0 0 1,0 0-1,0 0 1,1 0-1,-1 0 1,0 0-1,0 0 1,0 0-1,1-1 1,-1 1 0,0 0-1,1 0 1,-1 0-1,1 0 1,-1 0-1,1-1 1,0 1-1,-1 0 1,2 0-1,-1 0 11,1 0-1,0 0 1,0-1-1,0 1 1,0-1-1,-1 0 1,1 1-1,0-1 1,0 0-1,0 0 1,0 0 0,0 0-1,3-1 1,7-2 74,1 0 0,-1 0 1,15-8-1,6-3 117,-1-2-1,0-2 0,53-39 1,-64 41-62,0-2 0,-2 0 0,0-1 1,-1-1-1,27-40 0,-42 56-97,0-1 0,0 1 0,-1-1 0,1 1 0,-1-1 0,0 0 0,-1 1-1,3-11 1,-4 15-55,0-1 1,0 1-1,0 0 0,0 0 0,0-1 0,0 1 0,0 0 1,0-1-1,0 1 0,-1 0 0,1-1 0,0 1 0,0 0 0,0 0 1,0-1-1,0 1 0,-1 0 0,1 0 0,0-1 0,0 1 0,-1 0 1,1 0-1,0 0 0,0-1 0,-1 1 0,1 0 0,0 0 1,0 0-1,-1 0 0,1 0 0,0-1 0,-1 1 0,1 0 0,0 0 1,-1 0-1,1 0 0,0 0 0,0 0 0,-1 0 0,-13 4 123,5 2-77,0 1-1,0-1 1,1 1-1,0 1 1,-12 14-1,-33 47 87,33-42-105,2 1 0,1 0 0,-18 40 0,31-60-56,1 1 0,0 0-1,0 0 1,0 0 0,1 0-1,1 1 1,-1-1 0,2 1-1,-1-1 1,1 1 0,1-1-1,0 1 1,0-1 0,1 0-1,0 0 1,4 13 0,-5-20 5,-1 0-1,1-1 1,0 1 0,0 0 0,-1-1 0,1 1 0,0-1 0,1 1 0,-1-1-1,0 1 1,0-1 0,1 0 0,-1 1 0,0-1 0,1 0 0,-1 0-1,1 0 1,0 0 0,-1 0 0,1-1 0,0 1 0,3 1 0,-3-3-64,0 1 1,0 0 0,-1 0-1,1-1 1,0 1 0,0-1-1,0 0 1,-1 0 0,1 1 0,0-1-1,-1 0 1,1 0 0,-1-1-1,1 1 1,-1 0 0,1 0-1,-1-1 1,0 1 0,0-1 0,1 1-1,-1-1 1,1-2 0,7-8-610,0 0 1,1 0-1,1 1 0,0 0 1,21-16-1,-23 21 875,0 0 0,0 0 0,0 1 0,0 0 0,1 1 0,0 0-1,0 1 1,0 0 0,13-3 0,-23 6-120,1 0 0,0 0 0,0 0 0,0-1 0,0 1 0,-1 0 0,1 0 0,0 0 0,0 0 0,0 0 0,0 1 0,-1-1 0,1 0 0,0 0 0,0 0 0,0 1 0,-1-1 0,1 0 0,0 1 0,0-1 0,-1 1 0,1-1 0,0 1 0,-1-1 0,1 1 0,0-1 0,-1 1 0,1 0 0,-1-1 0,1 1 0,-1 0 0,0 0 0,1-1 0,-1 1 0,1 0 0,-1 0 0,0-1 0,0 1 0,0 0 0,1 0 0,-1 0 0,0 0 0,0-1 0,0 1 0,0 0 0,0 0 0,-1 0 0,1 0 0,0 1 0,-2 6 68,0 1 0,-1-1 0,1 1 0,-5 7 0,1-2 32,1-1-109,-5 22-153,12-31-890,4-9 641,5-9 82,2-2-89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7.378"/>
    </inkml:context>
    <inkml:brush xml:id="br0">
      <inkml:brushProperty name="width" value="0.05" units="cm"/>
      <inkml:brushProperty name="height" value="0.05" units="cm"/>
    </inkml:brush>
  </inkml:definitions>
  <inkml:trace contextRef="#ctx0" brushRef="#br0">0 121 15803,'3'1'367,"0"0"-1,0 0 0,0 0 0,0 0 0,0 0 0,0-1 1,0 0-1,0 1 0,0-1 0,0 0 0,0-1 0,0 1 1,4-1-1,5 0 285,17-1-384,0-1 1,0-1-1,0-2 1,0-1-1,-1-1 1,42-18-1,-69 26-264,35-19 131,-34 18-114,0 0 0,0-1-1,-1 1 1,1-1 0,0 1-1,0-1 1,-1 0-1,1 0 1,-1 0 0,0 0-1,1 0 1,-1 0 0,0 0-1,1-3 1,-2 4-11,0 1 0,0-1 0,0 1 0,1-1 0,-1 1 1,0-1-1,0 1 0,0-1 0,0 0 0,0 1 0,0-1 0,-1 1 0,1-1 0,0 1 0,0-1 0,0 1 0,0-1 0,-1 1 0,1-1 1,0 1-1,-1-1 0,1 1 0,0-1 0,-1 1 0,1-1 0,0 1 0,-1 0 0,1-1 0,-1 0 0,-20-4 180,-23 9 54,31 0-202,0-1 0,0 2 0,0 0 0,1 0 0,-1 1 0,1 1 0,1 0 0,-1 0 0,1 1 0,0 1-1,1 0 1,-13 14 0,19-18-26,0 0 0,0 0 0,1 1 0,-1-1 0,1 1 0,0 0 0,1 0 0,0 0 0,0 0 0,0 0 0,0 0 0,0 8 0,2-8-5,0-1 0,0 1 0,1-1 0,0 1 0,0-1 0,0 0 0,0 0 0,1 1 0,0-1 0,0 0 0,1 0 0,-1-1 0,1 1 0,0 0 0,0-1 0,6 6-1,-5-5-50,1 1-1,0-1 0,0-1 1,0 1-1,1-1 0,-1 0 0,1 0 1,0 0-1,1-1 0,-1 0 0,0 0 1,1-1-1,0 1 0,0-1 0,-1-1 1,1 0-1,0 0 0,0 0 1,0 0-1,0-1 0,1-1 0,-1 1 1,13-4-1,26-13-181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140"/>
    </inkml:context>
    <inkml:brush xml:id="br0">
      <inkml:brushProperty name="width" value="0.05" units="cm"/>
      <inkml:brushProperty name="height" value="0.05" units="cm"/>
    </inkml:brush>
  </inkml:definitions>
  <inkml:trace contextRef="#ctx0" brushRef="#br0">287 58 19804,'1'-1'147,"0"0"0,0-1 0,0 1 0,0-1 0,0 0 0,0 1 0,0-1 0,-1 0 0,1 0 0,-1 1 0,1-1 0,-1 0 0,0 0 0,1 0 0,-1 1 0,0-1 0,0 0 0,0 0 0,-1-3 1,0 3-53,0 1 1,1 0 0,-1-1 0,0 1 0,0 0-1,0 0 1,0 0 0,0 0 0,-1 0 0,1 0 0,0 0-1,0 0 1,-1 0 0,1 0 0,-1 1 0,1-1-1,0 0 1,-1 1 0,1-1 0,-1 1 0,1 0 0,-1 0-1,0-1 1,-2 1 0,-6 0 10,0 0-1,0 1 1,0 0-1,0 1 1,0 0 0,0 0-1,1 1 1,-1 0-1,1 1 1,-16 8 0,12-5-233,0 1 0,0 0-1,1 1 1,0 1 0,0-1 0,-14 18 0,25-27 112,1 1-1,0-1 0,-1 0 1,1 1-1,0-1 1,-1 0-1,1 1 1,0-1-1,0 0 0,0 1 1,-1-1-1,1 0 1,0 1-1,0-1 1,0 1-1,0-1 0,0 1 1,0-1-1,0 0 1,0 1-1,0-1 1,0 1-1,0-1 1,0 1-1,0-1 0,0 0 1,0 1-1,0-1 1,0 1-1,0-1 1,0 0-1,1 1 0,-1-1 1,0 1-1,0-1 1,1 0-1,-1 1 1,0-1-1,0 0 0,1 1 1,-1-1-1,0 0 1,1 0-1,-1 1 1,1-1-1,-1 0 0,0 0 1,1 0-1,-1 1 1,1-1-1,-1 0 1,0 0-1,1 0 1,-1 0-1,1 0 0,30 5-420,-24-4 329,3 0-11,0 0 0,0 1 0,0 0 0,0 1 0,-1 1-1,11 4 1,-18-7 105,1 0-1,-1 0 1,0 1-1,0-1 1,0 1-1,0 0 0,0 0 1,0-1-1,0 1 1,-1 0-1,1 0 1,0 1-1,-1-1 0,0 0 1,0 1-1,0-1 1,0 0-1,0 1 1,0-1-1,0 1 1,-1-1-1,1 1 0,-1 0 1,0-1-1,0 1 1,0-1-1,0 1 1,0 0-1,-1 2 1,-1 5 29,-1 0 0,0 0 1,-1 0-1,0 0 0,-1-1 1,1 0-1,-2 1 0,1-2 1,-14 17-1,6-11 204,-1 1 0,0-2 0,-1 0 1,-22 16-1,34-28-158,0 1 0,1-1-1,-1 1 1,0-1 0,0 0 0,0 0 0,0 0 0,-5 1 0,7-2-69,1 0 0,-1 0 0,1 0-1,-1 0 1,0 0 0,1 0 0,-1 0 0,1-1 0,-1 1 0,0 0 0,1 0 0,-1 0 0,1-1 0,-1 1 0,1 0 0,-1-1-1,1 1 1,-1 0 0,1-1 0,-1 1 0,1-1 0,0 1 0,-1 0 0,1-1 0,0 1 0,-1-1 0,1 1 0,0-1 0,0 0-1,-1 1 1,1-1 0,0 1 0,0-1 0,0 1 0,0-1 0,0 0 0,-1 1 0,1-1 0,0 1 0,0-1 0,1 0 0,-1 1-1,0-1 1,0 1 0,0-1 0,0 1 0,0-1 0,1 0 0,-1 1 0,1-2 0,2-9-179,1 1 1,1-1-1,0 1 0,0-1 1,1 1-1,11-14 0,-13 19 108,26-35-403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503"/>
    </inkml:context>
    <inkml:brush xml:id="br0">
      <inkml:brushProperty name="width" value="0.05" units="cm"/>
      <inkml:brushProperty name="height" value="0.05" units="cm"/>
    </inkml:brush>
  </inkml:definitions>
  <inkml:trace contextRef="#ctx0" brushRef="#br0">232 0 16299,'-4'13'657,"-1"0"0,0-1-1,0 0 1,-2 0-1,1-1 1,-1 1 0,-1-2-1,-15 18 1,-4 9 651,-54 85 278,72-106-1486,1 0 0,1 0 0,0 0-1,1 1 1,1 0 0,-5 23 0,10-36-96,-1 1 1,1-1 0,0 0 0,0 0 0,0 0 0,0 0 0,1 0 0,1 5 0,-2-8-5,1 0 1,-1 0 0,1 0-1,-1 1 1,1-1-1,-1 0 1,1 0 0,0-1-1,-1 1 1,1 0-1,0 0 1,0 0 0,0 0-1,0-1 1,0 1-1,0 0 1,0-1 0,0 1-1,0-1 1,0 1-1,0-1 1,0 1 0,0-1-1,0 0 1,0 0-1,1 1 1,-1-1 0,0 0-1,0 0 1,0 0-1,0 0 1,2-1 0,4 0 5,-1 0 1,1-1-1,-1 0 1,1 0-1,-1-1 1,0 0-1,11-7 1,43-32 58,-36 23-37,14-7-73,83-66-675,-104 78-202,-1-1 0,0-1 0,-2-1 0,22-29 0,-28 31 24,-7 8-316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871"/>
    </inkml:context>
    <inkml:brush xml:id="br0">
      <inkml:brushProperty name="width" value="0.05" units="cm"/>
      <inkml:brushProperty name="height" value="0.05" units="cm"/>
    </inkml:brush>
  </inkml:definitions>
  <inkml:trace contextRef="#ctx0" brushRef="#br0">8 1 15915,'-8'15'1969,"10"1"-985,5-3-392,5-6 1081,2-1-385,2-2-576,2-1-592,-1-3-1608,-1 0 1432,3-6-376,1 1-185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9.573"/>
    </inkml:context>
    <inkml:brush xml:id="br0">
      <inkml:brushProperty name="width" value="0.05" units="cm"/>
      <inkml:brushProperty name="height" value="0.05" units="cm"/>
    </inkml:brush>
  </inkml:definitions>
  <inkml:trace contextRef="#ctx0" brushRef="#br0">136 355 14979,'-8'2'391,"-1"0"0,1 0 0,0 1 0,0 0 0,0 1 0,0-1 0,0 2-1,1-1 1,-9 7 0,12-8-267,0 0-1,0 1 1,1-1 0,-1 0-1,1 1 1,0 0-1,0 0 1,0 0-1,1 0 1,-1 0 0,1 1-1,0-1 1,1 1-1,-1-1 1,1 1-1,-1 0 1,0 8 0,2-12-91,0 0 1,0 1 0,0-1 0,0 1 0,0-1 0,1 0 0,-1 1 0,0-1 0,1 0-1,-1 0 1,1 1 0,-1-1 0,1 0 0,0 0 0,-1 0 0,1 1 0,0-1 0,0 0-1,0 0 1,0 0 0,0 0 0,0-1 0,0 1 0,0 0 0,0 0 0,0-1 0,0 1-1,1 0 1,-1-1 0,0 1 0,1-1 0,-1 0 0,0 1 0,1-1 0,-1 0 0,0 0-1,1 0 1,-1 0 0,0 0 0,3 0 0,4-1 70,0 0-1,1 0 1,-1-1-1,0 0 1,10-4 0,6-3 2,-2 0 1,1-2 0,-2-1 0,1-1 0,-2 0 0,0-2-1,0 0 1,23-25 0,-25 15-75,-18 25-31,0-1-1,1 1 0,-1 0 1,0-1-1,0 1 1,0-1-1,0 1 0,0-1 1,1 1-1,-1-1 1,0 1-1,0-1 0,0 1 1,0-1-1,0 0 0,-1 1 1,1-1-1,0 1 1,0-1-1,0 0 0,-1 1 0,1 0 0,-1-1 0,1 1 0,-1 0 0,1-1 0,-1 1 0,1 0 0,-1 0 0,0 0 0,1 0 0,-1 0 0,1-1 0,-1 1 0,0 0 0,1 0 0,-1 0 0,1 0 0,-1 1 0,0-1 0,1 0 0,-1 0 0,1 0 0,-1 1 0,-7 2 5,0 0 1,0 0-1,1 1 0,-1 1 0,1-1 0,0 1 0,1 0 1,-1 1-1,1 0 0,0 0 0,0 0 0,1 0 1,0 1-1,0 0 0,0 0 0,1 1 0,-5 10 1,9-17-2,-1 1 0,1-1 0,-1 1 1,1-1-1,0 1 0,0-1 1,-1 1-1,1-1 0,0 1 1,0-1-1,0 1 0,1 0 1,-1-1-1,0 1 0,1-1 1,-1 1-1,1-1 0,-1 1 0,1-1 1,0 0-1,-1 1 0,1-1 1,2 3-1,-1-3 4,0 1 0,0-1 0,0 0 1,0 0-1,0 0 0,0 0 0,1 0 0,-1 0 0,0-1 0,1 1 1,-1-1-1,0 1 0,1-1 0,2 0 0,5 0 16,0-1 0,0 0 0,1 0 0,-1-1 0,0 0 0,11-5 0,9-5 29,-1-2 0,0-2 0,-1 0 0,-1-2 0,-1 0 1,30-28-1,-8 0 31,-2-1 0,42-55 0,-80 92-73,0 2-10,-1-1 0,0 0 1,-1 0-1,0-1 0,0 1 1,-1-1-1,0-1 0,6-18 1,-11 29-4,0-1 1,0 0 0,0 1-1,0-1 1,0 1-1,0-1 1,0 1 0,0-1-1,0 0 1,0 1-1,0-1 1,0 1 0,0-1-1,0 1 1,0-1-1,-1 0 1,1 1-1,0-1 1,0 1 0,-1-1-1,1 1 1,0 0-1,-1-1 1,1 1 0,-1-1-1,1 1 1,0-1-1,-1 1 1,1 0 0,-1-1-1,1 1 1,-1 0-1,1 0 1,-1-1 0,1 1-1,-1 0 1,1 0-1,-1 0 1,0 0 0,1-1-1,-1 1 1,1 0-1,-1 0 1,1 0 0,-1 0-1,0 0 1,1 1-1,-1-1 1,1 0 0,-1 0-1,1 0 1,-1 0-1,0 1 1,-30 11-31,7 3 51,1 2 1,1 0-1,0 2 1,1 0-1,1 1 1,1 1-1,-17 26 1,26-34 6,0 2 0,2-1 1,0 1-1,0 0 0,2 0 0,-1 1 1,2 0-1,-4 21 0,7-30-21,1 1 0,0 0 0,1 0 0,0 0 0,0 0 0,1 0 0,0 0 0,3 12 0,-2-14-9,0-1 0,0 0 0,0-1 1,0 1-1,1 0 0,0-1 0,0 1 0,0-1 1,1 0-1,-1 0 0,1 0 0,0 0 1,8 5-1,-8-7 3,0 0 1,0 0 0,0 0-1,0-1 1,0 0 0,1 0-1,-1 0 1,0 0 0,1-1-1,-1 1 1,0-1 0,1 0-1,-1 0 1,0-1 0,1 1-1,-1-1 1,0 0 0,1 0-1,-1-1 1,0 1 0,5-4-1,8-3 15,0-1-1,-1 0 1,25-20-1,-35 25-2,41-34 46,-44 35-49,0 1 0,0-1 0,0 0 0,-1 0 0,1-1 0,-1 1 0,0 0 0,0-1-1,0 0 1,0 1 0,1-7 0,-3 10-6,0-1-1,0 1 0,0 0 1,0-1-1,0 1 0,0-1 1,0 1-1,0 0 0,0-1 1,0 1-1,0 0 1,0-1-1,-1 1 0,1-1 1,0 1-1,0 0 0,0-1 1,-1 1-1,1 0 0,0 0 1,0-1-1,-1 1 1,1 0-1,0 0 0,-1-1 1,1 1-1,0 0 0,-1 0 1,1 0-1,0 0 0,-1-1 1,1 1-1,-1 0 1,1 0-1,0 0 0,-1 0 1,1 0-1,0 0 0,-1 0 1,1 0-1,-1 0 1,1 0-1,0 0 0,-1 0 1,1 0-1,0 1 0,-1-1 1,1 0-1,-1 0 0,1 0 1,0 0-1,-1 1 1,1-1-1,-24 9 51,14-3-40,0 0 0,1 1 0,0 0 1,0 0-1,1 1 0,-9 9 0,14-14-7,0 1-1,0-1 1,1 1-1,-1 0 1,1-1 0,0 1-1,0 0 1,0 0-1,0 1 1,1-1-1,-1 0 1,1 0-1,0 1 1,1-1-1,-1 1 1,1-1-1,0 1 1,0 5 0,1-8 0,0 0 1,-1 1 0,1-1-1,0 0 1,0-1 0,1 1-1,-1 0 1,0 0 0,1 0-1,-1-1 1,1 1 0,-1-1-1,1 1 1,0-1 0,0 1-1,0-1 1,0 0 0,0 0-1,0 0 1,0 0 0,0-1-1,0 1 1,0 0 0,0-1-1,1 1 1,-1-1 0,0 0-1,0 0 1,0 0 0,4 0-1,6 0 13,0-1-1,0 0 1,0-1-1,13-3 0,11-5 9,-1-2 0,57-28 0,-61 26-60,-31 14 33,1-1 0,-1 1 0,1 0 0,-1-1-1,1 1 1,-1 0 0,1 0 0,0 0 0,-1-1 0,1 1 0,-1 0-1,1 0 1,0 0 0,-1 0 0,1 0 0,-1 0 0,1 0-1,0 0 1,-1 0 0,1 0 0,0 1 0,-1-1 0,1 0-1,-1 0 1,1 0 0,-1 1 0,1-1 0,0 0 0,-1 1-1,1-1 1,-1 0 0,1 1 0,-1-1 0,0 1 0,1-1-1,-1 1 1,1-1 0,-1 1 0,0-1 0,0 1 0,1-1-1,-1 2 1,1-1 4,0 1-1,-1-1 1,1 0 0,0 0-1,0 0 1,0 0-1,0 0 1,-1 0-1,1 0 1,1 0-1,-1-1 1,0 1-1,0 0 1,0-1 0,0 1-1,3 0 1,7 1 3,1 0 0,0-1 0,0-1 0,-1 0 0,1 0 0,0-2 0,0 1 0,-1-1 0,14-5 0,-5 3-132,34-4 0,-53 8 120,0 0 1,-1 0-1,1 0 1,0 0 0,-1 0-1,1 0 1,0 0-1,0 0 1,-1 0 0,1 0-1,0 0 1,0 0-1,-1 0 1,1 1 0,0-1-1,-1 0 1,1 0-1,0 1 1,-1-1 0,1 1-1,-1-1 1,1 0-1,0 1 1,-1-1 0,1 1-1,-1-1 1,1 1-1,-1 0 1,1-1 0,-1 1-1,0 0 1,1-1-1,-1 1 1,0 0 0,0-1-1,1 1 1,-1 0-1,0-1 1,0 1 0,0 0-1,0 0 1,0-1-1,0 1 1,0 0 0,0-1-1,0 1 1,0 0-1,0 0 1,0-1 0,-1 2-1,0 0-9,1 0 0,-1 0 1,0 1-1,0-1 0,0 0 0,-1 0 0,1 0 0,0 0 0,-1-1 0,1 1 0,-1 0 0,0 0 1,1-1-1,-4 2 0,-1-1 17,2-4-26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0.631"/>
    </inkml:context>
    <inkml:brush xml:id="br0">
      <inkml:brushProperty name="width" value="0.05" units="cm"/>
      <inkml:brushProperty name="height" value="0.05" units="cm"/>
    </inkml:brush>
  </inkml:definitions>
  <inkml:trace contextRef="#ctx0" brushRef="#br0">12 262 17108,'0'0'52,"1"0"1,-1 0-1,0 1 1,0-1-1,0 0 1,0 0-1,0 0 1,0 0-1,0 1 1,1-1 0,-1 0-1,0 0 1,0 0-1,0 0 1,0 0-1,1 0 1,-1 0-1,0 1 1,0-1-1,0 0 1,1 0-1,-1 0 1,0 0-1,0 0 1,0 0 0,1 0-1,-1 0 1,0 0-1,0 0 1,0 0-1,1 0 1,-1 0-1,0 0 1,0 0-1,0 0 1,1 0-1,-1-1 1,0 1-1,0 0 1,0 0 0,0 0-1,1 0 1,-1 0-1,0 0 1,0 0-1,0-1 1,0 1-1,0 0 1,1 0-1,-1 0 1,0 0-1,0-1 1,0 1-1,0 0 1,0 0 0,0-1-1,16-12 649,-10 8-35,22-17 575,50-42 465,-71 58-1598,-1 0-1,0-1 1,0 0-1,0 0 0,-1-1 1,-1 1-1,1-1 0,5-13 1,-10 20-99,0 0 0,1 1 0,-1-1 0,0 0 0,0 0 0,0 1 1,1-1-1,-1 0 0,0 0 0,0 1 0,0-1 0,0 0 0,0 0 0,-1 1 0,1-1 1,0 0-1,0 0 0,0 1 0,-1-1 0,1 0 0,0 0 0,-1 1 0,1-1 0,0 0 1,-1 1-1,1-1 0,-1 1 0,1-1 0,-1 1 0,0-1 0,1 1 0,-1-1 1,1 1-1,-1-1 0,0 1 0,1-1 0,-1 1 0,0 0 0,0 0 0,1-1 0,-1 1 1,0 0-1,0 0 0,1 0 0,-1 0 0,-1 0 0,-2-1 12,0 1-1,-1 0 1,1 0 0,0 1-1,-1-1 1,1 1 0,-5 1-1,-2 2-22,0 1 0,1 0 1,-1 0-1,1 1 0,1 1 0,-1 0 0,1 0 0,0 0 0,1 1 0,0 0 0,0 1 0,1 0 0,-8 11 1,14-18-3,-1 1 1,1-1 0,0 0-1,0 0 1,0 1 0,0-1-1,0 0 1,1 1 0,-1-1-1,1 1 1,-1-1 0,1 1-1,0-1 1,0 1 0,0 0-1,1 4 1,0-6 0,-1 1 0,1 0 1,0-1-1,0 1 0,0-1 0,0 1 1,0-1-1,0 1 0,0-1 0,0 0 1,1 1-1,-1-1 0,1 0 0,-1 0 1,1 0-1,-1 0 0,1 0 0,-1 0 1,1-1-1,0 1 0,-1 0 0,1-1 1,0 1-1,2-1 0,11 3-30,0-1 0,0-1-1,0-1 1,0 0 0,0-1-1,29-5 1,90-28-134,-115 29 143,-11 3 41,27-10-33,-35 12 33,1-1 0,0 1 0,0 0 0,-1-1 0,1 1 0,0-1 0,-1 1 0,1-1 1,0 1-1,-1-1 0,1 1 0,-1-1 0,1 1 0,-1-1 0,1 0 0,-1 0 0,1 1 0,-1-1 1,0 0-1,1 1 0,-1-1 0,0 0 0,0 0 0,1 0 0,-1 1 0,0-1 0,0 0 0,0 0 1,0 0-1,0 0 0,0 1 0,0-1 0,-1 0 0,1 0 0,0 0 0,-3-8 109,1 1-1,0 0 1,1 0 0,0-1-1,0 1 1,1-1 0,0 1-1,0-1 1,1 1-1,0-1 1,0 1 0,1 0-1,0-1 1,6-11 0,-7 18-157,0 0 0,0 1 1,0-1-1,1 1 0,-1 0 1,1-1-1,-1 1 0,1 0 1,-1 0-1,1 0 0,0 0 0,-1 0 1,1 0-1,0 0 0,0 1 1,0-1-1,0 1 0,-1-1 1,1 1-1,0 0 0,0 0 1,0 0-1,0 0 0,0 0 1,0 0-1,4 1 0,7 1-721,1 0-1,21 8 0,-26-8 591,19 7-394,0-2-191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1.031"/>
    </inkml:context>
    <inkml:brush xml:id="br0">
      <inkml:brushProperty name="width" value="0.05" units="cm"/>
      <inkml:brushProperty name="height" value="0.05" units="cm"/>
    </inkml:brush>
  </inkml:definitions>
  <inkml:trace contextRef="#ctx0" brushRef="#br0">1 45 18244,'33'-7'1896,"-2"0"-1360,5-2-248,0 2 825,-2 1-241,-1 2-432,-6 1-312,-1 1-72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1.827"/>
    </inkml:context>
    <inkml:brush xml:id="br0">
      <inkml:brushProperty name="width" value="0.05" units="cm"/>
      <inkml:brushProperty name="height" value="0.05" units="cm"/>
    </inkml:brush>
  </inkml:definitions>
  <inkml:trace contextRef="#ctx0" brushRef="#br0">63 26 15243,'8'-8'1300,"15"-9"925,-23 17-2179,0 0 1,0 0-1,0 0 0,1-1 0,-1 1 0,0 0 0,0 0 0,0 0 0,0 0 1,1 0-1,-1 0 0,0 0 0,0 0 0,0 0 0,1 0 0,-1 0 0,0 0 1,0 0-1,0 0 0,0 0 0,1 0 0,-1 0 0,0 0 0,0 0 0,0 0 1,1 1-1,-1-1 0,0 0 0,0 0 0,0 0 0,0 0 0,0 0 0,1 0 1,-1 1-1,0-1 0,0 0 0,-1 15 2640,-16 50-1233,-62 279-240,78-339-1183,1-1 0,-1 1 0,1 0 0,0 0 0,0 0 0,1 7 0,-1-11-22,1 0 1,-1-1-1,0 1 0,0 0 0,1-1 0,-1 1 0,0 0 1,1-1-1,-1 1 0,0-1 0,1 1 0,-1-1 0,1 1 0,-1-1 1,1 1-1,-1-1 0,1 1 0,-1-1 0,1 0 0,0 1 1,1-1-3,-1 0 0,0 1 0,0-1 0,0 0 0,0 0 1,1 0-1,-1-1 0,0 1 0,0 0 0,0 0 1,0 0-1,0-1 0,1 1 0,-1-1 0,0 1 0,1-1 1,14-9 35,-1-1 1,0 0 0,0-1-1,-1 0 1,17-20 0,-3 4-7,11-12 32,39-34-7,-78 74-62,1-1 0,-1 1 0,1-1 0,0 1 0,-1-1 0,1 1-1,-1-1 1,1 1 0,0-1 0,0 1 0,-1 0 0,1-1 0,0 1 0,0 0 0,-1 0 0,1 0 0,0-1-1,0 1 1,-1 0 0,1 0 0,0 0 0,0 0 0,0 0 0,1 1 0,-2-1-1,1 1 1,-1 0-1,1-1 1,-1 1 0,0 0-1,1-1 1,-1 1-1,0 0 1,1 0-1,-1 0 1,0-1-1,0 1 1,0 0-1,0 0 1,0 0 0,0-1-1,0 1 1,0 0-1,0 1 1,-10 47-79,9-44 64,-21 59-83,28-99 525,12-27 207,-9 29-131,16-40 0,-25 72-505,1 0 0,0-1 0,-1 1 0,1 0 0,0 0 0,0 0-1,0-1 1,-1 1 0,1 0 0,1 0 0,-1 0 0,0 0 0,0 1-1,0-1 1,0 0 0,1 0 0,-1 1 0,0-1 0,1 0-1,-1 1 1,0 0 0,1-1 0,-1 1 0,1 0 0,1-1 0,3 2-206,-1-1 0,1 0 1,0 1-1,0 0 1,6 3-1,18 1-1372,-9-4 377,0-1 0,0-1 0,36-7-1,-5-3-111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2.687"/>
    </inkml:context>
    <inkml:brush xml:id="br0">
      <inkml:brushProperty name="width" value="0.05" units="cm"/>
      <inkml:brushProperty name="height" value="0.05" units="cm"/>
    </inkml:brush>
  </inkml:definitions>
  <inkml:trace contextRef="#ctx0" brushRef="#br0">230 73 16339,'-4'3'139,"-35"22"1446,-51 44-1,79-60-1380,1 1-1,1-1 0,0 2 0,1-1 0,0 1 1,0 0-1,1 1 0,0 0 0,-7 21 0,13-30-175,0 0 0,0-1 0,0 1-1,1 0 1,-1 0 0,1 0 0,0 0-1,0 0 1,0 0 0,0 0 0,1 0 0,-1 0-1,1 0 1,0 0 0,-1 0 0,2 0-1,0 2 1,-1-3-19,0-1 0,0 1 0,0-1 0,1 0 0,-1 1 0,0-1 0,1 0 0,-1 0 0,1 0 0,-1 0 0,1 0 0,-1-1 0,1 1 0,0 0 0,-1-1 0,1 1 0,0-1 0,0 0 0,-1 1 0,1-1-1,0 0 1,0 0 0,0 0 0,-1 0 0,1 0 0,0-1 0,0 1 0,-1-1 0,1 1 0,0-1 0,1 0 0,6-3 47,-1 1 0,0-2 0,0 1 0,0-1 0,-1 0 0,0-1 1,0 0-1,0 0 0,-1 0 0,1-1 0,-1 0 0,-1 0 0,5-8 0,1-2 204,0-1 0,-2 0 0,0-1 1,11-33-1,-18 40 96,-5 17-34,-6 21-133,7-17-291,1-1 0,0 1 0,1 0 1,0 0-1,1 11 0,-1-18 22,0 0-1,0-1 1,1 1-1,-1-1 1,1 1-1,-1 0 1,1-1-1,0 1 1,-1-1-1,1 1 1,0-1 0,0 1-1,0-1 1,0 0-1,0 0 1,0 1-1,1-1 1,-1 0-1,0 0 1,0 0-1,1 0 1,-1 0-1,1 0 1,-1-1-1,1 1 1,-1 0 0,1-1-1,0 1 1,-1-1-1,1 0 1,0 0-1,-1 1 1,1-1-1,0 0 1,1 0-1,5-1-325,-1-1 1,1 1-1,-1-1 0,0-1 0,0 1 0,0-1 0,0 0 0,0-1 0,0 1 0,-1-2 0,12-8 0,2-4-568,-1-1-1,20-22 0,-39 40 973,6-7 20,0 0 0,0 0 0,0 0 0,-1-1 0,0 1 0,0-1 0,6-16 0,-39 58 3214,21-22-2895,1 1 0,1 0-1,0 1 1,1-1 0,0 1-1,1-1 1,1 1 0,0 0-1,0 22 1,3-13-243,0-1 0,2 1 0,1 0 0,0-1 0,9 25 0,-12-47-94,5 21-30,0 0-1,-1 0 1,-1 0 0,2 28 0,-6-44 25,0 0 1,0 0 0,0 0-1,-1 0 1,0 0 0,0 0-1,-1 0 1,1 0 0,-1 0-1,-4 7 1,4-9 12,1 0 0,-1-1 0,-1 0 1,1 1-1,0-1 0,0 0 0,-1 0 0,1 0 0,-1 0 0,0-1 0,0 1 1,1-1-1,-1 0 0,0 1 0,0-1 0,0-1 0,0 1 0,-6 1 1,7-2 1,1 0 1,0 0 0,-1 0 0,1 0 0,0 0 0,-1 0-1,1 0 1,0-1 0,-1 1 0,1 0 0,0-1 0,-1 1 0,1-1-1,0 1 1,0-1 0,0 0 0,0 1 0,-1-1 0,1 0-1,0 0 1,0 0 0,0 0 0,1 0 0,-1 0 0,0 0-1,0 0 1,0 0 0,1 0 0,-1-1 0,1 1 0,-1 0-1,1 0 1,-1-1 0,0-1 0,0-2 5,1 1 1,-1-1-1,1 1 0,-1-1 1,1 0-1,0 1 1,1-1-1,1-8 0,1 3-19,1 0-1,0 0 1,0 1-1,1 0 0,0 0 1,1 0-1,11-15 1,55-52-140,-63 67 129,155-134-74,19-21 1438,-175 157-1223,24-29 553,-30 33-578,0 0 1,0 0-1,0-1 0,0 1 0,0 0 0,-1 0 0,0-1 0,0 1 0,0-1 1,1-5-1,-2 8-73,0 1 0,0-1 1,0 0-1,0 0 0,0 1 0,0-1 1,0 0-1,0 1 0,0-1 1,-1 0-1,1 0 0,0 1 0,0-1 1,-1 0-1,1 1 0,0-1 1,-1 1-1,1-1 0,-1 0 1,1 1-1,-1-1 0,1 1 0,-1-1 1,1 1-1,-1 0 0,0-1 1,-1 0 8,0 0-1,1 1 1,-1-1 0,0 1 0,0-1 0,0 1 0,0 0 0,0 0 0,1 0 0,-3 0 0,-3 1 32,0-1 0,0 2 0,0-1 1,-11 4-1,8 0-57,-1 1 0,1 0 1,0 0-1,1 1 0,-1 0 1,1 0-1,1 1 0,0 1 1,0-1-1,0 1 0,1 0 0,-8 14 1,12-18-22,0 0 0,1 1 1,-1-1-1,1 1 0,0-1 1,1 1-1,0 0 0,-1 0 0,2-1 1,-1 1-1,1 9 0,0-11-5,1 0 0,0 1 0,0-1 1,0 0-1,0 0 0,1 0 0,0-1 0,-1 1 0,1 0 0,1 0 0,-1-1 0,0 0 0,1 1 0,0-1 0,0 0 0,0 0 1,6 4-1,-6-4-108,1-1-1,0 1 1,0-1 0,0 0 0,0 0 0,1 0 0,-1 0 0,0-1 0,1 0 0,-1 0 0,1 0 0,-1 0 0,7 0-1,-7-1 47,-1-1 0,0 1-1,1 0 1,-1-1-1,0 0 1,0 0 0,0 0-1,1 0 1,-1 0-1,0-1 1,-1 1 0,1-1-1,0 0 1,0 0-1,-1 0 1,1 0-1,-1-1 1,1 1 0,1-3-1,13-21-505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8.817"/>
    </inkml:context>
    <inkml:brush xml:id="br0">
      <inkml:brushProperty name="width" value="0.05" units="cm"/>
      <inkml:brushProperty name="height" value="0.05" units="cm"/>
    </inkml:brush>
  </inkml:definitions>
  <inkml:trace contextRef="#ctx0" brushRef="#br0">8 0 15923,'-4'63'3775,"2"-35"-3286,0 29-1,2-49-431,1 0 1,0 0-1,0-1 0,1 1 1,0 0-1,0-1 1,1 1-1,4 9 0,-5-15-24,-1 1-1,0-1 1,0 0-1,1 0 0,-1 0 1,1-1-1,0 1 1,-1 0-1,1 0 1,0-1-1,0 1 0,0-1 1,0 0-1,0 0 1,0 1-1,1-1 1,-1 0-1,0-1 0,3 2 1,-1-2 4,0 0 0,-1 0 1,1 0-1,0 0 0,-1 0 0,1-1 1,0 1-1,-1-1 0,1 0 1,-1-1-1,6-1 0,5-5 97,1 0 1,-1-1-1,-1-1 0,18-15 0,-31 24-131,43-39 361,-26 23-164,33-25 1,-50 42-194,0-1 0,1 1 0,-1-1 0,1 1 0,-1-1-1,1 1 1,-1 0 0,1-1 0,-1 1 0,1 0 0,0-1 0,-1 1-1,1 0 1,-1 0 0,1 0 0,0 0 0,-1-1 0,1 1-1,0 0 1,-1 0 0,1 0 0,0 0 0,-1 0 0,1 0 0,-1 1-1,1-1 1,0 0 0,-1 0 0,1 0 0,0 1 0,-1-1 0,1 0-1,-1 0 1,1 1 0,-1-1 0,1 1 0,-1-1 0,1 0-1,-1 1 1,1-1 0,-1 1 0,0-1 0,1 2 0,1 2 22,0 1 0,-1-1 0,0 1 0,0-1 0,1 9 1,-2-10-10,0 0 0,1 1 1,0-1-1,-1 1 0,1-1 1,0 0-1,3 5 0,-3-7-10,0 0-1,1 1 0,-1-1 0,1 0 1,-1 0-1,1 0 0,0 0 1,-1-1-1,1 1 0,0 0 1,0-1-1,0 1 0,-1-1 0,1 1 1,0-1-1,0 0 0,0 0 1,0 0-1,0 0 0,0 0 1,0 0-1,-1-1 0,1 1 0,0-1 1,0 1-1,2-2 0,8-2 35,-1-1-1,20-11 0,-25 13-30,27-16 4,-18 9-131,0 2 0,0 0 0,22-8 0,-35 16 44,-1-1 0,1 1 1,-1 0-1,1 0 0,-1-1 0,1 1 1,-1 0-1,1 1 0,-1-1 1,1 0-1,-1 0 0,1 1 0,-1-1 1,1 0-1,-1 1 0,1 0 0,-1-1 1,0 1-1,1 0 0,-1 0 1,0 0-1,0 0 0,1 0 0,-1 0 1,0 0-1,0 0 0,0 0 0,0 0 1,0 1-1,-1-1 0,1 0 1,0 1-1,-1-1 0,1 0 0,0 1 1,-1-1-1,0 1 0,1-1 0,-1 1 1,0-1-1,0 1 0,0 0 1,0-1-1,0 1 0,0-1 0,0 1 1,-1-1-1,1 2 0,-4 0-330,1-4-35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3.081"/>
    </inkml:context>
    <inkml:brush xml:id="br0">
      <inkml:brushProperty name="width" value="0.05" units="cm"/>
      <inkml:brushProperty name="height" value="0.05" units="cm"/>
    </inkml:brush>
  </inkml:definitions>
  <inkml:trace contextRef="#ctx0" brushRef="#br0">1 67 17204,'32'-16'2096,"8"5"-1224,-5-1-392,10 1 1705,4 1-1337,4 4 368,0 6-824,0 3-208,6 4-64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3.500"/>
    </inkml:context>
    <inkml:brush xml:id="br0">
      <inkml:brushProperty name="width" value="0.05" units="cm"/>
      <inkml:brushProperty name="height" value="0.05" units="cm"/>
    </inkml:brush>
  </inkml:definitions>
  <inkml:trace contextRef="#ctx0" brushRef="#br0">50 24 21397,'9'-4'385,"1"0"1,-1 1 0,1 0 0,0 0-1,0 1 1,0 0 0,0 1-1,0 0 1,15 1 0,-22 0-332,1 0 0,0 0 0,-1 1 0,1-1 0,-1 1 0,1 0 0,-1 0 0,1 0 0,-1 0 0,0 1 0,0 0 0,1-1 0,-1 1 0,0 0 0,-1 0 0,1 1 0,0-1 0,-1 1 0,1-1 0,-1 1 0,1 0 0,-1 0 0,0 0 0,-1 0 0,1 0 0,0 0 0,-1 1 0,0-1 0,2 6 0,-3-6-56,1 0 1,-1 0-1,1 1 0,-1-1 1,0 0-1,0 1 1,-1-1-1,1 0 1,-1 0-1,0 1 1,1-1-1,-1 0 0,-1 0 1,-2 5-1,1-2-3,0-1 1,-1 0-1,0 0 0,0-1 0,0 1 0,0-1 1,-8 6-1,-7 2-10,0 0 0,0-1 0,-29 12 0,36-18 14,-12 6 13,13-7 32,0 1 0,-19 12 0,30-17-41,-1 0 0,1 0-1,0 0 1,-1 1 0,1-1 0,0 0 0,0 0-1,-1 0 1,1 0 0,0 1 0,0-1 0,-1 0-1,1 0 1,0 1 0,0-1 0,-1 0 0,1 0-1,0 1 1,0-1 0,0 0 0,0 0 0,-1 1-1,1-1 1,0 0 0,0 1 0,0-1 0,0 0-1,0 1 1,0-1 0,0 0 0,0 1 0,0-1-1,0 0 1,0 1 0,0-1 0,0 0-1,0 1 1,0-1 0,0 0 0,1 1 0,14 6-2,31-2-143,-42-5 121,99 9 607,-66-5-518</inkml:trace>
  <inkml:trace contextRef="#ctx0" brushRef="#br0" timeOffset="1">35 727 22501,'-15'20'1704,"11"-13"-1712,7-6-456,17-4 1000,9-5-184,12-24-392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8.226"/>
    </inkml:context>
    <inkml:brush xml:id="br0">
      <inkml:brushProperty name="width" value="0.05" units="cm"/>
      <inkml:brushProperty name="height" value="0.05" units="cm"/>
    </inkml:brush>
  </inkml:definitions>
  <inkml:trace contextRef="#ctx0" brushRef="#br0">49 78 24229,'-49'13'304,"81"-26"-208,25-1 232,12-2-128,-3 7-48,3 1-264,-3 3-144,-2-5-360,-3 6-208,-11 1-448,-6 0-905,-15-1 1593,-12 3-456,-26 1-80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8.663"/>
    </inkml:context>
    <inkml:brush xml:id="br0">
      <inkml:brushProperty name="width" value="0.05" units="cm"/>
      <inkml:brushProperty name="height" value="0.05" units="cm"/>
    </inkml:brush>
  </inkml:definitions>
  <inkml:trace contextRef="#ctx0" brushRef="#br0">17 130 15267,'-17'23'1665,"23"-20"-785,11-8-304,25-12 1112,13 0-567,19-2-281,1-1-200,10 2-712,0 2-416,-14 0 464,-2 2-152,-16 1-168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066"/>
    </inkml:context>
    <inkml:brush xml:id="br0">
      <inkml:brushProperty name="width" value="0.05" units="cm"/>
      <inkml:brushProperty name="height" value="0.05" units="cm"/>
    </inkml:brush>
  </inkml:definitions>
  <inkml:trace contextRef="#ctx0" brushRef="#br0">0 18 16388,'0'0'51,"0"0"1,0-1 0,0 1 0,0 0 0,0-1 0,1 1 0,-1 0 0,0-1 0,0 1 0,0 0 0,0-1 0,0 1 0,0 0 0,0 0 0,1-1 0,-1 1 0,0 0 0,0 0 0,0-1 0,1 1 0,-1 0 0,0 0 0,0-1 0,1 1 0,-1 0 0,0 0 0,0 0 0,1 0-1,-1 0 1,0-1 0,1 1 0,-1 0 0,0 0 0,0 0 0,1 0 0,-1 0 0,0 0 0,1 0 0,-1 0 0,0 0 0,1 0 0,20-3 296,-16 3-51,30-4 990,41 1 0,-65 3-1226,0 1 1,1 0 0,-1 1 0,-1 0 0,1 0 0,0 1 0,19 8-1,-27-9-62,-1-1 0,1 0 0,-1 1 0,0-1 0,0 1 0,0 0 0,0 0 0,0 0 0,0 0-1,-1 0 1,1 0 0,-1 0 0,1 0 0,-1 1 0,0-1 0,0 1 0,1 2 0,-1-1 1,0 1 1,0-1-1,-1 0 1,0 0-1,0 0 0,0 1 1,0-1-1,-1 0 1,-1 8-1,-3 4-20,-1 0 0,-1-1 1,0 0-1,-12 19 0,8-15-569,0 0 1,-2-1 0,0 0-1,-30 30 1,27-37 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439"/>
    </inkml:context>
    <inkml:brush xml:id="br0">
      <inkml:brushProperty name="width" value="0.05" units="cm"/>
      <inkml:brushProperty name="height" value="0.05" units="cm"/>
    </inkml:brush>
  </inkml:definitions>
  <inkml:trace contextRef="#ctx0" brushRef="#br0">52 43 13819,'0'-1'59,"0"1"-1,0 0 1,0 0-1,0 0 1,0-1 0,0 1-1,1 0 1,-1 0 0,0 0-1,0 0 1,0-1 0,0 1-1,0 0 1,0 0-1,1 0 1,-1 0 0,0 0-1,0 0 1,0-1 0,1 1-1,-1 0 1,0 0-1,0 0 1,0 0 0,0 0-1,1 0 1,-1 0 0,0 0-1,0 0 1,0 0 0,1 0-1,-1 0 1,0 0-1,0 0 1,1 0 0,-1 0-1,0 0 1,0 0 0,0 0-1,0 0 1,1 0-1,-1 1 1,0-1 0,0 0-1,0 0 1,0 0 0,1 0-1,-1 0 1,0 0 0,0 1-1,0-1 1,0 0-1,0 0 1,1 0 0,-1 1-1,1 16 2147,-8 26-270,7-42-1899,-20 90 756,5 1 0,-4 107 0,19-193-759,0 0 1,0 0-1,0 0 0,1 0 0,2 7 0,-3-12-24,0 0 1,1 0-1,-1 0 0,0 0 1,1-1-1,-1 1 0,1 0 1,-1 0-1,1-1 0,-1 1 1,1 0-1,0-1 0,-1 1 1,1-1-1,0 1 0,-1-1 1,1 1-1,0-1 0,0 1 1,-1-1-1,1 0 0,0 1 1,0-1-1,0 0 0,0 0 1,-1 0-1,1 1 0,0-1 1,0 0-1,0 0 1,0 0-1,0-1 0,-1 1 1,1 0-1,0 0 0,0 0 1,0-1-1,0 1 0,-1 0 1,1-1-1,0 1 0,1-1 1,11-6 106,0-1 0,-1 0 1,0-1-1,0 0 1,-1-1-1,0 0 1,13-15-1,1-1 105,252-288 1571,-264 297-2119,0-1 0,-1 0 0,15-31 0,-24 41 42,-3 8 280,0 0 0,0 0 0,-1 0 1,1 0-1,0 0 0,0 0 0,0 0 0,0 0 0,0 0 0,0 0 0,0 0 0,0 0 0,0 0 1,0 0-1,0 0 0,0 0 0,-1 0 0,1 0 0,0 0 0,0 0 0,0 0 0,0 0 0,0 0 1,0 0-1,0-1 0,0 1 0,0 0 0,0 0 0,0 0 0,0 0 0,0 0 0,0 0 0,0 0 1,-1 0-1,1 0 0,0 0 0,0 0 0,0 0 0,0 0 0,0 0 0,0 0 0,0-1 0,0 1 1,0 0-1,0 0 0,0 0 0,0 0 0,0 0 0,0 0 0,0 0 0,0 0 0,0 0 0,0 0 1,0 0-1,0 0 0,0-1 0,0 1 0,0 0 0,0 0 0,0 0 0,1 0 0,-1 0 0,0 0 1,0 0-1,0 0 0,0 0 0,0 0 0,0 0 0,-9 9-442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922"/>
    </inkml:context>
    <inkml:brush xml:id="br0">
      <inkml:brushProperty name="width" value="0.05" units="cm"/>
      <inkml:brushProperty name="height" value="0.05" units="cm"/>
    </inkml:brush>
  </inkml:definitions>
  <inkml:trace contextRef="#ctx0" brushRef="#br0">5 81 13451,'-1'3'183,"0"1"0,0 0 0,0 0 1,1 0-1,0 0 0,0 0 0,0 0 1,0 0-1,1 0 0,-1 0 0,1 0 0,0 0 1,0 0-1,1 0 0,-1 0 0,1-1 0,0 1 1,0-1-1,0 1 0,0-1 0,1 0 0,-1 0 1,1 0-1,0 0 0,0 0 0,0 0 0,0-1 1,0 0-1,0 1 0,1-1 0,5 2 0,-3-1-406,0 0 0,0-1 0,0 0 0,0 0-1,0 0 1,0-1 0,1 0 0,-1 0-1,1-1 1,-1 1 0,1-1 0,10-2-1,-8 0-260,0 0-1,0-1 0,0 0 0,-1 0 1,1-1-1,-1 0 0,0 0 0,8-7 1,3-3-301,-2 0 0,1-1 0,17-22 0,15-20 2247,-35 40-86,-15 17-1234,1-1 0,-1 1 0,1 0 0,-1-1 0,0 1 1,1 0-1,-1-1 0,0 1 0,1-1 0,-1 1 0,0 0 1,0-1-1,1 1 0,-1-1 0,0 1 0,0-1 0,0 1 1,0-1-1,0 1 0,0-1 0,1 1 0,-1-1 1,0 1-1,0-1 0,-1 1 0,1-1 0,0 1 0,0-1 1,0 1-1,0-1 0,-1 0 26,0 1 1,1-1-1,-1 1 1,0 0-1,0-1 0,0 1 1,1 0-1,-1 0 1,0-1-1,0 1 0,0 0 1,0 0-1,1 0 1,-1 0-1,-2 0 0,-32 8 2497,32-7-2552,0 1-1,-1-1 1,1 1 0,0 0 0,0 0 0,0 0 0,0 1 0,1-1 0,-1 1 0,1-1 0,-1 1 0,1 0 0,0 0 0,0 0 0,0 0 0,0 1 0,1-1-1,-2 5 1,3-7-103,0-1-1,0 1 1,0-1-1,0 1 1,0 0 0,0-1-1,0 1 1,1-1-1,-1 1 1,0 0-1,0-1 1,0 1-1,1-1 1,-1 1-1,0-1 1,1 1-1,-1-1 1,1 1-1,-1-1 1,1 0-1,-1 1 1,0-1-1,1 0 1,-1 1-1,1-1 1,0 0 0,-1 1-1,1-1 1,-1 0-1,1 0 1,-1 0-1,1 1 1,0-1-1,-1 0 1,1 0-1,-1 0 1,1 0-1,0 0 1,-1 0-1,1 0 1,-1 0-1,1-1 1,0 1-1,-1 0 1,2 0-1,29-7 214,-30 6-213,6-1 34,-1 0 0,0 1 1,1-1-1,-1 1 0,1 0 0,-1 1 0,1 0 0,9 1 1,-13-1-36,0 1 1,0 0 0,0 0 0,-1 0 0,1 0 0,0 0 0,-1 1 0,0-1 0,1 1 0,-1 0 0,0-1 0,1 1 0,-1 0 0,0 1 0,-1-1 0,1 0 0,0 0 0,0 1 0,-1-1-1,0 1 1,3 4 0,5 17 27,-7-16-15,1 0 1,0 0-1,1-1 1,8 14 0,-11-20-19,0 1 1,0 0 0,1-1 0,-1 0 0,1 1 0,-1-1 0,1 0 0,-1 0 0,1 0 0,0 0 0,-1 0 0,1 0 0,0 0 0,0-1-1,0 1 1,0-1 0,0 1 0,0-1 0,0 0 0,0 1 0,0-1 0,0 0 0,0 0 0,0-1 0,2 0 0,5-1-179,-1 0 0,1-1 1,-1 0-1,0-1 1,0 0-1,-1 0 0,1 0 1,6-6-1,55-49-2444,-51 42 2258,5-3-542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0.299"/>
    </inkml:context>
    <inkml:brush xml:id="br0">
      <inkml:brushProperty name="width" value="0.05" units="cm"/>
      <inkml:brushProperty name="height" value="0.05" units="cm"/>
    </inkml:brush>
  </inkml:definitions>
  <inkml:trace contextRef="#ctx0" brushRef="#br0">115 5 14155,'-1'-1'159,"1"1"1,-1-1-1,0 1 0,0-1 1,0 1-1,1 0 0,-1-1 1,0 1-1,0 0 0,0 0 1,0-1-1,0 1 0,1 0 0,-1 0 1,0 0-1,0 0 0,0 0 1,0 1-1,0-1 0,0 0 1,-1 1-1,-20 4 1529,21-5-1589,-41 16 2372,40-16-2421,0 1 1,0 0-1,0 0 1,1 0 0,-1 0-1,0 0 1,1 0-1,-1 1 1,1-1-1,-1 0 1,1 1-1,0 0 1,0-1 0,-1 1-1,1-1 1,0 1-1,0 0 1,1 0-1,-2 3 1,2-4-50,0 0 0,1 0-1,-1 0 1,1-1 0,-1 1 0,1 0 0,-1 0 0,1-1-1,-1 1 1,1 0 0,0-1 0,0 1 0,-1-1 0,1 1-1,0-1 1,0 1 0,-1-1 0,1 1 0,0-1 0,0 0-1,0 1 1,0-1 0,0 0 0,1 0 0,30 8-68,-26-7 53,36 8-184,-19-5-85,-1 1 0,0 0 0,0 2 0,27 12 1,-47-18 266,0-1 0,-1 1 1,1 0-1,-1-1 0,1 1 1,-1 0-1,1 0 0,-1 0 1,1 0-1,-1 1 0,0-1 1,0 0-1,1 1 0,-1-1 1,0 0-1,0 1 0,0-1 1,-1 1-1,1 0 1,0-1-1,-1 1 0,1 0 1,-1-1-1,1 1 0,-1 0 1,0 0-1,1-1 0,-1 1 1,0 0-1,0 0 0,-1-1 1,1 1-1,0 0 0,0 0 1,-1-1-1,1 1 0,-1 0 1,0-1-1,1 1 0,-1 0 1,0-1-1,0 1 1,0-1-1,0 1 0,0-1 1,-3 3-1,-3 3 152,-1 1 1,1-1-1,-1 0 0,-1 0 1,1-1-1,-15 7 0,18-10-58,0 0 0,-1-1-1,1 0 1,0 0-1,-1 0 1,-7 1 0,12-3-85,0 0 0,1 0-1,-1 0 1,0 0 0,1 0 0,-1 0 0,0 0 0,1 0 0,-1 0 0,0 0 0,1-1 0,-1 1 0,0 0 0,1 0 0,-1-1 0,1 1-1,-1 0 1,0-1 0,1 1 0,-1-1 0,1 1 0,-1 0 0,1-1 0,-1 0 0,1-1-48,-1 1 1,1 0-1,0-1 0,-1 1 1,1 0-1,0-1 0,0 1 1,0-1-1,0 1 0,1-1 0,-1 1 1,0 0-1,0-1 0,1 1 1,-1 0-1,2-3 0,8-20-604,2 0 0,1 1 0,15-21 0,-27 43 627,32-50-800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0.701"/>
    </inkml:context>
    <inkml:brush xml:id="br0">
      <inkml:brushProperty name="width" value="0.05" units="cm"/>
      <inkml:brushProperty name="height" value="0.05" units="cm"/>
    </inkml:brush>
  </inkml:definitions>
  <inkml:trace contextRef="#ctx0" brushRef="#br0">177 0 17100,'-18'29'1402,"-30"54"958,42-71-2082,1 1 0,0 0 0,1 0 0,1 0 0,-3 16 0,4-9-181,1-1 1,0 1-1,2-1 0,0 1 0,1-1 0,2 0 1,-1 1-1,2-1 0,14 36 0,-41-128-482,8 37 307,-1 0 1,-1 1-1,-30-45 0,55 86 117,1-1 0,-1 1 0,1-2 0,-1 1 0,19 5 0,-3-2-451,0 0 1,37 5 0,-23-8 74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1.418"/>
    </inkml:context>
    <inkml:brush xml:id="br0">
      <inkml:brushProperty name="width" value="0.05" units="cm"/>
      <inkml:brushProperty name="height" value="0.05" units="cm"/>
    </inkml:brush>
  </inkml:definitions>
  <inkml:trace contextRef="#ctx0" brushRef="#br0">92 243 15243,'-19'15'1614,"6"-6"-657,1 0 0,-13 15 1,23-22-796,0 0 0,0 0 0,0 0 0,0 1 0,0-1 0,1 1-1,-1-1 1,1 1 0,0-1 0,0 1 0,0 0 0,0 0 0,0-1 0,1 1 0,-1 0 0,1 0 0,0 0 0,0 3 0,0-5-140,1 0-1,-1 0 0,0 0 0,1-1 1,0 1-1,-1 0 0,1 0 1,-1-1-1,1 1 0,0-1 1,-1 1-1,1 0 0,0-1 1,0 1-1,-1-1 0,1 1 1,0-1-1,0 0 0,0 1 1,0-1-1,0 0 0,0 0 1,-1 0-1,1 1 0,0-1 1,0 0-1,0 0 0,0 0 1,0 0-1,0-1 0,0 1 1,0 0-1,1-1 0,33-6 36,-14-3-34,-1 0 0,32-22 0,10-5-27,-61 36 0,0 0 0,1 1 0,-1-1 0,1 0-1,0 0 1,-1 1 0,1-1 0,0 1 0,-1-1 0,1 1 0,0 0-1,-1 0 1,1-1 0,0 1 0,0 0 0,-1 1 0,1-1 0,0 0 0,0 0-1,2 2 1,-2 0 3,0-1-1,0 1 1,0 0 0,0 0-1,0 0 1,0 1-1,-1-1 1,1 0-1,-1 1 1,0-1-1,2 5 1,-2-5 2,0 0 1,0 0-1,0-1 0,0 1 0,0-1 1,0 1-1,1-1 0,-1 1 0,0-1 1,1 0-1,-1 0 0,1 1 0,-1-1 1,1 0-1,0 0 0,0-1 0,-1 1 1,1 0-1,0-1 0,0 1 0,0-1 1,-1 1-1,1-1 0,0 0 1,0 0-1,0 0 0,0 0 0,0 0 1,0 0-1,0 0 0,0-1 0,-1 1 1,1-1-1,3 0 0,6-4-79,-1 1 0,1-1 0,-1-1 0,14-10 0,-20 13 24,23-16-437,-1-1-1,45-47 1,36-56-1150,-76 74 2885,-34 67-1006,1 0 1,1 1-1,0-1 1,1 0 0,1 0-1,4 20 1,20 201-584,-20-214 450,-1-18 185,1-16 356,-1-25-58,0-1 0,-3 1 1,-1-1-1,-6-57 1,12 96-852,7 11 180,-1-3 2,-5-6 63,0 0 1,1-1-1,0 0 1,-1 0-1,2-1 1,-1 0-1,0-1 1,1 0-1,0 0 1,0 0-1,0-1 1,0-1-1,0 0 1,0 0-1,16-1 1,-16 0 21,0 0 0,0-1 0,0 0 1,-1-1-1,1 0 0,0-1 0,-1 0 1,1 0-1,-1 0 0,0-1 0,0-1 1,0 1-1,0-1 0,-1 0 0,0-1 1,6-6-1,-10 9 5,-1 1-1,0-1 1,0 0 0,-1 1 0,1-1 0,0 0 0,-1 0-1,0 0 1,0 0 0,0 0 0,0 0 0,0-1-1,0 1 1,-1-5 0,0 7-7,0-1 0,0 1 0,0 0 0,0 0 0,-1-1 0,1 1 0,-1 0 0,1 0 0,-1 0 0,1 0 0,-1 0 0,0 0 0,1 0 0,-1 0 0,0 0 0,0 0 0,0 0 0,1 0 0,-1 0 0,0 0 0,0 1 0,-1-1 0,1 0 0,0 1 0,0-1 0,0 1 0,0-1 0,0 1 0,-1 0 0,1-1 0,0 1 0,0 0 0,-1 0 0,1 0 0,0 0 0,0 0 0,-1 0 0,1 0 0,-1 1 0,-3-1 4,1 0 0,0 1-1,0 0 1,0 0 0,0 0 0,0 0 0,0 1-1,0-1 1,1 1 0,-1 0 0,0 0 0,1 1-1,0-1 1,-1 1 0,1-1 0,0 1 0,0 0 0,1 0-1,-1 1 1,1-1 0,-4 6 0,5-6-7,-1 0 1,1-1-1,0 1 1,0 0 0,0 0-1,0 0 1,1 0-1,-1 1 1,1-1-1,0 0 1,0 0-1,0 0 1,0 0 0,1 0-1,-1 0 1,1 0-1,0 0 1,0 0-1,0 0 1,0 0 0,0 0-1,1 0 1,-1-1-1,1 1 1,0 0-1,0-1 1,0 1-1,0-1 1,4 3 0,-1 0-117,1 0 0,-1-1 1,1 0-1,0 0 1,0-1-1,0 0 1,1 0-1,-1 0 0,1-1 1,8 2-1,-2-2-2,1 0 0,-1 0 0,0-1 0,24-2 0,26-5-292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9.208"/>
    </inkml:context>
    <inkml:brush xml:id="br0">
      <inkml:brushProperty name="width" value="0.05" units="cm"/>
      <inkml:brushProperty name="height" value="0.05" units="cm"/>
    </inkml:brush>
  </inkml:definitions>
  <inkml:trace contextRef="#ctx0" brushRef="#br0">2 17 18588,'-2'-12'1960,"2"8"-1576,2 11-800,-1 5-312,6 6 936,2 1-480,1 5-496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2.753"/>
    </inkml:context>
    <inkml:brush xml:id="br0">
      <inkml:brushProperty name="width" value="0.05" units="cm"/>
      <inkml:brushProperty name="height" value="0.05" units="cm"/>
    </inkml:brush>
  </inkml:definitions>
  <inkml:trace contextRef="#ctx0" brushRef="#br0">324 29 19340,'0'-1'105,"-1"-1"1,1 1-1,0-1 0,-1 1 0,1 0 0,-1 0 1,1-1-1,-1 1 0,0 0 0,0 0 0,1 0 1,-1-1-1,0 1 0,0 0 0,0 0 0,0 0 1,0 1-1,0-1 0,0 0 0,-1 0 1,1 0-1,0 1 0,0-1 0,-1 1 0,1-1 1,0 1-1,-1-1 0,1 1 0,0 0 0,-1 0 1,1 0-1,-1 0 0,1 0 0,0 0 0,-1 0 1,1 0-1,0 0 0,-1 1 0,1-1 1,-2 1-1,-7 2 138,0 1 0,0-1 0,1 2-1,-12 6 1,17-9-202,-18 11-62,0 2-1,1 0 1,0 1-1,-34 34 0,54-49 3,0 0 0,1-1 0,-1 1 0,0 0 0,1-1 0,-1 1-1,0 0 1,1 0 0,-1 0 0,1 0 0,-1 0 0,1 0 0,0 0 0,-1 0-1,1-1 1,0 1 0,0 0 0,-1 1 0,1-1 0,0 1 0,1-1 3,-1-1 1,0 1 0,1-1 0,-1 1 0,1-1-1,-1 1 1,1-1 0,-1 1 0,1-1-1,-1 1 1,1-1 0,-1 0 0,1 1-1,0-1 1,-1 0 0,1 1 0,0-1-1,-1 0 1,1 0 0,0 0 0,-1 0-1,2 1 1,8 0-106,0-1 0,-1 0 0,15-1 0,-10 0 38,12-1-54,30 1 32,-52 1 98,-1 0 0,0 1 0,0-1-1,1 1 1,-1 0 0,0 0-1,0 0 1,0 0 0,0 0-1,0 1 1,0-1 0,0 1 0,3 2-1,-6-3 10,1-1-1,0 1 1,-1 0 0,1-1-1,-1 1 1,1 0-1,-1-1 1,1 1 0,-1 0-1,1 0 1,-1-1-1,0 1 1,1 0-1,-1 0 1,0 0 0,0 0-1,0-1 1,0 1-1,0 0 1,0 0 0,0 0-1,0 0 1,0-1-1,0 1 1,-1 2-1,1-1 17,-1 0 0,0 0-1,0-1 1,-1 1-1,1 0 1,0 0-1,-1-1 1,1 1-1,-1-1 1,-1 2-1,-5 4 123,-1-1 1,0-1-1,-11 6 0,20-11-131,-17 9 307,-1-2-1,1 0 0,-1 0 0,-1-2 1,1 0-1,-1-2 0,-32 3 0,48-5-331,1-1 0,-1 0 0,1 0 0,-1-1 0,1 1 0,-1 0 0,1-1-1,-1 0 1,1 0 0,-1 1 0,1-1 0,-4-2 0,6 2-48,-1 0-1,0 0 1,1 1-1,-1-1 1,1 0 0,-1 0-1,1 0 1,-1 0-1,1 1 1,0-1 0,0 0-1,-1 0 1,1 0 0,0 0-1,0 0 1,0 0-1,0 0 1,0 0 0,0 0-1,0 0 1,0 0 0,0 0-1,0 0 1,1 0-1,-1 0 1,0 1 0,1-1-1,-1 0 1,1 0-1,-1 0 1,1 0 0,-1 1-1,1-1 1,-1 0 0,2-1-1,3-4-121,1-1-1,0 1 1,0 0 0,0 0-1,0 1 1,11-7 0,25-14-714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142"/>
    </inkml:context>
    <inkml:brush xml:id="br0">
      <inkml:brushProperty name="width" value="0.05" units="cm"/>
      <inkml:brushProperty name="height" value="0.05" units="cm"/>
    </inkml:brush>
  </inkml:definitions>
  <inkml:trace contextRef="#ctx0" brushRef="#br0">112 15 18948,'0'0'42,"0"-1"1,0 1-1,0 0 0,1 0 0,-1 0 1,0 0-1,0 0 0,0 0 1,0 0-1,1 0 0,-1 0 0,0 0 1,0-1-1,0 1 0,0 0 0,1 0 1,-1 0-1,0 0 0,0 0 1,0 0-1,0 0 0,1 0 0,-1 0 1,0 1-1,0-1 0,0 0 1,0 0-1,1 0 0,-1 0 0,0 0 1,0 0-1,0 0 0,0 0 0,0 0 1,1 0-1,-1 1 0,0-1 1,0 0-1,0 0 0,0 0 0,0 0 1,0 0-1,0 0 0,0 1 0,1-1 1,-1 0-1,0 0 0,0 0 1,0 0-1,0 1 0,0-1 0,0 0 1,0 0-1,0 0 0,0 1 1,0-1-1,0 0 0,-4 18 922,-11 18 462,-10 16-534,3 0 0,-25 87 0,46-133-876,-1 0 1,1-1 0,0 1 0,0 10-1,1-15-8,0 0 0,0-1 0,0 1 0,0 0 0,0 0 0,0-1 0,0 1 0,1 0 0,-1-1 0,0 1 0,0 0 0,1-1-1,-1 1 1,0-1 0,1 1 0,-1 0 0,0-1 0,1 1 0,-1-1 0,1 1 0,-1-1 0,1 1 0,-1-1 0,1 1 0,-1-1 0,1 0-1,0 1 1,-1-1 0,1 0 0,0 1 0,-1-1 0,1 0 0,0 0 0,-1 0 0,1 0 0,0 1 0,-1-1 0,1 0 0,0 0 0,-1 0 0,1 0-1,0-1 1,-1 1 0,1 0 0,0 0 0,-1 0 0,1-1 0,0 1 0,-1 0 0,1 0 0,0-1 0,16-8 162,-1 0 0,0 0 0,-1-2 0,0 0 1,0 0-1,17-20 0,-12 13-6,49-45-101,74-85 0,-123 122-1072,-14 11 565,-6 15 431,0 0 0,0 0 1,0-1-1,0 1 0,0 0 0,0-1 0,0 1 0,0 0 0,0 0 0,0-1 0,0 1 1,0 0-1,0 0 0,0-1 0,0 1 0,0 0 0,0 0 0,0-1 0,-1 1 1,1 0-1,0 0 0,0-1 0,0 1 0,0 0 0,-1 0 0,1 0 0,0 0 1,0-1-1,0 1 0,-1 0 0,1 0 0,0 0 0,0 0 0,-1 0 0,1-1 1,0 1-1,-14-1-535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515"/>
    </inkml:context>
    <inkml:brush xml:id="br0">
      <inkml:brushProperty name="width" value="0.05" units="cm"/>
      <inkml:brushProperty name="height" value="0.05" units="cm"/>
    </inkml:brush>
  </inkml:definitions>
  <inkml:trace contextRef="#ctx0" brushRef="#br0">1 0 17020,'4'20'1888,"5"-4"-1192,3-4-296,4-1 488,1-1-479,2-4 31,0-2-232,-6-3-368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918"/>
    </inkml:context>
    <inkml:brush xml:id="br0">
      <inkml:brushProperty name="width" value="0.05" units="cm"/>
      <inkml:brushProperty name="height" value="0.05" units="cm"/>
    </inkml:brush>
  </inkml:definitions>
  <inkml:trace contextRef="#ctx0" brushRef="#br0">132 353 18164,'-3'-1'276,"-1"0"0,1 1 0,-1-1 1,1 1-1,-1-1 0,1 1 0,-1 0 0,1 0 0,-1 1 1,0-1-1,1 1 0,0 0 0,-1 0 0,1 0 1,-1 0-1,1 0 0,0 1 0,0-1 0,0 1 0,0 0 1,-3 3-1,0-1-155,1 0 0,0 1-1,0 0 1,1 0 0,-1 0 0,1 0 0,0 1 0,1 0 0,-1-1 0,-2 9-1,5-13-108,1 0-1,0 0 0,-1-1 1,1 1-1,0 0 0,-1 0 1,1 0-1,0 0 0,0 0 1,0 0-1,0 0 0,0 0 1,0 0-1,0 0 0,0 0 1,0 0-1,0 0 0,0 0 1,1-1-1,-1 1 0,0 0 1,1 1-1,0-1 5,-1-1 0,1 1 0,0-1 0,0 1-1,-1-1 1,1 1 0,0-1 0,0 0 0,0 1 0,0-1 0,-1 0 0,1 0-1,0 0 1,0 1 0,0-1 0,0 0 0,0 0 0,1-1 0,4 1 48,0-1 1,-1 0 0,1-1-1,-1 1 1,1-1 0,6-3-1,12-10 107,0 0-1,-1-1 1,-1-1-1,0-2 1,27-29-1,-56 58-184,1 0 0,0 0 0,-7 16 0,4-6-39,8-20 51,-20 46-463,19-41 228,0-1 0,1 1-1,0-1 1,0 1 0,0-1 0,0 1-1,1 0 1,0 6 0,0-10 198,0-1 1,0 1-1,0-1 0,0 0 0,0 1 1,0-1-1,0 0 0,0 1 1,0-1-1,1 0 0,-1 1 0,0-1 1,0 0-1,0 0 0,1 1 1,-1-1-1,0 0 0,0 0 0,1 1 1,-1-1-1,0 0 0,0 0 1,1 0-1,-1 1 0,0-1 0,1 0 1,-1 0-1,0 0 0,1 0 1,-1 0-1,1 0 0,-1 0 0,0 0 1,1 0-1,-1 0 0,0 0 1,1 0-1,-1 0 0,0 0 0,1 0 1,-1 0-1,0 0 0,1 0 1,-1 0-1,0 0 0,1-1 0,-1 1 1,0 0-1,1 0 0,-1 0 0,0-1 1,0 1-1,1-1 0,16-11-569,4-9-392</inkml:trace>
  <inkml:trace contextRef="#ctx0" brushRef="#br0" timeOffset="1">528 1 19636,'3'20'2169,"-15"11"-1201,-6 5-328,-5 8 1296,0 4-639,1 5-489,4-2-128,2-2-352,3-4-184,4-4-224,5-5-112,1-4-208,0-7-312,0-5-688,1-4-73,-1-12 1041,3-5-272,0-9-144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4.308"/>
    </inkml:context>
    <inkml:brush xml:id="br0">
      <inkml:brushProperty name="width" value="0.05" units="cm"/>
      <inkml:brushProperty name="height" value="0.05" units="cm"/>
    </inkml:brush>
  </inkml:definitions>
  <inkml:trace contextRef="#ctx0" brushRef="#br0">1 33 17396,'2'3'208,"0"1"-1,0-1 1,0 0 0,0 0 0,1 1 0,0-1-1,-1-1 1,1 1 0,0 0 0,1-1 0,-1 0 0,0 1-1,1-1 1,-1 0 0,1-1 0,-1 1 0,1-1-1,0 0 1,0 1 0,0-2 0,0 1 0,0 0 0,0-1-1,5 0 1,-4 0-117,0 0-1,-1 0 1,1 0-1,0-1 1,0 0-1,0 0 1,0-1-1,-1 1 1,1-1-1,0 0 1,-1 0-1,0 0 1,1-1-1,-1 0 1,0 1-1,0-2 1,-1 1-1,1 0 1,3-5-1,-5 5-16,0 1 0,0-1 0,0 0 0,-1 0-1,1-1 1,-1 1 0,2-6 0,-3 8-67,0 1 1,1-1-1,-1 1 1,0-1-1,0 1 1,0 0-1,0-1 1,0 1-1,0-1 1,-1 1-1,1-1 1,0 1-1,0-1 1,0 1-1,0 0 1,0-1-1,-1 1 1,1-1-1,0 1 1,0 0-1,-1-1 1,1 1-1,0 0 1,-1-1-1,1 1 1,-1-1-5,0 1 1,0-1-1,0 1 1,0 0-1,-1 0 1,1 0-1,0 0 1,0 0-1,0 0 1,0 0-1,0 0 1,0 0-1,0 0 1,0 0-1,-2 1 1,-5 2-4,1 0 1,0 1-1,0 0 1,0 0-1,0 0 1,1 1-1,0 0 1,0 0-1,0 1 1,0-1-1,1 1 1,0 0-1,0 1 1,1-1 0,-1 1-1,2 0 1,-6 13-1,8-19 7,1 0-1,0 0 1,0 0 0,-1 0-1,1 0 1,0 0 0,0 0-1,0 0 1,0 0 0,0 0-1,0 0 1,0 0 0,0 0-1,1 0 1,-1 0 0,0 0-1,1 0 1,-1 0-1,0 0 1,1-1 0,0 1-1,-1 0 1,1 0 0,-1 0-1,1 0 1,0-1 0,0 2-1,1-1 8,0 0 0,0 0 0,0 0 0,0 0 0,1-1 0,-1 1 0,0-1-1,0 1 1,0-1 0,1 0 0,3 0 0,6-1 38,-1 0 0,1-1 0,17-4 1,50-21 161,-54 17-157,1 1 1,29-5-1,-54 13-58,0 1 0,0-1-1,0 1 1,0 0 0,0 0 0,0-1-1,1 1 1,-1 0 0,0 0 0,0 0-1,0 0 1,0 1 0,0-1 0,0 0-1,1 0 1,-1 1 0,0-1-1,0 0 1,0 1 0,0-1 0,0 1-1,0-1 1,0 1 0,0 0 0,0-1-1,-1 1 1,1 0 0,0 0 0,0 0-1,-1 0 1,1 0 0,0 0 0,-1-1-1,1 1 1,0 2 0,0 1-2,-1 1 1,1 0-1,-1 0 1,0 0-1,0-1 0,-1 1 1,-1 6-1,1-7 31,1 1 0,-1 0 0,1 0 0,0 0 0,1 9 0,0-13-15,-1-1 0,0 1 0,1 0 1,-1 0-1,1-1 0,-1 1 0,1-1 1,-1 1-1,1 0 0,0-1 0,-1 1 1,1-1-1,0 1 0,0-1 1,-1 0-1,1 1 0,0-1 0,0 0 1,-1 1-1,1-1 0,0 0 0,0 0 1,0 0-1,-1 0 0,1 0 0,0 0 1,0 0-1,0 0 0,0 0 0,-1 0 1,1 0-1,0-1 0,0 1 0,1-1 1,29-9 281,-31 10-293,40-22 292,-32 17-495,0 0-1,0 1 1,0 0-1,1 0 1,0 1-1,-1 0 1,15-3 0,-31 14-4026,-4-4 3120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023"/>
    </inkml:context>
    <inkml:brush xml:id="br0">
      <inkml:brushProperty name="width" value="0.05" units="cm"/>
      <inkml:brushProperty name="height" value="0.05" units="cm"/>
    </inkml:brush>
  </inkml:definitions>
  <inkml:trace contextRef="#ctx0" brushRef="#br0">0 213 16836,'8'0'524,"0"-1"0,0-1 0,0 1 0,0-1 0,0-1 0,0 0 0,-1 0 0,1 0 0,12-9 0,2-2 938,35-29 0,-47 34-1241,1 0 0,-1-1 0,-1 0 0,0 0-1,0-1 1,-1 0 0,8-14 0,-16 24-211,1 1 0,-1-1 1,0 0-1,1 0 0,-1 1 0,0-1 1,0 0-1,0 0 0,1 1 0,-1-1 0,0 0 1,0 0-1,0 1 0,0-1 0,0 0 0,-1 0 1,1-1-1,0 2-5,-1 0 0,1-1 0,0 1 0,0 0 0,-1-1 1,1 1-1,0 0 0,-1-1 0,1 1 0,0 0 0,-1 0 0,1 0 0,-1-1 0,1 1 0,0 0 1,-1 0-1,1 0 0,-1 0 0,1 0 0,0 0 0,-1 0 0,1 0 0,-1 0 0,-2 0 5,1 0 0,-1 1 0,1-1-1,-1 1 1,1-1 0,0 1 0,-1 0 0,1 0-1,-3 2 1,-7 5 10,1 0 0,1 0-1,0 1 1,-16 18 0,20-21-21,0 1 1,1 0-1,0 1 0,1-1 1,-1 1-1,1-1 1,1 1-1,-4 12 0,6-18 1,1-1-1,-1 1 0,1-1 0,0 1 1,0-1-1,0 1 0,0-1 0,0 1 1,0-1-1,0 1 0,0-1 0,1 1 1,-1-1-1,1 0 0,-1 1 0,1-1 1,-1 1-1,1-1 0,0 0 0,0 1 1,-1-1-1,1 0 0,0 0 0,0 0 1,0 0-1,1 0 0,-1 0 0,0 0 1,0 0-1,0 0 0,1 0 0,-1-1 1,0 1-1,1-1 0,-1 1 0,1-1 1,-1 1-1,4 0 0,5 1 1,1-1-1,0 0 1,-1 0-1,17-2 1,-12 1 6,11 0 1,2 1 10,-1-2 0,1-1 0,31-5 0,-58 6 1,0 1 1,0 0-1,0-1 0,0 1 1,-1-1-1,1 1 0,0-1 1,0 1-1,-1-1 0,1 0 1,-1 1-1,1-1 0,0 0 1,-1 0-1,1 1 0,-1-1 1,0 0-1,1 0 1,-1 0-1,1 1 0,-1-1 1,0 0-1,0 0 0,0 0 1,1 0-1,-1 0 0,0 0 1,0 0-1,0 0 0,0 1 1,-1-1-1,1 0 0,0 0 1,0 0-1,0 0 0,-1-1 1,-14-38 612,11 31-452,-15-32 447,14 30-550,-1-1 0,1 1 0,1-1 0,-4-15 0,8 27-95,0 0 0,0-1 0,0 1 1,0 0-1,0 0 0,0-1 0,0 1 0,1 0 0,-1-1 1,0 1-1,0 0 0,0 0 0,0-1 0,0 1 0,1 0 0,-1 0 1,0-1-1,0 1 0,0 0 0,0 0 0,1 0 0,-1 0 0,0-1 1,0 1-1,1 0 0,-1 0 0,0 0 0,0 0 0,1 0 0,-1 0 1,0-1-1,1 1 0,-1 0 0,0 0 0,0 0 0,1 0 0,-1 0 1,0 0-1,1 0 0,-1 0 0,0 0 0,0 1 0,1-1 1,-1 0-1,14 2-920,63 15-1394,-44-10 1641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572"/>
    </inkml:context>
    <inkml:brush xml:id="br0">
      <inkml:brushProperty name="width" value="0.05" units="cm"/>
      <inkml:brushProperty name="height" value="0.05" units="cm"/>
    </inkml:brush>
  </inkml:definitions>
  <inkml:trace contextRef="#ctx0" brushRef="#br0">78 1 20556,'-4'12'635,"-1"0"-1,2 0 0,0 1 1,0-1-1,1 1 0,0 16 1,-3 14-259,-43 273-142,47-313-221,0 1 0,1 0 0,0-1 1,-1 1-1,1-1 0,1 1 0,-1-1 0,0 1 0,2 3 1,-2-6-6,0-1 0,0 1 1,1-1-1,-1 0 1,0 1-1,0-1 0,1 0 1,-1 1-1,0-1 0,1 0 1,-1 1-1,0-1 0,1 0 1,-1 0-1,0 1 1,1-1-1,-1 0 0,1 0 1,-1 0-1,1 0 0,-1 0 1,0 0-1,1 1 1,-1-1-1,1 0 0,-1 0 1,1 0-1,2-1 17,-1 1 1,0-1-1,0 0 1,0 1-1,0-1 0,0 0 1,0 0-1,4-3 1,94-68 551,17-11-237,-111 80-339,27-15-20,-32 18 9,1-1-1,0 0 0,0 1 1,-1-1-1,1 1 1,0 0-1,0-1 1,0 1-1,0 0 1,-1 0-1,1 0 1,0 0-1,0 1 1,0-1-1,3 1 0,-4 0-2,0 0-1,0 0 0,0 0 0,0 0 1,0 0-1,0 0 0,-1 0 0,1 0 0,0 1 1,-1-1-1,1 0 0,0 0 0,-1 1 1,0-1-1,1 0 0,-1 1 0,0-1 0,0 0 1,0 1-1,1-1 0,-2 1 0,1-1 1,0 2-1,-5 34-189,3-25 257,-1-1 1,-1 1-1,0-1 1,-1 0-1,-7 12 1,41-51 1189,-11 7-855,-7 7-167,1 0 0,0 1 0,16-11 0,-23 20-195,0 0-1,0 1 1,0 0 0,1 0-1,-1 1 1,1-1-1,0 1 1,0 0 0,0 1-1,0-1 1,0 1-1,12 0 1,0 1-406,0 2-1,22 3 1,20 3-2141,-60-8 2496,11-1-392,-11 1 402,0 0 1,0 0-1,0 0 1,1 0-1,-1 0 0,0 0 1,0 0-1,0 0 1,0 0-1,0 0 1,0 0-1,1 0 1,-1 0-1,0 0 1,0 0-1,0 0 1,0 0-1,0 0 1,0 0-1,1 0 1,-1 0-1,0 0 1,0 0-1,0 0 1,0-1-1,0 1 1,0 0-1,0 0 1,0 0-1,0 0 1,0 0-1,1 0 1,-1 0-1,0-1 1,0 1-1,0 0 1,0 0-1,0 0 1,0 0-1,0 0 1,0 0-1,0-1 1,0 1-1,0 0 1,0 0-1,0 0 1,0 0-1,0 0 0,0 0 1,0-1-1,0 1 1,0 0-1,0 0 1,-1 0-1,1 0 1,0 0-1,0 0 1,0 0-1,0-1 1,0 1-1,0 0 1,0 0-1,0 0 1,0 0-1,0 0 1,-1 0-1,-10-7-914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995"/>
    </inkml:context>
    <inkml:brush xml:id="br0">
      <inkml:brushProperty name="width" value="0.05" units="cm"/>
      <inkml:brushProperty name="height" value="0.05" units="cm"/>
    </inkml:brush>
  </inkml:definitions>
  <inkml:trace contextRef="#ctx0" brushRef="#br0">13 27 16227,'-13'-2'1969,"15"-6"-1185,5 3-312,7-1 1217,6 3-777,5 2-1104,2 1 472,3-2-376,3 2-152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6.372"/>
    </inkml:context>
    <inkml:brush xml:id="br0">
      <inkml:brushProperty name="width" value="0.05" units="cm"/>
      <inkml:brushProperty name="height" value="0.05" units="cm"/>
    </inkml:brush>
  </inkml:definitions>
  <inkml:trace contextRef="#ctx0" brushRef="#br0">149 1 15595,'-14'15'1751,"-28"21"0,-13 12 297,51-43-1976,-1 0-1,1 0 0,0 0 1,0 0-1,1 1 0,0 0 1,0 0-1,-3 8 0,6-13-72,-1-1 0,1 0 0,0 1-1,0-1 1,0 1 0,-1-1-1,1 1 1,0-1 0,0 0 0,0 1-1,0-1 1,0 1 0,0-1 0,0 1-1,0-1 1,0 0 0,0 1-1,0-1 1,0 1 0,0-1 0,1 1-1,-1-1 1,0 0 0,0 1 0,0-1-1,1 1 1,-1-1 0,0 0-1,0 1 1,1-1 0,-1 0 0,0 1-1,1-1 1,-1 0 0,0 0 0,1 1-1,-1-1 1,0 0 0,1 0-1,-1 1 1,1-1 0,-1 0 0,1 0-1,-1 0 1,0 0 0,1 0 0,-1 0-1,1 0 1,-1 0 0,1 0-1,-1 0 1,1 0 0,2 0-2,-1 0 0,1-1 1,0 0-1,0 1 0,-1-1 0,1 0 1,4-2-1,11-9 133,-1-1-1,0-1 1,-1 0 0,-1-1 0,0-1-1,23-32 1,-40 53-2,0 0 1,0 0-1,0 1 0,1-1 0,-1 0 1,1 1-1,0 8 0,1-11-162,0 0 0,0 0 0,0 0-1,0 0 1,1 0 0,-1 0 0,1 0 0,1 5 0,-1-7-2,0 1 1,-1-1 0,1 0 0,0 0 0,-1 0-1,1 0 1,0 0 0,0 0 0,0 0 0,0 0-1,0 0 1,0 0 0,0-1 0,0 1 0,0 0-1,1-1 1,-1 1 0,0-1 0,0 1 0,1-1-1,0 1 1,7-1-126,-1 1-1,1-1 0,-1-1 1,1 1-1,-1-1 0,0-1 1,1 0-1,-1 0 0,0 0 1,0-1-1,0 0 1,-1-1-1,1 0 0,9-6 1,20-16-329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6.757"/>
    </inkml:context>
    <inkml:brush xml:id="br0">
      <inkml:brushProperty name="width" value="0.05" units="cm"/>
      <inkml:brushProperty name="height" value="0.05" units="cm"/>
    </inkml:brush>
  </inkml:definitions>
  <inkml:trace contextRef="#ctx0" brushRef="#br0">135 1 14883,'-4'8'279,"0"1"0,0-1 0,1 1 0,1 0 0,-1 0 0,1 0 0,1 1 1,0-1-1,0 0 0,0 1 0,2-1 0,1 16 0,3 1 7,1 0 1,1-1 0,14 30 0,-14-34-350,-1 0 1,0 0-1,-2 0 1,0 0 0,-1 1-1,-2-1 1,0 30-1,-2-41 96,0 1-1,-1 0 1,0-1-1,-1 1 0,0-1 1,0 0-1,-7 13 1,7-17 91,0 0 1,-1 0 0,0-1 0,-1 1-1,1-1 1,-1 1 0,0-2 0,0 1-1,0 0 1,-1-1 0,0 0-1,-6 3 1,10-5-25,-1-1 0,1 0 0,0 0-1,-1 1 1,1-2 0,-1 1 0,1 0 0,-1 0-1,1-1 1,-1 1 0,0-1 0,1 0 0,-1 0-1,0 0 1,1 0 0,-1 0 0,1-1-1,-1 1 1,0-1 0,1 0 0,-1 0 0,-3-1-1,4 0-16,0 0 0,0 0 0,-1 0-1,1 0 1,1 0 0,-1-1-1,0 1 1,0-1 0,1 1-1,-1-1 1,1 0 0,0 1-1,0-1 1,0 0 0,0 0-1,1 0 1,-1 0 0,0-5-1,1-5-28,0 1 0,0-1-1,1 1 1,1 0 0,0-1-1,1 1 1,0 0 0,1 0 0,0 0-1,1 1 1,0 0 0,1 0-1,0 0 1,12-15 0,-1 3-82,2 0 1,0 1-1,2 2 1,0 0-1,27-20 0,68-34-3,-88 58 163,-1 0-1,0-2 0,-1-1 1,42-41-1,-66 59-106,-1 0 0,0-1 0,0 1 0,0 0 0,0 0 0,0-1 0,0 1 0,0-1 0,0 1 0,0-1 0,-1 1 0,1-1 0,-1 1 0,1-1 0,-1 0 0,1-2 0,-1 3-11,-1 1 1,1-1-1,0 1 1,-1-1 0,1 1-1,0-1 1,-1 1-1,1-1 1,-1 1-1,1-1 1,-1 1-1,1-1 1,-1 1 0,1 0-1,-1-1 1,1 1-1,-1 0 1,1 0-1,-1-1 1,1 1 0,-1 0-1,0 0 1,1 0-1,-1 0 1,0 0-1,1 0 1,-1 0 0,0 0-1,-5 0 51,0 0-1,-1 1 1,1-1-1,0 1 1,0 1-1,-11 3 1,5 1-24,-1 0 1,1 0-1,1 1 0,0 1 1,-11 8-1,16-11-41,1-1-1,0 1 0,0 0 1,1 1-1,-1-1 1,1 1-1,0 0 1,0 0-1,1 0 0,0 0 1,-3 8-1,6-11-1,-1-1-1,1 0 1,-1 1 0,1-1-1,0 1 1,0-1-1,0 1 1,0-1 0,0 0-1,1 1 1,-1-1-1,1 1 1,0-1 0,-1 0-1,1 1 1,0-1-1,0 0 1,1 0 0,-1 0-1,0 0 1,1 0-1,-1 0 1,1 0 0,0-1-1,-1 1 1,1 0-1,0-1 1,0 1-1,0-1 1,0 0 0,1 0-1,-1 0 1,0 0-1,0 0 1,3 1 0,4 1-140,-1 0 0,1-1 0,0 0 0,0 0 1,1-1-1,-1-1 0,0 1 0,10-2 0,-12 1 75,1-1 0,-1-1-1,0 1 1,0-1 0,1 0-1,-1-1 1,8-4 0,9-10-282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9.834"/>
    </inkml:context>
    <inkml:brush xml:id="br0">
      <inkml:brushProperty name="width" value="0.05" units="cm"/>
      <inkml:brushProperty name="height" value="0.05" units="cm"/>
    </inkml:brush>
  </inkml:definitions>
  <inkml:trace contextRef="#ctx0" brushRef="#br0">151 246 17668,'0'-2'170,"1"-1"0,-1 1 1,0 0-1,0 0 0,0 0 1,0 0-1,0-1 0,0 1 0,-1 0 1,1 0-1,-1 0 0,1 0 1,-1 0-1,0 0 0,0 0 1,0 0-1,0 0 0,0 0 0,0 0 1,0 0-1,-1 1 0,1-1 1,-1 1-1,1-1 0,-1 1 0,0-1 1,1 1-1,-4-1 0,3 1-74,0 0 1,0 0-1,-1 1 0,1-1 0,-1 1 0,1 0 0,0-1 0,-1 1 0,1 0 1,-1 1-1,1-1 0,-1 0 0,1 1 0,0-1 0,-1 1 0,1 0 0,0 0 0,0 0 1,-1 0-1,1 0 0,0 0 0,0 1 0,0-1 0,0 1 0,-2 2 0,-2 2-79,-1 1-1,1 0 1,1 1 0,0-1-1,0 1 1,0 0-1,1 1 1,0-1-1,1 1 1,-1-1-1,2 1 1,-1 0-1,1 0 1,-1 17-1,3-25-17,0 0-1,0 1 0,-1-1 0,1 0 0,0 0 0,0 0 0,1 0 0,-1 1 0,0-1 0,0 0 0,0 0 0,1 0 1,-1 0-1,1 0 0,-1 0 0,1 0 0,-1 0 0,1 0 0,0 0 0,-1 0 0,1 0 0,0 0 0,0 0 0,0 0 1,0-1-1,1 2 0,0-1-1,0 0 1,0-1 0,0 0 0,1 0-1,-1 1 1,0-1 0,0 0 0,0-1-1,0 1 1,0 0 0,0-1-1,0 1 1,0-1 0,2 0 0,8-4 3,-1 0 0,0 0 0,0-1 0,12-10 0,11-11 91,-2-1 0,-1-2 0,-2-1 0,0-2 0,-3 0 1,0-2-1,33-62 0,-51 82-97,-10 17-66,-13 25-47,5-2 54,1-1 1,-7 31-1,13-44 47,0 1 0,2-1 1,-1 1-1,2 0 0,-1 0 0,2-1 1,1 16-1,-1-24 9,-1 1 0,1-1 0,0 1 1,0-1-1,0 0 0,1 0 0,-1 0 1,1 0-1,0 0 0,0 0 0,0 0 1,0 0-1,0-1 0,1 1 0,-1-1 1,1 0-1,4 4 0,-3-4-3,0 0 1,0 0-1,1 0 0,-1-1 1,1 0-1,-1 1 1,1-2-1,-1 1 0,1 0 1,0-1-1,7 0 0,0-1-4,0-1 0,0 0 0,0 0 0,-1-1 0,1-1 0,-1 0-1,1-1 1,-1 0 0,11-7 0,-12 5 28,1 0 1,16-16-1,-24 20 6,0 0 1,0 0-1,0-1 0,0 1 1,0-1-1,-1 0 0,0 1 1,0-1-1,0-1 0,0 1 1,1-5-1,-2 8-13,-1 1 1,0-1-1,0 1 1,0-1-1,0 1 0,0 0 1,0-1-1,1 1 0,-1-1 1,0 1-1,0-1 0,0 1 1,-1-1-1,1 1 0,0-1 1,0 1-1,0-1 1,0 1-1,0-1 0,0 1 1,-1 0-1,1-1 0,0 1 1,0-1-1,-1 1 0,1 0 1,0-1-1,-1 1 0,0-1 1,1 1 3,-1 0 1,0 0-1,0 0 1,0 0-1,1 0 1,-1 0-1,0 0 0,0 0 1,0 0-1,1 0 1,-1 0-1,0 1 1,0-1-1,0 0 1,0 1-1,-3 1 26,0 1 0,0-1 0,0 1 0,1-1 0,-6 7 0,6-7-31,1 1 1,0 0 0,0 0 0,0 0 0,0 1-1,1-1 1,-1 0 0,1 1 0,-2 6 0,3-9-6,0 0 1,0 0-1,0 0 1,0 0 0,0 0-1,0 0 1,0 0-1,0 1 1,1-1 0,-1 0-1,0 0 1,0 0-1,1 0 1,-1 0 0,1 0-1,-1 0 1,1 0 0,0 0-1,-1 0 1,1 0-1,0-1 1,0 1 0,-1 0-1,1 0 1,0-1-1,0 1 1,0 0 0,0-1-1,0 1 1,0-1-1,0 1 1,0-1 0,0 0-1,0 1 1,2-1 0,8 3-19,0-1 0,0-1 1,0 0-1,0-1 0,20-1 1,56-11-164,-76 10 161,3 0-33,42-9-110,-53 10 152,1 0 1,-1 0-1,1 0 0,-1-1 0,0 1 0,0-1 0,0 0 0,0 0 0,0 0 0,0 0 0,0 0 0,2-3 0,-4 4 12,-1 0 0,0 1-1,0-1 1,1 0 0,-1 1-1,0-1 1,0 0-1,0 0 1,0 1 0,1-1-1,-1 0 1,0 1 0,-1-1-1,1 0 1,0 0-1,0 1 1,0-1 0,0 0-1,0 0 1,-1 1 0,1-1-1,0 0 1,-1 1-1,1-1 1,0 0 0,-1 1-1,1-1 1,-1 1 0,0-2-1,-18-15 106,15 14-69,-36-27 378,24 19 40,-25-23 0,41 34-446,-1 0-1,1 0 0,0 0 0,-1 0 1,1-1-1,0 1 0,0 0 0,-1 0 1,1 0-1,0-1 0,0 1 0,-1 0 1,1 0-1,0 0 0,0-1 0,0 1 1,-1 0-1,1-1 0,0 1 0,0 0 1,0 0-1,0-1 0,0 1 0,0 0 1,-1-1-1,1 1 0,0 0 0,0-1 1,0 1-1,0 0 0,0-1 0,0 1 1,0 0-1,0-1 0,1 1 0,-1 0 0,0-1 1,0 1-1,0 0 0,0 0 0,0-1 1,0 1-1,1 0 0,-1-1 0,0 1 1,0 0-1,0 0 0,1 0 0,-1-1 1,0 1-1,0 0 0,1 0 0,-1 0 1,0-1-1,1 1 0,-1 0 0,0 0 1,0 0-1,1 0 0,-1 0 0,0 0 1,1 0-1,-1 0 0,0 0 0,1 0 1,-1 0-1,29-1 133,-23 1-101,42 1-1157,60-6-1,-91 3 827,-1-1-1,1 0 1,-1-1-1,0-1 1,0-1 0,-1 0-1,20-11 1,19-20-564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7.194"/>
    </inkml:context>
    <inkml:brush xml:id="br0">
      <inkml:brushProperty name="width" value="0.05" units="cm"/>
      <inkml:brushProperty name="height" value="0.05" units="cm"/>
    </inkml:brush>
  </inkml:definitions>
  <inkml:trace contextRef="#ctx0" brushRef="#br0">0 25 19860,'26'-2'1809,"11"-1"-1337,1-2-584,-1-1 1024,-3 0-248,-9 3-256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7.612"/>
    </inkml:context>
    <inkml:brush xml:id="br0">
      <inkml:brushProperty name="width" value="0.05" units="cm"/>
      <inkml:brushProperty name="height" value="0.05" units="cm"/>
    </inkml:brush>
  </inkml:definitions>
  <inkml:trace contextRef="#ctx0" brushRef="#br0">115 116 13603,'-115'9'6351,"782"-26"-2555,-545 10-3437,506-33-223,139-7-1796,-418 35-906,-297 10 1927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5.858"/>
    </inkml:context>
    <inkml:brush xml:id="br0">
      <inkml:brushProperty name="width" value="0.05" units="cm"/>
      <inkml:brushProperty name="height" value="0.05" units="cm"/>
    </inkml:brush>
  </inkml:definitions>
  <inkml:trace contextRef="#ctx0" brushRef="#br0">1 131 14859,'5'-7'1849,"7"5"-1177,15-6-264,6-4 2032,6-5-2008,11-2-120,7 5-15,3 1-49,2 3-160,-3 3-104,-9 4-400,-6 0-193,-8 0-359,-9-1 776,-25-2-208,-9 3-136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6.264"/>
    </inkml:context>
    <inkml:brush xml:id="br0">
      <inkml:brushProperty name="width" value="0.05" units="cm"/>
      <inkml:brushProperty name="height" value="0.05" units="cm"/>
    </inkml:brush>
  </inkml:definitions>
  <inkml:trace contextRef="#ctx0" brushRef="#br0">1 187 15827,'18'0'1665,"17"-11"-969,9-7-304,16-3 800,6-2-552,10-1-496,2-1-344,-8 4 248,-1-2-168,-9 3-224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6.653"/>
    </inkml:context>
    <inkml:brush xml:id="br0">
      <inkml:brushProperty name="width" value="0.05" units="cm"/>
      <inkml:brushProperty name="height" value="0.05" units="cm"/>
    </inkml:brush>
  </inkml:definitions>
  <inkml:trace contextRef="#ctx0" brushRef="#br0">24 37 18492,'13'-11'1728,"7"2"-1352,8-1-176,8 3 857,9 7-697,-1 3-120,-2 11-136,-4 8-88,-15 9-72,-10 9-48,-23 12-8,-11 3 8,-22 5 16,-8 0-96,-7-6-416,-4-3 504,18-11-32,8-12-9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7.603"/>
    </inkml:context>
    <inkml:brush xml:id="br0">
      <inkml:brushProperty name="width" value="0.05" units="cm"/>
      <inkml:brushProperty name="height" value="0.05" units="cm"/>
    </inkml:brush>
  </inkml:definitions>
  <inkml:trace contextRef="#ctx0" brushRef="#br0">257 3 19212,'0'0'31,"0"0"1,0 0-1,0 0 1,0 0-1,0 0 0,0 0 1,0 0-1,0 0 1,0 0-1,0 0 0,-1 0 1,1 0-1,0 0 1,0 0-1,0 0 0,0 0 1,0 0-1,0 0 1,0 0-1,0-1 0,0 1 1,0 0-1,0 0 1,0 0-1,0 0 0,0 0 1,0 0-1,0 0 0,0 0 1,0 0-1,0 0 1,0 0-1,0 0 0,0 0 1,0 0-1,0 0 1,0 0-1,0 0 0,0-1 1,0 1-1,0 0 1,0 0-1,0 0 0,0 0 1,0 0-1,0 0 1,0 0-1,0 0 0,0 0 1,0 0-1,0 0 0,0 0 1,0 0-1,0 0 1,0 0-1,0 0 0,0 0 1,0-1-1,0 1 1,0 0-1,0 0 0,-10 0 536,-12 2-113,7 2-304,0-1 0,1 2-1,0 0 1,0 1 0,1 0-1,0 1 1,0 1-1,0 0 1,-14 12 0,26-19-149,0-1 1,1 1 0,-1-1-1,0 1 1,1 0 0,-1-1 0,1 1-1,-1 0 1,1 0 0,-1-1-1,1 1 1,-1 0 0,1 0-1,0 0 1,-1-1 0,1 1-1,0 0 1,0 0 0,0 0 0,-1 0-1,1 1 1,1-2-3,-1 1 0,0 0 1,1-1-1,-1 1 0,1-1 1,-1 1-1,1-1 0,-1 1 0,1-1 1,-1 1-1,1-1 0,-1 1 0,1-1 1,-1 0-1,1 1 0,0-1 0,-1 0 1,1 1-1,0-1 0,0 0 0,8 2-17,-1 0 0,0-1 0,14 0 0,-12 0 13,-2-1-5,-1 1-1,0 0 1,1 1 0,-1 0 0,0 0 0,9 4-1,-14-5 10,0 0 0,0 0-1,0 0 1,0 0 0,0 1 0,-1-1-1,1 0 1,0 1 0,-1 0-1,1-1 1,-1 1 0,0 0-1,1 0 1,-1-1 0,0 1-1,0 0 1,0 0 0,-1 0 0,1 0-1,0 1 1,-1-1 0,1 0-1,-1 0 1,0 0 0,1 4-1,-2 2 37,-1-1-1,1 0 0,-1 0 0,0 0 0,-1-1 0,1 1 1,-1-1-1,-1 1 0,1-1 0,-1 0 0,0 0 1,-1 0-1,-9 9 0,-3 3 336,-1-2 1,-35 26-1,44-36-219,3-1 4,-1 0 0,0 0-1,0-1 1,0 0-1,-1 0 1,1-1 0,-10 3-1,7-7 1,11-6-393,15-12-213,96-93 621,-61 64-420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7.992"/>
    </inkml:context>
    <inkml:brush xml:id="br0">
      <inkml:brushProperty name="width" value="0.05" units="cm"/>
      <inkml:brushProperty name="height" value="0.05" units="cm"/>
    </inkml:brush>
  </inkml:definitions>
  <inkml:trace contextRef="#ctx0" brushRef="#br0">62 0 18068,'-6'17'1313,"0"0"-1,-11 17 1,10-20-518,1 0-1,0 0 1,-5 19-1,10-31-703,1 0 1,-1 0-1,1-1 0,0 1 1,0 0-1,0 0 0,0 0 0,0 0 1,0 0-1,0 0 0,0 0 1,1 0-1,0 2 0,0-3-63,-1 0 0,1 0 0,0 0 0,0 0 0,-1 0 0,1-1-1,0 1 1,0 0 0,0-1 0,0 1 0,0-1 0,0 1 0,0-1 0,0 1 0,0-1-1,0 0 1,0 0 0,0 1 0,1-1 0,-1 0 0,0 0 0,0 0 0,0 0-1,0 0 1,0 0 0,2-1 0,12-1 32,1 0 0,-1-2-1,0 0 1,29-11 0,61-35-126,-66 31 69,-26 13-11,-1-1-18,1 1 0,0 0 0,0 1 0,1 0 0,26-4 0,-39 8 24,0 1 0,0 0 1,-1 0-1,1 0 0,0 0 0,0 0 0,-1 0 0,1 0 0,0 0 1,0 0-1,-1 0 0,1 1 0,0-1 0,0 0 0,-1 0 0,1 1 1,0-1-1,-1 0 0,1 1 0,0-1 0,-1 1 0,1-1 0,-1 1 1,1-1-1,0 1 0,-1-1 0,0 1 0,1 0 0,-1-1 0,1 1 1,-1 0-1,0-1 0,1 1 0,-1 0 0,0-1 0,0 1 0,1 0 1,-1 0-1,0-1 0,0 1 0,0 0 0,0 0 0,0-1 0,0 2 0,-1 4 13,0 0-1,0 0 1,0 0-1,-5 9 0,4-7 14,-7 17 35,6-20-37,1 0 1,0 1-1,0 0 0,0 0 1,0 0-1,1-1 0,0 1 1,1 0-1,-1 1 1,1-1-1,0 0 0,1 8 1,0-13-17,-1 0 1,1 0-1,0 0 1,-1 0 0,1 0-1,0 0 1,0 0 0,-1 0-1,1-1 1,0 1-1,0 0 1,0 0 0,0-1-1,0 1 1,0-1 0,0 1-1,0-1 1,0 1-1,1-1 1,-1 1 0,0-1-1,0 0 1,0 0-1,0 0 1,1 1 0,-1-1-1,0 0 1,0-1 0,0 1-1,1 0 1,-1 0-1,0 0 1,0-1 0,0 1-1,2-2 1,6 0 4,-1-1 1,-1-1-1,14-6 1,102-69-432,-120 78 319,0-1 0,0 0 0,0 1 1,0-1-1,0 1 0,0 0 0,7-1 1,-10 2 62,0-1 0,1 1 1,-1 0-1,0 0 1,1 0-1,-1 0 0,0 0 1,1 0-1,-1 0 1,0 0-1,1 1 0,-1-1 1,0 0-1,1 0 1,-1 0-1,0 0 0,1 0 1,-1 0-1,0 1 1,0-1-1,1 0 1,-1 0-1,0 0 0,1 1 1,-1-1-1,0 0 1,0 1-1,1-1 0,-1 1-36,0 0 0,0 0 0,0 0 0,0 0-1,0 0 1,0 0 0,-1 0 0,1-1-1,0 1 1,0 0 0,-1 0 0,1 0-1,0 0 1,-1 0 0,1-1 0,-1 2 0,0-1 0,0 0 0,1 0 0,-1 0 0,0 1 0,0-2 0,1 1 0,-1 0 0,0 0 0,0 0 0,0 0 0,0 0 0,-1 0 0,-3 0-478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8.418"/>
    </inkml:context>
    <inkml:brush xml:id="br0">
      <inkml:brushProperty name="width" value="0.05" units="cm"/>
      <inkml:brushProperty name="height" value="0.05" units="cm"/>
    </inkml:brush>
  </inkml:definitions>
  <inkml:trace contextRef="#ctx0" brushRef="#br0">0 38 19724,'9'-20'1969,"-3"9"-1345,-3 5-280,-2 10 1032,2 8-520,0 3-1392,1 3 1608,0 6-1104,2-3-48,1 1-24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0.827"/>
    </inkml:context>
    <inkml:brush xml:id="br0">
      <inkml:brushProperty name="width" value="0.05" units="cm"/>
      <inkml:brushProperty name="height" value="0.05" units="cm"/>
    </inkml:brush>
  </inkml:definitions>
  <inkml:trace contextRef="#ctx0" brushRef="#br0">215 10 19980,'16'-8'1657,"-8"7"-917,-8 7 109,-52 97 2265,-114 241-1952,162-335-1398,0-1 1,1 1-1,0 0 0,1 0 1,-2 15-1,3-24 198,1 0 0,0 0 0,0 1 0,0-1 0,0 0 0,0 0 0,0 1 0,0-1 0,0 0 0,0 0 0,0 1 0,0-1 0,0 0 0,0 0 0,1 1 0,-1-1 0,0 0 0,0 0 0,0 0 0,0 1 0,0-1 0,0 0 0,1 0 0,-1 0 0,0 1 0,0-1-1,0 0 1,0 0 0,1 0 0,-1 0 0,0 1 0,0-1 0,1 0 0,-1 0 0,0 0 0,1 0 0,-1 0 3,1 0-1,-1 0 1,1 0-1,-1-1 1,1 1-1,-1 0 1,1 0-1,-1-1 1,1 1-1,-1 0 1,1-1 0,-1 1-1,1 0 1,-1-1-1,1 1 1,-1-1-1,0 1 1,1-1-1,0 0 1,7-17-660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1.260"/>
    </inkml:context>
    <inkml:brush xml:id="br0">
      <inkml:brushProperty name="width" value="0.05" units="cm"/>
      <inkml:brushProperty name="height" value="0.05" units="cm"/>
    </inkml:brush>
  </inkml:definitions>
  <inkml:trace contextRef="#ctx0" brushRef="#br0">200 1 16508,'0'0'68,"0"0"1,0 0 0,0 0 0,0 0 0,0 1 0,0-1 0,0 0 0,0 0 0,1 0 0,-1 0 0,0 1 0,0-1 0,0 0 0,0 0 0,0 0 0,0 0 0,0 1 0,0-1 0,0 0 0,0 0 0,0 0 0,0 1 0,0-1 0,0 0 0,0 0 0,0 0 0,0 0-1,0 1 1,-1-1 0,1 0 0,0 0 0,0 0 0,0 0 0,0 1 0,0-1 0,0 0 0,0 0 0,-1 0 0,1 0 0,0 0 0,0 0 0,0 0 0,0 1 0,-1-1 0,-9 10 1141,0 0 0,-19 13-1,-6 5 260,9-5-625,9-9-345,1 0-1,-21 25 0,36-39-483,0 1 0,1 0 0,-1 0 0,1 0 0,-1-1 0,0 1-1,1 0 1,-1 0 0,1 0 0,0 0 0,-1 0 0,1 0-1,0 0 1,0 0 0,-1 0 0,1 0 0,0 0 0,0 0 0,0 0-1,0 1 1,1-1-9,-1-1 0,0 1 0,1 0 0,-1-1 0,1 1 0,-1-1 0,1 1 0,-1-1 0,1 1 0,0-1 0,-1 0 0,1 1 0,-1-1 0,1 0 0,0 1 0,-1-1 0,1 0 0,0 0 0,0 0 0,-1 0 0,2 1 0,7-1 0,-1 0 1,1 0-1,15-2 1,-13 1 10,-3 0-22,-1 0 0,1 1 0,-1 0 0,1 1 0,-1-1 1,1 2-1,-1-1 0,0 1 0,1 0 0,7 3 0,-11-3-4,-1 1 1,1-1-1,-1 1 0,1-1 1,-1 1-1,0 0 1,0 0-1,0 1 0,0-1 1,-1 0-1,0 1 0,1 0 1,-1-1-1,0 1 1,-1 0-1,1 0 0,-1 0 1,0 0-1,2 6 1,-2-1 20,0 1 0,0-1 1,-1 1-1,0-1 1,-1 0-1,0 1 1,0-1-1,-1 0 1,0 0-1,-1 0 1,0 0-1,0 0 1,-1 0-1,-7 11 1,8-15 43,0 0 0,0 0 0,0 0 0,-1 0 0,0 0 0,0-1 0,0 0 0,0 0 0,-1 0 0,1 0 0,-1-1 0,0 0 0,-1 0 0,1 0 0,0 0 0,-1-1 0,1 0 1,-1 0-1,0-1 0,1 1 0,-1-1 0,0 0 0,-10-1 0,13 0-121,-1 0 0,1 0 0,0-1 1,0 1-1,-1-1 0,1 0 0,0 0 1,0 0-1,0 0 0,0-1 0,0 1 0,0-1 1,1 0-1,-1 0 0,0 0 0,1 0 0,0 0 1,-1 0-1,1-1 0,0 1 0,0-1 1,0 0-1,0 0 0,1 1 0,-1-1 0,1 0 1,0 0-1,0 0 0,0-1 0,0 1 0,0 0 1,1 0-1,-1 0 0,1-1 0,0 1 1,0 0-1,0 0 0,1-1 0,-1 1 0,1 0 1,-1 0-1,1-1 0,0 1 0,0 0 0,1 0 1,-1 0-1,1 0 0,-1 1 0,3-4 0,13-18-441,0 0-1,27-26 0,-8 12-345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45.129"/>
    </inkml:context>
    <inkml:brush xml:id="br0">
      <inkml:brushProperty name="width" value="0.05" units="cm"/>
      <inkml:brushProperty name="height" value="0.05" units="cm"/>
    </inkml:brush>
  </inkml:definitions>
  <inkml:trace contextRef="#ctx0" brushRef="#br0">173 1 10122,'-21'0'636,"0"1"1,-1 0-1,1 2 0,0 0 1,1 1-1,-27 9 0,105-9-391,29-7-118,0 5 0,-1 3 1,141 28-1,-131-15-66,162 9 1,98-20 213,88 7 176,-70 29-222,28 3-149,239-25-66,2-35 22,-640 14-36,1433-53 225,-266 8-31,-661 36-25,-1 33 111,-459-19-254,535 35-177,-560-39-358,39-4 1,-57 2 407,0 0 0,1-1 0,-1 1 0,0-1 0,1 0 0,-1-1 0,-1 1 1,1-1-1,0-1 0,8-5 0,1-7-322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081"/>
    </inkml:context>
    <inkml:brush xml:id="br0">
      <inkml:brushProperty name="width" value="0.05" units="cm"/>
      <inkml:brushProperty name="height" value="0.05" units="cm"/>
    </inkml:brush>
  </inkml:definitions>
  <inkml:trace contextRef="#ctx0" brushRef="#br0">138 370 19876,'1'-1'120,"0"0"0,-1-1 1,1 1-1,-1-1 0,1 1 0,-1 0 0,1-1 0,-1 1 0,0-1 0,1 1 0,-1-1 1,0 1-1,0-1 0,0 1 0,-1-1 0,1 1 0,0-1 0,0 1 0,-1-1 0,1 1 1,-1 0-1,1-1 0,-1 1 0,0 0 0,1-1 0,-1 1 0,-1-1 0,1 1-34,-1 0 1,1 0-1,-1 0 0,1 1 0,-1-1 0,1 1 1,-1-1-1,0 1 0,1 0 0,-1-1 0,0 1 1,1 0-1,-1 0 0,0 0 0,1 0 0,-1 0 0,0 1 1,1-1-1,-1 1 0,1-1 0,-1 1 0,1-1 1,-1 1-1,1 0 0,-3 1 0,-1 1-5,-1 0 0,0 1 0,1 0 0,0 0 0,-1 1 0,2-1 0,-1 1 0,-7 10 0,10-12-92,-1 0 1,1 0-1,0 1 1,1-1-1,-1 0 0,0 1 1,1-1-1,0 1 1,0 0-1,0-1 1,0 1-1,1 0 1,-1 0-1,1-1 1,0 1-1,0 0 0,1 4 1,0-6-5,-1-1 1,1 0 0,-1 0-1,1 1 1,0-1-1,0 0 1,0 0-1,-1 0 1,1 0 0,0 0-1,0 0 1,1 0-1,-1-1 1,0 1-1,0 0 1,0-1 0,0 1-1,1 0 1,-1-1-1,0 1 1,3-1-1,31 7-206,-24-5 161,-5-2 35,0 2-1,0-1 1,0 1-1,0 0 1,0 0-1,0 0 1,0 1-1,-1 0 1,1 0-1,-1 1 1,0-1-1,0 1 1,0 0-1,-1 1 1,6 5-1,-6-4 0,0 0-1,0 0 1,0 1-1,-1 0 1,0 0-1,0 0 1,-1 0-1,0 0 1,0 0-1,-1 1 1,1 8-1,-1 2 47,-1 1 0,0-1 0,-2 0 0,0 0 0,-1 0 0,-1 0 0,-1-1-1,0 1 1,-13 26 0,5-17 219,-28 43-1,34-60-144,0-1 1,0 1-1,-1-1 0,0-1 0,-1 0 1,0 0-1,-13 9 0,21-16-80,0-1 0,0 1-1,-1 0 1,1 0 0,0-1 0,0 1-1,-1 0 1,1-1 0,0 0-1,-1 1 1,1-1 0,0 0 0,-1 1-1,1-1 1,-1 0 0,1 0 0,-1 0-1,1-1 1,0 1 0,-1 0-1,1 0 1,-2-1 0,2 0-6,0 0 0,0 0 0,0 0 0,0 0 0,0 0 0,0 0 0,0 0 0,0-1 0,0 1 0,1 0 0,-1 0 0,1-1 1,-1 1-1,1 0 0,-1-1 0,1 1 0,-1-3 0,1-6 4,-1 0 1,1 0 0,0 1-1,1-1 1,3-13-1,3-6-7,1 1-1,1 1 1,1-1-1,2 2 1,1-1-1,28-42 1,115-136-73,-47 82 20,-50 60-13,59-86 0,-111 140 57,0-1-1,0-1 1,-1 1 0,-1-1 0,0 0 0,0 0 0,-1-1-1,4-16 1,-8 27 4,0 0 0,1 1 0,-1-1 0,0 0 0,0 0 0,0 1 0,0-1-1,0 0 1,0 0 0,0 1 0,0-1 0,0 0 0,-1 0 0,1 1 0,0-1 0,0 0 0,-1 0-1,1 1 1,0-1 0,-1 0 0,1 1 0,-1-1 0,0 0 0,1 1 0,-1-1 0,0 1 0,1 0 0,-1 0 0,0 0 0,1 0 0,-1 0 0,0 0 0,0 0 0,1 0 0,-1 0 0,0 0 0,1 0 0,-1 0-1,0 0 1,1 1 0,-1-1 0,0 0 0,1 1 0,-1-1 0,-4 3 1,1 0-1,-1-1 0,1 2 0,0-1 1,-6 7-1,-6 8-5,1 0 0,1 2 0,1 0 0,0 0 0,2 1 0,0 1 1,2 0-1,0 0 0,2 1 0,0 0 0,1 0 0,-4 44 0,10-63-1,0 0 0,0 0 0,0 1 1,1-1-1,-1 0 0,1 0 0,0 0 0,0 0 0,1 0 1,-1 0-1,1 0 0,0 0 0,0 0 0,0 0 0,1-1 1,-1 1-1,1-1 0,3 3 0,-2-2-5,0-1 1,0 0-1,0 0 0,0-1 1,1 1-1,0-1 0,-1 0 1,1 0-1,0-1 0,0 1 1,0-1-1,0 0 1,0 0-1,0-1 0,6 0 1,-1 0 3,1-1 0,-1 0 1,0-1-1,0 0 0,0-1 1,0 0-1,0-1 0,-1 0 1,0 0-1,1-1 0,-2 0 1,1-1-1,0 0 0,-1 0 1,0 0-1,9-11 0,-8 8 23,-1 0-1,0-1 0,-1 0 1,0 0-1,0 0 0,-1-1 1,-1 0-1,0 0 0,0-1 1,-1 1-1,0-1 0,-1 0 1,2-16-1,-5 27-11,0 0 0,0 0 0,1 0 0,-1 0-1,0 0 1,0 0 0,-1 0 0,1 0 0,0 0 0,0 0 0,0 0 0,-1 0 0,1 0-1,0 0 1,-1 0 0,1 1 0,-1-3 0,0 3-1,1 0-1,0 0 1,-1 0-1,1-1 1,-1 1-1,1 0 1,-1 0-1,1 0 1,0 0 0,-1 0-1,1 0 1,-1 0-1,1 0 1,-1 0-1,1 0 1,0 0-1,-1 0 1,1 0 0,-1 0-1,1 0 1,-1 0-1,1 1 1,0-1-1,-1 0 1,0 1-1,-2 1 6,0 0-1,0 0 1,0 0-1,1 0 1,-1 1-1,1-1 1,-1 1-1,-1 3 1,-2 4-7,0 0 0,1 0 0,0 0 0,1 1 0,0 0 0,1 0 0,0 0 0,1 0 0,0 1 0,1-1 1,0 1-1,0-1 0,3 19 0,-2-28-2,0 0 0,1 0 0,-1 0 0,1 0 0,0 0 0,-1 0 0,1-1 0,0 1 0,0 0 0,0 0 0,1 0 0,-1-1 0,0 1 0,1-1 0,-1 1 1,1-1-1,-1 1 0,1-1 0,-1 0 0,5 2 0,-3-2-1,1 0 0,-1 0 0,0 0 0,1 0 0,-1-1 0,1 1 0,-1-1 1,1 0-1,0 0 0,-1-1 0,5 0 0,4-1-2,0-1 0,-1-1 1,0 0-1,0 0 0,0-1 0,13-9 0,-9 4 16,0-1-1,-1 0 1,-1-1 0,0-1-1,19-24 1,-23 26-5,-1-1 1,0 0 0,0-1-1,-2 1 1,1-1 0,-2-1-1,7-21 1,-11 16-25,-1 19 17,0-1-1,0 1 1,0 0 0,0 0 0,0 0-1,0-1 1,-1 1 0,1 0-1,0 0 1,0 0 0,0 0 0,0 0-1,0-1 1,-1 1 0,1 0-1,0 0 1,0 0 0,0 0 0,-1 0-1,1 0 1,0 0 0,0 0-1,0 0 1,-1 0 0,1 0 0,0 0-1,0 0 1,0 0 0,-1 0-1,1 0 1,0 0 0,0 0 0,0 0-1,-1 0 1,1 0 0,0 0-1,0 0 1,0 0 0,-1 0 0,1 0-1,0 1 1,-2 0 0,-1 1 0,1 0 0,0 0 0,0 0 0,0 0 1,0 0-1,1 0 0,-1 0 0,1 1 0,-3 3 0,-4 10 17,1 1 1,0 0-1,-7 28 0,12-34 3,0 0 0,0 0 0,1 0 0,0 0-1,1 1 1,0-1 0,3 15 0,-3-22-19,1 0 0,1-1-1,-1 1 1,0 0 0,1-1 0,0 1 0,0-1-1,0 1 1,0-1 0,0 0 0,1 0 0,-1 0-1,1 0 1,0 0 0,0-1 0,0 1-1,0-1 1,1 0 0,-1 0 0,1 0 0,-1 0-1,1 0 1,0-1 0,-1 0 0,1 0 0,7 1-1,-7-1-110,1 0-1,0-1 1,-1 0 0,1 0-1,0 0 1,-1-1-1,1 0 1,0 1-1,-1-2 1,1 1-1,-1 0 1,0-1-1,1 0 1,-1 0-1,0 0 1,0-1 0,0 1-1,0-1 1,-1 0-1,1 0 1,-1 0-1,6-8 1,-2 1-62,0-1-1,-2 0 1,1 0 0,-1-1 0,6-22-1,2-22-552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1.666"/>
    </inkml:context>
    <inkml:brush xml:id="br0">
      <inkml:brushProperty name="width" value="0.05" units="cm"/>
      <inkml:brushProperty name="height" value="0.05" units="cm"/>
    </inkml:brush>
  </inkml:definitions>
  <inkml:trace contextRef="#ctx0" brushRef="#br0">232 46 18028,'52'-46'3073,"-52"46"-3033,0 0 0,0 1 1,0-1-1,0 0 1,0 0-1,0 0 1,1 0-1,-1 0 1,0 0-1,0 0 1,0 1-1,0-1 1,0 0-1,0 0 0,0 0 1,0 0-1,0 0 1,0 0-1,0 0 1,0 0-1,0 0 1,1 0-1,-1 1 1,0-1-1,0 0 1,0 0-1,0 0 1,0 0-1,0 0 0,0 0 1,1 0-1,-1 0 1,0 0-1,0 0 1,0 0-1,0 0 1,0 0-1,0 0 1,0 0-1,1 0 1,-1 0-1,0 0 1,0 0-1,0 0 0,0 0 1,0 0-1,0 0 1,0 0-1,1-1 1,-1 1-1,0 0 1,0 0-1,0 0 1,0 0-1,0 0 1,0 0-1,0 0 1,0 0-1,0 0 0,0-1 1,-5 19 1302,-14 22-204,-10 24-696,2 1 1,3 1-1,-24 109 1,41-139-418,1 1 0,1-1 0,2 1 1,2 0-1,3 38 0,0-65-32,0-16-35,-2-21-72,-13-38-247,-2 0 0,-25-67 0,-9-32 782,48 162-393,1 1-1,-1 0 0,1-1 1,-1 1-1,1-1 0,0 1 1,0-1-1,0 1 0,-1-1 1,2 1-1,-1-1 0,0 1 0,0-1 1,0 1-1,1-1 0,-1 1 1,0 0-1,1-1 0,-1 1 1,1-1-1,0 1 0,0 0 1,-1 0-1,1-1 0,2 0 0,-1 0 35,1 1-1,0 0 1,0 0-1,0 0 1,0 0-1,1 0 1,-1 1-1,0-1 1,0 1-1,0 0 1,4 0-1,199 11 1046,-56 0-4630,-74-9 1942,-47-2 641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2.459"/>
    </inkml:context>
    <inkml:brush xml:id="br0">
      <inkml:brushProperty name="width" value="0.05" units="cm"/>
      <inkml:brushProperty name="height" value="0.05" units="cm"/>
    </inkml:brush>
  </inkml:definitions>
  <inkml:trace contextRef="#ctx0" brushRef="#br0">29 0 18892,'-7'31'3209,"1"-10"-2205,3-3-245,-2 6-247,1-1 0,2 1 0,0 0 0,3 30 0,-1-51-486,0-1 0,0 1-1,1-1 1,-1 1-1,1-1 1,0 1 0,0-1-1,0 0 1,0 0 0,0 1-1,0-1 1,0 0-1,1 0 1,-1 0 0,1 0-1,0 0 1,2 2 0,-2-3-4,0 0 0,0 0 0,0 0 0,0 0-1,0-1 1,0 1 0,0-1 0,1 1 0,-1-1 0,0 0 0,0 1 0,1-1 0,-1 0 0,0-1 0,4 1 0,5-3 54,1-1-1,-1 1 0,1-2 0,-1 0 0,17-10 1,34-26 292,-43 27-157,28-15-1,-46 28-194,1 1 1,0-1-1,-1 0 0,1 0 1,0 1-1,0-1 0,-1 1 1,1-1-1,0 1 1,0 0-1,0 0 0,2 0 1,-3 0-10,0 0 1,0 0 0,-1 1 0,1-1-1,0 0 1,-1 1 0,1-1 0,0 0 0,-1 1-1,1-1 1,0 1 0,-1-1 0,1 1-1,-1-1 1,1 1 0,-1 0 0,1-1 0,-1 1-1,0 0 1,1-1 0,-1 2 0,2 3 26,-1 1 0,0-1 1,0 1-1,0-1 0,-1 1 0,0 10 1,0-11-14,0 1 0,0-1 0,0 0 0,1 1 1,2 8-1,-3-13-18,1 0 1,-1 0 0,1 0-1,0-1 1,0 1-1,-1 0 1,1 0-1,0-1 1,0 1 0,0 0-1,0-1 1,0 1-1,0-1 1,0 1-1,0-1 1,0 1 0,0-1-1,0 0 1,0 0-1,0 1 1,0-1-1,0 0 1,0 0 0,0 0-1,0 0 1,1 0-1,-1-1 1,0 1-1,0 0 1,0 0 0,2-1-1,38-15 54,-31 12-39,48-24 50,-43 19-51,0 1 1,1 1 0,0 1 0,0 0 0,23-4 0,-37 9-18,0 1-1,0-1 1,0 1-1,1 0 1,-1 0-1,0 0 1,0 0-1,0 0 1,0 1-1,0-1 1,0 1 0,0-1-1,0 1 1,0 0-1,0 0 1,0 0-1,0 0 1,0 0-1,0 0 1,-1 0 0,1 0-1,2 4 1,-1-1-5,0 1 1,0 0 0,-1-1 0,1 1 0,-1 0-1,3 11 1,-4-11 2,0 0 0,1 1 0,0-1 0,0-1 0,1 1 0,-1 0 1,1 0-1,6 7 0,-8-11 1,1 0 0,-1 0 0,1 0 0,0 0 0,0-1 0,-1 1 0,1 0 0,0-1 0,0 1 0,0-1 0,0 0 0,-1 1 0,1-1 0,0 0 0,0 0 0,0 0 0,0 0 0,0-1 0,0 1 0,0-1 0,-1 1 0,1-1 0,0 1 0,0-1 0,-1 0 0,1 0 0,0 0 0,2-1 0,6-4-193,-1-1 0,1 0 0,9-9-1,-17 14 119,-2 2 52,3-2-123,1-1 0,-1 0-1,0 1 1,0-1 0,0 0 0,0 0-1,0-1 1,-1 1 0,1-1 0,-1 1-1,0-1 1,0 0 0,-1 0 0,1 0-1,-1 0 1,0 0 0,0 0-1,1-6 1,-2-11-432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2.877"/>
    </inkml:context>
    <inkml:brush xml:id="br0">
      <inkml:brushProperty name="width" value="0.05" units="cm"/>
      <inkml:brushProperty name="height" value="0.05" units="cm"/>
    </inkml:brush>
  </inkml:definitions>
  <inkml:trace contextRef="#ctx0" brushRef="#br0">2 42 19244,'-1'-16'2385,"2"5"-1577,2 2-440,0 3 2016,4 6-2504,0 2 568,7 5-504,4 4-224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3.281"/>
    </inkml:context>
    <inkml:brush xml:id="br0">
      <inkml:brushProperty name="width" value="0.05" units="cm"/>
      <inkml:brushProperty name="height" value="0.05" units="cm"/>
    </inkml:brush>
  </inkml:definitions>
  <inkml:trace contextRef="#ctx0" brushRef="#br0">310 91 20516,'0'-4'220,"1"0"0,-1 0 0,0-1-1,0 1 1,0 0 0,0 0-1,-1-1 1,0 1 0,0 0-1,0 0 1,0 0 0,-1 0 0,-2-4-1,3 6-147,0 0 0,-1 1 0,1-1 0,-1 1 0,0-1 0,1 1 0,-1-1 0,0 1 0,0 0 0,0 0 0,0 0 0,0 0 0,0 1 0,0-1-1,0 0 1,0 1 0,-1 0 0,1-1 0,0 1 0,0 0 0,0 0 0,0 0 0,-1 0 0,1 1 0,0-1 0,0 0 0,-3 2 0,-5 1 37,0 0 1,0 1-1,1 0 1,-1 0-1,1 1 1,0 1-1,1-1 0,-1 1 1,1 1-1,0 0 1,-9 10-1,1 1-3,0 0 0,2 1-1,-23 38 1,29-43-62,1 0-1,1 1 1,0-1-1,-4 20 1,8-29-27,1 0 1,0-1-1,0 1 0,1 0 1,-1 0-1,1 0 1,0 0-1,0 0 0,1-1 1,0 1-1,-1 0 1,2 0-1,-1 0 0,0-1 1,1 1-1,0-1 1,4 7-1,-4-9 0,-1 0-1,1 0 1,0 0 0,0 0 0,0 0 0,0-1-1,0 1 1,1-1 0,-1 0 0,0 1-1,1-1 1,-1 0 0,1-1 0,-1 1-1,1 0 1,0-1 0,-1 1 0,1-1-1,-1 0 1,1 0 0,0 0 0,-1 0 0,1 0-1,0-1 1,-1 1 0,1-1 0,4-1-1,2-1 58,0-1-1,0 0 0,0 0 0,-1-1 0,1 0 0,10-9 1,-1-2 56,-2 0 0,0-1 0,-1 0 1,0-1-1,-2-1 0,0 0 1,-1-1-1,-1 0 0,-1-1 1,0 0-1,-2-1 0,-1 0 1,6-28-1,-12 44-151,0 0 1,0 0 0,-1 1-1,0-1 1,-1-9-1,1 14-13,0 0 1,-1 0-1,1 1 0,0-1 0,0 0 1,-1 0-1,1 0 0,0 1 0,-1-1 0,1 0 1,-1 0-1,1 1 0,-1-1 0,1 0 1,-1 1-1,1-1 0,-1 0 0,-1 0 0,1 1-34,1 0-1,-1 0 0,0-1 0,0 1 1,0 0-1,0 0 0,0 0 0,0 1 1,1-1-1,-1 0 0,0 0 0,0 0 1,0 1-1,0-1 0,1 0 0,-1 1 1,0-1-1,0 0 0,0 1 0,1-1 1,-1 1-1,-1 1 0,-3 2-233,0 1 0,0 1 0,1-1 0,-1 1 0,1-1 0,1 1 0,-1 0 0,1 1-1,-5 12 1,-4 12-670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3.640"/>
    </inkml:context>
    <inkml:brush xml:id="br0">
      <inkml:brushProperty name="width" value="0.05" units="cm"/>
      <inkml:brushProperty name="height" value="0.05" units="cm"/>
    </inkml:brush>
  </inkml:definitions>
  <inkml:trace contextRef="#ctx0" brushRef="#br0">139 25 18900,'1'5'229,"0"-1"1,0 0-1,-1 0 0,0 0 1,0 0-1,0 1 0,0-1 1,-1 0-1,1 0 0,-1 0 1,0 0-1,0 0 0,-3 6 1,-3 7 678,-18 29-1,4-9 431,13-21-987,-39 92 1369,41-93-1624,1 1 0,1 0 0,0 0-1,1 0 1,0 18 0,2-33-95,1 0 0,0 0 1,0 0-1,0 0 0,0 0 0,0 0 0,0 0 1,1 0-1,-1 0 0,0 0 0,0 0 0,1 0 1,-1-1-1,0 1 0,1 1 0,0-2 0,-1 0 0,0 0 1,0 0-1,1 0 0,-1 0 0,0 0 0,1 0 0,-1 0 0,0 0 0,0 0 0,1 0 0,-1 0 1,0 0-1,1 0 0,-1 0 0,0 0 0,0 0 0,1 0 0,-1 0 0,0-1 0,0 1 0,1 0 1,-1 0-1,0 0 0,0 0 0,0-1 0,1 1 0,-1 0 0,0 0 0,0-1 0,0 1 0,22-30 56,-19 23-57,63-101 56,-29 42-25,82-106 0,-114 166-35,0 0-1,1 0 0,0 1 0,0 0 1,0 0-1,0 1 0,12-7 0,-16 10 1,0 0 0,0 0 0,1 0 0,-1 0 0,0 1 0,1-1 1,-1 1-1,1-1 0,-1 1 0,0 0 0,1 0 0,-1 0 0,1 0 0,-1 1 0,0-1 0,1 0 0,-1 1 0,0 0 0,1-1 0,-1 1 0,0 0 0,0 0 0,1 1 0,-1-1 0,0 0 0,0 1 0,-1-1 0,4 3 0,-3-1-1,1-1 1,-1 0-1,0 1 1,0 0-1,0 0 0,0-1 1,0 1-1,-1 0 1,1 1-1,-1-1 1,0 0-1,0 0 0,0 0 1,0 1-1,-1-1 1,1 1-1,-1-1 0,0 5 1,0-4 23,-1 1 0,0-1 0,0 1 0,-1-1 0,1 0 1,-1 0-1,0 0 0,0 0 0,-1 0 0,1 0 0,-1-1 0,-4 6 1,-2 1 108,-2-1 1,1 1-1,-1-2 1,-1 1-1,0-2 1,0 1-1,-25 9 1,-30 9 524,59-24-584,-1 1 0,1-1-1,-1-1 1,1 0 0,-1 0 0,-9 0-1,17-1-93,0 0-1,1 0 0,-1 0 0,0 0 0,1 0 0,-1 0 0,0 0 0,1 0 1,-1 0-1,0 0 0,1 0 0,-1-1 0,1 1 0,-1 0 0,0 0 1,1-1-1,-1 1 0,1 0 0,-1-1 0,1 1 0,-1 0 0,1-1 0,-1 1 1,1-1-1,-1 1 0,1-1 0,0 1 0,-1-1 0,1 1 0,0-1 0,-1 0 1,1 1-1,0-1 0,0 1 0,0-1 0,-1 0 0,1 1 0,0-1 0,0 0 1,0 1-1,0-1 0,0 1 0,0-1 0,0 0 0,0 1 0,1-1 0,-1 0 1,0 1-1,0-1 0,0 1 0,1-1 0,-1 0 0,0 1 0,1-1 0,2-5-426,0 1-1,0 0 0,1 1 0,7-9 0,51-56-1149,-17 25 610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4.390"/>
    </inkml:context>
    <inkml:brush xml:id="br0">
      <inkml:brushProperty name="width" value="0.05" units="cm"/>
      <inkml:brushProperty name="height" value="0.05" units="cm"/>
    </inkml:brush>
  </inkml:definitions>
  <inkml:trace contextRef="#ctx0" brushRef="#br0">129 0 20076,'1'2'3423,"-4"8"-1150,-14 22-105,2-1-1366,-3 19-480,2 0 0,2 2 0,-9 67 0,-1 4-295,27-227-46,-1-28-325,-1 141 324,1 0 0,0 0-1,1-1 1,0 1 0,0-1-1,0 1 1,1-1-1,1 0 1,-1 0 0,1-1-1,1 1 1,6 6 0,-8-9 13,1 0 0,-1-1 0,1 0 0,0 0 0,0 0 1,1-1-1,-1 0 0,1 0 0,0 0 0,-1 0 0,1-1 1,0 0-1,1 0 0,-1-1 0,0 0 0,0 0 0,1 0 0,6-1 1,-5 0 5,0-1 1,0 0-1,-1-1 1,1 0-1,0 0 1,-1-1 0,1 1-1,-1-2 1,0 1-1,11-8 1,-2-1 18,1-1 1,26-27-1,-32 31-6,-11 9-12,0 0 0,0 0 0,0 0 1,0 0-1,0 0 0,1 0 0,-1 0 0,0 0 0,0 0 0,0 0 0,0 0 0,0 0 1,0 0-1,0 0 0,1 0 0,-1 0 0,0 0 0,0 0 0,0 0 0,0 0 0,0 0 0,0 0 1,0 0-1,1 0 0,-1 0 0,0 0 0,0 0 0,0 1 0,0-1 0,0 0 0,0 0 0,0 0 1,0 0-1,0 0 0,1 0 0,-1 0 0,0 0 0,0 1 0,0-1 0,0 0 0,0 0 0,0 0 1,0 0-1,0 0 0,0 0 0,0 1 0,-4 22-1,0-2 3,4-16 1,-1 0 1,1 0 0,0 0 0,1 0 0,-1 1 0,1-1 0,0 0 0,0 0 0,3 8-1,-3-10 0,1-1 0,-1 0 0,1 1 0,-1-1 0,1 0 0,0 0 0,-1 0 0,1 0 0,0-1 0,0 1 0,1 0 0,-1-1 0,0 0 0,1 1 0,-1-1 0,0 0 0,1 0 0,-1 0 0,1-1 0,3 2 0,5 0-4,0-1 0,-1 0 0,1 0 0,0-1 1,0 0-1,0-1 0,11-2 0,74-22-242,-2 0-139,-92 25 370,-1 0 1,1-1 0,-1 1-1,1 0 1,-1 0 0,1 0-1,-1 0 1,1 0-1,-1 0 1,1 0 0,-1 1-1,1-1 1,-1 0-1,1 1 1,-1-1 0,0 1-1,3 1 1,-3-1 13,0 0 0,0 1-1,0-1 1,0 0 0,0 1 0,-1-1 0,1 1 0,0-1-1,-1 1 1,1-1 0,-1 3 0,1-1 15,0-1 0,-1 1 1,1-1-1,0 1 0,0-1 0,0 0 1,1 1-1,-1-1 0,0 0 0,1 0 1,2 3-1,-1-3-2,0 0-1,-1-1 1,1 1 0,0-1 0,0 0 0,0 0-1,0 0 1,0 0 0,0 0 0,0 0 0,0-1 0,0 0-1,1 1 1,4-2 0,47-4 74,-54 5-89,97-22-135,-55 11-18,103-34-752,-145 45 902,0-1-1,0 1 1,0 0-1,1-1 0,-1 1 1,0 0-1,0 0 1,0 0-1,0 0 0,1 0 1,-1 0-1,0 0 1,0 0-1,0 1 0,0-1 1,0 0-1,1 1 1,-1-1-1,0 1 0,0-1 1,0 1-1,0-1 1,0 1-1,0 0 0,0-1 1,-1 1-1,1 0 1,0 0-1,0 0 0,-1 0 1,1 0-1,0 0 1,-1 0-1,1 0 0,-1 0 1,1 0-1,-1 0 1,1 0-1,-1 0 0,0 0 1,1 3-1,-1-3 31,1 1-1,-1 0 0,1 0 1,0 0-1,-1-1 1,1 1-1,0 0 1,0-1-1,1 1 0,-1-1 1,0 1-1,0-1 1,1 1-1,-1-1 1,1 0-1,-1 0 0,1 1 1,-1-1-1,4 1 1,3-1 3,0 0 0,0 0 0,0 0 0,0-1 0,1-1 0,-1 1 0,0-1 1,0-1-1,12-3 0,-3 2-38,23-5-97,51-8-295,-79 14 305,1 2 0,-1-1 0,0 2-1,1-1 1,14 4 0,-21-2 92,-1 0 1,1 0-1,-1 1 1,0 0-1,0-1 0,0 2 1,0-1-1,-1 1 1,0-1-1,1 1 1,-1 1-1,4 5 0,-2-4 73,0 0-1,0 0 1,0 0-1,15 9 0,-12-11-35,1 0-1,0 0 1,0-1-1,0 0 1,0 0-1,0-1 1,1-1-1,-1 0 1,0 0-1,1-1 1,-1 0 0,1-1-1,14-3 1,6-2-182,-1-2 0,0-1 1,34-15-1,-42 12-875,-17 5-269,-17 5 438,-2 3 302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4.779"/>
    </inkml:context>
    <inkml:brush xml:id="br0">
      <inkml:brushProperty name="width" value="0.05" units="cm"/>
      <inkml:brushProperty name="height" value="0.05" units="cm"/>
    </inkml:brush>
  </inkml:definitions>
  <inkml:trace contextRef="#ctx0" brushRef="#br0">8 26 22765,'-7'-10'1888,"11"5"-1376,5-1-368,1 2 1801,3 4-1217,2 1-368,3 3-168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6.077"/>
    </inkml:context>
    <inkml:brush xml:id="br0">
      <inkml:brushProperty name="width" value="0.05" units="cm"/>
      <inkml:brushProperty name="height" value="0.05" units="cm"/>
    </inkml:brush>
  </inkml:definitions>
  <inkml:trace contextRef="#ctx0" brushRef="#br0">190 265 19756,'1'-6'329,"0"1"0,0 0-1,-1 0 1,0-1 0,0 1-1,-1 0 1,1-1-1,-1 1 1,0 0 0,0 0-1,-1 0 1,-2-6 0,3 9-270,0 1 0,1-1-1,-1 1 1,-1-1 0,1 1 0,0-1 0,0 1 0,0 0 0,-1 0-1,1 0 1,-1-1 0,1 1 0,-1 0 0,1 1 0,-1-1 0,0 0-1,1 0 1,-1 1 0,0-1 0,0 1 0,1-1 0,-1 1 0,0 0-1,0 0 1,0 0 0,1 0 0,-1 0 0,0 0 0,0 0 0,0 1-1,1-1 1,-1 1 0,0-1 0,0 1 0,1 0 0,-1-1 0,0 1-1,-1 1 1,-6 4-27,-1 0 1,1 0-1,0 1 0,0 0 0,1 0 0,0 1 0,0 0 0,1 0 0,0 1 0,1 0 0,0 0 1,0 1-1,-6 14 0,11-22-29,0-1 1,0 1-1,1-1 0,-1 1 1,0 0-1,1-1 0,-1 1 1,1 0-1,0 0 1,-1-1-1,1 1 0,0 0 1,0 0-1,0-1 1,0 1-1,1 0 0,-1 0 1,0-1-1,1 1 1,0 2-1,0-3 0,0 0 0,0 0 0,0 0 0,0-1 0,0 1 0,0 0 0,0-1 0,0 1 0,1-1 0,-1 0 0,0 1 0,0-1 0,0 0 0,0 1 0,1-1 0,-1 0 0,0 0 0,0 0 0,1 0 0,-1 0 0,2-1 0,6 0 9,0-1 0,0-1 0,0 0 0,-1 0 0,1 0 0,10-7 0,2-3 28,0-1 0,0-1 0,-1-1 1,-1-1-1,-1-1 0,0-1 0,-2 0 0,0-1 0,-1 0 0,-1-2 0,-1 1 0,15-35 1,-16 22 27,-12 20-37,-8 17 1,-9 17 3,2 4-36,2 2 0,0-1-1,-14 44 1,22-52 2,0 0 1,1 0-1,1 0 1,0 1 0,1 0-1,2 34 1,0-49 1,0 0 0,0 0 0,0 0 0,1 0 0,0 0 0,-1 0 0,1 0 0,0 0 1,1 0-1,-1-1 0,0 1 0,1 0 0,-1-1 0,1 1 0,0-1 0,0 1 0,0-1 0,0 0 1,1 0-1,-1 0 0,0 0 0,1 0 0,-1 0 0,1-1 0,0 1 0,0-1 0,-1 0 0,1 0 1,0 0-1,0 0 0,0 0 0,0-1 0,0 1 0,0-1 0,0 0 0,1 0 0,-1 0 0,0 0 1,3-1-1,0-1 8,1 1 1,-1-1 0,0-1-1,0 1 1,0-1 0,0 0 0,0 0-1,0-1 1,-1 0 0,0 0-1,0 0 1,0-1 0,0 1 0,-1-1-1,1 0 1,4-8 0,-4 5 17,0 0 0,0 0 0,-1-1 0,0 0 0,0 0 0,-1 0 0,0 0 0,-1 0 0,0 0 0,1-19 0,-2 27-25,-1-1-1,0 1 1,0-1-1,0 1 0,0 0 1,-1-1-1,1 1 1,0 0-1,0-1 0,-1 1 1,1 0-1,-1-1 1,1 1-1,-1 0 0,0 0 1,0-2-1,0 3-2,1-1 1,-1 1-1,1 0 0,-1-1 0,0 1 1,1 0-1,-1 0 0,1-1 0,-1 1 0,1 0 1,-1 0-1,0 0 0,1 0 0,-1 0 1,1 0-1,-1 0 0,0 0 0,1 0 1,-1 0-1,1 0 0,-1 0 0,0 1 0,1-1 1,-2 1-1,-1 0-2,0 1 1,1-1-1,-1 1 0,0 0 1,1 0-1,0 0 1,-1 0-1,1 1 1,0-1-1,0 1 0,-2 3 1,-1 1-17,2 0 0,-1 1 0,1-1 0,0 1 0,-2 10 1,4-16 11,1 0 0,-1 0 1,1 0-1,0 0 1,0 1-1,0-1 0,0 0 1,0 0-1,0 0 1,0 0-1,1 0 0,-1 0 1,1 0-1,0 0 1,-1-1-1,1 1 0,0 0 1,0 0-1,0 0 1,0-1-1,0 1 0,1-1 1,-1 1-1,1-1 1,-1 1-1,3 1 0,5 1-8,-1 0-1,1-1 0,-1 0 0,1-1 1,0 0-1,0 0 0,0-1 0,0 0 1,16-1-1,-9 1-1,45 2-98,0-2-1,95-12 0,-155 11 118,0 0 1,0 0-1,0 0 0,0 0 1,0-1-1,0 1 0,0 0 1,0 0-1,0-1 0,0 1 1,0-1-1,0 1 1,0-1-1,0 1 0,0-1 1,-1 1-1,1-1 0,0 0 1,0 0-1,-1 1 0,1-1 1,0-1-1,-1 1 12,0 0-1,0 0 1,0 0-1,0 0 1,0 0 0,-1 0-1,1 0 1,0 0-1,-1 0 1,1 0 0,-1 0-1,1 0 1,-1 0-1,0 0 1,1 0 0,-1 1-1,0-1 1,1 0-1,-1 1 1,0-1 0,0 0-1,-1 0 1,-40-34 537,10 9-35,-55-58 0,79 70-574,8 14 46,0 0-1,0 0 1,0 0-1,0 0 1,0-1-1,0 1 1,0 0-1,0 0 1,0 0-1,0 0 1,0 0-1,0-1 1,0 1-1,1 0 0,-1 0 1,0 0-1,0 0 1,0 0-1,0-1 1,0 1-1,0 0 1,1 0-1,-1 0 1,0 0-1,0 0 1,0 0-1,0 0 1,1 0-1,-1 0 1,0 0-1,0 0 1,0 0-1,0 0 1,1 0-1,-1 0 1,0 0-1,0 0 1,0 0-1,0 0 1,1 0-1,-1 0 1,30 9-1020,50 28 346,-25-16 247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6.854"/>
    </inkml:context>
    <inkml:brush xml:id="br0">
      <inkml:brushProperty name="width" value="0.05" units="cm"/>
      <inkml:brushProperty name="height" value="0.05" units="cm"/>
    </inkml:brush>
  </inkml:definitions>
  <inkml:trace contextRef="#ctx0" brushRef="#br0">316 10 16772,'0'-1'142,"-1"0"0,1 1 1,0-1-1,-1 1 1,1-1-1,-1 0 0,1 1 1,0-1-1,-1 1 1,1 0-1,-1-1 0,0 1 1,1-1-1,-1 1 1,1 0-1,-1-1 0,0 1 1,1 0-1,-1 0 1,0 0-1,1-1 1,-1 1-1,0 0 0,1 0 1,-1 0-1,0 0 1,1 0-1,-1 0 0,0 0 1,1 0-1,-1 0 1,-1 1-1,-24 8 2073,4 4-1857,1 0 0,1 2 0,0 0-1,0 1 1,2 1 0,0 1-1,1 1 1,-17 23 0,25-31-310,0 1 0,1 0 1,0 1-1,1 0 0,0 0 1,1 0-1,1 1 0,0 0 1,1 0-1,0 0 0,1 0 1,-2 28-1,5-39-42,0 0 0,0 1 0,1-1 0,-1 1 0,1-1 0,0 0 0,0 0 0,0 1-1,0-1 1,0 0 0,1 0 0,-1 0 0,1 0 0,0 0 0,0-1 0,0 1 0,0 0 0,3 2 0,-1-2-2,0 0-1,1-1 1,-1 1-1,0-1 1,1 0-1,-1 0 1,1 0-1,-1-1 1,1 0 0,0 0-1,7 1 1,0-1 16,-1 0 1,1-2 0,0 1-1,0-1 1,-1-1 0,1 0 0,-1-1-1,0 0 1,22-9 0,-22 7 59,0-1 1,17-12 0,-25 15-44,0 1-1,-1 0 1,1-1 0,0 1 0,-1-1-1,1 0 1,-1 0 0,0 0-1,0 0 1,0 0 0,-1 0-1,1-1 1,1-3 0,-3 6-21,0 0-1,0 0 1,0 1 0,1-1-1,-1 0 1,0 0 0,-1 0 0,1 0-1,0 0 1,0 0 0,0 0 0,0 0-1,-1 1 1,1-1 0,0 0-1,-1 0 1,1 0 0,-1 0 0,1 1-1,-1-1 1,1 0 0,-1 0-1,1 1 1,-1-1 0,0 1 0,1-1-1,-1 0 1,0 1 0,0-1 0,0 1-1,1 0 1,-1-1 0,0 1-1,0 0 1,-1-1 0,-4-1 31,1 1 1,-1 0-1,0 0 1,-7 0-1,11 1-39,-14 0 30,0 1 1,0 0 0,1 1-1,-1 0 1,0 1 0,-20 8-1,27-6-103,23-5-11,10-5 10,-1-1-1,25-9 1,-30 8-47,1 2 0,-1 0 0,1 0 0,33-2 0,-50 7 99,-1 0-1,1 0 1,-1 0 0,1 0-1,-1 0 1,1 0 0,-1 0 0,1 1-1,-1-1 1,0 1 0,1-1 0,-1 1-1,1-1 1,-1 1 0,0 0 0,0 0-1,1-1 1,-1 1 0,0 0-1,0 0 1,0 0 0,0 0 0,2 3-1,-2-1-5,0 0 0,0 0 0,0 0-1,0 0 1,0 0 0,-1 0 0,0 0-1,1 0 1,-1 0 0,0 0 0,-1 4-1,-1 11 23,-1 0-1,-1 1 0,-1-2 0,-7 20 0,-5 23-208,17-55-1776,7-16 941,10-26 210,-14 32 612,11-24-636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7.941"/>
    </inkml:context>
    <inkml:brush xml:id="br0">
      <inkml:brushProperty name="width" value="0.05" units="cm"/>
      <inkml:brushProperty name="height" value="0.05" units="cm"/>
    </inkml:brush>
  </inkml:definitions>
  <inkml:trace contextRef="#ctx0" brushRef="#br0">1 169 15075,'4'2'313,"1"0"0,-1 0-1,1-1 1,-1 1 0,1-1-1,0 0 1,0-1 0,-1 1 0,1-1-1,0 0 1,0 0 0,0 0-1,0-1 1,0 1 0,5-3-1,10-1 1375,41-16 0,-46 14-1119,-1 0 0,0-1 1,0-1-1,16-12 0,-25 17-474,-1 0 1,0 0-1,0-1 0,-1 1 1,1-1-1,-1 0 0,1 0 1,-1 0-1,-1 0 1,1-1-1,0 1 0,-1-1 1,0 1-1,0-1 0,-1 0 1,1 0-1,0-6 0,-2 10-85,1 0-1,-1 0 1,0 0-1,0 0 1,0 0-1,0 1 1,0-1-1,0 0 1,-1 0-1,1 0 1,0 0-1,0 0 1,-1 0-1,1 0 1,0 1-1,-1-1 1,1 0-1,-1 0 1,1 1-1,-1-1 1,1 0-1,-1 0 1,0 1-1,1-1 1,-1 1-1,0-1 1,1 1-1,-3-2 1,1 2-1,0-1 1,0 1-1,0-1 1,0 1-1,-1 0 1,1 0-1,0 0 1,0 0-1,0 1 1,0-1-1,-4 2 1,-6 1 6,0 2-1,1 0 1,-15 8 0,7-2-17,1 1 0,0 1 0,1 0 0,1 2 0,0 0 0,1 0-1,0 2 1,2 0 0,-22 33 0,32-45-4,1-1 1,-1 1-1,1 0 0,0 0 1,0 0-1,-1 7 0,3-10 4,0-1 0,-1 0 0,1 1-1,0-1 1,0 0 0,0 1 0,1-1-1,-1 1 1,0-1 0,0 0 0,1 1-1,-1-1 1,1 0 0,-1 0 0,1 1-1,-1-1 1,1 0 0,0 0 0,0 0-1,0 0 1,-1 0 0,1 0 0,0 0-1,0 0 1,0 0 0,1 0 0,-1-1-1,0 1 1,0 0 0,2 0 0,4 2-1,-1-2 0,1 1 1,-1-1-1,1 1 1,0-2-1,-1 1 0,1-1 1,0 0-1,0 0 1,-1-1-1,1 0 0,0 0 1,-1-1-1,12-4 0,0 0-2,0-2-1,0 0 0,32-20 0,-34 16 21,0 0 0,0 0-1,23-27 1,-30 30-11,-2 0 1,1-1-1,-1 0 0,-1-1 1,1 1-1,-2-1 0,6-16 0,-51 110-109,20-18 133,18-60-11,1 1 0,0-1 0,0 1-1,1 0 1,0 0 0,0-1 0,0 1 0,1 0-1,2 9 1,-3-14-8,1 0-1,-1 1 1,1-1 0,0 0-1,0 1 1,0-1 0,0 0-1,0 0 1,0 0 0,0 0-1,0 0 1,0 0 0,1 0-1,-1 0 1,0 0 0,1 0-1,-1-1 1,0 1 0,1 0-1,-1-1 1,1 0 0,-1 1-1,1-1 1,-1 0 0,1 1-1,-1-1 1,1 0 0,0 0-1,1-1 1,3 1 23,1-1 1,-1 0-1,1 0 0,-1-1 0,11-4 1,-3 0 12,0-1 0,0-1 0,0 0 0,-1-1 0,0 0 0,-1-1 1,13-14-1,1-3 73,41-57 0,-56 67-105,-11 17-13,0 0 0,0 0 0,0 0 1,0 0-1,0 0 0,0 0 1,0 0-1,0 0 0,-1 0 0,1 0 1,0 0-1,0 0 0,0 0 1,0 0-1,0 0 0,0 0 1,0 0-1,0 0 0,0 0 0,0 0 1,0 0-1,0 0 0,0 0 1,0 0-1,0 0 0,0 0 1,0 0-1,0 0 0,0 0 0,0-1 1,0 1-1,-1 0 0,1 0 1,0 0-1,0 0 0,0 0 0,0 0 1,0 0-1,0 0 0,0 0 1,-20 28 11,20-28-12,-10 17 17,2 0 0,0 0 1,1 1-1,-7 24 0,14-38-12,-1 0 0,0 1 1,1-1-1,-1 0 0,1 0 0,1 0 1,-1 0-1,0 1 0,1-1 0,0 0 1,2 7-1,-2-9-3,0 0 0,1 1-1,-1-1 1,1 0 0,0 0 0,-1 0 0,1 0-1,0 0 1,0 0 0,0-1 0,0 1 0,1-1-1,-1 1 1,0-1 0,1 0 0,-1 0 0,1 0 0,-1 0-1,1 0 1,2 0 0,2 0 7,0 0 0,0 0 0,0-1 0,0 0 1,0-1-1,0 1 0,0-1 0,0-1 0,0 1 0,0-1 0,0 0 0,-1-1 0,1 0 0,-1 0 1,0 0-1,0-1 0,0 1 0,0-2 0,-1 1 0,6-6 0,-4 4 2,1-1-1,-2 0 1,1-1-1,-1 1 1,0-1-1,-1 0 1,0-1 0,0 0-1,-1 1 1,0-1-1,0-1 1,-1 1-1,3-18 1,-5 27-11,-1-1 1,0 1 0,0-1-1,0 1 1,1-1 0,-1 0 0,0 1-1,0-1 1,0 1 0,0-1-1,0 0 1,0 1 0,0-1-1,-1 1 1,1-1 0,0 0-1,0 1 1,0-1 0,0 1-1,-1-1 1,1 1 0,0-1-1,-1 1 1,1-1 0,0 1 0,-1-1-1,1 1 1,-1-1 0,1 1-1,-1-1 1,1 1 0,-1 0-1,1-1 1,-1 1 0,1 0-1,-1 0 1,1-1 0,-1 1-1,1 0 1,-1 0 0,0 0-1,1 0 1,-1 0 0,0-1 0,-1 2 0,1-1 1,0 0 0,-1 1 0,1-1 0,0 0-1,0 1 1,-1-1 0,1 1 0,0 0 0,0-1 0,0 1-1,0 0 1,0 0 0,0 0 0,0 0 0,0 0-1,0 0 1,-1 2 0,1-1-4,-1 0 0,1 0-1,0 0 1,0 1 0,0-1-1,0 0 1,0 1 0,0-1-1,1 0 1,-1 1 0,1-1 0,0 1-1,0-1 1,0 1 0,0-1-1,0 1 1,0-1 0,2 5 0,-1-6-5,0 1 1,0 0-1,0-1 1,0 0-1,1 1 1,-1-1 0,0 0-1,1 0 1,-1 0-1,1 0 1,0 0-1,-1 0 1,1 0 0,0 0-1,-1-1 1,1 1-1,0 0 1,0-1-1,0 0 1,-1 1 0,1-1-1,0 0 1,0 0-1,0 0 1,3-1-1,4 1-30,0-1 0,-1 0 0,1-1 0,0 0 0,0-1 0,-1 1 0,0-2 0,1 1 0,-1-1-1,15-10 1,-19 15-66,-5 6 45,-9 18 22,1-3 21,9-21 17,-1 1 1,1-1-1,0 0 0,-1 0 0,1 0 0,0 1 0,0-1 1,0 0-1,0 0 0,0 0 0,0 1 0,0-1 1,0 0-1,1 0 0,-1 0 0,1 1 0,-1-1 0,0 0 1,1 0-1,0 0 0,-1 0 0,1 0 0,0 0 0,-1 0 1,1 0-1,0 0 0,0 0 0,0 0 0,0-1 1,0 1-1,0 0 0,0-1 0,0 1 0,0 0 0,0-1 1,0 0-1,0 1 0,0-1 0,1 1 0,-1-1 0,0 0 1,0 0-1,0 0 0,3 0 0,5 0 13,0 0-1,1-1 0,-1 0 1,16-3-1,-20 3-9,53-12 12,-31 6-69,1 1 0,0 1-1,0 1 1,49 1 0,-74 3 49,1 0 0,-1 1 0,0 0 0,0-1 0,-1 1 0,1 0 0,0 0 0,0 1 0,0-1 0,-1 1 0,1-1 0,0 1 0,-1 0 0,0 0 0,1 0 0,-1 0 0,0 0 0,0 0 0,0 1 0,0-1 0,-1 1 0,1 0 0,-1-1 0,1 1 0,-1 0 0,2 5 0,-3-7 19,1 1 0,0-1 1,0 1-1,-1-1 0,1 0 1,0 1-1,0-1 1,0 0-1,1 0 0,-1 0 1,0 0-1,0 0 0,1 0 1,-1 0-1,0 0 0,1 0 1,-1-1-1,1 1 1,-1-1-1,1 1 0,-1-1 1,3 1-1,0-1-81,0 0 1,0 0-1,0 0 0,-1 0 0,1-1 1,0 1-1,0-1 0,0 0 0,3-2 1,7-2-446,-1-1 0,-1 0 1,1-1-1,12-10 0,-16 10-81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501"/>
    </inkml:context>
    <inkml:brush xml:id="br0">
      <inkml:brushProperty name="width" value="0.05" units="cm"/>
      <inkml:brushProperty name="height" value="0.05" units="cm"/>
    </inkml:brush>
  </inkml:definitions>
  <inkml:trace contextRef="#ctx0" brushRef="#br0">23 52 14011,'7'-4'1024,"-4"-3"-840,0-2-88,-3 1 384,-4 0-240,2 3-272,-1 0-152,-5 2 168,-1 1-40,-1 3-32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8.359"/>
    </inkml:context>
    <inkml:brush xml:id="br0">
      <inkml:brushProperty name="width" value="0.05" units="cm"/>
      <inkml:brushProperty name="height" value="0.05" units="cm"/>
    </inkml:brush>
  </inkml:definitions>
  <inkml:trace contextRef="#ctx0" brushRef="#br0">0 1 20660,'3'0'2073,"3"4"-1553,1 1-400,3-4 1240,6 6-1608,0 2 392,10 4-352,1 5-72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8.734"/>
    </inkml:context>
    <inkml:brush xml:id="br0">
      <inkml:brushProperty name="width" value="0.05" units="cm"/>
      <inkml:brushProperty name="height" value="0.05" units="cm"/>
    </inkml:brush>
  </inkml:definitions>
  <inkml:trace contextRef="#ctx0" brushRef="#br0">46 2 17556,'-30'44'4320,"27"-40"-3920,1-1 0,0 1 1,1 0-1,-1 0 1,1 0-1,0 0 1,0 0-1,0 0 0,0 0 1,1 6-1,0-9-342,0 0 0,0-1 0,0 1 0,0 0 0,0 0 0,1 0-1,-1-1 1,0 1 0,1 0 0,-1 0 0,0-1 0,1 1 0,-1 0-1,1 0 1,-1-1 0,1 1 0,-1-1 0,1 1 0,0 0 0,-1-1 0,1 1-1,0-1 1,-1 0 0,1 1 0,1 0 0,1 0-9,-1-1 0,1 1 1,0-1-1,-1 1 0,1-1 0,0 0 1,-1 0-1,5 0 0,4-2-53,1 0 0,19-7-1,4-3 0,44-25-1,-48 22-14,58-21-1,-88 36 27,1-1-1,-1 1 0,0-1 0,0 1 0,0 0 1,1-1-1,-1 1 0,0 0 0,0 0 0,1 0 1,-1 0-1,0 0 0,0 0 0,1 1 1,-1-1-1,0 0 0,0 1 0,0-1 0,1 0 1,-1 1-1,1 0 0,-1 0 11,-1 0 0,1 0 0,-1 0 0,0 0 1,1 0-1,-1 1 0,0-1 0,0 0 0,0 0 0,1 0 0,-1 0 0,0 0 0,-1 0 1,1 0-1,0 0 0,0 1 0,0-1 0,-1 0 0,1 0 0,0 0 0,-1 0 0,1 0 0,-1 0 1,1 0-1,-2 1 0,1 0 21,0 0 1,1 1-1,-1-1 1,0 1-1,1-1 1,0 1-1,-1-1 1,1 1-1,0-1 1,0 1-1,1-1 1,-1 1-1,0-1 1,2 3-1,0 13-535,-2-18 502,0 1 1,0 0-1,0 0 1,0 0-1,0 0 1,0 0-1,0 0 1,-1 0-1,1 0 0,0 0 1,-1 0-1,1 0 1,-1-1-1,1 1 1,-1 0-1,1 0 1,-1 0-1,0-1 1,1 1-1,-1 0 1,0-1-1,1 1 0,-1 0 1,0-1-1,0 1 1,0-1-1,1 0 1,-2 1-1,-11 4-128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9.093"/>
    </inkml:context>
    <inkml:brush xml:id="br0">
      <inkml:brushProperty name="width" value="0.05" units="cm"/>
      <inkml:brushProperty name="height" value="0.05" units="cm"/>
    </inkml:brush>
  </inkml:definitions>
  <inkml:trace contextRef="#ctx0" brushRef="#br0">0 1 19348,'12'7'2361,"10"0"-1513,17-3-256,7-1 1360,16-1-919,4-1-137,7-2-384,0-2-264,-7-1-672,-9 1-400,-23-2 656,-11 5-160,-20 5-129</inkml:trace>
  <inkml:trace contextRef="#ctx0" brushRef="#br0" timeOffset="1">14 148 19468,'25'0'2289,"11"0"-1233,5-4-464,8-2 1392,4 2-551,4 0-649,-2 2-464,-5 1-968,-4 1 656,-3 1-224,-5 4-80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9.527"/>
    </inkml:context>
    <inkml:brush xml:id="br0">
      <inkml:brushProperty name="width" value="0.05" units="cm"/>
      <inkml:brushProperty name="height" value="0.05" units="cm"/>
    </inkml:brush>
  </inkml:definitions>
  <inkml:trace contextRef="#ctx0" brushRef="#br0">345 14 21061,'-4'-2'113,"-1"0"1,1 0 0,-1 0 0,0 1-1,1 0 1,-1 0 0,0 0 0,0 0 0,0 1-1,0 0 1,0 0 0,1 0 0,-1 1 0,0 0-1,-9 2 1,-1 1 63,0 1 0,0 1 0,-24 12 0,22-9 18,1 1-1,1 1 1,-1 0-1,2 1 1,-1 1 0,-21 25-1,31-33-134,0 1-1,1 0 1,0 0-1,0 0 0,0 1 1,1-1-1,-1 1 1,2 0-1,-1 0 1,1 0-1,0 0 1,0 0-1,1 1 1,0-1-1,0 0 0,1 1 1,0-1-1,1 1 1,1 14-1,0-18-35,-1 1-1,1 0 0,0-1 1,0 1-1,1-1 0,-1 0 1,1 1-1,0-1 0,0-1 1,1 1-1,-1 0 0,6 4 1,-2-3-5,0 0 0,0 0 0,1-1 0,-1 0 0,1-1 0,15 5-1,-5-3 29,1-1-1,0-1 1,0-1-1,0 0 1,35-2-1,-31-2 45,1-1 0,-1-1 0,0-1 0,0-1 0,29-11 0,-40 12-29,0 0 0,-1-1 0,0 0 0,0 0 0,0-2 0,-1 1 0,0-1 0,0-1 0,-1 0 0,0 0 0,11-15 0,-18 21-56,1 0 1,-1-1 0,0 1 0,-1-1 0,1 0 0,-1 0-1,1 1 1,-1-1 0,0 0 0,-1 0 0,1 0-1,-1 0 1,1 0 0,-1 0 0,-1 0 0,1-1-1,0 1 1,-1 0 0,0 0 0,0 1 0,0-1-1,0 0 1,-1 0 0,1 0 0,-1 1 0,0-1 0,0 1-1,-1-1 1,1 1 0,-4-4 0,-2-1-74,0 0 0,0 1 1,-1 0-1,0 0 0,-1 1 0,1 0 1,-1 0-1,0 1 0,0 1 1,-12-4-1,5 3-3,0 0 0,0 2 0,0 0 0,-1 1 0,-29 0 0,-22 8-246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8.636"/>
    </inkml:context>
    <inkml:brush xml:id="br0">
      <inkml:brushProperty name="width" value="0.05" units="cm"/>
      <inkml:brushProperty name="height" value="0.05" units="cm"/>
    </inkml:brush>
  </inkml:definitions>
  <inkml:trace contextRef="#ctx0" brushRef="#br0">1 42 21277,'0'-3'1944,"14"-3"-1288,10 1-272,11-1 728,5 0-199,7 0-449,2 1-328,-6 2-688,-2 1-505,-13 5-527,-11 0 1184,-16 1-320,-8 2-296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9.046"/>
    </inkml:context>
    <inkml:brush xml:id="br0">
      <inkml:brushProperty name="width" value="0.05" units="cm"/>
      <inkml:brushProperty name="height" value="0.05" units="cm"/>
    </inkml:brush>
  </inkml:definitions>
  <inkml:trace contextRef="#ctx0" brushRef="#br0">2 172 16388,'-2'10'1992,"4"-1"-1248,10-6-288,6 0 1177,12-2-873,7-1-296,6-1-936,4-4-368,-1-3 711,-3-1-247,-6-1-216</inkml:trace>
  <inkml:trace contextRef="#ctx0" brushRef="#br0" timeOffset="1">460 0 20612,'10'2'1809,"6"2"-1233,-2 2-240,4 2 552,-1 2-160,-4 8-128,-6 3-135,-7 11-273,-12 4-56,-9 6-72,-2 4-208,-3-3 976,2-8-744,2-21 16,12-10 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7.888"/>
    </inkml:context>
    <inkml:brush xml:id="br0">
      <inkml:brushProperty name="width" value="0.05" units="cm"/>
      <inkml:brushProperty name="height" value="0.05" units="cm"/>
    </inkml:brush>
  </inkml:definitions>
  <inkml:trace contextRef="#ctx0" brushRef="#br0">57 70 21293,'10'-19'2945,"-8"17"-1790,-6 13-374,-17 34-179,14-31-535,0 0 0,1 0 0,1 1 0,0 0 0,0 0 0,-3 29-1,8-43-49,0 0 0,0-1 0,0 1 0,0 0-1,0-1 1,0 1 0,0 0 0,0-1 0,0 1 0,0 0-1,1-1 1,-1 1 0,0 0 0,1-1 0,-1 1-1,0-1 1,1 1 0,-1 0 0,0-1 0,1 1-1,-1-1 1,1 1 0,-1-1 0,1 0 0,0 1-1,0 0 1,1-1 22,0 1-1,-1-1 0,1 1 0,0-1 1,-1 0-1,1 0 0,0 0 1,0 0-1,-1 0 0,4 0 1,5-2 105,-1-1 1,1 0 0,8-3 0,-16 5-131,74-33 469,0-3-1,96-65 1,-154 91-513,-10 7-136,0-1 0,0 0 0,0-1 0,-1 1 0,0-2 0,11-11 0,-18 18 163,0 0 1,0 0-1,0 0 0,0 0 1,1 0-1,-1 0 0,0 0 1,0-1-1,0 1 1,0 0-1,0 0 0,0 0 1,0 0-1,0 0 1,0-1-1,0 1 0,0 0 1,0 0-1,0 0 0,0 0 1,0-1-1,0 1 1,0 0-1,0 0 0,0 0 1,0 0-1,0 0 0,0-1 1,0 1-1,0 0 1,0 0-1,0 0 0,0 0 1,-1 0-1,1 0 0,0-1 1,0 1-1,0 0 1,0 0-1,0 0 0,0 0 1,0 0-1,-1 0 0,1 0 1,0 0-1,0 0 1,0 0-1,0-1 0,0 1 1,-1 0-1,1 0 0,0 0 1,0 0-1,0 0 1,0 0-1,0 0 0,-1 0 1,1 0-1,0 0 0,0 0 1,0 0-1,0 0 1,-1 1-1,-11 0-177,-16 6-195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8.277"/>
    </inkml:context>
    <inkml:brush xml:id="br0">
      <inkml:brushProperty name="width" value="0.05" units="cm"/>
      <inkml:brushProperty name="height" value="0.05" units="cm"/>
    </inkml:brush>
  </inkml:definitions>
  <inkml:trace contextRef="#ctx0" brushRef="#br0">1 1 19372,'9'14'2337,"2"-1"-1249,0-7-448,10 3 1176,1-1-407,7-1-441,1 0-376,5 2-976,0 0-496,3 1 944,-2-3-288,-3-7-136,1-4-160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0.277"/>
    </inkml:context>
    <inkml:brush xml:id="br0">
      <inkml:brushProperty name="width" value="0.05" units="cm"/>
      <inkml:brushProperty name="height" value="0.05" units="cm"/>
    </inkml:brush>
  </inkml:definitions>
  <inkml:trace contextRef="#ctx0" brushRef="#br0">310 10 13819,'-1'0'183,"-41"1"7808,35 0-7420,0 0 0,0 0 0,0 1 0,0 0 0,0 0 0,-11 5 0,10-3-214,0 1 1,0-1 0,1 1 0,-8 7 0,13-10-331,0 0 1,-1 0-1,1 0 0,1 0 1,-1 0-1,0 1 1,0-1-1,1 1 0,-1-1 1,1 1-1,0-1 1,0 1-1,0 0 0,0 0 1,0-1-1,0 6 1,18-30-47,-10 14 26,51-59 91,-58 67-94,0 0 0,0 0-1,0 0 1,0-1-1,1 1 1,-1 0 0,0 0-1,0 0 1,0 0-1,0 0 1,0 0-1,0 0 1,0-1 0,0 1-1,0 0 1,0 0-1,0 0 1,0 0 0,0 0-1,0 0 1,0 0-1,0-1 1,0 1-1,0 0 1,0 0 0,0 0-1,0 0 1,0 0-1,0 0 1,0-1 0,0 1-1,0 0 1,0 0-1,0 0 1,0 0 0,0 0-1,0 0 1,0 0-1,-1-1 1,1 1-1,0 0 1,0 0 0,0 0-1,0 0 1,0 0-1,0 0 1,0 0 0,0 0-1,-1 0 1,1 0-1,0 0 1,0 0 0,0 0-1,0 0 1,0 0-1,0 0 1,-1 0-1,1 0 1,0 0 0,0 0-1,0 0 1,0 0-1,0 0 1,0 0 0,-1 0-1,1 0 1,0 0-1,-18 0 280,-21 6 232,30-4-462,1 1 0,-1 0 0,1 1 0,-1 0 0,1 1 0,1-1 0,-1 1 1,1 1-1,-1 0 0,1 0 0,-10 12 0,11-12-58,1 0 0,0 1 1,0 0-1,1 0 0,0 0 1,0 0-1,1 0 0,0 1 0,0 0 1,0 0-1,1 0 0,1 0 0,-2 11 1,3-17 1,-1-1 0,1 0 1,0 0-1,0 0 0,0 0 1,0 0-1,1 0 0,-1 0 0,0 0 1,0 1-1,1-1 0,-1 0 1,1 0-1,-1 0 0,1 0 1,-1 0-1,1-1 0,-1 1 0,1 0 1,0 0-1,0 0 0,-1 0 1,1-1-1,2 2 0,-2-1 1,1 0 0,0-1 0,0 1 0,-1-1 0,1 0 0,0 0 0,0 1 0,0-1 0,-1 0 0,1-1 0,0 1 0,0 0-1,3-1 1,3-2 3,1 1 0,-1-2 0,0 1-1,0-1 1,8-5 0,55-42 64,-48 32 25,1 2 0,35-19 1,-58 35-87,0 0 0,1 1 1,-1-1-1,0 1 0,0-1 1,0 1-1,1-1 0,-1 1 1,0 0-1,0-1 0,1 1 1,-1 0-1,0 0 0,0 0 0,1 0 1,-1 0-1,0 1 0,1-1 1,-1 0-1,2 1 0,-1 0-2,-1 0 0,0 1 0,0-1 1,0 0-1,1 1 0,-1-1 0,-1 0 0,1 1 0,0-1 0,0 1 0,-1 0 0,1-1 0,0 1 0,0 2 0,-1-3-2,1 0-1,-1 0 1,1 0-1,0 0 1,0 0-1,0 0 0,-1-1 1,1 1-1,0 0 1,0-1-1,0 1 1,0 0-1,0-1 1,0 1-1,0-1 1,0 1-1,1-1 1,-1 0-1,0 0 1,0 1-1,0-1 1,0 0-1,1 0 0,-1 0 1,2 0-1,36-3 21,-30 2-27,33-5 5,34-2 4,-70 8-2,1 0 1,-1 0-1,1 1 0,0-1 0,-1 2 1,1-1-1,-1 1 0,10 4 0,4 6 13,-18-10-11,-1-1 0,1 0 1,0 0-1,-1 0 0,1 0 1,0 0-1,0 0 0,-1 0 1,1 0-1,0-1 0,0 1 1,0-1-1,0 1 0,0-1 1,0 0-1,0 0 0,0 0 1,0 0-1,0 0 0,3-1 1,68-17 14,-59 13-467,1 1 0,0 1 0,0 0 0,0 1-1,0 0 1,23 1 0,-29 1-158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1.547"/>
    </inkml:context>
    <inkml:brush xml:id="br0">
      <inkml:brushProperty name="width" value="0.05" units="cm"/>
      <inkml:brushProperty name="height" value="0.05" units="cm"/>
    </inkml:brush>
  </inkml:definitions>
  <inkml:trace contextRef="#ctx0" brushRef="#br0">129 202 20348,'0'2'211,"0"0"-1,0 0 1,0 0-1,-1 0 1,1-1-1,0 1 1,-1 0-1,1 0 1,-1-1-1,0 1 0,1 0 1,-1-1-1,0 1 1,0 0-1,0-1 1,0 1-1,-2 1 1,-2 5 637,-5 15-241,1 0 0,1 1 0,-9 41 0,-4 75-251,16-93-477,-2-1 1,-23 81-1,26-116 155,7-18 43,0-3-65,170-385 312,-165 378-339,0 0 0,2 0 1,0 1-1,24-29 0,-31 42 1,0-1 0,0 1 1,1 0-1,-1 0 0,1 0 0,0 1 0,0-1 0,0 1 0,0 0 0,0 0 0,1 1 1,-1-1-1,0 1 0,1 0 0,-1 0 0,1 0 0,0 1 0,-1-1 0,1 1 1,0 0-1,-1 1 0,1-1 0,-1 1 0,1 0 0,7 2 0,-7-2 1,-1 1-1,0 0 0,1 0 1,-1 0-1,0 0 1,0 1-1,0-1 1,-1 1-1,1 0 0,-1 0 1,1 0-1,2 5 1,-4-6 33,-1 0 1,0-1-1,0 1 0,0 0 1,-1 0-1,1 0 1,0 1-1,-1-1 1,1 0-1,-1 0 0,0 0 1,0 0-1,1 0 1,-1 1-1,-1-1 1,1 0-1,0 0 1,-1 0-1,1 0 0,-1 0 1,1 0-1,-1 0 1,0 0-1,0 0 1,0 0-1,0 0 0,0 0 1,-2 2-1,-3 3 128,0 0 0,-1 0 0,0 0 0,0-1 0,0 0 0,-1 0 0,1-1 0,-16 8 0,11-7 66,0-1 0,-1 0 0,0 0 1,0-1-1,-20 3 0,31-6-213,0-1-1,1 0 1,-1 0 0,0 0 0,0 0-1,0 0 1,0 0 0,0 0 0,0-1 0,0 1-1,-3-2 1,5 2-53,-1-1 0,0 1 0,1 0 0,-1-1 0,1 1 0,-1-1 0,1 1 0,-1-1 0,1 1-1,-1-1 1,1 1 0,0-1 0,-1 0 0,1 1 0,0-1 0,-1 1 0,1-1 0,0 0 0,0 1 0,0-1 0,0 0 0,-1 0 0,2-2-144,-1 1 1,0-1 0,1 1 0,0 0 0,-1 0 0,1-1 0,0 1-1,0 0 1,0 0 0,1 0 0,-1 0 0,0 0 0,1 0-1,-1 0 1,1 1 0,0-1 0,1-1 0,10-7-816,-1 0 1,1 1-1,1 1 1,0 1-1,0-1 1,19-5-1,7-1-948,46-9 0,9 2 2084,-31 8 2899,-51 10-1816,-50 17 5993,-9 14-5059,40-24-2112,0 0 0,1 1 0,-1-1 0,1 1 0,0 1-1,0-1 1,1 1 0,-1-1 0,1 1 0,0 1 0,1-1 0,-5 12-1,7-18-27,1 1-1,0 0 0,0-1 0,0 1 0,0-1 0,0 1 0,-1-1 0,1 1 0,0 0 0,0-1 0,0 1 0,1-1 0,-1 1 0,0 0 0,0-1 0,0 1 0,0-1 0,0 1 0,1-1 0,-1 1 0,0-1 0,1 1 0,-1-1 0,0 1 0,1-1 0,-1 1 0,0-1 0,1 0 0,-1 1 0,1-1 0,-1 1 0,1-1 0,-1 0 0,1 0 0,-1 1 0,1-1 0,-1 0 0,1 0 0,-1 1 0,1-1 0,0 0 0,-1 0 0,1 0 0,-1 0 0,1 0 0,0 0 0,-1 0 0,1 0 0,-1 0 0,1 0 0,0-1 0,5 1 2,-1-1 0,0 0-1,0-1 1,9-3 0,6-5-4,1-2 1,-1-1-1,-1 0 0,30-28 0,-19 16-72,28-22-465,-68 61 104,-14 28 0,22-40 428,1 0 0,0 1 0,0-1 0,0 1 0,0 0 0,0-1 0,0 1 0,1 0 0,0-1 0,-1 1 0,1 0 0,0 0 0,0-1 0,0 1 0,1 0 0,0 3 0,0-4 7,0-1 1,0 0-1,0 0 0,0 1 1,0-1-1,0 0 1,0 0-1,0 0 0,0 0 1,1 0-1,-1 0 0,0 0 1,1-1-1,-1 1 0,1 0 1,-1-1-1,1 1 1,-1-1-1,1 0 0,-1 1 1,1-1-1,0 0 0,-1 0 1,1 0-1,-1 0 0,1 0 1,-1 0-1,1-1 0,2 1 1,6-2 11,0 0 0,1-1 1,-1 0-1,0 0 0,-1-1 1,1 0-1,-1-1 0,1 0 0,-1 0 1,-1-1-1,9-7 0,5-6 52,-2 0-1,35-41 0,-45 46-32,1 1 1,8-19-1,-15 27-17,-2 0 0,1-1 0,-1 1 0,0-1 0,0 0 0,0 0 0,-1 0 0,0 0 0,1-7 0,-2 13-13,0-1 0,0 1 0,0 0 1,0-1-1,0 1 0,0-1 1,0 1-1,0 0 0,0-1 0,0 1 1,-1 0-1,1-1 0,0 1 1,0 0-1,0-1 0,0 1 0,0 0 1,-1 0-1,1-1 0,0 1 1,0 0-1,-1-1 0,1 1 0,0 0 1,0 0-1,-1 0 0,1-1 1,0 1-1,-1 0 0,1 0 0,0 0 1,-1 0-1,1-1 0,0 1 0,-1 0 1,1 0-1,0 0 0,-1 0 1,1 0-1,0 0 0,-1 0 0,1 0 1,0 0-1,-1 0 0,1 0 1,0 0-1,-1 0 0,1 1 0,0-1 1,-1 0-1,1 0 0,0 0 1,-1 0-1,1 1 0,0-1 0,0 0 1,-1 0-1,1 0 0,0 1 1,-1-1-1,-18 15 89,19-15-84,-15 14 97,1 1 0,0 0 0,1 1 0,-21 32 0,28-37-77,-1 1 0,1 1 0,1-1 0,0 1 0,1 0 0,0 0 0,1 0 0,-2 19 0,6 3-158,-2-34 121,1 0 0,0 0 0,1 0 0,-1 0 0,0 0 0,0 0 0,0 0 0,1 0 0,-1 0 0,0 0 0,1 0 0,-1 0 0,1 0 0,-1 0 0,1 0 0,-1 0 0,1 0 0,0-1 0,0 1 0,-1 0 0,1 0 0,0-1 1,0 1-1,0-1 0,0 1 0,-1 0 0,1-1 0,1 1 0,0-2-2,-1 1 1,0-1 0,0 0-1,1 0 1,-1 1 0,0-1-1,0 0 1,0 0 0,0 0-1,0 0 1,0 0 0,0-1-1,-1 1 1,1 0 0,0 0-1,0 0 1,-1-1 0,1 1-1,0-3 1,3-4-18,7-10 21,-4 7-3,-1 0 1,1 1 0,1 0 0,0 0-1,9-8 1,-15 16 2,1 0 0,-1 0 0,1 0 0,-1 1 0,1-1 0,0 1 0,0 0 0,0-1 0,0 1 0,0 0 0,0 1 0,0-1 0,0 0 0,0 1 0,0 0 0,0 0 0,0 0 0,0 0 0,1 0 0,-1 1 0,0-1 0,0 1 0,0 0 0,0 0 0,3 1 0,-3 0 30,1-1-1,0 0 0,0 0 0,-1-1 1,1 1-1,0-1 0,0 1 0,0-1 1,0 0-1,0-1 0,-1 1 0,1-1 1,0 0-1,0 1 0,-1-2 0,5-1 1,-11 21 408,0-9-284,0-2-82,0 1-1,0-1 1,1 1-1,0 0 0,1-1 1,-1 1-1,1 0 1,1 0-1,0 0 0,0 0 1,1 10-1,0-16-48,0 0 0,0 0 1,0 0-1,0 0 0,1-1 0,-1 1 0,0 0 0,1-1 0,-1 1 0,1-1 0,2 2 0,-3-2-157,-1 0 0,1-1 0,0 1 0,0 0-1,0-1 1,0 1 0,0-1 0,0 1 0,0-1 0,0 1 0,0-1 0,0 0 0,0 0-1,0 1 1,0-1 0,0 0 0,0 0 0,0 0 0,0 0 0,1 0 0,-1 0 0,0-1-1,2 1 1,1-13-1151,-2 5 419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984"/>
    </inkml:context>
    <inkml:brush xml:id="br0">
      <inkml:brushProperty name="width" value="0.05" units="cm"/>
      <inkml:brushProperty name="height" value="0.05" units="cm"/>
    </inkml:brush>
  </inkml:definitions>
  <inkml:trace contextRef="#ctx0" brushRef="#br0">191 288 14035,'1'0'344,"0"0"0,0 1-1,0-1 1,0 0 0,0 0 0,1 0 0,-1 0 0,0 0-1,0 0 1,0 0 0,0 0 0,6-4 4682,-18 6-3813,3 1-1105,-1 0 1,1 1 0,0 0-1,0 1 1,1 0-1,-1 0 1,1 0 0,0 1-1,-6 7 1,-5 5-76,2 1 1,-15 21 0,22-28-4,1 1-1,0 0 1,-7 19 0,13-27-16,0 0 1,0 0-1,0 0 1,1 1-1,0-1 1,0 0-1,1 1 0,-1-1 1,1 1-1,0-1 1,1 1-1,1 7 1,-2-11-10,1 0 1,-1 0 0,1 0-1,0-1 1,0 1 0,0 0-1,0-1 1,0 1 0,0-1-1,0 1 1,0-1 0,0 1-1,1-1 1,-1 0 0,1 1-1,-1-1 1,1 0 0,-1 0-1,1 0 1,0-1 0,-1 1-1,1 0 1,0 0 0,0-1-1,0 1 1,0-1 0,-1 0-1,1 0 1,0 1 0,0-1 0,0 0-1,0-1 1,2 1 0,4-1 11,0-1 1,0 1 0,0-2 0,0 1-1,0-1 1,11-6 0,10-6 20,-1-2 1,-1-1-1,0-1 1,25-25-1,-5 0 51,46-56-1,-67 69-47,-1 0-1,-2-2 1,-1-1-1,-1 0 1,23-56-1,-43 88-40,0 0 1,0 0-1,0-1 0,0 1 0,0-1 0,-1 1 1,1-1-1,-1 1 0,0 0 0,0-1 1,0 1-1,0-1 0,0 1 0,0-1 0,-1 1 1,1-1-1,-1 1 0,0-1 0,0 1 1,0 0-1,-2-4 0,2 4-1,-1 1-1,0 0 1,1 0 0,-1 0-1,0 0 1,0 1 0,0-1 0,0 0-1,0 1 1,0-1 0,0 1-1,0 0 1,0-1 0,0 1-1,0 0 1,0 0 0,0 1-1,0-1 1,0 0 0,0 1-1,0-1 1,0 1 0,0-1-1,0 1 1,-3 2 0,-7 2-4,-1 1 1,1 0 0,1 1-1,-1 0 1,1 1-1,0 0 1,-13 14 0,10-8 1,0 2 0,1-1 0,0 2 0,-13 22 0,23-34-5,1-1 1,-1 1-1,1 0 0,0-1 0,0 1 0,1 0 0,0 0 0,-1 1 0,2-1 0,-1 0 0,1 0 0,-1 0 1,1 1-1,1 4 0,0-7-15,0 0 0,0-1 0,0 1 0,0 0 0,0-1 0,1 1 0,-1-1 0,1 1 0,-1-1 0,1 0 1,0 0-1,0 1 0,0-1 0,0-1 0,1 1 0,-1 0 0,0 0 0,1-1 0,-1 0 0,1 1 0,0-1 0,-1 0 1,1 0-1,0 0 0,0-1 0,5 2 0,1-1-97,1 0 0,-1 0 0,0-1 0,1 0 0,-1-1 0,1 0 0,10-2 0,64-22-809,-67 20 745,-16 4 163,1 0 0,0 1-1,-1-1 1,1 1 0,0-1-1,0 1 1,-1 0-1,1-1 1,0 1 0,0 0-1,0 0 1,0 0 0,-1 1-1,1-1 1,3 1-1,-5 0 28,1 0-1,0 0 1,-1-1-1,1 1 1,-1 0-1,1 0 1,-1 0-1,0 0 1,1 0-1,-1 0 1,0 0-1,0 0 1,0 1-1,1-1 1,-1 0-1,0 0 1,0 0-1,-1 0 1,1 0-1,0 0 1,0 0-1,0 0 1,-1 0-1,1 0 1,-1 0-1,1 0 1,-1 1-1,-7 19 284,-16 34 0,16-41-271,2 0 1,0 0-1,0 0 1,2 0-1,0 1 1,-3 17-1,8-13-514,-1-19 487,0 1 0,0-1 1,0 0-1,1 1 0,-1-1 0,0 0 0,0 1 1,0-1-1,1 0 0,-1 1 0,0-1 0,1 0 0,-1 1 1,0-1-1,1 0 0,-1 0 0,0 0 0,1 1 0,-1-1 1,0 0-1,1 0 0,-1 0 0,0 0 0,1 0 0,-1 1 1,1-1-1,-1 0 0,1 0 0,-1 0 0,0 0 0,1 0 1,-1 0-1,1-1 0,-1 1 0,0 0 0,1 0 0,-1 0 1,0 0-1,1 0 0,-1-1 0,1 1 0,-1 0 0,0 0 1,1 0-1,-1-1 0,0 1 0,0 0 0,1-1 0,-1 1 1,22-18-271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1.964"/>
    </inkml:context>
    <inkml:brush xml:id="br0">
      <inkml:brushProperty name="width" value="0.05" units="cm"/>
      <inkml:brushProperty name="height" value="0.05" units="cm"/>
    </inkml:brush>
  </inkml:definitions>
  <inkml:trace contextRef="#ctx0" brushRef="#br0">0 28 26558,'4'-6'2024,"-5"0"-1648,0 4-256,2 0 232,3 2-736,1 0-352,-3-6 592,-2 5-256,-4-3-248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2.290"/>
    </inkml:context>
    <inkml:brush xml:id="br0">
      <inkml:brushProperty name="width" value="0.05" units="cm"/>
      <inkml:brushProperty name="height" value="0.05" units="cm"/>
    </inkml:brush>
  </inkml:definitions>
  <inkml:trace contextRef="#ctx0" brushRef="#br0">188 1 21661,'-32'48'2763,"-32"64"0,51-84-2351,1 0 1,1 0-1,2 1 1,-7 34-1,15-60-425,1 0 0,-1 0 0,1 0 1,0 1-1,0-1 0,0 6 0,1-8 4,-1-1 0,0 1 0,0-1 0,0 1 0,0-1 0,1 1 0,-1-1 0,0 0 0,1 1 0,-1-1 0,0 1 0,1-1-1,-1 0 1,0 1 0,1-1 0,-1 0 0,1 1 0,-1-1 0,1 0 0,-1 0 0,0 1 0,1-1 0,-1 0 0,1 0 0,-1 0 0,1 0 0,-1 0 0,1 0 0,0 0 0,-1 0 0,1 0 0,-1 0 0,1 0-1,-1 0 1,1 0 0,-1 0 0,1 0 0,-1 0 0,1 0 0,-1-1 0,1 1 0,-1 0 0,0 0 0,1-1 0,-1 1 0,1 0 0,0-1 0,64-36-1190,-42 24 497,46-21 0,-68 33 679,1 0 0,-1 1 0,1-1 0,0 0 0,-1 1 0,1 0 0,0-1 0,-1 1 0,1 0 0,0 0 0,0 0 0,-1 0 0,1 0 0,0 1 1,-1-1-1,1 0 0,0 1 0,-1-1 0,1 1 0,2 1 0,-3-1 27,0 0 0,0 0 0,-1 0 0,1 0 0,0 0 1,-1 1-1,1-1 0,0 0 0,-1 1 0,0-1 0,1 0 0,-1 1 0,0-1 0,1 0 1,-1 1-1,0-1 0,0 0 0,0 1 0,0-1 0,-1 0 0,1 1 0,0-1 0,-1 0 1,1 1-1,0-1 0,-2 3 0,-1 4 115,0-1 1,-1 1 0,0 0-1,0-1 1,-1 0 0,1 0-1,-2 0 1,1-1 0,-1 1-1,0-1 1,0-1 0,-1 1-1,1-1 1,-13 7 0,14-9-161,1-1 0,-1 0 0,1 0 1,-1 0-1,0 0 0,0-1 1,0 0-1,0 0 0,0 0 0,0-1 1,0 1-1,0-1 0,0 0 1,0-1-1,0 1 0,0-1 0,0 0 1,0-1-1,1 1 0,-1-1 1,0 0-1,1 0 0,-1 0 0,1-1 1,-7-4-1,8 5-169,1 0 1,-1 0-1,1 0 1,0-1-1,0 1 1,0 0-1,0-1 0,1 0 1,-1 1-1,1-1 1,-1 0-1,1 0 1,0 0-1,0 0 0,0 0 1,1 0-1,-1 0 1,1 0-1,-1 0 1,1-6-1,5-11-1016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2.711"/>
    </inkml:context>
    <inkml:brush xml:id="br0">
      <inkml:brushProperty name="width" value="0.05" units="cm"/>
      <inkml:brushProperty name="height" value="0.05" units="cm"/>
    </inkml:brush>
  </inkml:definitions>
  <inkml:trace contextRef="#ctx0" brushRef="#br0">1 334 20628,'6'1'337,"1"0"0,-1 0-1,0-1 1,1 0-1,-1 0 1,0 0-1,1-1 1,-1 0 0,0-1-1,0 1 1,1-1-1,-1 0 1,-1-1 0,8-3-1,10-6 80,-1 0 1,25-20-1,-43 29-415,1-1 0,-1 1 0,0-1 0,0 0 0,-1-1 0,1 1 0,-1-1 0,6-9 0,-9 13-2,1 0 1,-1-1-1,1 1 0,-1 0 1,0 0-1,1-1 1,-1 1-1,0 0 1,0 0-1,0-1 0,0 1 1,0 0-1,0-1 1,0 1-1,0 0 0,-1 0 1,1-1-1,-1 0 1,0 1 1,0-1-1,0 1 1,0 0 0,0 0 0,0 0-1,0 0 1,0 0 0,-1 0 0,1 0-1,0 0 1,-1 0 0,1 1 0,-1-1-1,1 1 1,0-1 0,-1 1 0,1-1 0,-1 1-1,-1 0 1,-3-1 18,-1 0 0,1 1 0,0-1 0,-1 2 0,1-1 0,0 1 0,0 0 0,-1 0 0,1 0-1,0 1 1,0 0 0,-11 6 0,13-6 10,0 0 0,0 0 0,0 1 0,0 0 0,1-1 0,-1 1 0,1 1 0,0-1 0,0 1 0,0-1 0,0 1 0,0 0 0,1 0 0,0 0 0,0 0-1,0 0 1,0 0 0,-1 7 0,3-9-16,-1 0-1,1 0 1,0 0-1,0 1 1,0-1-1,0 0 1,0 0-1,1 0 1,-1 0-1,1 1 1,-1-1-1,1 0 1,0 0-1,0 0 1,0 0-1,0 0 1,0-1-1,0 1 1,1 0-1,-1 0 0,0-1 1,1 1-1,0-1 1,-1 1-1,1-1 1,0 0-1,0 1 1,-1-1-1,1 0 1,0 0-1,0 0 1,0-1-1,0 1 1,3 0-1,5 2 12,1 0 0,0 0-1,0-2 1,-1 1-1,18-1 1,-4-1-3,-1-2-1,1-1 1,-1-1-1,0 0 1,0-2 0,0-1-1,-1-1 1,0 0-1,26-16 1,-24 11-23,-1-1 0,-1 0 1,0-2-1,-1-1 0,-1-1 1,0 0-1,32-41 0,-47 51-14,0 1-1,-1-1 1,0 1-1,0-1 1,3-11-1,-6 17 12,-1 1-1,1-1 0,-1 0 1,0 0-1,1 0 0,-1 1 0,0-1 1,0 0-1,0 0 0,0 0 1,-1 0-1,1 0 0,-1-2 1,0 3 1,1 1 1,-1-1 0,1 0-1,-1 0 1,0 0-1,1 1 1,-1-1 0,0 0-1,0 1 1,1-1 0,-1 1-1,0-1 1,0 1-1,0-1 1,0 1 0,0-1-1,0 1 1,0 0 0,0 0-1,0-1 1,0 1 0,0 0-1,0 0 1,0 0-1,0 0 1,-1 0 0,-4 1 11,0 0 1,0 0-1,0 0 1,0 1-1,0 0 1,1 0-1,-1 1 1,1-1-1,-1 1 1,-8 6-1,-3 4 148,-27 24-1,36-31-96,1 1 0,1 1 0,-1-1 1,1 1-1,0 0 0,1 1 0,0-1 0,0 1 0,-3 9 1,6-13-57,1 0-1,0 0 1,0 1 0,0-1 0,0 0 0,1 0 0,0 1 0,0-1 0,0 0 0,0 0-1,1 1 1,0-1 0,0 0 0,1 0 0,0 0 0,-1 0 0,1 0 0,5 7 0,-2-3-415,0 0 1,1-1-1,0 0 1,1 0-1,-1 0 1,2-1 0,-1 0-1,1 0 1,0-1-1,0 0 1,14 8 0,3-4-575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4.502"/>
    </inkml:context>
    <inkml:brush xml:id="br0">
      <inkml:brushProperty name="width" value="0.05" units="cm"/>
      <inkml:brushProperty name="height" value="0.05" units="cm"/>
    </inkml:brush>
  </inkml:definitions>
  <inkml:trace contextRef="#ctx0" brushRef="#br0">70 159 22901,'1'0'78,"-1"-1"0,0 1 0,1 0-1,-1 0 1,1 0 0,-1 0 0,1-1 0,-1 1 0,0 0 0,1 0 0,-1 0-1,1 0 1,-1 0 0,1 0 0,-1 0 0,1 0 0,-1 0 0,1 0 0,-1 1 0,0-1-1,1 0 1,-1 0 0,1 0 0,-1 0 0,0 1 0,1-1 0,0 1 0,-8 13 845,6-13-918,-16 29 1269,-16 38 1,28-57-1233,1-1-1,1 1 1,-1 0 0,2 0 0,0 0-1,0 0 1,0 19 0,2-29-40,0 1 0,0-1 0,0 1 0,0 0 0,0-1 0,0 1 0,1-1 0,-1 1 0,0-1 0,1 1 0,-1-1 0,1 0 0,0 1 0,-1-1 0,1 1 0,0-1 0,0 0 0,0 0 0,0 0 0,0 1 0,0-1 0,0 0 0,1 0 0,-1 0 0,0-1 0,0 1 0,1 0 0,-1 0 0,1-1 0,-1 1 0,1-1 0,-1 1 0,1-1 0,-1 0 0,1 1 0,-1-1 0,1 0 1,-1 0-1,1 0 0,-1 0 0,1 0 0,1-1 0,4 0 3,-1-1 0,0 0 1,1 0-1,-1 0 0,0 0 1,0-1-1,0 0 0,8-6 1,5-7 21,-1 0 0,0 0 0,-1-2 0,-1 0 0,22-33 0,-40 58-47,0 1 0,0 0 0,1 0-1,0 0 1,0 11 0,1-16 18,0 0 1,0-1-1,0 1 1,0 0-1,0 0 0,1-1 1,-1 1-1,1 0 1,0-1-1,1 5 0,-1-6 7,0-1 0,0 1-1,-1 0 1,1 0 0,0 0-1,0-1 1,0 1 0,0-1-1,0 1 1,0-1 0,0 1-1,0-1 1,1 1 0,-1-1-1,0 0 1,0 0-1,0 1 1,0-1 0,0 0-1,1 0 1,-1 0 0,0 0-1,0-1 1,0 1 0,0 0-1,0 0 1,0-1 0,2 0-1,5-1 18,-1-1 0,1 0-1,-1 0 1,0-1-1,0 0 1,12-8 0,38-35 108,-42 33-98,41-39 103,20-18-90,-89 97-97,10-21 45,-8 12-27,-13 28 1,22-41 32,0 0-1,0 0 1,1 0-1,0 1 1,-1-1-1,1 0 1,1 1-1,-1-1 1,1 1-1,0-1 1,0 1-1,0-1 1,1 7-1,0-10 3,0 1-1,-1-1 1,1 1 0,0-1 0,0 0-1,0 1 1,0-1 0,0 0 0,0 0-1,0 0 1,0 0 0,1 0 0,-1 0-1,0 0 1,1 0 0,-1 0 0,1-1-1,-1 1 1,1 0 0,-1-1 0,1 1-1,-1-1 1,1 0 0,-1 0-1,1 1 1,0-1 0,-1 0 0,1 0-1,-1 0 1,1-1 0,2 1 0,5-2 5,1 1 1,-1-1-1,0-1 1,10-3-1,8-6-42,-1-1-1,0-1 1,-1-1-1,37-30 1,-43 31-62,-22 19 15,0 0 1,0 0-1,0 0 1,1 1-1,0-1 1,0 0-1,-1 8 0,1-9 75,1 0-1,0 1 0,0-1 0,0 0 0,1 1 0,-1-1 0,1 1 0,0-1 0,0 0 0,1 1 1,-1-1-1,3 7 0,-3-10 10,1 0 0,0 0 0,-1 0 0,1 0 1,0 0-1,0-1 0,-1 1 0,1 0 0,0 0 0,0-1 1,0 1-1,0-1 0,0 1 0,0-1 0,0 1 0,0-1 0,0 0 1,0 1-1,0-1 0,0 0 0,2 0 0,0 1 4,1-2 0,-1 1 0,0 0 0,0-1 0,1 1 0,-1-1 0,4-1 0,5-3 19,-1 0-1,20-12 1,3-7 27,-1-2 0,-1-1 0,-2-1 0,32-37-1,-43 45-24,-9 9-18,1 0 0,-2-1 0,1 0 0,-2 0 0,11-19 0,-16 22-17,-5 7-14,-11 14-29,4 0 57,-1 0-1,2 1 1,0-1 0,0 2 0,2-1 0,-1 1-1,2 0 1,0 0 0,0 1 0,2 0-1,-1-1 1,0 21 0,2-16-31,2-1 0,0 1 0,1-1 0,1 1 0,1-1 0,1 0 0,0 0 0,1 0 0,13 30 0,-13-40-693,-7-18-43,-7-18-433,-28-58-1122,-24-67 1591,60 151 811,1 1 0,-1-1 0,0 0 0,1 0 0,-1 0 1,1 0-1,0 0 0,0 1 0,0-1 0,0 0 0,0 0 0,0 0 1,0 0-1,0 0 0,1 0 0,-1 0 0,1 0 0,-1 1 1,1-1-1,0 0 0,1-2 0,0 3 18,0 0 1,-1-1-1,1 2 0,0-1 0,0 0 0,0 0 1,0 0-1,0 1 0,0-1 0,0 1 1,0 0-1,0-1 0,0 1 0,0 0 1,0 0-1,0 0 0,0 1 0,0-1 1,3 1-1,28 4 27,-1 2 0,51 16 1,-80-23-314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4.888"/>
    </inkml:context>
    <inkml:brush xml:id="br0">
      <inkml:brushProperty name="width" value="0.05" units="cm"/>
      <inkml:brushProperty name="height" value="0.05" units="cm"/>
    </inkml:brush>
  </inkml:definitions>
  <inkml:trace contextRef="#ctx0" brushRef="#br0">12 12 18964,'-10'-10'2048,"8"9"-895,12 5 799,3 2-1048,0-1-432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5.355"/>
    </inkml:context>
    <inkml:brush xml:id="br0">
      <inkml:brushProperty name="width" value="0.05" units="cm"/>
      <inkml:brushProperty name="height" value="0.05" units="cm"/>
    </inkml:brush>
  </inkml:definitions>
  <inkml:trace contextRef="#ctx0" brushRef="#br0">126 0 18060,'-15'24'4533,"-6"5"-3214,2 2 0,-20 40 1,34-59-1107,-1 1-1,2 0 1,0 0 0,0 0 0,1 0 0,1 0 0,0 1 0,1-1 0,1 16-1,0-25-162,0 1-1,1-1 1,-1 0-1,1 0 0,0 0 1,1 0-1,-1 0 1,1 0-1,-1 0 0,1 0 1,1 0-1,-1-1 1,4 6-1,-4-7-21,0 0 0,0 0 0,1-1 0,-1 1 0,0 0 1,1-1-1,-1 0 0,1 0 0,-1 1 0,1-1 0,-1-1 0,1 1 0,0 0 0,0-1 0,-1 1 0,1-1 1,0 0-1,0 0 0,-1 0 0,1 0 0,4-1 0,7-2 86,-1-1-1,1 0 1,0 0-1,-1-2 1,0 0 0,-1 0-1,1-1 1,-1 0-1,0-1 1,-1-1-1,13-12 1,-9 8 18,-1-2-1,-1 0 1,0 0 0,-1-1 0,-1-1-1,-1 0 1,13-26 0,-20 35-90,0 1 0,0-1 0,-1 0 0,0 0 0,0 0 0,1-13 0,-3 19-52,0 0 1,0 0 0,0 1 0,0-1 0,0 0-1,-1 0 1,1 1 0,0-1 0,-1 0 0,1 0-1,-1 1 1,0-1 0,0 1 0,1-1-1,-1 0 1,0 1 0,0 0 0,0-1 0,-1 1-1,1-1 1,0 1 0,0 0 0,-1 0 0,1 0-1,-1 0 1,1 0 0,-1 0 0,1 0 0,-1 1-1,0-1 1,1 0 0,-1 1 0,0-1 0,1 1-1,-1 0 1,-3-1 0,2 2-183,0-1 1,0 0-1,1 1 1,-1 0-1,0 0 1,0 0 0,0 0-1,0 0 1,1 0-1,-1 1 1,1-1-1,-1 1 1,1 0-1,-1 0 1,1 0-1,0 0 1,-2 3-1,2-4 42,1 0-1,0 0 0,0 0 1,0 0-1,0 1 1,0-1-1,0 0 0,0 1 1,1-1-1,-1 1 1,0-1-1,1 1 0,-1-1 1,1 1-1,-1-1 1,1 1-1,0-1 0,0 1 1,0 0-1,0-1 1,0 1-1,0-1 0,0 1 1,0-1-1,1 1 0,-1 0 1,1-1-1,-1 1 1,1-1-1,-1 1 0,1-1 1,0 0-1,0 1 1,1 0-1,16 10-1365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5.742"/>
    </inkml:context>
    <inkml:brush xml:id="br0">
      <inkml:brushProperty name="width" value="0.05" units="cm"/>
      <inkml:brushProperty name="height" value="0.05" units="cm"/>
    </inkml:brush>
  </inkml:definitions>
  <inkml:trace contextRef="#ctx0" brushRef="#br0">148 77 19516,'-3'0'290,"0"1"-1,0-1 1,0 1-1,0 0 1,-1 0 0,1 0-1,0 1 1,1-1-1,-1 1 1,0-1-1,-3 4 1,-28 24 1611,25-18-1484,-1 0 0,1 0-1,1 1 1,-10 17 0,15-23-381,0 0 0,1 0 0,-1-1 0,1 1 0,0 1 0,1-1 0,-1 0-1,1 0 1,1 1 0,-1-1 0,1 0 0,0 8 0,0-12-14,1 0 0,-1 0 0,0 0 0,1 0 0,-1 0 0,1 0 0,0-1 0,0 1 0,0 0 0,0 0 0,0 0 0,0-1 0,0 1 0,0-1-1,1 1 1,-1-1 0,0 1 0,1-1 0,0 0 0,-1 1 0,1-1 0,0 0 0,-1 0 0,1-1 0,0 1 0,0 0 0,0 0 0,2 0 0,0-1 32,-1 0 0,0 0 0,0 0 0,0 0 0,0 0 0,0-1 0,0 1 0,1-1 0,-1 0 0,0 0 0,-1 0 0,1-1 0,0 1 0,0 0 0,0-1 0,4-4 0,2-1 84,-1-1 0,0-1 0,-1 0 1,0 0-1,0 0 0,-1-1 0,0 0 0,-1 0 0,0 0 0,3-12 0,0-2-11,-1 0 0,-1 0-1,5-39 1,-11 61-354,1-35 333,-6 22-2186,4 14 1735,1 1 1,-1-1-1,1 1 0,-1-1 1,1 1-1,-1-1 0,0 1 1,1 0-1,-1-1 0,0 1 1,1 0-1,-1 0 1,0-1-1,1 1 0,-1 0 1,0 0-1,1 0 0,-1 0 1,-1 0-1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6.174"/>
    </inkml:context>
    <inkml:brush xml:id="br0">
      <inkml:brushProperty name="width" value="0.05" units="cm"/>
      <inkml:brushProperty name="height" value="0.05" units="cm"/>
    </inkml:brush>
  </inkml:definitions>
  <inkml:trace contextRef="#ctx0" brushRef="#br0">115 1 18748,'0'0'59,"0"0"1,1 0-1,-1 0 1,0 0-1,0 0 1,1 0-1,-1 0 1,0 0-1,0 0 1,1 0-1,-1 0 1,0 0-1,0 0 1,1 0-1,-1 0 1,0 0-1,0 1 1,0-1-1,1 0 1,-1 0-1,0 0 1,0 0-1,0 1 1,0-1-1,1 0 1,-1 0-1,0 0 1,0 1-1,0-1 1,0 0-1,0 0 1,0 0-1,0 1 1,1-1-1,-1 0 1,0 0-1,0 1 1,0-1-1,0 0 1,0 0-1,0 1 1,0-1-1,0 0 1,0 0-1,0 1 1,-1-1-1,1 0 1,0 0-1,0 0 1,0 1-1,0-1 1,0 0-1,0 0 0,-1 1 1,-8 14 530,8-13-327,-18 26 959,2 0 0,1 0 0,-14 36 0,25-49-1196,0-1 0,0 1 0,1 0 0,1 0 0,1 0 0,0 1 0,1-1 0,0 0 0,2 16 0,-1-27-41,1-1-1,-1 1 1,1-1 0,0 1 0,0-1 0,0 1 0,1-1 0,-1 0 0,1 0 0,-1 0-1,5 5 1,-5-7 8,0 0-1,0 0 1,0 0 0,0 0-1,1 0 1,-1 0-1,0-1 1,1 1-1,-1 0 1,1-1 0,-1 1-1,0-1 1,1 0-1,-1 1 1,1-1 0,-1 0-1,1 0 1,-1 0-1,1 0 1,-1 0-1,1 0 1,-1 0 0,1-1-1,-1 1 1,1 0-1,-1-1 1,1 0-1,-1 1 1,3-2 0,15-9-17,-1-1 0,0 0 0,-1-2 1,-1 0-1,26-27 0,-10 10 55,176-182 977,-196 195-641,-12 18-360,0 0 0,0 0 0,0 0 1,0 0-1,0 0 0,0-1 1,0 1-1,0 0 0,-1 0 0,1 0 1,0 0-1,0 0 0,0 0 1,0-1-1,0 1 0,0 0 1,0 0-1,0 0 0,0 0 0,0 0 1,0 0-1,0-1 0,0 1 1,-1 0-1,1 0 0,0 0 0,0 0 1,0 0-1,0 0 0,0 0 1,0 0-1,-1 0 0,1 0 0,0 0 1,0 0-1,0 0 0,0 0 1,0 0-1,-1 0 0,1 0 0,0 0 1,0 0-1,0 0 0,0 0 1,0 0-1,0 0 0,-1 0 0,1 0 1,0 0-1,0 0 0,0 0 1,0 0-1,0 0 0,0 0 0,-1 0 1,-3 2 60,1-1 1,-1 1-1,1 0 1,-1 0 0,1 0-1,-6 5 1,-7 7 16,1 1 1,0 0 0,1 1 0,-21 32 0,30-40-104,0 0 0,0 0 0,1 1 0,0 0 0,1 0 0,0 0 0,0 1-1,1-1 1,0 1 0,0-1 0,1 1 0,1 17 0,0-24-64,0 0-1,0 1 0,1-1 0,0 0 0,-1 0 0,1 0 0,0 0 0,1 0 1,-1 0-1,0 0 0,1-1 0,0 1 0,-1 0 0,1-1 0,0 1 1,0-1-1,1 0 0,-1 0 0,0 0 0,1 0 0,-1 0 0,1 0 1,5 2-1,-5-3-52,1 0 1,0 0 0,1 0-1,-1 0 1,0-1 0,0 1 0,0-1-1,0 0 1,0-1 0,0 1-1,0-1 1,0 1 0,0-1-1,0-1 1,0 1 0,0 0-1,6-4 1,21-12-657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6.543"/>
    </inkml:context>
    <inkml:brush xml:id="br0">
      <inkml:brushProperty name="width" value="0.05" units="cm"/>
      <inkml:brushProperty name="height" value="0.05" units="cm"/>
    </inkml:brush>
  </inkml:definitions>
  <inkml:trace contextRef="#ctx0" brushRef="#br0">115 8 20404,'5'-7'2112,"-3"12"-630,-4 18 687,-47 111 1348,32-93-3384,1 1 0,3 0 0,-10 51 0,23-92-128,-1 1 1,1 0-1,0 0 0,-1 0 1,1 0-1,0 0 1,0 0-1,0 0 0,1-1 1,-1 1-1,0 0 1,1 0-1,-1 0 1,1 0-1,1 3 0,-2-5 0,1 0-1,-1 0 1,0 1-1,1-1 0,-1 0 1,0 0-1,1 0 1,-1 0-1,1 1 1,-1-1-1,0 0 0,1 0 1,-1 0-1,1 0 1,-1 0-1,1 0 0,-1 0 1,0 0-1,1 0 1,-1 0-1,1-1 1,-1 1-1,1 0 0,-1 0 1,1 0-1,18-13 111,81-90 326,-52 51-250,27-29 8,42-43-1826,-111 118 1196,-4 4 288,0 1-1,0-1 0,0 0 1,0 0-1,0 0 0,-1 0 1,1-1-1,-1 1 0,2-3 1,-3 5 132,0 0 0,0 0 0,0 0 1,0 0-1,0 0 0,0 0 0,0 0 1,0 0-1,0 0 0,0 0 0,-1 0 1,1 0-1,0 0 0,0 0 1,0 0-1,0 0 0,0 0 0,0 0 1,0 0-1,0 0 0,0 0 0,0 0 1,0 0-1,0 0 0,0 0 0,-1 0 1,1 0-1,0 0 0,0 0 0,0 0 1,0 0-1,0 0 0,0 0 0,0 0 1,0 0-1,0 0 0,0 0 1,0 0-1,0 0 0,0 0 0,0-1 1,0 1-1,0 0 0,0 0 0,0 0 1,0 0-1,0 0 0,0 0 0,0 0 1,-1 0-1,1 0 0,0 0 0,0 0 1,0 0-1,0 0 0,0-1 0,-13 10-775</inkml:trace>
  <inkml:trace contextRef="#ctx0" brushRef="#br0" timeOffset="1">188 252 14755,'0'20'2377,"3"3"-1217,2-3-488,1-6 2193,3-1-1745,1-4-1216,1-4-472,2-5 472,1-2-336,2-7-168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7.275"/>
    </inkml:context>
    <inkml:brush xml:id="br0">
      <inkml:brushProperty name="width" value="0.05" units="cm"/>
      <inkml:brushProperty name="height" value="0.05" units="cm"/>
    </inkml:brush>
  </inkml:definitions>
  <inkml:trace contextRef="#ctx0" brushRef="#br0">205 1 20484,'-13'0'970,"1"1"-1,0 1 1,0 0-1,-15 4 1,13-2-591,1 1-1,0 0 1,0 1 0,1 0 0,0 1 0,-15 10-1,25-15-340,0 0-1,-1 0 0,2-1 0,-1 1 0,0 1 1,0-1-1,1 0 0,-1 0 0,1 1 1,-1-1-1,1 0 0,0 1 0,-1 4 0,2-6-28,-1 0 0,1-1 0,0 1 0,0 0-1,0 0 1,0-1 0,0 1 0,0 0-1,1 0 1,-1 0 0,0-1 0,0 1 0,1 0-1,-1-1 1,0 1 0,1 0 0,-1-1 0,0 1-1,2 1 1,-1-1-5,0 0 0,0 0 0,1-1 0,-1 1 0,0 0 0,0-1 0,1 1 0,-1 0 0,1-1 0,-1 0 0,0 1 0,1-1 0,-1 0 0,3 0-1,9 0 9,-1-1-1,1-1 0,-1 0 0,0-1 0,0 0 1,0-1-1,22-9 0,-14 5-3,34-18 1,-42 20-12,0-1 0,1 2-1,0 0 1,0 0-1,17-3 1,-30 8 3,0 0 0,1-1-1,-1 1 1,0 0 0,0 0-1,0 0 1,0 0 0,0 0-1,1 0 1,-1 0 0,0 0-1,0 0 1,0 0 0,0 0-1,1 0 1,-1 0 0,0 1-1,0-1 1,0 0 0,0 0-1,0 0 1,1 0 0,-1 0-1,0 0 1,0 0 0,0 0-1,0 0 1,0 0 0,0 1-1,0-1 1,1 0 0,-1 0-1,0 0 1,0 0 0,0 0-1,0 0 1,0 1 0,0-1-1,0 0 1,0 0 0,0 0-1,0 1 1,-3 8 5,-11 13 57,11-18-31,-7 9 50,8-10-55,-1-1 0,1 1 1,0 0-1,0 0 0,0 0 1,0 1-1,1-1 0,-1 0 1,1 1-1,0-1 0,0 1 1,-1 4-1,2-7-18,0-1 1,0 1-1,1 0 1,-1-1 0,0 1-1,1-1 1,-1 1-1,1-1 1,-1 0-1,0 1 1,1-1-1,-1 1 1,1-1-1,-1 0 1,1 1-1,0-1 1,-1 0-1,1 0 1,-1 1-1,1-1 1,-1 0-1,1 0 1,0 0-1,-1 0 1,1 0-1,-1 0 1,1 0-1,0 0 1,-1 0-1,1 0 1,-1 0-1,1 0 1,0 0-1,-1 0 1,1-1-1,-1 1 1,1 0 0,0 0-1,0-1 1,30-11 141,-28 11-134,57-32 109,-45 24-152,0 1 0,20-9 0,-35 17 24,0 0-1,0 0 1,1 0 0,-1 0 0,0 0 0,1 0 0,-1 0 0,0 0 0,1 0-1,-1 0 1,0 0 0,1 0 0,-1 0 0,0 0 0,0 0 0,1 0-1,-1 0 1,0 0 0,1 0 0,-1 1 0,0-1 0,0 0 0,1 0 0,-1 0-1,0 1 1,0-1 0,1 0 0,-1 0 0,0 0 0,0 1 0,0-1 0,1 0-1,-1 0 1,0 1 0,0-1 0,0 0 0,0 1 0,0-1 0,0 0-1,0 1 1,0-1 0,1 0 0,-1 0 0,0 1 0,0-1 0,0 0 0,-1 1-1,1-1 1,0 0 0,0 1 0,0-1 0,0 0 0,0 1 0,0-1 0,0 0-1,0 0 1,-1 1 0,1-1 0,-7 25 1,6-21-3,-1 0 18,1-1 1,0 1 0,0 0-1,1-1 1,-1 1 0,1 0 0,0 0-1,0 5 1,1-8-8,-1-1 0,0 1 1,0 0-1,0-1 0,1 1 0,-1 0 1,0-1-1,1 1 0,-1-1 1,1 1-1,-1 0 0,1-1 0,-1 1 1,1-1-1,-1 0 0,1 1 0,-1-1 1,1 1-1,0 0 0,1-1 3,0 1-1,-1-1 1,1 0 0,0 1-1,-1-1 1,1 0 0,0 0-1,-1 0 1,1 0-1,0-1 1,2 1 0,13-5 34,0 0 1,0-1-1,24-11 1,-21 7-107,33-9 0,-53 19 59,1-1 0,-1 1 1,1 0-1,-1 0 0,0-1 1,1 1-1,-1 0 0,1 0 1,-1 0-1,1 0 0,-1-1 1,0 1-1,1 0 0,-1 0 1,1 0-1,-1 0 0,1 0 1,-1 0-1,1 0 0,-1 0 1,1 0-1,-1 1 0,1-1 1,-1 0-1,0 0 0,1 0 1,-1 0-1,1 1 0,-1-1 0,0 0 1,1 1-1,-1-1 0,1 0 1,-1 0-1,0 1 0,0-1 1,1 1-1,-1-1 0,0 0 1,0 1-1,1-1 0,-1 1 1,-5 22-26,-2 1 85,7-24-53,0 1 0,0-1 1,0 1-1,0 0 0,0-1 1,0 1-1,0-1 0,0 1 1,0-1-1,0 1 1,0 0-1,0-1 0,1 1 1,-1-1-1,0 1 0,0-1 1,1 1-1,-1-1 0,0 1 1,1-1-1,-1 1 0,0-1 1,1 0-1,-1 1 0,1-1 1,-1 1-1,1-1 0,-1 0 1,1 0-1,-1 1 0,1-1 1,3 1 6,-1 0 0,0 0 1,0-1-1,1 0 0,-1 1 1,0-1-1,1 0 1,-1-1-1,0 1 0,0-1 1,5 0-1,37-16 23,-18 7-33,92-39-217,-119 49 216,0-1 0,1 1 0,-1 0 0,0 0 0,0 0 0,0 0 0,0 0 0,0 0 0,0 0 0,0 0 0,0 0 0,0 0 0,1 0 0,-1 0 0,0 0 0,0 0 0,0 0 0,0 0 0,0 0 0,0 0 0,0 0 1,0 0-1,0 0 0,1 0 0,-1 0 0,0 0 0,0 0 0,0 0 0,0 0 0,0 0 0,0 1 0,0-1 0,0 0 0,0 0 0,0 0 0,1 0 0,-1 0 0,0 0 0,0 0 0,0 0 0,0 0 0,0 0 0,0 0 0,0 1 0,0-1 0,0 0 0,0 0 0,0 0 0,0 0 1,0 0-1,0 0 0,0 0 0,0 0 0,0 0 0,0 1 0,0-1 0,0 0 0,0 0 0,0 0 0,-4 9 10,-8 10 59,12-19-67,-5 7-2,3-5-19,0 1 0,0-1 1,0 1-1,0 0 0,1 0 1,-1 0-1,0 3 0,2-5-17,0-1 1,0 0-1,0 0 0,0 0 0,0 0 1,0 0-1,0 0 0,0 0 0,0 1 1,0-1-1,0 0 0,0 0 0,0 0 1,0 0-1,0 0 0,0 0 1,0 1-1,0-1 0,0 0 0,0 0 1,0 0-1,0 0 0,0 0 0,0 0 1,0 0-1,0 0 0,0 1 0,0-1 1,0 0-1,1 0 0,-1 0 0,0 0 1,0 0-1,0 0 0,0 0 1,0 0-1,0 0 0,0 0 0,1 0 1,-1 0-1,0 0 0,0 0 0,0 0 1,0 0-1,0 0 0,0 0 0,1 0 1,7-2-1685,7-6 321,1-1 552,2-1-276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2.514"/>
    </inkml:context>
    <inkml:brush xml:id="br0">
      <inkml:brushProperty name="width" value="0.05" units="cm"/>
      <inkml:brushProperty name="height" value="0.05" units="cm"/>
    </inkml:brush>
  </inkml:definitions>
  <inkml:trace contextRef="#ctx0" brushRef="#br0">150 0 19364,'1'4'462,"0"0"0,-1 0 1,1 0-1,-1 0 0,1 0 0,-1 0 0,0 0 1,-2 8-1,1-12-421,-1 1 1,1-1 0,-1 1 0,1-1 0,-1 0-1,1 1 1,-1-1 0,1 0 0,-1 0 0,1 0-1,-1 0 1,0-1 0,-1 1 0,-5-1-30,3 2-35,1 0 1,0 0-1,0 0 0,0 1 0,-1-1 0,2 1 0,-1 0 1,0 0-1,0 1 0,0-1 0,1 1 0,0-1 1,-1 1-1,1 0 0,0 1 0,-4 5 0,1-1-47,-1 0-1,2 1 1,-1 0-1,2 0 1,-8 19-1,9-19 25,0-1 0,1 0 0,1 1 0,-1 0 0,1-1 0,1 14 0,0-19 40,0-1 1,0 0-1,0 0 1,0 0-1,1 0 1,-1 1-1,1-1 1,0 0-1,-1 0 0,1 0 1,0 0-1,0 0 1,0 0-1,1-1 1,-1 1-1,0 0 1,1 0-1,-1-1 0,1 1 1,-1-1-1,1 1 1,0-1-1,0 0 1,0 0-1,0 0 1,0 0-1,0 0 0,0 0 1,0 0-1,0-1 1,3 2-1,3-2 3,0 1 0,0-2-1,0 1 1,0-1 0,0 0-1,0 0 1,0-1 0,0 0-1,-1 0 1,11-6 0,12-5 5,31-20 1,-60 32-2,231-154 359,-219 147-265,-13 8-92,0 0 0,0 0 0,0 0 0,0 0 0,0 0 0,0 0 0,0 0 0,0 0 0,0 0 0,0 0 0,0 0 0,1 0 0,-1 0-1,0 0 1,0 0 0,0 0 0,0 0 0,0 0 0,0 0 0,0 0 0,0 0 0,0 0 0,0 0 0,0 0 0,1 0 0,-1 1 0,0-1 0,0 0 0,0 0 0,0 0 0,0 0 0,0 0 0,0 0 0,0 0 0,0 0 0,0 0-1,0 0 1,0 0 0,0 0 0,0 0 0,0 1 0,0-1 0,0 0 0,0 0 0,0 0 0,0 0 0,0 0 0,0 0 0,0 0 0,0 0 0,0 0 0,0 0 0,0 1 0,0-1 0,0 0 0,0 0 0,0 0 0,0 0 0,0 0 0,0 0-1,0 0 1,0 0 0,-13 22 376,7-13-319,-1 2 70,0 0 1,1 0 0,0 0 0,1 1-1,0 0 1,1 0 0,0 0-1,-2 15 1,6-25-114,-1-1 1,1 1-1,0-1 0,0 1 0,0 0 1,0-1-1,0 1 0,1-1 0,-1 1 1,0-1-1,1 1 0,-1-1 1,1 1-1,0-1 0,-1 1 0,1-1 1,0 0-1,0 1 0,0-1 0,0 0 1,0 0-1,0 0 0,0 0 0,0 0 1,2 1-1,0 0-6,0-1-1,-1 0 1,1 0-1,0 0 1,0-1-1,0 1 1,0-1-1,0 0 1,0 0-1,0 0 1,0 0 0,4 0-1,6-3-52,1 1 1,-1-2-1,0 1 0,23-11 0,104-57-854,-139 71 883,1-1 0,-1 0 0,0 1 0,1-1 0,-1 1 0,0-1-1,1 1 1,-1-1 0,1 1 0,-1 0 0,1 0 0,-1 0 0,0 0 0,1 0 0,-1 0 0,1 0-1,-1 0 1,1 1 0,1 0 0,-2-1 14,0 1 1,-1 0-1,1 0 0,0 0 1,-1 0-1,1 0 0,-1 0 1,1 0-1,-1 0 0,1 0 1,-1 0-1,0 1 0,1-1 0,-1 0 1,0 0-1,0 0 0,0 0 1,0 0-1,0 1 0,0-1 1,0 0-1,-1 0 0,1 0 1,-1 2-1,-7 39 215,5-28-280,0 1 1,0 1-1,2-1 0,-1 18 0,6-22-69,-4-11 130,0 0 0,1 0 0,-1 0 0,0 0 0,0 0-1,1 0 1,-1 0 0,0 0 0,0 0 0,1 0 0,-1 0 0,0 0 0,0 0 0,1-1 0,-1 1 0,0 0 0,0 0 0,1 0 0,-1 0-1,0 0 1,0 0 0,0-1 0,1 1 0,-1 0 0,0 0 0,0 0 0,0-1 0,0 1 0,1 0 0,-1 0 0,0 0 0,0-1 0,0 1 0,0 0-1,0 0 1,0-1 0,0 1 0,0 0 0,0-1 0,10-21-201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7.724"/>
    </inkml:context>
    <inkml:brush xml:id="br0">
      <inkml:brushProperty name="width" value="0.05" units="cm"/>
      <inkml:brushProperty name="height" value="0.05" units="cm"/>
    </inkml:brush>
  </inkml:definitions>
  <inkml:trace contextRef="#ctx0" brushRef="#br0">0 153 19836,'0'1'101,"1"-1"1,-1 1-1,0-1 0,0 1 0,0-1 1,1 1-1,-1-1 0,0 1 0,1-1 0,-1 1 1,1-1-1,-1 1 0,0-1 0,1 0 0,-1 1 1,1-1-1,-1 0 0,1 1 0,-1-1 1,1 0-1,-1 0 0,1 0 0,0 1 0,-1-1 1,1 0-1,-1 0 0,1 0 0,-1 0 0,1 0 1,0 0-1,-1 0 0,1 0 0,-1 0 1,1 0-1,-1 0 0,1-1 0,-1 1 0,1 0 1,0 0-1,-1 0 0,1-1 0,29-8 1859,-29 8-1761,14-5 682,29-15 0,-40 19-833,0-1 0,0 0 0,0 0 0,0 0 0,-1 0 0,1 0 1,-1-1-1,0 1 0,0-1 0,0 0 0,3-6 0,-6 9-44,1 1 1,-1-1 0,0 1-1,1-1 1,-1 1 0,0-1 0,1 1-1,-1-1 1,0 0 0,0 1-1,0-1 1,0 1 0,0-1-1,1 0 1,-1 1 0,0-1-1,0 1 1,0-1 0,-1 0-1,1 1 1,0-1 0,0 1-1,0-1 1,0 0 0,-1 1-1,1-1 1,0 1 0,0-1-1,-1 1 1,1-1 0,0 1-1,-1-1 1,1 1 0,-1-1-1,1 1 1,-1-1 0,1 1 0,-1 0-1,1-1 1,-1 1 0,1 0-1,-1-1 1,1 1 0,-1 0-1,0 0 1,1 0 0,-1-1-1,1 1 1,-1 0 0,0 0-1,0 0 1,-2 0 7,-1 0 0,1 0 1,0 0-1,0 0 0,-1 1 0,1-1 1,0 1-1,-4 1 0,1 1-9,2 0 1,-1-1-1,0 2 0,1-1 0,-1 0 1,1 1-1,0 0 0,0 0 0,0 0 1,1 1-1,0-1 0,-1 1 0,-2 6 1,5-10-5,0 1 1,0 0 0,0 0 0,1-1 0,-1 1-1,0 0 1,1 0 0,-1 0 0,1 0-1,0 0 1,0 0 0,-1-1 0,1 1-1,0 0 1,1 0 0,-1 0 0,0 0 0,1 0-1,-1 0 1,1 0 0,-1 0 0,1-1-1,0 1 1,0 0 0,0 0 0,0-1-1,0 1 1,0 0 0,0-1 0,0 1 0,1-1-1,-1 0 1,1 1 0,-1-1 0,1 0-1,-1 0 1,1 0 0,0 0 0,-1 0-1,4 0 1,6 3 10,0-1 0,1-1 0,-1 1 0,1-2 0,-1 0 0,1 0-1,0-1 1,-1-1 0,1 0 0,-1 0 0,14-5 0,-22 6 57,-1-1 1,1 0-1,-1 0 0,0 0 1,0-1-1,0 1 1,0 0-1,0-1 1,0 0-1,0 1 0,0-1 1,0 0-1,-1 0 1,1 0-1,-1 0 0,1 0 1,-1 0-1,1-3 1,3-5 319,-2 0 0,1-1 0,1-11 0,2-5-159,-3 14-154,-2 7-27,-1 0 0,1 0 0,0 1 0,1-1 0,-1 1 0,7-10 0,-8 13-87,1 1 1,-1-1 0,1 1 0,0 0-1,-1 0 1,1-1 0,0 1 0,0 0-1,0 0 1,0 1 0,0-1 0,0 0-1,0 1 1,0-1 0,0 1 0,0-1-1,0 1 1,1 0 0,-1 0 0,0 0-1,0 0 1,0 1 0,4 0 0,86 15-2086,-52-10 1541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8.366"/>
    </inkml:context>
    <inkml:brush xml:id="br0">
      <inkml:brushProperty name="width" value="0.05" units="cm"/>
      <inkml:brushProperty name="height" value="0.05" units="cm"/>
    </inkml:brush>
  </inkml:definitions>
  <inkml:trace contextRef="#ctx0" brushRef="#br0">16 104 16940,'51'-51'4115,"-51"51"-4066,0 1-1,0-1 1,0 0 0,0 0-1,0 1 1,0-1 0,0 0-1,0 0 1,0 1-1,0-1 1,1 0 0,-1 0-1,0 0 1,0 1-1,0-1 1,0 0 0,0 0-1,0 0 1,0 1 0,1-1-1,-1 0 1,0 0-1,0 0 1,0 0 0,0 1-1,1-1 1,-1 0 0,0 0-1,0 0 1,0 0-1,1 0 1,-1 0 0,0 0-1,0 0 1,1 0-1,-1 0 1,0 0 0,0 0-1,0 0 1,1 0 0,-1 0-1,0 0 1,0 0-1,1 0 1,-1 0 0,0 0-1,0 0 1,1 0 0,-1 0-1,0 0 1,0 0-1,0 0 1,1 0 0,-1-1-1,0 1 1,0 0-1,0 0 1,0 0 0,1 0-1,-1-1 1,0 1 0,0 0-1,-3 20 915,-22 70 165,9-33-988,-14 84 1,30-141-140,-1 8 41,0 0 0,1 0 0,1 15 1,-1-22-25,0 1 1,0-1-1,0 0 0,0 1 1,0-1-1,1 0 1,-1 1-1,1-1 0,-1 0 1,1 1-1,-1-1 0,1 0 1,0 0-1,0 0 1,-1 0-1,1 1 0,0-1 1,0 0-1,0-1 1,0 1-1,0 0 0,1 0 1,-1 0-1,0 0 0,0-1 1,0 1-1,1-1 1,-1 1-1,0-1 0,3 1 1,1-1 34,-1 0 0,1-1 0,0 1 0,-1-1 0,1 0 0,-1 0 0,1-1 0,-1 1 0,0-1 0,1 0 0,-1 0 0,4-3 0,50-36 428,-52 35-418,34-26 108,-3-1 0,0-2 0,-3-2-1,0-1 1,35-54 0,-68 89-188,26-44-886,-25 45 819,-1-1 1,0 0-1,0 0 0,0 0 1,0 0-1,-1 0 0,1 0 0,-1 0 1,0 0-1,0 0 0,0 0 1,0 0-1,0 0 0,-1-5 1,0 8 56,1-1 0,0 0 0,-1 1 1,1-1-1,0 0 0,-1 1 0,1-1 1,0 0-1,-1 1 0,1-1 0,-1 1 0,0-1 1,1 1-1,-1-1 0,1 1 0,-2-1 1,-13-1-610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8.757"/>
    </inkml:context>
    <inkml:brush xml:id="br0">
      <inkml:brushProperty name="width" value="0.05" units="cm"/>
      <inkml:brushProperty name="height" value="0.05" units="cm"/>
    </inkml:brush>
  </inkml:definitions>
  <inkml:trace contextRef="#ctx0" brushRef="#br0">0 1 17220,'10'21'1800,"6"-6"-1320,0-7-512,0-2 928,1 0-1128,0-3-1608,-1-3 1512,3-5-336,-2-5-281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9.196"/>
    </inkml:context>
    <inkml:brush xml:id="br0">
      <inkml:brushProperty name="width" value="0.05" units="cm"/>
      <inkml:brushProperty name="height" value="0.05" units="cm"/>
    </inkml:brush>
  </inkml:definitions>
  <inkml:trace contextRef="#ctx0" brushRef="#br0">94 369 17420,'-29'11'2396,"24"-10"-2062,0 0 0,1 0 0,-1 1 0,0 0 0,1 0 0,-1 0 1,1 1-1,0 0 0,0-1 0,0 1 0,-6 6 0,10-8-281,-1-1-1,1 1 1,-1-1 0,1 1-1,-1-1 1,1 1 0,-1-1-1,1 1 1,0 0 0,0-1-1,-1 1 1,1-1 0,0 1-1,0 0 1,0-1-1,-1 1 1,1 0 0,0-1-1,0 1 1,0 0 0,0 0-1,0-1 1,0 1 0,1 0-1,-1-1 1,0 1 0,1 1-1,-1-2 0,1 1 1,0 0-1,0-1 0,0 1 0,0-1 1,-1 1-1,1-1 0,0 0 0,0 1 1,0-1-1,0 0 0,0 1 0,0-1 1,0 0-1,0 0 0,2 0 0,6 0 180,1 0-1,19-4 0,-26 4-200,83-17 460,-55 10-382,0 1 1,0 2 0,1 0 0,37 2-1,-64 2-105,0 0-1,0 0 1,-1 1-1,1 0 1,0 0-1,0 0 1,-1 0-1,1 1 1,-1 0-1,0 0 1,1 0-1,-1 0 1,0 1-1,0-1 1,0 1-1,0 0 1,-1 0-1,1 1 1,-1-1-1,0 1 1,0-1-1,0 1 1,0 0-1,-1 0 1,0 1-1,0-1 1,0 0-1,3 10 1,-5-14-18,0 0 0,0 1 0,0-1 0,0 0 0,0 1 0,0-1 0,1 0 0,-1 0 0,0 1 0,0-1 0,0 0 0,0 0 0,0 0 1,1 1-1,-1-1 0,0 0 0,0 0 0,1 0 0,-1 1 0,0-1 0,0 0 0,1 0 0,-1 0 0,0 0 0,0 0 0,1 1 0,-1-1 0,0 0 0,1 0 1,-1 0-1,0 0 0,0 0 0,1 0 0,-1 0 0,0 0 0,1 0 0,-1 0 0,0 0 0,0 0 0,1-1 0,13-9-796,9-21-854,72-131-5435,-66 109 5675</inkml:trace>
  <inkml:trace contextRef="#ctx0" brushRef="#br0" timeOffset="1">785 1 17724,'-7'10'1277,"0"0"1,-16 17-1,-9 11 604,18-14-1375,0 0 0,2 1 1,1 1-1,1-1 0,1 2 0,1-1 0,1 1 0,-4 35 1,10-55-465,1-1 0,-1 0 0,1 0 0,0 0 0,1 1 0,-1-1 0,4 10 0,-4-15-28,0 0 0,1 0 1,-1 0-1,1 0 0,-1 0 1,1 0-1,-1 0 0,1 0 0,0-1 1,-1 1-1,1 0 0,0-1 1,0 1-1,0 0 0,-1-1 0,1 1 1,0-1-1,0 1 0,0-1 1,2 1-1,-1 0 15,0-1 0,1 0 0,-1 0 0,0 0 0,1-1 0,-1 1 0,0 0 0,0-1-1,0 1 1,1-1 0,-1 0 0,0 0 0,3-1 0,21-14 178,0-1 0,-1 0 0,-1-2-1,31-32 1,-28 27-75,210-217-8,-232 232-1940,-11 8 1210,-14 10 47,4 5-106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0.783"/>
    </inkml:context>
    <inkml:brush xml:id="br0">
      <inkml:brushProperty name="width" value="0.05" units="cm"/>
      <inkml:brushProperty name="height" value="0.05" units="cm"/>
    </inkml:brush>
  </inkml:definitions>
  <inkml:trace contextRef="#ctx0" brushRef="#br0">0 246 17404,'2'2'165,"0"0"-1,1 0 1,-1 0 0,0-1 0,1 1 0,-1-1 0,1 1 0,-1-1-1,1 0 1,-1 0 0,1 0 0,0 0 0,0 0 0,-1-1 0,1 0-1,5 1 1,-3-1-88,-1-1 0,1 0 0,-1 1 0,0-1 0,1-1 0,-1 1 0,0-1 0,0 0-1,7-4 1,1-1-342,-1-1 0,-1-1 0,0 0 0,0 0 0,0-1 0,9-13 0,-15 18 144,8-11 49,0-1 1,18-31-1,-60 96 4532,22-30-3715,-10 29 0,16-40-624,0 0-1,0 0 1,1 1-1,0-1 1,0 0 0,1 0-1,1 12 1,-1-18-105,0 0 0,0 0 1,0-1-1,0 1 0,0 0 0,0 0 0,1-1 1,-1 1-1,0 0 0,1 0 0,-1-1 1,1 1-1,-1 0 0,0-1 0,1 1 1,0-1-1,-1 1 0,1-1 0,-1 1 1,1-1-1,0 1 0,-1-1 0,1 1 0,0-1 1,-1 0-1,2 1 0,-1-1 3,1 1-1,0-1 0,-1 0 1,1 0-1,0 0 0,-1 0 1,1-1-1,0 1 0,-1 0 1,1-1-1,2 0 1,3-2 13,-1 0 1,0 0 0,0-1-1,-1 1 1,7-6 0,7-9 78,-1 0 0,-1-1 0,-1-1 1,21-33-1,-36 52-107,0 0 1,0 0-1,0-1 1,-1 1-1,1 0 1,0-1-1,-1 1 1,1-1-1,-1 1 1,0 0-1,1-1 1,-1 1-1,0-1 1,0-2-1,-5 4 18,-7 9-5,9-5-8,-46 55 198,45-54-174,1 0 0,-1 0 1,1 0-1,1 0 0,-1 1 0,1-1 0,0 1 0,0 0 0,0 0 0,0 6 1,2-11-27,0 0 1,0-1-1,0 1 1,0 0-1,0-1 1,0 1-1,0-1 1,0 1-1,1 0 1,-1-1-1,0 1 0,0-1 1,1 1-1,-1-1 1,1 1-1,-1-1 1,0 1-1,1-1 1,-1 1-1,1-1 1,-1 1-1,1-1 1,-1 0-1,1 1 1,-1-1-1,1 0 1,-1 0-1,1 1 1,-1-1-1,1 0 1,0 0-1,-1 0 1,1 1-1,0-1 1,0 0-1,22-1 73,6-6-28,-1 0 1,49-22-1,-5 3-30,-40 14-20,-24 9 0,0-1 0,1 1 0,0 0 0,0 1-1,0-1 1,0 2 0,0 0 0,0 0 0,15 0 0,-23 2-3,0-1-1,1 0 1,-1 1-1,0-1 1,0 0-1,0 1 1,0 0-1,0-1 1,0 1-1,0 0 1,0-1-1,0 1 1,0 0 0,0 0-1,-1 0 1,1 0-1,0 0 1,-1-1-1,1 2 1,0-1-1,-1 0 1,1 1-1,0 1 2,0 1-1,0-1 0,-1 0 1,1 0-1,-1 0 0,0 1 1,0-1-1,-1 4 0,-1 5-5,0 0-1,-1 0 1,-5 15 0,-17 33 38,30-70 395,3-8-117,2 1-1,16-25 1,-18 32-248,-1 1 0,1 1 0,14-12 0,-19 17-58,1 0 0,0 1-1,0-1 1,0 1 0,1 0-1,-1 0 1,1 0 0,-1 1-1,1 0 1,-1 0-1,7-1 1,-10 2-5,1-1-1,0 1 1,0 0-1,0 0 1,-1 0-1,1 0 1,0 0 0,0 1-1,0-1 1,-1 0-1,1 1 1,0 0-1,3 1 1,-4-1-1,-1 0 0,1 0 1,0 0-1,0 0 0,0 0 1,-1 0-1,1 0 0,0 1 1,-1-1-1,1 0 0,-1 0 0,1 1 1,-1-1-1,0 0 0,0 1 1,1-1-1,-1 0 0,0 1 0,0-1 1,-1 2-1,1 13 6,-2-1 1,0 0-1,0 0 0,-2 0 0,-5 16 0,9-30 7,1-1 0,-1 0-1,1 0 1,-1 0-1,1 0 1,-1 0 0,1 0-1,-1 0 1,1 0 0,-1 0-1,1-1 1,-1 1-1,1 0 1,-1 0 0,0 0-1,1 0 1,-1-1 0,1 1-1,-1 0 1,1 0-1,-1-1 1,0 1 0,1 0-1,-1-1 1,0 1 0,1-1-1,-1 0 1,13-16 107,-1-2 0,-1 0 0,-1 0 0,-1-1 0,10-28 0,-19 45-113,1 2-7,-1 0 0,1 0 0,-1 0 0,0 0 0,1 0 0,0 0 0,-1 0-1,1 0 1,0 0 0,-1 1 0,1-1 0,0 0 0,0 0 0,0 1 0,-1-1 0,1 0-1,0 1 1,0-1 0,0 1 0,0-1 0,0 1 0,0 0 0,1-1 0,-1 1 0,0 0-1,0 0 1,0-1 0,0 1 0,0 0 0,0 0 0,0 0 0,0 1 0,1-1 0,-1 0 0,0 0-1,2 1 1,24-1-30,-14-4 31,0 0 1,0-1-1,-1-1 1,1 0 0,-1 0-1,-1-1 1,1-1-1,-1 0 1,-1-1-1,1 0 1,-2 0 0,14-17-1,-22 26 3,0-1 0,0 0-1,-1 0 1,1 0 0,-1 1-1,1-1 1,-1 0 0,1 0-1,-1 0 1,0 0 0,1 0-1,-1 0 1,0 0 0,0 0-1,1-2 1,-2 3-2,1-1 0,0 1 1,0 0-1,-1 0 0,1 0 0,0-1 1,0 1-1,-1 0 0,1 0 0,0 0 0,0 0 1,-1 0-1,1-1 0,0 1 0,-1 0 1,1 0-1,0 0 0,-1 0 0,1 0 0,0 0 1,-1 0-1,1 0 0,0 0 0,-1 0 1,1 0-1,0 1 0,-1-1 0,1 0 1,0 0-1,-1 0 0,-3 2-2,0-1-1,-1 1 1,1 0 0,0 1 0,-5 3-1,-4 4-2,0 2 0,0-1 0,1 2 0,1 0 0,0 0 0,1 1 0,1 0 0,0 1 0,-12 27 0,20-41 2,1 0 1,0 0 0,-1 0-1,1 0 1,0 0 0,-1 0-1,1 0 1,0 0 0,0 0-1,0 0 1,0 0 0,0 0-1,0 0 1,0 0-1,0 0 1,1 0 0,-1 0-1,0 0 1,1 0 0,-1 0-1,0 0 1,1-1 0,-1 1-1,1 0 1,-1 0 0,1 0-1,0 0 1,-1-1 0,1 1-1,0 0 1,0 0 0,-1-1-1,1 1 1,0-1 0,0 1-1,0-1 1,0 1 0,0-1-1,0 0 1,0 1 0,0-1-1,0 0 1,1 1 0,6 0-8,0 0 1,0 0 0,0 0 0,12-1 0,-13 0 7,19-1-2,0-1 1,0-2-1,-1 0 0,1-1 1,30-12-1,117-54-37,-161 68 64,-9 7-7,-13 17 4,-26 26 23,27-33-58,9-8-12,2-6 21,-1 0 0,0 0 0,0 0 0,1 0 0,-1 0 0,0 0 0,0 0 0,1 0 0,-1-1 0,0 1 0,0 0-1,0-1 1,1 1 0,0-1 0,48-24-292,15-22-344,-28 19 72,1 2 1,1 1-1,51-23 0,-45 33 281,-42 15 293,1-1 0,-1 0-1,1 1 1,-1 0-1,0 0 1,1 0 0,-1 0-1,1 0 1,-1 1 0,1-1-1,4 3 1,-8-3 4,1 1 1,0-1-1,-1 1 1,1 0-1,-1-1 1,1 1-1,-1 0 1,1-1-1,-1 1 1,1 0-1,-1 0 1,0 0-1,1-1 1,-1 1-1,0 0 1,0 0-1,0 0 1,1 0-1,-1-1 1,0 1-1,0 0 1,0 0-1,-1 0 1,1 0-1,0 0 1,0-1-1,0 1 1,-1 0-1,1 0 1,0 0-1,-1-1 1,1 1-1,0 0 1,-2 1-1,-17 31 137,17-31-136,-36 54 207,12-20-52,-27 50 0,52-84-136,-1 1 0,1-1 0,0 1 0,0-1 0,0 1 0,1-1 0,-1 1 0,1 0 0,-1-1 0,1 1 0,0 0 0,0 3 0,0-5-12,1 0 0,-1 0 0,1 0-1,-1 0 1,1 0 0,-1 0 0,1 0 0,0 0 0,-1 0 0,1-1 0,0 1 0,0 0 0,-1-1 0,1 1 0,0 0 0,0-1-1,0 1 1,0-1 0,0 1 0,0-1 0,0 1 0,0-1 0,0 0 0,0 0 0,0 1 0,0-1 0,1 0 0,-1 0-1,0 0 1,0 0 0,0 0 0,1-1 0,-1 1-11,108-3-112,-94 1-511,0 0-1,-1 0 1,1-2-1,0 0 1,15-6-1,-28 9 515,-1 1-1,1-1 1,-1 0-1,0 1 1,0-1-1,1 0 1,-1 0 0,0 0-1,0 0 1,0 0-1,0 0 1,0 0-1,0 0 1,0 0-1,0 0 1,0-1-1,-1 1 1,1 0-1,0-1 1,-1 1-1,1 0 1,-1-1-1,1 1 1,-1-1-1,0 1 1,0-1-1,0 1 1,0-1-1,0 1 1,0 0 0,0-1-1,0 1 1,0-1-1,-1-1 1,-9-15-985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206"/>
    </inkml:context>
    <inkml:brush xml:id="br0">
      <inkml:brushProperty name="width" value="0.05" units="cm"/>
      <inkml:brushProperty name="height" value="0.05" units="cm"/>
    </inkml:brush>
  </inkml:definitions>
  <inkml:trace contextRef="#ctx0" brushRef="#br0">1 389 15515,'0'8'2561,"4"-3"-1257,15 2-408,2-4 2001,8 0-1177,4 4-247,5-4-433,3-3-264,0-8-976,1 0-728,-5-17 880,0 0-240,-1-7-208</inkml:trace>
  <inkml:trace contextRef="#ctx0" brushRef="#br0" timeOffset="1">541 0 23157,'-4'3'2248,"1"9"-1511,1 1-329,2 2 1280,0 3-608,2 2-752,2 3-360,-1-1-880,1 4 808,-2-4-152,-1-2-120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600"/>
    </inkml:context>
    <inkml:brush xml:id="br0">
      <inkml:brushProperty name="width" value="0.05" units="cm"/>
      <inkml:brushProperty name="height" value="0.05" units="cm"/>
    </inkml:brush>
  </inkml:definitions>
  <inkml:trace contextRef="#ctx0" brushRef="#br0">2 1 17044,'-1'13'2064,"1"-3"-1360,0-7-664,2-5 2121,0-1-1097,-2 0-744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990"/>
    </inkml:context>
    <inkml:brush xml:id="br0">
      <inkml:brushProperty name="width" value="0.05" units="cm"/>
      <inkml:brushProperty name="height" value="0.05" units="cm"/>
    </inkml:brush>
  </inkml:definitions>
  <inkml:trace contextRef="#ctx0" brushRef="#br0">23 114 16163,'-22'5'1638,"33"-3"-25,46-5 681,-54 3-2221,557 6 3208,-400 0-3006,42 1-93,755 21 11,-2-41 265,-424-35 382,-509 45-810,-2 0-97,1 0-1,-1-1 1,0-1 0,0-1 0,26-12-1,-19 1 58,-26 17 8,-1-1 1,1 0-1,0 0 1,-1 0 0,1 1-1,-1-1 1,1 0-1,-1 0 1,1 0-1,-1 0 1,0 0-1,1 0 1,-1 0 0,0 0-1,0 0 1,0 0-1,0 0 1,1 0-1,-2 0 1,1 0 0,0 0-1,0 0 1,0 0-1,0 0 1,-1-1-1,-9-17-220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4.876"/>
    </inkml:context>
    <inkml:brush xml:id="br0">
      <inkml:brushProperty name="width" value="0.05" units="cm"/>
      <inkml:brushProperty name="height" value="0.05" units="cm"/>
    </inkml:brush>
  </inkml:definitions>
  <inkml:trace contextRef="#ctx0" brushRef="#br0">9 49 15443,'-2'6'193,"0"0"-1,1 1 0,-1-1 0,1 0 0,1 1 1,0 10-1,0-16-177,0 1 0,0 0 1,1-1-1,-1 1 0,1 0 0,-1-1 1,1 1-1,0-1 0,-1 1 0,1-1 1,0 1-1,0-1 0,0 0 0,0 1 1,0-1-1,1 0 0,-1 0 0,0 0 1,0 0-1,1 0 0,-1 0 0,1 0 1,-1 0-1,1 0 0,-1-1 0,1 1 1,0-1-1,-1 1 0,3 0 0,5 0-35,-1 0 0,1-1 0,-1 1-1,1-2 1,0 1 0,-1-1-1,11-2 1,61-20-263,-66 19 242,101-40-307,17-5 0,-115 44 319,0 1 0,-1 1-1,1 1 1,0 0 0,0 1 0,21 1-1,114 23-36,-13-1 79,223-11 45,34 4 8,356 116 107,-637-107-162,119 23-122,458 30 1,175-84-76,-320-5 177,832-11-528,96 40-378,-491 41 911,-77-4 14,29-27 26,3-23-177,-914-4 133,396-1-193,399 2-212,0 35 471,-308 7 329,421 30 255,-159-38-407,285 17-33,-996-47-174,644 38-198,-4-40-434,-583-9 448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5.556"/>
    </inkml:context>
    <inkml:brush xml:id="br0">
      <inkml:brushProperty name="width" value="0.05" units="cm"/>
      <inkml:brushProperty name="height" value="0.05" units="cm"/>
    </inkml:brush>
  </inkml:definitions>
  <inkml:trace contextRef="#ctx0" brushRef="#br0">68 1 15683,'-33'15'937,"10"1"-905,12 3-48,25-2 56,15 2-96,19-5-160,15-1-105,29 0-183,11-2-248,23 1-992,12-5 1384,21-1-248,7-2-121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3.370"/>
    </inkml:context>
    <inkml:brush xml:id="br0">
      <inkml:brushProperty name="width" value="0.05" units="cm"/>
      <inkml:brushProperty name="height" value="0.05" units="cm"/>
    </inkml:brush>
  </inkml:definitions>
  <inkml:trace contextRef="#ctx0" brushRef="#br0">9 169 16187,'-1'-2'100,"0"1"0,0-1 0,0 0 0,0 1 0,1-1 0,-1 0 0,0 1 0,1-1 0,-1 0 0,1 0 0,0 0 0,-1 0 0,1 1 0,0-1 0,0 0 0,0 0 0,0 0 0,1 0 0,-1 0 0,0 1 0,1-1 0,-1 0 0,1 0 0,0 1 0,0-1 0,-1 0 0,1 1 0,0-1 0,1 1 0,1-3 0,3-4 262,0 0 0,1 0 0,1 1 0,9-8 0,-4 5-1,0 1-1,0 0 1,1 1 0,19-8 0,-28 14-277,0-1 0,0 1-1,0 1 1,1-1 0,-1 1-1,0 0 1,1 0 0,-1 0-1,1 1 1,-1 0 0,0 0-1,1 0 1,-1 1 0,1 0-1,9 2 1,-13-2-68,0 0-1,-1 0 1,1 1 0,0-1 0,-1 0-1,1 1 1,-1-1 0,0 1 0,1-1-1,-1 1 1,0 0 0,0-1-1,0 1 1,0 0 0,0 0 0,-1 0-1,1 0 1,0 0 0,-1-1 0,0 1-1,1 0 1,-1 1 0,0-1 0,0 0-1,0 0 1,0 0 0,0 0 0,-1 0-1,1 0 1,-1 0 0,0 3 0,-2 5 7,-1 1 0,1-1 0,-2 1 1,-8 14-1,-13 17 57,-41 49 1,-6 10 72,61-83-95,2 0 0,0 1-1,-13 36 1,22-51-47,-1 0 1,1 0-1,0 0 0,1 0 0,-1 0 0,1 0 0,-1 0 0,1 0 0,0 1 0,1-1 0,0 5 0,0-7-4,-1-1-1,1 1 1,0 0-1,0-1 1,0 1 0,0 0-1,0-1 1,0 1-1,0-1 1,1 0-1,-1 1 1,0-1-1,1 0 1,-1 0-1,1 0 1,-1 0 0,1 0-1,0 0 1,-1-1-1,1 1 1,0 0-1,0-1 1,0 1-1,-1-1 1,1 0-1,0 1 1,2-1-1,11 0 5,0 0 0,0 0 0,0-2 0,0 1 0,-1-2 0,1 0 0,20-8-1,96-42-561,-114 46 244,-11 5 75,0-1-1,0 1 1,0-1-1,0 0 1,-1-1-1,1 1 1,-1-1-1,0 0 1,0 0-1,4-6 1,-8 9 181,-1 1 0,1-1 0,-1 0 1,1 0-1,-1 1 0,1-1 0,-1 0 0,0 0 1,1 0-1,-1 0 0,0 0 0,0 0 0,0 0 1,1 1-1,-1-1 0,0 0 0,0 0 1,0 0-1,-1 0 0,1 0 0,0 0 0,0 0 1,-1-1-1,0 0-25,0 1 1,0-1-1,0 1 0,0-1 1,0 1-1,0 0 1,-1-1-1,1 1 0,-1 0 1,1 0-1,-1 0 1,-1-1-1,-23-11-775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5.977"/>
    </inkml:context>
    <inkml:brush xml:id="br0">
      <inkml:brushProperty name="width" value="0.05" units="cm"/>
      <inkml:brushProperty name="height" value="0.05" units="cm"/>
    </inkml:brush>
  </inkml:definitions>
  <inkml:trace contextRef="#ctx0" brushRef="#br0">0 1 9362,'972'102'2433,"-56"-6"-1132,2-35-1125,89-52-217,2-29-108,-682 12 104,1684 9 290,-1162 1-564,-319-3-1154,-341 3 1145,-12 4-96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9:17.488"/>
    </inkml:context>
    <inkml:brush xml:id="br0">
      <inkml:brushProperty name="width" value="0.05" units="cm"/>
      <inkml:brushProperty name="height" value="0.05" units="cm"/>
    </inkml:brush>
  </inkml:definitions>
  <inkml:trace contextRef="#ctx0" brushRef="#br0">4 253 15587,'-1'1'100,"1"1"-1,-1 0 1,1 0-1,-1-1 1,1 1 0,0 0-1,0 0 1,0-1-1,0 1 1,0 0-1,0 0 1,0-1-1,1 1 1,-1 0-1,1 0 1,-1-1-1,1 1 1,-1-1-1,3 4 1,-1-3-52,0-1-1,0 1 1,0 0 0,0 0 0,1-1-1,-1 0 1,0 1 0,1-1 0,0 0-1,-1 0 1,1 0 0,2 0 0,6 2-151,0-1 1,0-1 0,1 0 0,-1 0-1,0-1 1,0-1 0,14-1 0,78-18-499,-91 17 542,131-34-477,78-16 365,330-14 315,-475 59-133,583-48 15,-87 9 6,-289 26 81,487 25 0,-446 20-47,499 24-119,-11-46-709,148 4 92,-711 3 657,1267 56 43,119-37 325,1153-9-312,-2713-17-26,871 21 177,1-28-164,-48-34-454,484-10-108,-113 68 686,62-1-92,-655-66 212,-604 41-211,-30 2-19,180-11 502,-186 15-214,0 2 0,1 2 0,69 14 0,-105-17-320,35 12 246,-35-11-265,-1-1-1,1 1 1,0 0 0,-1 0 0,1 0 0,-1-1 0,0 2 0,1-1 0,-1 0 0,0 0 0,0 0 0,0 1 0,0-1 0,0 0-1,0 1 1,0-1 0,0 1 0,0-1 0,0 4 0,0-4 5,-1-1 1,0 1-1,0-1 0,0 1 1,0-1-1,0 1 0,0-1 0,0 1 1,0-1-1,0 1 0,0-1 1,0 1-1,0-1 0,0 1 0,-1-1 1,1 1-1,0-1 0,0 1 1,0-1-1,-1 0 0,1 1 0,0-1 1,-1 1-1,1-1 0,0 0 1,-1 1-1,1-1 0,-1 0 1,1 1-1,0-1 0,-1 0 0,1 1 1,-1-1-1,1 0 0,-1 0 1,1 0-1,-1 0 0,1 1 0,-1-1 1,1 0-1,-1 0 0,1 0 1,-1 0-1,1 0 0,-1 0 1,1 0-1,-1 0 0,1 0 0,-2-1 1,-25 2-67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00.508"/>
    </inkml:context>
    <inkml:brush xml:id="br0">
      <inkml:brushProperty name="width" value="0.05" units="cm"/>
      <inkml:brushProperty name="height" value="0.05" units="cm"/>
    </inkml:brush>
  </inkml:definitions>
  <inkml:trace contextRef="#ctx0" brushRef="#br0">0 207 10322,'19'2'608,"0"-1"1,0-1-1,0 0 0,0-1 0,20-5 1,7 1-227,50-3 192,265-28 368,-265 22-842,670-71 1042,-406 74 511,-281 9-738,-78 2-904,0 0 1,0 0-1,-1 0 0,1 0 0,0-1 1,-1 1-1,1 0 0,0 0 0,-1 0 1,1-1-1,0 1 0,-1 0 0,1-1 1,0 1-1,-1 0 0,1-1 0,-1 1 1,1-1-1,-1 1 0,1-1 0,-1 1 0,1-1 1,-1 0-1,1 1 0,-1-1 0,0 1 1,1-2-1,2-19-989,-3 11 677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14.317"/>
    </inkml:context>
    <inkml:brush xml:id="br0">
      <inkml:brushProperty name="width" value="0.05" units="cm"/>
      <inkml:brushProperty name="height" value="0.05" units="cm"/>
    </inkml:brush>
  </inkml:definitions>
  <inkml:trace contextRef="#ctx0" brushRef="#br0">1 62 11739,'1'-4'119,"1"1"1,0 0 0,1 0 0,-1 0-1,0 0 1,1 0 0,0 0 0,0 1-1,-1-1 1,2 1 0,-1 0 0,0 0-1,0 0 1,1 0 0,-1 1 0,1-1 0,-1 1-1,1 0 1,4-1 0,10-2 76,-1 2 0,1 0 0,17 1 0,1-1 37,406-2 1438,-267 9-1177,52 4-109,111 0-154,-225-14-201,258-7 23,-319 12 75,102 13 1,-130-7-171,-24-5 37,1-1 1,-1 0-1,0 0 1,0 0 0,1 0-1,-1 1 1,0-1 0,1 0-1,-1 0 1,0 0 0,0 1-1,0-1 1,1 0-1,-1 0 1,0 1 0,0-1-1,0 0 1,1 1 0,-1-1-1,0 0 1,0 1 0,0-1-1,0 0 1,0 0-1,0 1 1,0-1 0,0 0-1,0 1 1,0-1 0,0 0-1,0 1 1,0-1-1,0 0 1,0 1 0,0-1-1,0 0 1,0 1 0,-1-1-1,1 0 1,0 1 0,0-1-1,0 0 1,0 0-1,-1 1 1,1-1 0,0 0-1,0 0 1,-1 1 0,1-1-1,0 0 1,0 0 0,-1 0-1,1 0 1,0 1-1,-1-1 1,1 0 0,0 0-1,-1 0 1,1 0 0,0 0-1,0 0 1,-1 0 0,-13 8-61,-1 1-37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16.402"/>
    </inkml:context>
    <inkml:brush xml:id="br0">
      <inkml:brushProperty name="width" value="0.05" units="cm"/>
      <inkml:brushProperty name="height" value="0.05" units="cm"/>
    </inkml:brush>
  </inkml:definitions>
  <inkml:trace contextRef="#ctx0" brushRef="#br0">0 101 10210,'193'9'3679,"1"-1"-1541,162-21-701,-43-1-1132,-159 13-262,273-12 79,-394 8-97,0-1-1,-1-1 0,1-2 1,44-19-1,-76 28-19,-1 0-1,1 0 1,-1 0 0,1 0-1,-1-1 1,1 1 0,-1 0 0,1 0-1,-1 0 1,1-1 0,-1 1-1,1 0 1,-1 0 0,0-1 0,1 1-1,-1 0 1,0-1 0,1 1 0,-1-1-1,0 1 1,1 0 0,-1-1-1,0 1 1,1-2 0,-10-3-339,-20 1-200,28 4 541,-15-3-156,1 2-51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6.392"/>
    </inkml:context>
    <inkml:brush xml:id="br0">
      <inkml:brushProperty name="width" value="0.05" units="cm"/>
      <inkml:brushProperty name="height" value="0.05" units="cm"/>
    </inkml:brush>
  </inkml:definitions>
  <inkml:trace contextRef="#ctx0" brushRef="#br0">29 107 17012,'3'-14'1018,"2"-24"858,-7 36-569,-1 7-708,-3 8-164,-2 24-234,2 1 0,-2 46-1,5 76-249,3-150 73,0 15-20,1 59 15,0-77-17,0 1 0,0 0 0,1 0-1,0 0 1,0-1 0,0 1 0,7 11 0,-9-18 2,1 0-1,-1 0 1,1 0-1,0 0 0,-1 0 1,1-1-1,0 1 1,0 0-1,0 0 1,0 0-1,0-1 1,0 1-1,0 0 1,0-1-1,0 1 0,0-1 1,0 0-1,0 1 1,0-1-1,1 0 1,-1 1-1,1-1 1,1 0 4,-1 0 0,0-1 0,1 1 0,-1-1 0,0 1 0,0-1 1,1 0-1,-1 0 0,0 0 0,3-2 0,4-3 46,0 0-1,0-1 1,13-14-1,5-8 176,-2-2 0,0 0 0,-2-2 0,20-37 0,-14 16 554,41-111-1,-65 158-550,-3 16-177,-2 27-111,-1-31 68,-1 48-93,-2 68-85,4-103 135,2 0 1,-1-1-1,2 1 0,7 26 1,-9-43 26,-1 1 1,0-1 0,1 1 0,-1-1 0,1 1 0,0-1 0,-1 0 0,1 1 0,0-1 0,0 0 0,0 1 0,0-1 0,0 0 0,0 0 0,0 0 0,0 0 0,1 0 0,-1 0 0,0 0 0,0 0 0,1-1 0,-1 1 0,3 1 0,-2-2 6,0 0 0,0-1 0,0 1 0,-1 0 0,1 0 0,0-1 0,0 1 0,0-1 0,0 0 0,-1 1 0,1-1 0,0 0 0,-1 0 0,1 0 0,-1 0 0,3-2 0,5-6 59,1 0 0,-1-1 0,-1 0 0,8-12 0,-16 21-58,45-66 669,-3-2 1,-3-2 0,45-113 0,-83 180-249,8-20-2053,-11 21-71,-8 12 747,1 3 186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215"/>
    </inkml:context>
    <inkml:brush xml:id="br0">
      <inkml:brushProperty name="width" value="0.05" units="cm"/>
      <inkml:brushProperty name="height" value="0.05" units="cm"/>
    </inkml:brush>
  </inkml:definitions>
  <inkml:trace contextRef="#ctx0" brushRef="#br0">137 199 18060,'3'-1'230,"1"-1"1,-1 1-1,0-1 1,0 0 0,-1-1-1,1 1 1,0 0-1,-1-1 1,1 0-1,-1 1 1,0-1-1,3-5 1,20-38 1285,-23 40-1366,1 0 1,-1 0 0,0 0-1,-1-1 1,1 1 0,-1-1-1,-1 1 1,1-1-1,-2-9 1,1 14-125,0 0 0,0 0 1,0 0-1,-1 0 0,1 0 0,-1 0 1,1 0-1,-1 1 0,0-1 0,0 0 1,0 0-1,0 1 0,0-1 0,0 0 1,0 1-1,0-1 0,-1 1 0,1-1 1,-1 1-1,1 0 0,-1 0 0,0 0 1,1 0-1,-1 0 0,0 0 0,0 0 1,1 0-1,-1 1 0,0-1 0,0 1 1,0-1-1,0 1 0,0 0 1,0 0-1,-4 0 0,2 0-15,-1 1 0,0 0 0,1 0 1,-1 0-1,1 0 0,-1 1 0,1 0 0,0 0 0,0 0 0,0 0 0,0 1 1,0-1-1,0 1 0,0 0 0,1 1 0,-5 3 0,-1 4-11,1-1 0,-1 1 0,2 1-1,-9 15 1,9-14-3,1 1 0,0 0 0,1 1 0,1-1 0,-4 26 0,7-35-6,0 1-1,0-1 1,1 1-1,-1-1 1,1 1-1,1-1 1,-1 1-1,1-1 0,0 1 1,0-1-1,1 0 1,0 1-1,-1-1 1,2 0-1,-1 0 1,1 0-1,0 0 1,4 6-1,-5-9 2,0-1 0,0 1 0,0 0 0,0-1-1,0 1 1,0-1 0,0 1 0,1-1 0,-1 0 0,0 0-1,1 0 1,-1 0 0,1-1 0,-1 1 0,1 0 0,0-1-1,-1 0 1,1 0 0,3 0 0,-1-1-4,-1 0 0,0 0 0,1 0 0,-1 0 0,0-1 1,0 0-1,0 0 0,0 0 0,0-1 0,5-3 0,1-3 7,0 1 0,-1-2 1,0 1-1,-1-1 0,0-1 0,13-20 0,-16 19 21,-4 9-16,0 0-1,1 0 1,-1 0-1,1 0 1,-1 1-1,1-1 1,0 0-1,0 1 1,0-1-1,4-2 1,-6 6-1,1 0 0,-1-1 0,1 1 0,-1 0 0,0 0 0,1 0 0,-1-1 1,0 1-1,0 0 0,1 0 0,-1 0 0,0 0 0,0-1 0,0 1 0,0 0 0,0 0 0,-1 2 0,1-3 1,-1 33 5,0-14-17,1 30 0,0-45 13,1 0 0,-1 0 0,1 0 0,0 0 0,0 0 0,1 0 0,-1 0 0,1 0 0,-1 0 0,1-1 0,0 1-1,1-1 1,2 4 0,-3-5 3,0-1-1,0 1 0,0-1 0,0 0 0,0 0 1,0 0-1,0 0 0,1 0 0,-1 0 1,0 0-1,1-1 0,-1 1 0,0-1 0,1 0 1,-1 0-1,1 0 0,-1 0 0,1 0 1,-1 0-1,1-1 0,-1 1 0,0-1 0,1 1 1,-1-1-1,0 0 0,4-2 0,7-3 2,0-1 0,-1 0 0,15-13-1,-17 13 6,15-11 6,3-2 34,52-29 0,-76 47-49,-1 0-1,1 1 1,0-1-1,-1 1 1,1 0-1,0 0 1,6-1 0,-8 2-1,-1 0 0,0 1 0,1-1 0,-1 0 0,1 0 0,-1 1 0,0-1 0,0 1 0,1-1 0,-1 1 0,0 0 0,0-1 0,1 1 0,-1 0 0,0 0 0,0 0 0,0 0 0,0 0 0,0 0 0,0 0 0,0 0 1,-1 0-1,1 0 0,0 2 0,2 1 2,0 2 11,0 0-1,1-1 0,0 0 1,9 10-1,-11-13-3,0-1-1,0 1 0,0-1 0,0 1 0,1-1 0,-1 0 0,0 0 0,1 0 0,-1 0 1,1-1-1,-1 1 0,1-1 0,0 1 0,-1-1 0,1 0 0,3 0 0,4-1 21,-1 0 0,1 0 0,-1-1 0,0-1 0,0 1 0,1-2 0,13-6 0,60-39 94,-13 7-67,-67 40-60,0 1-1,0-1 1,0 1-1,1 0 1,-1 0-1,1 0 1,-1 0-1,1 1 1,-1-1-1,7 1 1,-9 0 1,1 0 0,-1 1 0,0-1 0,1 0 0,-1 1 0,0 0 0,0-1 0,1 1 0,-1 0 0,0-1 0,0 1 0,0 0 0,0 0 0,0 0 0,0 0 0,0 0 0,0 0 0,-1 0 0,1 0 0,0 1 0,-1-1 0,1 0 0,0 0 0,-1 1-1,0-1 1,1 0 0,-1 1 0,0-1 0,1 0 0,-1 3 0,1 2-13,0 1-1,0 0 0,0 0 0,-1 0 0,0-1 0,-1 1 0,1 0 0,-4 12 0,4-18 25,0-1 0,0 0-1,0 0 1,0 0-1,0 0 1,0 0-1,0 1 1,0-1 0,0 0-1,0 0 1,0 0-1,0 0 1,0 0 0,0 0-1,0 1 1,0-1-1,-1 0 1,1 0-1,0 0 1,0 0 0,0 0-1,0 0 1,0 0-1,0 0 1,0 0 0,-1 0-1,1 1 1,0-1-1,0 0 1,0 0-1,0 0 1,0 0 0,0 0-1,-1 0 1,1 0-1,0 0 1,0 0 0,0 0-1,0 0 1,0 0-1,-1 0 1,1 0-1,0 0 1,0 0 0,0 0-1,0 0 1,0-1-1,-6-6 108,0-14-89,0-4-19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554"/>
    </inkml:context>
    <inkml:brush xml:id="br0">
      <inkml:brushProperty name="width" value="0.05" units="cm"/>
      <inkml:brushProperty name="height" value="0.05" units="cm"/>
    </inkml:brush>
  </inkml:definitions>
  <inkml:trace contextRef="#ctx0" brushRef="#br0">19 12 24901,'-10'-7'1873,"4"5"-1497,3-1-192,5 3 192,1 0-664,1 2 416,3 4-216,-3-1-160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994"/>
    </inkml:context>
    <inkml:brush xml:id="br0">
      <inkml:brushProperty name="width" value="0.05" units="cm"/>
      <inkml:brushProperty name="height" value="0.05" units="cm"/>
    </inkml:brush>
  </inkml:definitions>
  <inkml:trace contextRef="#ctx0" brushRef="#br0">12 1 20308,'-2'5'1889,"0"0"-1257,0 0-328,-1 1 768,0-3-816,5 0-264,-1-2-32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8.384"/>
    </inkml:context>
    <inkml:brush xml:id="br0">
      <inkml:brushProperty name="width" value="0.05" units="cm"/>
      <inkml:brushProperty name="height" value="0.05" units="cm"/>
    </inkml:brush>
  </inkml:definitions>
  <inkml:trace contextRef="#ctx0" brushRef="#br0">6 36 22845,'-5'0'1656,"5"-4"-1840,1-6-464,5 3 1024,1 1-264,-1-3-136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3.760"/>
    </inkml:context>
    <inkml:brush xml:id="br0">
      <inkml:brushProperty name="width" value="0.05" units="cm"/>
      <inkml:brushProperty name="height" value="0.05" units="cm"/>
    </inkml:brush>
  </inkml:definitions>
  <inkml:trace contextRef="#ctx0" brushRef="#br0">18 52 16131,'-13'0'1897,"10"-1"-1097,2-1-304,8-1 840,7 0-119,8-1-417,5 0-112,15-3-736,5 0-456,9-2 480,4 2-96,6 2-72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1.219"/>
    </inkml:context>
    <inkml:brush xml:id="br0">
      <inkml:brushProperty name="width" value="0.05" units="cm"/>
      <inkml:brushProperty name="height" value="0.05" units="cm"/>
    </inkml:brush>
  </inkml:definitions>
  <inkml:trace contextRef="#ctx0" brushRef="#br0">353 77 16628,'2'-2'300,"0"0"0,0 1 0,0-1 0,-1 0 1,1-1-1,-1 1 0,0 0 0,1 0 1,-1 0-1,0-1 0,0 1 0,-1-1 1,1 1-1,0-1 0,-1 1 0,0-1 0,1 1 1,-1-1-1,0 1 0,-1-5 0,1 6-169,0-1 0,-1 1 0,1 0 0,-1 0-1,1 0 1,-1 0 0,0 0 0,1 0 0,-1 0-1,0 0 1,0 0 0,0 0 0,1 0 0,-1 0 0,0 0-1,0 1 1,-2-2 0,1 1-56,-1 0 1,1 0-1,-1 0 0,1 1 1,-1-1-1,1 1 0,-1 0 1,1-1-1,-1 1 0,1 0 1,-4 1-1,-8 1-26,0 0 0,0 2 0,0-1 0,0 2 0,1 0 0,0 0 0,0 1 0,1 1 0,-1 0 0,-11 10 0,8-5-53,0 1 1,0 1-1,1 0 0,1 1 1,0 1-1,-15 23 0,22-28 19,0 2 0,0-1 0,2 1-1,-1-1 1,2 2 0,-4 14 0,6-22-8,2 0 1,-1-1 0,0 1 0,1 0-1,0 0 1,1 0 0,1 9 0,-2-12-3,1 0 0,0 0 0,0 0 0,1 0 0,-1 0 0,0-1 0,1 1 0,0 0 0,0-1 0,-1 1 0,2-1 0,-1 0 0,0 0 0,0 1 0,4 1 0,-3-2-1,1 0 0,0 0 1,0-1-1,0 1 0,1-1 0,-1 0 1,0 0-1,0 0 0,1-1 1,-1 1-1,0-1 0,1 0 0,-1 0 1,1-1-1,-1 0 0,0 1 1,0-1-1,1 0 0,-1-1 0,7-3 1,5-1 34,-1-2-1,-1 0 1,1-1 0,14-11 0,-6 2 188,0 0 0,-1-1 0,-2-1 1,0-1-1,-1-1 0,0 0 0,-2-2 0,-1 0 1,-1-1-1,17-38 0,-26 43 191,-6 20-411,0 0-1,0 0 0,0 0 0,0 0 0,0 0 1,0 0-1,-1 0 0,1 0 0,0 0 0,0 0 0,0 0 1,0 0-1,0 0 0,0 0 0,0 0 0,0 0 1,0 0-1,0 0 0,-1 0 0,1 0 0,0 0 1,0 0-1,0 0 0,0 0 0,0 0 0,0 0 1,0 0-1,0 0 0,0 0 0,0 0 0,0 0 0,-1 0 1,1 0-1,0 0 0,0 0 0,0 0 0,0 0 1,0 0-1,0 0 0,0-1 0,0 1 0,0 0 1,0 0-1,0 0 0,0 0 0,0 0 0,0 0 1,0 0-1,0 0 0,0 0 0,0 0 0,0-1 0,0 1 1,0 0-1,0 0 0,0 0 0,0 0 0,0 0 1,0 0-1,0 0 0,0 0 0,0 0 0,0 0 1,0-1-1,0 1 0,0 0 0,0 0 0,-2 3 40,0 0-1,-1-1 0,1 1 0,0 0 1,1 0-1,-1 1 0,-1 3 1,-10 25 23,2-1 0,-9 43 1,17-62-161,0 0 0,1 1 0,1-1 0,0 1 0,1 0 0,1-1 0,0 1 0,0 0 0,5 15 0,-6-25 16,1-1-1,0 0 0,0 1 1,0-1-1,0 0 1,1 0-1,-1 0 1,0 0-1,1 0 1,0 0-1,-1 0 1,1 0-1,3 2 0,-4-3 56,0-1 0,0 1 0,0-1 0,0 1 0,0-1 0,0 0 0,1 0-1,-1 1 1,0-1 0,0 0 0,0 0 0,0 0 0,0 0 0,0 0-1,0 0 1,1 0 0,-1-1 0,0 1 0,0 0 0,0-1 0,0 1 0,0-1-1,0 1 1,0-1 0,0 1 0,0-1 0,0 0 0,0 1 0,0-2-1,18-16-456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2.229"/>
    </inkml:context>
    <inkml:brush xml:id="br0">
      <inkml:brushProperty name="width" value="0.05" units="cm"/>
      <inkml:brushProperty name="height" value="0.05" units="cm"/>
    </inkml:brush>
  </inkml:definitions>
  <inkml:trace contextRef="#ctx0" brushRef="#br0">83 15 17828,'8'-13'1597,"-8"13"-1554,1-1 0,-1 1 1,0 0-1,0 0 0,0 0 1,0 0-1,0 0 0,1 0 0,-1 0 1,0 0-1,0-1 0,0 1 1,0 0-1,1 0 0,-1 0 1,0 0-1,0 0 0,0 0 1,0 0-1,1 0 0,-1 0 0,0 0 1,0 0-1,0 0 0,0 0 1,1 0-1,-1 0 0,0 1 1,0-1-1,0 0 0,0 0 0,1 0 1,-1 0-1,0 0 0,0 0 1,0 0-1,0 1 0,1 0 80,-1 0 1,1 0-1,-1 0 0,0 1 0,1-1 0,-1 0 0,0 0 0,0 1 0,0-1 0,0 0 1,0 1-1,-1-1 0,1 0 0,0 0 0,0 1 0,-1-1 0,0 2 0,-85 222 1899,84-221-1956,0 1 0,1-1-1,-1 1 1,1 0 0,0 0 0,0-1-1,1 1 1,-1 0 0,1 8 0,0-12-50,0-1 1,0 1 0,0-1 0,0 0 0,0 1-1,0-1 1,1 1 0,-1-1 0,0 1-1,0-1 1,0 1 0,0-1 0,1 0 0,-1 1-1,0-1 1,0 0 0,1 1 0,-1-1 0,0 0-1,1 1 1,-1-1 0,0 0 0,1 1 0,-1-1-1,1 0 1,-1 0 0,0 0 0,1 1 0,0-1-1,15-2 345,13-14 163,-4-5-297,0-1 1,-1-1-1,-2-1 1,0-1-1,-2-1 1,-1-1-1,-1-1 0,20-39 1,-36 62-66,-3 6-47,-6 12 14,-10 24-16,11-22-116,1 0 0,1 1 0,0 0 0,1 0 1,1 0-1,1 0 0,0 27 0,1-42-21,0 0 0,0 0-1,0 0 1,1 0 0,-1 0 0,0 1 0,0-1-1,1 0 1,-1 0 0,1 0 0,-1-1 0,1 1-1,-1 0 1,1 0 0,0 0 0,-1 0 0,1 0-1,0-1 1,1 2 0,-1-1-17,-1-1 1,1 0-1,0 0 1,0 0-1,0 0 1,-1 1-1,1-1 1,0 0-1,0 0 1,0 0-1,0-1 1,-1 1-1,1 0 0,0 0 1,0 0-1,-1-1 1,1 1-1,0 0 1,1-1-1,2-1-57,-1-1-1,1 1 0,-1-1 0,0 0 1,0 0-1,0 0 0,5-6 1,9-18-277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2.837"/>
    </inkml:context>
    <inkml:brush xml:id="br0">
      <inkml:brushProperty name="width" value="0.05" units="cm"/>
      <inkml:brushProperty name="height" value="0.05" units="cm"/>
    </inkml:brush>
  </inkml:definitions>
  <inkml:trace contextRef="#ctx0" brushRef="#br0">7 0 23325,'0'0'34,"0"0"0,0 1 0,0-1 1,0 0-1,0 0 0,0 0 0,0 0 0,0 0 0,0 0 1,0 0-1,0 0 0,0 0 0,0 0 0,0 0 0,0 0 1,1 1-1,-1-1 0,0 0 0,0 0 0,0 0 0,0 0 1,0 0-1,0 0 0,0 0 0,0 0 0,0 0 0,0 0 1,0 0-1,0 0 0,0 0 0,0 0 0,0 0 0,0 0 1,1 0-1,-1 0 0,0 0 0,0 0 0,0 0 0,0 0 1,0 0-1,0 0 0,0 0 0,0 0 0,0 0 0,0 0 1,0 0-1,1 0 0,-1 0 0,0 0 0,0 0 0,0 0 1,0 0-1,0 0 0,0 0 0,0 0 0,0 0 0,0 0 1,0 0-1,0 0 0,0 0 0,0 0 0,0 0 0,0 0 1,1 0-1,-1 0 0,0-1 0,0 13 1098,-2 19-90,2-30-905,-3 28 245,1-12-336,0 0 0,1-1 0,1 1 0,0 0 0,4 25 0,-3-41-43,-1 0-1,0 0 1,0-1-1,0 1 1,1 0-1,-1-1 1,0 1-1,1 0 1,-1-1-1,0 1 1,1 0-1,-1-1 1,1 1-1,-1-1 1,1 1-1,-1-1 1,1 1-1,0-1 1,-1 1-1,1-1 0,0 0 1,-1 1-1,1-1 1,0 0-1,-1 1 1,2-1-1,0 0 6,0 0 0,0 0 0,0 0-1,-1 0 1,1 0 0,0-1 0,0 1-1,-1-1 1,1 1 0,3-2 0,3-3 37,0 1 1,-1-1 0,10-8-1,120-100 883,-136 112-915,0 0 0,0 0 0,1 0-1,-1 0 1,0 0 0,1 0 0,-1 0-1,1 1 1,-1-1 0,1 1 0,0-1-1,-1 1 1,4-1 0,-5 1-7,1 0 0,-1 0 0,1 0 0,-1 1 0,1-1 0,-1 0 0,0 0 0,1 0 1,-1 1-1,0-1 0,1 0 0,-1 1 0,1-1 0,-1 0 0,0 1 0,0-1 0,1 0 0,-1 1 0,0-1 1,0 1-1,1-1 0,-1 0 0,0 1 0,0-1 0,0 1 0,0-1 0,0 1 0,1-1 0,-1 1 0,0 5 16,0 0-1,-1-1 1,1 1-1,-1-1 0,0 1 1,-2 5-1,-5 21 11,2 0-1,-4 44 1,10-74-31,-1 0-1,1 0 1,0 0 0,0 0 0,0 0 0,0 0-1,0 0 1,1 0 0,-1 0 0,1 0-1,-1 0 1,1 0 0,-1 0 0,1-1 0,0 1-1,0 0 1,0 0 0,0-1 0,0 1 0,1-1-1,-1 1 1,0-1 0,1 1 0,-1-1 0,1 0-1,-1 0 1,1 1 0,0-1 0,-1 0-1,1-1 1,0 1 0,0 0 0,0 0 0,-1-1-1,1 1 1,0-1 0,0 0 0,0 1 0,0-1-1,0 0 1,0 0 0,0 0 0,3-1 0,2-1 14,0 0 0,0-1 0,0 1 0,0-2 0,0 1 0,-1-1 0,0 0 0,0 0 0,0 0 0,10-10 0,3-6 156,25-31 1,-34 38-73,0-1-1,-1 0 1,-1 0 0,0-1 0,7-19 0,-13 24-1494,2 2 1064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3.763"/>
    </inkml:context>
    <inkml:brush xml:id="br0">
      <inkml:brushProperty name="width" value="0.05" units="cm"/>
      <inkml:brushProperty name="height" value="0.05" units="cm"/>
    </inkml:brush>
  </inkml:definitions>
  <inkml:trace contextRef="#ctx0" brushRef="#br0">1 23 17380,'13'2'2496,"1"1"-1392,10-3-375,6-3 1863,13 0-1368,3-1-215,0-2-345,3 3-240,-12-3-624,0 3-400,-15 3-673,-8 2-223,-14 2 1024,-4 2-296,-9 2-200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183"/>
    </inkml:context>
    <inkml:brush xml:id="br0">
      <inkml:brushProperty name="width" value="0.05" units="cm"/>
      <inkml:brushProperty name="height" value="0.05" units="cm"/>
    </inkml:brush>
  </inkml:definitions>
  <inkml:trace contextRef="#ctx0" brushRef="#br0">2 29 16708,'-1'13'2328,"5"-3"-1288,10-7-256,11 1 1297,5-4-697,6-1-120,7-1-663,-3-3-601,4-4 976,-2-4-800,-3-1-192,-4-1 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589"/>
    </inkml:context>
    <inkml:brush xml:id="br0">
      <inkml:brushProperty name="width" value="0.05" units="cm"/>
      <inkml:brushProperty name="height" value="0.05" units="cm"/>
    </inkml:brush>
  </inkml:definitions>
  <inkml:trace contextRef="#ctx0" brushRef="#br0">1 34 18796,'9'-5'575,"1"0"1,0 0-1,1 1 1,-1 1-1,1 0 1,-1 0-1,1 1 0,0 0 1,0 1-1,0 0 1,0 1-1,0 0 0,0 1 1,0 0-1,0 1 1,15 4-1,-24-5-563,0-1 0,0 1 0,-1 0 0,1 0 0,0-1 0,0 1 0,0 1 0,-1-1 0,1 0 0,-1 0 0,1 1 0,-1-1 0,1 1 0,-1-1 0,0 1 0,0-1 0,0 1 0,0 0 0,0 0 0,0 0 0,0-1 0,0 1 0,0 4 0,-1-3-12,0 0 1,0 0-1,0 0 0,-1-1 0,1 1 1,-1 0-1,0 0 0,1-1 0,-1 1 0,-1 0 1,1-1-1,0 1 0,-1-1 0,1 1 1,-1-1-1,-3 4 0,-7 6 13,-1-1 0,-1 0 1,1 0-1,-2-2 0,-22 13 0,27-15-5,11-4-15,17 1-47,-6-3 16,8 3-82,1 0-1,-1 1 1,35 14-1,-45-15 56,0 0-1,0 1 0,-1 0 1,1 1-1,-1 0 0,-1 1 0,1 0 1,-1 0-1,7 9 0,-13-14 52,0 0-1,0 1 1,-1-1-1,1 1 0,-1-1 1,0 1-1,0 0 1,0-1-1,0 1 0,0 0 1,0 0-1,-1 0 1,1 0-1,-1 0 1,0-1-1,0 1 0,0 0 1,-1 5-1,0-4 41,-1 1 0,1 0 0,-1 0 0,0 0 0,-1-1 0,1 1 0,-1-1-1,1 0 1,-8 8 0,0-1 139,-1-1 0,0 0-1,0-1 1,-1 0 0,0-1-1,-19 10 1,22-13-32,-1 1-1,0-2 0,0 0 1,0 0-1,-1 0 1,1-1-1,-1-1 1,0 0-1,-17 1 0,27-3-173,0 0 0,0 0-1,0 0 1,0 0-1,-1 0 1,1 0-1,0 0 1,0-1 0,0 1-1,0 0 1,0-1-1,0 1 1,0-1-1,0 1 1,0-1 0,0 1-1,0-1 1,1 0-1,-1 1 1,0-1-1,0 0 1,0 0 0,1 1-1,-1-1 1,-1-2-1,2 2-41,0-1 0,0 1 1,0-1-1,0 1 0,0 0 0,0-1 0,1 1 0,-1-1 0,0 1 1,1-1-1,-1 1 0,1 0 0,-1-1 0,1 1 0,0 0 0,1-2 0,4-6-187,0 1-1,1 0 0,0 0 1,8-6-1,20-18-495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948"/>
    </inkml:context>
    <inkml:brush xml:id="br0">
      <inkml:brushProperty name="width" value="0.05" units="cm"/>
      <inkml:brushProperty name="height" value="0.05" units="cm"/>
    </inkml:brush>
  </inkml:definitions>
  <inkml:trace contextRef="#ctx0" brushRef="#br0">323 1 21653,'0'0'51,"1"0"0,-1 0 1,0 0-1,0 0 0,1 0 0,-1 0 1,0 0-1,1 0 0,-1 0 1,0 0-1,0 0 0,1 0 1,-1 0-1,0 0 0,0 0 1,1 0-1,-1 0 0,0 1 0,0-1 1,1 0-1,-1 0 0,0 0 1,0 0-1,1 1 0,-1-1 1,0 0-1,0 0 0,0 0 1,0 1-1,1-1 0,-1 0 1,0 0-1,0 1 0,0-1 0,0 0 1,0 0-1,0 1 0,0-1 1,0 0-1,1 0 0,-1 1 1,0-1-1,0 0 0,0 1 1,0-1-1,-1 1 0,-11 12 910,-26 11 377,37-24-1139,-143 74 2122,37-20-2206,105-53-122,0 0 0,1-1 0,-1 1-1,1 0 1,-1 0 0,1 0 0,-1 0 0,1 0 0,0 0-1,-1 0 1,1 0 0,0 1 0,0-1 0,0 1-1,0-1 1,0 1 0,0-1 0,0 1 0,1-1-1,-1 1 1,0-1 0,1 1 0,0 0 0,-1 0 0,1-1-1,0 1 1,0 0 0,0-1 0,0 1 0,0 0-1,0 0 1,0-1 0,1 1 0,-1 0 0,1-1-1,-1 1 1,1 0 0,-1-1 0,1 1 0,2 2-1,0 1-2,0-1-1,1 1 0,0-1 0,0 0 1,0 0-1,0 0 0,1 0 0,0-1 0,-1 0 1,1 0-1,6 3 0,21 6 142,0-1 0,58 10 0,-21-5-17,-53-12-143,30 9 65,-44-12-86,0-1 0,0 1-1,-1 0 1,1 0 0,0 0 0,-1 0-1,1 0 1,0 0 0,-1 1 0,1-1-1,-1 1 1,0-1 0,0 0 0,1 1 0,-1 0-1,0-1 1,0 1 0,0 0 0,0 2-1,-1-4 21,1 1-1,-1-1 0,0 0 1,0 1-1,0-1 0,0 1 1,0-1-1,1 1 0,-1-1 1,0 1-1,0-1 0,0 1 0,0-1 1,-1 1-1,1-1 0,0 1 1,0-1-1,0 1 0,0-1 1,0 1-1,-1-1 0,1 1 1,0-1-1,0 0 0,-1 1 1,1-1-1,0 1 0,-1-1 1,1 0-1,0 1 0,-1-1 1,1 0-1,0 0 0,-1 1 1,1-1-1,-1 0 0,1 0 0,-1 1 1,0-1-1,-1 0-12,0 0 0,0 0-1,0 0 1,1 0 0,-1 0 0,0 0 0,0-1-1,0 1 1,0-1 0,1 0 0,-4 0 0,-19-13-489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5.929"/>
    </inkml:context>
    <inkml:brush xml:id="br0">
      <inkml:brushProperty name="width" value="0.05" units="cm"/>
      <inkml:brushProperty name="height" value="0.05" units="cm"/>
    </inkml:brush>
  </inkml:definitions>
  <inkml:trace contextRef="#ctx0" brushRef="#br0">316 33 19228,'-2'-3'187,"0"1"0,0 0 0,0 0 0,0-1 0,-1 2 0,1-1 0,0 0 0,-1 0 0,0 1 0,1-1 0,-1 1 0,0 0 0,1 0 0,-1 0 0,0 0 0,0 0 0,0 1 0,0-1 0,0 1 0,0 0 0,0 0 0,0 0 0,-6 1 0,-1 0-41,1 0 1,-1 0-1,0 2 1,1-1-1,-1 1 1,-11 6-1,7-2-116,1 1-1,0 0 1,0 1 0,1 0-1,-21 22 1,25-22 10,0-1 0,0 2 0,1-1 0,0 1 0,1 0 1,0 0-1,1 1 0,-5 13 0,9-23-25,0 0 0,1 0 1,-1 0-1,1 1 0,0-1 0,-1 0 0,1 0 0,0 1 1,0-1-1,0 0 0,0 1 0,0-1 0,0 0 0,0 1 1,0-1-1,1 0 0,-1 0 0,0 1 0,1-1 0,-1 0 1,1 0-1,-1 1 0,1-1 0,0 0 0,-1 0 0,2 1 1,0-1 7,0 0 1,-1 0 0,1-1 0,0 1 0,0 0-1,0-1 1,-1 1 0,1-1 0,0 0 0,0 0-1,0 0 1,0 0 0,0 0 0,0 0 0,3-1-1,6-1 90,1-1-1,-1-1 1,1 0-1,15-8 0,0-4 221,0 0 0,-2-2-1,0-1 1,-1-1 0,-1-2-1,28-32 1,-22 11 491,-27 40-302,-5 5-391,-7 9-81,-4 12 8,1 1 0,-16 41 0,25-54-80,0 0 0,1 0 0,0 1 0,1-1 0,0 1 0,1 0 0,1-1 0,0 19 0,0-28-29,0-1 0,1 1 0,-1-1 1,0 1-1,0-1 0,1 1 0,-1-1 0,1 1 1,0-1-1,-1 0 0,1 1 0,0-1 0,0 0 1,0 1-1,0-1 0,0 0 0,0 0 0,0 0 1,0 0-1,3 2 0,-3-3 25,0 1 0,0-1-1,0 0 1,1 0 0,-1 0-1,0 1 1,0-1 0,1 0 0,-1-1-1,0 1 1,0 0 0,0 0 0,1 0-1,-1-1 1,0 1 0,0-1 0,0 1-1,0-1 1,0 1 0,0-1-1,0 0 1,0 1 0,0-1 0,0 0-1,1-1 1,12-14-322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6.594"/>
    </inkml:context>
    <inkml:brush xml:id="br0">
      <inkml:brushProperty name="width" value="0.05" units="cm"/>
      <inkml:brushProperty name="height" value="0.05" units="cm"/>
    </inkml:brush>
  </inkml:definitions>
  <inkml:trace contextRef="#ctx0" brushRef="#br0">128 1 21349,'14'3'2040,"-14"12"-1424,-6 7-280,-4 10 1353,-1 8-769,-5 3-608,6 3-256,-3 4-408,-1-6-248,5-7-329,-1-7-143,3-8-208,-3-9 728,-1-6-216,-4-7-201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6.985"/>
    </inkml:context>
    <inkml:brush xml:id="br0">
      <inkml:brushProperty name="width" value="0.05" units="cm"/>
      <inkml:brushProperty name="height" value="0.05" units="cm"/>
    </inkml:brush>
  </inkml:definitions>
  <inkml:trace contextRef="#ctx0" brushRef="#br0">0 75 19620,'8'-7'491,"0"0"0,0 0 0,0 1 0,1 0 0,0 0 0,0 1 0,0 0 0,1 1 0,0 0 0,0 0 0,0 1 0,0 0 0,0 1 0,13-1 0,-13 2-333,1 0 0,-1 1 0,0 0 0,1 1 0,-1 0 0,0 1 0,0 0 0,0 0 0,0 1 0,0 1 0,0-1 0,-1 2 1,0-1-1,14 10 0,-20-12-156,0 0 1,0 1-1,0 0 1,0-1-1,0 1 1,0 0-1,-1 1 1,1-1-1,-1 0 1,0 1-1,0-1 1,0 1 0,-1 0-1,1-1 1,-1 1-1,0 0 1,0 0-1,0 0 1,-1 0-1,1 0 1,-1 0-1,0 5 1,-1-3 4,0 0 0,0-1 0,0 1 0,-1 0 0,0-1 0,0 1 0,0-1 0,-1 0 0,0 0 0,0 0-1,0 0 1,-1-1 0,1 1 0,-9 7 0,2-3 6,-1-1 1,1 0-1,-1 0 0,-1-2 0,0 1 0,1-1 1,-2-1-1,1 0 0,-1-1 0,1 0 0,-1-1 0,0-1 1,0 0-1,-1 0 0,1-1 0,-20-2 0,31 1-110,-1 0-1,1-1 0,0 1 1,0-1-1,-1 0 1,1 0-1,0 0 0,0 0 1,0 0-1,0 0 0,0 0 1,0-1-1,0 1 1,0-1-1,0 0 0,1 1 1,-1-1-1,1 0 1,-2-2-1,2 3 2,1-1 0,-1 0 0,1 1 0,-1-1 0,1 1 0,0-1-1,-1 0 1,1 0 0,0 1 0,0-1 0,0 0 0,0 1 0,1-1 0,-1 0 0,0 1 0,1-1 0,-1 1 0,1-1 0,0 0 0,-1 1 0,1-1-1,0 1 1,0 0 0,0-1 0,0 1 0,0 0 0,0-1 0,3-1 0,15-15-831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4.411"/>
    </inkml:context>
    <inkml:brush xml:id="br0">
      <inkml:brushProperty name="width" value="0.05" units="cm"/>
      <inkml:brushProperty name="height" value="0.05" units="cm"/>
    </inkml:brush>
  </inkml:definitions>
  <inkml:trace contextRef="#ctx0" brushRef="#br0">1 472 15467,'0'1'95,"1"-1"0,-1 1 0,1 0 0,0 0 0,-1-1 0,1 1-1,0 0 1,0-1 0,-1 1 0,1-1 0,0 1 0,0-1 0,0 1 0,0-1 0,0 0-1,-1 1 1,1-1 0,0 0 0,0 0 0,0 1 0,0-1 0,0 0 0,0 0 0,0 0-1,0 0 1,0-1 0,0 1 0,0 0 0,0 0 0,0 0 0,0-1 0,0 1-1,0 0 1,-1-1 0,1 1 0,0-1 0,1 0 0,33-20 1448,-28 16-1207,0-1 0,0 0-1,-1 0 1,9-11-1,-13 14-267,0 1-1,0 0 1,-1 0-1,1-1 1,-1 1-1,0-1 1,0 1-1,0-1 1,0 1-1,0-1 1,0 0-1,-1 0 1,1 1-1,-1-1 1,0 0 0,0 0-1,0 1 1,-1-5-1,1 6-59,0 1 0,0-1 0,-1 0 0,1 1 0,0-1 0,-1 0 1,1 1-1,0-1 0,-1 0 0,1 1 0,-1-1 0,1 1 0,-1-1 0,1 1 0,-1-1 0,1 1 0,-1 0 0,0-1 0,1 1 0,-1 0 0,0-1 0,1 1 1,-1 0-1,0 0 0,0-1 0,1 1 0,-1 0 0,0 0 0,1 0 0,-1 0 0,0 0 0,0 0 0,1 0 0,-1 0 0,0 0 0,0 1 0,1-1 1,-1 0-1,0 0 0,1 1 0,-1-1 0,0 0 0,1 1 0,-1-1 0,1 1 0,-1-1 0,0 1 0,-4 2-10,0 0 0,1 0 0,0 1-1,-8 7 1,6-4 0,0 1 0,0-1 0,1 2 0,0-1 0,1 0 0,0 1 0,0 0 0,1 0 0,0 0 0,0 1 0,1-1 0,0 0 0,0 18 0,2-25 2,-1 0-1,2 0 1,-1 0 0,0 0 0,0-1-1,0 1 1,1 0 0,-1 0-1,1 0 1,0 0 0,-1-1-1,1 1 1,0 0 0,0-1-1,0 1 1,0 0 0,0-1-1,1 1 1,-1-1 0,3 2 0,-2-1-1,0-1 0,0 0 1,1 0-1,-1 0 0,1 0 1,-1-1-1,0 1 0,1-1 1,0 1-1,-1-1 0,1 0 1,-1 0-1,5 0 1,3-2 0,-1 0 1,1 0 0,-1 0 0,1-1 0,-1-1 0,0 0 0,9-5 0,1-2-35,-1-2-1,0 0 1,0-1-1,-2 0 1,0-2-1,0 0 1,-2 0-1,0-2 1,0 0-1,-2 0 1,-1-1-1,16-34 1,-29 60-24,-1-1 1,2 1-1,-1 0 0,1 0 1,-1 9-1,2-15 69,-1 0 0,1 1 0,0-1 0,0 0 0,0 1 0,0-1 0,1 0 0,-1 0 0,0 1 0,0-1 0,1 0-1,-1 1 1,1-1 0,-1 0 0,1 0 0,0 0 0,-1 1 0,1-1 0,0 0 0,0 0 0,0 0 0,0 0 0,-1 0 0,2 0 0,-1-1 0,0 1 0,0 0 0,0 0 0,0-1 0,0 1 0,1-1 0,-1 1 0,0-1-1,0 1 1,1-1 0,-1 0 0,0 0 0,1 0 0,-1 0 0,0 0 0,1 0 0,-1 0 0,2 0 0,4-1 28,-1-1 0,1 0 0,0 0 0,-1 0 0,1-1-1,-1 0 1,0 0 0,0 0 0,0-1 0,0 0 0,0 0 0,5-6 0,4-4 70,-1 0-1,25-33 1,-21 22-59,-2-2 1,-1 0-1,0 0 0,-3-2 0,0 0 0,-1 0 0,7-37 1,-17 59-125,-4 10 47,-4 15-3,-7 46 61,2 1 1,4 0-1,2 1 1,3 82-1,11-82 95,-15-96-43,-1 1 1,-2 1-1,-19-41 0,9 21 2,10 28-27,8 16-44,0 0 1,0 0 0,0 0 0,1 0 0,-1-1 0,1 1 0,-1-6-1,3 10-10,-1-1-1,0 1 0,0-1 0,0 1 0,1 0 0,-1-1 0,0 1 0,0-1 0,1 1 0,-1-1 0,0 1 0,1 0 0,-1-1 0,1 1 0,-1 0 0,1-1 0,-1 1 0,0 0 0,1 0 0,-1-1 0,1 1 0,-1 0 0,1 0 0,-1 0 0,1 0 0,-1 0 0,1 0 0,-1 0 0,1 0 0,0 0 0,-1 0 0,1 0 0,-1 0 0,1 0 0,-1 0 0,1 0 0,-1 0 0,1 0 0,-1 1 0,1-1 1,0 0-1,25 8 30,-24-8-30,-1 1-7,55 15-267,-52-15 128,1-1 0,-1 1 0,1-1 0,-1 1 0,1-1 0,-1-1 0,1 1 0,0-1 0,-1 1 0,6-3 0,-9 3 115,0-1 0,0 1 0,0-1 0,0 0 0,0 0-1,0 1 1,0-1 0,0 0 0,0 0 0,0 0 0,0 0 0,-1 0 0,1 0 0,0 0-1,-1 0 1,1 0 0,-1 0 0,1-1 0,-1 1 0,0 0 0,1 0 0,-1 0 0,0-1-1,0-1 1,0-24-445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7.408"/>
    </inkml:context>
    <inkml:brush xml:id="br0">
      <inkml:brushProperty name="width" value="0.05" units="cm"/>
      <inkml:brushProperty name="height" value="0.05" units="cm"/>
    </inkml:brush>
  </inkml:definitions>
  <inkml:trace contextRef="#ctx0" brushRef="#br0">44 0 21829,'0'0'71,"0"0"0,0 0 0,1 0 0,-1 0 0,0 0 1,0 0-1,0 0 0,1 1 0,-1-1 0,0 0 0,0 0 0,0 0 1,1 0-1,-1 0 0,0 0 0,0 0 0,0 0 0,0 0 0,1 0 1,-1 1-1,0-1 0,0 0 0,0 0 0,0 0 0,0 0 0,1 1 1,-1-1-1,0 0 0,0 0 0,0 0 0,0 0 0,0 1 0,0-1 1,0 0-1,0 0 0,0 0 0,0 1 0,0-1 0,0 0 0,0 0 1,0 0-1,0 1 0,0-1 0,0 0 0,0 0 0,0 0 0,0 1 1,0-1-1,0 0 0,0 0 0,0 0 0,0 0 0,-1 1 0,1-1 1,0 0-1,0 0 0,-4 19 707,2-15-91,-12 55 327,-13 119 0,27-176-1004,0 0 0,0 0 0,0 1 0,0-1-1,0 0 1,1 1 0,-1-1 0,1 0 0,-1 1 0,1-1 0,2 4 0,-3-6-4,0 1 0,0-1 0,1 0 1,-1 1-1,0-1 0,1 0 0,-1 1 1,1-1-1,-1 0 0,0 0 0,1 1 1,-1-1-1,1 0 0,-1 0 0,0 0 1,1 0-1,-1 0 0,1 1 0,-1-1 1,1 0-1,-1 0 0,1 0 0,16-8 128,-5-5-24,1 1 0,-2-2 0,0 1 0,16-27 0,-3 4 92,50-69 260,-74 104-459,1 0 1,-1 0 0,1 0 0,0 0 0,-1 0-1,1 0 1,0 1 0,0-1 0,-1 0 0,1 0-1,0 1 1,0-1 0,0 1 0,0-1 0,0 1-1,0-1 1,0 1 0,0 0 0,0-1 0,2 1-1,-3 0-2,1 1 0,-1-1-1,1 0 1,-1 1-1,0-1 1,1 1-1,-1 0 1,1-1-1,-1 1 1,0-1 0,0 1-1,1-1 1,-1 1-1,0 0 1,0-1-1,0 1 1,1 0 0,-1-1-1,0 1 1,0 0-1,0-1 1,0 1-1,-1 1 1,-4 50-51,4-47 44,-5 28-36,-5 35-27,10-61 67,1 0 0,0 0 0,0-1-1,0 1 1,1 0 0,0 0 0,2 7 0,-3-13 5,1 0-1,-1 0 1,1 0 0,-1 0 0,1 0 0,-1 0-1,1-1 1,-1 1 0,1 0 0,0 0-1,-1-1 1,1 1 0,0 0 0,0-1-1,0 1 1,-1-1 0,1 1 0,0-1 0,0 1-1,0-1 1,0 0 0,0 1 0,0-1-1,0 0 1,0 0 0,0 0 0,0 1-1,0-1 1,0 0 0,0 0 0,0-1 0,0 1-1,0 0 1,0 0 0,0 0 0,0-1-1,0 1 1,0 0 0,1-2 0,3 0 19,1 0 1,-1-1-1,0 0 0,0 0 1,6-5-1,11-11-30,-1 0 0,-1-1 0,-1-1 0,0-1 0,-2-1 0,0 0 0,14-28 0,-31 51-29,1-1 1,-1 0-1,1 0 0,-1 0 0,0 0 0,0 0 1,1 0-1,-1 0 0,0 0 0,0 1 0,0-1 1,0 0-1,0 0 0,0 0 0,0 0 0,0 0 1,-1 0-1,1 0 0,0 0 0,-1 0 0,1 0 1,0 1-1,-1-1 0,1 0 0,-1 0 0,1 0 1,-1 1-1,1-1 0,-1 0 0,0 1 0,1-1 0,-1 0 1,0 1-1,0-1 0,1 1 0,-1-1 0,0 1 1,0-1-1,-1 1 0,-14-9-418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7.905"/>
    </inkml:context>
    <inkml:brush xml:id="br0">
      <inkml:brushProperty name="width" value="0.05" units="cm"/>
      <inkml:brushProperty name="height" value="0.05" units="cm"/>
    </inkml:brush>
  </inkml:definitions>
  <inkml:trace contextRef="#ctx0" brushRef="#br0">4 5 20588,'-3'-2'2329,"9"4"-1321,5-2-344,13 0 1569,9-2-793,13 1-552,4-1-192,6 2-456,2 0-232,-7 0-584,-3 0-640,-14 0 1000,-10 0-184,-12 3-128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8.309"/>
    </inkml:context>
    <inkml:brush xml:id="br0">
      <inkml:brushProperty name="width" value="0.05" units="cm"/>
      <inkml:brushProperty name="height" value="0.05" units="cm"/>
    </inkml:brush>
  </inkml:definitions>
  <inkml:trace contextRef="#ctx0" brushRef="#br0">1 48 17092,'23'3'2384,"10"-3"-1392,13-4-464,1-2 1593,9 0-1249,0-1-416,-3 0-2024,-3-3 1576,-1 6-408,-8-2-280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8.700"/>
    </inkml:context>
    <inkml:brush xml:id="br0">
      <inkml:brushProperty name="width" value="0.05" units="cm"/>
      <inkml:brushProperty name="height" value="0.05" units="cm"/>
    </inkml:brush>
  </inkml:definitions>
  <inkml:trace contextRef="#ctx0" brushRef="#br0">82 88 18188,'-13'12'1525,"0"0"1,-15 20-1,25-28-1377,0-1-1,0 1 0,1 0 0,-1 0 1,1 0-1,0 0 0,0 1 1,1-1-1,-1 1 0,1-1 0,0 1 1,0-1-1,1 1 0,-1 6 0,1-9-152,1 0 0,-1 0 0,1 0-1,0 0 1,0 0 0,0 0 0,0-1 0,0 1-1,0 0 1,0-1 0,1 1 0,-1 0-1,1-1 1,-1 0 0,1 1 0,-1-1 0,1 0-1,0 0 1,0 0 0,0 0 0,-1 0-1,1 0 1,0 0 0,3 0 0,7 3-98,1-1 0,23 4 0,-22-5 76,29 4-108,-32-6 146,1 2-1,-1-1 1,0 1-1,0 1 1,0 0-1,0 1 1,0 0-1,-1 0 1,12 7-1,-21-10 15,0 0 0,0-1-1,1 1 1,-1 0 0,0 0-1,0 0 1,0 0 0,-1 0-1,1 1 1,0-1 0,0 0-1,-1 0 1,1 0 0,0 1-1,-1-1 1,1 0 0,-1 1-1,0-1 1,1 0 0,-1 1-1,0-1 1,0 1 0,0-1-1,0 0 1,0 1 0,0-1 0,0 1-1,-1-1 1,1 0 0,0 1-1,-1-1 1,1 0 0,-1 1-1,-1 1 1,-2 4 208,-1 0 0,0 0 0,0-1 0,-11 11 0,6-7 55,-2 5 2,-1-1 0,0-1-1,-1 0 1,-1-1 0,0 0 0,-1-1 0,-33 17 0,47-27-364,0 0 1,0-1-1,0 1 0,0-1 1,0 1-1,0-1 1,-1 0-1,1 0 0,0 0 1,0 0-1,0 0 0,0 0 1,0-1-1,0 1 1,-1-1-1,1 1 0,0-1 1,0 0-1,0 0 0,1 0 1,-1 0-1,0 0 1,0 0-1,0 0 0,1-1 1,-1 1-1,-2-4 0,0 0-76,0 0-1,1 0 1,-1 0-1,1-1 1,1 0-1,-1 1 0,1-1 1,-3-9-1,-2-20-540</inkml:trace>
  <inkml:trace contextRef="#ctx0" brushRef="#br0" timeOffset="1.26">98 61 22869,'14'-2'2344,"0"-1"-1527,2-4-361,6 7 1344,1 0-688,10 2-712,2-4-688,10-7 312,-1-6-152,4-10-88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9.829"/>
    </inkml:context>
    <inkml:brush xml:id="br0">
      <inkml:brushProperty name="width" value="0.05" units="cm"/>
      <inkml:brushProperty name="height" value="0.05" units="cm"/>
    </inkml:brush>
  </inkml:definitions>
  <inkml:trace contextRef="#ctx0" brushRef="#br0">0 78 20100,'2'0'2073,"13"-6"-1241,10 1-336,15-2 1224,14-4-671,11 1-393,1-2-184,-3 0-496,-6 2-296,-18 7-712,-15 2-329,-28 4 1041,-19 4-256,-24 4-232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0.252"/>
    </inkml:context>
    <inkml:brush xml:id="br0">
      <inkml:brushProperty name="width" value="0.05" units="cm"/>
      <inkml:brushProperty name="height" value="0.05" units="cm"/>
    </inkml:brush>
  </inkml:definitions>
  <inkml:trace contextRef="#ctx0" brushRef="#br0">0 89 22309,'22'-1'2000,"15"-11"-1416,8-2-248,6-2 761,4 0-545,3 5-704,0 2-528,-4 5 1288,-6 1-768,-7 2-112,-1-1-144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0.622"/>
    </inkml:context>
    <inkml:brush xml:id="br0">
      <inkml:brushProperty name="width" value="0.05" units="cm"/>
      <inkml:brushProperty name="height" value="0.05" units="cm"/>
    </inkml:brush>
  </inkml:definitions>
  <inkml:trace contextRef="#ctx0" brushRef="#br0">188 1 18932,'7'3'844,"1"2"1,-1-1-1,-1 1 0,1 0 0,-1 0 1,0 1-1,9 9 0,3 4-296,-11-13-412,0 0 1,-1 1 0,0 0 0,0 0 0,-1 1 0,0-1-1,7 15 1,-11-19-122,0 1 0,0-1 0,0 1 0,0 0 0,0 0 0,-1-1 0,1 1 0,-1 0 0,0 0-1,-1 0 1,1 0 0,0-1 0,-1 1 0,0 0 0,0 0 0,0-1 0,-1 1 0,1-1 0,-1 1 0,0-1 0,-2 5 0,-13 14-115,-1 0 1,-1 0 0,-1-2 0,0-1 0,-2 0-1,0-1 1,-47 27 0,63-41 58,0 0 1,-1-1-1,1 0 0,-1 0 1,0-1-1,1 1 0,-1-1 1,0-1-1,-10 2 0,-13-5-185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060"/>
    </inkml:context>
    <inkml:brush xml:id="br0">
      <inkml:brushProperty name="width" value="0.05" units="cm"/>
      <inkml:brushProperty name="height" value="0.05" units="cm"/>
    </inkml:brush>
  </inkml:definitions>
  <inkml:trace contextRef="#ctx0" brushRef="#br0">52 15 19748,'3'-14'1638,"-6"18"-541,-10 27 372,2 4-678,-10 50 1,19-73-779,0 0-1,1 0 1,0 0-1,1 0 1,0 0-1,1 0 1,1 0 0,3 15-1,-5-24 8,1-1-1,0 1 1,-1 0 0,1-1-1,0 1 1,1-1-1,-1 0 1,0 1-1,1-1 1,-1 0 0,1 0-1,0 0 1,0 0-1,-1 0 1,1 0 0,1 0-1,-1-1 1,0 1-1,0-1 1,1 1 0,-1-1-1,0 0 1,1 0-1,-1 0 1,1 0 0,0-1-1,-1 1 1,1-1-1,0 1 1,-1-1 0,1 0-1,0 0 1,5-1-1,0 0 87,0-1-1,-1 0 1,1-1-1,0 0 0,-1 0 1,1-1-1,-1 1 1,0-2-1,12-9 1,-4 1 154,-1-1 0,0-1 1,-2 0-1,0-1 1,0-1-1,-2 1 1,17-35-1,-17 33-80,-10 18-177,0 0 0,-1 0 0,1 0 0,0 0 1,0 0-1,0 0 0,0 0 0,0 0 0,0 0 1,0 0-1,0 0 0,0 0 0,0 0 0,0 0 1,-1 0-1,1 0 0,0 0 0,0 0 0,0 0 1,0 0-1,0 0 0,0 0 0,0 0 0,0 0 1,0 0-1,0 0 0,-1 0 0,1 0 0,0 0 1,0 0-1,0 0 0,0 0 0,0 0 0,0 0 1,0 0-1,0 0 0,0 0 0,0 0 0,0 0 1,0 0-1,0 0 0,0 0 0,-1 0 0,1-1 1,0 1-1,0 0 0,0 0 0,0 0 0,0 0 1,0 0-1,-8 8-10,3 4-7,1 0 0,0 0 1,0 0-1,2 0 1,-1 1-1,2-1 0,0 1 1,0-1-1,2 22 1,-1-33 7,1 1 0,-1 0 0,0-1 0,0 1 0,1 0 0,-1-1 0,1 1 1,0-1-1,0 1 0,-1 0 0,1-1 0,0 0 0,0 1 0,0-1 0,0 0 0,0 1 0,1-1 1,-1 0-1,0 0 0,1 0 0,-1 0 0,1 0 0,-1 0 0,1 0 0,-1-1 0,1 1 1,-1 0-1,1-1 0,0 0 0,-1 1 0,1-1 0,0 0 0,-1 0 0,1 0 0,0 0 0,0 0 1,-1 0-1,1 0 0,0 0 0,1-1 0,4-1-165,0 0 1,0 0-1,-1-1 1,1 1-1,-1-1 1,0-1-1,1 1 1,8-8-1,-4 1-187,-1-1-1,0 1 0,0-2 0,-1 1 1,13-23-1,-1 0-287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431"/>
    </inkml:context>
    <inkml:brush xml:id="br0">
      <inkml:brushProperty name="width" value="0.05" units="cm"/>
      <inkml:brushProperty name="height" value="0.05" units="cm"/>
    </inkml:brush>
  </inkml:definitions>
  <inkml:trace contextRef="#ctx0" brushRef="#br0">93 5 21429,'-24'56'2799,"10"-26"-1928,2 0 0,0 0 0,3 1 0,-7 34 0,14-53-827,0 0 1,1 0-1,1 0 0,0 1 0,3 18 0,-3-29-36,0-1 1,0 1-1,1 0 1,-1-1-1,1 1 0,0-1 1,-1 1-1,1-1 1,0 1-1,0-1 1,0 1-1,0-1 1,0 0-1,0 0 1,0 1-1,1-1 1,-1 0-1,0 0 0,3 1 1,-2-1 10,0-1 0,1 1 1,-1-1-1,0 0 0,0 0 1,1 0-1,-1 0 0,0-1 0,0 1 1,1 0-1,-1-1 0,0 1 0,0-1 1,0 0-1,0 0 0,0 0 0,0 0 1,0 0-1,2-2 0,28-19 241,-1-2-1,-1-1 0,51-55 0,-63 62-171,5-4-104,-4 3-470,0 0 0,-1-1 1,-1-1-1,25-41 0,-41 62 453,-1-1-1,1 0 1,-1 1 0,1-1 0,-1 0-1,0 1 1,1-1 0,-1 0 0,0 1-1,0-1 1,0 0 0,1 0 0,-1 1-1,0-1 1,0 0 0,0 0 0,0 1-1,0-1 1,0 0 0,-1 0 0,1 1-1,0-1 1,0 0 0,0 0 0,-1 1-1,1-1 1,0 0 0,-1 1 0,1-1-1,-1-1 1,-10-1-660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834"/>
    </inkml:context>
    <inkml:brush xml:id="br0">
      <inkml:brushProperty name="width" value="0.05" units="cm"/>
      <inkml:brushProperty name="height" value="0.05" units="cm"/>
    </inkml:brush>
  </inkml:definitions>
  <inkml:trace contextRef="#ctx0" brushRef="#br0">1 0 19996,'4'20'2353,"2"-2"-1329,4-6-464,1 3 1224,2-1-423,4 0-1089,-4-4 856,11-2-1008,5-4-80,7-4-120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4.801"/>
    </inkml:context>
    <inkml:brush xml:id="br0">
      <inkml:brushProperty name="width" value="0.05" units="cm"/>
      <inkml:brushProperty name="height" value="0.05" units="cm"/>
    </inkml:brush>
  </inkml:definitions>
  <inkml:trace contextRef="#ctx0" brushRef="#br0">2 0 20212,'-1'0'1513,"2"2"-1185,8 2-208,7-1 1776,1 0-1344,7-1-200,-1 0-40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3.686"/>
    </inkml:context>
    <inkml:brush xml:id="br0">
      <inkml:brushProperty name="width" value="0.05" units="cm"/>
      <inkml:brushProperty name="height" value="0.05" units="cm"/>
    </inkml:brush>
  </inkml:definitions>
  <inkml:trace contextRef="#ctx0" brushRef="#br0">2 225 18668,'0'1'93,"0"0"-1,-1 0 1,1 0-1,0-1 1,0 1 0,0 0-1,0 0 1,0 0-1,0 0 1,0-1 0,0 1-1,0 0 1,0 0-1,0 0 1,0-1 0,1 1-1,-1 0 1,0 0-1,1 0 1,-1-1 0,0 1-1,1 0 1,-1-1-1,1 1 1,-1 0 0,1-1-1,-1 1 1,1 0-1,1 0 1,-1-1 27,1 1-1,0-1 1,-1 0-1,1 0 1,-1 0 0,1 0-1,0 0 1,-1 0 0,1 0-1,-1 0 1,1-1 0,-1 1-1,1-1 1,1 0-1,8-4 375,0 0 0,-1-1-1,11-7 1,-6 3-120,-2-1 0,0 0 0,0 0 0,16-21 0,-24 27-306,-1 0 0,0-1 0,0 1 0,-1-1 0,1 0 0,-1 0 0,-1-1 0,1 1 1,-1-1-1,0 1 0,-1-1 0,1 0 0,-1 1 0,0-9 0,-1 13-63,0 0 0,0 1 0,0-1 0,0 1 0,0-1 0,0 0 1,-1 1-1,1-1 0,-1 1 0,1-1 0,-1 1 0,1-1 0,-1 1 0,0-1 0,0 1 0,0-1 0,0 1 0,0 0 0,0 0 1,0 0-1,0-1 0,0 1 0,0 0 0,-1 0 0,1 0 0,-1 1 0,1-1 0,0 0 0,-1 0 0,1 1 0,-1-1 0,0 1 1,1 0-1,-1-1 0,1 1 0,-1 0 0,0 0 0,1 0 0,-1 0 0,1 0 0,-1 0 0,0 0 0,1 1 0,-3 0 0,-3 0-14,1 1 0,0 0 0,-1 0-1,1 1 1,0 0 0,0 0 0,1 0 0,-1 1-1,-8 7 1,7-4-15,0 0 0,0 1 0,0 0 0,1 1-1,1-1 1,0 1 0,-8 18 0,11-23 18,1-1 0,0 1 0,0 0-1,0 0 1,1-1 0,-1 1 0,1 0 0,0 0-1,0 0 1,1 6 0,0-8 4,-1 1 0,1-1 0,0 0 0,0 0 0,0 0 0,0 1 0,0-1 0,1 0 0,-1-1 0,1 1 0,-1 0 0,1 0 0,0 0 0,-1-1 0,1 1 0,0-1 0,0 0 0,3 2 0,0 0 1,1-1 0,-1-1-1,0 1 1,1-1 0,-1 0-1,1 0 1,-1 0 0,1-1-1,-1 1 1,1-2 0,0 1-1,-1-1 1,7-1 0,7-2 1,-1 0 1,28-12-1,-20 5 11,35-22-1,-40 21 4,1 1 0,39-15 0,-60 25-14,0 1 0,0 0 0,0-1 0,0 1 0,0 0 0,0 0 0,0 0 1,0 0-1,0 0 0,-1 0 0,1 0 0,0 0 0,0 0 0,0 0 0,0 0 1,0 1-1,0-1 0,0 0 0,0 1 0,-1-1 0,1 0 0,0 1 0,0-1 1,0 1-1,-1 0 0,1-1 0,0 1 0,-1 0 0,1-1 0,0 1 0,-1 0 0,1 0 1,-1-1-1,1 1 0,-1 0 0,0 0 0,1 0 0,-1 0 0,0 0 0,1 0 1,-1 1-1,1 5 0,0 1 1,0 0 0,0-1-1,-2 12 1,1 2-23,0-19 28,1 1 0,-1 0-1,1 0 1,-1 0 0,1 0 0,0-1-1,0 1 1,0 0 0,0-1-1,0 1 1,1 0 0,-1-1 0,1 0-1,0 1 1,0-1 0,0 0-1,0 0 1,0 0 0,0 0 0,3 2-1,-1-3 19,-1 1 0,1-1 0,0 1 0,0-1-1,-1 0 1,1 0 0,0-1 0,0 1 0,0-1 0,0 0-1,0 0 1,0 0 0,0-1 0,5 0 0,13-5 105,0-1-1,-1-1 1,0 0 0,0-2 0,28-17 0,-18 10 49,37-16 0,-65 32-177,0 0-1,0 1 1,0-1 0,0 1-1,1 0 1,-1-1-1,0 1 1,0 0-1,0 1 1,0-1 0,1 1-1,-1-1 1,0 1-1,0 0 1,0 0-1,0 0 1,-1 1 0,1-1-1,3 3 1,-2-2-2,0 0 1,1 0 0,-1-1-1,0 1 1,1-1 0,-1 0-1,1 0 1,0 0 0,7 0-1,3-3-27,0 0 0,-1-1 0,1-1 0,-1 0 0,24-11 0,-19 8-672,0 0 0,24-5 0,-54 22-2829,-18 4 2335,2-3 310,-2-2-19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4.109"/>
    </inkml:context>
    <inkml:brush xml:id="br0">
      <inkml:brushProperty name="width" value="0.05" units="cm"/>
      <inkml:brushProperty name="height" value="0.05" units="cm"/>
    </inkml:brush>
  </inkml:definitions>
  <inkml:trace contextRef="#ctx0" brushRef="#br0">1 38 22413,'4'-21'1960,"2"11"-1416,-2 4-336,2 6 825,4 9-1049,4 8-737,4-4 625,2 7-280,0 6-152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4.527"/>
    </inkml:context>
    <inkml:brush xml:id="br0">
      <inkml:brushProperty name="width" value="0.05" units="cm"/>
      <inkml:brushProperty name="height" value="0.05" units="cm"/>
    </inkml:brush>
  </inkml:definitions>
  <inkml:trace contextRef="#ctx0" brushRef="#br0">20 76 21061,'1'1'328,"0"-1"0,0 1 0,0-1 0,0 0 0,0 1 0,0-1 0,0 0 0,0 1 0,0-1 0,0 0 0,0 0 0,0 0 0,0 0 0,0 0 0,0 0 0,0 0 0,0-1 0,0 1 0,0 0 1,2-1-1,-1 0-106,1 0 0,-1-1 0,1 1 0,-1-1 0,1 0 1,-1 0-1,3-2 0,-1-1-256,0 1 0,0-1 0,0 0 0,-1 0 0,1 0 0,3-9 0,-7 14 29,0 0 0,1-1 0,-1 1 1,0-1-1,0 1 0,0-1 0,1 1 0,-1-1 0,0 0 1,0 1-1,0-1 0,0 1 0,0-1 0,0 1 0,0-1 0,0 1 1,0-1-1,0 1 0,0-1 0,0 0 0,-1 1 0,1-1 1,0 1-1,0-1 0,-1 1 0,1-1 0,0 1 0,0 0 1,-1-1-1,1 1 0,-1-1 0,1 1 0,0 0 0,-1-1 0,1 1 1,-1 0-1,1-1 0,-1 1 0,1 0 0,-1 0 0,1-1 1,-1 1-1,1 0 0,-1 0 0,1 0 0,-1 0 0,0 0 1,0-1-5,-1 1 0,1 0 0,-1 0 0,1 1-1,-1-1 1,1 0 0,0 0 0,-1 1 0,1-1 0,0 1 0,-1-1 0,1 1 0,0 0 0,-1-1 0,1 1 0,0 0 0,-2 2 0,-2 2-21,-4 5-25,0-1-1,-12 19 1,19-25 52,0 0 0,0 0 1,1 1-1,-1-1 0,1 0 0,0 0 0,0 1 0,0-1 0,1 1 0,-1-1 0,1 1 0,0-1 0,-1 1 0,2 6 0,-1-8 2,1-1 0,-1 0 0,0 0 0,0 0 1,1 0-1,-1 0 0,1 0 0,-1 0 0,1 0 0,-1 0 0,1 0 0,0 0 0,-1 0 0,1 0 0,0 0 0,0 0 0,0-1 0,0 1 1,0 0-1,0-1 0,0 1 0,0 0 0,2 0 0,-1-1-1,0 1 0,1-1 0,0 1 0,-1-1 0,1 0 0,-1 0 0,1 0 0,-1 0 1,1-1-1,3 0 0,5-2-7,0-1 1,-1 0-1,17-8 1,-13 4 9,-1-1 0,0 0 0,18-17 0,16-11-93,-55 43 106,1 1 1,0 1-1,1-1 1,-1 1-1,1 0 1,1 0-1,-6 12 1,11-20-6,-1 1-1,1-1 1,-1 0 0,1 1-1,0-1 1,0 1 0,-1 0 0,1-1-1,0 1 1,0-1 0,0 1-1,-1-1 1,1 1 0,0-1 0,0 1-1,0 0 1,0-1 0,0 1-1,0-1 1,0 1 0,0 0 0,1-1-1,-1 1 1,0-1 0,0 1-1,0-1 1,1 2 0,0-2 1,-1 1 0,1-1 0,0 0 0,0 1 0,-1-1-1,1 1 1,0-1 0,0 0 0,0 0 0,-1 0 0,1 1 0,0-1 0,0 0 0,0 0 0,0 0 0,1 0 0,38-8 145,-39 8-152,35-10 43,8-2-57,1 2 0,57-7 0,-98 17 1,0 0 0,1 0 0,-1 0 0,0 0 0,0 1 0,1 0 0,-1 0 0,4 1 0,-6-1 8,-1-1 1,0 1-1,0-1 1,0 1 0,1 0-1,-1-1 1,0 1-1,0 0 1,0 0 0,0 0-1,-1 0 1,1 0 0,0 0-1,0 0 1,0 0-1,-1 0 1,1 0 0,-1 0-1,1 1 1,-1-1-1,1 0 1,-1 0 0,0 1-1,1-1 1,-1 0-1,0 1 1,0-1 0,0 0-1,0 2 1,-2 11 24,1-11-33,1 0 1,-1 0-1,1 0 1,0 0-1,0 0 1,0 1-1,0-1 1,2 6-1,-1-9-35,0 0-1,0 1 0,0-1 1,0 0-1,0 0 0,0 0 1,0 0-1,0 0 0,0 0 1,0-1-1,0 1 1,0 0-1,-1 0 0,1-1 1,0 1-1,0 0 0,2-2 1,7-3-154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5.136"/>
    </inkml:context>
    <inkml:brush xml:id="br0">
      <inkml:brushProperty name="width" value="0.05" units="cm"/>
      <inkml:brushProperty name="height" value="0.05" units="cm"/>
    </inkml:brush>
  </inkml:definitions>
  <inkml:trace contextRef="#ctx0" brushRef="#br0">191 28 19444,'0'-1'128,"0"0"1,0 0-1,0 0 0,0 0 0,0 0 1,-1 0-1,1 0 0,0 0 0,0 0 0,-1 0 1,1 0-1,-1 0 0,1 0 0,-1 0 1,1 0-1,-1 0 0,0 0 0,1 0 0,-1 0 1,0 1-1,0-1 0,1 0 0,-3-1 1,1 2 30,0-1 0,1 0 0,-1 1 0,0-1 1,0 1-1,0 0 0,0-1 0,0 1 0,0 0 1,0 0-1,0 1 0,-2-1 0,-4 2 163,1-1-1,0 2 0,0-1 0,1 1 1,-1-1-1,-7 6 0,7-4-266,-1 0-1,1 1 1,0 0-1,1 1 0,-1-1 1,1 1-1,0 1 1,0-1-1,1 1 1,0 0-1,0 0 0,1 0 1,-1 1-1,-4 13 1,9-20-50,-1-1 0,1 1 0,0-1 1,0 1-1,-1 0 0,1-1 0,0 1 1,0-1-1,0 1 0,0-1 0,0 1 1,0 0-1,0-1 0,0 1 1,0-1-1,0 1 0,0 0 0,0-1 1,0 1-1,1-1 0,-1 1 0,0-1 1,0 1-1,1 0 0,-1-1 0,0 1 1,1-1-1,-1 1 0,1 0 0,0-1 2,0 0-1,0 0 0,0 0 0,-1 0 1,1 0-1,0 0 0,0 0 0,0-1 1,0 1-1,0 0 0,0 0 0,0-1 1,-1 1-1,1-1 0,0 1 0,1-1 1,30-23 197,48-67 505,-80 91-708,0 0 1,0-1-1,0 1 0,0 0 1,0 0-1,0 0 0,0 0 1,0 0-1,0 0 0,0 0 1,0 0-1,0 0 0,1 0 1,-1-1-1,0 1 0,0 0 0,0 0 1,0 0-1,0 0 0,0 0 1,0 0-1,0 0 0,1 0 1,-1 0-1,0 0 0,0 0 1,0 0-1,0 0 0,0 0 1,0 0-1,1 0 0,-1 0 0,0 0 1,0 0-1,0 0 0,0 0 1,0 0-1,0 0 0,0 0 1,1 0-1,-1 0 0,0 1 1,0-1-1,0 0 0,0 0 1,0 0-1,0 0 0,0 0 0,0 0 1,0 0-1,0 0 0,0 0 1,1 1-1,-1-1 0,0 0 1,0 0-1,2 12-20,-2 16-330,-1-25 247,1-2 103,2 32-1792,-1-33 1738,-1 1 0,0-1 0,0 1 0,0 0 1,0-1-1,1 1 0,-1 0 0,0-1 0,1 1 1,-1-1-1,0 1 0,1-1 0,-1 1 0,1-1 1,-1 1-1,1-1 0,-1 1 0,1-1 0,-1 0 1,1 1-1,-1-1 0,1 0 0,-1 1 0,1-1 1,0 0-1,-1 0 0,1 0 0,0 1 0,-1-1 1,1 0-1,0 0 0,-1 0 0,1 0 0,-1 0 1,1 0-1,0 0 0,-1 0 0,1-1 0,0 1 1,-1 0-1,1 0 0,0 0 0,-1-1 0,1 1 1,0-1-1,10-6-786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5.576"/>
    </inkml:context>
    <inkml:brush xml:id="br0">
      <inkml:brushProperty name="width" value="0.05" units="cm"/>
      <inkml:brushProperty name="height" value="0.05" units="cm"/>
    </inkml:brush>
  </inkml:definitions>
  <inkml:trace contextRef="#ctx0" brushRef="#br0">201 0 19628,'-13'15'826,"-26"29"2065,-42 60 0,72-91-2688,1 1 1,0 0-1,0 0 0,2 1 1,0-1-1,0 1 1,2 1-1,-1-1 1,-2 27-1,7-40-196,-1 0 0,1-1-1,0 1 1,0 0 0,0 0 0,1 0 0,-1 0-1,0 0 1,1 0 0,-1-1 0,1 1 0,-1 0-1,1 0 1,0-1 0,0 1 0,0 0-1,0-1 1,2 4 0,-1-4-9,0 0 0,0 0 0,0 0 0,0 0 1,0 0-1,0 0 0,0 0 0,0-1 0,0 1 0,0-1 0,1 0 0,-1 1 0,0-1 1,0 0-1,4-1 0,7 0-31,0-1 0,0 0 0,0-1 0,-1-1 0,21-8 1,-21 7-46,1 0 0,0 1 0,0 0 0,0 2 0,16-3 1,-28 5 70,0 0 0,0 0-1,-1 0 1,1 0 0,0 0 0,-1 0 0,1 0 0,0 0 0,0 0 0,-1 0 0,1 0 0,0 1 0,-1-1 0,1 0 0,-1 1 0,1-1 0,0 0 0,-1 1 0,1-1 0,-1 0 0,1 1 0,0-1 0,-1 1 0,0-1-1,1 1 1,-1 0 0,1-1 0,-1 1 0,0-1 0,1 1 0,-1 0 0,0-1 0,1 1 0,-1 0 0,0-1 0,0 1 0,0 0 0,0-1 0,0 1 0,0 0 0,0 0 0,0-1 0,0 1 0,0 0 0,0-1 0,0 1-1,0 0 1,-1-1 0,1 1 0,0 0 0,0-1 0,-1 2 0,-1 2 25,0 0 0,1 1 1,-1-1-1,-1 0 0,1 0 0,-6 6 0,1-3 99,-1 0-1,0 0 1,-1 0 0,1-1 0,-1-1 0,0 1 0,-16 5-1,20-9-108,0 0 1,0 0-1,0 0 0,-1-1 0,1 0 0,-1 0 0,1 0 0,-1-1 0,1 1 0,-1-1 0,1-1 1,-1 1-1,1-1 0,0 0 0,-1 0 0,-5-2 0,9 1-82,-1 0 0,1 0 0,0 0-1,-1 0 1,1 0 0,0 0 0,0 0 0,0-1-1,0 1 1,1-1 0,-3-4 0,-1-1-81,-1-4-180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6.221"/>
    </inkml:context>
    <inkml:brush xml:id="br0">
      <inkml:brushProperty name="width" value="0.05" units="cm"/>
      <inkml:brushProperty name="height" value="0.05" units="cm"/>
    </inkml:brush>
  </inkml:definitions>
  <inkml:trace contextRef="#ctx0" brushRef="#br0">273 40 21389,'1'-1'134,"-1"0"1,1 0 0,0 0 0,-1 0 0,1 0 0,-1 0-1,1 0 1,-1 0 0,1 0 0,-1 0 0,0 0 0,0-1-1,1 1 1,-1 0 0,0 0 0,0 0 0,0 0-1,0 0 1,0-1 0,-1 1 0,1 0 0,0 0 0,0 0-1,-1 0 1,0-1 0,0 0 3,0 2-1,0-1 1,0 0 0,0 0 0,-1 0-1,1 0 1,0 1 0,-1-1-1,1 1 1,0-1 0,-1 1-1,1-1 1,-1 1 0,1 0-1,0-1 1,-4 1 0,-3 0 213,-1 0 0,0 1 1,0 0-1,0 0 0,-13 4 0,9 0-341,0-1 0,0 1 0,1 1-1,-1 1 1,1-1 0,1 2 0,-1 0 0,1 0-1,1 1 1,-1 0 0,2 1 0,-1 0-1,1 1 1,-12 18 0,20-28-29,1 0 1,-1 0-1,1 0 1,-1 0-1,1 0 1,-1 0-1,1 0 1,0 0-1,-1 0 1,1 0-1,0 0 1,0 0-1,0 0 1,0 0-1,0 0 1,0 0-1,0 0 1,0 0-1,0 0 1,1 0-1,-1 0 0,0 0 1,1 0-1,-1 0 1,1 0-1,-1 0 1,1 0-1,-1 0 1,1 0-1,0 0 1,-1 0-1,1-1 1,0 1-1,0 0 1,-1-1-1,1 1 1,0 0-1,0-1 1,0 1-1,0-1 1,0 1-1,0-1 0,0 0 1,0 1-1,0-1 1,0 0-1,0 0 1,1 0-1,8 2-115,0 0-1,-1-1 1,1-1-1,10 0 0,-14 0 64,30 0-249,-2-1-38,0 2 0,61 9 0,-92-10 341,0 1 0,0 0 1,0 0-1,0 0 0,-1 0 0,1 0 1,0 1-1,-1-1 0,1 1 0,2 2 0,-4-3 17,-1-1-1,0 0 1,1 1-1,-1-1 1,1 1-1,-1-1 1,0 1-1,1 0 1,-1-1-1,0 1 0,0-1 1,0 1-1,1-1 1,-1 1-1,0 0 1,0-1-1,0 1 1,0 0-1,0-1 1,0 2-1,-1-1 5,1 0 0,0 0 1,-1 0-1,1 0 0,-1 0 0,0 0 1,1 0-1,-1 0 0,0 0 0,0 0 1,1-1-1,-1 1 0,0 0 0,0 0 1,-1 0-1,-8 5 36,0 0 0,0 0-1,-1-1 1,1-1 0,-1 0 0,0 0 0,0-1 0,0-1 0,0 0-1,-1 0 1,1-1 0,-1 0 0,1-1 0,-1-1 0,-14-1-1,24 1-105,0 1 1,-1 0-1,1-1 0,0 0 0,0 1 0,0-1 0,0 0 0,0 0 0,0 0 0,1 0 0,-1-1 0,0 1 0,0 0 0,1-1 0,-1 0 0,1 1 0,-1-1 1,1 0-1,0 1 0,0-1 0,-1 0 0,1 0 0,1 0 0,-1 0 0,0 0 0,0 0 0,1 0 0,-1 0 0,1-1 0,0 1 0,-1 0 0,1 0 0,0 0 1,0 0-1,1-1 0,-1 1 0,0 0 0,1 0 0,-1 0 0,1 0 0,0 0 0,1-3 0,14-21-614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7.600"/>
    </inkml:context>
    <inkml:brush xml:id="br0">
      <inkml:brushProperty name="width" value="0.05" units="cm"/>
      <inkml:brushProperty name="height" value="0.05" units="cm"/>
    </inkml:brush>
  </inkml:definitions>
  <inkml:trace contextRef="#ctx0" brushRef="#br0">100 488 19404,'-1'2'191,"1"-1"1,-1 0-1,0 1 0,0-1 0,1 0 1,-1 0-1,0 0 0,0 0 1,0 0-1,-1 0 0,1 0 0,0 0 1,0 0-1,0 0 0,-2 0 0,-1 2 233,-7 5 345,1 0 0,0 1 0,-12 13 1,20-19-735,-1 0 1,1 0 0,-1 0 0,1 1 0,0-1-1,0 1 1,1-1 0,-1 1 0,1-1 0,-1 1 0,1 0-1,1 0 1,-1 0 0,0 0 0,1 7 0,0-10-21,0 1 1,0-1 0,0 0 0,0 0 0,0 0-1,1 1 1,-1-1 0,0 0 0,1 0 0,-1 0-1,1 0 1,0 1 0,-1-1 0,1 0-1,0 0 1,-1 0 0,1 0 0,0 0 0,0-1-1,0 1 1,0 0 0,0 0 0,0-1 0,0 1-1,0 0 1,0-1 0,0 1 0,1-1-1,-1 1 1,0-1 0,0 0 0,0 0 0,1 1-1,-1-1 1,0 0 0,0 0 0,1 0-1,-1 0 1,0 0 0,0-1 0,1 1 0,1-1-1,2 0 63,0 0-1,0-1 0,0 0 1,0 0-1,-1 0 1,1-1-1,-1 1 0,1-1 1,4-5-1,1-1 81,0-1 0,-1 0 0,-1-1 1,0 0-1,0 0 0,7-15 0,-11 19-154,-1-1-1,0 0 1,0 0-1,0 0 1,-1 0-1,0 0 1,0-1-1,-1 1 1,0 0-1,-1-1 1,0-8 0,0 16-32,0-3-285,1 5 65,9 6 88,-6-6 146,0-1 0,0 1 0,0-1 0,0 1 0,0-1 0,0-1 0,0 1 0,0 0 0,1-1 0,-1 0 0,7-2 0,46-21 57,-36 14-39,-5 1 7,0 0 1,0-2-1,-1 1 0,-1-2 1,0 0-1,0-1 0,-1-1 1,-1 0-1,19-26 0,-16 14-41,-15 25 27,1 0 0,-1 1 1,1-1-1,-1 1 0,1-1 0,-1 0 0,0 1 0,1-1 0,-1 0 1,0 0-1,0 1 0,1-1 0,-1 0 0,0 0 0,0 1 0,0-1 0,0 0 1,0 0-1,0 1 0,0-1 0,0 0 0,-1 0 0,1 1 0,0-1 0,0 0 1,-1 1-1,1-1 0,0 0 0,-1 1 0,1-1 0,0 0 0,-1 1 0,1-1 1,-2 0-1,1 1 0,0-1 0,1 1 0,-1 0 0,0 0 1,0 0-1,0 1 0,0-1 0,0 0 0,1 0 0,-1 0 1,0 1-1,0-1 0,0 0 0,0 1 0,1-1 0,-1 1 1,0-1-1,1 1 0,-1-1 0,0 1 0,0 0 1,-16 17-44,16-17 44,-26 32-114,-39 60 1,58-80 116,1 0 0,0 0 1,1 1-1,1 0 0,0 0 0,0 0 1,2 0-1,-4 25 0,7-37 1,0 0 0,0 1 0,0-1 0,0 0 0,0 1 1,0-1-1,0 0 0,1 1 0,-1-1 0,1 0 0,0 0 0,0 0 0,-1 1 0,2-1 0,-1 0 0,0 0 0,0 0 0,0 0 0,1-1 0,2 4 0,-1-3 2,-1-1-1,0 0 1,1 1-1,-1-1 1,1 0-1,-1 0 1,1-1-1,0 1 1,-1 0-1,1-1 1,0 0-1,0 1 1,-1-1-1,1 0 1,3-1-1,2 0 8,0 0-1,0-1 1,0 0-1,0 0 1,-1-1-1,1 0 1,-1 0-1,0-1 1,0 0 0,0 0-1,7-6 1,5-9 32,-15 14-52,0 1 0,0 0 0,1 0-1,0 0 1,8-5 0,-14 10-9,0 1 1,-1-1 0,1 1-1,1-1 1,-1 1-1,0-1 1,0 1 0,0-1-1,1 1 1,-1 0 0,1-1-1,-1 1 1,1 0-1,0 0 1,0-1 0,0 1-1,0 3 1,0-3 15,0 0 1,-1 1-1,2-1 1,-1 1-1,0-1 0,0 1 1,1-1-1,0 1 1,-1-1-1,1 0 0,0 1 1,2 3-1,-1-4 10,1-1 0,-1 1 0,0-1 0,0 1 0,1-1 0,-1 0 0,1 0 0,-1 0 0,1-1 0,0 1 0,-1 0 0,1-1 0,0 0-1,-1 0 1,1 0 0,0 0 0,3 0 0,4-1 27,1 0-1,-1-1 1,12-4 0,-3 0-31,-1-1 0,0-1 0,0-1 1,-1-1-1,0 0 0,0-2 0,-1 1 0,-1-2 1,0 0-1,-1-1 0,13-16 0,-30 35-74,0 0 0,0 0 0,1 0 0,0 1 0,0-1 0,0 1 0,0-1 0,-1 11 0,3-13 62,0 0 1,0 0-1,-1 0 1,2-1-1,-1 1 1,0 0-1,0 0 1,1 0 0,1 4-1,-1-5 5,-1-1 0,1 0 0,-1 0 0,1 0 0,0 0 1,0 0-1,-1 0 0,1 0 0,0 0 0,0 0 0,0 0 0,0 0 0,0 0 0,1-1 0,-1 1 0,0 0 0,0-1 1,0 1-1,1-1 0,-1 1 0,3-1 0,2 1-45,1 0 1,0-1-1,0 0 0,0-1 1,-1 0-1,1 0 0,0 0 1,0-1-1,-1 1 1,1-2-1,-1 1 0,11-6 1,-2-1-289,0 1 1,0-2 0,25-21-1,-15 7-460,-2 0 0,0-2 0,27-40 0,47-94-3416,-88 143 3766,0-1 0,-1 1 1,-1-1-1,-1-1 0,5-21 0,-11 40 444,0 0 0,0 0 0,-1 0 0,1 0 0,0 0 0,0 0 0,0 0 0,0 0 0,0 0 0,0 0 0,0 0 0,0 0 0,0 1 0,-1-1 0,1 0 0,0 0 0,0 0 0,0 0 0,0 0 0,0 0 0,0 0 0,0 0 0,-1-1 0,1 1 0,0 0 0,0 0 0,0 0 0,0 0 0,0 0 0,0 0 0,0 0 0,0 0 0,0 0 0,-1 0 0,1 0 0,0 0 0,0 0 0,0 0 0,0 0 0,0 0 0,0-1 0,0 1 0,0 0 0,0 0 0,0 0-1,0 0 1,0 0 0,0 0 0,0-1 0,-9 14 218,-9 24 552,1 2 0,2 0 0,1 1 1,-9 48-1,16-54-540,2 0 0,1 1 0,2 0 0,1-1 0,5 55 0,-3-84-226,-1-1-4,0-1 0,0 0-1,1 0 1,-1 0 0,1 0-1,0-1 1,0 1 0,0 0-1,0 0 1,1 0-1,-1-1 1,4 6 0,-5-8 7,0 0-1,0 0 1,1 1 0,-1-1 0,0 0-1,0 0 1,1 0 0,-1 0 0,0 0 0,1 0-1,-1 0 1,0 0 0,0 1 0,1-1 0,-1 0-1,0 0 1,1 0 0,-1 0 0,0 0 0,1-1-1,-1 1 1,0 0 0,0 0 0,1 0-1,-1 0 1,0 0 0,0 0 0,1 0 0,-1 0-1,0-1 1,0 1 0,1 0 0,-1 0 0,0 0-1,0-1 1,1 1 0,-1 0 0,0 0 0,0-1-1,0 1 1,0 0 0,0 0 0,1-1-1,-1 1 1,0 0 0,0 0 0,0-1 0,0 1-1,0 0 1,0-1 0,0 1 0,0 0 0,0-1-1,0 1 1,0 0 0,0 0 0,0-1-1,0 1 1,2-23 255,-2 21-215,-1-11 212,1 1 0,-2 0 0,0-1 0,0 1 1,-5-15-1,-6-32 1638,12 58-1872,1 1 1,0 0 0,0-1 0,0 1-1,0-1 1,0 1 0,0 0-1,0-1 1,0 1 0,0-1 0,0 1-1,0 0 1,0-1 0,0 1 0,0-1-1,0 1 1,1 0 0,-1-1 0,0 1-1,0-1 1,0 1 0,1 0-1,-1-1 1,0 1 0,0 0 0,1 0-1,-1-1 1,0 1 0,1 0 0,-1 0-1,0-1 1,1 1 0,-1 0-1,0 0 1,1 0 0,-1-1 0,0 1-1,1 0 1,-1 0 0,1 0 0,-1 0-1,0 0 1,1 0 0,-1 0 0,1 0-1,-1 0 1,0 0 0,1 0-1,-1 0 1,1 0 0,-1 0 0,0 0-1,1 1 1,-1-1 0,1 0 0,-1 0-1,0 0 1,1 1 0,-1-1 0,31 17 242,-19-10-161,4 0-103,1 0 0,-1-1 1,1 0-1,29 4 1,-40-8 3,0-1 1,0-1-1,-1 1 0,1-1 1,0 0-1,0 0 1,-1-1-1,1 0 1,0 0-1,0 0 1,-1 0-1,1-1 0,-1 0 1,0 0-1,1-1 1,-1 0-1,9-6 1,-13 8-1,0 1 1,0-1-1,0 0 1,0 0 0,0 0-1,0 0 1,-1 0-1,1 0 1,0 0-1,-1-1 1,1 1 0,-1 0-1,1 0 1,-1 0-1,1-1 1,-1-1-1,0 2-1,0 0 0,0 1 0,0-1 1,0 0-1,0 1 0,-1-1 0,1 0 0,0 1 0,0-1 0,-1 0 0,1 1 0,0-1 0,-1 1 0,1-1 0,-1 0 0,1 1 0,-1-1 0,1 1 0,-1-1 0,1 1 0,-1 0 0,0-1 0,0 0-1,-1 0 0,1 1 1,-1-1-1,1 1 0,-1 0 0,1-1 0,-1 1 1,1 0-1,-1 0 0,1 0 0,-1 0 1,1 0-1,0 0 0,-1 1 0,1-1 0,-1 0 1,1 1-1,-1-1 0,1 1 0,0-1 1,-1 1-1,1 0 0,0-1 0,-1 1 0,1 0 1,0 0-1,-2 2 0,1-1 5,1-1 1,-1 1-1,1 0 0,0-1 0,-1 1 1,1 0-1,0 0 0,0 0 0,0 0 1,0 0-1,1 1 0,-1-1 0,0 0 0,1 0 1,0 0-1,-1 1 0,1-1 0,0 0 1,0 4-1,1-5 6,-1 1 0,1-1 0,-1 1-1,1-1 1,0 1 0,-1-1 0,1 1 0,0-1 0,0 0 0,0 1 0,0-1-1,0 0 1,0 0 0,1 0 0,-1 0 0,0 0 0,1 0 0,-1 0 0,0 0-1,1-1 1,-1 1 0,1 0 0,-1-1 0,1 1 0,-1-1 0,1 0-1,0 1 1,1-1 0,18 2 90,-1-2 0,1 0 0,-1-1-1,1-1 1,32-7 0,32-3-3,-81 12-101,0-1 0,0 1 0,0 1 0,0-1 0,0 0 0,0 1 0,7 2 0,-9-2 0,-1-1-1,1 1 1,-1 0 0,1 0-1,-1 0 1,1 0 0,-1 0-1,0 0 1,1 0-1,-1 1 1,0-1 0,0 0-1,0 1 1,0-1 0,0 1-1,0-1 1,0 1 0,-1-1-1,1 1 1,0 3-1,0-4 22,-1 1 0,1 0-1,-1 0 1,1 0 0,0 0-1,0-1 1,0 1 0,0 0-1,0-1 1,0 1 0,0 0-1,3 2 1,-3-4-16,0 1 0,0-1 0,0 0-1,0 1 1,0-1 0,0 0 0,0 0 0,0 0 0,0 1 0,0-1 0,0 0-1,1-1 1,-1 1 0,0 0 0,0 0 0,0 0 0,0 0 0,0-1 0,0 1 0,0-1-1,0 1 1,0-1 0,0 1 0,0-1 0,0 1 0,0-1 0,-1 0 0,2 0-1,32-31 90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8.523"/>
    </inkml:context>
    <inkml:brush xml:id="br0">
      <inkml:brushProperty name="width" value="0.05" units="cm"/>
      <inkml:brushProperty name="height" value="0.05" units="cm"/>
    </inkml:brush>
  </inkml:definitions>
  <inkml:trace contextRef="#ctx0" brushRef="#br0">48 0 19324,'0'1'115,"-1"-1"0,1 0 0,-1 0 1,1 1-1,0-1 0,-1 0 0,1 1 0,0-1 0,-1 0 0,1 1 0,-1-1 1,1 0-1,0 1 0,0-1 0,-1 1 0,1-1 0,0 1 0,0-1 0,0 0 1,-1 1-1,1-1 0,0 1 0,0-1 0,0 1 0,0-1 0,0 1 0,0 0 0,-12 60 2323,-6 104 0,14-121-2455,-1 6 42,4 88 1,1-135-10,0 1 1,0-1 0,1 1 0,0-1 0,0 1-1,0-1 1,0 1 0,0-1 0,0 0 0,1 1-1,0-1 1,0 0 0,2 3 0,-3-5-5,0 0 1,1 0-1,-1 0 1,1-1-1,-1 1 1,1 0 0,-1-1-1,1 1 1,-1-1-1,1 1 1,0-1-1,-1 0 1,1 1-1,0-1 1,-1 0-1,1 0 1,0 0-1,-1 0 1,1-1-1,-1 1 1,1 0-1,0-1 1,-1 1-1,1-1 1,-1 0-1,1 1 1,-1-1-1,1 0 1,1-1-1,4-2 56,1-1 0,-1 0 0,0-1-1,-1 1 1,1-1 0,9-11 0,31-47 330,-33 45-280,15-22 37,67-98 768,-78 110-1412,-1-1 0,23-58 0,-40 88 409,1-1 0,-1 1-1,0-1 1,1 0 0,-1 1 0,0-1 0,0 1 0,1-1-1,-1 0 1,0 1 0,0-1 0,0 0 0,0 1 0,0-1 0,0 1-1,0-1 1,0 0 0,0 1 0,0-1 0,0 0 0,-1 1 0,1-1-1,0 1 1,0-1 0,-1 0 0,1 1 0,0-1 0,-1 1 0,1-2-1,-2 2-4,1 0 0,-1-1 0,1 1-1,-1 0 1,1 0 0,0 0 0,-1 0-1,1 0 1,-1 0 0,1 1 0,-1-1-1,-1 1 1,-20 6-930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8.951"/>
    </inkml:context>
    <inkml:brush xml:id="br0">
      <inkml:brushProperty name="width" value="0.05" units="cm"/>
      <inkml:brushProperty name="height" value="0.05" units="cm"/>
    </inkml:brush>
  </inkml:definitions>
  <inkml:trace contextRef="#ctx0" brushRef="#br0">1 105 17100,'13'20'936,"4"-4"-2328,3-4 1472,7-4 80,3-4-160</inkml:trace>
  <inkml:trace contextRef="#ctx0" brushRef="#br0" timeOffset="1">379 0 15571,'-13'6'491,"0"0"-1,0 1 1,0 0-1,1 1 1,0 1-1,0 0 1,1 0-1,0 1 1,1 0-1,0 1 1,1 1-1,0-1 1,1 1-1,-8 15 1,15-26-432,0 1 0,1-1 0,-1 1 0,0 0 0,1-1-1,-1 1 1,1 0 0,0 0 0,-1 0 0,1-1 0,0 1 0,0 0 0,0 0 0,0-1 0,0 1 0,1 0 0,0 3 0,0-4-13,-1 0 0,1-1 0,0 1 0,-1 0 0,1 0 0,0 0 0,0 0 0,0-1 0,0 1 1,0 0-1,-1-1 0,1 1 0,1-1 0,-1 1 0,0-1 0,0 0 0,0 1 0,0-1 1,0 0-1,2 1 0,3-1 92,1 0 0,-1 0 0,1-1 1,-1 0-1,0 0 0,1 0 0,-1-1 0,8-2 1,-7 1-149,-1 0-1,1 0 1,-1-1 0,0 1 0,0-1 0,0-1 0,-1 1 0,0-1 0,1 0 0,-2 0-1,1 0 1,0-1 0,-1 0 0,0 0 0,-1 0 0,1 0 0,-1 0 0,0-1 0,-1 0 0,1 1-1,-1-1 1,-1 0 0,1 0 0,-1 0 0,0-9 0,-1 14-95,0 0 0,0 1 0,0-1-1,-1 1 1,1-1 0,0 0 0,-1 1 0,1-1 0,-1 1 0,1-1 0,-1 1-1,0 0 1,0-1 0,0 1 0,0-1 0,0 1 0,0 0 0,0 0 0,0 0-1,0 0 1,0 0 0,-3-2 0,0 2-811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9.325"/>
    </inkml:context>
    <inkml:brush xml:id="br0">
      <inkml:brushProperty name="width" value="0.05" units="cm"/>
      <inkml:brushProperty name="height" value="0.05" units="cm"/>
    </inkml:brush>
  </inkml:definitions>
  <inkml:trace contextRef="#ctx0" brushRef="#br0">55 11 16195,'6'-10'2400,"-12"15"-889,-11 15 46,13-13-1426,0-1-1,0 1 0,1-1 0,0 1 0,1 0 1,-1 0-1,1 0 0,-1 10 0,3-15-136,-1 1 0,1-1 0,0 1 0,0 0 0,1-1 0,-1 1 0,0 0-1,1-1 1,0 1 0,0-1 0,-1 1 0,1-1 0,1 1 0,-1-1 0,0 0 0,1 1 0,-1-1 0,1 0-1,-1 0 1,1 0 0,0 0 0,0-1 0,0 1 0,0 0 0,4 2 0,5 1-163,1 1-1,-1-2 1,21 7 0,-24-9 32,1 0-1,-1 1 1,0 0 0,0 0-1,0 1 1,-1 0 0,0 0 0,1 1-1,12 11 1,-20-16 135,1 1 0,-1 0 1,1 0-1,-1 0 0,1-1 0,-1 1 0,1 0 0,-1 0 1,0 0-1,1 0 0,-1 0 0,0 0 0,0 0 0,0 0 1,0 0-1,0 0 0,0 0 0,0 0 0,0 0 0,0 0 1,0 0-1,0 0 0,-1 0 0,1 0 0,0-1 0,-1 1 1,1 0-1,-1 0 0,1 0 0,-1 0 0,1 0 0,-1-1 1,0 1-1,1 0 0,-1-1 0,0 1 0,0 0 0,1-1 1,-1 1-1,-2 0 0,-4 4 96,0 0-1,0-1 1,-13 6 0,17-9-67,-9 5 44,-1-1 1,1 0-1,-18 3 0,27-7-76,0 0 0,-1-1 0,1 1 0,-1-1-1,1 0 1,-1 0 0,1 0 0,0 0 0,-1 0-1,1-1 1,-1 0 0,1 1 0,0-1 0,-1 0-1,1-1 1,0 1 0,-5-4 0,-4-11-32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5.502"/>
    </inkml:context>
    <inkml:brush xml:id="br0">
      <inkml:brushProperty name="width" value="0.05" units="cm"/>
      <inkml:brushProperty name="height" value="0.05" units="cm"/>
    </inkml:brush>
  </inkml:definitions>
  <inkml:trace contextRef="#ctx0" brushRef="#br0">103 154 18612,'-1'0'88,"1"0"0,-1 1 0,0-1 1,1 1-1,-1-1 0,1 1 0,0-1 0,-1 1 1,1-1-1,-1 1 0,1 0 0,0-1 0,-1 1 0,1 0 1,0-1-1,0 1 0,0 0 0,-1-1 0,1 1 0,0 0 1,0-1-1,0 1 0,0 0 0,0-1 0,0 1 0,0 0 1,0 0-1,1-1 0,-1 1 0,0 1 0,2-2-25,-1 1 1,0-1-1,1 0 0,-1 1 0,0-1 0,1 0 1,-1 0-1,0 0 0,1 0 0,-1 0 0,1 0 1,-1-1-1,0 1 0,1 0 0,-1-1 0,2 0 0,3-1-10,0 0 0,0-1-1,0 0 1,0 0-1,-1 0 1,1 0-1,-1-1 1,0 0-1,0 0 1,0-1-1,-1 1 1,0-1 0,4-5-1,-6 7-31,0 0-1,0 0 1,0 0 0,0 0-1,-1-1 1,0 1-1,1 0 1,-1-1 0,-1 1-1,1-1 1,0 1-1,-1-1 1,0 1 0,0-1-1,0 0 1,0 1 0,0-1-1,-1 1 1,1-1-1,-1 1 1,0-1 0,0 1-1,-1 0 1,-2-6-1,3 7-18,0 1 0,0-1 0,0 1 0,0-1 0,0 1 0,0-1 0,0 1 0,-1-1 0,1 1 0,-1 0-1,1 0 1,-1 0 0,1 0 0,-1 0 0,0 0 0,0 0 0,1 1 0,-1-1 0,0 1 0,-3-1 0,2 0-7,0 1 0,0 1 0,-1-1 1,1 0-1,0 1 0,0-1 1,0 1-1,0 0 0,0 0 0,0 1 1,-4 1-1,-2 2-21,1 1 0,-1 0 0,1 0 1,0 1-1,0 0 0,-10 13 0,11-11 9,0 0 0,1 0-1,0 1 1,0 0 0,1 0 0,0 0-1,1 1 1,0-1 0,1 1 0,0 0-1,1 0 1,0 1 0,0 19 0,2-28 14,0 0 0,0 0 0,0 0 0,1 0 0,-1-1 0,1 1 0,0 0 0,-1 0 0,1-1-1,1 1 1,-1 0 0,0-1 0,1 1 0,-1-1 0,1 0 0,0 1 0,0-1 0,3 3 0,-2-3 6,0 0 0,0 0-1,0-1 1,0 1 0,1-1 0,-1 1-1,1-1 1,-1 0 0,1 0-1,-1-1 1,1 1 0,6-1-1,1 0 19,0-1-1,0 0 0,0-1 0,0 0 1,-1 0-1,1-1 0,-1-1 0,18-8 1,-10 2 28,-1-1 0,0 0 0,-1-2 0,0 0 0,-1 0 0,-1-1 0,0-1 0,-1-1 0,-1 0 0,0 0 1,-1-1-1,-1-1 0,0 0 0,13-36 0,-20 37-31,-3 17-18,1 0 0,-1 0 0,0 0 1,0-1-1,0 1 0,0 0 0,0 0 0,0 0 0,0 0 1,0 0-1,0 0 0,0 0 0,0-1 0,0 1 0,0 0 1,0 0-1,-1 0 0,1 0 0,0 0 0,0 0 0,0 0 0,0 0 1,0-1-1,0 1 0,0 0 0,0 0 0,0 0 0,0 0 1,0 0-1,0 0 0,0 0 0,-1 0 0,1 0 0,0 0 0,0 0 1,0 0-1,0 0 0,0-1 0,0 1 0,0 0 0,0 0 1,-1 0-1,1 0 0,0 0 0,0 0 0,0 0 0,0 0 1,0 0-1,0 0 0,0 0 0,-1 0 0,1 1 0,0-1 0,-2 1 1,1 0 0,-1 1 0,1 0-1,-1-1 1,1 1 0,0 0 0,-1 0-1,1 0 1,0-1 0,-1 4 0,-7 14-5,-10 31 0,17-44 4,0 0 0,1 0 0,0 0 0,0 0 0,0 1 0,1-1 0,0 0 1,0 1-1,2 10 0,-2-15 1,1-1-1,-1 1 1,1-1 0,-1 0-1,1 1 1,0-1 0,-1 0-1,1 0 1,0 0 0,0 1-1,0-1 1,0 0 0,0 0-1,0 0 1,0 0 0,0 0-1,1-1 1,-1 1 0,3 1-1,-1-1 0,0 0 0,1 0-1,-1 0 1,1 0 0,-1-1-1,1 1 1,-1-1 0,5 0-1,6-2-25,1 1 0,-1-2 0,15-4 0,-24 6 8,66-22-265,-49 15 73,-1 1 0,45-8-1,-66 14 203,1 1-1,0 0 0,0 0 1,0 0-1,0-1 0,0 1 1,0 0-1,0 0 0,0 0 1,0 0-1,0 1 0,0-1 1,-1 0-1,1 0 0,0 0 1,0 1-1,0-1 0,0 1 1,0-1-1,-1 0 0,1 1 1,0-1-1,0 1 1,0 0-1,-1-1 0,1 1 1,0 0-1,0 1 0,0 0 11,-1 1 1,1-1-1,-1 1 0,0-1 0,0 1 1,0-1-1,0 1 0,0 0 0,-1 2 1,0 1 53,1-5-39,0 1 0,0-1 0,0 1 0,-1-1 0,1 0 0,1 1 0,-1-1 0,0 0 0,0 1 0,0-1 0,1 0 0,-1 1 0,1-1 0,-1 0 0,1 1 0,0-1 0,-1 0 0,1 0 0,0 0 0,0 0 0,0 0 0,1 2 0,-1-2 1,1-1-1,0 1 1,-1 0-1,1-1 1,0 1-1,-1-1 1,1 1-1,0-1 0,0 0 1,-1 1-1,1-1 1,0 0-1,0 0 1,0-1-1,1 1 0,9-3 46,-1 0-1,1 0 1,-1-1-1,12-6 1,-16 7-38,44-22 57,-36 16-187,1 1-1,0 1 1,32-10-1,-47 17 84,0 0-1,0-1 1,0 1 0,-1 0-1,1 0 1,0 0-1,0 0 1,0-1-1,0 2 1,0-1-1,0 0 1,0 0 0,0 0-1,0 0 1,0 0-1,0 1 1,-1-1-1,2 1 1,-1-1-7,-1 1 1,0-1-1,0 1 1,0-1-1,1 0 0,-1 1 1,0-1-1,0 1 1,0-1-1,0 1 1,0-1-1,0 0 0,0 1 1,0-1-1,0 1 1,0-1-1,0 1 1,0-1-1,0 0 0,-1 1 1,1-1-1,0 1 1,0-1-1,0 1 1,-1 0-1,-19 25-859,12-16 652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9.870"/>
    </inkml:context>
    <inkml:brush xml:id="br0">
      <inkml:brushProperty name="width" value="0.05" units="cm"/>
      <inkml:brushProperty name="height" value="0.05" units="cm"/>
    </inkml:brush>
  </inkml:definitions>
  <inkml:trace contextRef="#ctx0" brushRef="#br0">104 0 16924,'-2'30'877,"-1"0"0,-2-1-1,0 0 1,-15 41 0,2-1 477,0 8-143,-13 145 0,30-218-1187,1 26 86,0-29-105,0 0 0,0 0 0,0 0 0,0 1 0,0-1 0,1 0 0,-1 0 0,0 0 0,1 0 0,-1 0 0,1 0 0,-1 0 0,1 0 0,0 0 0,-1 0 0,1 0 0,0 0-1,-1 0 1,2 0 0,-1-1-2,-1 0-1,1 0 1,-1 0-1,1 0 0,0 0 1,-1 0-1,1 0 1,-1-1-1,1 1 0,-1 0 1,1 0-1,-1-1 1,1 1-1,-1 0 0,1-1 1,-1 1-1,1 0 0,-1-1 1,0 1-1,1-1 1,-1 1-1,0-1 0,1 1 1,-1-1-1,0 1 1,1-1-1,-1 1 0,0-1 1,0 1-1,0-1 1,1 0-1,8-22 17,-8 21-17,16-64-26,-15 52-17,1 0 0,1 0-1,0 0 1,1 0-1,1 1 1,8-16-1,-14 29 35,1-1-1,0 0 1,-1 0-1,1 1 0,0-1 1,-1 0-1,1 1 1,0-1-1,0 0 0,-1 1 1,1-1-1,0 1 1,0 0-1,0-1 0,0 1 1,0 0-1,0-1 1,-1 1-1,1 0 0,0 0 1,0 0-1,0 0 1,0 0-1,0 0 1,0 0-1,0 0 0,0 0 1,0 0-1,0 1 1,0-1-1,0 0 0,0 1 1,1 0-1,4 2 6,1 1 0,-1 0 0,11 8 0,5 4 82,-18-14-32,1 0-1,0 0 1,-1-1 0,1 0 0,0 0 0,0 0 0,0 0 0,0-1 0,0 0-1,0 0 1,0 0 0,0 0 0,5-2 0,-7 1-22,-1 1 1,0-1 0,1 0-1,-1 1 1,0-1-1,0 0 1,0 0-1,0-1 1,0 1-1,0 0 1,0-1-1,0 1 1,0-1-1,-1 0 1,1 1-1,0-1 1,-1 0-1,0 0 1,1 0-1,-1 0 1,0 0-1,0 0 1,0-1-1,0 1 1,-1 0-1,1-1 1,-1 1-1,1-4 1,-1 6-26,0-1 0,1 1 0,-1 0 0,0 0 0,0 0 1,0-1-1,0 1 0,0 0 0,0 0 0,0-1 0,0 1 0,0 0 1,0 0-1,0 0 0,-1-1 0,1 1 0,0 0 0,0 0 1,0 0-1,0-1 0,0 1 0,0 0 0,0 0 0,-1 0 0,1-1 1,0 1-1,0 0 0,0 0 0,0 0 0,-1 0 0,1 0 1,0-1-1,0 1 0,0 0 0,0 0 0,-1 0 0,1 0 1,-10 3-3,-9 12-30,14-8 31,0 0 0,0 1 0,1-1 0,0 1 0,0 0 0,1 0 0,0 0 0,1 0 0,-1 0 0,2 1 0,-1-1 0,1 1 0,0 13 0,1-20 9,1 0 1,-1-1 0,1 1-1,-1-1 1,1 1 0,0 0 0,0-1-1,0 1 1,0-1 0,0 0-1,0 1 1,0-1 0,0 0 0,0 0-1,1 0 1,-1 1 0,0-1-1,1-1 1,-1 1 0,1 0 0,-1 0-1,1 0 1,-1-1 0,1 1-1,0-1 1,-1 1 0,1-1 0,0 0-1,0 0 1,-1 0 0,1 0-1,0 0 1,-1 0 0,4 0 0,3-1 38,1 0 0,-1-1 0,1 0 0,-1 0 0,13-6 0,20-9 71,-3 0-26,1 2-1,43-10 0,-82 25-94,1 0 1,0-1-1,-1 1 1,1 0-1,0 0 1,-1 0-1,1 0 1,0 0-1,-1 0 0,1 0 1,-1 0-1,1 0 1,0 1-1,-1-1 1,1 0-1,0 0 1,-1 1-1,1-1 1,-1 0-1,1 1 1,-1-1-1,1 0 1,0 1-1,-1-1 0,0 1 1,1-1-1,-1 1 1,1-1-1,-1 1 1,0-1-1,1 1 1,-1-1-1,0 1 1,1 0-1,-1-1 1,0 1-1,0-1 1,0 1-1,1 0 0,-1-1 1,0 1-1,0 0 1,0-1-1,0 1 1,0 1-1,-5 36 26,3-25 40,2-13-55,0 1-1,0-1 1,-1 1-1,1-1 1,0 1-1,0 0 1,1-1-1,-1 1 1,0-1-1,0 1 1,0-1-1,0 1 0,0-1 1,1 1-1,-1-1 1,0 1-1,0-1 1,1 1-1,-1-1 1,0 1-1,1-1 1,-1 0-1,0 1 1,1-1-1,-1 0 1,1 1-1,-1-1 1,0 0-1,1 1 1,-1-1-1,1 0 1,-1 0-1,1 0 1,-1 1-1,1-1 1,-1 0-1,1 0 1,0 0-1,-1 0 1,1 0-1,-1 0 1,1 0-1,-1 0 0,1 0 1,-1 0-1,1 0 1,0-1-1,29-9 152,-24 7-208,13-5-73,29-19 1,-30 16 33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0.601"/>
    </inkml:context>
    <inkml:brush xml:id="br0">
      <inkml:brushProperty name="width" value="0.05" units="cm"/>
      <inkml:brushProperty name="height" value="0.05" units="cm"/>
    </inkml:brush>
  </inkml:definitions>
  <inkml:trace contextRef="#ctx0" brushRef="#br0">9 165 16500,'-1'-2'198,"0"1"1,0 0 0,1 0-1,-1-1 1,0 1 0,0 0 0,1-1-1,-1 1 1,1-1 0,-1 1-1,1-1 1,0 1 0,0-1 0,-1 1-1,1-1 1,0 1 0,0-1-1,1 1 1,-1-3 0,1 1 105,0-1 1,0 1-1,0 0 1,1 0-1,-1 0 1,1 0-1,0 0 0,3-4 1,2-1 265,-1 1 0,2 0 0,-1 0 0,1 0 0,10-5 0,-6 4-29,-4 1-227,1 2-1,0-1 0,0 1 1,15-5-1,-23 9-285,0 0-1,1 1 1,-1-1-1,1 1 1,0 0-1,-1-1 1,1 1-1,-1 0 1,1 0-1,-1 0 1,1 0-1,0 0 1,-1 0-1,1 1 1,-1-1-1,1 0 1,-1 1-1,1 0 1,-1-1-1,1 1 1,-1 0-1,0-1 1,1 1-1,-1 0 1,0 0-1,1 0 1,-1 0-1,0 0 1,0 1-1,0-1 1,0 0-1,0 0 1,0 1-1,-1-1 1,1 0-1,0 3 1,2 3 7,0 1 1,-1 0-1,-1 0 1,1-1-1,-1 1 1,-1 0 0,0 13-1,-7 61-122,3-47 11,2-14 23,0-16 34,1 0-1,1 0 1,-1 0 0,1 0 0,0 0 0,0 0 0,1 0-1,-1 0 1,1 0 0,2 5 0,-3-9 16,0-1 0,0 1-1,0-1 1,1 1 0,-1 0 0,0-1-1,1 1 1,-1-1 0,0 1 0,1-1 0,-1 1-1,1-1 1,-1 1 0,1-1 0,-1 0-1,1 1 1,-1-1 0,1 1 0,0-1 0,-1 0-1,1 0 1,-1 1 0,1-1 0,0 0-1,-1 0 1,1 0 0,0 0 0,-1 0-1,1 0 1,0 0 0,0 0 0,2 0 4,-1-1 1,0 0-1,1 0 1,-1 0-1,0 0 1,0 0-1,0 0 0,0 0 1,2-2-1,5-4 43,-1 0-1,-1-1 1,10-10-1,-6 4 23,-1-1 0,0-1 0,-1 0 0,0 0 0,7-21 0,-12 26-65,0-1 1,-1 1-1,-1-1 1,0 0-1,0 0 0,-1 0 1,0 1-1,-3-25 0,2 35-14,0 0 0,0 0 0,0 0 0,0 1 0,0-1 0,0 0 0,-1 0 0,1 0 0,0 0 0,-1 0 0,1 0 0,-1 1-1,1-1 1,0 0 0,-1 0 0,0 1 0,1-1 0,-1 0 0,1 1 0,-1-1 0,0 0 0,0 1 0,1-1 0,-1 1 0,0-1 0,0 1-1,0-1 1,1 1 0,-1 0 0,0 0 0,0-1 0,0 1 0,0 0 0,-1 0 0,1 0-40,-1 0 0,1 1 1,0-1-1,0 0 0,-1 1 1,1-1-1,0 1 0,0 0 1,0-1-1,0 1 0,0 0 1,0 0-1,0-1 0,0 1 1,0 0-1,0 0 0,0 0 1,1 0-1,-1 0 0,0 1 1,1-1-1,-1 0 0,1 0 1,-1 0-1,0 2 0,0 2-332,0 0 0,0 0-1,0 0 1,0 1 0,1 8 0,0-12 304,0 0 1,0 0-1,0-1 1,0 1 0,0 0-1,1-1 1,-1 1-1,1 0 1,-1-1 0,1 1-1,0 0 1,0-1-1,-1 1 1,1-1 0,0 0-1,0 1 1,0-1-1,1 0 1,-1 1 0,0-1-1,0 0 1,3 2-1,17 4-812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1.008"/>
    </inkml:context>
    <inkml:brush xml:id="br0">
      <inkml:brushProperty name="width" value="0.05" units="cm"/>
      <inkml:brushProperty name="height" value="0.05" units="cm"/>
    </inkml:brush>
  </inkml:definitions>
  <inkml:trace contextRef="#ctx0" brushRef="#br0">164 0 20020,'-47'55'2190,"25"-31"-1473,1 2 1,1 0-1,-20 35 1,38-57-657,0 0-1,0-1 1,0 1 0,1 0 0,0 0-1,0 0 1,0 0 0,0 6-1,1-9-48,0 0 0,0 0 0,0 0 0,0 0 0,0 0 0,0 0-1,1 0 1,-1 0 0,0 0 0,1 0 0,-1-1 0,1 1 0,-1 0 0,1 0-1,-1 0 1,1-1 0,-1 1 0,1 0 0,0 0 0,0-1 0,-1 1 0,1-1-1,0 1 1,0 0 0,0-1 0,-1 0 0,1 1 0,0-1 0,0 1 0,0-1-1,0 0 1,0 0 0,0 0 0,0 1 0,0-1 0,0 0 0,2-1 0,11 1 25,-1-1 1,1-1-1,-1 0 1,1-1-1,-1 0 1,0-1 0,18-8-1,-13 5-67,-1 1-1,1 1 1,24-5-1,-41 10 22,0 0 0,-1 0 0,1 0 1,0 0-1,-1 0 0,1 0 0,0 0 0,-1 0 0,1 0 0,-1 0 0,1 0 0,0 0 0,-1 0 0,1 0 0,0 1 0,-1-1 0,1 0 0,-1 0 0,1 1 1,-1-1-1,1 0 0,0 1 0,-1 0-2,0-1 1,1 1-1,-1-1 1,0 0 0,0 1-1,0-1 1,0 0-1,0 1 1,0-1-1,0 1 1,-1-1-1,1 0 1,0 1 0,0-1-1,0 1 1,0-1-1,0 0 1,0 1-1,-1-1 1,1 0 0,0 1-1,0-1 1,-1 0-1,1 1 1,-1-1 38,1 1 0,0-1-1,-1 1 1,1-1 0,0 1 0,-1-1 0,1 1 0,-1-1 0,1 1 0,0-1 0,-1 0 0,1 1-1,-1-1 1,1 0 0,-1 0 0,1 1 0,-1-1 0,0 0 0,1 0 0,-1 0 0,1 0-1,-1 1 1,1-1 0,-1 0 0,0 0 0,1 0 0,-1 0 0,1 0 0,-1-1 0,0 1 0,1 0-1,-1 0 1,1 0 0,-1 0 0,1-1 0,-1 1 0,1 0 0,-2-1 0,0-3 145,1-1 0,-1 1 1,1-1-1,0 1 0,0-1 1,1 1-1,-1-1 0,1 0 0,0 1 1,0-8-1,10-52 940,-6 37-940,-4 25-232,0 0-1,0 0 1,1 0-1,-1 0 1,0 0 0,1 0-1,-1 0 1,1 1-1,0-1 1,0 0-1,0 0 1,0 1-1,0-1 1,0 0-1,0 1 1,0-1-1,0 1 1,1-1-1,-1 1 1,1 0-1,-1 0 1,1-1-1,0 1 1,-1 0-1,1 1 1,0-1-1,0 0 1,-1 0-1,1 1 1,0-1-1,0 1 1,0-1-1,0 1 1,0 0-1,0 0 1,0 0-1,0 0 1,0 0 0,0 0-1,0 1 1,-1-1-1,5 2 1,42 14-1027,-20-8 392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1.995"/>
    </inkml:context>
    <inkml:brush xml:id="br0">
      <inkml:brushProperty name="width" value="0.05" units="cm"/>
      <inkml:brushProperty name="height" value="0.05" units="cm"/>
    </inkml:brush>
  </inkml:definitions>
  <inkml:trace contextRef="#ctx0" brushRef="#br0">120 41 21245,'2'3'182,"-1"-1"1,1 1-1,0-1 1,-1 1 0,1 0-1,-1-1 1,0 1-1,0 0 1,0 0 0,0 0-1,-1 0 1,1 0-1,-1 0 1,0 0 0,1 0-1,-2 5 1,0 8 94,-1-1 0,-4 18 0,1-11 523,-58 258 1232,11-58-1701,46-180-315,6-42-14,0 0 0,0 0 0,0 0 0,0 0-1,0-1 1,0 1 0,1 0 0,-1 0 0,0 0-1,0 0 1,0 0 0,0 0 0,0 0 0,0 0 0,1 0-1,-1 0 1,0 0 0,0 0 0,0 0 0,0 0-1,0-1 1,1 1 0,-1 0 0,0 0 0,0 0-1,0 1 1,0-1 0,0 0 0,1 0 0,-1 0-1,0 0 1,0 0 0,0 0 0,0 0 0,0 0 0,0 0-1,1 0 1,-1 0 0,0 0 0,0 0 0,0 0-1,0 1 1,0-1 0,0 0 0,0 0 0,0 0-1,1 0 1,-1 0 0,0 0 0,0 1 0,0-1-1,0 0 1,0 0 0,6-13 56,1-12-12,-1 0 0,-1 0 0,-1 0 0,0-47 0,-4 14-122,-9-58 1,8 106 38,1 8 26,0 1 1,0-1-1,0 1 1,0-1-1,0 1 1,-1-1 0,1 1-1,0 0 1,-1-1-1,1 1 1,-1-1 0,1 1-1,-1 0 1,0-1-1,-1 0 1,2 8-20,0-1-1,1 1 1,-1 0-1,1 0 1,0 0-1,3 6 1,-1-2 14,1-1 0,0 1 0,1-1 1,0 0-1,1-1 0,0 1 0,0-1 0,1 0 1,0 0-1,0-1 0,12 9 0,-15-13 19,0 0 0,0 0 0,1-1 0,-1 1 0,1-1-1,0 0 1,0-1 0,0 1 0,0-1 0,0 0-1,0 0 1,0 0 0,0-1 0,0 0 0,0 0 0,0 0-1,1 0 1,-1-1 0,0 0 0,0 0 0,0 0 0,0-1-1,-1 0 1,10-4 0,-6 2 32,-1-1 1,0 1-1,0-1 1,-1-1-1,1 1 0,-1-1 1,0 0-1,0 0 1,-1-1-1,0 0 0,0 0 1,-1 0-1,0 0 1,0-1-1,0 0 0,-1 0 1,-1 0-1,1 0 1,-1 0-1,0 0 0,0-15 1,-1 21-32,-1 1 0,0 0 1,0 0-1,0 0 0,0 0 0,0 0 1,0 0-1,0 0 0,0 0 0,0 0 1,-1 0-1,1 0 0,0 0 0,-1 0 1,1 0-1,-1 0 0,1 0 0,-1 0 1,1 1-1,-1-1 0,0 0 0,1 0 0,-1 0 1,-1 0-1,1 1-2,0 0-1,0-1 1,0 1 0,0 0-1,0 0 1,0 0-1,0 0 1,0 1 0,0-1-1,0 0 1,0 0 0,0 1-1,0-1 1,0 0 0,1 1-1,-1-1 1,0 1-1,0-1 1,-1 2 0,-3 2-4,0-1 0,1 1 0,-1 1 0,1-1 0,0 1 1,0-1-1,-3 7 0,0 3-5,0 0 0,0 1-1,2 0 1,0 1 0,1-1 0,0 1 0,-2 28 0,6-42 11,0 1 0,0-1 0,0 0 0,0 1 0,0-1 0,0 1 0,1-1 0,0 0 1,-1 1-1,1-1 0,0 0 0,0 0 0,0 0 0,0 1 0,0-1 0,1 0 1,-1 0-1,0-1 0,1 1 0,0 0 0,-1 0 0,1-1 0,0 1 0,0-1 0,0 1 1,0-1-1,0 0 0,0 0 0,1 0 0,-1 0 0,0 0 0,0-1 0,1 1 1,-1-1-1,0 1 0,1-1 0,-1 0 0,1 0 0,-1 0 0,0 0 0,1 0 1,-1-1-1,1 1 0,1-1 0,9-3 33,-1-1 0,-1 1 0,1-2 0,0 0 0,-1 0 0,0-1 1,-1 0-1,0-1 0,13-12 0,6-10 1,38-48 0,-63 73-52,-13 45-456,8-36 444,-5 14-65,1 0 0,-5 29 0,10-44 94,-1 0 0,1 0 1,-1 1-1,1-1 0,0 0 0,0 1 1,0-1-1,1 0 0,-1 0 0,1 1 1,0-1-1,0 0 0,0 0 0,0 0 1,1 0-1,-1 0 0,1 0 0,0 0 1,-1 0-1,1-1 0,1 1 0,2 2 0,-2-3 15,0-1-1,0 1 0,0-1 1,0 0-1,0 0 0,0 0 1,0-1-1,0 1 0,1-1 1,-1 0-1,0 1 0,0-2 0,1 1 1,-1 0-1,0-1 0,0 1 1,0-1-1,5-1 0,2-2 36,1 0-1,-2 0 0,1-1 1,12-7-1,2-5 12,-1-1 0,0-1 0,-2-1 0,0-1 0,-1 0 0,-1-2-1,23-35 1,-15 15-195,-3-1 0,-1-2 0,26-71 0,-47 112 108,14-45-193,-15 45 162,0 0 0,0-1 1,0 1-1,0 0 1,-1 0-1,0 0 1,0 0-1,-2-6 0,2 11 46,0-1 0,0 1-1,0 0 1,0-1 0,0 1-1,0 0 1,-1 0-1,1-1 1,0 1 0,0 0-1,0 0 1,-1-1 0,1 1-1,0 0 1,0 0-1,0 0 1,-1-1 0,1 1-1,0 0 1,-1 0 0,1 0-1,0 0 1,0 0-1,-1 0 1,1-1 0,0 1-1,-1 0 1,1 0-1,0 0 1,-1 0 0,1 0-1,0 0 1,-1 0 0,1 0-1,0 1 1,0-1-1,-1 0 1,0 0 0,-11 6-138,2 1 112,1 1 0,0 0 0,0 1 0,1 0 0,0 0-1,0 1 1,-7 12 0,-40 79-45,43-75 87,1 0 0,1 1 0,1 1 0,-6 32 0,12-42 3,1 0 1,0 0 0,1 0 0,1 0-1,0 0 1,2 0 0,6 31 0,-6-42-19,0-1 0,1 1 0,-1-1 1,2 1-1,-1-1 0,1 0 0,7 10 0,-10-15-38,0 0 0,0 0 0,-1 0 0,1 0 0,0 0 0,0 0 0,0 0 0,0 0 0,0 0 0,1 0 0,-1-1 0,0 1 0,0-1 0,0 1 0,1-1 0,-1 1 0,0-1 0,1 1 0,-1-1 0,0 0 0,1 0 0,-1 0 0,0 0 0,1 0 0,-1 0 0,0 0 0,1 0 0,-1-1 0,0 1 0,1 0 0,-1-1 0,0 1 0,1-1 0,-1 0 0,0 1 0,0-1-1,0 0 1,0 1 0,0-1 0,0 0 0,0 0 0,0 0 0,0 0 0,0 0 0,0 0 0,0-1 0,-1 1 0,2-2 0,3-6-74,-1 0-1,1-1 0,-1 0 1,-1 0-1,0 0 0,2-16 1,7-33-467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2.364"/>
    </inkml:context>
    <inkml:brush xml:id="br0">
      <inkml:brushProperty name="width" value="0.05" units="cm"/>
      <inkml:brushProperty name="height" value="0.05" units="cm"/>
    </inkml:brush>
  </inkml:definitions>
  <inkml:trace contextRef="#ctx0" brushRef="#br0">13 5 20612,'-10'-4'1945,"7"5"-1649,4 11-584,11-5 1320,-5 4-656,0 8-160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2.707"/>
    </inkml:context>
    <inkml:brush xml:id="br0">
      <inkml:brushProperty name="width" value="0.05" units="cm"/>
      <inkml:brushProperty name="height" value="0.05" units="cm"/>
    </inkml:brush>
  </inkml:definitions>
  <inkml:trace contextRef="#ctx0" brushRef="#br0">166 6 20636,'0'0'39,"0"0"0,0 0-1,0 0 1,0-1 0,0 1-1,0 0 1,0 0-1,0 0 1,0 0 0,0-1-1,0 1 1,0 0 0,0 0-1,0 0 1,0-1 0,0 1-1,0 0 1,0 0-1,-1 0 1,1 0 0,0 0-1,0-1 1,0 1 0,0 0-1,0 0 1,0 0 0,0 0-1,-1 0 1,1-1-1,0 1 1,0 0 0,0 0-1,0 0 1,-1 0 0,1 0-1,0 0 1,0 0 0,0 0-1,0 0 1,-1 0-1,1 0 1,0 0 0,0 0-1,0 0 1,0 0 0,-1 0-1,1 0 1,0 0 0,0 0-1,0 0 1,-1 0-1,1 0 1,0 0 0,0 0-1,0 0 1,0 0 0,-1 0-1,1 0 1,0 1 0,0-1-1,0 0 1,0 0-1,0 0 1,0 0 0,-1 0-1,1 1 1,-10 14 652,-5 21-30,2 0 1,2 0-1,1 1 1,-7 53-1,15-79-643,-3 16 9,-1 29-1,6-50-25,-1 0 0,1 0 0,1-1 0,-1 1-1,1 0 1,0 0 0,0-1 0,1 1 0,-1 0 0,1-1 0,4 9 0,-4-13 0,-1 1 1,1 0 0,-1-1-1,1 1 1,0-1 0,0 1 0,-1-1-1,1 0 1,0 1 0,0-1-1,0 0 1,0-1 0,1 1-1,-1 0 1,0-1 0,0 1 0,0-1-1,1 1 1,-1-1 0,0 0-1,0 0 1,5-1 0,6 0-8,0-1 1,0 0-1,12-5 1,17-2-117,-37 8 80,0 1 0,1 0-1,-1 0 1,1 0-1,-1 1 1,9 1-1,-13-2 34,0 0-1,0 1 1,0-1 0,-1 1-1,1-1 1,0 0-1,0 1 1,0-1-1,0 1 1,0 0-1,-1-1 1,1 1-1,0 0 1,-1-1-1,1 1 1,0 0-1,-1 0 1,1 0-1,-1 0 1,1-1-1,-1 1 1,0 0-1,1 0 1,-1 0-1,0 0 1,1 0-1,-1 0 1,0 0-1,0 0 1,0 0-1,0 0 1,0 0-1,0 0 1,0 0-1,0 0 1,-1 0-1,1 0 1,0 0-1,-1 0 1,1 0-1,0 0 1,-1 0-1,1-1 1,-2 2-1,0 3 25,-1-1 0,0 0-1,0-1 1,-1 1 0,1 0-1,-1-1 1,1 0 0,-1 0-1,0 0 1,0 0 0,-1-1-1,1 1 1,0-1 0,-7 2-1,-5 2 195,0 0 0,-32 5 0,39-9-224,0-1 0,-1 0-1,1-1 1,-1 0 0,1 0-1,0-1 1,-1 0 0,1-1-1,-13-3 1,19 4-101,0 0-1,0 0 1,0 0 0,1-1-1,-1 1 1,1-1 0,-1 0-1,1 1 1,0-1 0,-1 0-1,1 0 1,0 0-1,0-1 1,0 1 0,1 0-1,-1-1 1,0 1 0,1-1-1,0 0 1,0 1 0,0-1-1,0 0 1,0 0 0,0 0-1,1 0 1,-1 0-1,1 0 1,0 0 0,0 0-1,0 0 1,0 0 0,1-5-1,10-32-700,10-2-299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3.176"/>
    </inkml:context>
    <inkml:brush xml:id="br0">
      <inkml:brushProperty name="width" value="0.05" units="cm"/>
      <inkml:brushProperty name="height" value="0.05" units="cm"/>
    </inkml:brush>
  </inkml:definitions>
  <inkml:trace contextRef="#ctx0" brushRef="#br0">76 214 19468,'3'2'282,"1"0"-1,-1-1 0,1 0 1,0 1-1,-1-1 0,1 0 1,6 0-1,-8-1-193,0 0 0,0-1 1,0 1-1,0 0 0,0-1 0,0 1 0,0-1 1,0 0-1,0 0 0,0 0 0,0 0 0,0 0 0,-1 0 1,1 0-1,0-1 0,1-1 0,5-5 401,0 0 0,0-1 0,-1 0 0,-1 0 0,1-1 0,-1 0-1,7-16 1,-11 22-451,0 0-1,-1 0 1,1 0 0,-1-1-1,1 1 1,-1-1-1,-1 1 1,1-1-1,-1 1 1,0-1-1,0 0 1,0 1-1,0-1 1,-1 1-1,0-1 1,0 1 0,0-1-1,0 1 1,-1 0-1,1-1 1,-4-4-1,4 8-24,0 0 0,0-1 0,0 1-1,0 0 1,-1-1 0,1 1 0,0 0 0,-1 0-1,1 0 1,-1 0 0,1 0 0,-1 1 0,1-1-1,-1 0 1,0 1 0,1-1 0,-1 1 0,0 0-1,0-1 1,-1 1 0,-1 0 4,1 0 1,-1 1-1,1-1 0,0 1 0,-1 0 1,1 0-1,0 0 0,0 0 1,-6 4-1,0 0 4,0 1 1,0 1-1,1-1 0,0 1 0,-13 15 1,12-11-30,1 0 0,0 1 0,1 0-1,0 0 1,0 1 0,-5 17 0,9-22 1,1-1-1,-1 1 1,2 0-1,-1 0 0,1 0 1,0 0-1,1 0 1,0 0-1,0 0 1,1 0-1,0 0 1,3 12-1,-3-17 9,0 0-1,1 0 1,-1 0-1,1 0 1,0 0-1,0-1 1,0 1-1,0 0 1,0-1-1,0 0 1,1 0-1,-1 1 1,1-1-1,0-1 1,0 1-1,0 0 1,-1-1-1,1 1 1,1-1-1,-1 0 1,0 0-1,0 0 1,0-1-1,0 1 1,1-1-1,-1 1 1,6-1-1,1-1 25,1 1 1,-1-1-1,1 0 0,-1-1 0,0-1 1,0 1-1,16-8 0,-5 0 51,0-1 0,-1 0 1,-1-2-1,0 0 0,26-24 0,-20 13 37,0-1 0,40-55 0,-61 77-157,-5 10-1,-6 13-29,-16 31 0,12-27 28,-13 36 0,22-53 56,1 0 0,-1 0 0,1 0 0,0 0 0,0 0 0,1 0-1,0 0 1,0 0 0,1 0 0,2 9 0,-3-14-3,0-1 0,1 1-1,-1-1 1,1 0 0,0 1-1,-1-1 1,1 1 0,0-1-1,0 0 1,0 0 0,0 1 0,0-1-1,0 0 1,0 0 0,0 0-1,1 0 1,-1 0 0,0 0-1,1-1 1,1 2 0,-1-1 7,1 0 0,0-1 1,0 1-1,0-1 1,0 1-1,-1-1 0,1 0 1,0 0-1,0 0 1,4-1-1,1-1-6,0 0 0,0 0-1,0-1 1,-1 0 0,1 0 0,-1-1 0,8-5 0,-5 2-141,0 1 0,-1-2 0,0 1 0,0-2 1,-1 1-1,0-1 0,0 0 0,-1-1 0,0 1 1,-1-2-1,0 1 0,-1-1 0,0 1 0,0-1 1,-1-1-1,-1 1 0,0-1 0,2-15 0,-6-16-429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3.582"/>
    </inkml:context>
    <inkml:brush xml:id="br0">
      <inkml:brushProperty name="width" value="0.05" units="cm"/>
      <inkml:brushProperty name="height" value="0.05" units="cm"/>
    </inkml:brush>
  </inkml:definitions>
  <inkml:trace contextRef="#ctx0" brushRef="#br0">1 4 19652,'4'-4'2225,"0"4"391,-7 4-2176,-2 2-328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4.020"/>
    </inkml:context>
    <inkml:brush xml:id="br0">
      <inkml:brushProperty name="width" value="0.05" units="cm"/>
      <inkml:brushProperty name="height" value="0.05" units="cm"/>
    </inkml:brush>
  </inkml:definitions>
  <inkml:trace contextRef="#ctx0" brushRef="#br0">106 64 19332,'-34'97'2141,"5"-20"-1361,19-45-442,1 0 1,1 1 0,2 0 0,2 0-1,-2 51 1,6-78-280,1 0 0,-1 0 1,1 0-1,0 0 0,1 0 0,0-1 0,-1 1 0,4 6 0,-3-10-26,-1 0-1,0 1 0,1-1 1,0 0-1,-1 0 0,1 0 1,0 0-1,0 0 0,0 0 1,0-1-1,0 1 0,1-1 1,-1 1-1,0-1 0,1 0 1,-1 0-1,1 0 0,0 0 1,4 1-1,0-2 19,0 1-1,0-2 1,0 1 0,0 0-1,0-1 1,-1-1 0,1 1-1,0-1 1,-1 0 0,1 0-1,-1-1 1,0 0-1,0 0 1,7-5 0,3-2 75,-1-1 0,-1 0 0,0-1 0,15-17 0,-7 4 90,0-1 0,-2 0 0,29-51 0,-39 58-170,-1 0 0,0-1 0,-2-1 0,0 1 0,-1-1-1,5-38 1,-10 42-92,-5 13-48,2 5 84,1 0-1,0 0 0,0 0 0,0 0 0,0 0 1,0 0-1,0 0 0,0 0 0,1 0 1,-1 1-1,0-1 0,1 0 0,-2 3 1,-7 21-39,1 1 0,1 0 0,1 0 0,1 0 0,2 1 0,0 0 0,3 41 0,0-58 62,1 0 0,0 0 0,1 0 1,0 0-1,0-1 0,1 1 1,8 18-1,-9-25 10,-1-1 0,1 1 0,-1 0 1,1-1-1,0 0 0,0 1 0,0-1 0,0 0 0,0 0 0,1 0 0,-1 0 0,1 0 0,-1-1 1,1 1-1,0-1 0,-1 0 0,1 0 0,0 0 0,0 0 0,0 0 0,0 0 0,0-1 1,0 1-1,0-1 0,0 0 0,0 0 0,0 0 0,0-1 0,0 1 0,4-2 0,3-1 62,-1 0-1,1-1 1,-1 0-1,0-1 1,0 0-1,-1 0 1,1-1-1,-1 0 1,0 0-1,-1-1 1,0 0-1,0-1 1,0 1-1,-1-1 1,7-12-1,2-4 29,-1-1 0,-1 0 1,-1-1-1,10-34 0,-14 37-240,-2-1 1,-1 1-1,3-29 0,-6 43-114,-2 1 0,1-1 1,-1 1-1,-1-1 0,0 1 0,0-1 0,0 1 0,-1-1 0,-1 1 1,1 0-1,-1 0 0,-6-12 0,8 19 173,0-1 1,0 1-1,0 0 0,0-1 0,-1 1 1,1 0-1,0 0 0,-1-1 1,1 1-1,0 0 0,-1 0 0,1 1 1,-1-1-1,0 0 0,1 0 1,-1 1-1,0-1 0,1 1 0,-1-1 1,0 1-1,-2 0 0,-11 6-768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4.749"/>
    </inkml:context>
    <inkml:brush xml:id="br0">
      <inkml:brushProperty name="width" value="0.05" units="cm"/>
      <inkml:brushProperty name="height" value="0.05" units="cm"/>
    </inkml:brush>
  </inkml:definitions>
  <inkml:trace contextRef="#ctx0" brushRef="#br0">40 209 20564,'0'1'108,"0"0"0,0 0 0,0 0-1,1 0 1,-1 0 0,0 0-1,1 0 1,-1 0 0,0 0-1,1 0 1,-1 0 0,1 0 0,0 0-1,-1-1 1,1 1 0,0 0-1,-1 0 1,1-1 0,0 1 0,0-1-1,0 1 1,-1 0 0,3 0-1,-1 0 69,1-1-1,-1 1 0,1 0 0,-1-1 0,1 1 1,0-1-1,-1 0 0,1 0 0,3-1 0,2 0 141,1 0 0,-1-1 1,0 0-1,0 0 0,9-5 0,-7 2-119,1 0 0,-2-1 0,1 0 1,-1-1-1,0 0 0,0 0 0,-1-1 0,11-12 1,-16 16-179,1 0 1,-1 0 0,0-1 0,-1 1 0,1-1 0,-1 0 0,0 0 0,0 0 0,0 0 0,-1 0 0,1 0 0,-1 0 0,-1 0 0,1-1 0,-1 1 0,0 0 0,0-1 0,0 1 0,-3-11 0,3 14-40,-1 0 0,1 0 1,-1 1-1,0-1 1,0 0-1,0 0 1,0 0-1,0 1 0,0-1 1,0 0-1,0 1 1,-1-1-1,1 1 1,-1-1-1,1 1 1,-1 0-1,0 0 0,1 0 1,-1 0-1,0 0 1,0 0-1,0 0 1,1 0-1,-1 1 0,0-1 1,0 1-1,0-1 1,0 1-1,0 0 1,0 0-1,0 0 0,0 0 1,-3 1-1,-1-1-30,1 1-1,-1 1 1,1-1-1,-1 1 1,1 0 0,0 0-1,0 1 1,0-1-1,0 1 1,-8 6-1,-1 4-2,0 0-1,1 1 0,1 0 0,0 0 0,1 2 1,1-1-1,1 2 0,0-1 0,0 1 1,2 0-1,0 1 0,-6 28 0,12-39 44,0-1-1,0 1 0,1 0 0,-1-1 0,2 1 0,-1-1 1,1 1-1,0 0 0,0-1 0,4 9 0,-4-11 5,0-1 0,1 0 0,-1 0 0,1 0 1,0-1-1,0 1 0,0 0 0,0-1 0,1 1 0,-1-1 0,0 0 0,1 0 0,0 0 0,-1 0 0,1 0 0,0 0 0,0-1 0,0 0 0,0 1 0,1-1 0,-1 0 0,4 0 0,4 1 10,0-2 0,0 1 0,0-2 0,-1 1 0,1-1 0,0-1 0,0 0 0,-1-1 0,0 0 0,1 0 0,-1-1 0,0-1 0,-1 1 0,12-8 0,3-4 73,0 0 0,-1-2 0,0 0 1,21-25-1,81-93 364,-117 131-429,-7 10-15,-8 12-3,7-16 10,-2 2 3,-7 18 80,-10 34-1,17-49-51,1-1-1,0 1 0,0 0 1,0 0-1,1-1 0,0 1 1,0 0-1,0 0 0,1 0 0,0 0 1,2 8-1,-2-11-14,0-1-1,0 0 0,1 1 1,-1-1-1,1 0 1,-1 0-1,1 0 1,0 0-1,0 0 1,0 0-1,0-1 0,0 1 1,0-1-1,0 1 1,1-1-1,-1 0 1,1 0-1,-1 0 1,1 0-1,-1 0 0,1-1 1,-1 1-1,1-1 1,0 1-1,2-1 1,8 1 47,1-1 0,-1-1 1,23-4-1,-10-1-14,-1-1-1,0-1 1,0-1 0,41-22 0,-16 8-56,-16 4-30,-28 15 19,0 0-1,0 1 0,0 0 0,0 0 1,1 0-1,-1 1 0,10-2 1,-16 4 12,1 0 1,-1 0 0,1 0-1,0 0 1,-1 0 0,1 0-1,-1 0 1,1 0 0,-1 0-1,1 0 1,-1 0 0,1 1-1,-1-1 1,1 0 0,-1 0-1,1 1 1,-1-1 0,1 0-1,-1 1 1,1-1 0,-1 1 0,0-1-1,1 0 1,-1 1 0,0-1-1,1 1 1,-1-1 0,0 1-1,0-1 1,1 1 0,-1-1-1,0 1 1,0-1 0,0 1-1,0-1 1,0 1 0,1 0-1,-1-1 1,0 1 0,0-1-1,-1 1 1,1-1 0,0 1-1,0-1 1,0 1 0,0 0 0,-9 34-59,7-27 55,-1 3 8,0-1 1,1 1-1,0-1 0,0 18 1,2-26-7,0 0 0,0 0 1,0 0-1,1 1 0,-1-1 0,0 0 1,1 0-1,-1 0 0,1 0 0,0 0 1,0 0-1,0 0 0,0-1 0,0 1 1,0 0-1,0 0 0,1-1 1,-1 1-1,1-1 0,-1 1 0,1-1 1,-1 0-1,1 1 0,0-1 0,0 0 1,0 0-1,-1 0 0,1 0 0,0-1 1,2 2-1,2-1-143,1 1 0,-1-1 0,0 0-1,0 0 1,0-1 0,1 0 0,-1 0 0,0 0 0,0-1 0,1 0 0,-1 0 0,0 0 0,0-1 0,0 0-1,0-1 1,0 1 0,-1-1 0,1 0 0,-1 0 0,0-1 0,8-6 0,9-15-504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5.885"/>
    </inkml:context>
    <inkml:brush xml:id="br0">
      <inkml:brushProperty name="width" value="0.05" units="cm"/>
      <inkml:brushProperty name="height" value="0.05" units="cm"/>
    </inkml:brush>
  </inkml:definitions>
  <inkml:trace contextRef="#ctx0" brushRef="#br0">3 7 21237,'-2'-5'1472,"3"3"-1592,2 2-320,4 3 904,-1 3-360,5 1-280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5.152"/>
    </inkml:context>
    <inkml:brush xml:id="br0">
      <inkml:brushProperty name="width" value="0.05" units="cm"/>
      <inkml:brushProperty name="height" value="0.05" units="cm"/>
    </inkml:brush>
  </inkml:definitions>
  <inkml:trace contextRef="#ctx0" brushRef="#br0">9 0 24781,'-5'0'2257,"1"5"-1825,4 6-288,3-6 1144,3 3-1560,-5 2 384,-2-1-240,-4-4-48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7.100"/>
    </inkml:context>
    <inkml:brush xml:id="br0">
      <inkml:brushProperty name="width" value="0.05" units="cm"/>
      <inkml:brushProperty name="height" value="0.05" units="cm"/>
    </inkml:brush>
  </inkml:definitions>
  <inkml:trace contextRef="#ctx0" brushRef="#br0">146 1 16940,'-54'223'3332,"22"-103"-1717,-23 188-1,53-295-1414,1-7-17,0 0-1,1 0 1,0 0-1,0 0 1,0 1-1,2 10 1,-1-17-156,-1 1-1,0-1 1,0 1 0,0-1 0,0 1 0,0-1 0,1 0 0,-1 1 0,0-1 0,0 1 0,0-1-1,1 0 1,-1 1 0,0-1 0,1 0 0,-1 1 0,0-1 0,1 0 0,-1 1 0,1-1 0,-1 0-1,0 0 1,1 1 0,-1-1 0,1 0 0,-1 0 0,1 0 0,-1 0 0,1 0 0,-1 0 0,1 1-1,-1-1 1,1 0 0,-1 0 0,0 0 0,1-1 0,-1 1 0,1 0 0,-1 0 0,1 0 0,-1 0-1,1 0 1,-1-1 0,1 1 0,-1 0 0,0 0 0,1-1 0,-1 1 0,0 0 0,1 0 0,-1-1-1,1 1 1,-1 0 0,0-1 0,1 0 0,22-23 716,14-26 280,55-99 1,12-65-774,-95 193-393,0 1-323,11-32 1,-19 47 408,1 1-1,-1-1 1,0 0-1,0 0 0,-1 0 1,0 0-1,0 0 1,0 0-1,0 0 1,-1 0-1,1 0 1,-3-6-1,-6-6-343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7.506"/>
    </inkml:context>
    <inkml:brush xml:id="br0">
      <inkml:brushProperty name="width" value="0.05" units="cm"/>
      <inkml:brushProperty name="height" value="0.05" units="cm"/>
    </inkml:brush>
  </inkml:definitions>
  <inkml:trace contextRef="#ctx0" brushRef="#br0">7 463 19252,'-4'53'1905,"1"-10"-1241,3-1-248,7-12 632,6-3-552,7-11-704,3-9-448,1-11 512,2-9-248,1-13-208</inkml:trace>
  <inkml:trace contextRef="#ctx0" brushRef="#br0" timeOffset="1">420 0 19700,'-3'22'1825,"-5"22"-1121,-4 5-264,-1 10 1200,3 4-752,0 1-279,3-2-73,5-8-464,2-5-328,3-16-649,0-3-319,-1-13 936,-1-1-240,5-6-296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8.955"/>
    </inkml:context>
    <inkml:brush xml:id="br0">
      <inkml:brushProperty name="width" value="0.05" units="cm"/>
      <inkml:brushProperty name="height" value="0.05" units="cm"/>
    </inkml:brush>
  </inkml:definitions>
  <inkml:trace contextRef="#ctx0" brushRef="#br0">1 113 21028,'0'2'115,"1"-1"-1,0 1 1,0 0-1,-1-1 1,1 1-1,0-1 1,1 1-1,-1-1 1,0 1-1,0-1 1,1 0-1,-1 1 1,0-1-1,1 0 1,0 0-1,-1 0 1,1 0-1,-1 0 1,1-1-1,0 1 1,0 0-1,-1-1 1,1 1-1,0-1 1,0 0-1,0 0 0,2 1 1,3 0 87,1-1 0,0 1 0,-1-1 0,1-1 0,12-1-1,-15 0-141,0 0-1,0 1 0,0-2 0,0 1 0,0-1 1,0 1-1,0-1 0,-1-1 0,1 1 0,4-6 1,-7 8-38,0-1 1,0 0-1,-1 1 1,1-1-1,-1 0 1,1 0-1,-1 0 1,0 0-1,0 0 1,0 0-1,0 0 1,0 0-1,0-1 1,-1 1-1,1 0 1,-1-1-1,1 1 1,-1 0-1,0-1 1,0 1-1,0 0 1,0-1-1,-1 1 1,1 0-1,-1-1 1,0-2-1,0 4-12,1 0-1,-1 0 1,1 0-1,-1 0 1,0 0 0,0 0-1,0 0 1,0 0-1,0 0 1,0 0-1,0 0 1,0 1-1,0-1 1,0 0-1,0 1 1,0-1-1,0 1 1,0-1-1,-1 1 1,1 0-1,0-1 1,0 1-1,-1 0 1,1 0-1,0 0 1,-1 0 0,1 0-1,0 0 1,0 0-1,-1 0 1,1 1-1,0-1 1,0 0-1,-1 1 1,1-1-1,0 1 1,-1 0-1,-3 1-9,1 0 0,-1 1 1,1-1-1,0 1 0,0 0 0,0 0 0,0 1 0,-4 4 0,-2 4-45,1 1 0,0 1-1,1 0 1,0 0 0,-10 27 0,15-34 37,1-1 0,0 1 0,0 0 0,0 0 0,1 0 1,0 0-1,0 0 0,1 0 0,0 0 0,0 0 0,1 0 0,-1 0 0,2 0 0,-1 0 1,4 11-1,-4-16 5,0 0 0,0-1 0,0 1 0,1 0 0,-1-1 0,0 1 0,0-1 0,1 1 0,-1-1 1,1 0-1,0 1 0,-1-1 0,1 0 0,0 0 0,-1 0 0,1 0 0,0-1 0,4 2 0,-2-1-6,0-1 0,0 1 0,0-1 0,0 0 0,0 0-1,0 0 1,0-1 0,0 0 0,4-1 0,5-2-17,0-1 1,0 0 0,0-1 0,16-10-1,-16 7 35,0-1-1,-1 0 1,13-13-1,-13 11 102,0 0 0,17-10 0,-29 22-102,0-1 0,0 1-1,0 0 1,1 0 0,-1-1-1,0 1 1,0 0 0,1 0-1,-1 0 1,0 0 0,0-1-1,1 1 1,-1 0 0,0 0-1,1 0 1,-1 0 0,0 0-1,1 0 1,-1 0 0,0 0-1,0 0 1,1 0 0,-1 0-1,0 0 1,1 0 0,-1 0-1,0 0 1,1 0 0,-1 0-1,0 0 1,1 0 0,-1 0-1,0 1 1,0-1 0,1 0-1,-1 0 1,0 0 0,0 0-1,1 1 1,-1-1 0,0 0-1,0 0 1,1 1 0,-1-1-1,0 0 1,0 0-1,0 1 1,2 16 259,-1-9-181,-1-5-57,1 1 1,-1-1 0,1 1 0,0-1-1,1 0 1,-1 1 0,0-1-1,1 0 1,0 0 0,0 0 0,0 0-1,0 0 1,0 0 0,1-1 0,-1 1-1,1-1 1,-1 0 0,1 0 0,0 1-1,0-2 1,0 1 0,0 0 0,1-1-1,-1 1 1,0-1 0,0 0 0,1 0-1,-1 0 1,1-1 0,-1 1-1,1-1 1,-1 0 0,6 0 0,10-1 78,0-1 1,0 0-1,0-2 0,33-10 1,-38 10-79,17-7 27,-26 8-56,1 1 0,0-1 0,1 1 1,-1 1-1,0-1 0,0 1 0,1 0 0,-1 0 0,1 1 0,-1 0 0,10 1 0,-14 0-26,0 0 0,-1 1-1,1-1 1,0 1-1,-1-1 1,1 1 0,0 0-1,-1-1 1,0 1 0,0 0-1,1 0 1,-1 0 0,0 0-1,0 0 1,-1 0 0,1 0-1,0 4 1,3 0-1554,-3-24-1215,-7-89-5461,-8 0 5420,12 87 2966,1 5 303,3 11 753,12 21 889,-9-9-2105,4 4 166,1 0 0,0-1 0,1 0-1,0-1 1,17 12 0,67 38 459,-94-59-507,0 0 1,0 0-1,0-1 1,0 1-1,0 0 1,-1 0-1,1 0 1,0 0-1,0 0 1,-1 0-1,1 0 1,-1 0 0,1 1-1,-1-1 1,1 0-1,-1 0 1,0 0-1,1 1 1,-1-1-1,0 0 1,0 0-1,0 0 1,0 1-1,0-1 1,0 2-1,-11 36 1980,5-17-1346,1 19-31,1 0-1,3 0 1,5 65-1,0-67-612,-3-1 1,-1 1-1,-2-1 0,-9 52 0,8-79-41,0 1-1,-9 18 0,11-26 0,-1 0 0,0-1 0,0 1 0,0-1 0,0 1 0,-1-1 0,1 0 0,-1 0 0,0 0 0,-7 5 0,10-7-21,-1-1-1,0 1 1,0-1-1,0 0 1,0 1-1,0-1 1,0 0-1,1 0 1,-1 0-1,0 0 1,0 1-1,0-1 1,0 0-1,0-1 1,0 1 0,0 0-1,0 0 1,0 0-1,0 0 1,1-1-1,-1 1 1,0 0-1,0-1 1,0 1-1,0-1 1,1 1-1,-1-1 1,0 1-1,0-1 1,1 0-1,-1 1 1,0-1-1,1 0 1,-1 0-1,1 1 1,-1-1-1,1 0 1,-1 0 0,1 0-1,0 0 1,-1 0-1,1 1 1,0-1-1,0-1 1,-3-6 48,1 1 0,0-1 1,0 1-1,0-10 0,0-18-9,1 0-1,1-1 1,2 1-1,2 0 1,1 0-1,15-53 1,-6 40-117,2 1 0,3 1 0,1 1 0,29-47 0,-43 80 48,1 1 0,0 0 0,0 1 0,1-1 0,1 1 0,0 1 0,0 0 0,1 0 0,15-10 0,-24 18 15,0 0-1,1 0 0,-1 0 0,0 0 1,1 0-1,-1 1 0,1-1 0,-1 0 1,1 1-1,-1-1 0,1 1 0,-1 0 1,1 0-1,0-1 0,-1 1 0,1 0 1,-1 0-1,1 0 0,0 1 0,1-1 1,-2 1 3,0 0 1,1 0-1,-1 0 1,0 0 0,0 1-1,0-1 1,0 0-1,0 1 1,0-1-1,0 1 1,-1-1 0,1 0-1,0 1 1,-1 0-1,1-1 1,-1 1-1,0-1 1,1 1 0,-1 0-1,0 1 1,2 11 32,0-1 31,1 1 0,0 0 0,0-1 0,9 21 0,-10-31-57,-1-1 1,1 0-1,-1 0 0,1 0 1,0 0-1,0 0 0,0 0 0,0 0 1,1-1-1,-1 1 0,0-1 1,1 1-1,-1-1 0,1 0 1,-1 0-1,1 0 0,-1 0 0,1 0 1,0-1-1,0 1 0,-1-1 1,1 0-1,0 0 0,0 0 0,-1 0 1,1 0-1,0-1 0,4 0 1,7-2 13,-1-1 0,1 0 0,-1 0 0,18-10 1,99-52 16,-129 66-41,-1 0 0,1-1-1,0 1 1,-1 0 0,1 0 0,-1 0-1,1 0 1,-1-1 0,1 1 0,-1 0-1,1 0 1,0 0 0,-1 0 0,1 0-1,-1 0 1,1 1 0,0-1 0,-1 0-1,1 0 1,-1 0 0,1 0 0,-1 1-1,1-1 1,-1 0 0,1 1 0,-1-1-1,1 0 1,-1 1 0,1-1 0,-1 0-1,0 1 1,1 0 0,12 20 66,-2-1-1,-7-17-87,0 0 0,-1-1 1,1 0-1,0 0 0,0 0 0,0 0 1,1-1-1,-1 1 0,0-1 1,1 0-1,-1 0 0,0-1 1,1 1-1,-1-1 0,1 0 1,6-1-1,-6 1-46,0-1 0,1 2 0,-1-1 0,0 0-1,1 1 1,-1 0 0,0 0 0,0 1 0,0-1 0,1 1 0,-2 0 0,1 1 0,6 3 0,-4 0 56,-1 1 1,1 0-1,-1 0 0,-1 0 1,1 1-1,-2 0 1,1 0-1,-1 0 1,0 1-1,0-1 1,-1 1-1,3 11 0,2 16 278,7 60 0,-15-94-258,2 10 34,-2-1 312,-12-20-79,-14-22-999,20 22-554,-1 1 0,-14-14-1,10 13 406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9.947"/>
    </inkml:context>
    <inkml:brush xml:id="br0">
      <inkml:brushProperty name="width" value="0.05" units="cm"/>
      <inkml:brushProperty name="height" value="0.05" units="cm"/>
    </inkml:brush>
  </inkml:definitions>
  <inkml:trace contextRef="#ctx0" brushRef="#br0">296 542 18756,'2'-3'269,"-1"0"0,1 0 0,-1 0 0,0 0 0,0 0 0,0 0 0,0 0 0,0 0 0,-1 0 0,0-1 0,1 1 0,-1 0 0,0 0 0,-1-1 0,1 1 0,-1 0 0,-1-6 0,1 7-146,1 1 0,-1-1 1,0 1-1,0-1 1,-1 0-1,1 1 1,0 0-1,0-1 0,-1 1 1,1 0-1,-1 0 1,1 0-1,-1-1 1,1 2-1,-1-1 0,0 0 1,0 0-1,1 0 1,-1 1-1,0-1 1,0 1-1,0 0 0,1-1 1,-1 1-1,0 0 1,0 0-1,0 0 1,0 0-1,0 1 0,0-1 1,-2 1-1,-4 1 7,-1 0 0,1 1 0,1 0 1,-1 1-1,0-1 0,1 1 0,0 1 0,0-1 0,0 1 0,0 1 0,-7 7 0,-2 3-108,1 1 0,0 0 0,-11 20 0,14-18-20,1 0 0,1 0 1,1 1-1,1 0 1,1 1-1,0 0 1,2 0-1,0 0 0,2 1 1,-3 42-1,6-61 0,1 0-1,-1 0 1,0 0-1,1 0 1,0 0-1,-1 0 1,1-1-1,0 1 1,1 0-1,-1 0 1,3 4-1,-3-6 1,0 1 0,0-1-1,1 0 1,-1 0-1,0 0 1,0 0-1,0-1 1,1 1 0,-1 0-1,1-1 1,-1 1-1,0 0 1,1-1-1,-1 0 1,1 1-1,-1-1 1,1 0 0,0 0-1,-1 1 1,1-1-1,-1-1 1,1 1-1,-1 0 1,4-1 0,0 0 2,0-1 1,1 0 0,-1 0-1,0 0 1,0-1 0,-1 0 0,1 0-1,0 0 1,5-5 0,39-41 62,-34 33-27,13-15 61,-2-2 0,-2 0 0,-1-1 0,-1-1-1,20-45 1,66-197 587,-92 224-448,-1-2 1,9-70-1,-24 123-230,3-34 128,-2 34-127,-1 1-1,0-1 1,0 1 0,0-1-1,0 1 1,-1-1 0,1 0-1,0 1 1,-1-1 0,1 1-1,-1-1 1,0 1 0,1 0-1,-1-1 1,-1-1 0,2 3-7,-1 0 1,1 0-1,-1 0 1,1 0-1,0 0 1,-1 0 0,1-1-1,-1 1 1,1 0-1,-1 1 1,1-1-1,-1 0 1,1 0-1,0 0 1,-1 0-1,1 0 1,-1 0-1,1 0 1,0 1-1,-1-1 1,1 0-1,-1 0 1,1 1-1,0-1 1,-1 0 0,1 0-1,0 1 1,-1-1-1,1 0 1,0 1-1,0-1 1,-1 1-1,1-1 1,0 0-1,0 1 1,0-1-1,-1 1 1,-10 21 95,-13 43-3,4 1 0,-18 94-1,-3 141-42,28-74 21,4-41-65,6-109-510,3-77 469,0 0-1,0 0 1,1 0-1,-1 0 1,0 0-1,0 0 1,0 0-1,1 0 1,-1 0-1,0 0 1,0 0 0,0 0-1,1 0 1,-1 0-1,0 0 1,0-1-1,0 1 1,0 0-1,1 0 1,-1 0-1,0 0 1,0 0-1,0-1 1,0 1-1,0 0 1,0 0 0,1 0-1,-1 0 1,0-1-1,0 1 1,0 0-1,0 0 1,0 0-1,0-1 1,0 1-1,0 0 1,0 0-1,0 0 1,0-1-1,0 1 1,0-1 0,5-19-220,0-1 1,1-30 0,0 3-232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50.832"/>
    </inkml:context>
    <inkml:brush xml:id="br0">
      <inkml:brushProperty name="width" value="0.05" units="cm"/>
      <inkml:brushProperty name="height" value="0.05" units="cm"/>
    </inkml:brush>
  </inkml:definitions>
  <inkml:trace contextRef="#ctx0" brushRef="#br0">87 0 21157,'-8'8'596,"0"0"0,1 1 0,-1 0 0,2 0 0,-1 0 0,1 1 1,1 0-1,0 0 0,-6 16 0,8-16-427,0-1 1,0 0-1,1 1 1,1-1-1,-1 1 0,1 0 1,1-1-1,0 1 0,0 0 1,1 0-1,3 12 0,-4-20-148,1 0 1,-1 1-1,1-1 0,0 0 1,0 1-1,0-1 0,0 0 0,0 0 1,1 0-1,-1 0 0,0 0 0,1 0 1,0 0-1,-1 0 0,1-1 1,0 1-1,0 0 0,0-1 0,0 0 1,0 1-1,0-1 0,1 0 0,-1 0 1,0 0-1,1-1 0,-1 1 0,0-1 1,1 1-1,-1-1 0,1 0 1,-1 1-1,1-1 0,-1-1 0,1 1 1,-1 0-1,3-1 0,4-1 15,1-1 0,-1 1 0,0-2-1,0 1 1,-1-1 0,1-1 0,15-10 0,13-14 90,-25 19-83,1 0 0,0 1 1,0 1-1,15-8 1,-27 16-43,-1 0 1,1-1 0,0 1 0,0 0-1,-1 0 1,1 0 0,0-1 0,0 1-1,-1 0 1,1 0 0,0 0 0,0 0-1,-1 0 1,1 1 0,0-1 0,0 0-1,-1 0 1,1 0 0,0 1-1,-1-1 1,1 0 0,0 1 0,-1-1-1,1 1 1,0-1 0,-1 0 0,1 1-1,-1 0 1,1-1 0,-1 1 0,1-1-1,-1 1 1,1 0 0,-1-1 0,1 1-1,-1 0 1,11 32 47,-7-17-58,-3-13 8,0-1 0,0 0 0,0 0 0,0 0 1,0 0-1,1 0 0,-1 0 0,0 0 1,1 0-1,0 0 0,-1-1 0,1 1 1,0-1-1,0 1 0,0-1 0,0 0 1,0 0-1,0 0 0,3 1 0,-1-1-7,-1 0 0,0-1 0,1 0 0,-1 0 0,0 0 0,0 0 0,1 0 0,-1-1 0,0 1 0,1-1 0,-1 0 0,4-2 0,8-3-116,-1-2 0,0 1 1,-1-2-1,20-15 0,-33 24 120,51-42-844,-48 41 325,-6 9 314,-12 17 178,12-21 3,-4 10 53,0-1 1,1 1 0,1 0-1,0 0 1,0 0 0,2 1-1,0 0 1,0 0 0,2 0-1,0 0 1,1 26 0,4 0 29,2-1 1,11 41 0,-9-50-65,-1 1 1,-2-1-1,-1 2 0,-1 45 1,-4-59 122,-1-1 0,0 1 0,-9 30 0,9-44-31,1-1-1,-1 1 1,1 0-1,-1-1 1,0 0-1,-1 1 1,1-1-1,-1 0 1,0 0 0,0 0-1,0-1 1,-1 1-1,1-1 1,-1 0-1,0 0 1,0 0-1,0 0 1,0-1-1,-7 4 1,9-6-45,1 1 1,-1-1-1,0 0 1,0 1-1,1-1 1,-1 0-1,0 0 1,0-1-1,1 1 1,-1 0-1,0-1 1,0 1-1,1-1 1,-1 1-1,0-1 1,1 0 0,-1 1-1,1-1 1,-1 0-1,1 0 1,-1 0-1,1 0 1,0-1-1,-2 0 1,-1-3 33,0 0 0,0 1 0,0-1 1,1-1-1,-6-10 0,0-3-16,2 0 0,1-1-1,0 1 1,1-2 0,-3-28 0,4 4 48,2-66 0,4 72-190,12-73 0,-11 98 42,0 0 0,1 0 0,0 1 0,1-1 0,1 1 0,0 0 0,1 1 0,12-18 0,-14 25-149,0 0-1,0 0 1,0 1 0,0 0 0,1 0-1,-1 0 1,1 1 0,0 0 0,0 0-1,1 0 1,7-2 0,10-1-1435,43-7 1,-29 6 945,0-1-400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51.250"/>
    </inkml:context>
    <inkml:brush xml:id="br0">
      <inkml:brushProperty name="width" value="0.05" units="cm"/>
      <inkml:brushProperty name="height" value="0.05" units="cm"/>
    </inkml:brush>
  </inkml:definitions>
  <inkml:trace contextRef="#ctx0" brushRef="#br0">38 0 21965,'0'37'2504,"0"-9"-1552,-2-8-407,4-5 2191,5-2-1664,-1-3-1488,1 0 624,-6 6-328,-2-1-120</inkml:trace>
  <inkml:trace contextRef="#ctx0" brushRef="#br0" timeOffset="1">25 493 22741,'1'19'2664,"-4"-8"689,3-18-2913,0 0 552,-4-7-816,-3 2-128,-5-4-144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5.405"/>
    </inkml:context>
    <inkml:brush xml:id="br0">
      <inkml:brushProperty name="width" value="0.05" units="cm"/>
      <inkml:brushProperty name="height" value="0.05" units="cm"/>
    </inkml:brush>
  </inkml:definitions>
  <inkml:trace contextRef="#ctx0" brushRef="#br0">295 82 19916,'3'-16'1603,"-2"10"-1047,0 0 1,-1 1-1,1-1 1,-1 0-1,-1-8 1,1 13-473,0 0 1,-1 0-1,1 0 0,0 0 1,-1 0-1,1 0 1,0 0-1,-1 0 0,0 0 1,1 0-1,-1 0 1,0 0-1,1 0 0,-1 0 1,0 0-1,0 1 1,1-1-1,-1 0 0,0 1 1,0-1-1,0 0 1,0 1-1,0-1 1,0 1-1,0 0 0,0-1 1,-1 1-1,1 0 1,0-1-1,0 1 0,0 0 1,-2 0-1,-3 0-52,1 1 1,-1-1-1,1 1 0,0 0 0,-1 0 0,1 0 0,0 1 0,0 0 1,0 0-1,-9 5 0,-4 4-40,-25 21 0,14-10 14,20-16-8,0 0 0,1 1-1,-1 0 1,2 0 0,-1 1 0,1 0-1,0 0 1,0 1 0,1 0-1,0 0 1,1 1 0,0-1-1,1 1 1,0 0 0,0 0 0,1 1-1,-3 15 1,6-24 1,-1-1 1,1 1-1,0 0 1,0 0-1,0-1 1,0 1-1,0 0 1,0-1-1,1 1 1,-1 0-1,0-1 0,1 1 1,-1 0-1,1-1 1,0 1-1,0-1 1,-1 1-1,1-1 1,0 0-1,0 1 1,0-1-1,1 0 0,-1 1 1,0-1-1,0 0 1,1 0-1,-1 0 1,1 0-1,-1 0 1,0-1-1,1 1 1,0 0-1,-1-1 0,1 1 1,-1-1-1,1 1 1,0-1-1,-1 0 1,1 0-1,0 0 1,0 0-1,2 0 1,5 0 4,-1-1 0,0 1 1,1-2-1,-1 1 1,0-1-1,0-1 1,10-3-1,-2-2 32,0 0-1,-1 0 1,-1-2-1,1 0 1,-1-1 0,-1 0-1,0-1 1,-1 0 0,0-1-1,-1 0 1,0-1 0,-1-1-1,15-28 1,-18 18 184,-9 18-64,-8 14 3,1 5-139,0 1 0,1 1 0,0-1 0,1 1 0,0 1 0,1-1 0,1 1 1,0 0-1,-4 27 0,8-37-83,1 0 1,-1-1 0,1 1-1,0 0 1,0 0-1,0 0 1,1-1-1,-1 1 1,1 0 0,0 0-1,1-1 1,-1 1-1,1-1 1,0 1-1,0-1 1,0 0 0,1 0-1,-1 0 1,1 0-1,0 0 1,0-1-1,1 1 1,-1-1 0,1 0-1,-1 0 1,1 0-1,0 0 1,0 0-1,1-1 1,-1 0 0,0 0-1,1 0 1,-1-1-1,1 1 1,-1-1 0,7 1-1,-6-1-97,1 0 0,0-1-1,-1 1 1,1-1 0,6-1 0,4-2-429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6.965"/>
    </inkml:context>
    <inkml:brush xml:id="br0">
      <inkml:brushProperty name="width" value="0.05" units="cm"/>
      <inkml:brushProperty name="height" value="0.05" units="cm"/>
    </inkml:brush>
  </inkml:definitions>
  <inkml:trace contextRef="#ctx0" brushRef="#br0">69 1 18796,'-7'6'4013,"-14"21"-2261,14-13-1649,0 1 1,2-1-1,0 1 0,1 0 0,0 0 1,1 1-1,1-1 0,0 1 0,1 0 1,1-1-1,3 30 0,-3-42-103,0-1 1,0 0-1,1 0 0,-1 0 0,1 0 1,0 0-1,0 0 0,-1 0 0,1 0 1,0-1-1,1 1 0,-1 0 1,0 0-1,0-1 0,1 1 0,-1-1 1,1 1-1,-1-1 0,4 2 0,-4-2 4,1-1 1,0 1-1,0-1 0,-1 1 0,1-1 0,0 0 0,0 0 1,0 0-1,-1 0 0,1 0 0,0-1 0,0 1 1,0 0-1,-1-1 0,1 1 0,0-1 0,3-1 0,4-4 40,0 1 0,0-1-1,-1-1 1,1 0-1,-1 0 1,8-10 0,1-2 145,-1 0 0,-1-2 0,0 0 0,-2 0 0,-1-1 0,16-38 0,-25 51 5,-7 13-136,-5 16-50,1 3-36,4-10-183,-1-1 0,2 2 0,0-1 0,0 0-1,1 1 1,0 14 0,2-27 141,0 0 0,0 0-1,0 0 1,0 0 0,0 0 0,1 0-1,-1 0 1,0 0 0,0 0 0,1 0 0,-1 0-1,0 0 1,1 0 0,-1 0 0,1-1 0,-1 1-1,1 0 1,0 0 0,-1 0 0,1-1-1,1 2 1,-1-1-35,0-1 1,0 0-1,0 0 0,0 0 0,-1 1 0,1-1 0,0 0 0,0 0 1,0-1-1,0 1 0,0 0 0,0 0 0,0 0 0,0 0 0,-1-1 1,1 1-1,0 0 0,0-1 0,1 0 0,3-2-456,1-1-1,-1 0 1,0 0-1,0 0 1,7-9-1,1-2-477,19-33-1,-9 8 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7.371"/>
    </inkml:context>
    <inkml:brush xml:id="br0">
      <inkml:brushProperty name="width" value="0.05" units="cm"/>
      <inkml:brushProperty name="height" value="0.05" units="cm"/>
    </inkml:brush>
  </inkml:definitions>
  <inkml:trace contextRef="#ctx0" brushRef="#br0">73 0 14915,'0'1'46,"0"-1"1,0 0-1,0 0 0,0 0 0,0 0 1,0 0-1,0 0 0,0 0 1,0 0-1,0 1 0,1-1 0,-1 0 1,0 0-1,0 0 0,0 0 0,0 0 1,0 0-1,0 0 0,0 0 0,0 0 1,0 0-1,1 0 0,-1 0 0,0 1 1,0-1-1,0 0 0,0 0 1,0 0-1,0 0 0,0 0 0,1 0 1,-1 0-1,0 0 0,0 0 0,0 0 1,0 0-1,0 0 0,0 0 0,0 0 1,1-1-1,-1 1 0,0 0 0,0 0 1,0 0-1,0 0 0,0 0 0,0 0 1,0 0-1,0 0 0,0 0 1,1 0-1,-1 0 0,0 0 0,0 0 1,0-1-1,0 1 0,0 0 0,0 0 1,-4 18 1486,-14 28 318,16-42-1482,-10 25 247,2 0 0,1 1 0,1 0 0,-6 45 1,13-71-593,1 0 0,0 0 0,0-1 1,0 1-1,1 0 0,-1 0 0,1 0 0,0-1 1,0 1-1,0 0 0,3 3 0,-4-6-18,1 0 0,0 0 0,0 0 0,-1 0 0,1 0 0,0 0-1,0 0 1,0 0 0,0-1 0,0 1 0,1 0 0,-1-1 0,0 1-1,0-1 1,0 1 0,0-1 0,1 0 0,-1 1 0,0-1 0,0 0-1,1 0 1,-1 0 0,0 0 0,1 0 0,-1 0 0,0 0 0,0-1-1,1 1 1,-1 0 0,0-1 0,0 1 0,0 0 0,0-1 0,1 0-1,-1 1 1,0-1 0,1-1 0,21-11 210,-2-2 1,36-30-1,-5 4 179,-12 13-121,-18 13-465,-1 0 0,38-36 0,-57 49 162,-1 0-1,1 0 1,0 0-1,-1 0 0,0-1 1,1 1-1,-1 0 1,0-1-1,0 1 0,0 0 1,-1-1-1,1 1 1,0-1-1,-1-3 0,-6-6-266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53.255"/>
    </inkml:context>
    <inkml:brush xml:id="br0">
      <inkml:brushProperty name="width" value="0.05" units="cm"/>
      <inkml:brushProperty name="height" value="0.05" units="cm"/>
    </inkml:brush>
  </inkml:definitions>
  <inkml:trace contextRef="#ctx0" brushRef="#br0">1 344 8698,'180'-9'1450,"90"-8"-384,316-59-598,-315 36-462,-222 34-14,923-106 18,-33 72 423,-322 19 139,746-2 356,-368 74-779,47 1-30,-174-36-96,85 3 27,-2 24-20,-479-8-26,173 12 5,-2-23 28,391-41 170,-3-34-15,-339 20-284,-687 31 80,25-2-92,41-7 0,-68 9 98,-1 0 1,1-1-1,0 0 0,-1 1 1,1-1-1,-1 0 0,0-1 0,1 1 1,-1 0-1,3-2 0,-4 2 2,-1 0 0,1-1-1,0 1 1,-1 0 0,1 0-1,-1-1 1,1 1-1,-1 0 1,1-1 0,-1 1-1,0 0 1,0-1 0,0 1-1,0-3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6.273"/>
    </inkml:context>
    <inkml:brush xml:id="br0">
      <inkml:brushProperty name="width" value="0.05" units="cm"/>
      <inkml:brushProperty name="height" value="0.05" units="cm"/>
    </inkml:brush>
  </inkml:definitions>
  <inkml:trace contextRef="#ctx0" brushRef="#br0">57 1 15931,'-6'40'1491,"-12"46"-1,-4 27 320,21-105-1688,-8 92 1094,8-87-1060,1 1 0,1 0 1,0 0-1,1-1 0,4 15 0,-6-26-150,0 0 1,1 0-1,-1 0 1,1 0-1,0 0 0,-1 0 1,1 0-1,0 0 0,0-1 1,0 1-1,1 0 1,-1 0-1,0-1 0,1 1 1,-1-1-1,1 1 1,-1-1-1,1 0 0,0 1 1,-1-1-1,1 0 1,0 0-1,0 0 0,0-1 1,0 1-1,0 0 1,0-1-1,0 1 0,0-1 1,0 0-1,0 1 1,0-1-1,1 0 0,-1 0 1,0 0-1,0-1 1,0 1-1,0-1 0,0 1 1,0-1-1,0 1 1,0-1-1,3-2 0,7-3-4,0 0-1,-1-1 0,0-1 1,0 0-1,13-13 0,26-29 16,12-10 73,-62 60-86,0 0 0,0-1-1,1 1 1,-1 0 0,0 0 0,0-1-1,1 1 1,-1 0 0,0 0 0,1 0-1,-1-1 1,0 1 0,1 0 0,-1 0-1,0 0 1,1 0 0,-1 0 0,0 0-1,1 0 1,-1 0 0,0 0 0,1 0-1,-1 0 1,0 0 0,1 0 0,-1 0-1,0 0 1,1 0 0,-1 0 0,0 0-1,1 0 1,2 12 66,-9 21 21,6-28-65,-12 43 70,7-28-146,0-1 0,2 1 0,0-1 0,0 26 0,3-43 13,0 0-1,-1-1 0,1 1 1,0 0-1,1-1 0,-1 1 1,0 0-1,0-1 0,1 1 1,-1 0-1,1-1 0,0 1 1,-1-1-1,1 1 0,0-1 1,0 1-1,0-1 0,0 0 1,0 1-1,0-1 0,0 0 1,0 0-1,0 0 0,1 0 1,-1 0-1,1 0 0,-1 0 1,2 1-1,19-1-259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7.727"/>
    </inkml:context>
    <inkml:brush xml:id="br0">
      <inkml:brushProperty name="width" value="0.05" units="cm"/>
      <inkml:brushProperty name="height" value="0.05" units="cm"/>
    </inkml:brush>
  </inkml:definitions>
  <inkml:trace contextRef="#ctx0" brushRef="#br0">1 0 17332,'6'22'2200,"4"-1"-1120,0-2-439,4-3 1223,3-1-352,0-3-816,1-5-632,-4-6 112,-4-1-168,-6-7-208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8.159"/>
    </inkml:context>
    <inkml:brush xml:id="br0">
      <inkml:brushProperty name="width" value="0.05" units="cm"/>
      <inkml:brushProperty name="height" value="0.05" units="cm"/>
    </inkml:brush>
  </inkml:definitions>
  <inkml:trace contextRef="#ctx0" brushRef="#br0">1 9 22325,'17'7'1952,"2"-7"-1328,5 1-240,6-1 721,7-1-289,5-2-216,-3 0-224,-1 2-488,-6-4-336,-5 5-1008,-7-4 1240,-7 4-217,-12 2-159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8.594"/>
    </inkml:context>
    <inkml:brush xml:id="br0">
      <inkml:brushProperty name="width" value="0.05" units="cm"/>
      <inkml:brushProperty name="height" value="0.05" units="cm"/>
    </inkml:brush>
  </inkml:definitions>
  <inkml:trace contextRef="#ctx0" brushRef="#br0">1 0 19068,'13'5'2033,"11"-1"-1169,2-4-336,15 0 1128,0-1-504,7-1-335,0-1-689,-3 3 80,-3 0-80,-12 3-152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9.042"/>
    </inkml:context>
    <inkml:brush xml:id="br0">
      <inkml:brushProperty name="width" value="0.05" units="cm"/>
      <inkml:brushProperty name="height" value="0.05" units="cm"/>
    </inkml:brush>
  </inkml:definitions>
  <inkml:trace contextRef="#ctx0" brushRef="#br0">30 1 17492,'2'1'323,"1"0"1,-1-1 0,0 1 0,1 0-1,-1-1 1,0 0 0,1 1 0,-1-1-1,1 0 1,-1 0 0,0 0 0,5-2-1,6 2 686,2 0-252,10 0 197,-1 2 0,43 7-1,-62-8-887,1 0 0,-1 0 0,0 1 0,0-1 0,0 1 0,0 1 0,0-1 0,-1 1 0,1-1 0,-1 1 0,1 1 0,-1-1 0,0 1 0,-1-1 0,1 1 0,0 0 0,-1 1 0,5 7 0,-6-6-49,0-1 0,-1 0 0,0 1 0,0-1 0,0 1 0,-1-1 0,0 1 0,0-1 0,0 1 0,-1-1 0,1 1 0,-1-1 0,-1 0 0,1 1 0,-1-1 1,0 0-1,-4 9 0,-2 2 3,-1-1 0,0 0 0,-1 0 0,-15 17 1,-6 1 43,-48 39 1,44-42 40,-35 41 1,68-70-104,1 0 1,0 0-1,0 0 0,0 1 1,0-1-1,0 0 0,0 1 1,0-1-1,1 0 1,-1 1-1,0-1 0,1 1 1,-1 0-1,1-1 1,0 1-1,-1-1 0,1 1 1,0 0-1,0-1 0,0 1 1,0-1-1,0 1 1,0 0-1,1 1 0,0-1 4,1 0 0,-1-1 1,0 1-1,1-1 0,-1 1 0,1-1 0,0 1 0,-1-1 0,1 0 0,0 0 0,0 0 0,0 0 0,0 0 0,-1 0 0,1 0 0,1-1 0,-1 1 0,3 0 0,28 4 16,0 0 0,64-1 0,31 4-1164,-108-4 939,-11 2-71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9.764"/>
    </inkml:context>
    <inkml:brush xml:id="br0">
      <inkml:brushProperty name="width" value="0.05" units="cm"/>
      <inkml:brushProperty name="height" value="0.05" units="cm"/>
    </inkml:brush>
  </inkml:definitions>
  <inkml:trace contextRef="#ctx0" brushRef="#br0">39 1 16131,'-25'4'3113,"11"-2"436,29 1-826,105 6-988,40 5-1434,-133-10-303,0 1-1,-1 1 1,47 18-1,-69-22-2,-1-1 1,1 1-1,0 0 0,-1 0 1,1 0-1,-1 1 0,0-1 1,1 1-1,-1 0 1,0-1-1,-1 1 0,4 5 1,-5-6 0,0-1 0,-1 1 0,1 0 0,-1-1 0,1 1 0,-1 0 1,0 0-1,0-1 0,1 1 0,-1 0 0,0 0 0,-1 0 0,1-1 1,0 1-1,-1 0 0,1 0 0,-1-1 0,1 1 0,-1 0 0,0-1 1,1 1-1,-1-1 0,0 1 0,0-1 0,0 1 0,0-1 0,-1 0 1,1 1-1,-3 1 0,-7 6 2,0-1-1,0 0 1,-1-1 0,-1 0-1,1-1 1,-1 0 0,-23 7-1,11-4 39,-157 55 519,75-28 101,102-33-1456,16-4-772,19-5-309,-13 1 1041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0.591"/>
    </inkml:context>
    <inkml:brush xml:id="br0">
      <inkml:brushProperty name="width" value="0.05" units="cm"/>
      <inkml:brushProperty name="height" value="0.05" units="cm"/>
    </inkml:brush>
  </inkml:definitions>
  <inkml:trace contextRef="#ctx0" brushRef="#br0">319 66 21285,'-1'-3'165,"0"-1"-1,0 0 1,-1 1 0,1 0 0,-1-1 0,0 1 0,0 0 0,0 0 0,-1 0 0,1 0 0,-1 0 0,1 0 0,-1 1 0,0-1 0,0 1 0,0 0 0,0 0 0,-1 0 0,1 0 0,-1 1 0,1-1 0,-1 1 0,1 0 0,-1 0 0,0 0 0,1 1 0,-1-1 0,0 1 0,0 0 0,-5 0 0,1 1-113,1 0 1,-1 1 0,0 0 0,1 0 0,0 1 0,-1 0-1,1 0 1,0 0 0,0 1 0,1 0 0,-1 1 0,1-1-1,0 1 1,-6 7 0,-1 2-48,1 1 1,0 0-1,2 0 0,-1 2 1,2-1-1,0 1 0,2 0 1,-1 1-1,2 0 0,1 0 1,-7 34-1,11-48-9,1 0 1,-1 0-1,1 0 0,0 1 1,0-1-1,1 0 0,-1 0 1,1 0-1,0 0 0,0 0 1,0 0-1,0 0 0,1 0 1,0 0-1,0-1 0,0 1 1,4 5-1,-4-7 3,1 0 1,-1 0-1,1 0 1,-1 0-1,1-1 0,0 1 1,0-1-1,0 0 1,0 0-1,0 0 1,0 0-1,0 0 0,0 0 1,1-1-1,-1 0 1,0 0-1,0 0 1,1 0-1,-1 0 0,0 0 1,0-1-1,0 0 1,5-1-1,3-1 7,0-1-1,-1-1 1,1 1-1,-1-2 1,0 0-1,0 0 0,0 0 1,-1-1-1,0-1 1,-1 0-1,1 0 1,7-11-1,-2 2 89,0-1-1,-1-1 0,-1 0 0,-1-1 1,10-25-1,-30 82 40,1 1 1,-2 44-1,9-75-171,-2 51 105,3-54-158,0 0 1,1 0-1,-1 0 0,1 0 1,0 0-1,0-1 0,0 1 1,1 0-1,-1 0 0,1-1 1,4 7-1,-5-9 14,0 0-1,0 1 1,1-1 0,-1 0-1,0 0 1,1 0-1,-1 0 1,1-1-1,-1 1 1,1 0 0,-1-1-1,1 1 1,-1-1-1,1 1 1,0-1 0,-1 0-1,1 0 1,0 0-1,-1 0 1,1 0 0,0 0-1,-1 0 1,3-1-1,9-7-462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1.350"/>
    </inkml:context>
    <inkml:brush xml:id="br0">
      <inkml:brushProperty name="width" value="0.05" units="cm"/>
      <inkml:brushProperty name="height" value="0.05" units="cm"/>
    </inkml:brush>
  </inkml:definitions>
  <inkml:trace contextRef="#ctx0" brushRef="#br0">115 1 19468,'8'14'2201,"-8"6"-1529,-5 6-320,0 4 1480,0 6-1136,-3 7-216,1-2-207,2 5-193,2-6-352,-2-2-97,0-8-431,0-5-296,-3-7-400,-4-8 552,-1-12 311,-4-9-239,-3-11 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1.785"/>
    </inkml:context>
    <inkml:brush xml:id="br0">
      <inkml:brushProperty name="width" value="0.05" units="cm"/>
      <inkml:brushProperty name="height" value="0.05" units="cm"/>
    </inkml:brush>
  </inkml:definitions>
  <inkml:trace contextRef="#ctx0" brushRef="#br0">0 132 15043,'0'-7'469,"1"-1"1,0 1-1,0 0 0,0 0 0,1 0 0,4-11 0,-4 15-267,0-1 0,0 1 0,0-1-1,0 1 1,0 0 0,1 0 0,-1 0-1,1 0 1,0 0 0,0 1 0,0-1 0,1 1-1,-1 0 1,4-2 0,4-1 299,1 1 0,-1 0 1,1 1-1,-1 0 0,1 1 0,0 0 0,0 1 1,0 0-1,22 2 0,-14 0-182,0 2-1,0 0 1,0 1 0,-1 1-1,21 9 1,-34-12-266,0 1 1,0 0-1,-1 0 0,1 0 0,5 6 1,-10-9-52,0 1 0,-1-1 0,1 1 0,0-1 0,-1 1 0,1-1 0,0 1 0,-1-1 1,1 1-1,-1 0 0,1-1 0,-1 1 0,1 0 0,-1 0 0,0-1 0,1 1 0,-1 0 0,0 0 1,0-1-1,0 1 0,1 0 0,-1 0 0,0 0 0,0 0 0,0-1 0,0 1 0,0 0 0,-1 0 0,1 0 1,0 0-1,0-1 0,0 1 0,-1 0 0,1 0 0,0-1 0,-1 1 0,1 0 0,-1 0 0,1-1 1,-1 1-1,1 0 0,-1-1 0,1 1 0,-1-1 0,0 1 0,1-1 0,-1 1 0,0-1 0,1 1 0,-1-1 1,0 0-1,-1 1 0,-12 5-5,0-1 0,-1-1 0,0 0 0,0 0-1,0-2 1,-30 2 0,15-1-201,5-1-104,9 0-482,1 0 0,-15 3 1,23-1-585,9-3 510,12 0 88,9-1-283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2.175"/>
    </inkml:context>
    <inkml:brush xml:id="br0">
      <inkml:brushProperty name="width" value="0.05" units="cm"/>
      <inkml:brushProperty name="height" value="0.05" units="cm"/>
    </inkml:brush>
  </inkml:definitions>
  <inkml:trace contextRef="#ctx0" brushRef="#br0">88 1 18044,'1'2'214,"0"0"0,0 0 0,0-1 0,-1 1 1,1 0-1,-1 0 0,1 1 0,-1-1 0,0 0 0,0 0 0,0 0 1,0 0-1,0 0 0,0 0 0,-2 3 0,-9 35 1055,9-33-598,-20 60 1422,3-12-1120,-17 80 1,36-134-970,0 0 0,-1 0 0,1 0 0,0 0 0,0 0 0,0 0 0,0 0 0,0 0 0,0 0 0,0 0 0,0 0 0,0 0-1,0 0 1,1 0 0,-1 0 0,0 0 0,1 0 0,-1 0 0,2 1 0,-2-1 1,1-1 0,-1 0-1,1 1 1,-1-1-1,1 0 1,0 0 0,-1 0-1,1 0 1,-1 1 0,1-1-1,0 0 1,-1 0-1,1 0 1,-1 0 0,1 0-1,0-1 1,-1 1 0,1 0-1,-1 0 1,1 0-1,0 0 1,-1-1 0,1 1-1,6-4 38,0 1-1,-1-1 0,12-10 0,-15 11-37,70-50 249,58-49-378,-128 99 11,1 0 43,0 1 1,-1-1-1,1 0 0,-1-1 1,0 1-1,0-1 0,0 1 1,0-1-1,-1 0 0,0 0 1,0 0-1,3-7 0,-8 1-227</inkml:trace>
  <inkml:trace contextRef="#ctx0" brushRef="#br0" timeOffset="1">151 292 19908,'2'30'1985,"4"-1"-1305,2-4-304,8 3 992,4-4-656,4-3-1040,-1-5 408,2-11-168,-2-8-136,0-12-152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2.576"/>
    </inkml:context>
    <inkml:brush xml:id="br0">
      <inkml:brushProperty name="width" value="0.05" units="cm"/>
      <inkml:brushProperty name="height" value="0.05" units="cm"/>
    </inkml:brush>
  </inkml:definitions>
  <inkml:trace contextRef="#ctx0" brushRef="#br0">1 0 18940,'11'14'2145,"9"-6"-1249,8-7-392,5-4 1624,4-1-1112,6 1-711,0 0-481,-3 2-897,-3-1 937,-14 2-256,-8 0-160</inkml:trace>
  <inkml:trace contextRef="#ctx0" brushRef="#br0" timeOffset="1">11 153 20404,'21'3'1921,"10"-3"-1265,3 3-304,3-1 728,5 1-160,-5-1-640,-3 0-768,-11 5 472,-5 2-136,-7-5-160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7.035"/>
    </inkml:context>
    <inkml:brush xml:id="br0">
      <inkml:brushProperty name="width" value="0.05" units="cm"/>
      <inkml:brushProperty name="height" value="0.05" units="cm"/>
    </inkml:brush>
  </inkml:definitions>
  <inkml:trace contextRef="#ctx0" brushRef="#br0">58 577 16251,'0'0'45,"0"0"0,0 1 0,0-1-1,0 0 1,0 0 0,0 0-1,1 0 1,-1 0 0,0 1-1,0-1 1,0 0 0,0 0 0,1 0-1,-1 0 1,0 0 0,0 0-1,0 0 1,0 0 0,1 1 0,-1-1-1,0 0 1,0 0 0,0 0-1,1 0 1,-1 0 0,0 0-1,0 0 1,0 0 0,1 0 0,-1 0-1,0-1 1,0 1 0,0 0-1,1 0 1,-1 0 0,0 0-1,0 0 1,0 0 0,1 0 0,11-8 586,9-11 127,-13 10-466,0 0-1,0 0 0,-1-1 1,-1 0-1,0-1 0,0 1 1,-1-1-1,5-16 0,-7 20-205,-1 0 0,0 0 0,-1-1 0,1 1 0,-2 0 0,1-1 0,-1 1-1,0 0 1,0-1 0,-1 1 0,0 0 0,0-1 0,-1 1 0,-4-12 0,5 17-72,1 1 1,-1-1-1,1 1 0,-1 0 1,0-1-1,0 1 1,1 0-1,-1 0 1,0 0-1,0 0 1,0 0-1,0 0 1,-1 0-1,1 0 1,0 0-1,0 0 0,-1 1 1,1-1-1,0 0 1,-1 1-1,1-1 1,-2 0-1,1 1-5,0 0-1,0 1 0,0-1 1,0 0-1,0 1 0,0-1 0,0 1 1,0-1-1,1 1 0,-1 0 1,0 0-1,0 0 0,1 0 1,-4 2-1,-1 3-1,-1-1 1,1 2-1,1-1 1,-1 1-1,1 0 1,-7 11-1,1 2 28,2 0 0,1 0 1,-12 39-1,17-46-17,0 0 0,1 0 1,1 0-1,0 0 0,0 0 0,1 0 1,3 23-1,-2-32-11,0 0 1,0 0 0,0 0-1,0-1 1,1 1 0,0 0-1,-1-1 1,1 1-1,0-1 1,1 0 0,-1 1-1,1-1 1,-1 0-1,1-1 1,0 1 0,6 4-1,-4-4 1,-1-1-1,1 0 1,0 0 0,0 0-1,0 0 1,0-1-1,0 0 1,0 0-1,0-1 1,0 1-1,9-1 1,-1-1 4,0-1 0,0 0 0,1-1-1,-2 0 1,1-1 0,0-1 0,-1 0 0,0 0 0,15-10 0,-12 5 1,0-1 1,-1-1 0,0 0 0,-1-1 0,0-1 0,-1 0 0,17-25 0,-21 27-4,0-1 0,-1 0 0,-1 0 0,0 0 0,-1-1 0,0 0 0,-1 0 1,0-1-1,2-27 0,-5 40-7,-1-1 0,0 0 0,-1 1 0,1-1 1,0 0-1,-1 1 0,1-1 0,-1 0 0,0 1 1,0-1-1,0 1 0,0-1 0,0 1 0,-1 0 1,1 0-1,-1-1 0,1 1 0,-4-3 0,4 5 1,0-1-1,-1 0 0,1 0 0,0 0 0,-1 1 0,1-1 0,-1 1 0,1-1 0,-1 1 0,1 0 0,-1-1 0,1 1 1,-1 0-1,1 0 0,-1 0 0,0 0 0,1 0 0,-1 1 0,1-1 0,-1 0 0,1 1 0,-1-1 0,1 1 1,0-1-1,-1 1 0,1 0 0,-1 0 0,1-1 0,0 1 0,0 0 0,-1 0 0,0 2 0,-5 3 10,1 1-1,0 0 0,0 0 1,1 1-1,0-1 1,0 1-1,0 0 0,1 1 1,1-1-1,-5 13 1,6-14-5,0-1 1,0 1 0,1 0 0,0 0 0,0 1-1,0-1 1,1 0 0,0 0 0,0 0-1,1 0 1,0 0 0,0 0 0,1 0 0,2 7-1,-2-10-16,1 0-1,-1 0 0,1 0 0,0-1 1,0 1-1,0-1 0,1 0 0,-1 0 0,1 0 1,-1 0-1,1-1 0,0 1 0,0-1 1,0 0-1,1 0 0,-1-1 0,0 1 1,1-1-1,-1 0 0,0 0 0,7 0 0,8 1-137,0-1 0,0-1 0,32-3 0,-35 2 54,-1 0-16,1 0 0,-1-2-1,1 1 1,-1-2 0,27-9-1,-38 10 193,-1 0-1,1-1 1,-1 1-1,0-1 1,0 1 0,0-1-1,-1 0 1,1 0-1,-1 0 1,0 0-1,3-9 1,5-7-5,8-17 37,0-1 0,22-78 0,6-86-4,-36 117-137,-10 85 23,0 0 1,0 0-1,0 0 1,0 0-1,0 0 1,-1 0-1,1 1 1,0-1-1,0 0 0,0 0 1,0 0-1,0 0 1,0 0-1,0 0 1,-1 0-1,1 0 1,0 0-1,0 0 1,0 0-1,0 1 1,-1-1-1,1 0 1,0 0-1,0 0 1,0 0-1,0 0 1,0 0-1,-1 0 1,1 0-1,0 0 0,0 0 1,0-1-1,0 1 1,0 0-1,-1 0 1,1 0-1,0 0 1,0 0-1,0 0 1,0 0-1,0 0 1,-1 0-1,1 0 1,0-1-1,0 1 1,0 0-1,0 0 1,0 0-1,0 0 1,0 0-1,0 0 0,0-1 1,-1 1-1,1 0 1,0 0-1,0 0 1,0 0-1,0 0 1,0-1-1,0 1 1,-8 11-25,-1 10 11,1 1 1,2 0-1,0 0 1,1 0-1,-2 28 1,-1 115 28,11-52 1,-2-94 0,2 0 1,0 0-1,11 35 0,-33-128 1156,-2 13-810,-31-102-62,51 158-293,0 1 1,0 0-1,0-1 1,1 1-1,-1 0 1,2-7-1,-1 10-1,0 0-1,0 1 0,0-1 0,1 0 0,-1 0 0,0 0 0,1 0 0,-1 0 0,1 1 0,-1-1 0,1 0 0,-1 0 0,1 1 0,0-1 0,-1 0 0,1 1 1,0-1-1,-1 1 0,1-1 0,0 1 0,0-1 0,0 1 0,0 0 0,-1-1 0,1 1 0,0 0 0,0-1 0,0 1 0,0 0 0,0 0 0,0 0 1,0 0-1,0 0 0,0 0 0,1 0 0,19 3 70,-1 0 0,1 1 1,32 12-1,-7-3-19,-17-5-82,-13-2-203,1-2 1,-1 1-1,1-2 1,0-1-1,0 0 1,25-1-1,-42 0 221,1-1-1,-1 0 1,0 0-1,1 0 1,-1 0-1,0 0 1,1-1-1,-1 1 1,0 0-1,1 0 1,-1 0 0,0 0-1,1 0 1,-1 0-1,0 0 1,1-1-1,-1 1 1,0 0-1,0 0 1,1 0-1,-1-1 1,0 1-1,0 0 1,1 0-1,-1-1 1,0 1 0,0 0-1,0-1 1,1 1-1,-1 0 1,0 0-1,0-1 1,0 1-1,0 0 1,0-1-1,0 1 1,0 0-1,0-1 1,0 1-1,0-1 1,0 1-1,0-1 1,-9-12-292,-21-8-190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3.545"/>
    </inkml:context>
    <inkml:brush xml:id="br0">
      <inkml:brushProperty name="width" value="0.05" units="cm"/>
      <inkml:brushProperty name="height" value="0.05" units="cm"/>
    </inkml:brush>
  </inkml:definitions>
  <inkml:trace contextRef="#ctx0" brushRef="#br0">1 486 19668,'168'-206'5445,"56"-70"-3039,-220 273-2280,-3 4-81,-3 7-9,-22 67-2,2-10-10,3 1 0,-13 88 1,29-135 30,-4 51-366,7-63 338,0 0 1,0 0-1,1 0 0,0 0 0,0 0 1,0 0-1,4 10 0,-4-15-23,0-1 1,0 1-1,0-1 0,0 1 0,0-1 0,1 1 1,-1-1-1,0 1 0,1-1 0,-1 0 1,1 0-1,-1 0 0,1 0 0,0 0 0,-1 0 1,1 0-1,0-1 0,0 1 0,2 0 0,16 3-13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101"/>
    </inkml:context>
    <inkml:brush xml:id="br0">
      <inkml:brushProperty name="width" value="0.05" units="cm"/>
      <inkml:brushProperty name="height" value="0.05" units="cm"/>
    </inkml:brush>
  </inkml:definitions>
  <inkml:trace contextRef="#ctx0" brushRef="#br0">0 0 16331,'3'7'2449,"9"-1"-1345,13-7-376,8 1 2577,15-5-2177,6 4-191,8 1-353,4-2-96,-3 4-320,-5 2-168,-10 2-1096,-11-2-1401,-14 2 2097,-10-6-320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537"/>
    </inkml:context>
    <inkml:brush xml:id="br0">
      <inkml:brushProperty name="width" value="0.05" units="cm"/>
      <inkml:brushProperty name="height" value="0.05" units="cm"/>
    </inkml:brush>
  </inkml:definitions>
  <inkml:trace contextRef="#ctx0" brushRef="#br0">1 0 19316,'11'13'1720,"12"-3"-1127,9 0-249,11 3 616,8-3-232,9-1-368,2-4-488,0-2-824,-5-3 888,-5 0-256,-6-6-128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908"/>
    </inkml:context>
    <inkml:brush xml:id="br0">
      <inkml:brushProperty name="width" value="0.05" units="cm"/>
      <inkml:brushProperty name="height" value="0.05" units="cm"/>
    </inkml:brush>
  </inkml:definitions>
  <inkml:trace contextRef="#ctx0" brushRef="#br0">195 0 20428,'15'4'581,"-1"1"0,0 0 0,0 1 0,0 0 0,21 14 0,-31-17-504,0 0-1,-1 1 1,1-1-1,0 0 1,-1 1 0,0 0-1,0 0 1,0 0-1,0 0 1,-1 0 0,0 1-1,1-1 1,-2 1 0,1 0-1,0-1 1,-1 1-1,0 0 1,0 0 0,-1 0-1,1 9 1,-2-3 9,0 0 0,-1 0-1,0-1 1,0 1 0,-2-1 0,1 1 0,-1-1 0,-1 0 0,1 0 0,-2-1 0,1 0-1,-8 10 1,-11 11 133,-1-1 0,-30 28 0,7-14-1165,-85 60-1,119-94 541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7.224"/>
    </inkml:context>
    <inkml:brush xml:id="br0">
      <inkml:brushProperty name="width" value="0.05" units="cm"/>
      <inkml:brushProperty name="height" value="0.05" units="cm"/>
    </inkml:brush>
  </inkml:definitions>
  <inkml:trace contextRef="#ctx0" brushRef="#br0">88 0 19308,'0'4'1648,"-2"19"-1199,-4 5-201,0 16 904,0 13-488,1 8-568,0 1-216,1 0-440,1-5-200,-1-9-321,0-6-415,-7-20 984,-1-8-360,-7-9-112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7.613"/>
    </inkml:context>
    <inkml:brush xml:id="br0">
      <inkml:brushProperty name="width" value="0.05" units="cm"/>
      <inkml:brushProperty name="height" value="0.05" units="cm"/>
    </inkml:brush>
  </inkml:definitions>
  <inkml:trace contextRef="#ctx0" brushRef="#br0">0 155 18180,'5'-10'298,"0"0"0,1 0 1,0 1-1,0-1 0,1 2 0,0-1 1,1 1-1,0 0 0,0 0 1,1 1-1,0 0 0,0 0 0,1 1 1,-1 1-1,1 0 0,0 0 0,1 0 1,-1 2-1,17-5 0,-13 5-84,0 1 0,0 1 0,0 0 0,0 1-1,0 1 1,0 0 0,16 3 0,-21-2-173,0 0 1,0 0-1,-1 1 0,1 1 1,0-1-1,-1 1 0,0 1 1,0-1-1,0 1 1,-1 1-1,13 10 0,-18-13-37,0-1 0,0 0 0,0 0 0,0 1 0,0-1 0,-1 1 0,1 0-1,-1-1 1,0 1 0,0 0 0,1 0 0,-2 0 0,1 0 0,0 0 0,-1 0 0,1 0 0,-1 0-1,0 5 1,-1-4 8,0 0 0,0 0 0,0-1-1,0 1 1,-1 0 0,1 0 0,-1-1 0,0 1-1,0-1 1,-1 0 0,1 1 0,-5 3-1,-4 3 10,0 0 0,-1 0 0,0-1-1,-1-1 1,0 0 0,-17 8-1,-71 27-3428,101-43 3354,0 0 22,-1 0-1,1 0 0,0 0 1,-1 0-1,1 0 1,0 0-1,0 0 0,-1 0 1,1 0-1,0 0 0,0 0 1,-1 1-1,1-1 0,0 0 1,0 0-1,-1 0 0,1 0 1,0 1-1,0-1 1,0 0-1,-1 0 0,1 0 1,0 1-1,0-1 0,0 0 1,0 0-1,-1 1 0,1-1 1,0 0-1,0 0 0,0 1 1,0-1-1,0 0 1,0 1-1,0-1 0,0 0 1,0 0-1,0 1 0,0-1 1,8 3-937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8.247"/>
    </inkml:context>
    <inkml:brush xml:id="br0">
      <inkml:brushProperty name="width" value="0.05" units="cm"/>
      <inkml:brushProperty name="height" value="0.05" units="cm"/>
    </inkml:brush>
  </inkml:definitions>
  <inkml:trace contextRef="#ctx0" brushRef="#br0">261 97 15323,'-5'-4'6918,"-6"-5"-3501,-48-34-1681,56 41-1712,0 0-1,-1 0 1,1 1 0,-1-1 0,1 1-1,-1 0 1,1 0 0,-1 0-1,0 0 1,1 1 0,-1-1 0,0 1-1,1 0 1,-6 1 0,6 0-26,0 0 0,-1 0 0,1 1 0,0 0 0,0-1 0,0 1 0,0 0 0,0 1-1,0-1 1,0 0 0,1 1 0,0 0 0,-1-1 0,-3 6 0,-6 10-6,1-1 1,0 1-1,-12 29 0,18-38 3,2 1-1,-1 0 1,1 0-1,1 0 1,0 0 0,0 1-1,1-1 1,0 20-1,1-28 3,0 0-1,0-1 0,0 1 1,1 0-1,-1 0 0,0-1 1,1 1-1,0 0 0,-1-1 1,1 1-1,0 0 0,0-1 1,0 1-1,0-1 0,0 1 1,0-1-1,0 0 0,0 1 1,1-1-1,-1 0 1,3 2-1,-2-2 0,1-1 0,-1 1 0,0 0 0,1-1 0,-1 1 0,1-1 1,-1 0-1,0 0 0,1 0 0,-1 0 0,1 0 0,-1 0 0,5-2 0,4-1 10,-1-1-1,0 0 0,0 0 1,0-1-1,17-12 1,-10 4 55,-1-2 0,0 1 0,-1-2 0,14-19 0,-1 2 96,-48 96-99,10-38-84,8-20 25,0 0-1,0 1 1,0-1 0,0 1 0,1-1-1,-1 9 1,2-14 0,-1 0 0,1 0 0,0 1 0,0-1 0,0 0 0,0 0 0,0 0 0,0 1 0,0-1 0,0 0 0,1 0 0,-1 0 0,0 1 0,0-1 0,0 0 0,0 0 0,0 0 0,0 1 0,0-1 0,0 0 0,0 0 0,1 0 0,-1 0 1,0 1-1,0-1 0,0 0 0,0 0 0,1 0 0,-1 0 0,0 0 0,0 0 0,0 0 0,0 1 0,1-1 0,-1 0 0,0 0 0,0 0 0,0 0 0,1 0 0,9-4-9,6-10 12,-9 5 4,8-11 21,0 0 0,14-28 0,-23 35 0,-1 4 14,0 0 0,-1 0 0,0 0 0,0 0 1,-1-1-1,0 1 0,-1-1 0,2-17 0,-4 25-6,2 4-38,1-1 0,-1 0 0,0 1 0,1-1 0,-1 0 0,1 0 1,0 0-1,-1 0 0,5 0 0,0 0-38,1 1 1,0-1-1,0-1 1,0 0-1,0 0 1,0 0-1,0-1 1,10-2-1,-13 2 33,0-1 0,0 0-1,0 1 1,-1-2 0,1 1-1,-1 0 1,1-1 0,-1 0-1,0 0 1,0 0-1,0-1 1,-1 1 0,7-9-1,6-11-48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8.911"/>
    </inkml:context>
    <inkml:brush xml:id="br0">
      <inkml:brushProperty name="width" value="0.05" units="cm"/>
      <inkml:brushProperty name="height" value="0.05" units="cm"/>
    </inkml:brush>
  </inkml:definitions>
  <inkml:trace contextRef="#ctx0" brushRef="#br0">28 1 17020,'-2'4'340,"0"1"1,1-1 0,0 1 0,-1 0 0,1-1 0,1 1-1,-1 0 1,1 0 0,0-1 0,0 1 0,1 5 0,-2 11 1068,-8 163 1955,1 90-2841,8-263-499,0 28 35,0-38-41,0 1 0,0 0 0,0 0 0,1-1 0,-1 1 0,1 0 0,-1-1 0,1 1 0,-1 0-1,1-1 1,0 1 0,0-1 0,0 1 0,0-1 0,0 1 0,2 1 0,-3-3-4,1 0 1,0 0 0,0 0-1,-1 0 1,1 0 0,0 0-1,-1 0 1,1-1 0,0 1-1,0 0 1,-1 0 0,1 0-1,0-1 1,-1 1 0,1 0-1,-1-1 1,1 1 0,0-1-1,-1 1 1,1 0 0,-1-1-1,1 0 1,-1 1 0,1-1-1,-1 1 1,1-1 0,-1 1-1,0-1 1,1 0 0,-1 1-1,0-1 1,1-1 0,12-25 274,-1-6-53,-2-1 1,-2 0-1,-1 0 0,-2-1 1,2-43-1,-10 50-127,0 24-66,0 16-24,1-1-30,1 1 1,0-1 0,1 1 0,1 15 0,0-22 3,-1 0 0,1 0 0,0 0 0,1-1 0,-1 1 0,1 0 0,0-1 0,0 1 0,0-1 0,0 1 0,1-1 0,5 7 0,-6-10 6,0 1 1,0-1-1,0 0 0,0 0 0,0 0 0,0 0 0,0 0 1,0-1-1,1 1 0,-1-1 0,0 1 0,0-1 1,0 0-1,1 1 0,-1-1 0,0-1 0,0 1 0,1 0 1,-1 0-1,0-1 0,0 1 0,1-1 0,-1 0 1,0 0-1,0 0 0,0 0 0,3-2 0,5-3 11,0 0 0,0-1-1,15-13 1,71-73 132,-95 92-141,0 0 0,0 0 0,0 1 0,0-1 0,0 0 0,0 0 0,0 1 1,0-1-1,0 1 0,0-1 0,1 1 0,-1-1 0,3 0 0,-4 1-1,0 1 1,1-1-1,-1 0 0,0 0 0,1 0 0,-1 0 0,0 1 0,0-1 0,1 0 0,-1 0 1,0 0-1,0 1 0,1-1 0,-1 0 0,0 0 0,0 1 0,0-1 0,1 0 0,-1 1 1,0-1-1,0 0 0,0 1 0,0-1 0,0 0 0,0 1 0,0-1 0,1 0 0,-1 1 1,0-1-1,0 0 0,-1 1 0,1 6-3,0 0 0,-1 0 0,-3 13 0,1-6-3,1-6 10,1-1 0,1 1 1,-1-1-1,2 1 0,-1 0 0,1-1 0,0 1 1,0-1-1,1 1 0,0-1 0,4 9 1,-6-15 0,1 0 1,0 0 0,-1 0-1,1 0 1,0 0 0,0 0-1,0 0 1,0-1 0,0 1-1,0 0 1,0-1 0,0 1-1,0-1 1,0 1 0,1-1-1,-1 0 1,0 1 0,0-1 0,0 0-1,1 0 1,-1 0 0,0 1-1,0-2 1,0 1 0,1 0-1,-1 0 1,0 0 0,0 0-1,0-1 1,1 1 0,-1-1-1,0 1 1,0-1 0,0 1-1,0-1 1,2-1 0,2-1 18,0 0 0,0-1-1,-1 1 1,1-1 0,-1 0 0,6-7 0,27-45 145,-15 23-109,-15 15-206,-8 16 11,-3 10 3,-11 39-1490,14-45 1488,0-1-1,1 1 1,-1 0-1,1-1 1,0 1 0,-1 0-1,1-1 1,0 1 0,0 0-1,0 0 1,0-1 0,1 1-1,-1 0 1,0 0-1,1-1 1,-1 1 0,1 0-1,0-1 1,-1 1 0,1-1-1,0 1 1,0-1 0,0 1-1,2 1 1,7-2-598,4-7-167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9.691"/>
    </inkml:context>
    <inkml:brush xml:id="br0">
      <inkml:brushProperty name="width" value="0.05" units="cm"/>
      <inkml:brushProperty name="height" value="0.05" units="cm"/>
    </inkml:brush>
  </inkml:definitions>
  <inkml:trace contextRef="#ctx0" brushRef="#br0">147 342 14651,'-12'53'1787,"2"2"-1,3-1 1,2 1-1,3 102 1,3-146-1728,1 11 126,-1 0 0,0 0 0,-2 0 0,-1-1 0,-5 27 0,7-46-149,0 0 0,-1-1-1,1 1 1,-1 0 0,0-1-1,1 1 1,-1-1 0,0 1-1,0-1 1,0 1 0,0-1-1,-1 1 1,1-1 0,0 0-1,-2 2 1,2-3-3,0 1 0,0-1 0,0 1 0,0-1 0,-1 0 0,1 1 0,0-1 0,0 0 0,0 0 0,0 0 0,0 0 0,0 0-1,0 0 1,0 0 0,0 0 0,0-1 0,-1 1 0,-1-1 0,0-1 13,0 0-1,-1 0 1,1 0-1,0 0 1,0 0-1,0-1 1,0 0-1,0 1 1,1-1-1,-1 0 1,1 0-1,-4-6 1,2 0-158,0 0 0,0 0 1,1 0-1,0-1 1,1 1-1,0-1 0,0 0 1,1 0-1,0 1 1,1-1-1,0 0 0,0 0 1,1 0-1,1 0 1,-1 1-1,2-1 0,-1 1 1,1-1-1,7-13 1,-1 3-623,1 0 1,1 1-1,1 1 1,1 0 0,0 0-1,1 1 1,30-27 0,111-76-3342,-64 54 6161,-85 62-1683,-3 2 3,0-1 1,-1 1 0,1 0 0,0-1 0,-1 1-1,0-1 1,4-5 0,-6 5 2142,-8 5-1061,-8 9 223,10-6-1319,0 1 1,0 0-1,0 1 0,1 0 1,-7 10-1,9-13-326,1 0 0,0 1-1,0-1 1,0 0-1,0 1 1,1-1 0,0 1-1,0 0 1,0-1 0,0 1-1,1 8 1,0-12-58,0 0 1,0 1-1,0-1 0,0 0 1,0 0-1,1 1 1,-1-1-1,1 0 0,-1 0 1,1 0-1,-1 1 1,1-1-1,-1 0 0,1 0 1,0 0-1,0 0 1,0 0-1,0 0 0,-1 0 1,1-1-1,0 1 1,1 0-1,-1 0 0,0-1 1,0 1-1,0-1 1,0 1-1,0-1 0,1 1 1,-1-1-1,0 0 0,0 0 1,1 1-1,-1-1 1,0 0-1,0 0 0,1 0 1,-1 0-1,0-1 1,0 1-1,1 0 0,1-1 1,3 0-6,1-1-1,-1 0 1,1 0 0,-1-1-1,0 0 1,11-7 0,21-17-75,44-40-1,-36 26-345,-45 41 401,-1-1 0,1 1 0,-1 0 0,0-1 0,1 1-1,-1-1 1,1 1 0,-1 0 0,1-1 0,-1 1 0,1 0 0,0 0 0,-1 0 0,1-1-1,-1 1 1,1 0 0,-1 0 0,1 0 0,0 0 0,-1 0 0,2 0 0,-1 9-218,-9 18-69,2-14 270,2 1-1,-1-1 0,2 1 1,0-1-1,0 1 0,1 0 1,1 0-1,0 20 0,1-33 37,0 0-1,0-1 1,0 1-1,1 0 1,-1 0 0,0-1-1,0 1 1,0 0-1,1 0 1,-1-1-1,0 1 1,1 0 0,-1-1-1,0 1 1,1 0-1,-1-1 1,1 1-1,-1-1 1,1 1-1,0-1 1,-1 1 0,1-1-1,-1 1 1,1-1-1,0 0 1,-1 1-1,1-1 1,0 0-1,-1 1 1,1-1 0,0 0-1,0 0 1,-1 0-1,1 0 1,0 1-1,0-1 1,0 0 0,-1-1-1,1 1 1,0 0-1,0 0 1,-1 0-1,1 0 1,0 0-1,-1-1 1,2 1 0,3-2 2,-1 0 1,0 0 0,0-1 0,1 1-1,-2-1 1,6-4 0,14-14 31,-1-1-1,-1-1 1,-2-1 0,28-43 0,55-110 49,-98 169-81,3-5 0,-1-1-1,0-1 1,6-20 0,-12 34-5,1 0 0,-1 0 0,0 0 0,1 0 1,-1 0-1,0 0 0,0 0 0,0 0 0,0 0 0,0 0 1,0 0-1,0 0 0,0 0 0,0 0 0,-1 0 1,1 0-1,-1-1 0,1 2 1,-1-1 0,1 1 0,-1 0 0,1 0 0,-1 0 0,1 0 0,-1 0 0,1 0 0,0 0 0,-1 0 0,1 0 0,-1 1 0,1-1 0,-1 0 0,1 0 0,0 0 0,-1 0 0,1 1 0,-1-1 0,1 0 0,0 0 0,-1 1 0,1-1 0,0 0 0,-1 0 0,1 1 0,-26 28 57,13-9 36,2 1 0,0 0 0,1 1 0,1 0 1,1 1-1,-7 31 0,12-44-217,2 0 0,-1 0-1,1 0 1,1 1 0,0-1 0,0 0 0,1 0 0,0 1 0,1-1 0,0 0 0,0 0 0,1 0 0,1-1 0,0 1 0,0-1 0,1 1 0,7 11 0,-10-19 74,-1 0 0,0 0 1,0 0-1,1-1 0,0 1 1,-1 0-1,1-1 0,0 1 1,0-1-1,-1 1 1,1-1-1,0 0 0,0 0 1,1 0-1,-1 0 0,0 0 1,0 0-1,0-1 0,1 1 1,-1-1-1,5 1 0,17-5-566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0.283"/>
    </inkml:context>
    <inkml:brush xml:id="br0">
      <inkml:brushProperty name="width" value="0.05" units="cm"/>
      <inkml:brushProperty name="height" value="0.05" units="cm"/>
    </inkml:brush>
  </inkml:definitions>
  <inkml:trace contextRef="#ctx0" brushRef="#br0">26 1 22477,'-5'11'1221,"-12"38"1157,16-46-2271,0 1-1,0 0 0,1 0 1,0-1-1,-1 1 0,1 0 1,0 0-1,1 0 0,-1 0 1,2 5-1,-1-7-92,-1-1 0,1 0 1,0 0-1,-1 0 0,1 0 0,0 0 1,0 0-1,0 0 0,0 0 0,0 0 0,0-1 1,0 1-1,0 0 0,0 0 0,0-1 1,0 1-1,1-1 0,-1 1 0,0-1 1,0 0-1,1 1 0,-1-1 0,0 0 1,0 0-1,1 0 0,-1 0 0,0 0 1,1 0-1,-1 0 0,0 0 0,1 0 1,-1-1-1,0 1 0,0-1 0,2 0 0,5-1-22,-1-1 0,1 0-1,-1 0 1,10-6 0,-1-2-26,0-1 0,16-16 1,-15 13-46,23-17 0,-40 32 79,0 0 0,0 0 0,0 0 0,0 0 1,0 0-1,1 0 0,-1 0 0,0-1 0,0 1 0,0 0 0,0 0 1,0 0-1,0 0 0,0 0 0,1 0 0,-1 0 0,0 0 0,0 0 1,0 0-1,0 0 0,0 0 0,0 0 0,1 0 0,-1 0 0,0 0 1,0 0-1,0 0 0,0 0 0,0 0 0,0 0 0,1 0 0,-1 0 1,0 0-1,0 0 0,0 0 0,0 0 0,0 0 0,0 0 0,1 1 1,-1-1-1,0 0 0,0 0 0,0 0 0,0 0 0,0 0 0,0 0 0,0 0 1,0 1-1,0 8 6,-9 20 17,6-21-6,-6 29 114,7-26-187,-1 0 0,0 0-1,0-1 1,-7 15 0,9-22 53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7.428"/>
    </inkml:context>
    <inkml:brush xml:id="br0">
      <inkml:brushProperty name="width" value="0.05" units="cm"/>
      <inkml:brushProperty name="height" value="0.05" units="cm"/>
    </inkml:brush>
  </inkml:definitions>
  <inkml:trace contextRef="#ctx0" brushRef="#br0">1 2 19956,'0'0'1497,"7"-2"-1209,7 2-552,8 2 760,-4 2-120,-1 0-328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0.918"/>
    </inkml:context>
    <inkml:brush xml:id="br0">
      <inkml:brushProperty name="width" value="0.05" units="cm"/>
      <inkml:brushProperty name="height" value="0.05" units="cm"/>
    </inkml:brush>
  </inkml:definitions>
  <inkml:trace contextRef="#ctx0" brushRef="#br0">1 1 22485,'0'15'737,"0"-4"-343,0 0 0,0 0 0,1 0 0,0-1 1,5 19-1,-4-26-366,-1 1 1,1-1 0,-1 0 0,1 0-1,0 0 1,0 0 0,1 0 0,-1 0-1,0-1 1,1 1 0,0-1 0,-1 0-1,1 1 1,0-1 0,0-1 0,0 1-1,1 0 1,-1-1 0,0 1-1,1-1 1,4 1 0,3 0-24,0 0 1,-1 0-1,1-1 1,0-1-1,0 0 1,-1-1-1,1 1 1,0-2-1,-1 0 1,14-4-1,5-3-11,-1-1 0,39-20 1,-42 16-1,40-29 1,-22 14 78,-43 29-71,0-1 0,0 1 1,0 0-1,0 0 0,0 0 0,0 0 0,0 0 0,0 0 0,0 0 0,1 0 0,-1-1 0,0 1 0,0 0 0,0 0 1,0 0-1,0 0 0,0 0 0,0 0 0,1 0 0,-1 0 0,0 0 0,0 0 0,0 0 0,0 0 0,0 0 0,0 0 1,1 0-1,-1 0 0,0 0 0,0 0 0,0 0 0,0 0 0,0 0 0,1 0 0,-1 0 0,0 0 0,0 0 0,0 0 0,0 0 1,0 0-1,0 0 0,0 1 0,1-1 0,-1 0 0,0 0 0,0 0 0,0 0 0,0 0 0,0 0 0,0 1 0,-2 8 51,-9 15 9,10-21-41,-5 9 307,1-4-722,0 0-1,1 1 0,0-1 1,1 1-1,0 0 0,0 0 1,1 0-1,0 0 0,-1 19 1,3-27 346,0 1 0,0-1 0,1 1 0,-1-1 0,0 1 0,1-1 0,-1 1-1,1-1 1,-1 1 0,1-1 0,0 2 0,0-2 19,-1-1-1,1 0 0,-1 0 1,1 0-1,-1 0 0,1 0 1,-1 0-1,1 0 0,-1 0 0,1 0 1,-1 0-1,1 0 0,-1 0 1,1 0-1,-1 0 0,1 0 0,-1 0 1,1 0-1,-1-1 0,1 1 1,-1 0-1,0 0 0,1-1 0,0 1 1,-1-1 13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1.790"/>
    </inkml:context>
    <inkml:brush xml:id="br0">
      <inkml:brushProperty name="width" value="0.05" units="cm"/>
      <inkml:brushProperty name="height" value="0.05" units="cm"/>
    </inkml:brush>
  </inkml:definitions>
  <inkml:trace contextRef="#ctx0" brushRef="#br0">0 109 21069,'7'6'2816,"-6"-5"-2731,0-1 0,-1 1 1,1 0-1,0 0 1,0-1-1,-1 1 0,1 0 1,0-1-1,0 1 0,0-1 1,0 1-1,0-1 1,0 1-1,2 0 0,2-2-24,0 1 0,1-1 0,-1 1 0,0-1 0,0-1 0,0 1 0,0-1 0,0 0 0,0 0 0,8-6 0,13-3-22,-12 5-30,0-1 0,-1 0 0,0 0 0,0-1 0,0-1 0,-1 0 0,12-12 0,2 2-15,-25 19 6,-1 0-1,0 0 1,1 0-1,-1 0 1,0-1-1,1 1 1,-1 0-1,0 0 1,1 0-1,-1 0 1,0 0-1,1 0 0,-1 0 1,1 0-1,-1 0 1,0 0-1,1 0 1,-1 0-1,0 0 1,1 1-1,-1-1 1,0 0-1,1 0 1,-1 0-1,0 0 1,1 1-1,-1-1 1,1 1-1,-1 0 0,0-1 0,0 1 0,1 0 0,-1 0 0,0 0 0,0 0 0,0 0 0,0-1 0,0 1 0,0 0 0,0 0 0,0 0 0,-1 0 0,1 0 0,0-1 0,-1 2 1,-10 37-28,5-20 25,-7 37 0,10-36 2,1-9-102,0 1 0,1-1 0,1 20 0,0-30 78,0 0 0,0 0 0,0 0-1,1 0 1,-1 0 0,0 0 0,0 0 0,1 0 0,-1-1 0,1 1 0,-1 0 0,1 0 0,-1 0 0,1-1 0,-1 1 0,1 0-1,0 0 1,-1-1 0,1 1 0,0-1 0,-1 1 0,1-1 0,0 1 0,0-1 0,0 1 0,0-1 0,0 0 0,-1 1 0,1-1-1,0 0 1,0 0 0,0 1 0,0-1 0,0 0 0,0 0 0,0 0 0,0 0 0,0-1 0,0 1 0,1 0 0,10-7-229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2.549"/>
    </inkml:context>
    <inkml:brush xml:id="br0">
      <inkml:brushProperty name="width" value="0.05" units="cm"/>
      <inkml:brushProperty name="height" value="0.05" units="cm"/>
    </inkml:brush>
  </inkml:definitions>
  <inkml:trace contextRef="#ctx0" brushRef="#br0">51 24 16019,'0'-1'94,"1"1"1,-1-1-1,0 1 0,0-1 0,1 1 0,-1-1 0,0 1 0,1 0 0,-1-1 0,1 1 0,-1-1 0,0 1 0,1 0 0,-1 0 0,1-1 0,-1 1 0,1 0 0,-1 0 0,1-1 0,-1 1 0,1 0 0,-1 0 1,1 0-1,-1 0 0,1 0 0,-1 0 0,1 0 0,-1 0 0,1 0 0,-1 0 0,2 0 0,-2 1 63,1 0 0,-1 0-1,1 0 1,-1 0 0,0-1 0,1 1 0,-1 0-1,0 0 1,1 0 0,-1 0 0,0 0 0,0 0 0,0 0-1,0 2 1,-5 46 2623,5-47-2669,-28 156 1457,-7 57-1005,34-211-549,0 28 332,1-31-327,0 0-1,1-1 0,-1 1 1,0 0-1,0-1 1,0 1-1,1 0 1,-1 0-1,0-1 1,1 1-1,-1-1 1,0 1-1,1 0 1,-1-1-1,1 1 1,-1-1-1,1 1 1,0-1-1,-1 1 1,1-1-1,-1 1 0,1-1 1,0 0-1,-1 1 1,1-1-1,0 0 1,-1 0-1,1 1 1,0-1-1,0 0 1,-1 0-1,1 0 1,0 0-1,0 0 1,-1 0-1,1 0 1,0 0-1,-1 0 1,1 0-1,1-1 1,5-1 75,-1 0 1,1 0 0,-1-1 0,0 0 0,0 0 0,0 0 0,9-7-1,39-35 434,-40 32-399,80-70 596,100-114 0,-188 190-757,7-7-239,0-1-1,-1-1 0,-1 0 0,0-1 0,10-24 0,-20 41 250,-1-1-1,0 1 1,0 0-1,1-1 1,-1 1-1,0-1 1,0 1-1,0-1 1,0 1-1,0 0 0,0-1 1,0 1-1,0-1 1,0 1-1,0-1 1,0 1-1,0-1 1,0 1-1,0 0 0,0-1 1,0 1-1,0-1 1,-1 1-1,1 0 1,0-1-1,0 1 1,-1-1-1,1 1 1,0 0-1,0-1 0,-1 1 1,1-1-1,-7 1-502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003"/>
    </inkml:context>
    <inkml:brush xml:id="br0">
      <inkml:brushProperty name="width" value="0.05" units="cm"/>
      <inkml:brushProperty name="height" value="0.05" units="cm"/>
    </inkml:brush>
  </inkml:definitions>
  <inkml:trace contextRef="#ctx0" brushRef="#br0">0 379 18604,'2'41'1904,"5"-3"-1183,-1-6-345,-2-7 976,2-2-344,1-9-824,3-2-552,1-14 312,4-5-96,3-20-168</inkml:trace>
  <inkml:trace contextRef="#ctx0" brushRef="#br0" timeOffset="1">360 0 18804,'-3'13'1904,"-14"19"-1111,-3 4-305,1 9 1208,2 6-624,4-3-328,4 7-119,7-6-265,0-5-96,5-5-280,1-5-304,2-12-809,-2-4-615,1-8 1400,-4-10-296,5-14-272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441"/>
    </inkml:context>
    <inkml:brush xml:id="br0">
      <inkml:brushProperty name="width" value="0.05" units="cm"/>
      <inkml:brushProperty name="height" value="0.05" units="cm"/>
    </inkml:brush>
  </inkml:definitions>
  <inkml:trace contextRef="#ctx0" brushRef="#br0">60 62 17948,'4'10'817,"-2"-5"-486,-1-1 0,1 1 0,0-1 0,0 1 0,1-1 0,-1 0 0,4 4 0,-4-6-228,-1-1 1,0 0-1,1 0 1,-1 0-1,1-1 1,-1 1 0,1 0-1,0 0 1,-1-1-1,1 1 1,0-1-1,-1 1 1,1-1-1,0 0 1,-1 0-1,1 0 1,0 0-1,0 0 1,-1 0-1,1 0 1,0 0 0,-1-1-1,1 1 1,3-2-1,-2 1-8,1-1 0,0 1-1,-1-1 1,0 0 0,1 0-1,-1 0 1,0-1 0,0 1-1,0-1 1,-1 0 0,1 1-1,-1-1 1,1-1 0,2-3 0,-4 5-43,1-1 0,-1 1 0,0-1 0,0 0 0,0 1 0,0-1 0,0 0 0,0 0 0,-1 1 0,1-1 0,-1 0 0,0 0 0,0 0 0,0 0 1,0 1-1,-1-1 0,1 0 0,-1 0 0,1 0 0,-3-3 0,3 5-41,-1 0 0,1-1 0,-1 1 1,0 0-1,1 0 0,-1 0 0,0 0 0,0 0 0,0 1 0,0-1 0,0 0 1,0 0-1,0 1 0,0-1 0,0 0 0,0 1 0,0-1 0,0 1 0,0-1 1,-1 1-1,1 0 0,0-1 0,0 1 0,0 0 0,-1 0 0,1 0 1,0 0-1,0 0 0,-1 0 0,1 0 0,-2 1 0,-1 0 0,1 0-1,0 0 0,0 0 0,0 1 1,0-1-1,0 1 0,0 0 1,1-1-1,-1 1 0,0 1 1,-2 2-1,-8 9-16,1 2 1,0-1-1,1 2 0,1-1 1,-9 20-1,13-24-2,1 0 0,0 1-1,1 0 1,1 0 0,0 0 0,0 0 0,2 0-1,-1 18 1,1-28 7,1 0 0,0 1 0,1-1 1,-1 0-1,1 1 0,-1-1 0,1 0 0,0 0 0,0 0 0,0 1 1,1-1-1,-1 0 0,1 0 0,0-1 0,0 1 0,0 0 0,0-1 0,0 1 1,0-1-1,1 1 0,-1-1 0,5 3 0,-3-3-1,0-1 0,1 1 0,-1-1 0,0 0 0,1 0 0,-1 0 0,1 0 0,-1-1 0,1 0 0,0 0 0,-1 0 0,1 0 0,-1-1 0,1 0 0,7-2 0,6-3 27,-1 0 0,0-2-1,0 1 1,-1-2 0,0-1 0,0 0 0,-1 0 0,-1-2-1,18-17 1,7-10 319,60-81-1,-85 102-170,-14 18-170,0 0 0,0 0 0,0 0 0,0 0 0,0 0 0,0 0 0,0-1-1,0 1 1,0 0 0,0 0 0,0 0 0,0 0 0,0 0 0,0 0 0,0 0 0,0 0 0,0-1-1,0 1 1,1 0 0,-1 0 0,0 0 0,0 0 0,0 0 0,0 0 0,0 0 0,0 0 0,0 0-1,0 0 1,1 0 0,-1 0 0,0 0 0,0 0 0,0-1 0,0 1 0,0 0 0,0 0 0,0 0-1,0 0 1,1 0 0,-1 0 0,0 0 0,0 0 0,0 1 0,0-1 0,0 0 0,0 0 0,0 0-1,1 0 1,-1 0 0,0 0 0,0 0 0,0 0 0,0 0 0,0 0 0,0 0 0,0 0 0,0 0-1,0 0 1,1 0 0,-1 1 0,0-1 0,-1 7 55,1-6-48,-18 70 204,13-54-176,0 0-1,1 0 1,1 1-1,1 0 1,-1 33-1,3-49-81,0-1 0,0 0 0,1 1 0,-1-1 0,0 0 0,1 1 0,-1-1 0,1 0 0,-1 0 0,1 1 0,0-1 0,0 0 0,-1 0 0,1 0 0,2 2 1,-3-3 16,1 0 1,-1 0 0,1 1-1,-1-1 1,0 0 0,1 0-1,-1 0 1,1 0 0,-1 1 0,1-1-1,-1 0 1,1 0 0,-1 0-1,1 0 1,-1 0 0,1 0 0,-1 0-1,1-1 1,-1 1 0,1 0-1,-1 0 1,1 0 0,-1 0 0,1-1-1,-1 1 1,1 0 0,-1 0-1,0-1 1,1 1 0,-1 0 0,1-1-1,-1 1 1,0 0 0,1-1-1,-1 1 1,0-1 0,0 1-1,1-1 1,-1 1 0,0 0 0,0-1-1,0 1 1,1-2 0,6-18-298,2-8-116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844"/>
    </inkml:context>
    <inkml:brush xml:id="br0">
      <inkml:brushProperty name="width" value="0.05" units="cm"/>
      <inkml:brushProperty name="height" value="0.05" units="cm"/>
    </inkml:brush>
  </inkml:definitions>
  <inkml:trace contextRef="#ctx0" brushRef="#br0">1 0 19364,'0'4'1785,"1"4"-1377,6 3-416,2 3 632,5 4 888,5 0-1320,4 4-96,1-2 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4.586"/>
    </inkml:context>
    <inkml:brush xml:id="br0">
      <inkml:brushProperty name="width" value="0.05" units="cm"/>
      <inkml:brushProperty name="height" value="0.05" units="cm"/>
    </inkml:brush>
  </inkml:definitions>
  <inkml:trace contextRef="#ctx0" brushRef="#br0">227 282 16412,'-5'-1'317,"0"0"0,0 1 0,0-1 0,0 1 0,0 0 0,0 0 1,0 1-1,0-1 0,0 1 0,0 0 0,0 1 0,0-1 1,-8 4-1,-1 2 689,0 0 0,-27 19 0,33-20-670,-1 1-1,1 0 0,0 1 1,-12 15-1,17-19-248,0-1 0,1 1 0,-1 0 0,1 0 0,0 0 0,0 1 0,0-1 0,0 0 0,1 1 0,0-1 1,0 1-1,0 0 0,0 7 0,1-11-69,0 0 0,0 0 0,0 0 0,1 1 0,-1-1 0,0 0 0,1 0-1,-1 0 1,1 0 0,-1 1 0,1-1 0,0 0 0,-1 0 0,1 0 0,0 0 0,0 0 0,0-1 0,-1 1 0,1 0 0,0 0 0,2 0 0,-1 1 1,0-1-1,1 0 1,-1 0-1,1-1 1,-1 1 0,1 0-1,0-1 1,-1 0-1,5 1 1,2-1 2,1-1 0,-1 0 0,0 0-1,18-6 1,-12 2-8,0-1 0,0-1 0,0-1 0,-1 0 0,26-20 0,59-59 112,-62 48-63,-1-1 0,-3-2 0,-1-1-1,36-63 1,-52 73-6,-14 19-16,-2 14-39,0 0 0,0-1 0,0 1 0,0 0-1,-1 0 1,1 0 0,0 0 0,0-1 0,0 1-1,0 0 1,-1 0 0,1 0 0,0 0 0,0 0 0,0 0-1,-1 0 1,1 0 0,0-1 0,0 1 0,0 0-1,-1 0 1,1 0 0,0 0 0,0 0 0,-1 0 0,1 0-1,0 0 1,0 0 0,-1 0 0,1 0 0,0 1 0,-20 9 26,5 4 15,1 1 1,1 1 0,0 0-1,1 1 1,0 0 0,2 1-1,-11 23 1,11-21 0,2 1-1,0 0 1,1 0 0,-6 34 0,12-48-36,0-1 0,0 1 0,0 0 0,1 0 0,0 0 0,1 0 0,-1 0 0,1 0 0,0-1 0,1 1 0,0 0 1,0-1-1,0 1 0,1-1 0,0 1 0,0-1 0,1 0 0,6 8 0,-8-11-12,0-1-1,1 0 0,-1 0 1,0 0-1,1 0 0,0-1 1,-1 1-1,1-1 0,0 1 1,0-1-1,0 0 0,0 0 1,0 0-1,0 0 1,6 0-1,-4-1-3,0 0 0,0-1 1,1 1-1,-1-1 0,0 0 1,0 0-1,0-1 0,9-3 0,1-2-15,-1-1 0,0 0-1,0-2 1,0 1 0,11-13-1,3-2-1,-2-2-1,33-43 0,-50 56 65,-9 13-37,0 0 0,0 0 1,0 0-1,0 0 0,0 0 1,0 0-1,0 0 1,0 0-1,0 1 0,0-1 1,0 0-1,-1 0 0,1 0 1,0 0-1,0 0 0,0 0 1,0 0-1,0 0 1,0 0-1,0 0 0,0 0 1,0 0-1,0 0 0,0 0 1,0 0-1,0 0 0,0 0 1,-1 0-1,1 0 1,0 0-1,0 0 0,0 0 1,0 0-1,0 0 0,0 0 1,0 0-1,0 0 1,0 0-1,0 0 0,0 0 1,0 0-1,0 0 0,-1 0 1,1 0-1,0 0 0,0 0 1,0 0-1,0 0 1,0 0-1,0 0 0,0 0 1,0 0-1,0 0 0,0-1 1,0 1-1,0 0 0,0 0 1,0 0-1,0 0 1,0 0-1,0 0 0,0 0 1,0 0-1,-21 20 141,13-9-88,0 0 1,1 0-1,1 1 0,-8 17 0,11-22-40,1-1 0,-1 1 0,1 0-1,1-1 1,-1 1 0,1 0 0,1 0 0,-1 0-1,1 0 1,1 7 0,0-11-11,-1-1 0,1 1 0,0-1 0,0 1 0,0-1 0,0 0-1,1 0 1,-1 1 0,0-1 0,1 0 0,0 0 0,-1 0 0,1-1 0,0 1 0,0 0 0,0-1 0,0 1 0,1-1 0,-1 1 0,0-1 0,0 0 0,1 0 0,-1 0 0,1-1-1,-1 1 1,1 0 0,-1-1 0,1 0 0,3 1 0,2-1-2,0 1 1,0-1-1,0 0 0,0-1 1,0 0-1,0-1 0,0 1 1,8-4-1,2-2-1,0-2 1,-1 0-1,0 0 0,-1-2 1,0 0-1,19-17 1,-9 5-77,-2-2 0,36-44 1,-58 65 50,1 1 0,0 0 0,-1 0-1,1 0 1,6-5 0,-8 11 9,0-1 1,-1 1-1,1 0 0,-1-1 1,0 1-1,0 0 0,0 4 1,0-4 18,0 0 0,0 0 0,0 0 0,0 0-1,0 0 1,1 0 0,0 0 0,-1 0 0,1 0 0,0 0 0,0 0 0,1 0 0,-1-1 0,1 1 0,-1 0 0,1-1 0,3 4 0,-2-3-23,0-1 1,0 1-1,0-1 1,1 0 0,-1-1-1,1 1 1,-1 0-1,1-1 1,0 0 0,-1 0-1,1 0 1,0 0-1,6 0 1,15 0-463,0 0-1,44-7 0,-40 3-462,42 1-1,-68 2 893,1 1 1,-1-1-1,1 1 1,0-1 0,-1 1-1,0 0 1,1 1-1,-1-1 1,0 0 0,1 1-1,-1 0 1,0 0-1,0 0 1,0 0-1,-1 0 1,1 1 0,-1-1-1,1 1 1,-1-1-1,0 1 1,1 0 0,-2 0-1,1 0 1,0 0-1,0 1 1,-1-1 0,2 6-1,1 8 210,0 0 1,-1 0-1,-1 0 0,0 28 0,0-3 222,6 36-2,-4 0 1,-6 93-1,-1-149-285,0 0 0,-2 0 1,0-1-1,-1 0 0,-12 26 0,13-34 71,-1-1 1,-1 0-1,0-1 1,0 1-1,-1-1 1,0-1-1,-1 1 0,0-1 1,-20 15-1,25-22-47,0 0-1,-1 0 0,0 0 0,0-1 0,0 1 0,0-1 1,0-1-1,0 1 0,-6 1 0,9-3-75,1 0-1,-1 0 1,0 0-1,0 0 0,1 0 1,-1 0-1,0 0 1,1-1-1,-1 1 1,0-1-1,1 1 1,-1-1-1,0 1 1,1-1-1,-1 0 1,1 0-1,-1 0 1,1 0-1,0 0 1,-1 0-1,1 0 1,0 0-1,0-1 1,0 1-1,0 0 1,0-1-1,0 1 1,0-1-1,0 1 1,1-1-1,-2-2 1,0-3 29,0-1 0,0 0 0,1 0 0,0-1 0,0 1 0,1 0 0,0 0 0,0 0 0,1 0 0,0-1 0,4-11 0,2-6-19,1 0-1,14-29 1,-8 24-73,1 0 0,2 2 0,1 0 0,1 1 0,23-26-1,-28 38-170,0 1-1,1 0 0,1 2 1,1-1-1,0 2 0,0 0 0,2 1 1,-1 1-1,25-9 0,46-8-372,-51 18 342,26-12-175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19.701"/>
    </inkml:context>
    <inkml:brush xml:id="br0">
      <inkml:brushProperty name="width" value="0.05" units="cm"/>
      <inkml:brushProperty name="height" value="0.05" units="cm"/>
    </inkml:brush>
  </inkml:definitions>
  <inkml:trace contextRef="#ctx0" brushRef="#br0">1 165 12651,'0'0'74,"0"0"0,0-1-1,0 1 1,-1 0 0,1-1 0,0 1 0,0-1 0,0 1 0,0 0 0,1-1 0,-1 1 0,0-1 0,0 1 0,0 0-1,0-1 1,0 1 0,0 0 0,1-1 0,-1 1 0,0 0 0,0-1 0,0 1 0,1 0 0,-1-1 0,0 1 0,1 0-1,-1 0 1,0-1 0,1 1 0,-1 0 0,0 0 0,1 0 0,-1-1 0,0 1 0,1 0 0,-1 0 0,1 0 0,19-9 1051,-15 8-468,31-12-102,1 1 0,1 3 0,-1 1 0,42-4 0,-10 7-417,98 5-1,-12 5 175,1-8-1,263-37 0,-356 29-117,185-22 469,-213 31-637,0 1 0,1 2 1,-1 2-1,0 1 0,38 9 1,-38-4-9,124 25-16,-140-32 95,-1 0-1,1-1 1,-1-1-1,1-1 1,-1-1-1,30-6 1,-48 8-95,0 0-1,0 0 1,0 0-1,0 0 1,0 0 0,0 0-1,0 0 1,0 0-1,0 0 1,-1-1 0,1 1-1,0 0 1,0 0-1,0 0 1,0 0 0,0 0-1,0 0 1,0-1-1,0 1 1,0 0 0,0 0-1,0 0 1,0 0-1,0 0 1,0 0 0,0-1-1,0 1 1,0 0-1,0 0 1,0 0 0,0 0-1,0 0 1,1 0-1,-1 0 1,0-1 0,0 1-1,0 0 1,0 0-1,0 0 1,0 0 0,0 0-1,0 0 1,0 0-1,0 0 1,1 0 0,-1 0-1,0 0 1,0-1-1,0 1 1,-12-2-247,-24 3 829,27 1-591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49.475"/>
    </inkml:context>
    <inkml:brush xml:id="br0">
      <inkml:brushProperty name="width" value="0.05" units="cm"/>
      <inkml:brushProperty name="height" value="0.05" units="cm"/>
    </inkml:brush>
  </inkml:definitions>
  <inkml:trace contextRef="#ctx0" brushRef="#br0">1 9 19284,'7'-9'1841,"0"14"-1273,-4 6-232,-3 12 744,1 8-192,-1 10-304,5 3-176,-4 12-304,3 3-40,-1-2 0,-1-2-8,2-7-184,-3-2-168,5-9-488,-4-5-344,0-12 904,1-11-216,-3-17-152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49.908"/>
    </inkml:context>
    <inkml:brush xml:id="br0">
      <inkml:brushProperty name="width" value="0.05" units="cm"/>
      <inkml:brushProperty name="height" value="0.05" units="cm"/>
    </inkml:brush>
  </inkml:definitions>
  <inkml:trace contextRef="#ctx0" brushRef="#br0">0 251 18108,'3'-10'438,"0"0"-1,0 1 1,1-1-1,0 1 1,1-1 0,0 1-1,0 1 1,1-1 0,0 1-1,1 0 1,0 0 0,12-10-1,0 1-92,1 2 0,0 0 1,1 1-1,23-11 0,-31 18-314,0 1 0,1 1 0,-1 0 0,1 1 0,0 1 0,0 0 0,1 0 0,-1 2 0,0 0 0,24 1 0,-32 0-26,-1 1 1,1-1-1,0 1 0,-1 1 0,1-1 1,-1 1-1,1 0 0,-1 0 0,0 1 1,0-1-1,0 1 0,0 0 0,0 1 1,-1-1-1,1 1 0,-1 0 0,0 0 1,0 0-1,0 0 0,-1 1 0,0 0 1,0 0-1,0 0 0,0 0 0,-1 0 1,1 0-1,-2 1 0,1-1 0,1 7 1,-2-5 18,0-1 1,0 0-1,0 1 1,-1-1-1,0 0 1,-1 1-1,1-1 1,-1 1-1,-1-1 1,1 0-1,-1 0 1,0 0-1,-4 8 1,2-5 69,-1-1 0,-1 1 0,1-1 0,-1 0 0,-1-1 0,0 0-1,-14 13 1,0-5 84,0-1-1,-1 0 0,0-2 0,-1 0 0,-46 15 0,55-23-273,10-4-155,1 1 1,0 0-1,-1 0 0,1 0 1,0 0-1,0 0 0,0 1 1,0-1-1,-5 4 0,7-2-376,10-2 119,-9-1 504,24 1-788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8.539"/>
    </inkml:context>
    <inkml:brush xml:id="br0">
      <inkml:brushProperty name="width" value="0.05" units="cm"/>
      <inkml:brushProperty name="height" value="0.05" units="cm"/>
    </inkml:brush>
  </inkml:definitions>
  <inkml:trace contextRef="#ctx0" brushRef="#br0">166 198 19900,'2'-3'172,"0"0"-1,0 0 1,0 0 0,-1 0-1,1 0 1,-1 0-1,0-1 1,0 1 0,0-1-1,0 1 1,-1 0-1,0-1 1,1 1 0,-1-1-1,-1-3 1,1 5-129,0 1 0,0-1 0,-1 1 0,1 0 0,-1-1 0,1 1 0,-1 0 0,0-1 0,1 1 0,-1 0 0,0 0 0,0 0 0,0-1 0,0 1 0,0 0 0,0 0 0,0 1 0,0-1 0,-1 0 0,1 0 0,0 0 0,0 1 0,-1-1 0,1 1 0,0-1 0,-1 1 0,1-1 0,-1 1 0,1 0 0,0 0 0,-1 0 0,1 0 0,-1 0 0,1 0 0,-1 0 0,1 0 0,-1 0 1,1 1-1,-2 0 0,-3 0-34,0 1 0,0 0 0,0 1 0,0-1 0,1 1 0,-1 0 1,1 1-1,-1-1 0,1 1 0,0 0 0,1 1 0,-8 7 0,4-3-33,0 1 0,1-1 0,0 1 0,0 1 0,-8 19 0,13-27 10,1 0-1,0 0 0,0 0 1,1 1-1,-1-1 0,0 0 1,1 0-1,0 4 0,0-6 10,0-1 1,0 1-1,0-1 0,0 1 0,0-1 0,0 1 0,0-1 1,1 1-1,-1-1 0,0 1 0,0-1 0,1 1 0,-1-1 0,0 0 1,1 1-1,-1-1 0,0 1 0,1-1 0,-1 0 0,0 1 1,2-1-1,-2 1-1,1-1 1,0 0-1,0 0 1,0 0 0,0 1-1,0-1 1,0 0-1,0 0 1,0-1-1,0 1 1,0 0 0,0 0-1,0 0 1,0-1-1,0 1 1,1-1-1,43-20-125,-35 15 108,1 0-1,-1 2 0,1-1 0,-1 1 0,19-4 0,-27 8 20,1 0-1,0 0 1,0-1 0,0 2-1,-1-1 1,1 0 0,0 0-1,0 1 1,-1 0 0,1-1-1,0 1 1,-1 0 0,1 1-1,-1-1 1,1 0 0,-1 1-1,0-1 1,1 1-1,-1 0 1,0-1 0,0 1-1,0 0 1,0 0 0,0 1-1,-1-1 1,1 0 0,1 5-1,6 11-2,0 1 0,-2 0 0,0 0 0,-1 1 0,-1-1 0,-1 2 0,-1-1 0,-1 0 0,0 0 0,-2 1 0,0-1-1,-4 23 1,1-22 110,-2 0 0,0-1-1,-2 0 1,0 0 0,-1 0-1,-16 28 1,4-15 175,-1 0 1,-42 47-1,57-73-219,0 0 0,0 0 0,-1-1-1,0 0 1,0 0 0,-9 4 0,15-9-47,0 0 0,0-1 0,0 1 0,0-1 0,0 0 0,0 1-1,-1-1 1,1 0 0,0 1 0,0-1 0,0 0 0,-1 0 0,1 0 0,0 0 0,0 0 0,0-1 0,-1 1 0,1 0 0,0 0 0,0-1-1,-2 0 1,2 0 0,-1-1-1,1 1 0,-1-1 1,1 1-1,0-1 0,0 0 0,0 1 1,0-1-1,0 0 0,0 0 1,0 0-1,0 0 0,1 0 0,-1 0 1,1 0-1,0 0 0,-1-3 1,0-9 12,0 0 1,1 1 0,0-1 0,1 0-1,1 0 1,0 0 0,1 1 0,1-1 0,5-13-1,4-8-17,2 1-1,22-37 0,-12 28-56,58-72-1,41-29-88,36-45-96,-152 180 210,-1-1-1,-1-1 0,10-18 1,-16 28 23,1 1 1,-1 0-1,0-1 1,1 1-1,-1-1 1,0 1-1,0-1 1,0 1-1,1-1 1,-1 1 0,0-1-1,0 0 1,0 1-1,0-1 1,0 1-1,0-1 1,0 1-1,0-1 1,0 1-1,0-1 1,0 1-1,-1-1 1,1 1-1,0-1 1,0 1-1,0-1 1,-1 1-1,1-1 1,-1 0-1,0 1 1,1 0-1,-1-1 0,0 1 0,0 0 0,0 0 0,0 0 0,0 0 1,1 0-1,-1 0 0,0 1 0,0-1 0,0 0 0,0 0 0,0 1 1,1-1-1,-2 1 0,-32 19-20,18-6 27,1 0 0,1 0 0,1 1-1,-15 21 1,22-28-3,1 0 1,0 1-1,0-1 0,1 1 1,0 0-1,0 1 0,1-1 1,0 1-1,1-1 0,-2 17 1,4-23-3,0-1-1,0 1 1,0 0 0,0 0 0,0-1 0,1 1 0,-1-1-1,1 1 1,-1 0 0,1-1 0,0 1 0,0-1 0,1 1-1,-1-1 1,0 0 0,1 0 0,-1 1 0,1-1 0,0 0-1,0 0 1,-1 0 0,1-1 0,1 1 0,-1 0 0,0-1-1,0 0 1,1 1 0,-1-1 0,0 0 0,1 0 0,0 0-1,-1 0 1,1-1 0,-1 1 0,1-1 0,0 1 0,4-1-1,4 0 0,0 0-1,0-1 0,0 0 0,0-1 0,-1 0 1,1 0-1,-1-1 0,14-6 0,-2-1 6,-1-1 0,0-1 0,-1-1 0,0-1 0,34-30 0,-26 16 36,-1-1 0,42-56 0,-69 85-39,0 0 0,0 0 0,0 0 0,0 0 0,0 0 0,0 0-1,0 0 1,0 0 0,0 0 0,0 0 0,0 0 0,0 0 0,0 0 0,0 0 0,0 0-1,0 0 1,0 0 0,0 0 0,0 0 0,0 0 0,1 0 0,-1 0 0,0 0 0,0 0 0,0 0-1,0 0 1,0 0 0,0 0 0,0 0 0,0 0 0,0 0 0,0 0 0,0 0 0,0 0-1,0 0 1,0 0 0,0 0 0,0 0 0,0 0 0,1 0 0,-1 0 0,0 0 0,0 0 0,0 0-1,0 0 1,0 0 0,0 0 0,0 0 0,0 0 0,0 0 0,0 0 0,0 0 0,0-1-1,-2 11 34,-7 23 10,6-20-20,0-3-12,0-1 1,2 1-1,-1 0 1,1 0-1,0 10 1,1-18-10,0 1-1,0-1 1,1 0 0,-1 0 0,0 0-1,1 0 1,0 0 0,-1 0 0,1 0-1,0 0 1,0 0 0,0-1-1,0 1 1,0 0 0,1 0 0,-1-1-1,0 1 1,1-1 0,-1 1 0,1-1-1,0 0 1,-1 0 0,1 1 0,0-1-1,0 0 1,0 0 0,-1-1-1,1 1 1,4 1 0,3-1-2,-1 0 0,1 0 0,0-1 0,0 0-1,-1-1 1,1 0 0,-1 0 0,1-1 0,-1 0 0,1-1 0,7-3 0,18-7-71,38-23-1,-61 31 53,142-87-560,-153 91 574,0 1-1,0 0 1,1 0-1,-1-1 0,0 1 1,1 0-1,-1 0 1,1-1-1,-1 1 0,0 0 1,1 0-1,-1 0 1,0 0-1,1 0 1,-1 0-1,1 0 0,-1 0 1,1 0-1,-1 0 1,0 0-1,1 0 0,-1 0 1,1 0-1,-1 0 1,0 0-1,1 0 0,-1 0 1,0 0-1,1 1 1,-1-1-1,1 0 0,-1 14 7,-16 24 189,13-32-146,-2 5 34,2-6-18,1 0 0,-1 1 1,1-1-1,0 1 0,1-1 0,0 1 0,-2 10 0,3-16-53,0 1 0,0-1 0,1 1 0,-1-1 0,0 1 1,0-1-1,0 1 0,1-1 0,-1 1 0,0-1 0,1 1 0,-1-1 0,0 1 0,1-1 0,-1 0 0,1 1 0,-1-1 0,0 0 0,1 1 0,-1-1 0,1 0 0,-1 0 1,1 1-1,-1-1 0,1 0 0,-1 0 0,1 0 0,-1 0 0,1 1 0,0-1 0,-1 0 0,1 0 0,-1 0 0,1 0 0,-1 0 0,1-1 0,-1 1 0,1 0 0,-1 0 0,1 0 1,0 0-1,0-1 0,25-9 104,-24 10-104,46-25 57,56-37 0,-60 33-315,66-30 1,-105 57 186,1-1 1,-1 1 0,1 1 0,8-3 0,-14 4 52,1 0 0,-1 0-1,1 0 1,-1 0 0,1 0 0,-1 0 0,1 0 0,-1 0 0,1 0-1,0 0 1,-1 0 0,1 1 0,-1-1 0,1 0 0,-1 0-1,0 0 1,1 1 0,-1-1 0,1 0 0,-1 1 0,1-1 0,0 1-1,-1 0 0,0 0-1,0-1 0,1 1 1,-1 0-1,0 0 1,0 0-1,0 0 0,0-1 1,0 1-1,0 0 0,0 0 1,0 0-1,0 0 0,-1 0 1,1-1-1,0 1 0,-1 0 1,0 1-1,-26 53-162,20-43 190,0 0 1,1 1-1,1 0 1,-5 15-1,14-36-16,10-7-7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0.328"/>
    </inkml:context>
    <inkml:brush xml:id="br0">
      <inkml:brushProperty name="width" value="0.05" units="cm"/>
      <inkml:brushProperty name="height" value="0.05" units="cm"/>
    </inkml:brush>
  </inkml:definitions>
  <inkml:trace contextRef="#ctx0" brushRef="#br0">9 0 15979,'3'6'550,"-1"0"-1,0 0 1,0 0-1,0 0 1,-1 0-1,0 0 1,0 1-1,0-1 1,-1 10-1,-1 8 1045,-5 28-1,1-19-635,2-1-364,-1-1-107,0 60 0,7-82-125,1-17-9,4-19 90,-3-3-257,-2 0 0,-1 0 0,-1 0 1,-2-1-1,-1 1 0,-1 0 0,-11-44 0,16 75-484,-1 1 0,1-1 0,0 1 0,0-1 0,0 0 0,0 0 0,0 1 0,0-1 0,0-1 0,0 1 0,0 0 0,1 0 0,-1-1 0,0 1 0,0-1 0,1 0-1,3 0 1,51 4-2402,-14-4 1417,3-3-279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0.730"/>
    </inkml:context>
    <inkml:brush xml:id="br0">
      <inkml:brushProperty name="width" value="0.05" units="cm"/>
      <inkml:brushProperty name="height" value="0.05" units="cm"/>
    </inkml:brush>
  </inkml:definitions>
  <inkml:trace contextRef="#ctx0" brushRef="#br0">151 1 17964,'-19'10'1607,"2"1"0,-1 0 0,-28 27 1,41-34-1469,0 1-1,1 0 1,0 0 0,0 1 0,0-1 0,0 1-1,1 0 1,0 0 0,0 0 0,1 0 0,0 0-1,0 1 1,0-1 0,1 1 0,0-1 0,0 9-1,0-12-117,1 0-1,1 0 1,-1 0 0,0 0-1,1 0 1,0 0-1,-1 0 1,1 0-1,0 0 1,1 0 0,-1-1-1,0 1 1,1 0-1,0-1 1,-1 1-1,1-1 1,0 1-1,0-1 1,1 0 0,-1 0-1,0 0 1,1 0-1,-1 0 1,1-1-1,0 1 1,-1-1-1,1 1 1,0-1 0,0 0-1,0 0 1,0 0-1,0-1 1,0 1-1,6-1 1,-6 1 16,0-1 1,0 0 0,1 0-1,-1-1 1,0 1 0,0 0-1,1-1 1,-1 0-1,0 0 1,0 0 0,0 0-1,0-1 1,0 1-1,0-1 1,0 1 0,-1-1-1,1 0 1,-1 0-1,1-1 1,-1 1 0,0 0-1,0-1 1,0 1-1,0-1 1,0 0 0,0 0-1,-1 1 1,1-1-1,-1 0 1,0 0 0,0-1-1,1-4 1,-1 2-28,-1 0-1,0 0 1,0 0 0,0 1-1,-1-1 1,0 0 0,0 0-1,-1 1 1,1-1 0,-1 0 0,0 1-1,-1 0 1,0-1 0,1 1-1,-1 0 1,-1 0 0,1 1 0,-1-1-1,0 1 1,0 0 0,0 0-1,-1 0 1,1 0 0,-1 1 0,0 0-1,0 0 1,0 0 0,0 0-1,-1 1 1,1 0 0,-11-3 0,15 5-143,-1 0 1,1 0 0,0 0-1,0 1 1,0-1 0,0 0-1,0 0 1,0 0 0,0 1-1,0-1 1,0 1 0,0-1 0,0 1-1,0-1 1,-1 2 0,2-2 92,-1 0 0,1 1 0,0-1 0,-1 0 0,1 0 0,0 1 0,0-1 0,0 0 0,-1 1 0,1-1 0,0 0 0,0 1 0,0-1 0,0 0 0,0 1 0,0-1 0,-1 1 0,1-1 0,0 0 0,0 1 0,0-1 0,0 0 0,0 1 0,0-1 0,1 1 0,-1-1 0,0 0 0,0 1 0,0-1 0,0 0 0,0 1 0,0-1 0,1 0 0,-1 1 0,0-1 0,0 0 0,1 1 0,-1-1 0,0 0 0,0 0 0,1 1 0,-1-1 0,0 0 0,1 0 0,-1 0 0,0 1 0,1-1 0,16 8-854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1.290"/>
    </inkml:context>
    <inkml:brush xml:id="br0">
      <inkml:brushProperty name="width" value="0.05" units="cm"/>
      <inkml:brushProperty name="height" value="0.05" units="cm"/>
    </inkml:brush>
  </inkml:definitions>
  <inkml:trace contextRef="#ctx0" brushRef="#br0">301 61 17756,'2'-2'352,"-1"1"0,0 0 0,1-1 0,-1 1 0,0 0 0,0-1 1,0 0-1,0 1 0,0-1 0,0 0 0,-1 1 0,1-1 0,0 0 0,-1 0 0,0 1 1,1-1-1,-1 0 0,0-2 0,0 2-191,-1 1 0,1 0 0,-1 0 0,1-1 0,-1 1 0,0 0 0,0 0-1,1 0 1,-1 0 0,0 0 0,0 0 0,0 0 0,0 0 0,0 0 0,-1 0 0,1 1 0,0-1 0,0 0 0,0 1 0,-1-1 0,1 1 0,0-1 0,-1 1 0,1 0 0,0-1 0,-2 1-1,-8-2-93,0 1-1,0 0 0,0 1 0,0 0 0,0 0 0,0 1 0,0 1 0,0-1 0,1 2 0,-1 0 0,1 0 0,-1 1 0,1 0 0,0 1 0,1 0 0,-1 0 0,-15 13 0,18-13-67,0 1-1,1-1 1,0 1 0,0 0 0,0 0-1,1 1 1,0 0 0,0 0-1,1 0 1,-1 0 0,2 1 0,-1 0-1,1 0 1,0 0 0,1 0-1,0 0 1,0 0 0,1 1 0,0-1-1,0 0 1,1 1 0,0-1-1,2 15 1,-1-19 3,0 1-1,0-1 1,0 0-1,0 0 1,1 0-1,0 0 1,0 0-1,0 0 1,0 0-1,0-1 1,1 1-1,0-1 1,-1 1-1,1-1 1,1 0-1,-1 0 1,0-1-1,1 1 1,-1 0-1,1-1 1,0 0-1,0 0 1,0 0-1,0-1 1,0 1-1,0-1 1,0 0-1,1 0 1,-1 0-1,0-1 1,1 0-1,6 0 1,0 0 18,1-1 0,-1-1 1,1 0-1,-1 0 1,0-1-1,0-1 1,0 1-1,0-2 0,-1 0 1,1 0-1,12-9 1,-12 5 56,-1 1 0,0-1-1,0-1 1,-1 0 0,0 0 0,12-19 0,-16 22-9,-1 0 1,0-1-1,0 1 1,0-1-1,-1 0 1,-1 1-1,1-1 1,-1-1 0,-1 1-1,1 0 1,0-17-1,-3 22-49,1-1 0,-1 1-1,0 0 1,0-1 0,0 1-1,0 0 1,-1-1 0,1 1-1,-1 0 1,0 0 0,0 0 0,0 0-1,0 1 1,0-1 0,-1 1-1,1-1 1,-1 1 0,0 0 0,1 0-1,-1 0 1,0 0 0,-4-2-1,2 2-124,0 0 0,0-1 0,-1 2 0,1-1 0,-1 1 0,1 0 0,-1 0 1,1 0-1,-1 1 0,0-1 0,1 2 0,-1-1 0,-6 2 0,11-2 27,0 0 1,0 0 0,0 0 0,0 0 0,0 0 0,0 1 0,0-1 0,1 0 0,-1 1 0,0-1 0,0 1 0,0-1-1,1 1 1,-1-1 0,0 1 0,1 0 0,-1-1 0,0 1 0,1 0 0,-1 0 0,1-1 0,-1 1 0,1 0 0,-1 0-1,1 0 1,0-1 0,-1 1 0,1 0 0,0 0 0,0 0 0,0 0 0,-1 0 0,1 0 0,0 0 0,0 0 0,0 0 0,1-1-1,-1 1 1,0 0 0,0 0 0,0 0 0,1 0 0,-1 0 0,0 0 0,1-1 0,-1 1 0,1 0 0,-1 0 0,1 0-1,1 1 1,7 5-861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2.273"/>
    </inkml:context>
    <inkml:brush xml:id="br0">
      <inkml:brushProperty name="width" value="0.05" units="cm"/>
      <inkml:brushProperty name="height" value="0.05" units="cm"/>
    </inkml:brush>
  </inkml:definitions>
  <inkml:trace contextRef="#ctx0" brushRef="#br0">0 367 17268,'5'0'539,"0"-1"1,-1 1-1,1 0 1,-1 0-1,1 0 1,-1 0-1,1 1 1,-1 0 0,1 0-1,-1 0 1,8 3-1,-10-2-419,0-1-1,1 0 1,-1 1 0,0 0 0,0-1-1,0 1 1,0 0 0,-1 0-1,1 0 1,0 0 0,-1 0-1,0 1 1,1-1 0,-1 0-1,0 1 1,0-1 0,0 1-1,0-1 1,-1 1 0,1-1-1,0 5 1,-1 1 40,1 1-1,-1-1 1,0 1 0,-1-1-1,0 1 1,0-1 0,-1 0-1,0 1 1,-1-1 0,-4 12-1,7-63 1832,20-143-1025,-20 185-976,0 0 0,0 0 1,0 0-1,1 0 0,-1 0 0,0 0 0,0 0 1,1 0-1,-1 0 0,0 0 0,1 0 0,-1 0 1,1 0-1,-1 0 0,1 0 0,0 0 1,-1 1-1,1-1 0,0 0 0,1-1 0,0 2-94,-1-1 1,1 1-1,-1 0 0,1 0 0,-1 0 0,1 0 0,-1 0 0,1 1 1,-1-1-1,1 0 0,1 1 0,12 2-786,-4-1 131,0-1 0,0 0 0,0-1 0,0 0 0,0-1-1,0 0 1,0-1 0,0 0 0,-1-1 0,1 0 0,-1-1 0,1 0 0,-1 0-1,0-1 1,0 0 0,17-14 0,-18 11 501,1 0 0,-1-1 0,0 0 0,-1 0 0,0-1 0,-1-1 0,0 1 0,-1-1 0,7-14 1,-3-2 2143,14-56 1,-22 77-1270,-2 5-570,0 1 1,0 0-1,0 0 1,0 0-1,0-1 1,0 1-1,0 0 1,0 0-1,0-1 1,0 1-1,0 0 1,0 0 0,0 0-1,0-1 1,-1 1-1,1 0 1,0 0-1,0 0 1,0-1-1,0 1 1,0 0-1,0 0 1,-1 0-1,1 0 1,0 0-1,0-1 1,0 1-1,-1 0 1,1 0-1,0 0 1,0 0-1,0 0 1,-1 0-1,1 0 1,0 0-1,0 0 1,0-1-1,-1 1 1,1 0-1,0 0 1,0 0 0,0 0-1,-1 0 1,1 1-1,0-1 1,0 0-1,-1 0 1,1 0-1,0 0 1,0 0-1,0 0 1,-1 0-1,1 0 1,0 0-1,0 0 1,0 1-1,0-1 1,-1 0-1,1 0 1,0 0-1,0 0 1,0 1-1,0-1 1,-1 0-1,-5 8 417,1 1 0,0-1 0,0 1 0,0 0-1,1 0 1,1 0 0,-4 13 0,4-15-262,-7 23 392,1 1 0,-10 59 1,17-70-455,0 0 0,2-1 1,1 1-1,0 0 0,7 37 1,-5-42-81,-2-9-46,0 0-1,0-1 1,0 1 0,1-1-1,0 0 1,0 1-1,0-1 1,6 9 0,-8-13-10,1-1 1,-1 1-1,0-1 1,1 1 0,-1-1-1,1 0 1,-1 1-1,0-1 1,1 0 0,-1 1-1,1-1 1,-1 0-1,1 0 1,-1 1 0,1-1-1,0 0 1,-1 0-1,1 0 1,-1 0 0,1 0-1,-1 0 1,1 0-1,-1 0 1,1 0 0,-1 0-1,1 0 1,0 0-1,-1 0 1,1 0 0,-1 0-1,1-1 1,-1 1-1,1 0 1,-1 0 0,1-1-1,-1 1 1,1 0-1,-1-1 1,0 1 0,1 0-1,-1-1 1,1 1-1,-1-1 1,0 1 0,1-1-1,-1 1 1,0-1-1,0 1 1,1-1-1,-1 1 1,0-1 0,0 1-1,0-1 1,14-33 201,-14 32-195,16-58 221,7-65 0,-22 101-228,-1 23-8,0-1 1,0 1 0,0 0 0,0 0 0,0 0 0,0 0 0,-1 0 0,1 0 0,0 0-1,-1 0 1,1 0 0,-1 0 0,1 1 0,-1-1 0,1 0 0,-1 0 0,1 0 0,-1 0-1,-1 0 1,1 16-86,2-9 83,1 1 1,-1-1-1,1 0 0,1-1 1,-1 1-1,1 0 0,0-1 0,0 1 1,0-1-1,1 0 0,0 0 1,0 0-1,0-1 0,1 1 1,-1-1-1,1 0 0,0 0 0,1-1 1,-1 0-1,0 0 0,1 0 1,0 0-1,10 3 0,-8-4 10,-1 0-1,1-1 0,-1 0 0,1 0 1,-1 0-1,1-1 0,0 0 1,0-1-1,-1 1 0,1-2 1,-1 1-1,1-1 0,-1 0 1,1 0-1,-1-1 0,0 0 0,0-1 1,0 1-1,7-6 0,-6 3 29,-1 1 0,1-1 0,-1-1 0,0 1 0,0-1 0,-1 0 0,0 0 0,10-17 0,-33 51 280,14-20-271,0 0 0,1 1 0,0-1-1,0 1 1,1 0 0,-1 12-1,2-18-30,0-1-1,0 1 1,0-1-1,0 1 0,0-1 1,1 1-1,-1-1 1,0 1-1,1-1 1,0 1-1,-1-1 0,1 0 1,0 1-1,-1-1 1,1 0-1,0 1 0,0-1 1,0 0-1,0 0 1,0 0-1,1 0 0,-1 0 1,0 0-1,0 0 1,1 0-1,-1-1 1,0 1-1,1 0 0,-1-1 1,1 1-1,-1-1 1,1 1-1,-1-1 0,1 0 1,-1 0-1,1 0 1,-1 0-1,1 0 0,-1 0 1,3 0-1,3-1 12,-1 0-1,1 0 0,0-1 1,-1 1-1,1-1 1,-1-1-1,0 1 0,0-1 1,7-4-1,9-7 23,21-18-1,-9 7-12,15-17-102,-47 42-4,-2 5 47,-3 15-5,-2 15-532,6-33 500,-1 0 0,1-1 0,-1 1 1,1 0-1,0 0 0,-1 0 0,1-1 1,0 1-1,0 0 0,0-1 0,0 1 1,1-1-1,-1 1 0,0-1 0,1 0 1,-1 0-1,1 1 0,-1-1 1,1 0-1,-1 0 0,1 0 0,0-1 1,0 1-1,-1 0 0,1-1 0,0 1 1,4 0-1,1 0-13,0 0 0,0-1 0,1 0 1,-1 0-1,0-1 0,9-1 0,20-6-498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2.819"/>
    </inkml:context>
    <inkml:brush xml:id="br0">
      <inkml:brushProperty name="width" value="0.05" units="cm"/>
      <inkml:brushProperty name="height" value="0.05" units="cm"/>
    </inkml:brush>
  </inkml:definitions>
  <inkml:trace contextRef="#ctx0" brushRef="#br0">124 14 17724,'-7'13'531,"1"1"1,1 0 0,0 0-1,1 0 1,1 0 0,0 1-1,1-1 1,0 1 0,1 0-1,1-1 1,0 1-1,1 0 1,6 28 0,-7-41-525,13 61 14,5 72 0,-17-117-16,-1 1 0,0 0 0,-1-1 1,-1 1-1,-1-1 0,0 1 0,-1-1 0,-11 28 1,13-42 71,0 0 0,0 1 1,0-1-1,-1-1 0,0 1 1,1 0-1,-7 5 0,8-8-44,0 0 1,0 0-1,0 0 1,0-1-1,0 1 0,0 0 1,0-1-1,0 1 1,-1-1-1,1 1 0,0-1 1,0 1-1,-1-1 1,1 0-1,0 0 0,0 0 1,-1 0-1,1 0 1,0 0-1,-1 0 0,1 0 1,0 0-1,0 0 1,-1-1-1,1 1 0,0-1 1,0 1-1,-1-1 1,1 1-1,0-1 0,-1 0 1,-1-2 32,1 1 1,-1-1-1,1 1 0,-1-1 1,1 0-1,0 0 0,0 0 1,0 0-1,0 0 1,1 0-1,0-1 0,-1 1 1,1 0-1,0-1 0,0 1 1,0-6-1,-1-6 99,1 0 1,1-26-1,2 19-186,0 0 0,1 0-1,2 0 1,0 1 0,1 0 0,1 0 0,1 0-1,1 1 1,1 0 0,0 1 0,2 0-1,0 0 1,1 2 0,1-1 0,0 2 0,1 0-1,1 0 1,1 2 0,0 0 0,1 1-1,0 1 1,30-15 0,-9 8 27,-21 11 65,0-1 0,0-1-1,16-12 1,-32 21-46,-1 0-1,1 0 1,-1-1-1,1 1 0,-1 0 1,0-1-1,1 1 1,-1-1-1,0 1 0,0-1 1,0 1-1,0-1 1,-1 0-1,1 0 0,0 1 1,-1-1-1,1 0 1,-1 0-1,0 0 1,1-3-1,-1 4-9,0 1 0,-1-1 0,1 1 0,0-1 1,0 0-1,0 1 0,-1-1 0,1 1 0,0-1 0,-1 1 0,1-1 0,0 1 0,-1-1 1,1 1-1,-1-1 0,1 1 0,-1 0 0,1-1 0,-1 1 0,1 0 0,-1-1 0,1 1 1,-2 0-1,1-1 7,-1 1 0,0-1 0,0 1 0,0 0 0,1 0 0,-1 0 0,0 0 0,0 0 0,0 0 0,0 1 1,-2 0-1,-3 1 8,0 1 1,0 0-1,0 0 1,0 1 0,1 0-1,-1 0 1,1 0-1,0 1 1,1 0 0,-1 0-1,-6 9 1,6-7 3,0 0 1,0 1-1,1 0 1,0 0-1,1 0 1,-1 0-1,2 1 1,-6 18-1,8-26-33,0 1 0,1 0 0,-1 0 1,1-1-1,0 1 0,0 0 0,-1 0 0,1 0 0,0 0 0,1-1 0,-1 1 1,0 0-1,0 0 0,1 0 0,-1-1 0,1 1 0,0 0 0,-1 0 0,1-1 1,0 1-1,0-1 0,0 1 0,0-1 0,0 1 0,1-1 0,-1 1 0,0-1 1,1 0-1,-1 0 0,1 0 0,-1 0 0,1 0 0,-1 0 0,1 0 0,0 0 0,-1-1 1,1 1-1,0 0 0,0-1 0,-1 0 0,1 1 0,0-1 0,2 0 0,3 0-199,1 0 0,-1 0-1,0 0 1,0-1 0,0 0-1,0-1 1,0 1 0,0-2-1,-1 1 1,8-4 0,-8 3-190,0-1 0,0 0 0,0-1-1,0 0 1,6-7 0,-4 5-12,5-5-391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165"/>
    </inkml:context>
    <inkml:brush xml:id="br0">
      <inkml:brushProperty name="width" value="0.05" units="cm"/>
      <inkml:brushProperty name="height" value="0.05" units="cm"/>
    </inkml:brush>
  </inkml:definitions>
  <inkml:trace contextRef="#ctx0" brushRef="#br0">104 23 12987,'0'-1'407,"-1"-1"-1,0 1 1,1 0 0,-1-1 0,0 1-1,0 0 1,0-1 0,0 1 0,0 0-1,0 0 1,-1 0 0,1 0 0,0 0-1,-1 0 1,1 0 0,0 0 0,-1 0-1,1 1 1,-1-1 0,-1 0 0,1 1-153,1 0 1,-1 0 0,0 0 0,1 0 0,-1 1-1,1-1 1,-1 0 0,0 1 0,1-1 0,-1 1-1,1 0 1,-1-1 0,1 1 0,-1 0 0,1 0 0,-2 1-1,-1 2-15,0-1-1,0 1 0,0 0 1,0 1-1,1-1 0,0 1 1,0-1-1,0 1 0,1 0 1,-4 10-1,3-7-126,1 0 0,0 1 0,1-1-1,0 1 1,0-1 0,1 1 0,0-1 0,0 1-1,3 13 1,-2-18-164,0-1 0,0 1 0,0-1 0,0 1 0,1-1 0,0 1 0,-1-1 0,1 0 0,0 0 0,1 0 0,-1 0 0,1 0 0,-1 0 0,1-1 0,0 1 0,0-1 0,0 0 0,0 0 0,0 0 0,0 0 0,1 0-1,-1-1 1,1 1 0,4 0 0,-5-1-173,-1-1 0,1 1 0,0-1 0,-1 0 0,1 0 0,-1 0 0,1-1 0,-1 1 0,1-1 0,-1 1 0,1-1 0,-1 0 0,0 0 0,1 0-1,-1 0 1,0 0 0,0-1 0,1 1 0,-1 0 0,2-4 0,4-2-360,0-1 0,-1 0 1,9-13-1,3-6-389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554"/>
    </inkml:context>
    <inkml:brush xml:id="br0">
      <inkml:brushProperty name="width" value="0.05" units="cm"/>
      <inkml:brushProperty name="height" value="0.05" units="cm"/>
    </inkml:brush>
  </inkml:definitions>
  <inkml:trace contextRef="#ctx0" brushRef="#br0">41 38 18828,'8'-26'2281,"-3"17"-1305,-4 6-328,-2 16 1336,-2 13-271,-4 8-593,1 7-320,-1 6-360,-2 2-32,2-2-88,0 2-48,2-6-96,3-9-88,2-7-576,0-4-576,4-11 936,3-5-200,6-6-80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956"/>
    </inkml:context>
    <inkml:brush xml:id="br0">
      <inkml:brushProperty name="width" value="0.05" units="cm"/>
      <inkml:brushProperty name="height" value="0.05" units="cm"/>
    </inkml:brush>
  </inkml:definitions>
  <inkml:trace contextRef="#ctx0" brushRef="#br0">5 1 24413,'-2'10'2353,"2"-3"-1633,-1 1 1328,0-8-1392,11 7-207,1 1-225,1-4-304</inkml:trace>
  <inkml:trace contextRef="#ctx0" brushRef="#br0" timeOffset="1">5 244 18380,'0'0'872,"1"-3"-616,2-1-232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1.173"/>
    </inkml:context>
    <inkml:brush xml:id="br0">
      <inkml:brushProperty name="width" value="0.05" units="cm"/>
      <inkml:brushProperty name="height" value="0.05" units="cm"/>
    </inkml:brush>
  </inkml:definitions>
  <inkml:trace contextRef="#ctx0" brushRef="#br0">83 39 19292,'1'-1'43,"-1"-1"172,0-1-1,1 0 0,-1 1 0,1-1 0,0 1 0,-1-1 0,1 1 1,1-1-1,-1 1 0,0-1 0,1 1 0,1-3 0,-3 5-185,1 0-1,-1 0 0,0-1 0,0 1 0,0 0 0,0 0 0,0 0 1,1 0-1,-1-1 0,0 1 0,0 0 0,0 0 0,1 0 0,-1 0 1,0 0-1,0 0 0,0 0 0,1 0 0,-1 0 0,0 0 0,0 0 1,1 0-1,-1 0 0,0 0 0,0 0 0,0 0 0,1 0 1,-1 0-1,0 0 0,0 0 0,0 0 0,1 0 0,-1 0 0,0 0 1,0 0-1,0 0 0,1 0 0,-1 1 0,0-1 0,0 0 0,0 0 1,1 0-1,-1 0 0,0 1 0,0-1 0,0 0 0,0 0 0,0 0 1,0 1-1,0-1 0,1 0 0,-1 0 0,0 0 0,0 1 1,0-1-1,0 0 0,0 0 0,0 0 0,0 1 0,0-1 0,0 0 1,0 1-1,1 19 1395,-1-17-1280,-5 75 880,-3 0 0,-26 110 0,22-125-615,11-61-391,1 0 1,-1 1 0,1-1 0,0 1 0,0-1 0,0 0 0,0 1 0,0-1 0,1 1 0,0 1-1,-1-3-12,1 0 0,-1-1-1,0 1 1,1-1-1,-1 1 1,1 0 0,-1-1-1,1 1 1,-1-1-1,1 1 1,-1-1 0,1 0-1,0 1 1,-1-1 0,1 0-1,0 1 1,-1-1-1,1 0 1,0 0 0,-1 1-1,1-1 1,0 0-1,-1 0 1,1 0 0,0 0-1,0 0 1,-1 0-1,1 0 1,0 0 0,0 0-1,-1-1 1,1 1-1,0 0 1,-1 0 0,2-1-1,102-35 110,-95 33-114,0 1 1,1 0-1,0 1 1,-1 0-1,15 0 1,-22 1-5,0 0-1,0 0 1,-1 0 0,1 0 0,0 1-1,0-1 1,0 1 0,-1-1 0,1 1 0,0-1-1,-1 1 1,1 0 0,0 0 0,-1 0-1,1 0 1,-1 0 0,1 0 0,-1 0-1,0 1 1,0-1 0,1 1 0,-1-1-1,0 0 1,0 1 0,0 0 0,0-1-1,-1 1 1,1 0 0,0-1 0,-1 1-1,1 0 1,-1 0 0,0-1 0,1 1-1,-1 3 1,0 0 3,-1 0 0,1 0 1,-1-1-1,-1 1 0,1-1 0,0 1 0,-1-1 0,0 1 0,0-1 0,0 0 0,-1 0 0,1 0 1,-1 0-1,0 0 0,0-1 0,0 1 0,-1-1 0,-4 4 0,-3 2 86,1-1-1,-1-1 1,-1 0 0,0 0-1,-16 6 1,20-10-3,0-1-1,0 1 1,0-1-1,0-1 1,-1 1-1,1-2 1,0 1-1,-9-1 1,12 0-77,0-1-1,0 1 1,0-1 0,0 0 0,0-1 0,0 1-1,1-1 1,-1 0 0,1 0 0,-1 0-1,1-1 1,0 1 0,0-1 0,-7-6 0,11 9-75,-1 0 0,1-1 0,-1 1 0,1-1 0,-1 1 0,1-1 0,-1 1 0,1-1 0,0 0 0,-1 1 0,1-1 0,0 0 0,0 1 0,-1-1 0,1 1 0,0-1 0,0 0 0,0 0 0,0 1 0,0-1 0,0 0 0,0 1 0,0-1 0,0 0 0,0 1 0,0-2 1,1 1-47,0 0 1,-1 0-1,1 0 1,0 0-1,0 0 1,0 0-1,-1 0 1,1 1-1,0-1 1,0 0-1,0 0 1,0 1 0,2-2-1,4 0-198,0-1 0,-1 1 0,1 0 0,10-1 0,20-1-708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2.076"/>
    </inkml:context>
    <inkml:brush xml:id="br0">
      <inkml:brushProperty name="width" value="0.05" units="cm"/>
      <inkml:brushProperty name="height" value="0.05" units="cm"/>
    </inkml:brush>
  </inkml:definitions>
  <inkml:trace contextRef="#ctx0" brushRef="#br0">49 30 21189,'0'0'81,"0"-1"0,0 1 0,0 0 0,0 0 0,0-1 0,1 1 0,-1 0 0,0 0 0,0 0 0,0-1 0,0 1 0,0 0 0,1 0 0,-1 0 0,0 0 0,0-1 0,0 1 1,1 0-1,-1 0 0,0 0 0,0 0 0,1 0 0,-1 0 0,0 0 0,0 0 0,0 0 0,1-1 0,-1 1 0,0 0 0,0 0 0,1 0 0,-1 0 0,0 0 0,0 1 0,1-1 1,-1 0-1,0 0 0,0 0 0,1 0 0,-1 0 0,-1 13 2143,-12 25-230,10-30-1831,-13 28 358,12-29-475,0 1 0,1-1 0,0 1 0,1-1-1,0 1 1,0 0 0,-2 13 0,20-70 938,7-51-161,-22 100-887,-1-1 0,1 1-1,-1 0 1,0-1 0,1 1-1,-1 0 1,1 0 0,-1-1 0,1 1-1,-1 0 1,1 0 0,-1 0-1,1-1 1,-1 1 0,1 0 0,-1 0-1,1 0 1,0 0 0,-1 0-1,1 0 1,-1 0 0,1 0 0,-1 0-1,1 0 1,-1 1 0,1-1 0,0 0-1,25 6-1849,-4-1 255,4-4 136,0 0 0,0-2 0,0-1 0,27-5 0,-31 2 1475,1 0 0,31-14 0,-38 8 1486,-13 6-56,-12 5 1470,-2 3-2227,1 1 0,0 0 0,0 1 0,0 0 0,0 0 0,-14 12 0,19-14-564,1 1 1,-1-1-1,1 1 0,0 0 0,1 0 1,-1 0-1,1 0 0,-1 0 1,1 1-1,1 0 0,-1 0 0,1 0 1,-1 0-1,1 0 0,-1 7 1,3-11-58,0 0 1,0 0 0,0-1 0,0 1 0,0 0 0,0-1-1,1 1 1,-1 0 0,0 0 0,1-1 0,-1 1 0,0 0-1,1-1 1,-1 1 0,1-1 0,-1 1 0,1-1-1,-1 1 1,1-1 0,-1 1 0,1-1 0,0 1 0,-1-1-1,1 1 1,0-1 0,-1 0 0,1 0 0,0 1 0,-1-1-1,1 0 1,0 0 0,0 0 0,-1 0 0,2 0-1,26 1 29,-16-3-25,0 0 0,-1-1 1,0 0-1,1-1 0,-1 0 0,0 0 0,-1-2 1,12-6-1,-15 8 9,0-1 0,0 0 0,-1-1 0,0 1 0,0-1 0,0 0 1,-1 0-1,0-1 0,0 0 0,0 0 0,-1 0 0,4-9 0,-19 37-7,-6 16 7,16-33-15,0-1 0,0 1 0,0 0 0,1 0 0,-1 0 0,1 0 0,0 0 0,0 0 0,1 0-1,0 4 1,0-6 1,-1-1 0,1 1 0,-1-1 0,1 0 0,-1 1-1,1-1 1,0 0 0,0 0 0,0 0 0,0 0 0,0 0-1,0 1 1,0-2 0,0 1 0,0 0 0,1 0 0,-1 0-1,0 0 1,0-1 0,1 1 0,-1-1 0,1 1-1,-1-1 1,0 1 0,1-1 0,-1 0 0,1 0 0,-1 0-1,1 0 1,2 0 0,4-1 7,1 0 1,-1 0-1,1-1 1,-1 0-1,0-1 0,0 0 1,0 0-1,0-1 1,0 0-1,-1 0 0,0 0 1,11-10-1,-6 5-14,-1-1 0,0-1-1,0 0 1,-1 0 0,-1-1 0,11-17-1,-28 43-132,-14 23 62,20-34 85,1-1 0,0 0 0,0 1 0,1-1 0,-1 0 0,0 1 0,1-1 0,0 1 0,-1-1 0,1 1 0,0 0 0,0-1 0,1 5 0,0-7-1,-1 1 0,1-1 0,0 1-1,-1-1 1,1 1 0,0-1-1,-1 0 1,1 1 0,0-1 0,0 0-1,-1 0 1,1 0 0,0 1-1,0-1 1,-1 0 0,1 0 0,0 0-1,0 0 1,0 0 0,-1 0-1,1 0 1,0-1 0,0 1 0,-1 0-1,1 0 1,0-1 0,0 1-1,-1 0 1,1-1 0,1 0 0,23-10 93,65-51-88,-89 61-22,-1 1 1,0 0-1,1-1 0,-1 1 1,0 0-1,1 0 0,-1 0 0,1-1 1,-1 1-1,1 0 0,-1 0 0,1 0 1,-1 0-1,0 0 0,1 0 0,-1 0 1,1 0-1,-1 0 0,1 0 0,-1 0 1,1 0-1,-1 0 0,1 0 1,-1 1-1,0-1 0,1 0 0,-1 0 1,1 0-1,-1 1 0,0-1 0,1 0 1,-1 1-1,0-1 0,1 0 0,-1 1 1,0-1-1,1 0 0,-1 1 0,0-1 1,0 0-1,1 1 0,-1-1 1,0 1-1,0-1 0,0 1 0,7 30-181,-2-6-293,-4-22 348,1-1 0,0 0 0,-1-1 0,1 1 0,0 0-1,0 0 1,0-1 0,0 1 0,0-1 0,1 1 0,-1-1-1,0 0 1,1 0 0,-1 0 0,0 0 0,1-1 0,-1 1-1,1-1 1,0 1 0,-1-1 0,1 0 0,-1 0 0,1 0-1,-1 0 1,1-1 0,0 1 0,2-1 0,5-1-260,1-1 0,-1 0-1,0 0 1,0-1 0,11-6 0,14-8-734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8.972"/>
    </inkml:context>
    <inkml:brush xml:id="br0">
      <inkml:brushProperty name="width" value="0.05" units="cm"/>
      <inkml:brushProperty name="height" value="0.05" units="cm"/>
    </inkml:brush>
  </inkml:definitions>
  <inkml:trace contextRef="#ctx0" brushRef="#br0">30 78 16379,'1'2'138,"1"-1"-1,-1 1 0,1-1 0,-1 0 0,1 0 1,0 1-1,0-1 0,-1 0 0,1 0 0,0-1 1,0 1-1,0 0 0,0-1 0,0 1 0,0-1 1,0 1-1,0-1 0,0 0 0,0 0 0,0 0 1,0 0-1,5-1 0,3 0 342,1 0 0,20-6 0,-18 3-45,-1 0-1,20-9 0,-30 12-358,0 0 0,0 0 0,1-1 1,-1 1-1,0 0 0,0-1 0,0 1 0,0-1 0,-1 0 0,1 0 0,0 1 0,-1-1 0,1 0 0,-1 0 0,0-1 0,1 1 0,-1 0 0,0 0 1,0-1-1,-1 1 0,2-3 0,-2 4-48,-1 0 1,1 0-1,0 0 0,0 0 1,0 0-1,-1 0 1,1 0-1,-1 0 1,1 0-1,-1 1 0,1-1 1,-1 0-1,1 0 1,-1 0-1,0 1 1,1-1-1,-1 0 0,0 1 1,1-1-1,-1 1 1,0-1-1,0 1 0,0-1 1,0 1-1,0-1 1,1 1-1,-1 0 1,0 0-1,0-1 0,0 1 1,0 0-1,0 0 1,0 0-1,-2 0 0,-2 0 25,0-1-1,-1 1 1,1 0-1,-1 1 1,-4 1-1,0 0-33,1 1 1,0 0-1,0 1 0,1 0 0,-1 1 1,1 0-1,0 0 0,0 0 0,1 1 1,-1 1-1,1-1 0,-8 10 0,10-11-28,1 1-1,0-1 1,0 1-1,0-1 1,1 1-1,-1 0 1,2 0-1,-1 1 1,0-1-1,1 1 1,1-1-1,-1 1 1,1 0-1,0-1 0,0 1 1,1 0-1,0 0 1,1 7-1,-1-13-21,0 1 0,1 0 0,-1-1 0,1 1 0,-1 0-1,1-1 1,0 1 0,-1-1 0,1 1 0,0-1 0,0 1-1,0-1 1,0 1 0,0-1 0,1 0 0,-1 0 0,0 0 0,1 0-1,-1 0 1,3 2 0,-1-2 49,0 0 0,0 0 0,0 0 0,1-1 0,-1 1 0,0-1 1,0 0-1,0 1 0,0-2 0,6 1 0,4-3 12,1 0 0,-1-1 0,1 0 1,11-6-1,28-12-168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2.765"/>
    </inkml:context>
    <inkml:brush xml:id="br0">
      <inkml:brushProperty name="width" value="0.05" units="cm"/>
      <inkml:brushProperty name="height" value="0.05" units="cm"/>
    </inkml:brush>
  </inkml:definitions>
  <inkml:trace contextRef="#ctx0" brushRef="#br0">66 349 19028,'-11'14'1855,"5"-7"-1284,0 0 1,0 1 0,1 0 0,0 0 0,0 0 0,1 1 0,0-1 0,1 1 0,0 0 0,-3 10 0,6-18-563,0 0 0,0 0 1,-1 0-1,1 0 0,0 0 0,0 0 0,0 0 1,0 1-1,0-1 0,0 0 0,0 0 1,1 0-1,-1 0 0,0 0 0,1 0 1,-1 0-1,0 0 0,1 0 0,-1 0 0,1 0 1,0-1-1,-1 1 0,1 0 0,0 0 1,-1 0-1,1-1 0,0 1 0,0 0 1,0-1-1,0 1 0,-1-1 0,1 1 0,0-1 1,0 1-1,0-1 0,0 1 0,0-1 1,0 0-1,0 0 0,0 0 0,1 1 1,-1-1-1,0 0 0,0 0 0,1-1 1,2 1-26,1-1 0,-1 1 0,0-1 1,-1-1-1,1 1 0,0 0 0,0-1 1,0 0-1,-1 0 0,1 0 1,3-3-1,4-4 8,-1-1-1,0-1 1,-1 0 0,-1 0 0,1 0-1,-2-1 1,8-15 0,-3 4 22,-2-1 1,-1 0-1,7-27 1,-14 44-6,8-36 27,-10 39-29,0 1 0,1 0 0,-1 0 0,0 0 0,-1 0 0,1-1 0,0 1 0,-1 0 0,0 0 0,-1-5 1,1 7-5,1 1 0,0-1 0,0 0 0,-1 1 0,1-1 0,0 1 0,0-1 0,-1 1 0,1-1 0,-1 1 0,1 0 0,0-1 0,-1 1 0,1-1 0,-1 1 0,1 0 0,-1-1 0,1 1 0,-1 0 0,1 0 0,-1-1 0,0 1 0,1 0 0,-1 0 0,1 0 0,-1 0 0,0 0 0,1 0 0,-1 0 0,-1 0 2,1 0 0,0 1 0,-1-1 0,1 1 1,0 0-1,0-1 0,-1 1 0,1 0 0,0 0 0,0 0 0,0 0 0,-1 1 0,-21 30 93,18-23-87,1 1 0,0 0-1,1 0 1,0 0-1,0 0 1,1 1 0,1-1-1,-1 11 1,1-17-43,1-1 1,0 0-1,0 0 0,0 1 0,1-1 1,-1 0-1,1 1 0,0-1 1,0 0-1,0 0 0,0 0 1,0 0-1,0 0 0,1 0 1,0 0-1,0 0 0,-1-1 1,2 1-1,-1-1 0,0 1 1,0-1-1,1 0 0,-1 0 1,1 0-1,0 0 0,0 0 0,-1-1 1,1 1-1,5 1 0,2 0-119,-1-1 0,1 0 0,1 0 0,-1-1-1,0-1 1,0 1 0,0-2 0,0 1 0,15-4 0,-10 1 16,-1-1 0,1-1 0,-1 0 0,-1-1 0,25-14 1,-11 2 130,0-1 1,-1-1-1,-2-2 1,0 0-1,26-32 1,-12 8 600,45-73 1,-75 104-430,-6 10 8,-3 8 400,-11 22-440,2 2 0,1-1 0,1 2 0,2-1 0,0 1 0,-1 33 0,5-37-60,1 0-1,2 0 1,0 0-1,2 0 1,0 0-1,2-1 1,12 41-1,-7-44-40,-6-17-34,-5-14-34,-7-20-25,-2 0-1,-1 0 1,-19-38 0,12 28 35,5 14 53,8 19 35,1 0 0,1 0 0,-1 0 0,1 0 0,1 0 0,0-1 1,0 1-1,-1-12 0,3 19-49,0-1 0,0 1 1,1 0-1,-1 0 1,0 0-1,1 0 0,-1 0 1,1 0-1,0 0 0,-1 0 1,1 0-1,0 0 0,-1 0 1,1 0-1,0 0 0,0 0 1,0 1-1,0-1 0,0 0 1,-1 1-1,2-1 0,-1 1 1,0-1-1,0 1 0,0-1 1,0 1-1,0 0 1,0-1-1,0 1 0,3 0 1,44-4-614,-32 4 65,54-10-81,-33 3 173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3.811"/>
    </inkml:context>
    <inkml:brush xml:id="br0">
      <inkml:brushProperty name="width" value="0.05" units="cm"/>
      <inkml:brushProperty name="height" value="0.05" units="cm"/>
    </inkml:brush>
  </inkml:definitions>
  <inkml:trace contextRef="#ctx0" brushRef="#br0">31 0 22253,'1'3'233,"0"0"0,-1-1 0,1 1 0,-1 0 0,0 0 0,0 0 0,0 0 0,0-1 0,-1 6 0,0 3 83,-13 205 2432,-4 126-563,21-326-1920,-3-15-259,0-1 1,0 0-1,0 0 1,0 0-1,1 0 1,-1 0-1,0 0 0,0 0 1,0 0-1,0 1 1,0-1-1,1 0 1,-1 0-1,0 0 1,0 0-1,0 0 1,0 0-1,1 0 0,-1 0 1,0 0-1,0 0 1,0 0-1,0 0 1,1 0-1,-1 0 1,0 0-1,0 0 0,0 0 1,0 0-1,0 0 1,1-1-1,-1 1 1,0 0-1,0 0 1,0 0-1,0 0 1,0 0-1,0 0 0,1 0 1,-1 0-1,0-1 1,0 1-1,0 0 1,2-3 29,0 1 1,-1-1 0,1 1-1,-1-1 1,1 0 0,-1 0-1,0 1 1,0-5 0,11-50 188,-2 0 0,2-101 1,-6 179-347,2 1 1,0-1 0,13 23-1,-18-39 117,0-1 0,0 0 0,0 0 0,0 0-1,1 0 1,0 0 0,0-1 0,0 0 0,0 0 0,0 0-1,8 4 1,-8-5 7,-1-1-1,1 0 1,-1 0 0,1-1-1,0 1 1,-1-1 0,1 1-1,0-1 1,-1-1 0,1 1-1,0 0 1,-1-1-1,1 0 1,0 0 0,-1 0-1,1 0 1,-1 0 0,4-2-1,0-2 22,0 1 0,0-1 0,0 0-1,-1-1 1,0 1 0,0-1 0,0-1 0,0 1-1,-1-1 1,6-10 0,-4 5 16,0 0 1,-1 0-1,0-1 1,-1 0-1,5-19 0,-14 44-129,1-2 77,-1 0-1,2 1 1,-1-1-1,2 1 1,-2 10-1,3-19 17,0 0-1,0 0 1,0-1 0,0 1-1,0 0 1,0 0-1,1 0 1,-1-1 0,0 1-1,1 0 1,0 0 0,-1-1-1,1 1 1,0 0 0,0-1-1,0 1 1,0-1 0,0 1-1,0-1 1,1 0-1,-1 1 1,0-1 0,1 0-1,-1 0 1,1 0 0,-1 0-1,1 0 1,-1 0 0,1 0-1,0-1 1,-1 1 0,1-1-1,0 1 1,0-1-1,0 1 1,-1-1 0,1 0-1,0 0 1,2 0 0,11-1 3,0-1 1,0 0 0,0-1 0,0 0-1,-1-1 1,0-1 0,1 0 0,16-10-1,15-4-114,-43 17 90,1 1 0,0-1 0,-1 1 0,1 1 0,0-1 0,0 0 0,0 1 0,0 0 0,0-1 0,0 2 0,4-1 0,-6 1-1,1 0-1,0 0 1,-1 0 0,1 0-1,-1 0 1,0 1 0,1-1-1,-1 1 1,0 0 0,0-1-1,0 1 1,0 0 0,0 0-1,0 0 1,-1 1 0,3 3-1,7 12-38,-5-8 24,-1-1 1,14 16 0,-18-23 34,0 0 0,1-1 0,-1 1 1,1-1-1,0 1 0,0-1 1,-1 0-1,1 0 0,0 1 0,0-1 1,0-1-1,0 1 0,0 0 0,0 0 1,0-1-1,1 1 0,-1-1 0,0 0 1,4 1-1,2-2-143,0 1-1,-1-1 1,1-1 0,0 1 0,-1-1 0,1-1-1,-1 1 1,10-6 0,-16 8 80,0-1 1,-1 1-1,1 0 0,-1-1 0,1 1 1,0-1-1,-1 0 0,1 1 1,-1-1-1,1 1 0,-1-1 1,0 0-1,1 1 0,-1-1 1,1 0-1,-1 1 0,0-1 0,0 0 1,0 0-1,1 1 0,-1-1 1,0 0-1,0 0 0,0 0 1,0 1-1,0-1 0,0 0 0,0 0 1,-1 1-1,1-1 0,0 0 1,0 0-1,0 1 0,-1-1 1,1 0-1,-1 0 0,-5-12-616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4.216"/>
    </inkml:context>
    <inkml:brush xml:id="br0">
      <inkml:brushProperty name="width" value="0.05" units="cm"/>
      <inkml:brushProperty name="height" value="0.05" units="cm"/>
    </inkml:brush>
  </inkml:definitions>
  <inkml:trace contextRef="#ctx0" brushRef="#br0">0 40 23397,'0'-12'1920,"3"2"-1391,7 2-497,0 3-104,5 1 720,3 4-640,1 0-208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4.774"/>
    </inkml:context>
    <inkml:brush xml:id="br0">
      <inkml:brushProperty name="width" value="0.05" units="cm"/>
      <inkml:brushProperty name="height" value="0.05" units="cm"/>
    </inkml:brush>
  </inkml:definitions>
  <inkml:trace contextRef="#ctx0" brushRef="#br0">1 500 21445,'0'1'51,"0"-1"0,0 0 0,0 0 0,0 1 0,-1-1-1,1 0 1,0 0 0,0 1 0,0-1 0,0 0 0,0 0 0,0 1 0,0-1 0,0 0 0,0 0 0,1 1 0,-1-1 0,0 0 0,0 0 0,0 1 0,0-1 0,0 0 0,0 0 0,0 1 0,1-1 0,-1 0 0,0 0 0,0 0 0,0 1 0,1-1 0,-1 0 0,0 0 0,0 0 0,0 0 0,1 0 0,-1 1 0,0-1 0,0 0 0,1 0 0,-1 0 0,0 0 0,0 0 0,1 0 0,-1 0 0,0 0 0,0 0 0,1 0 0,-1 0 0,0 0 0,0 0 0,1 0 0,-1 0 0,0 0 0,0 0 0,1 0 0,-1-1 0,0 1 0,0 0 0,1 0 0,-1 0 0,0 0 0,17-14 735,22-31 1162,38-58 1,-46 61-1497,39-59 331,-33 46-210,75-86 1,-104 135-496,-4 8-37,-6 17-22,1-9-19,-31 156-4,9-58 19,19-84-31,-2 4-59,1 1 0,1 0-1,1 49 1,3-77 38,0 0 1,0-1-1,0 1 1,0 0-1,0 0 1,0-1-1,0 1 1,0 0-1,0-1 1,1 1-1,-1 0 1,0-1-1,0 1 0,1 0 1,-1-1-1,0 1 1,1 0-1,-1-1 1,0 1-1,1-1 1,-1 1-1,1 0 1,-1-1-1,1 0 1,0 1-1,0 0 1,0-1-32,0 0-1,0 0 1,0-1 0,0 1 0,-1 0-1,1 0 1,0-1 0,0 1 0,0-1 0,-1 1-1,1 0 1,0-1 0,0 0 0,-1 1-1,1-1 1,-1 1 0,2-2 0,24-35-1068,-4-3 524,6-13-179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5.199"/>
    </inkml:context>
    <inkml:brush xml:id="br0">
      <inkml:brushProperty name="width" value="0.05" units="cm"/>
      <inkml:brushProperty name="height" value="0.05" units="cm"/>
    </inkml:brush>
  </inkml:definitions>
  <inkml:trace contextRef="#ctx0" brushRef="#br0">124 1 20308,'1'1'171,"0"0"-1,-1 0 0,1 0 0,-1 1 1,1-1-1,-1 0 0,0 0 0,1 1 0,-1-1 1,0 0-1,0 0 0,0 1 0,0-1 1,0 0-1,0 0 0,0 1 0,0-1 1,-1 0-1,1 1 0,0-1 0,-1 1 1,-13 32 964,10-25-229,-96 292 3411,98-294-4306,0 0 0,0 0 0,1 0 0,0 1 0,1-1 0,0 0 0,0 12 0,1-17-7,-1 0-1,1 0 1,-1 1-1,1-1 1,0 0 0,0 0-1,0 0 1,0-1-1,0 1 1,0 0-1,1 0 1,-1-1-1,1 1 1,-1 0-1,1-1 1,-1 0-1,1 1 1,0-1-1,0 0 1,0 0-1,0 0 1,-1 0-1,2 0 1,-1 0-1,0-1 1,0 1-1,0 0 1,4-1 0,8 3-59,0-1 0,1-1 1,-1 0-1,1-1 0,-1-1 0,0 0 1,1-1-1,-1-1 0,24-7 1,-34 9 40,0-1 0,0 0 0,0-1 0,-1 1 0,7-6 0,20-26-120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5.720"/>
    </inkml:context>
    <inkml:brush xml:id="br0">
      <inkml:brushProperty name="width" value="0.05" units="cm"/>
      <inkml:brushProperty name="height" value="0.05" units="cm"/>
    </inkml:brush>
  </inkml:definitions>
  <inkml:trace contextRef="#ctx0" brushRef="#br0">57 1 23181,'0'4'352,"-1"0"1,0 1 0,0-1-1,0 0 1,-1 0-1,1 0 1,-1 0-1,-3 6 1,-5 11 455,2 3-607,1 1-1,2-1 1,0 1 0,1 0-1,2 1 1,0-1 0,4 40-1,-2-60-190,1 0 0,0 0-1,1 0 1,-1 0-1,1 0 1,0 0 0,0 0-1,0 0 1,1-1-1,0 1 1,6 7 0,-7-10 1,0 1 0,0-1 0,1 0 1,-1-1-1,0 1 0,1 0 1,0-1-1,-1 1 0,1-1 1,0 0-1,0 0 0,-1 0 1,1 0-1,0 0 0,0-1 1,0 1-1,0-1 0,0 0 1,0 0-1,0 0 0,5-1 1,1-1 27,0 0 1,0-1-1,0-1 1,0 1-1,-1-2 1,1 1-1,-1-1 0,0 0 1,7-7-1,8-7 179,32-33 0,-38 35-115,-1-1-1,0-1 1,-1-1-1,-1 0 1,-1-1-1,18-39 1,-35 95-328,2-1-1,2 45 1,1-75 235,-1 0 0,1 0 0,0 1-1,0-1 1,1 0 0,-1-1 0,1 1 0,0 0 0,0 0 0,0-1 0,1 1 0,-1-1 0,1 0 0,-1 1 0,1-1 0,0-1-1,1 1 1,-1 0 0,0-1 0,5 3 0,-3-3 19,-1-1 0,0 0-1,0 0 1,1 0 0,-1 0 0,1-1 0,-1 1-1,1-1 1,-1 0 0,0-1 0,1 1 0,-1-1-1,1 0 1,-1 0 0,0 0 0,0-1 0,1 1-1,-1-1 1,4-3 0,2 0 41,0-2 0,-1 1 0,0-1 0,0-1 0,-1 1 0,1-2 0,-2 1 0,1-1 0,-1 0-1,-1 0 1,1-1 0,7-18 0,-7 13-279,0-1 0,-2 0 0,1 0-1,-2 0 1,-1 0 0,0-1 0,0 1 0,-1-22-1,-2 37 172,0 0-4,0 0 0,0 0 0,0 1-1,0-1 1,0 0 0,0 0 0,0 0 0,0 0 0,0 0 0,-1 0 0,1 0 0,0 1 0,-1-1-1,1 0 1,-1-1 0,0 4-518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6.297"/>
    </inkml:context>
    <inkml:brush xml:id="br0">
      <inkml:brushProperty name="width" value="0.05" units="cm"/>
      <inkml:brushProperty name="height" value="0.05" units="cm"/>
    </inkml:brush>
  </inkml:definitions>
  <inkml:trace contextRef="#ctx0" brushRef="#br0">1 174 23173,'3'1'293,"1"0"0,0 0 0,0 0 0,0-1 1,0 0-1,0 1 0,0-1 0,0-1 0,0 1 0,0-1 0,0 1 0,0-1 1,-1 0-1,1 0 0,5-3 0,4-1 186,-1-1 1,0 0 0,13-10-1,-13 8-338,-1-1-1,0 0 1,12-14 0,-20 21-127,0-1 0,0 0 1,-1 0-1,0-1 0,1 1 0,-1 0 1,-1-1-1,1 1 0,0-1 1,-1 0-1,0 1 0,1-1 0,-2 0 1,1 0-1,0 0 0,0-4 1,-2 6-14,1 1 0,0 0 0,0 0 0,-1 0 1,1 0-1,0 0 0,-1 0 0,1 0 1,-1 0-1,1 0 0,-1 0 0,0 0 1,1 0-1,-1 0 0,0 1 0,0-1 1,1 0-1,-1 0 0,0 1 0,0-1 0,0 1 1,0-1-1,0 0 0,0 1 0,0 0 1,0-1-1,0 1 0,0 0 0,0-1 1,0 1-1,0 0 0,-1 0 0,1 0 1,0 0-1,-1 0 0,-2 0-5,0 1-1,-1-1 1,1 1-1,0 0 1,0 0-1,0 0 1,0 0-1,-5 3 1,0 1-8,0 1 1,0 0 0,1 0 0,-1 1 0,2 0 0,-1 1-1,1 0 1,0 0 0,1 0 0,0 1 0,-7 12 0,10-15 6,0-1 0,0 1 0,0 1 0,1-1 0,0 0 0,0 0 0,0 1 0,1-1 0,0 1 1,0-1-1,1 1 0,0 0 0,0-1 0,1 1 0,-1-1 0,1 1 0,1-1 0,-1 1 0,4 7 0,-3-10 5,0 0 0,1 0 0,-1 0 0,1-1 0,0 1 0,0-1 0,0 0 0,0 0 0,0 0 0,1 0-1,0 0 1,-1-1 0,1 1 0,0-1 0,0 0 0,0-1 0,0 1 0,1-1 0,-1 1 0,0-1 0,1 0-1,-1-1 1,1 1 0,-1-1 0,1 0 0,-1 0 0,5-1 0,1 0 1,0 0 1,-1-1-1,1 0 1,-1-1-1,0 0 1,0 0-1,0-1 0,0-1 1,-1 1-1,1-1 1,11-9-1,-3-2-3,-1-1-1,0 0 0,15-23 1,4-3-3,-37 45 38,0 1-1,1 0 1,0 0-1,0 1 0,0-1 1,0 0-1,0 5 0,-4 11 156,-7 30 166,12-47-327,-1 1 1,1-1-1,0 1 0,0-1 1,0 0-1,0 1 1,0-1-1,0 1 0,1-1 1,-1 1-1,1-1 1,0 0-1,-1 1 0,1-1 1,0 0-1,0 0 1,2 3-1,-1-4-16,-1-1 0,1 1 0,-1-1 0,1 1 0,-1-1 0,1 1 0,-1-1 0,1 0 0,-1 0 0,1 0 0,0 0 0,-1 0 0,1 0 0,2-1 0,22-5-72,-7-7-124,-18 12 85,1 0 1,-1-1 0,1 1-1,0 0 1,-1 0 0,1 0-1,0 0 1,0 0 0,0 0-1,-1 0 1,1 0-1,0 1 1,0-1 0,0 1-1,4-1 1,-6 1 24,1 1 0,-1-1 0,0 0 1,0 0-1,0 0 0,0 0 0,0 0 0,0 1 0,0-1 0,0 0 1,1 0-1,-1 0 0,0 0 0,0 1 0,0-1 0,0 0 0,0 0 1,0 0-1,0 1 0,0-1 0,0 0 0,0 0 0,0 0 0,0 0 1,0 1-1,0-1 0,-1 0 0,1 0 0,0 0 0,0 0 0,0 1 1,0-1-1,0 0 0,0 0 0,0 0 0,0 0 0,0 0 0,-1 1 0,1-1 1,0 0-1,0 0 0,0 0 0,0 0 0,-1 0 0,1 0 0,0 0 1,0 0-1,0 0 0,-1 1 0,1-1 42,0 0-1,0 0 1,0 0-1,0 0 1,0 1-1,0-1 1,0 0-1,-1 0 1,1 0-1,0 0 1,0 1-1,0-1 1,0 0-1,-1 0 1,1 0-1,0 0 1,0 0 0,0 0-1,-1 0 1,1 0-1,0 0 1,0 0-1,0 1 1,-1-1-1,1 0 1,0 0-1,0 0 1,0 0-1,-1 0 1,1-1-1,0 1 1,0 0-1,0 0 1,-1 0 0,1 0-1,0 0 1,0 0-1,0 0 1,-1 0-1,1 0 1,0 0-1,0-1 1,0 1-1,-1-10-566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6.685"/>
    </inkml:context>
    <inkml:brush xml:id="br0">
      <inkml:brushProperty name="width" value="0.05" units="cm"/>
      <inkml:brushProperty name="height" value="0.05" units="cm"/>
    </inkml:brush>
  </inkml:definitions>
  <inkml:trace contextRef="#ctx0" brushRef="#br0">4 5 21077,'0'0'107,"0"-1"0,0 1 0,0 0 1,0 0-1,0 0 0,0 0 0,0-1 1,0 1-1,0 0 0,0 0 1,0 0-1,0 0 0,0-1 0,1 1 1,-1 0-1,0 0 0,0 0 0,0 0 1,0 0-1,0-1 0,0 1 1,0 0-1,1 0 0,-1 0 0,0 0 1,0 0-1,0 0 0,0 0 0,0 0 1,1 0-1,-1 0 0,0-1 1,0 1-1,0 0 0,0 0 0,1 0 1,-1 0-1,0 0 0,0 0 0,0 0 1,1 0-1,-1 0 0,0 0 1,0 0-1,0 1 0,0-1 0,1 0 1,-1 0-1,0 0 0,0 0 0,0 0 1,0 0-1,0 0 0,1 0 1,-1 0-1,0 1 0,0-1 0,2 14 2132,-5 21-975,0-21-946,-3 29 106,6-41-409,0 0-1,0 0 0,0 0 1,0-1-1,0 1 0,0 0 1,0 0-1,1 0 0,-1 0 0,1 0 1,-1 0-1,1 0 0,0-1 1,-1 1-1,1 0 0,2 2 1,-3-4-13,1 0 0,0 0 0,-1 1 0,1-1 0,0 0 0,-1 0 0,1 0 0,0 0 0,0 0 0,-1 0 0,1 0 0,0 0 0,-1 0 0,1 0 0,0 0 1,-1 0-1,1 0 0,0-1 0,-1 1 0,1 0 0,0 0 0,0-1 0,18-10 17,-13 8-17,28-17-19,-22 12-7,0 0 0,1 1 0,0 0 0,1 1 0,19-5-1,-31 10 13,0 1 0,1-1-1,-1 1 1,0 0-1,1 0 1,-1 0 0,0 0-1,1 0 1,-1 1 0,0-1-1,0 1 1,1-1-1,-1 1 1,0 0 0,0 0-1,0 0 1,0 0-1,0 0 1,0 1 0,0-1-1,0 1 1,0-1-1,-1 1 1,1-1 0,-1 1-1,1 0 1,-1 0-1,0 0 1,1 0 0,-1 0-1,0 0 1,0 0 0,0 0-1,0 4 1,3 6-40,-1 0 1,-1 0-1,0 1 1,0-1-1,-1 14 1,-1-25-8,0 0 1,0 0 0,0 0 0,0 0 0,0 0 0,0 0-1,0 0 1,0 0 0,0 0 0,0-1 0,-1 1 0,1 0-1,0 0 1,-1 0 0,1 0 0,-1 0 0,1 0 0,-1 0-1,1-1 1,-2 2 0,-1-10-1782,3-13 1321,0-11-181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057"/>
    </inkml:context>
    <inkml:brush xml:id="br0">
      <inkml:brushProperty name="width" value="0.05" units="cm"/>
      <inkml:brushProperty name="height" value="0.05" units="cm"/>
    </inkml:brush>
  </inkml:definitions>
  <inkml:trace contextRef="#ctx0" brushRef="#br0">2 2 25565,'-1'-1'1849,"11"7"-3177,3-2 1408,8 0-529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387"/>
    </inkml:context>
    <inkml:brush xml:id="br0">
      <inkml:brushProperty name="width" value="0.05" units="cm"/>
      <inkml:brushProperty name="height" value="0.05" units="cm"/>
    </inkml:brush>
  </inkml:definitions>
  <inkml:trace contextRef="#ctx0" brushRef="#br0">126 1 22029,'-7'10'1132,"0"1"0,0-1 1,-1-1-1,-10 12 0,7-9 237,-19 25-1,28-33-1284,-1 0 0,1 0 0,0 0 0,0 1 1,1-1-1,-1 0 0,1 1 0,0-1 0,0 1 0,0-1 0,1 7 0,0-10-92,0 0 0,0 0 0,1 0 0,-1 0 0,0 0 0,1 0 0,-1 0 1,1 0-1,-1 0 0,1 0 0,0 0 0,-1 0 0,1-1 0,0 1 0,0 0 0,-1 0 0,1-1 0,0 1 0,0 0 0,0-1 0,0 1 0,0-1 0,0 1 0,0-1 1,0 0-1,0 1 0,0-1 0,0 0 0,0 0 0,0 0 0,0 0 0,2 0 0,38 1-310,-37-1 278,30-3-285,-17 1 56,0 1 0,34 1 0,-47 1 220,1-1 0,-1 1 0,0 0 1,0 0-1,0 0 0,0 1 0,0-1 0,-1 1 0,1 0 1,0 0-1,-1 0 0,1 1 0,-1-1 0,0 1 0,1 0 1,-1-1-1,3 6 0,-5-6 44,1 0-1,-1 1 1,0-1 0,0 1 0,0 0-1,0-1 1,0 1 0,-1 0 0,1 0-1,-1 0 1,1-1 0,-1 1 0,0 0-1,0 0 1,-1 0 0,1 0 0,0-1 0,-1 1-1,0 0 1,0 0 0,0-1 0,0 1-1,0-1 1,-2 4 0,-3 4 110,0-1 0,0 0 0,-1 0 0,-13 14 1,11-15-6,1 0 0,-1 0 0,0-1 0,0 0 0,-1-1 0,0 0 0,0 0 0,-20 7 0,26-12-166,1 0 1,-1 0 0,0 0 0,1-1 0,-1 1 0,0-1 0,1 0 0,-1 0 0,0 0 0,0 0 0,1-1-1,-1 1 1,1-1 0,-1 0 0,0 0 0,1-1 0,-1 1 0,1-1 0,0 1 0,0-1 0,-1 0 0,1 0-1,0-1 1,1 1 0,-1-1 0,0 1 0,1-1 0,-1 0 0,1 0 0,0 0 0,-2-5 0,1 3-25,0-1-1,1 1 1,-1-1 0,-1-11 0,-6-32-542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9.332"/>
    </inkml:context>
    <inkml:brush xml:id="br0">
      <inkml:brushProperty name="width" value="0.05" units="cm"/>
      <inkml:brushProperty name="height" value="0.05" units="cm"/>
    </inkml:brush>
  </inkml:definitions>
  <inkml:trace contextRef="#ctx0" brushRef="#br0">191 1 20756,'-7'0'467,"1"1"0,-1 0 0,0 1 0,1-1 0,-1 1-1,1 0 1,0 1 0,-12 6 0,-45 31 429,54-34-856,4-2-30,-24 18-9,28-21-24,0 0 0,0 0 1,-1 0-1,1 0 1,0 0-1,1 0 0,-1 0 1,0 1-1,0-1 0,0 0 1,1 1-1,-1-1 1,1 0-1,-1 1 0,1-1 1,0 1-1,-1-1 0,1 1 1,0 1-1,0-2-11,1 0 0,-1 0 1,1 0-1,-1 0 0,1 0 0,0 0 0,-1 0 0,1 0 1,0 0-1,0 0 0,0 0 0,-1-1 0,1 1 0,0 0 1,0 0-1,0-1 0,0 1 0,0-1 0,0 1 1,1-1-1,-1 0 0,0 1 0,2-1 0,31 6-527,-30-6 484,60 4-695,-47-5 655,1 2 0,-1 0 0,0 1 0,1 1 0,-1 0 0,0 1 0,18 8 0,-33-12 146,-1 1 0,0-1-1,1 1 1,-1 0 0,0-1 0,1 1 0,-1 0-1,0 0 1,0 0 0,0 0 0,0 0-1,0 0 1,0 0 0,0 1 0,0-1 0,0 0-1,0 0 1,-1 1 0,1-1 0,0 3-1,-1-2 19,0-1-1,0 0 0,0 1 0,0-1 1,-1 0-1,1 1 0,0-1 0,-1 0 0,1 1 1,-1-1-1,0 0 0,1 0 0,-1 0 1,0 1-1,0-1 0,0 0 0,0 0 1,-1 1-1,-4 3 184,-1 1 0,0-1 1,0-1-1,0 1 0,-14 5 1,14-7-303,0 0 1,0 0-1,0-1 1,-1 0-1,1-1 1,0 1-1,-1-1 0,0-1 1,1 0-1,-9 0 1,15 0 73,0 0 0,0-1-1,1 1 1,-1 0 0,0 0 0,0-1 0,1 1 0,-1-1 0,0 1-1,1 0 1,-1-1 0,0 0 0,1 1 0,-1-1 0,1 1-1,-1-1 1,1 0 0,-1 1 0,1-1 0,-1 0 0,1 1 0,0-1-1,-1 0 1,1 0 0,0 1 0,0-1 0,0 0 0,-1 0 0,1 1-1,0-1 1,0 0 0,0 0 0,0 0 0,0 0 0,1 1 0,-1-1-1,0 0 1,0 0 0,0 1 0,1-1 0,-1 0 0,0 0-1,1 1 1,-1-1 0,0 0 0,1 1 0,-1-1 0,2 0 0,10-16-316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742"/>
    </inkml:context>
    <inkml:brush xml:id="br0">
      <inkml:brushProperty name="width" value="0.05" units="cm"/>
      <inkml:brushProperty name="height" value="0.05" units="cm"/>
    </inkml:brush>
  </inkml:definitions>
  <inkml:trace contextRef="#ctx0" brushRef="#br0">0 12 20308,'26'-6'2089,"3"3"-1305,2 0-344,7 3 1032,-3 0-463,1 0-3394,-4 2 2545,-9 2-512,-2 2-288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8.111"/>
    </inkml:context>
    <inkml:brush xml:id="br0">
      <inkml:brushProperty name="width" value="0.05" units="cm"/>
      <inkml:brushProperty name="height" value="0.05" units="cm"/>
    </inkml:brush>
  </inkml:definitions>
  <inkml:trace contextRef="#ctx0" brushRef="#br0">69 1 24437,'1'0'69,"-1"0"0,0 0-1,1 0 1,-1 0 0,1 0 0,-1 0 0,1 0-1,-1 0 1,0 0 0,1 0 0,-1 0-1,1 0 1,-1 0 0,0 0 0,1 1-1,-1-1 1,0 0 0,1 0 0,-1 0-1,0 1 1,1-1 0,-1 0 0,0 0-1,1 1 1,-1-1 0,0 0 0,1 0-1,-1 1 1,0-1 0,0 0 0,0 1-1,1-1 1,-1 1 0,2 18 992,-11 22-47,8-38-858,-6 24 306,-14 50 694,-20 136-1,40-209-1136,0 7 43,0 0-1,1 0 1,2 20-1,-2-29-55,0 0 0,0 0 0,0 0 0,1-1 0,-1 1 0,0 0 0,1 0-1,0-1 1,-1 1 0,1-1 0,0 1 0,0 0 0,0-1 0,0 1 0,0-1 0,0 0 0,1 1 0,-1-1 0,0 0 0,1 0-1,-1 0 1,1 0 0,-1 0 0,1 0 0,-1 0 0,1 0 0,0-1 0,0 1 0,-1 0 0,1-1 0,3 1 0,-2-1-1,1-1 1,0 1 0,-1 0 0,1-1 0,-1 0 0,1 0 0,-1 0 0,0 0 0,1-1 0,5-3-1,31-23 36,-20 13-37,-2 3-1,96-62 33,-113 74-38,0-1 1,0 0 0,0 1 0,0-1 0,0 1 0,0-1 0,1 1-1,-1-1 1,0 1 0,0 0 0,0 0 0,1-1 0,-1 1 0,0 0-1,3 1 1,-4-1 0,1 1 0,0-1 0,-1 1 0,1 0-1,-1 0 1,1-1 0,-1 1 0,1 0 0,-1 0-1,1 0 1,-1 0 0,0-1 0,0 1 0,1 0 0,-1 0-1,0 0 1,0 0 0,0 0 0,0 0 0,0 0-1,0-1 1,0 1 0,-1 1 0,0 11-60,-1 0 1,-1-1-1,0 0 1,-1 0-1,-6 13 1,1 3-3461,13-47 2900,4-13-179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9.689"/>
    </inkml:context>
    <inkml:brush xml:id="br0">
      <inkml:brushProperty name="width" value="0.05" units="cm"/>
      <inkml:brushProperty name="height" value="0.05" units="cm"/>
    </inkml:brush>
  </inkml:definitions>
  <inkml:trace contextRef="#ctx0" brushRef="#br0">0 36 24149,'0'11'2137,"0"1"-1521,3 0 1192,1-16-1272,2 1-1080,1-6-1712,-1-4 1944,-2-4-329,-1-7-287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107"/>
    </inkml:context>
    <inkml:brush xml:id="br0">
      <inkml:brushProperty name="width" value="0.05" units="cm"/>
      <inkml:brushProperty name="height" value="0.05" units="cm"/>
    </inkml:brush>
  </inkml:definitions>
  <inkml:trace contextRef="#ctx0" brushRef="#br0">12 8 17908,'14'-7'2352,"-8"14"-1143,-5 10-521,-6 10 2832,-4 9-2143,2 7-737,0 4-120,4 6-488,2 0-216,2-5-504,5-4-264,1-8-561,-1-7-319,-6-9 1176,0 0-456,-8-6-49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484"/>
    </inkml:context>
    <inkml:brush xml:id="br0">
      <inkml:brushProperty name="width" value="0.05" units="cm"/>
      <inkml:brushProperty name="height" value="0.05" units="cm"/>
    </inkml:brush>
  </inkml:definitions>
  <inkml:trace contextRef="#ctx0" brushRef="#br0">17 566 20028,'0'-4'2417,"15"2"-1265,2-2-488,9-4 2073,10 6-1225,7-5-688,4-4-120,2 5-472,-4-6-280,0 1-704,-5-1-464,-13-9 944,-11-8-176,-16-5-176</inkml:trace>
  <inkml:trace contextRef="#ctx0" brushRef="#br0" timeOffset="1">12 4 17476,'-12'-4'2192,"12"7"-912,12 3-447,11-3 2255,10 1-1543,12-1-465,7-2-192,4 2-752,0-3-576,1 3 472,-4 1-152,-4-1-200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824"/>
    </inkml:context>
    <inkml:brush xml:id="br0">
      <inkml:brushProperty name="width" value="0.05" units="cm"/>
      <inkml:brushProperty name="height" value="0.05" units="cm"/>
    </inkml:brush>
  </inkml:definitions>
  <inkml:trace contextRef="#ctx0" brushRef="#br0">5 1 26366,'-1'24'3505,"-2"53"-2331,3-68-1188,0-1 0,1 1 0,0-1 0,1 1 0,-1-1 0,2 1 0,3 9 0,-5-16 14,0-1-1,-1 1 1,1-1-1,0 1 1,0-1-1,1 0 1,-1 1-1,0-1 1,0 0 0,1 0-1,-1 1 1,0-1-1,1 0 1,-1-1-1,1 1 1,0 0-1,-1 0 1,1-1-1,0 1 1,-1-1-1,1 1 1,0-1-1,-1 0 1,1 1-1,0-1 1,0 0-1,0 0 1,-1 0-1,1-1 1,0 1-1,0 0 1,-1-1 0,1 1-1,0-1 1,2-1-1,6-2-10,0-1-1,0 0 1,-1-1-1,14-10 1,-14 10-3,85-68-40,-91 71 44,0 1 1,0 0 0,0 0-1,0 1 1,1-1 0,-1 1-1,0-1 1,1 1 0,-1 0 0,8-1-1,-10 2 6,0 0 1,0 0-1,0 0 0,-1 0 0,1 0 0,0 0 0,0 0 0,0 1 0,0-1 0,-1 0 1,1 1-1,0-1 0,0 0 0,0 1 0,-1-1 0,1 1 0,0-1 0,-1 1 0,1-1 1,0 2-1,0-1-1,0 0 1,-1 0-1,1 1 0,-1-1 1,1 0-1,-1 1 1,0-1-1,1 1 1,-1-1-1,0 0 1,0 1-1,0-1 0,0 1 1,0-1-1,0 1 1,-1 1-1,-1 33-72,2-28-100,0 1-1,-1-1 1,1 1-1,-2-1 1,0 1 0,-3 9-1,5-17 170,0-1 1,0 0-1,0 0 0,0 0 0,0 0 1,-1 0-1,1 0 0,0 0 0,0 1 1,0-1-1,0 0 0,0 0 0,-1 0 1,1 0-1,0 0 0,0 0 0,0 0 1,0 0-1,-1 0 0,1 0 0,0 0 1,0 0-1,0 0 0,0 0 0,-1 0 0,1 0 1,0 0-1,0 0 0,0 0 0,0 0 1,-1 0-1,1 0 0,0-1 0,0 1 1,0 0-1,0 0 0,0 0 0,-1 0 1,1 0-1,0 0 0,0 0 0,0-1 1,0 1-1,0 0 0,0 0 0,-6-6-106,1-9-163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1.323"/>
    </inkml:context>
    <inkml:brush xml:id="br0">
      <inkml:brushProperty name="width" value="0.05" units="cm"/>
      <inkml:brushProperty name="height" value="0.05" units="cm"/>
    </inkml:brush>
  </inkml:definitions>
  <inkml:trace contextRef="#ctx0" brushRef="#br0">89 0 19756,'-4'9'3402,"-11"21"1059,12-24-4182,0 1 1,1-1-1,0 0 1,0 1-1,1-1 1,-2 8 0,3-13-257,0 1 1,0-1-1,0 0 1,0 0-1,1 0 1,-1 0-1,0 0 1,0 0-1,1 0 1,-1 0-1,0 0 0,1 0 1,-1 0-1,1 0 1,0 0-1,-1 0 1,1 0-1,0 0 1,-1 0-1,1-1 1,0 1-1,1 1 1,0-1-2,0 0-1,0 0 1,0 0 0,0-1-1,0 1 1,1 0 0,-1-1-1,0 1 1,0-1 0,4 0-1,5 0-8,1 0 0,0-2 1,16-2-1,-21 2-8,33-6-18,40-7-86,-73 14 71,0 1 0,0-1 0,0 1-1,1 1 1,-1 0 0,0 0 0,0 0 0,11 4-1,-15-4 15,0 1 0,-1-1-1,1 1 1,0-1 0,-1 1-1,0 0 1,1 0 0,-1 0-1,0 0 1,0 1 0,0-1-1,0 1 1,0-1 0,-1 1-1,1-1 1,-1 1 0,0 0-1,0 0 1,0 0-1,0 0 1,0 0 0,0 0-1,-1 0 1,0 0 0,1 0-1,-1 0 1,-1 4 0,1 1 10,-1-1-1,0 1 1,0-1 0,-1 0 0,0 0-1,0 0 1,-1 0 0,0 0 0,0 0 0,-6 8-1,1-4 15,-1 0-1,0 0 1,0-1-1,-2 0 1,1-1-1,-1 0 0,0-1 1,-1 0-1,0-1 1,0 0-1,0-1 1,-1 0-1,-16 4 1,21-8-105,1 0 1,-1 0-1,1-1 1,-1 0-1,0-1 1,0 0-1,1 0 1,-1 0-1,0-1 1,1 0-1,-9-3 1,10 2-8,0 0 1,1-1-1,-1 0 1,0 0 0,1 0-1,0-1 1,-1 1-1,1-1 1,1 0-1,-1-1 1,1 1-1,0-1 1,0 0 0,-7-10-1,-12-31-575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1.725"/>
    </inkml:context>
    <inkml:brush xml:id="br0">
      <inkml:brushProperty name="width" value="0.05" units="cm"/>
      <inkml:brushProperty name="height" value="0.05" units="cm"/>
    </inkml:brush>
  </inkml:definitions>
  <inkml:trace contextRef="#ctx0" brushRef="#br0">0 93 18076,'26'-8'2480,"10"2"-1183,3-1-545,4 0 1744,3 1-703,7 0-857,-5-2-744,4 0-3233,-3-3 2881,-9-1-536,0-2-264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118"/>
    </inkml:context>
    <inkml:brush xml:id="br0">
      <inkml:brushProperty name="width" value="0.05" units="cm"/>
      <inkml:brushProperty name="height" value="0.05" units="cm"/>
    </inkml:brush>
  </inkml:definitions>
  <inkml:trace contextRef="#ctx0" brushRef="#br0">105 0 21101,'-24'32'2243,"-27"35"612,47-60-2522,0 0-1,0 0 0,1 0 0,0 0 0,0 1 0,1-1 1,0 1-1,-2 8 0,4-14-298,0 0 0,0 0-1,0 0 1,0 0 0,0 0 0,1 0 0,-1 0 0,0 0-1,1 0 1,0 0 0,-1 0 0,1 0 0,0 0-1,0 0 1,0-1 0,0 1 0,0 0 0,1-1 0,-1 1-1,0-1 1,1 1 0,-1-1 0,1 0 0,-1 0 0,1 1-1,0-1 1,0 0 0,-1 0 0,1-1 0,0 1 0,0 0-1,0-1 1,0 1 0,0-1 0,3 1 0,8 1-75,1 0 0,0-1 0,0-1 1,15-1-1,-13 0 11,-6 1-2,-3-1-10,0 1 1,0 0-1,0 1 0,14 1 1,-20-1 34,1-1 0,0 1 0,-1 0 0,1-1 0,0 1 0,-1 0 1,1 0-1,-1 0 0,1 0 0,-1 0 0,1 0 0,-1 0 0,0 1 0,0-1 1,0 1-1,0-1 0,0 0 0,0 1 0,0 0 0,0-1 0,0 1 1,0 0-1,-1-1 0,1 3 0,0 4 23,0-1 0,0 1-1,-1 0 1,0-1 0,0 1-1,-3 10 1,-11 49 143,9-45-124,-10 24-571,14-46 530,1 0 0,0 0 0,-1 1 1,1-1-1,0 0 0,-1 0 0,1 0 0,-1 1 0,1-1 1,0 0-1,-1 0 0,1 0 0,-1 0 0,1 0 0,0 0 1,-1 0-1,1 0 0,-1 0 0,1 0 0,-1 0 0,1 0 0,0 0 1,-1 0-1,1 0 0,-1 0 0,1-1 0,0 1 0,-1 0 1,1 0-1,0 0 0,-1-1 0,1 1 0,0 0 0,-1 0 1,1-1-1,0 1 0,-1 0 0,1-1 0,0 1 0,0 0 0,-1-1 1,-7-18-153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0.935"/>
    </inkml:context>
    <inkml:brush xml:id="br0">
      <inkml:brushProperty name="width" value="0.05" units="cm"/>
      <inkml:brushProperty name="height" value="0.05" units="cm"/>
    </inkml:brush>
  </inkml:definitions>
  <inkml:trace contextRef="#ctx0" brushRef="#br0">217 106 20292,'4'-7'595,"-1"0"-1,0 0 1,0 0 0,-1 0-1,3-11 1,-5 17-491,0-1-1,1 1 1,-1 0 0,0 0 0,0 0 0,0-1 0,0 1-1,0 0 1,0 0 0,-1-1 0,1 1 0,0 0 0,-1 0-1,1 0 1,-1 0 0,1-1 0,-1 1 0,1 0 0,-1 0 0,0 0-1,1 0 1,-1 0 0,0 0 0,0 1 0,0-1 0,0 0-1,0 0 1,0 1 0,0-1 0,0 0 0,0 1 0,0-1-1,0 1 1,0-1 0,-1 1 0,1 0 0,0-1 0,0 1 0,0 0-1,-1 0 1,1 0 0,0 0 0,-3 0 0,-1 1 24,0-1-1,0 1 1,0 1 0,0-1 0,1 1 0,-1-1-1,0 2 1,1-1 0,-1 0 0,1 1 0,-1 0-1,-5 5 1,-6 5 50,-26 28-1,33-31-167,0 0 0,1 0 0,0 1 0,0 0 0,1 1-1,1-1 1,0 2 0,0-1 0,-4 17 0,9-28-9,1 0 1,0-1-1,-1 1 1,1 0-1,0 0 0,0-1 1,0 1-1,0 0 1,0 0-1,0-1 1,0 1-1,0 0 1,0 0-1,0-1 0,0 1 1,1 0-1,-1 0 1,0-1-1,0 1 1,1 0-1,-1 0 1,0-1-1,1 1 0,-1 0 1,1-1-1,-1 1 1,1-1-1,-1 1 1,1-1-1,0 1 0,-1-1 1,1 1-1,-1-1 1,1 1-1,0-1 1,0 0-1,-1 1 1,1-1-1,0 0 0,-1 0 1,1 0-1,0 1 1,0-1-1,0 0 1,-1 0-1,1 0 1,0 0-1,0 0 0,-1 0 1,1-1-1,0 1 1,0 0-1,-1 0 1,1 0-1,1-1 0,7-2 12,-1 1 0,1-2 0,13-6-1,-16 7-6,14-7 55,-9 4-96,0 0 0,1 1 0,0 1 0,0-1 0,23-4 1,-33 9 12,0 0 0,0 0 0,1 0 0,-1 0 1,0 0-1,0 0 0,0 0 0,0 1 1,0-1-1,0 1 0,0 0 0,0 0 1,0-1-1,0 1 0,0 0 0,0 1 1,1 0-1,-1 1-16,0-1 1,0 0 0,0 1-1,-1-1 1,1 1 0,-1 0 0,0-1-1,0 1 1,0 0 0,0 0-1,0 0 1,0 0 0,-1 0-1,0 0 1,1 5 0,-1 7-32,-1 1 0,0-1 1,-1 1-1,0-1 0,-2 0 0,0 0 1,0 0-1,-12 25 0,-5 2 374,-40 63-1,53-92-158,0 0-1,-2-1 1,1 0 0,-1-1-1,-19 17 1,28-27-134,1 0 1,-1-1-1,0 1 0,0 0 1,0-1-1,0 1 0,1 0 1,-1-1-1,0 1 0,0-1 1,0 0-1,0 1 1,0-1-1,0 0 0,-1 0 1,1 1-1,0-1 0,0 0 1,0 0-1,0 0 0,0 0 1,0 0-1,0-1 1,0 1-1,0 0 0,0 0 1,0-1-1,0 1 0,0 0 1,0-1-1,-1 0 0,1 0-7,0-1-1,0 1 0,0-1 1,0 1-1,0-1 0,0 1 0,1-1 1,-1 1-1,1-1 0,-1 0 0,1 0 1,-1 1-1,1-1 0,0 0 1,0 1-1,0-1 0,0 0 0,0 0 1,1 1-1,-1-3 0,3-12-23,1 1 0,1 0 0,0 0 0,1 0 0,0 1 0,15-24 0,-1 5-46,41-48 1,143-138-197,-68 77-188,-129 134 326,-10 8 34,-13 12 16,1 4 67,1 0 0,0 0 1,1 1-1,1 1 0,1 0 1,0 1-1,-9 24 0,19-41 12,0 0-1,0 0 1,0 0-1,1 0 1,-1 0-1,1 0 1,0 0-1,0 0 0,-1 0 1,1 1-1,0-1 1,1 0-1,-1 0 1,0 0-1,1 0 1,-1 0-1,1 0 1,0 2-1,0-3 2,0 1 0,0-1 1,1 0-1,-1 1 0,0-1 0,0 0 0,1 0 1,-1 0-1,1 0 0,-1 0 0,1 0 0,-1-1 1,1 1-1,-1 0 0,1-1 0,0 1 0,1-1 1,6 1 22,0 0 1,0-1 0,0 0-1,0 0 1,0-1 0,16-3-1,-1-3 56,0-1 0,45-21 0,-33 13-21,26-18-5,-11 6-27,-47 26-34,0 1 0,1-1 0,-1 1-1,0 0 1,1 0 0,8-1-1,-13 2 1,1 0 0,-1 0 0,0 1 0,1-1 0,-1 0 0,0 0 0,1 1 0,-1-1 1,0 0-1,1 1 0,-1-1 0,0 0 0,1 1 0,-1-1 0,0 0 0,0 1 0,0-1 0,1 1 0,-1-1 0,0 0 0,0 1 0,0-1 0,0 1 0,0-1 0,0 1 0,0-1 0,0 0 0,0 1 0,0-1 0,0 1 0,0-1 0,0 1 0,0-1 0,0 0 0,0 1 1,0-1-1,-1 1 0,1-1 0,0 0 0,0 1 0,-1 0 0,-7 25 10,6-21-6,1-2 14,-1 0 0,2-1 1,-1 1-1,0 0 0,0 0 0,1 0 0,0 0 0,-1 0 0,1-1 1,0 1-1,0 0 0,1 0 0,0 3 0,1-5 8,-1 0 1,1-1-1,0 1 0,0-1 0,0 0 0,0 1 1,-1-1-1,1 0 0,0 0 0,0 0 0,0-1 1,0 1-1,0 0 0,0-1 0,0 1 0,-1-1 0,3 0 1,6-4 56,-1 1 0,-1-2 0,9-5 0,-12 7-138,0 0 0,0 1 0,0 0-1,0 0 1,0 0 0,1 0 0,-1 1 0,1 0 0,0 0 0,-1 1 0,1-1-1,0 1 1,6 0 0,-11 1-28,-1 0 0,1 0 0,-1 0-1,1 1 1,-1-1 0,1 0 0,-1 0-1,1 0 1,-1 1 0,1-1 0,-1 0-1,0 1 1,1-1 0,-1 0 0,0 1 0,1-1-1,-1 0 1,0 1 0,1-1 0,-1 1-1,0-1 1,0 0 0,1 1 0,-1-1 0,0 1-1,0-1 1,0 1 0,0-1 0,0 1-1,0-1 1,0 1 0,0-1 0,0 1-1,0-1 1,0 1 0,0-1 0,0 1 0,0-1-1,0 1 1,0-1 0,0 1 0,-1-1-1,1 1 1,0-1 0,0 0 0,-1 1 0,1-1-1,-1 1 1,-12 23-1033,0-8-15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9.722"/>
    </inkml:context>
    <inkml:brush xml:id="br0">
      <inkml:brushProperty name="width" value="0.05" units="cm"/>
      <inkml:brushProperty name="height" value="0.05" units="cm"/>
    </inkml:brush>
  </inkml:definitions>
  <inkml:trace contextRef="#ctx0" brushRef="#br0">177 10 18580,'13'-9'2162,"-24"9"-795,-25 9 174,-37 26-818,65-31-728,0 1 0,1 0 1,0 1-1,-1-1 0,2 1 1,-13 13-1,19-19-7,-1 1 0,1-1 1,-1 1-1,1-1 0,-1 1 0,1-1 0,0 1 1,-1 0-1,1-1 0,-1 1 0,1-1 1,0 1-1,0 0 0,-1-1 0,1 1 0,0 0 1,0-1-1,0 1 0,0 0 0,0-1 1,0 1-1,0 0 0,0-1 0,0 1 0,0 0 1,0-1-1,0 1 0,0 0 0,1-1 1,-1 1-1,0 0 0,1-1 0,-1 1 0,0 0 1,1-1-1,-1 1 0,0-1 0,1 1 1,-1-1-1,1 1 0,-1-1 0,1 1 0,0-1 1,-1 0-1,1 1 0,-1-1 0,1 0 1,0 1-1,-1-1 0,1 0 0,0 0 0,0 1 1,5 1-163,1-1 0,0 0 0,-1 0 0,10 0 0,-12 0 100,71 0-1171,-53-2 841,0 1-1,1 1 0,-1 1 1,38 8-1,-58-9 402,-1-1 0,1 0 0,-1 1-1,1 0 1,0-1 0,-1 1 0,1 0-1,-1 0 1,1 0 0,-1 0 0,0 0 0,1 0-1,-1 0 1,0 0 0,1 2 0,-1-2 20,-1-1 0,0 1 1,0 0-1,0-1 0,0 1 1,0 0-1,1-1 0,-1 1 1,0-1-1,0 1 0,-1 0 1,1-1-1,0 1 0,0 0 1,0-1-1,0 1 1,-1 0-1,1-1 0,0 1 1,0-1-1,-1 1 0,1 0 1,0-1-1,-1 1 0,0 0 1,-3 3 129,0 0 1,-1-1-1,1 1 1,-1-1-1,0 0 1,-9 4-1,-2 2 126,0-2 0,-1 0 0,0 0 0,0-2 0,-1 0 0,0-1 0,-23 2 0,40-6-306,0 1 1,-1-1 0,1 0 0,-1-1-1,1 1 1,0 0 0,-1 0-1,1-1 1,0 1 0,0 0 0,-1-1-1,1 0 1,0 1 0,0-1 0,0 0-1,-2 0 1,3 0 23,-1 1 1,1-1-1,-1 0 0,1 1 0,0-1 1,-1 0-1,1 1 0,0-1 0,0 0 1,-1 1-1,1-1 0,0 0 0,0 0 1,0 1-1,0-1 0,0 0 0,0 0 1,0 1-1,0-1 0,0 0 0,0 0 1,1 1-1,-1-1 0,0 0 0,0 1 1,1-1-1,0-1 0,10-14-288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1.983"/>
    </inkml:context>
    <inkml:brush xml:id="br0">
      <inkml:brushProperty name="width" value="0.05" units="cm"/>
      <inkml:brushProperty name="height" value="0.05" units="cm"/>
    </inkml:brush>
  </inkml:definitions>
  <inkml:trace contextRef="#ctx0" brushRef="#br0">217 40 18252,'1'-1'207,"-1"-1"1,1 1-1,-1-1 0,0 1 1,1-1-1,-1 1 0,0-1 1,0 0-1,0 1 0,0-1 1,0 1-1,-1-1 0,1 1 1,0-1-1,-1 1 0,0-4 1,0 4-75,0 0 0,1 1 0,-1-1 0,0 0 0,0 0 0,0 1 0,1-1 0,-1 0 1,0 1-1,0-1 0,0 1 0,0-1 0,0 1 0,0 0 0,0-1 0,0 1 0,0 0 0,0 0 0,-2-1 1,-1 1 115,0 0 0,-1 1 1,1-1-1,0 1 1,-1 0-1,1 0 0,0 0 1,0 0-1,0 1 0,0 0 1,-5 2-1,-5 5-48,1 0 0,0 0 0,1 1 0,-19 20 0,24-22-193,0 0 0,0 0 0,1 0 0,1 1 0,-1 0 0,1 1-1,1-1 1,-5 12 0,9-19-8,-1 0 0,0 1 0,1-1-1,0 0 1,-1 0 0,1 1 0,0-1-1,0 0 1,0 0 0,0 1 0,1 2 0,0-4 3,-1 0 1,0 0-1,1 0 1,-1 0 0,1-1-1,-1 1 1,1 0 0,0 0-1,-1 0 1,1-1-1,0 1 1,-1 0 0,1-1-1,0 1 1,0-1-1,-1 1 1,1-1 0,0 1-1,1 0 1,2 0 17,0-1 1,-1 1-1,1-1 1,0 1-1,0-1 1,-1-1-1,1 1 0,0 0 1,0-1-1,-1 0 1,8-2-1,0-1 62,0 0 1,-1-1-1,0 0 0,0 0 1,0-2-1,-1 1 0,1-1 0,11-12 1,6-7 424,27-36 0,-46 53-418,-8 10 17,-11 17 91,2-2-130,1-1-62,3-7 6,0 0 0,1 0 0,1 0 0,-1 1 0,-2 8 0,6-16-7,0-1-1,0 0 1,0 1 0,0-1-1,0 1 1,0-1-1,-1 0 1,1 1 0,0-1-1,0 0 1,0 1-1,0-1 1,0 1-1,0-1 1,1 0 0,-1 1-1,0-1 1,0 0-1,0 1 1,0-1-1,0 0 1,0 1 0,1-1-1,-1 0 1,0 1-1,0-1 1,1 0 0,-1 1-1,0-1 1,0 0-1,1 0 1,-1 1-1,0-1 1,1 0 0,14-3 167,21-19 109,-31 19-243,31-26 158,-29 23-155,1-1 0,-1 1 0,2 1 0,-1-1 0,15-6 0,-22 12-42,-1-1 0,0 1 0,0 0 0,1 0 0,-1 0 1,0-1-1,1 1 0,-1 0 0,0 0 0,1 0 0,-1 0 0,0 0 0,1 0 0,-1 0 0,0 0 1,1 0-1,-1 0 0,1 0 0,-1 0 0,0 0 0,1 0 0,-1 0 0,0 0 0,1 1 0,-1-1 1,0 0-1,1 0 0,-1 0 0,0 0 0,0 1 0,1-1 0,-1 0 0,0 0 0,0 1 1,1-1-1,-1 0 0,-1 15-23,-13 15 0,7-18-13,-1-1 0,-15 17 0,-3 4-1625,26-32 1635,0 0-1,0 1 0,0-1 1,0 0-1,-1 0 0,1 0 1,0 1-1,0-1 0,0 0 1,0 0-1,0 0 0,0 1 1,0-1-1,0 0 0,0 0 1,0 0-1,0 1 0,0-1 1,0 0-1,0 0 0,0 1 1,0-1-1,0 0 0,0 0 1,0 0-1,0 1 0,1-1 1,-1 0-1,0 0 0,0 0 1,0 1-1,0-1 0,0 0 1,1 0-1,-1 0 0,0 0 1,0 1-1,0-1 0,0 0 1,1 0-1,-1 0 0,0 0 1,0 0-1,0 0 0,1 0 1,-1 0-1,0 0 1,0 0-1,1 0 0,-1 0 1,0 0-1,0 0 0,0 0 1,1 0-1,-1 0 0,0 0 1,2 1-135,7 1-483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3.476"/>
    </inkml:context>
    <inkml:brush xml:id="br0">
      <inkml:brushProperty name="width" value="0.05" units="cm"/>
      <inkml:brushProperty name="height" value="0.05" units="cm"/>
    </inkml:brush>
  </inkml:definitions>
  <inkml:trace contextRef="#ctx0" brushRef="#br0">253 24 17476,'7'-11'2405,"-12"15"-1021,-17 22 512,-22 43-1051,2 2 0,4 1 0,2 3 0,-31 96 0,66-167-823,0 0-1,0 0 1,0 0 0,0 0 0,1 0 0,-1 0 0,1 0-1,0 1 1,0-1 0,1 0 0,0 5 0,0-8-17,-1 1 1,1-1-1,0 0 0,-1 0 1,1 0-1,0 0 1,0 0-1,0 0 1,0 0-1,0 0 0,0-1 1,0 1-1,0 0 1,0 0-1,0-1 1,0 1-1,0-1 0,1 1 1,-1-1-1,0 1 1,0-1-1,1 0 1,-1 0-1,0 1 0,1-1 1,-1 0-1,0 0 1,0 0-1,1-1 1,-1 1-1,0 0 1,1 0-1,-1-1 0,0 1 1,2-1-1,11-4 14,0-1 0,-1 0 1,1 0-1,-1-2 0,19-13 0,-3 2 30,-4 2-26,-19 12-29,1 0 0,-1 1 0,1 0 0,7-3-1,-14 7 6,1 0 0,-1 0-1,0 0 1,0 0 0,0 0-1,0 0 1,1 0 0,-1 0-1,0 0 1,0 0 0,0 0-1,0 0 1,1 0 0,-1 0-1,0 0 1,0 0 0,0 0 0,0 0-1,0 0 1,1 0 0,-1 0-1,0 0 1,0 0 0,0 1-1,0-1 1,0 0 0,1 0-1,-1 0 1,0 0 0,0 0-1,0 0 1,0 1 0,0-1-1,0 0 1,0 0 0,0 0-1,0 0 1,0 0 0,0 1-1,0-1 1,1 0 0,-1 0-1,0 0 1,0 0 0,0 1 0,-1 12-46,-4 12-24,5-23 65,-3 4-13,1 0 0,0 0 0,1 1-1,-2 9 1,3-15 21,0 0-1,0 0 1,0-1 0,0 1-1,0 0 1,0 0-1,0 0 1,0 0 0,0-1-1,0 1 1,1 0 0,-1 0-1,0 0 1,0-1-1,1 1 1,-1 0 0,1 0-1,-1-1 1,0 1-1,1 0 1,-1-1 0,1 1-1,0-1 1,-1 1 0,1 0-1,0-1 1,-1 0-1,1 1 1,0-1 0,-1 1-1,1-1 1,0 0-1,0 1 1,-1-1 0,1 0-1,0 0 1,0 1-1,0-1 1,0 0 0,-1 0-1,1 0 1,0 0 0,0 0-1,0 0 1,0-1-1,-1 1 1,2 0 0,5-2 19,0 0 1,-1 0 0,1 0 0,-1-1 0,0 0 0,0 0 0,0-1 0,0 0-1,7-5 1,49-48 127,-58 54-138,40-45 59,-3-1 0,-2-2 0,-2-2 0,-2-2-1,44-95 1,-74 141-78,-2 4 1,-1 1 1,0-1-1,0 0 0,0 0 0,0-1 0,-1 1 0,2-9 0,-3 14 6,0 0 0,0 0-1,0-1 1,0 1 0,0 0-1,0 0 1,0-1 0,0 1-1,0 0 1,0 0 0,0-1 0,0 1-1,0 0 1,0 0 0,0-1-1,-1 1 1,1 0 0,0 0-1,0 0 1,0-1 0,0 1-1,0 0 1,0 0 0,-1-1-1,1 1 1,0 0 0,0 0-1,0 0 1,-1 0 0,1-1-1,0 1 1,0 0 0,0 0-1,-1 0 1,1 0 0,-1 0-1,-9 4-33,-12 14 13,7 0 72,0 0 0,2 1 0,0 0 1,1 1-1,1 1 0,1 0 0,1 0 0,1 1 0,0 0 1,-7 39-1,11-27-71,1 0 0,1 0 1,2 0-1,2 0 0,1 0 0,14 64 0,-22-130 236,0-60 0,4 49-47,-1-9 230,4-59 0,-2 109-379,1-1 1,-1 1-1,0 0 0,1 0 0,-1 0 0,1-1 1,0 1-1,-1 0 0,1 0 0,0 0 0,0 0 1,0 0-1,1 0 0,1-1 0,-2 2-20,0 0-1,0 1 1,-1-1 0,1 1-1,0-1 1,1 1 0,-1 0-1,0-1 1,0 1-1,0 0 1,0 0 0,0 0-1,0 0 1,0 0 0,0 0-1,0 0 1,1 0-1,-1 0 1,0 0 0,0 0-1,0 1 1,0-1-1,0 1 1,0-1 0,0 1-1,0-1 1,1 1 0,28 17-752,-24-13 316,1 0 0,0-1 0,12 5 0,-19-9 424,1 0 1,-1 0-1,0 0 1,0 0-1,0 0 0,0 0 1,1 0-1,-1 0 0,0 0 1,0 0-1,1 0 1,-1 0-1,0 0 0,0 0 1,0 0-1,1 0 1,-1 0-1,0 0 0,0 0 1,0 0-1,1 0 0,-1 0 1,0 0-1,0 0 1,0 0-1,1 0 0,-1 0 1,0 0-1,0-1 1,0 1-1,0 0 0,1 0 1,-1 0-1,0-1 1,1-11-595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3.836"/>
    </inkml:context>
    <inkml:brush xml:id="br0">
      <inkml:brushProperty name="width" value="0.05" units="cm"/>
      <inkml:brushProperty name="height" value="0.05" units="cm"/>
    </inkml:brush>
  </inkml:definitions>
  <inkml:trace contextRef="#ctx0" brushRef="#br0">3 19 23525,'-2'-13'1712,"12"12"-1816,7-3-440,4 4 992,1 4-96,1 7-464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4.784"/>
    </inkml:context>
    <inkml:brush xml:id="br0">
      <inkml:brushProperty name="width" value="0.05" units="cm"/>
      <inkml:brushProperty name="height" value="0.05" units="cm"/>
    </inkml:brush>
  </inkml:definitions>
  <inkml:trace contextRef="#ctx0" brushRef="#br0">46 120 18012,'27'-53'4521,"-22"44"-190,-45 103-1234,31-69-3036,1 0 0,1 0 0,-6 50 0,13-73-57,-1 0 1,1 1-1,0-1 0,0 0 0,0 0 1,1 1-1,-1-1 0,0 0 0,1 0 1,0 0-1,-1 1 0,1-1 1,0 0-1,0 0 0,0 0 0,0 0 1,0 0-1,2 2 0,-1-3 4,-1 0-1,1 0 0,0 0 1,-1-1-1,1 1 1,0 0-1,-1-1 1,1 1-1,0-1 0,0 1 1,0-1-1,-1 0 1,1 0-1,0 0 1,0 0-1,0 0 1,0 0-1,-1 0 0,1 0 1,0-1-1,0 1 1,2-2-1,5-1 51,0-1 0,0 0 0,-1-1 0,1 0 0,-1 0 0,13-12-1,-4 3 137,27-31-1,39-69 401,-77 106-685,-17 31 3,0 0-1,2 1 0,1 0 1,-9 42-1,17-64 90,-1 1 1,1-1-1,0 1 0,-1-1 0,1 1 0,1-1 0,-1 1 0,0-1 1,1 1-1,-1-1 0,1 1 0,0-1 0,-1 0 0,1 1 0,0-1 0,1 0 1,-1 0-1,0 1 0,4 2 0,-4-3 8,1-1 0,0 0 0,0 0-1,0 0 1,0 0 0,0 0 0,0 0 0,0 0 0,0-1-1,0 1 1,0-1 0,0 1 0,0-1 0,0 0 0,0 0-1,1 0 1,-1 0 0,0 0 0,0-1 0,0 1 0,0-1-1,0 1 1,3-2 0,4-1 31,0-1 0,0-1 0,0 1 1,-1-1-1,0-1 0,0 1 0,0-1 0,-1-1 0,0 1 0,9-12 1,1-3 70,0-1 0,18-35 0,-24 36-119,14-36 1,-23 52-25,-2 9-9,0 1 0,0-1 0,0 1 0,0-1 0,1 1 0,-1-1 0,1 0-1,0 1 1,1-1 0,2 8 0,-3-9 29,1 1 0,-1 0 0,1-1 0,0 1 0,0 0 0,0-1 0,0 0-1,1 0 1,-1 0 0,1 0 0,0 0 0,0 0 0,0 0 0,0-1 0,4 3 0,-2-4 9,0 1-1,1-1 1,-1 0 0,0 0 0,1 0-1,-1-1 1,1 1 0,-1-2 0,1 1 0,-1 0-1,1-1 1,-1 0 0,0-1 0,0 1-1,1-1 1,-1 0 0,0 0 0,8-5 0,-6 3 4,-1 0 1,0 0 0,-1-1-1,1 1 1,-1-1 0,0-1 0,0 1-1,0-1 1,-1 0 0,0 0-1,0 0 1,0 0 0,3-11-1,-6 16-2,-1 0 0,1 0 0,-1-1 0,1 1 0,-1 0 0,0-1 0,0 1 0,1 0 0,-1 0-1,0-1 1,0 1 0,0 0 0,0-1 0,-1 1 0,1 0 0,-1-3 0,1 4-3,-1-1 1,1 1 0,0-1-1,-1 1 1,1-1-1,-1 1 1,1 0 0,-1-1-1,1 1 1,-1-1-1,0 1 1,1 0 0,-1 0-1,1-1 1,-1 1-1,0 0 1,1 0 0,-1 0-1,1 0 1,-1 0 0,0 0-1,1 0 1,-2 0-1,-1 0-10,-1 0 0,1 1 1,0 0-1,0 0 0,-1 0 0,1 0 0,0 0 0,0 1 0,0-1 0,-5 4 0,-2 4-31,0-1 0,0 1 0,-13 18-1,20-24 33,-1 2 0,1-1-1,1 0 1,-1 0-1,1 1 1,-1 0 0,1-1-1,0 1 1,1 0-1,-1 0 1,1 0 0,-1 8-1,2-12 12,0 0 0,0 0 0,0 1-1,0-1 1,1 0 0,-1 0 0,0 1-1,0-1 1,1 0 0,-1 0 0,1 0-1,-1 0 1,1 1 0,0-1 0,-1 0-1,1 0 1,0 0 0,0 0 0,0-1 0,-1 1-1,1 0 1,0 0 0,0 0 0,0-1-1,1 1 1,-1 0 0,0-1 0,0 1-1,0-1 1,2 1 0,3 0-4,1 0 1,-1 0-1,0 0 1,1-1-1,6-1 1,4 1-2,135-3-110,30 1 87,-181 2 47,0 0-1,-1 0 1,1 0 0,0 1-1,-1-1 1,1 0 0,0 0-1,-1 0 1,1 0 0,0 0-1,0 0 1,-1-1-1,1 1 1,0 0 0,-1 0-1,1 0 1,0-1 0,-1 1-1,1 0 1,-1-1 0,1 1-1,0 0 1,-1-1-1,1 1 1,-1-1 0,1 1-1,-1-1 1,1 0 0,-6-16 430,-1 3-197,-6-27-47,2-1 0,-5-48 0,11 67-557,4 22 310,0 1-1,0 0 1,1 0-1,-1-1 0,0 1 1,0 0-1,0 0 1,0-1-1,0 1 1,0 0-1,0 0 0,1 0 1,-1-1-1,0 1 1,0 0-1,0 0 1,0 0-1,1 0 1,-1-1-1,0 1 0,0 0 1,1 0-1,-1 0 1,0 0-1,0 0 1,0 0-1,1 0 0,-1 0 1,0 0-1,0-1 1,1 1-1,-1 0 1,0 0-1,0 0 0,1 0 1,-1 1-1,0-1 1,0 0-1,1 0 1,-1 0-1,0 0 1,0 0-1,1 0 0,-1 0 1,0 0-1,0 0 1,0 1-1,1-1 1,-1 0-1,0 0 0,0 0 1,0 0-1,1 1 1,-1-1-1,0 0 1,13 8-1159,36 23-400,-12-13 518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5.160"/>
    </inkml:context>
    <inkml:brush xml:id="br0">
      <inkml:brushProperty name="width" value="0.05" units="cm"/>
      <inkml:brushProperty name="height" value="0.05" units="cm"/>
    </inkml:brush>
  </inkml:definitions>
  <inkml:trace contextRef="#ctx0" brushRef="#br0">151 214 21613,'-1'-2'117,"1"0"1,-1 0-1,0 1 1,0-1-1,0 0 0,-1 0 1,1 1-1,0-1 1,-1 0-1,1 1 1,-1 0-1,1-1 1,-1 1-1,0 0 1,1 0-1,-1 0 1,0 0-1,0 0 1,0 0-1,-4-1 1,4 2-19,-1 0 1,1 0 0,0 0-1,-1 0 1,1 1 0,-1-1-1,1 1 1,-1-1 0,1 1-1,0 0 1,-1 0 0,1 0-1,0 0 1,0 0 0,-2 2-1,-3 2 30,1 0-1,0 1 1,0-1-1,0 1 1,1 0-1,0 0 1,0 1-1,1 0 1,-7 13-1,8-13-103,0 1-1,1-1 1,-1 1-1,2 0 1,-1-1-1,1 1 1,0 9-1,1-16-15,0 1 0,0-1 0,0 1-1,0-1 1,0 1 0,0-1 0,1 0 0,-1 1 0,1-1 0,-1 1-1,1-1 1,-1 0 0,1 1 0,0-1 0,0 0 0,0 0-1,0 0 1,0 1 0,0-1 0,0 0 0,0 0 0,0 0-1,0 0 1,0-1 0,1 1 0,-1 0 0,0-1 0,1 1-1,-1 0 1,0-1 0,1 0 0,-1 1 0,1-1 0,-1 0 0,1 1-1,-1-1 1,1 0 0,-1 0 0,1 0 0,-1-1 0,1 1-1,2-1 1,11-2 56,1 0-1,-1-2 0,0 1 1,0-2-1,0 0 1,-1-1-1,0 0 1,0-1-1,-1-1 0,22-18 1,10-12 156,57-66 0,-90 93-192,-1 1-19,-1-1 0,0 0 0,0-1 0,-1 0 0,-1 0 0,12-26 0,-16 26-25,-5 8-3,-1 6 14,0 0 0,1 0 1,-1 0-1,1 0 0,-1 1 1,1-1-1,-1 0 0,1 1 1,0-1-1,-3 4 0,-19 25-22,1 1 0,1 1-1,2 1 1,1 1-1,1 0 1,-21 67-1,35-90-112,1-1 1,0 2-1,0-1 0,1 0 0,1 21 1,0-29 47,1 0 0,-1 0 1,1 0-1,-1 0 0,1-1 1,0 1-1,0 0 0,0-1 1,1 1-1,-1 0 0,4 4 1,-4-6 32,1 0 0,-1 1 1,0-1-1,1 0 1,-1 0-1,1 0 1,0-1-1,-1 1 0,1 0 1,0 0-1,-1-1 1,1 1-1,0-1 0,0 0 1,-1 1-1,1-1 1,0 0-1,0 0 0,0 0 1,3-1-1,-2 1-10,1-1 1,-1 1-1,0-1 0,1 0 1,-1 0-1,0-1 0,4-1 1,28-22-671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5.687"/>
    </inkml:context>
    <inkml:brush xml:id="br0">
      <inkml:brushProperty name="width" value="0.05" units="cm"/>
      <inkml:brushProperty name="height" value="0.05" units="cm"/>
    </inkml:brush>
  </inkml:definitions>
  <inkml:trace contextRef="#ctx0" brushRef="#br0">1 79 16347,'0'1'90,"0"6"504,-1 0 0,1-1 0,0 1-1,1-1 1,0 1 0,1 6 0,-1-11-397,-1 0 0,1 0 0,0 0 0,0-1 0,0 1 0,1 0 0,-1-1 0,0 1 1,1 0-1,-1-1 0,0 0 0,1 1 0,0-1 0,-1 0 0,1 0 0,0 0 0,0 0 0,0 0 1,-1 0-1,1 0 0,0-1 0,0 1 0,3 0 0,3 0 90,-1 0-1,1-1 0,0 0 1,-1 0-1,1-1 1,-1 1-1,1-2 1,-1 1-1,1-1 1,-1 0-1,0-1 1,0 0-1,13-7 1,-10 5-174,-1 0-1,0-1 1,0 0 0,-1-1 0,1 0 0,-2 0 0,1-1 0,-1 0 0,8-11 0,-13 16-90,0 0 0,0-1 0,-1 1 0,0-1 0,1 1 0,-1-1 0,0 1 0,-1-1 1,1-4-1,0 8-20,-1-1 1,0 0 0,0 0-1,0 0 1,0 0 0,0 0-1,-1 0 1,1 0 0,0 0-1,0 0 1,-1 0 0,1 0-1,0 0 1,-1 1 0,1-1-1,-1 0 1,1 0 0,-1 0-1,1 1 1,-1-1 0,0 0-1,1 0 1,-1 1 0,0-1-1,0 1 1,1-1 0,-1 1-1,0-1 1,0 1 0,0-1-1,0 1 1,0 0 0,0-1-1,1 1 1,-1 0 0,0 0-1,0 0 1,0 0 0,-2 0-1,-2 0 0,-1 1 0,1-1-1,0 1 1,0 1 0,0-1-1,0 1 1,0 0 0,0 0-1,0 0 1,1 1 0,-1-1 0,1 1-1,-1 0 1,1 1 0,-7 6-1,-3 4-25,1 2-1,-22 30 0,27-35 20,1 0 0,0 1 0,1 0 0,-6 18 0,10-26 3,1-1 0,0 1 0,1-1 0,-1 1 0,1 0 0,0-1-1,0 1 1,0 0 0,1 6 0,-1-8 1,1-1-1,-1 1 0,1 0 0,0 0 1,-1-1-1,1 1 0,0-1 1,0 1-1,0-1 0,0 1 0,1-1 1,-1 0-1,0 0 0,0 1 1,1-1-1,-1 0 0,1 0 0,-1 0 1,1 0-1,0-1 0,1 2 1,5 0-15,1 1 1,-1-2 0,1 1-1,0-1 1,0 0-1,0-1 1,-1 0 0,18-3-1,71-15-127,-45 6 54,106-22-351,-154 34 426,0-1 0,-1 1 1,1 0-1,0 0 0,-1 0 1,1 0-1,0 0 0,3 2 1,-6-2 12,0 1 1,0-1 0,-1 1 0,1-1-1,0 1 1,-1-1 0,1 1 0,0 0-1,-1-1 1,1 1 0,-1 0 0,1-1-1,-1 1 1,0 0 0,1 0 0,-1-1-1,1 1 1,-1 0 0,0 0 0,0 0-1,0 0 1,1-1 0,-1 1-1,0 0 1,0 0 0,0 0 0,0 0-1,0 0 1,-1-1 0,1 1 0,0 0-1,0 0 1,-1 0 0,1 0 0,0-1-1,-1 2 1,-7 16 74,5-11-16,-1 0 0,1 1 1,1-1-1,-3 9 0,5-15-48,0 0 0,-1 0 0,1 0 1,0 0-1,0 0 0,0 0 0,0 0 0,0 0 0,0 0 0,0 0 0,0 0 0,0 0 0,1 0 0,-1 0 0,0-1 0,1 1 1,-1 0-1,0 0 0,1 0 0,-1 0 0,1 0 0,-1-1 0,1 1 0,0 0 0,-1-1 0,1 1 0,0 0 0,0-1 1,-1 1-1,1-1 0,0 1 0,0-1 0,0 1 0,0-1 0,-1 1 0,1-1 0,0 0 0,0 0 0,0 1 0,1-1 1,16 0 13,-1 0 0,0-1 0,0-1 0,0 0 1,-1-1-1,19-6 0,6 0-221,-10 1-31,-25 5 107,1 1 0,0 0 0,1 0 0,-1 1 0,0 0 1,0 1-1,0-1 0,1 1 0,13 2 0,-21-2 107,1 0-1,-1 0 1,1 0 0,-1 0-1,1 1 1,-1-1 0,0 0 0,1 0-1,-1 0 1,1 1 0,-1-1-1,1 0 1,-1 0 0,1 1 0,-1-1-1,0 0 1,1 1 0,-1-1-1,0 0 1,1 1 0,-1-1 0,0 1-1,0-1 1,1 1 0,-1-1-1,0 1 1,0-1 0,0 0-1,0 1 1,1-1 0,-1 1 0,0-1-1,0 2 1,-1-1-110,1 0 0,-1 1 0,1-1 1,-1 0-1,1 1 0,-1-1 0,0 0 0,0 0 0,0 0 0,1 0 0,-3 2 1,-32 26-3440,33-28 3245,1-1 288,1 1 0,0-1 1,-1 0-1,1 1 0,-1-1 0,1 0 1,0 0-1,-1 0 0,1 1 1,-1-1-1,1 0 0,0 0 1,-1 0-1,1 0 0,-1 0 0,1 0 1,-1 0-1,1 0 0,0 0 1,-1 0-1,1 0 0,-1 0 1,1 0-1,-1 0 0,-7-13-944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104"/>
    </inkml:context>
    <inkml:brush xml:id="br0">
      <inkml:brushProperty name="width" value="0.05" units="cm"/>
      <inkml:brushProperty name="height" value="0.05" units="cm"/>
    </inkml:brush>
  </inkml:definitions>
  <inkml:trace contextRef="#ctx0" brushRef="#br0">6 7 18076,'-6'2'1848,"6"0"-1032,7 4-287,15-6 1079,12 1-400,12-1-416,7 0-144,9-3-207,-1 0-169,0 0-416,-7 1-329,-9 0-607,-10 1-656,-12-1 1344,-21 2-320,-5-1-265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541"/>
    </inkml:context>
    <inkml:brush xml:id="br0">
      <inkml:brushProperty name="width" value="0.05" units="cm"/>
      <inkml:brushProperty name="height" value="0.05" units="cm"/>
    </inkml:brush>
  </inkml:definitions>
  <inkml:trace contextRef="#ctx0" brushRef="#br0">4 45 16476,'-4'15'1896,"14"-7"-960,6-4-344,13-4 1417,5-2-841,10-3-464,5 1-272,6 0-896,-2-4 1304,1-6-824,2-2-72,-4-2-88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931"/>
    </inkml:context>
    <inkml:brush xml:id="br0">
      <inkml:brushProperty name="width" value="0.05" units="cm"/>
      <inkml:brushProperty name="height" value="0.05" units="cm"/>
    </inkml:brush>
  </inkml:definitions>
  <inkml:trace contextRef="#ctx0" brushRef="#br0">252 0 20468,'14'1'1817,"6"7"-1249,3 2-216,0 3 680,0 2-280,-3 5-216,-6 3-135,-9 5-241,-5 0-88,-15 5-56,-8 4-40,-11 5-24,-9 1-40,-10 3-313,0-2-375,-1 1 648,-8-8-80,6 0-104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0.919"/>
    </inkml:context>
    <inkml:brush xml:id="br0">
      <inkml:brushProperty name="width" value="0.05" units="cm"/>
      <inkml:brushProperty name="height" value="0.05" units="cm"/>
    </inkml:brush>
  </inkml:definitions>
  <inkml:trace contextRef="#ctx0" brushRef="#br0">277 71 18668,'2'-6'684,"1"-18"1127,-3 23-1760,0 1-1,0-1 0,-1 0 0,1 0 0,0 1 0,0-1 0,-1 0 0,1 1 1,-1-1-1,1 1 0,-1-1 0,1 1 0,-1-1 0,1 1 0,-1-1 0,1 1 1,-1-1-1,1 1 0,-1-1 0,0 1 0,1 0 0,-1-1 0,0 1 1,0 0-1,1 0 0,-1 0 0,0-1 0,1 1 0,-1 0 0,0 0 0,0 0 1,-6 0 109,-1 0 0,1 0 0,0 1 1,0 0-1,0 0 0,0 1 0,0 0 1,1 0-1,-1 0 0,0 1 1,1 0-1,-12 7 0,2 1-167,1 0-1,0 0 1,-22 23-1,30-27 6,-1 0 0,1 1 0,0 0 0,1 0 0,0 1 0,1 0 0,-1 0 0,2 0 0,-1 0-1,1 1 1,1 0 0,0 0 0,0 0 0,1 0 0,-2 17 0,4-24 6,-1-1 1,1 0 0,0 1-1,0-1 1,0 1-1,1-1 1,-1 1-1,0-1 1,1 1-1,0-1 1,0 0-1,-1 1 1,1-1-1,1 0 1,-1 0-1,0 0 1,0 0-1,1 0 1,-1 0-1,1 0 1,0 0-1,0-1 1,-1 1-1,1 0 1,0-1-1,0 0 1,0 1 0,1-1-1,-1 0 1,0 0-1,0 0 1,1 0-1,-1-1 1,1 1-1,3 0 1,2-1 33,-1 0 0,1 0 0,0 0 0,-1-1 1,1 0-1,0-1 0,-1 0 0,0 0 0,1-1 0,-1 1 1,0-2-1,0 1 0,0-1 0,-1 0 0,0 0 1,9-8-1,0 0 139,-1-1 0,-1 0 0,0-1 1,0-1-1,15-23 0,-21 27-14,-1-1 0,0 1-1,0-1 1,-1-1 0,5-21 0,-8 30-142,-1 0 0,-1 0 0,1 0-1,0 0 1,-1 0 0,0 0 0,0 0 0,0 0 0,0-1 0,-1 1 0,0 0 0,0 0 0,0 0 0,0 1-1,0-1 1,-1 0 0,0 0 0,0 1 0,0-1 0,0 1 0,0-1 0,-4-2 0,5 4-126,-1 1 1,0 0 0,0-1 0,0 1-1,0 0 1,0 0 0,0 1 0,0-1-1,-1 0 1,1 1 0,0-1 0,0 1-1,0 0 1,-1-1 0,1 1-1,0 0 1,-1 1 0,1-1 0,0 0-1,0 1 1,0-1 0,-1 1 0,1-1-1,0 1 1,0 0 0,0 0 0,0 0-1,0 0 1,0 1 0,0-1 0,1 0-1,-1 1 1,0-1 0,1 1-1,-1 0 1,1 0 0,-1-1 0,1 1-1,0 0 1,0 0 0,0 0 0,0 0-1,0 0 1,0 0 0,1 1 0,-1-1-1,1 0 1,-1 0 0,1 4 0,1 19-783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50.123"/>
    </inkml:context>
    <inkml:brush xml:id="br0">
      <inkml:brushProperty name="width" value="0.05" units="cm"/>
      <inkml:brushProperty name="height" value="0.05" units="cm"/>
    </inkml:brush>
  </inkml:definitions>
  <inkml:trace contextRef="#ctx0" brushRef="#br0">188 47 17900,'1'0'121,"0"0"-1,0 0 1,0 0 0,0 0 0,0 0 0,0-1 0,0 1-1,0 0 1,-1-1 0,1 1 0,0-1 0,0 1-1,0-1 1,-1 1 0,1-1 0,0 1 0,-1-1 0,1 0-1,0 1 1,-1-1 0,1 0 0,-1 0 0,1 0-1,-1 1 1,0-1 0,1 0 0,-1 0 0,0 0 0,1 0-1,-1 0 1,0 1 0,0-1 0,0 0 0,0-2-1,0 2-12,-1-1 0,0 1-1,0-1 1,0 1-1,0 0 1,0 0 0,0-1-1,0 1 1,0 0-1,-1 0 1,1 0 0,0 0-1,-1 0 1,1 1-1,0-1 1,-1 0 0,1 1-1,-1-1 1,1 0-1,-3 1 1,-3-2-72,1 1 1,0 1 0,-1-1-1,1 1 1,-1 1-1,1-1 1,-1 1 0,1 0-1,0 0 1,-1 1-1,1-1 1,-11 6-1,10-4-39,0 0 0,0 1 0,1 0 0,-1 0 0,1 0 0,0 1 0,0 0 0,0 0 0,1 0-1,-8 10 1,12-14 3,0 1-1,-1-1 1,1 1-1,0 0 1,0 0-1,1 0 1,-1 0-1,0 0 1,0 0-1,1 0 1,-1 0-1,1 0 1,0 0-1,0 0 1,0 0-1,0 0 1,0 0-1,0 0 1,0 0-1,1 0 1,-1 0-1,2 3 1,-1-3-6,0-1 1,0 1 0,1 0-1,-1 0 1,1-1 0,-1 1 0,1-1-1,0 0 1,-1 1 0,1-1-1,0 0 1,0 0 0,0 0 0,0 0-1,0-1 1,0 1 0,0 0-1,0-1 1,0 1 0,1-1 0,1 0-1,10 1-56,-1-1 0,1 0-1,0-1 1,-1 0 0,0-1 0,1-1-1,-1 0 1,0-1 0,0-1 0,17-7-1,-8 1 25,-1 0-1,0-2 1,0-1-1,33-28 1,-60 49 189,0 0 0,1 0 0,-1 1 1,2 0-1,-1 0 0,1 1 0,-6 14 0,10-22-143,0 0 0,0 0 0,-1 0 0,1 0 0,0 0 0,0 0 0,0 0 0,0-1 0,0 1 0,0 0 0,0 0 0,0 0-1,0 0 1,0 0 0,1 0 0,-1 0 0,0-1 0,1 1 0,-1 0 0,0 0 0,1 0 0,-1-1 0,1 1 0,0 0 0,-1 0 0,2 0-1,-1 0 2,1 0-1,0 0 0,0 0 0,0 0 0,0 0 0,0 0 0,0-1 0,0 1 0,0-1 1,0 1-1,3-1 0,7 1-12,0-2 0,0 1 0,14-3 0,-23 3-2,43-9-365,-1-3 1,0-1-1,0-2 1,48-24-1,-26 12-762,-68 27 1131,1 0 0,0 0 1,0 0-1,0 1 1,0-1-1,0 0 0,0 0 1,0 0-1,0 0 0,0 0 1,0 1-1,0-1 0,0 0 1,0 0-1,0 0 0,0 0 1,0 0-1,0 1 0,0-1 1,0 0-1,0 0 1,0 0-1,0 0 0,0 1 1,0-1-1,0 0 0,0 0 1,0 0-1,0 0 0,0 0 1,0 1-1,0-1 0,1 0 1,-1 0-1,0 0 1,0 0-1,0 0 0,0 0 1,0 0-1,0 0 0,0 1 1,1-1-1,-1 0 0,0 0 1,0 0-1,0 0 0,0 0 1,0 0-1,1 0 0,-1 0 1,0 0-1,0 0 1,0 0-1,0 0 0,1 0 1,-1 0-1,0 0 0,0 0 1,0 0-1,0 0 0,0 0 1,1-1-1,-9 14 245,8-12-217,-5 7 185,-26 43 1132,29-47-1229,0 1 1,0-1-1,0 0 1,1 0-1,0 1 1,0-1-1,0 1 0,0-1 1,1 1-1,-1 6 1,2-10-150,-1 0-1,0 0 1,0 0 0,1 0 0,-1 0 0,1-1 0,-1 1 0,1 0-1,-1 0 1,1 0 0,-1 0 0,1-1 0,0 1 0,-1 0-1,1-1 1,0 1 0,0 0 0,0-1 0,-1 1 0,1-1-1,0 0 1,0 1 0,0-1 0,0 0 0,0 1 0,0-1 0,0 0-1,0 0 1,0 0 0,0 0 0,0 0 0,0 0 0,0 0-1,0 0 1,0 0 0,0 0 0,0 0 0,1-1 0,6-1-182,-1 0 0,0 0 1,13-6-1,6-5-263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1.353"/>
    </inkml:context>
    <inkml:brush xml:id="br0">
      <inkml:brushProperty name="width" value="0.05" units="cm"/>
      <inkml:brushProperty name="height" value="0.05" units="cm"/>
    </inkml:brush>
  </inkml:definitions>
  <inkml:trace contextRef="#ctx0" brushRef="#br0">103 0 22477,'-9'19'1712,"-5"11"-1312,-1 6-184,-2 7 560,1 3-255,3 8-241,3-1-48,3-5-272,6-5-136,1-9-344,3-4-169,1-11-407,0-6-224,-4-23 96,-5-12 423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1.726"/>
    </inkml:context>
    <inkml:brush xml:id="br0">
      <inkml:brushProperty name="width" value="0.05" units="cm"/>
      <inkml:brushProperty name="height" value="0.05" units="cm"/>
    </inkml:brush>
  </inkml:definitions>
  <inkml:trace contextRef="#ctx0" brushRef="#br0">1 63 19412,'3'-4'227,"0"-1"0,0 1 0,1 0 0,-1 0 0,1 0 0,0 1 0,1-1 0,-1 1 1,1 0-1,-1 0 0,1 0 0,0 1 0,0-1 0,0 1 0,0 1 0,0-1 0,1 1 0,-1 0 0,0 0 0,6 0 0,9-2 155,0 2-1,0 1 1,0 1 0,24 3-1,-21-1-190,-1 1 1,27 9-1,-40-10-164,-1 0 1,-1 0 0,1 1-1,0 0 1,-1 0-1,0 1 1,0 0 0,0 0-1,8 8 1,-13-11-27,0 0 0,0 0 0,-1 0 0,1 0 0,0 1 0,-1-1 0,0 0 0,0 1 0,1-1 0,-1 1 0,-1 0 1,1-1-1,0 1 0,-1-1 0,1 1 0,-1 0 0,0 0 0,0-1 0,0 5 0,-1-3 6,0 0 0,0 0 0,-1-1 0,1 1-1,-1-1 1,0 1 0,0-1 0,0 0 0,0 0 0,-1 0 0,1 0-1,-5 3 1,-6 6 43,-2-1 0,0 0 0,0-1 0,-26 12 0,27-14-234,-2-1-1,1-1 1,-1 0 0,1-1 0,-33 6-1,47-11 139,1 0-1,-1 1 0,1-1 0,-1 0 1,0 0-1,1 0 0,-1 0 1,1 0-1,-1 0 0,1 0 1,-1 0-1,1 0 0,-1 0 0,1 0 1,-1 0-1,0 0 0,1-1 1,-1 1-1,1 0 0,-1 0 0,1-1 1,-1 1-1,1 0 0,13-7-611,11 1 66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2.476"/>
    </inkml:context>
    <inkml:brush xml:id="br0">
      <inkml:brushProperty name="width" value="0.05" units="cm"/>
      <inkml:brushProperty name="height" value="0.05" units="cm"/>
    </inkml:brush>
  </inkml:definitions>
  <inkml:trace contextRef="#ctx0" brushRef="#br0">113 42 17972,'15'-25'2609,"-8"16"-1345,-7 16 1715,-15 39-1861,-36 75 0,29-74-1115,-20 64 0,41-108 15,1 0-1,-1-1 1,0 1 0,1 0 0,-1 0 0,1 0 0,0 0 0,0-1 0,0 1-1,0 0 1,2 5 0,-2-8-5,0 1-1,0-1 1,1 1 0,-1-1-1,0 1 1,1-1 0,-1 1-1,0-1 1,1 1 0,-1-1-1,1 0 1,-1 1 0,1-1-1,-1 1 1,1-1 0,-1 0-1,1 0 1,-1 1 0,1-1-1,-1 0 1,2 0 0,-1 1 8,1-1 0,0 0 0,-1 0 0,1 0 0,0 0 0,-1-1 0,1 1 0,-1 0 0,1-1 0,0 1 0,1-2 0,15-7 160,1-1 0,-2 0 0,0-2 0,0 0 0,20-20 0,-14 13 12,23-20 56,-1-2 0,-2-2 0,40-53 0,-80 92-290,-1 2-125,1-1 1,-1 0-1,0 1 0,0-1 1,0 0-1,-1-1 0,1 1 1,-1 0-1,1 0 0,-1-1 1,0 1-1,0-1 1,0-5-1,-1 9 136,0-1 0,0 1 0,0 0 0,0-1 0,-1 1 0,1 0 0,0-1 0,0 1 1,0 0-1,-1-1 0,1 1 0,0 0 0,0 0 0,-1-1 0,1 1 0,0 0 0,0 0 0,-1-1 0,1 1 0,0 0 0,-1 0 0,1 0 1,-1 0-1,1-1 0,0 1 0,-1 0 0,1 0 0,0 0 0,-1 0 0,1 0 0,-1 0 0,1 0 0,-1 0 0,-8 2-648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2.831"/>
    </inkml:context>
    <inkml:brush xml:id="br0">
      <inkml:brushProperty name="width" value="0.05" units="cm"/>
      <inkml:brushProperty name="height" value="0.05" units="cm"/>
    </inkml:brush>
  </inkml:definitions>
  <inkml:trace contextRef="#ctx0" brushRef="#br0">1 0 16404,'4'19'2248,"3"-3"-1208,2-1-288,2 1 1105,2 4-393,0-1-168,1 2-351,1 1-361,-1-1-1040,-4-2 136,6-8 248,-2-2-161,1-9-127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3.595"/>
    </inkml:context>
    <inkml:brush xml:id="br0">
      <inkml:brushProperty name="width" value="0.05" units="cm"/>
      <inkml:brushProperty name="height" value="0.05" units="cm"/>
    </inkml:brush>
  </inkml:definitions>
  <inkml:trace contextRef="#ctx0" brushRef="#br0">12 17 15731,'10'-8'1360,"2"0"3379,-11 8-4611,-1 1 0,1-1 0,-1 1 1,1 0-1,-1-1 0,0 1 0,1-1 1,-1 1-1,0 0 0,1-1 0,-1 1 1,0-1-1,0 1 0,0 0 0,0 0 1,1-1-1,-1 1 0,0 0 0,0-1 1,0 1-1,0 0 0,-1-1 1,1 1-1,0 1 0,-10 178 2129,1-2-2335,9-127-1792,0-51 1842,0 0 0,0 0 0,0 0-1,0 1 1,0-1 0,0 0 0,0 0-1,0 0 1,0 0 0,0 0 0,0 1-1,0-1 1,0 0 0,0 0 0,0 0-1,0 0 1,0 0 0,0 1 0,0-1-1,0 0 1,0 0 0,0 0 0,0 0-1,0 0 1,0 0 0,0 0 0,-1 1-1,1-1 1,0 0 0,0 0 0,0 0 0,0 0-1,0 0 1,0 0 0,0 0 0,-1 0-1,1 0 1,0 0 0,0 0 0,0 0-1,0 0 1,0 0 0,-1 0 0,1 0-1,0 0 1,0 0 0,0 0 0,0 0-1,0 0 1,-1 0 0,1 0 0,0 0-1,0 0 1,0 0 0,0 0 0,0 0-1,0 0 1,-1 0 0,1 0 0,0 0-1,0-1 1,-7-4-441,-1-5-291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4.018"/>
    </inkml:context>
    <inkml:brush xml:id="br0">
      <inkml:brushProperty name="width" value="0.05" units="cm"/>
      <inkml:brushProperty name="height" value="0.05" units="cm"/>
    </inkml:brush>
  </inkml:definitions>
  <inkml:trace contextRef="#ctx0" brushRef="#br0">4 109 15395,'-1'-2'290,"1"-1"0,-1 1 0,1 0-1,-1 0 1,1-1 0,0 1-1,0 0 1,0-1 0,0 1 0,0 0-1,1-1 1,-1 1 0,1 0 0,-1 0-1,1-1 1,0 1 0,0 0 0,1-3-1,1 1 100,-1 1-1,1 0 1,0-1 0,0 1-1,0 0 1,0 1-1,1-1 1,-1 0-1,7-2 1,-1 0-59,1 0 0,-1 1 0,1 1 1,0 0-1,1 0 0,-1 0 0,17 0 0,-16 2-281,0 1 0,1 1-1,-1 0 1,0 1 0,0 0-1,0 0 1,0 1 0,0 1-1,13 5 1,-17-5-50,0-1 0,-1 1 0,1 0 0,-1 0 0,0 1 0,0 0 0,0 0 0,0 1 0,-1-1 0,0 1 0,0 0 0,-1 1 0,0-1 0,6 11 0,-9-15 6,-1 0-1,1 0 1,-1-1-1,1 1 1,-1 0 0,1 0-1,-1 0 1,0-1-1,0 1 1,0 0-1,0 0 1,0 0-1,0 0 1,-1-1-1,1 1 1,-1 0 0,1 0-1,-1-1 1,-1 4-1,0-2 15,0 0 1,0-1-1,0 1 0,0 0 0,-1-1 1,0 1-1,1-1 0,-1 0 0,-5 3 0,-5 3 93,-1-2-1,0 0 0,-25 7 1,38-12-107,-12 3 14,-5 2-23,1-1-1,-2 0 0,1-1 1,-32 2-1,50-6-13,0 0 0,-1 0 0,1 0 0,0 0 0,0 0 0,0 0 0,0 0 0,-1 0 0,1 0 0,0 0 0,0 0 0,0 0 0,0 0 0,-1 0 0,1 0 0,0 0 0,0 0 0,0-1 0,0 1 0,0 0 0,-1 0 0,1 0-1,0 0 1,0 0 0,0 0 0,0-1 0,0 1 0,0 0 0,0 0 0,0 0 0,0 0 0,-1 0 0,1-1 0,0 1 0,0 0 0,0 0 0,0 0 0,0 0 0,0-1 0,0 1 0,0 0 0,0 0 0,0 0 0,0 0 0,0-1 0,0 1 0,0 0 0,1 0 0,-1 0 0,0 0 0,0-1 0,0 1 0,0 0 0,0 0 0,0 0 0,0 0 0,0 0 0,0-1 0,1 1 0,-1 0 0,0 0 0,0 0 0,0 0 0,9-11-222,-9 11 238,14-12-370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5.182"/>
    </inkml:context>
    <inkml:brush xml:id="br0">
      <inkml:brushProperty name="width" value="0.05" units="cm"/>
      <inkml:brushProperty name="height" value="0.05" units="cm"/>
    </inkml:brush>
  </inkml:definitions>
  <inkml:trace contextRef="#ctx0" brushRef="#br0">38 44 10290,'1'-20'6675,"0"-4"3470,-3 38-9943,-12 77 46,5-36-234,2 1 0,0 70 0,7-124-9,0 0-1,0-1 1,0 1 0,0 0-1,0-1 1,1 1 0,-1 0-1,0-1 1,1 1 0,0-1-1,-1 1 1,1 0 0,1 1-1,-2-3 3,1 1 1,-1-1-1,1 0 0,-1 0 0,0 1 0,1-1 1,-1 0-1,1 0 0,-1 0 0,1 0 0,-1 1 1,1-1-1,-1 0 0,0 0 0,1 0 0,-1 0 1,1 0-1,-1 0 0,1 0 0,-1 0 0,1 0 1,-1-1-1,1 1 0,-1 0 0,1 0 0,-1 0 1,0 0-1,1-1 0,0 1 0,4-4 54,-1 0 0,1 0-1,-1 0 1,1 0 0,5-9-1,22-29 267,-3-2 0,27-51-1,20-31 207,-72 120-509,9-11 84,-8 16-46,-3 9 1,-3 31-51,-1-1 0,-13 63 0,8-59-31,-4 79-1,10-120 22,1 1-1,0 0 0,0 0 0,0-1 1,1 1-1,-1 0 0,0 0 0,1-1 0,-1 1 1,1 0-1,-1-1 0,1 1 0,0 0 1,0-1-1,0 1 0,0-1 0,2 3 0,-2-3 0,0-1 0,0 0 0,0 0 0,0 1 0,0-1 0,0 0 0,0 0-1,0 0 1,0 0 0,0 0 0,0 0 0,0 0 0,0-1 0,0 1-1,0 0 1,0-1 0,0 1 0,0 0 0,0-1 0,0 1 0,0-1 0,0 0-1,0 1 1,0-1 0,0 0 0,-1 1 0,1-1 0,0 0 0,1-1-1,21-24 62,0-1 0,-2 0 0,28-47 0,-38 56-40,17-29 50,-16 26-164,19-26 0,-31 46-9,1 0 1,0 0-1,0 0 1,0 1-1,-1-1 0,1 0 1,0 0-1,0 1 1,0-1-1,1 0 1,-1 1-1,0-1 1,0 1-1,2-1 0,8-4-463,0-2 135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7.541"/>
    </inkml:context>
    <inkml:brush xml:id="br0">
      <inkml:brushProperty name="width" value="0.05" units="cm"/>
      <inkml:brushProperty name="height" value="0.05" units="cm"/>
    </inkml:brush>
  </inkml:definitions>
  <inkml:trace contextRef="#ctx0" brushRef="#br0">5 2 17436,'-5'-1'5108,"24"8"-2796,150-3 1023,-120-5-3465,90 10 0,-112-1-1541,-27-8 1635,1 0 0,-1 0 0,0 0 0,0 0 0,0 0 0,1 1 0,-1-1 0,0 0 0,0 0 1,0 0-1,0 0 0,1 0 0,-1 1 0,0-1 0,0 0 0,0 0 0,0 0 0,0 1 0,1-1 0,-1 0 1,0 0-1,0 0 0,0 1 0,0-1 0,0 0 0,0 0 0,0 0 0,0 1 0,0-1 0,0 0 0,0 0 1,0 1-1,0-1 0,-13 7-628,-12-1-186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7.915"/>
    </inkml:context>
    <inkml:brush xml:id="br0">
      <inkml:brushProperty name="width" value="0.05" units="cm"/>
      <inkml:brushProperty name="height" value="0.05" units="cm"/>
    </inkml:brush>
  </inkml:definitions>
  <inkml:trace contextRef="#ctx0" brushRef="#br0">0 1 18092,'3'11'1952,"10"-2"-976,7-2-335,15-1 943,5-3-200,9-3-263,2 0-193,4 0-360,-4 0-248,-6-2-768,-7 1 928,-10 1-504,-7 3-32,-5-2-40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9.273"/>
    </inkml:context>
    <inkml:brush xml:id="br0">
      <inkml:brushProperty name="width" value="0.05" units="cm"/>
      <inkml:brushProperty name="height" value="0.05" units="cm"/>
    </inkml:brush>
  </inkml:definitions>
  <inkml:trace contextRef="#ctx0" brushRef="#br0">125 22 18868,'11'-9'1209,"6"-4"1629,-17 13-2811,0 0 0,0 0 0,0 0 0,1 0 1,-1 0-1,0 0 0,0 0 0,0 0 0,0 0 1,0 0-1,0 0 0,0 0 0,0 0 0,0 0 1,0 0-1,0 0 0,1 0 0,-1 0 1,0 0-1,0 0 0,0 0 0,0 0 0,0 0 1,0 0-1,0 1 0,0-1 0,0 0 0,0 0 1,0 0-1,0 0 0,0 0 0,0 0 0,1 0 1,-1 0-1,0 0 0,0 0 0,0 0 0,0 0 1,0 0-1,0 1 0,0-1 0,0 0 0,0 0 1,0 0-1,0 0 0,0 0 0,0 0 0,0 0 1,0 0-1,0 0 0,0 0 0,0 0 1,0 1-1,0-1 0,0 0 0,0 0 0,0 0 1,-6 13 1555,-64 164 550,70-176-2132,-1 0 1,0 0 0,1 0-1,-1 1 1,1-1-1,0 0 1,-1 1 0,1-1-1,0 0 1,0 1-1,0-1 1,0 1 0,0-1-1,0 0 1,0 1 0,0-1-1,1 0 1,-1 1-1,0-1 1,1 0 0,-1 1-1,1-1 1,0 0 0,-1 0-1,1 0 1,0 1-1,1 0 1,0-1 0,0 0 0,0 0 1,0-1-1,0 1 0,0-1 0,0 0 1,0 1-1,0-1 0,0 0 0,0 0 0,0 0 1,0 0-1,0-1 0,0 1 0,1-1 1,-1 1-1,3-2 0,15-4 4,1 0-1,31-3 1,-44 8-23,-1 1 0,0-1 0,0 2 0,0-1 0,0 1 0,0 0-1,0 0 1,0 1 0,0 0 0,0 0 0,8 5 0,-13-6 11,0 0 0,0-1 0,-1 1 0,1 0 0,0 0 0,-1 1 0,1-1 0,-1 0 0,1 1 0,-1-1 0,0 0 0,1 1 0,-1 0-1,0-1 1,0 1 0,0 0 0,0-1 0,-1 1 0,1 0 0,0 0 0,-1 0 0,1 0 0,-1 0 0,0 0 0,1-1 0,-1 1 0,0 0 0,0 0 0,0 0 0,-1 0 0,1 0 0,0 0 0,-1 0 0,1 0 0,-1 0 0,0 0 0,1-1 0,-1 1 0,0 0 0,0 0-1,0-1 1,-2 3 0,-2 3 82,-1 0-1,1 0 0,-2-1 0,1 1 0,-1-1 0,1-1 0,-16 10 0,-10 4 385,-44 19 0,64-33-467,-1 0 0,0-1 0,0 0-1,0-1 1,0-1 0,-26 2 0,37-4-77,1 0 0,-1 0 0,1 0 0,-1 0 0,1-1 0,-1 1 0,1 0 0,-1-1 1,1 1-1,0-1 0,-1 0 0,1 1 0,0-1 0,-1 0 0,1 0 0,0 0 0,0 0 0,0 0 0,0 0 0,0 0 0,0 0 1,0 0-1,0 0 0,0-1 0,0 1 0,1 0 0,-2-3 0,0-1-38,1 0 0,0 0-1,0 0 1,1-1 0,-1 1 0,1 0 0,0-7 0,5-31-623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50.541"/>
    </inkml:context>
    <inkml:brush xml:id="br0">
      <inkml:brushProperty name="width" value="0.05" units="cm"/>
      <inkml:brushProperty name="height" value="0.05" units="cm"/>
    </inkml:brush>
  </inkml:definitions>
  <inkml:trace contextRef="#ctx0" brushRef="#br0">60 0 23093,'6'15'2016,"-5"3"-1656,-1 1-184,0 1 937,2 4-1145,2 2-368,-4 3-721,-4-1 937,-10 7-184,-2 1-152</inkml:trace>
  <inkml:trace contextRef="#ctx0" brushRef="#br0" timeOffset="1">0 822 21149,'4'0'1664,"-1"-2"-1720,0-5-352,-1 0 1048,-4 0-256,-5 1-392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9.693"/>
    </inkml:context>
    <inkml:brush xml:id="br0">
      <inkml:brushProperty name="width" value="0.05" units="cm"/>
      <inkml:brushProperty name="height" value="0.05" units="cm"/>
    </inkml:brush>
  </inkml:definitions>
  <inkml:trace contextRef="#ctx0" brushRef="#br0">0 7 19372,'5'0'2033,"5"0"-1089,0 0-312,8 0 1208,4 0-367,2 0-553,4 0-168,2 0-208,0 0-160,1-2-520,1 2-648,-6-3 704,-2 3-128,-5-1-96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0.173"/>
    </inkml:context>
    <inkml:brush xml:id="br0">
      <inkml:brushProperty name="width" value="0.05" units="cm"/>
      <inkml:brushProperty name="height" value="0.05" units="cm"/>
    </inkml:brush>
  </inkml:definitions>
  <inkml:trace contextRef="#ctx0" brushRef="#br0">1 42 18220,'13'2'2384,"4"-2"-1367,17-3-289,5-1 1528,15-2-943,5-1-185,10 0-368,1 0-152,-1 2-192,-3 1-256,-12 4-248,-2 0-184,-16 3-384,-6 0-400,-10 0 840,-7-3-176,-12 0-265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0.548"/>
    </inkml:context>
    <inkml:brush xml:id="br0">
      <inkml:brushProperty name="width" value="0.05" units="cm"/>
      <inkml:brushProperty name="height" value="0.05" units="cm"/>
    </inkml:brush>
  </inkml:definitions>
  <inkml:trace contextRef="#ctx0" brushRef="#br0">3 338 19020,'0'0'163,"0"1"0,-1-1 1,1 1-1,0 0 0,-1-1 0,1 1 0,0 0 0,0-1 1,0 1-1,0 0 0,0 0 0,0-1 0,0 1 0,0 0 1,0-1-1,0 1 0,0 0 0,0 0 0,0-1 1,0 1-1,1 0 0,-1-1 0,0 1 0,0 0 0,1-1 1,0 2-1,0-2-23,0 0-1,-1 0 1,1 0 0,0 0 0,0 1-1,0-1 1,0 0 0,0-1 0,0 1-1,-1 0 1,1 0 0,0 0 0,0 0 0,0-1-1,0 1 1,0 0 0,1-2 0,42-26 1767,-41 26-1807,39-30 792,63-65 0,27-47-513,-97 105-313,-35 38-67,1 0-1,0 0 1,-1 0-1,1 1 0,0-1 1,0 0-1,0 0 1,0 1-1,0-1 0,0 0 1,0 1-1,0-1 0,0 1 1,0-1-1,2 0 1,-3 2 0,1-1 0,-1 0 0,1 0 0,-1 0 0,0 0 0,0 1 0,1-1 0,-1 0 1,0 0-1,1 1 0,-1-1 0,0 0 0,0 1 0,1-1 0,-1 0 0,0 1 0,0-1 0,0 0 1,0 1-1,1-1 0,-1 0 0,0 1 0,0-1 0,0 1 0,0-1 0,0 0 0,0 1 0,0-1 1,0 1-1,-4 39-21,-35 123-63,-5 30 130,43-190-100,1 0 1,-1-1 0,1 1-1,0-1 1,0 1 0,0 0-1,0-1 1,1 1 0,-1 0-1,1-1 1,-1 1 0,3 4-1,-3-7-2,0 1-1,1-1 0,-1 1 1,1-1-1,-1 1 0,0-1 1,1 1-1,-1-1 0,1 0 1,-1 1-1,1-1 0,-1 0 0,1 0 1,0 1-1,-1-1 0,1 0 1,-1 0-1,1 0 0,-1 0 1,1 1-1,1-1 0,-1-1-11,1 1 0,0 0 0,0 0 0,-1-1-1,1 1 1,0-1 0,-1 0 0,1 1 0,0-1-1,1-1 1,8-7-460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1.497"/>
    </inkml:context>
    <inkml:brush xml:id="br0">
      <inkml:brushProperty name="width" value="0.05" units="cm"/>
      <inkml:brushProperty name="height" value="0.05" units="cm"/>
    </inkml:brush>
  </inkml:definitions>
  <inkml:trace contextRef="#ctx0" brushRef="#br0">1 2 7178,'2'-1'416,"-2"4"-360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1.915"/>
    </inkml:context>
    <inkml:brush xml:id="br0">
      <inkml:brushProperty name="width" value="0.05" units="cm"/>
      <inkml:brushProperty name="height" value="0.05" units="cm"/>
    </inkml:brush>
  </inkml:definitions>
  <inkml:trace contextRef="#ctx0" brushRef="#br0">92 92 12299,'8'-19'6957,"11"-37"1,-30 105-6691,-29 81 1,10-36-27,18-54-90,-12 77 0,24-116-145,0 0 0,-1 0 0,1 0 0,0 0-1,0 0 1,0 0 0,-1 0 0,1 0 0,1 0-1,-1 0 1,0 1 0,0-1 0,0 0 0,0 0-1,1 0 1,-1 0 0,0 0 0,1 0 0,-1 0-1,1 0 1,0 0 0,-1 0 0,1-1 0,0 1-1,-1 0 1,1 0 0,1 1 0,0-2 14,0 0 1,-1 0 0,1 0-1,0-1 1,-1 1-1,1 0 1,0-1-1,-1 1 1,1-1 0,0 1-1,-1-1 1,1 0-1,-1 0 1,0 0 0,1 0-1,-1 0 1,0 0-1,2-2 1,291-259 2116,-214 186-1846,-80 76-292,19-17-448,-1-1-1,0-1 1,29-40-1,-47 58 389,1 1 0,-1 0 0,0-1 0,1 1 0,-1 0-1,0-1 1,0 1 0,0-1 0,1 1 0,-1 0 0,0-1-1,0 1 1,0-1 0,0 1 0,0 0 0,0-1 0,0 1-1,1-1 1,-1 1 0,-1-1 0,1 1 0,0 0 0,0-1 0,0 1-1,0-1 1,0 0 0,-1 1 5,0 0 0,0 0 1,1 0-1,-1 0 0,0 0 0,0 0 0,1 0 0,-1 1 1,0-1-1,0 0 0,1 0 0,-1 1 0,0-1 0,0 0 1,1 1-1,-2 0 0,-19 11-822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2.320"/>
    </inkml:context>
    <inkml:brush xml:id="br0">
      <inkml:brushProperty name="width" value="0.05" units="cm"/>
      <inkml:brushProperty name="height" value="0.05" units="cm"/>
    </inkml:brush>
  </inkml:definitions>
  <inkml:trace contextRef="#ctx0" brushRef="#br0">0 313 19276,'13'15'2049,"-2"-1"-1281,1 2-328,4 1 1008,-1 0-200,0 3-752,0-1-648,-2-3-920,-1-3 960,2-9-208,5-4-136</inkml:trace>
  <inkml:trace contextRef="#ctx0" brushRef="#br0" timeOffset="1">472 2 19292,'4'-1'2137,"-3"10"-1457,-5 13-336,-5 7 1560,-2 13-1024,-2 4-384,0 8-367,-1 5-17,4-3-40,0-2 16,4-7-168,3-4-168,3-12-473,2-9-407,2-16 928,3-9-224,0-15-128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2.822"/>
    </inkml:context>
    <inkml:brush xml:id="br0">
      <inkml:brushProperty name="width" value="0.05" units="cm"/>
      <inkml:brushProperty name="height" value="0.05" units="cm"/>
    </inkml:brush>
  </inkml:definitions>
  <inkml:trace contextRef="#ctx0" brushRef="#br0">0 66 15051,'5'3'394,"0"0"0,1 0 0,-1 0 0,1-1 1,-1 0-1,1 0 0,0 0 0,0-1 0,0 0 0,0 0 0,0 0 0,0-1 0,0 0 0,0 0 0,0 0 0,6-2 0,-2 0-53,-1 1 0,0-2 0,1 1 0,-1-2 0,0 1 0,-1-1 0,1 0 0,-1-1 0,13-8 0,-19 12-257,0-1 0,-1 0 0,1 1 0,0-1 0,0 0 0,-1 0 0,1 0 0,-1-1 0,0 1 0,1 0 0,-1 0 0,1-5-1,-2 7-64,1-1 0,-1 1-1,0-1 1,0 1-1,0-1 1,0 0 0,0 1-1,0-1 1,0 1 0,-1-1-1,1 1 1,0-1-1,0 1 1,0-1 0,0 1-1,-1 0 1,1-1-1,0 1 1,0-1 0,-1 1-1,1-1 1,0 1-1,-1 0 1,0-1 0,0 0-3,0 0 0,-1 1 1,1-1-1,0 1 0,0-1 1,-1 1-1,1 0 1,-1 0-1,1 0 0,0-1 1,-1 1-1,1 0 0,-3 1 1,-3 0-3,0 0 0,1 1 0,-1 0 0,1 0 1,-1 1-1,1-1 0,0 2 0,0-1 0,0 0 0,0 1 0,1 0 1,-1 1-1,1-1 0,0 1 0,-7 9 0,4-5-27,1 1 0,0 0 0,1 0 0,0 0-1,1 1 1,0-1 0,0 1 0,-4 17 0,8-25 9,1 0 1,-1 1-1,0-1 0,1 0 1,0 1-1,0-1 1,0 0-1,0 1 1,1-1-1,-1 0 0,1 0 1,0 1-1,0-1 1,0 0-1,3 6 1,-3-7 1,1 0 0,0 0 0,0 0 0,-1 0 0,1 0 0,1 0 0,-1 0 1,0-1-1,0 1 0,0-1 0,1 1 0,-1-1 0,1 0 0,-1 0 0,1 0 1,0-1-1,-1 1 0,1-1 0,5 1 0,3 0 3,1-2-1,-1 1 1,1-2 0,-1 1-1,1-2 1,-1 1-1,0-1 1,0-1 0,0 0-1,-1-1 1,14-7-1,7-7 46,-1 0 0,37-31 0,39-47 208,-116 112-226,1 1 0,1 0 0,1 0 0,-7 24 0,12-33-73,0 0 0,1 0 0,0 0 0,0 0 0,0 11 0,1-17 35,0 0-1,0 0 1,0-1-1,0 1 0,0 0 1,1 0-1,-1-1 1,0 1-1,0 0 1,0 0-1,1-1 0,-1 1 1,0 0-1,1-1 1,-1 1-1,1-1 1,-1 1-1,1 0 0,-1-1 1,1 1-1,-1-1 1,1 1-1,1 0 1,-1-1 23,0 0 1,0 0 0,1 0-1,-1-1 1,0 1 0,0 0-1,1-1 1,-1 1 0,0 0-1,0-1 1,0 0 0,1 1-1,-1-1 1,0 0 0,0 1-1,0-1 1,0 0 0,0 0-1,-1 0 1,2-1 0,15-14-81,1-4-10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176"/>
    </inkml:context>
    <inkml:brush xml:id="br0">
      <inkml:brushProperty name="width" value="0.05" units="cm"/>
      <inkml:brushProperty name="height" value="0.05" units="cm"/>
    </inkml:brush>
  </inkml:definitions>
  <inkml:trace contextRef="#ctx0" brushRef="#br0">9 0 18508,'-3'5'1720,"0"7"-1264,0 4-560,3 3 1409,0 2-721,2 2-496,2 5-176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597"/>
    </inkml:context>
    <inkml:brush xml:id="br0">
      <inkml:brushProperty name="width" value="0.05" units="cm"/>
      <inkml:brushProperty name="height" value="0.05" units="cm"/>
    </inkml:brush>
  </inkml:definitions>
  <inkml:trace contextRef="#ctx0" brushRef="#br0">64 245 21373,'-6'4'294,"0"1"1,1-1 0,0 2 0,0-1 0,0 0 0,1 1 0,0 0 0,-6 12 0,7-14-188,1 0 1,1 1-1,-1-1 0,1 0 1,-1 1-1,1-1 0,1 1 1,-1 0-1,1-1 1,-1 1-1,1 0 0,0-1 1,1 1-1,1 6 0,-2-11-104,0 0 0,0 0 0,0 1 0,0-1 0,0 0 0,0 0 0,0 0 0,1 1 0,-1-1 0,0 0 0,0 0 0,0 0 0,0 1 0,1-1 0,-1 0 0,0 0 0,0 0 0,0 0 0,1 0-1,-1 1 1,0-1 0,0 0 0,1 0 0,-1 0 0,0 0 0,0 0 0,1 0 0,-1 0 0,0 0 0,0 0 0,1 0 0,-1 0 0,0 0 0,0 0 0,1 0 0,-1 0 0,0 0 0,0 0-1,1 0 1,-1 0 0,0-1 0,0 1 0,0 0 0,1 0 0,46-23 110,159-100 108,-158 90-163,-35 18-20,10-27 121,-2-1 0,19-59-1,-52 115 10,-21 39-31,3 1-1,-24 60 1,53-112-142,-9 21 103,-14 45 0,22-61-140,0-1-1,1 1 1,0-1 0,0 1 0,1 0 0,0-1 0,0 1-1,0 0 1,0-1 0,1 1 0,0-1 0,0 1 0,1 0 0,2 6-1,-3-11-1,0 1-1,0 0 1,0-1-1,0 1 0,1-1 1,-1 1-1,0-1 1,1 0-1,-1 0 1,1 1-1,-1-1 0,1 0 1,-1 0-1,1-1 1,0 1-1,0 0 0,-1 0 1,1-1-1,0 1 1,0-1-1,0 0 0,0 1 1,-1-1-1,1 0 1,0 0-1,0 0 1,0 0-1,0-1 0,3 0 1,21-5-346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941"/>
    </inkml:context>
    <inkml:brush xml:id="br0">
      <inkml:brushProperty name="width" value="0.05" units="cm"/>
      <inkml:brushProperty name="height" value="0.05" units="cm"/>
    </inkml:brush>
  </inkml:definitions>
  <inkml:trace contextRef="#ctx0" brushRef="#br0">44 99 17188,'0'1'132,"0"0"1,0 0 0,0-1 0,0 1-1,0 0 1,0 0 0,1 0-1,-1 0 1,0-1 0,1 1 0,-1 0-1,1 0 1,-1-1 0,1 1 0,-1 0-1,1-1 1,-1 1 0,1 0-1,0-1 1,-1 1 0,1-1 0,0 1-1,-1-1 1,1 1 0,0-1 0,0 0-1,0 1 1,-1-1 0,1 0-1,0 0 1,0 1 0,0-1 0,0 0-1,-1 0 1,1 0 0,0 0 0,0 0-1,0 0 1,0 0 0,0-1-1,-1 1 1,1 0 0,1-1 0,3 0 318,0 0 1,0 0 0,0-1-1,0 1 1,8-5-1,-6 1-147,0 1-1,0-1 1,-1 0-1,1 0 1,7-9-1,-12 12-267,0 0 0,-1 0 0,1 0 0,-1 0 0,1 0 0,-1 0 0,0 0 0,0-1 0,0 1 0,0 0 0,0-1 0,0 1 0,-1-1 0,1 1 0,-1-1 0,1 1 0,-1-1 0,0 1 0,0-1 0,0 1 0,-1-4 0,0 5-33,1 0 0,-1 0-1,1 0 1,-1 1 0,1-1 0,-1 0-1,0 0 1,1 1 0,-1-1 0,0 1-1,0-1 1,1 0 0,-1 1-1,0 0 1,0-1 0,0 1 0,0-1-1,0 1 1,0 0 0,1 0 0,-1-1-1,0 1 1,0 0 0,0 0 0,0 0-1,0 0 1,0 0 0,0 0 0,0 0-1,0 1 1,0-1 0,0 0 0,-1 1-1,-32 12-64,24-7 22,1 0 0,0 1 1,0 0-1,0 0 0,1 1 1,0 0-1,1 0 0,0 1 0,0 0 1,1 1-1,0-1 0,-5 13 1,10-21 35,0 0 0,1 0 1,-1 1-1,1-1 0,-1 0 1,1 0-1,-1 1 0,1-1 1,0 0-1,0 1 0,0-1 1,0 0-1,0 0 0,0 1 1,0-1-1,0 0 0,0 1 0,1-1 1,-1 0-1,0 0 0,1 1 1,-1-1-1,1 0 0,-1 0 1,1 0-1,0 0 0,0 0 1,-1 1-1,1-2 0,0 1 1,0 0-1,0 0 0,0 0 1,0 0-1,0 0 0,0-1 1,0 1-1,1 0 0,-1-1 1,0 1-1,0-1 0,0 0 1,2 1-1,7 1-29,-1 0 1,0-1-1,0-1 1,19 0-1,-20 0 3,120-8-272,-85 3 171,1 2 0,-1 2 0,57 7 0,-96-6 165,20 6-88,-23-6 85,0 1-1,0-1 0,-1 0 0,1 1 0,0-1 1,-1 1-1,1-1 0,0 1 0,-1-1 1,1 1-1,-1 0 0,1-1 0,-1 1 1,1 0-1,-1-1 0,0 1 0,1 0 0,-1-1 1,0 1-1,1 0 0,-1 0 0,0-1 1,0 1-1,0 0 0,0 0 0,0 1 1,8-72 2506,0 0-2407,-8 69-158,0 1 0,0-1-1,0 0 1,0 0 0,0 0 0,0 0 0,0 0 0,0 0 0,0 0 0,1 0-1,-1 1 1,0-1 0,1 0 0,-1 0 0,0 0 0,1 0 0,-1 1 0,1-1 0,-1 0-1,1 0 1,-1 1 0,1-1 0,0 0 0,-1 1 0,1-1 0,0 1 0,0-1-1,-1 1 1,1-1 0,0 1 0,0-1 0,0 1 0,-1 0 0,1 0 0,2-1 0,1 1-240,0 1 0,-1-1 0,1 1 1,0 0-1,0 0 0,0 1 0,3 1 1,3 0-79,56 19-874,-19-11 533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37.350"/>
    </inkml:context>
    <inkml:brush xml:id="br0">
      <inkml:brushProperty name="width" value="0.05" units="cm"/>
      <inkml:brushProperty name="height" value="0.05" units="cm"/>
    </inkml:brush>
  </inkml:definitions>
  <inkml:trace contextRef="#ctx0" brushRef="#br0">1 1142 11787,'68'-26'384,"1"4"1,90-18-1,149-11-201,-98 18-113,-57 6-55,267-44 19,5 20 272,271 14 659,153-13 132,33-75-387,-9-63-556,-798 170-171,695-159-307,10 52 257,-339 89 383,47-5 82,-472 40-412,-9 0-36,0 1 0,1-1-1,-1-1 1,0 1 0,1-1-1,8-4 1,-16 6 18,0 0 0,0 0 0,0-1-1,-1 1 1,1 0 0,0 0 0,0 0-1,0 0 1,0 0 0,0 0 0,-1 0 0,1-1-1,0 1 1,0 0 0,0 0 0,0 0-1,0 0 1,0-1 0,-1 1 0,1 0 0,0 0-1,0 0 1,0 0 0,0-1 0,0 1-1,0 0 1,0 0 0,0 0 0,0-1 0,0 1-1,0 0 1,0 0 0,0 0 0,0-1-1,0 1 1,0 0 0,0 0 0,0 0 0,1 0-1,-1-1 1,0 1 0,0 0 0,0 0 0,0 0-1,0 0 1,0-1 0,0 1 0,1 0-1,-1 0 1,0 0 0,0 0 0,-24-2-148,-27 6-169,-17 5-130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057"/>
    </inkml:context>
    <inkml:brush xml:id="br0">
      <inkml:brushProperty name="width" value="0.05" units="cm"/>
      <inkml:brushProperty name="height" value="0.05" units="cm"/>
    </inkml:brush>
  </inkml:definitions>
  <inkml:trace contextRef="#ctx0" brushRef="#br0">56 132 16996,'9'-64'7689,"-25"133"-6126,4-19-1429,6-24-108,-4 16-6,2 0 0,2 0 0,-1 76 0,7-112-10,1-1-1,-1 1 1,1-1-1,0 1 0,1-1 1,-1 1-1,1-1 1,0 0-1,4 7 1,-5-11-2,0 1 0,0-1 0,0 0 0,0 0 0,0 1 0,1-1 0,-1 0 0,0 0 0,0 0 0,1-1 0,-1 1 0,1 0 0,-1 0 0,1-1 0,-1 1 0,1-1 0,-1 1 0,1-1 1,0 0-1,-1 1 0,1-1 0,-1 0 0,1 0 0,0 0 0,-1-1 0,1 1 0,0 0 0,-1 0 0,1-1 0,-1 1 0,1-1 0,-1 0 0,1 1 0,-1-1 0,1 0 0,0-1 0,10-5 47,0 0 0,-1-2-1,0 1 1,0-1 0,12-14-1,48-59 289,-48 55-227,164-233 695,-124 165-391,-125 239-221,53-121-193,3-9-3,0 0 1,1 1-1,1 0 0,1 0 1,0 0-1,-1 17 0,4-31-16,-1 0 0,1 1-1,0-1 1,1 0 0,-1 0-1,0 1 1,0-1 0,0 0-1,1 0 1,-1 1 0,1-1-1,-1 0 1,1 0 0,-1 0-1,1 0 1,0 1 0,0-1-1,-1 0 1,1 0 0,0 0-1,0-1 1,0 1 0,0 0-1,0 0 1,0 0 0,0-1-1,0 1 1,1-1 0,-1 1-1,0-1 1,0 1 0,1-1-1,-1 1 1,0-1 0,0 0-1,1 0 1,-1 0 0,0 0-1,1 0 1,-1 0 0,0 0-1,0 0 1,2-1 0,3 0-230,-1 0 0,1 0 1,-1-1-1,1 0 1,-1 0-1,0 0 0,0-1 1,9-5-1,29-27-752,-20 16 327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449"/>
    </inkml:context>
    <inkml:brush xml:id="br0">
      <inkml:brushProperty name="width" value="0.05" units="cm"/>
      <inkml:brushProperty name="height" value="0.05" units="cm"/>
    </inkml:brush>
  </inkml:definitions>
  <inkml:trace contextRef="#ctx0" brushRef="#br0">107 0 19244,'-7'41'1741,"-2"0"-1,-17 43 1,-3 18-485,26-88-1142,-23 106 431,23-101-518,1 1-1,1-1 0,0 1 0,3 22 0,-2-41-20,0 0-1,0-1 0,0 1 1,0 0-1,0 0 0,1 0 1,-1 0-1,0-1 0,0 1 1,1 0-1,-1 0 0,1-1 1,-1 1-1,1 0 0,-1 0 1,1-1-1,-1 1 0,1-1 1,0 1-1,-1 0 0,1-1 1,0 1-1,-1-1 0,2 1 1,0 0 5,-1-1 1,1 0 0,-1 0-1,1 0 1,-1 0-1,1 0 1,0 0 0,-1 0-1,1 0 1,-1-1 0,1 1-1,2-1 1,4-3 40,0 0 1,0 0 0,13-9-1,20-15-6,60-53 0,-89 71-240,-1-1-1,-1-1 1,1 1 0,-2-2-1,0 1 1,0-1 0,-2-1 0,1 1-1,7-24 1,-13 31 134,0 0-1,-1 0 1,0 0-1,0 0 1,0-8-1,-8-23-471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773"/>
    </inkml:context>
    <inkml:brush xml:id="br0">
      <inkml:brushProperty name="width" value="0.05" units="cm"/>
      <inkml:brushProperty name="height" value="0.05" units="cm"/>
    </inkml:brush>
  </inkml:definitions>
  <inkml:trace contextRef="#ctx0" brushRef="#br0">0 1 17548,'3'41'2448,"4"-5"-1496,2-12-367,4 1 1647,5-5-1032,4-5-279,2 0-1450,2-4 713,-9-1-272,-3-1-64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5.643"/>
    </inkml:context>
    <inkml:brush xml:id="br0">
      <inkml:brushProperty name="width" value="0.05" units="cm"/>
      <inkml:brushProperty name="height" value="0.05" units="cm"/>
    </inkml:brush>
  </inkml:definitions>
  <inkml:trace contextRef="#ctx0" brushRef="#br0">57 0 21085,'-10'33'3081,"3"-15"-2422,-3 17-446,1 0 0,1 0 0,3 1 0,0-1 0,3 1 0,1 48 0,1-82-210,0 0 0,0 0-1,1 0 1,-1 0 0,0 0 0,1 0-1,-1 0 1,1 0 0,0 0 0,-1 0-1,1 0 1,0 0 0,0 0-1,0 0 1,1-1 0,-1 1 0,0 0-1,1-1 1,2 3 0,-2-3-1,0 0 0,0 0 1,0-1-1,0 1 0,0-1 0,0 1 1,0-1-1,0 0 0,0 0 1,0 0-1,0 0 0,0 0 0,0-1 1,1 1-1,-1 0 0,0-1 0,0 0 1,0 1-1,2-3 0,35-16 15,-27 12-14,-1 1-1,1 1 1,0 0-1,19-6 1,-28 11-5,0-1 1,-1 1-1,1-1 1,-1 1-1,1 0 1,0 0-1,-1 0 1,1 0-1,0 1 1,-1-1-1,1 1 1,-1-1-1,1 1 0,-1 0 1,1 0-1,-1 0 1,1 1-1,-1-1 1,0 0-1,0 1 1,0-1-1,0 1 1,0 0-1,0 0 1,0 0-1,0 0 0,1 3 1,1 0 5,-1 1-1,-1-1 1,1 1 0,-1 0 0,0 0 0,0 0-1,0 1 1,-1-1 0,0 0 0,0 1-1,-1-1 1,0 0 0,0 1 0,0-1-1,-1 0 1,0 1 0,0-1 0,-4 11-1,4-12 63,-1 0-1,0 0 1,0 0-1,-1 0 0,0-1 1,1 1-1,-2-1 1,1 0-1,0 1 1,-1-1-1,0-1 1,1 1-1,-2-1 0,1 1 1,0-1-1,-1 0 1,1-1-1,-1 1 1,0-1-1,0 0 0,0 0 1,-8 2-1,4-3 35,-1 1 0,1-2 0,0 1-1,-1-1 1,1-1 0,-1 1 0,1-2-1,0 1 1,0-1 0,-1-1 0,1 0-1,1 0 1,-1 0 0,-15-10 0,13 5-694,10 3-1049,2 5 1551,0-1 0,0 1 1,0 0-1,1 0 0,-1-1 1,0 1-1,0 0 0,0 0 1,0 0-1,0 0 0,0 1 1,0-1-1,1 0 0,-1 0 1,0 1-1,1 0 0,23 7-663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6.077"/>
    </inkml:context>
    <inkml:brush xml:id="br0">
      <inkml:brushProperty name="width" value="0.05" units="cm"/>
      <inkml:brushProperty name="height" value="0.05" units="cm"/>
    </inkml:brush>
  </inkml:definitions>
  <inkml:trace contextRef="#ctx0" brushRef="#br0">73 0 19452,'0'7'549,"-1"-1"-1,0 1 0,-1-1 1,0 0-1,0 1 0,-5 10 1,-2 8 868,-3 8-943,3 0 0,0 1 1,2 0-1,-4 60 0,11-92-465,0-1 0,0 0 0,0 1-1,0-1 1,0 1 0,0-1 0,1 1-1,-1-1 1,1 1 0,-1-1 0,1 0 0,-1 1-1,1-1 1,0 0 0,-1 0 0,2 2 0,-1-2 2,0-1 0,-1 1 0,1-1 0,0 0 0,-1 1 0,1-1 0,0 0 0,0 1 0,-1-1 0,1 0 1,0 0-1,0 0 0,-1 0 0,1 0 0,0 0 0,0 0 0,0 0 0,-1 0 0,1 0 0,0 0 0,1-1 0,2 0 30,0-1 0,-1 0-1,1 0 1,-1 0 0,1-1 0,-1 1-1,0-1 1,0 1 0,5-6-1,5-7 66,-2-1 1,1 0-1,-2 0 0,0-1 0,-1-1 0,-1 1 0,0-1 0,-2-1 0,0 0 1,-1 1-1,5-34 0,-12 25-12,-3 21-71,-6 14-95,10-6-34,0 0-1,0 0 0,-1 0 1,1 0-1,0 0 1,1 0-1,-1 0 0,0 0 1,1 0-1,-1 1 1,1-1-1,-1 0 0,1 0 1,0 1-1,0-1 1,0 0-1,0 0 0,1 1 1,-1-1-1,2 4 1,-2-4 19,1-1 1,0 0-1,0 1 1,-1-1-1,1 1 1,0-1-1,0 0 1,0 0-1,1 1 1,-1-1-1,0 0 1,0 0-1,1 0 1,-1 0-1,0-1 1,1 1-1,-1 0 1,1 0-1,-1-1 1,1 1-1,0-1 1,-1 1 0,1-1-1,-1 0 1,1 0-1,0 0 1,-1 0-1,1 0 1,2 0-1,27-7-685,8-3-192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6.683"/>
    </inkml:context>
    <inkml:brush xml:id="br0">
      <inkml:brushProperty name="width" value="0.05" units="cm"/>
      <inkml:brushProperty name="height" value="0.05" units="cm"/>
    </inkml:brush>
  </inkml:definitions>
  <inkml:trace contextRef="#ctx0" brushRef="#br0">154 0 15595,'-4'8'634,"-1"-1"-1,0 0 1,0 0 0,0 0-1,-1-1 1,-11 10-1,-7 8 1315,14-13-1530,1-1-1,0 2 1,1-1-1,0 1 1,0 0-1,2 1 1,-1 0 0,-7 24-1,14-36-403,-1 1 0,0-1 0,1 1 0,0-1 0,-1 1 0,1 0 0,0-1 0,0 1 0,0 0 0,0-1 0,0 1 0,0-1 0,1 1 0,-1 0 0,0-1 0,1 1 0,-1-1 0,1 1 0,0-1 0,-1 1 0,1-1 1,0 0-1,0 1 0,0-1 0,0 0 0,0 0 0,0 1 0,0-1 0,1 0 0,-1 0 0,0 0 0,1 0 0,-1-1 0,0 1 0,1 0 0,-1-1 0,1 1 0,-1 0 0,1-1 0,0 0 0,-1 1 0,1-1 0,-1 0 0,4 0 0,1 0-16,0 0 1,0 0-1,0-1 1,0 0 0,1 0-1,-1-1 1,-1 1-1,1-1 1,0 0-1,9-5 1,-5 1 9,0-1 1,-1 1-1,1-2 0,-1 1 0,-1-1 1,1-1-1,-1 0 0,-1 0 1,0 0-1,0-1 0,0 0 0,-2 0 1,1-1-1,-1 1 0,-1-1 0,0 0 1,0-1-1,2-12 0,-6 24-6,0 0-1,0-1 1,0 1-1,1 0 0,-1-1 1,0 1-1,0-1 1,0 1-1,0 0 1,0-1-1,0 1 0,0-1 1,0 1-1,0-1 1,0 1-1,0 0 0,0-1 1,0 1-1,0-1 1,0 1-1,0 0 1,-1-1-1,1 1 0,0-1 1,0 1-1,0 0 1,-1-1-1,1 1 1,0 0-1,0-1 0,-1 1 1,1 0-1,0 0 1,-1-1-1,-10 11 24,-12 23 43,19-27-40,0 1 0,1 0 0,0 0 0,0 0 0,0 0 0,1 0 0,0 0 0,0 1 0,1-1 0,0 1 0,0 11 0,1-18-21,0 0 0,0-1 0,0 1 0,0-1 0,0 1 0,0-1 0,0 1 0,0-1 0,0 1 0,0 0 0,1-1 0,-1 1 0,0-1 0,0 1 0,1-1 0,-1 0 0,0 1 0,1-1 0,-1 1 0,0-1 0,1 1 0,-1-1 0,1 0 0,-1 1 0,1-1 0,-1 0 0,1 0 0,-1 1 0,1-1 0,-1 0 0,1 0 0,-1 0 0,1 0 0,0 1 0,2-1 9,-1-1 0,0 1 0,0 0 0,0-1 0,0 0-1,1 1 1,-1-1 0,0 0 0,3-2 0,40-28 136,-28 16-116,-1-1-1,0 0 0,22-31 1,-38 45-41,1 1 0,0 0 0,1-1 0,-1 1 0,0 0 0,0-1 0,0 1 0,1 0 0,-1 0 0,4-2 0,-5 3 3,0 0 1,0 1-1,1-1 0,-1 0 1,0 0-1,0 0 1,1 0-1,-1 0 1,0 0-1,0 1 0,0-1 1,1 0-1,-1 0 1,0 0-1,0 1 1,0-1-1,0 0 0,1 0 1,-1 0-1,0 1 1,0-1-1,0 0 1,0 0-1,0 1 0,0-1 1,0 0-1,0 0 1,0 1-1,0-1 0,0 0 1,0 0-1,0 1 1,0-1-1,0 0 1,0 0-1,0 1 0,0-1 1,0 0-1,0 1 1,-9 43-97,6-31 90,1-5 9,1 1 0,0 0 1,0 0-1,1-1 1,0 1-1,0 0 1,4 17-1,-4-24 2,1 0 1,0 0-1,0 1 0,0-1 0,0 0 1,0 0-1,0 0 0,1 0 0,-1 0 0,1-1 1,-1 1-1,1 0 0,0-1 0,0 1 1,0-1-1,0 1 0,0-1 0,0 0 1,0 0-1,0 0 0,0 0 0,0 0 0,1-1 1,-1 1-1,0 0 0,1-1 0,-1 0 1,0 0-1,1 1 0,-1-2 0,0 1 0,1 0 1,2-1-1,6 0-32,0-1 0,-1-1 0,1 0 1,-1 0-1,1-1 0,-1-1 0,0 1 0,-1-2 1,1 1-1,-1-1 0,0-1 0,-1 1 0,1-2 0,-1 1 1,-1-1-1,1 0 0,10-16 0,-11 11-492,-7 13 509,0 0 0,0 0 0,0 0 0,0 0 0,0 0 0,0 0 0,0 0 0,0 0 0,0-1 0,0 1 0,0 0 0,0 0 0,0 0 0,0 0 0,-1 0 0,1 0 0,0 0 0,0 0 0,0 0 0,0 0 0,0 0 0,0 0 0,0 0 0,0 0 0,0 0 0,0 0 0,0 0 0,0 0 0,0 0 0,-1 0 0,1 0 0,0 0 0,0 0 0,0 0 0,0 0 0,0 0 0,0 0 0,0 0 0,0 0 0,0 0 0,0 0 0,0 0 0,-1 0 0,1 0 0,0 0 0,0 0 0,0 0 0,0 0 0,0 0 0,0 0 0,0 0 0,0 0 0,0 0 0,0 0 0,0 0 0,0 0 0,0 0 0,0 0 0,0 0 0,0 1 0,0-1 0,0 0 0,-1 0 0,1 0 0,0 0 0,0 0 0,0 0 0,-2 2-113,0 0-1,0 0 1,1 0 0,-1 0 0,0 0-1,1 0 1,-1 0 0,-1 3 0,-6 13-402,-11 25-2643,19-41 3012,0 0 0,0 0 0,1 0-1,-1 1 1,1-1 0,-1 0 0,1 0-1,0 1 1,0-1 0,0 0 0,0 1-1,0-1 1,1 0 0,-1 0 0,2 5 0,10 5-857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7.465"/>
    </inkml:context>
    <inkml:brush xml:id="br0">
      <inkml:brushProperty name="width" value="0.05" units="cm"/>
      <inkml:brushProperty name="height" value="0.05" units="cm"/>
    </inkml:brush>
  </inkml:definitions>
  <inkml:trace contextRef="#ctx0" brushRef="#br0">128 258 15923,'-7'3'428,"0"1"-1,0 0 0,0 0 0,0 1 0,1-1 0,-1 2 0,1-1 0,1 0 0,-1 1 1,1 0-1,-7 11 0,5-8-208,1 0 1,1 1-1,0 0 1,0 1-1,1-1 1,1 1-1,-5 17 1,8-26-195,-1 0 0,1 0 1,-1 0-1,1 1 0,0-1 0,0 0 0,0 0 1,0 1-1,0-1 0,1 0 0,-1 0 1,1 0-1,-1 1 0,1-1 0,0 0 1,0 0-1,0 0 0,1 2 0,0-3-6,-1 0-1,0 0 1,1 0 0,-1 0-1,1 0 1,-1-1-1,1 1 1,-1 0 0,1-1-1,0 1 1,-1-1-1,1 0 1,0 1 0,-1-1-1,1 0 1,0 0-1,-1 0 1,1 0-1,0-1 1,0 1 0,-1 0-1,1-1 1,2 0-1,6-2 20,-1-1-1,0 1 0,-1-2 0,1 1 0,-1-1 0,1-1 0,-1 1 1,-1-1-1,1-1 0,-1 1 0,10-14 0,7-9 140,31-51 0,-54 79-175,19-30 91,-2-2 0,0 0 0,-2-1 0,18-59 0,-32 88-77,-1 0 0,0 0 0,-1 0 0,1 0 0,-1 0 0,0 0 0,0 0 0,-2-7 0,2 11-13,0 0 0,0 1 0,0-1 0,-1 0 0,1 0 0,0 1-1,-1-1 1,1 0 0,0 1 0,-1-1 0,1 1 0,-1-1-1,1 1 1,-1-1 0,1 1 0,-1-1 0,1 1 0,-1-1 0,0 1-1,1-1 1,-1 1 0,0 0 0,0-1 0,-1 1-1,0 0 0,1 0 0,-1 0 1,1 0-1,-1 1 0,1-1 0,-1 1 0,1-1 0,0 1 1,-1-1-1,1 1 0,-1 0 0,1-1 0,0 1 0,0 0 1,-2 2-1,-6 4 29,0 1 0,1 0 1,0 1-1,0 0 0,-8 14 1,-29 54 165,41-70-179,1 0 0,0 0 0,1 1 0,0 0 1,0-1-1,0 1 0,1 0 0,-1 11 0,2-17-31,0 0 1,0 1-1,0-1 1,1 0 0,-1 1-1,0-1 1,1 0-1,0 0 1,-1 0-1,1 1 1,0-1-1,0 0 1,0 0 0,0 0-1,1 0 1,-1 0-1,0-1 1,1 1-1,-1 0 1,1-1-1,0 1 1,0-1 0,-1 1-1,1-1 1,0 0-1,0 0 1,0 0-1,0 0 1,1 0-1,-1 0 1,0-1 0,3 2-1,8-1-284,1 0 0,-1 0 0,0-2 0,0 1-1,21-5 1,-21 3-57,1 0-1,-1 1 0,1 0 0,-1 1 0,21 3 1,-28-1 253,0 0 0,0 0 0,0 0 1,0 1-1,-1 0 0,1 0 0,7 7 0,-10-7 155,1-1-1,-1 1 1,0-1-1,1 0 0,0 0 1,-1 0-1,1 0 0,0-1 1,0 1-1,0-1 1,0 0-1,0 0 0,0-1 1,0 1-1,0-1 0,0 0 1,1 0-1,-1 0 1,0-1-1,4 0 0,5-4 100,0 1-1,0-2 0,-1 0 1,0 0-1,0-2 1,-1 1-1,1-1 0,15-16 1,-5 3 238,-1-1 0,34-45 0,-46 54-267,28-41 294,-34 49-345,-1 0 1,1 0-1,-1 0 1,0-1-1,0 1 1,0 0-1,-1-1 0,2-8 1,-3 14-66,0-1 1,0 1-1,0-1 0,0 1 1,0-1-1,0 1 1,0 0-1,0-1 0,0 1 1,0-1-1,0 1 1,0-1-1,0 1 1,0-1-1,0 1 0,-1 0 1,1-1-1,0 1 1,0-1-1,-1 1 0,1 0 1,0-1-1,0 1 1,-1-1-1,1 1 0,0 0 1,-1 0-1,1-1 1,-1 1-1,-11 4 90,-9 20-39,10-4-43,1 0 0,1 1 0,0 1 0,2-1-1,1 1 1,-7 41 0,11-47-28,1 0 1,0 0-1,1-1 0,1 1 0,1 0 0,0-1 1,0 1-1,2-1 0,0 1 0,11 26 1,-13-39-12,-1 0 1,1 1 0,-1-1 0,1 0 0,0 0-1,0-1 1,1 1 0,-1 0 0,0-1 0,1 1-1,0-1 1,-1 0 0,1 0 0,0 0 0,0 0-1,6 3 1,-9-5 17,0 0-1,1 0 1,-1 0-1,0 0 1,1 0-1,-1 0 1,0 0 0,1 0-1,-1 0 1,0 0-1,1 0 1,-1 0-1,0 0 1,0 0-1,1-1 1,-1 1 0,0 0-1,1 0 1,-1 0-1,0 0 1,0 0-1,1-1 1,-1 1-1,0 0 1,0 0 0,0 0-1,1-1 1,-1 1-1,0 0 1,0 0-1,0-1 1,0 1-1,1 0 1,-1-1-1,0 1 1,0 0 0,0 0-1,0-1 1,0 1-1,0 0 1,0-1-1,0 1 1,0 0-1,0-1 1,0 1 0,0 0-1,0-1 1,0 1-1,0 0 1,0 0-1,0-1 1,0 1-1,-1 0 1,1-1 0,0 1-1,0 0 1,-6-20-117,-6-3 182,-1 1-1,-1 1 1,-1 0-1,-30-32 1,-6-9 370,39 47-279,-20-29 301,30 41-383,0 0 1,0-1-1,0 1 0,0-1 0,1 0 0,0 1 1,-1-1-1,1 0 0,1 0 0,-1-4 0,1 8-62,0 0 0,0 0 0,0-1-1,0 1 1,0 0 0,0 0 0,0-1-1,0 1 1,0 0 0,0 0 0,0-1-1,0 1 1,1 0 0,-1 0 0,0 0-1,0-1 1,0 1 0,0 0 0,1 0-1,-1 0 1,0-1 0,0 1 0,1 0-1,-1 0 1,0 0 0,0 0 0,0 0-1,1 0 1,-1 0 0,0 0 0,0-1-1,1 1 1,-1 0 0,0 0 0,1 0-1,-1 0 1,0 0 0,0 0 0,1 0-1,-1 0 1,0 1 0,1-1 0,12 3-1,-12-2 8,20 6-42,0 0 0,1-1 0,-1-1-1,1-1 1,33 1 0,5-5-116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8.616"/>
    </inkml:context>
    <inkml:brush xml:id="br0">
      <inkml:brushProperty name="width" value="0.05" units="cm"/>
      <inkml:brushProperty name="height" value="0.05" units="cm"/>
    </inkml:brush>
  </inkml:definitions>
  <inkml:trace contextRef="#ctx0" brushRef="#br0">18 0 18300,'1'1'103,"-1"-1"0,1 0 0,0 1 0,-1-1 0,1 0 0,-1 1 0,1-1 0,0 1 0,-1-1 0,1 1 0,-1-1 0,1 1 0,-1-1 0,1 1 0,-1-1 0,0 1 0,1 0 0,-1-1 1,0 1-1,1 0 0,-1-1 0,0 1 0,0 0 0,1 1 0,2 23 404,-3-18-201,4 74 1981,-7 93 1,-20 84-644,15-180-1066,8-72-536,-2 3 79,2 1-1,-1-1 1,2 16-1,-1-25-113,0 0-1,0 1 0,0-1 1,0 0-1,0 0 0,0 1 1,0-1-1,0 0 1,0 1-1,0-1 0,0 0 1,0 0-1,0 1 1,0-1-1,1 0 0,-1 1 1,0-1-1,0 0 0,0 0 1,0 1-1,0-1 1,1 0-1,-1 0 0,0 0 1,0 1-1,0-1 1,1 0-1,-1 0 0,0 0 1,0 0-1,1 1 0,-1-1 1,0 0-1,0 0 1,1 0-1,-1 0 0,0 0 1,1 0-1,-1 0 1,0 0-1,0 0 0,1 0 1,-1 0-1,0 0 0,1 0 1,-1 0-1,0 0 1,0 0-1,1 0 0,-1 0 1,0 0-1,1 0 0,-1 0 1,0-1-1,0 1 1,1 0-1,-1 0 0,0 0 1,0 0-1,0-1 1,1 1-1,-1 0 0,0 0 1,0 0-1,0-1 0,1 1 1,13-20 197,-4-1-88,-2-1-1,0 0 0,10-45 0,3-70 114,6-30-528,-27 175 216,0 1 0,1 0 1,0 0-1,1 0 0,4 16 0,21 59-87,-26-81 170,0 0 0,0-1 0,1 1 0,-1 0 0,1 0 0,0-1-1,-1 1 1,1-1 0,0 0 0,1 1 0,-1-1 0,0 0 0,0 0 0,1 0-1,-1-1 1,1 1 0,0-1 0,0 1 0,-1-1 0,1 0 0,0 0 0,0 0 0,0 0-1,0-1 1,0 1 0,0-1 0,0 0 0,0 0 0,0 0 0,1 0 0,-1 0-1,0-1 1,0 1 0,0-1 0,0 0 0,0 0 0,-1 0 0,1 0 0,0-1 0,0 1-1,-1-1 1,1 1 0,-1-1 0,4-3 0,3-3 18,1 0 1,-2-1 0,1-1-1,-1 1 1,-1-1-1,0-1 1,11-20-1,-5 4 51,-1 0 1,10-35-1,-20 56-67,-1 0 0,1 0 1,-1 0-1,-1 0 0,1-7 0,-1 13-2,0 0 0,0 0-1,-1 0 1,1 0 0,0 0 0,0 1-1,0-1 1,0 0 0,0 0-1,0 0 1,0 0 0,0 0-1,0 0 1,0 0 0,0 0-1,-1 0 1,1 0 0,0 0 0,0 0-1,0 0 1,0 0 0,0 0-1,0 0 1,0 0 0,0 0-1,0 0 1,-1 0 0,1 0-1,0 0 1,0 0 0,0 0 0,0 0-1,0 0 1,0 0 0,0 0-1,0-1 1,0 1 0,0 0-1,0 0 1,0 0 0,-1 0-1,1 0 1,0 0 0,0 0 0,0 0-1,0 0 1,0 0 0,0 0-1,0 0 1,0-1 0,0 1-1,0 0 1,0 0 0,0 0-1,0 0 1,0 0 0,0 0 0,0 0-1,0 0 1,0 0 0,0-1-1,0 1 1,0 0 0,-4 8-3,-2 10-5,1 0 0,0 0 1,2 1-1,0-1 1,1 1-1,1 36 0,1-52 11,1-1 0,-1 1 0,1-1-1,-1 1 1,1-1 0,0 0-1,0 1 1,0-1 0,0 0 0,0 1-1,0-1 1,1 0 0,-1 0 0,1 0-1,0 0 1,-1 0 0,5 2-1,-5-3 2,1 0 0,0 0 0,0 0 0,-1-1 0,1 1 0,0-1-1,0 0 1,0 1 0,0-1 0,-1 0 0,1 0 0,0 0 0,0 0-1,0 0 1,0 0 0,0-1 0,-1 1 0,1-1 0,0 1-1,0-1 1,0 0 0,-1 0 0,1 0 0,2-1 0,15-10 9,0-1 1,-1 0 0,0-2 0,-1 0 0,-1-1-1,0 0 1,-1-1 0,21-33 0,-32 44-29,-4 4 5,1 1 0,0-1 0,0 0 0,0 1 0,0-1 1,1 1-1,-1-1 0,0 1 0,1 0 0,-1-1 0,1 1 1,-1 0-1,1 0 0,2-1 0,-4 2 7,0 0-1,0 0 1,1 0-1,-1 0 1,0 0-1,0 0 1,0 0 0,0 0-1,0 0 1,1 1-1,-1-1 1,0 0-1,0 0 1,0 0 0,0 0-1,0 0 1,0 0-1,1 1 1,-1-1-1,0 0 1,0 0 0,0 0-1,0 0 1,0 0-1,0 1 1,0-1-1,0 0 1,0 0 0,0 0-1,0 0 1,0 1-1,0-1 1,0 0-1,0 0 1,0 0 0,0 0-1,0 1 1,0-1-1,0 0 1,0 0-1,0 0 1,0 0 0,0 0-1,-1 1 1,1-1-1,0 0 1,0 0 0,0 0-1,0 0 1,-5 16-73,2-9 35,0 6 19,1-1 0,1 0 1,0 0-1,1 1 0,0-1 0,0 0 0,1 1 1,5 17-1,-5-28 27,-1 0-1,1 1 1,0-1 0,0 0-1,1 0 1,-1-1 0,0 1 0,1 0-1,-1 0 1,1-1 0,-1 1-1,1 0 1,0-1 0,0 0-1,0 1 1,0-1 0,0 0 0,0 0-1,0 0 1,0 0 0,0-1-1,0 1 1,0 0 0,1-1 0,-1 0-1,0 1 1,0-1 0,1 0-1,-1 0 1,3-1 0,3 1 12,0-1 1,0 0 0,0 0-1,0-1 1,-1 0 0,16-7-1,-6 1 13,-1-2 1,29-21-1,-34 22-31,0 0 0,1 1 1,1 1-1,-1 0 0,1 1 0,16-6 1,-29 12-4,1 1 1,0 0-1,-1-1 1,1 1 0,0 0-1,-1-1 1,1 1-1,-1 0 1,0 0 0,1 0-1,-1-1 1,0 1-1,1 0 1,-1 0-1,0 0 1,0 0 0,0 0-1,0 0 1,0 0-1,0-1 1,0 3 0,0-1-4,1 4 7,0 0 0,1 0 0,-1 0 0,5 12-1,-5-17-76,0 1 0,0 0 0,0 0 0,0-1 0,0 1 0,1 0 0,-1-1 0,0 1-1,1-1 1,-1 1 0,1-1 0,-1 0 0,1 0 0,0 0 0,-1 0 0,1 0 0,0 0 0,0 0-1,2 0 1,-3-1 37,-1 0-1,1 1 0,-1-1 1,1 0-1,-1 0 0,0 0 0,1 0 1,-1 0-1,1-1 0,-1 1 1,1 0-1,-1 0 0,0 0 1,1 0-1,-1 0 0,0-1 1,1 1-1,-1 0 0,1 0 0,-1 0 1,0-1-1,1 1 0,-1 0 1,0-1-1,0 1 0,1 0 1,-1-1-1,0 1 0,0 0 0,1-1 1,-1 1-1,0 0 0,0-1 1,0 1-1,0-1 0,0 1 1,1 0-1,-1-2 0,1-18-339,-1 16 240,-1-25-499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9.013"/>
    </inkml:context>
    <inkml:brush xml:id="br0">
      <inkml:brushProperty name="width" value="0.05" units="cm"/>
      <inkml:brushProperty name="height" value="0.05" units="cm"/>
    </inkml:brush>
  </inkml:definitions>
  <inkml:trace contextRef="#ctx0" brushRef="#br0">6 9 20548,'-5'-9'2313,"7"11"-1561,7 2-328,5 2 1873,5-1-2057,0 4 168,5 4-296,-1-3-144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9.980"/>
    </inkml:context>
    <inkml:brush xml:id="br0">
      <inkml:brushProperty name="width" value="0.05" units="cm"/>
      <inkml:brushProperty name="height" value="0.05" units="cm"/>
    </inkml:brush>
  </inkml:definitions>
  <inkml:trace contextRef="#ctx0" brushRef="#br0">11 496 16796,'-11'29'3070,"91"-145"4569,117-188-5643,-177 262-1897,-16 32-84,0 1 1,1-1 0,0 1 0,9-12-1,-14 21-15,0 0 0,0 0 0,0 0 0,0 0 0,0-1 0,0 1 0,1 0 0,-1 0 0,0 0 0,0 0 0,0-1 0,0 1 0,0 0 0,0 0 0,0 0 0,1 0 0,-1 0 0,0-1 0,0 1 0,0 0 0,0 0 0,0 0 0,1 0 0,-1 0 0,0 0 0,0 0 0,0 0 0,0 0 0,1 0 0,-1 0 0,0 0 0,0 0 0,0 0 0,1 0 0,-1 0 0,0 0 0,0 0 0,0 0 0,1 0 0,-1 0 0,0 0 0,0 0 0,0 10 0,-8 17-1,-7 25-26,-16 100 0,15-62 41,10-58-5,-2 31 1,8-51-86,-1-1 0,2 1 0,-1 0 0,2-1 1,4 23-1,-6-33 29,0 0 0,1 0 1,-1 0-1,0-1 0,1 1 0,-1 0 0,0 0 1,1 0-1,-1-1 0,1 1 0,-1 0 0,1 0 1,0-1-1,-1 1 0,1 0 0,0-1 1,-1 1-1,1-1 0,1 2 0,-1-2-7,0 0 0,-1 0 0,1 0 0,0 0 0,-1 0 0,1 0 0,0 0 0,0 0 0,-1 0 0,1-1 0,0 1 0,-1 0 0,1 0 0,0-1 0,-1 1 0,1 0 0,-1-1 0,1 1 0,1-1 0,3-4-222,0 0 0,-1 0 0,1-1 0,4-7 0,-4 6 319,21-30-668,0-9-169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07.768"/>
    </inkml:context>
    <inkml:brush xml:id="br0">
      <inkml:brushProperty name="width" value="0.05" units="cm"/>
      <inkml:brushProperty name="height" value="0.05" units="cm"/>
    </inkml:brush>
  </inkml:definitions>
  <inkml:trace contextRef="#ctx0" brushRef="#br0">1 271 13963,'55'-15'361,"-27"6"-282,1 2 0,39-5-1,266-8-127,-78 6 4,436-14-7,-275 17 36,521-43 90,410 25-56,-143-20 29,-1157 45-48,1499-14 195,-936 68 169,-490-38-339,-84-8-39,11 2-80,-1-2-1,1-2 1,60-6-1,-51-5 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37.944"/>
    </inkml:context>
    <inkml:brush xml:id="br0">
      <inkml:brushProperty name="width" value="0.05" units="cm"/>
      <inkml:brushProperty name="height" value="0.05" units="cm"/>
    </inkml:brush>
  </inkml:definitions>
  <inkml:trace contextRef="#ctx0" brushRef="#br0">91 976 17212,'-18'-3'421,"8"2"-216,-1 0 0,1-1 0,-17-5 0,27 7-201,-1 0-1,0-1 0,1 1 0,-1 0 1,0 0-1,1 0 0,-1 0 1,1-1-1,-1 1 0,0 0 1,1-1-1,-1 1 0,1 0 0,-1-1 1,1 1-1,-1-1 0,1 1 1,-1-1-1,1 1 0,0-1 1,-1 1-1,1-1 0,-1 0 0,1 1 1,0-1-1,0 1 0,-1-1 1,1 0-1,0 1 0,0-1 1,0 0-1,0 1 0,0-1 0,0 0 1,0 1-1,0-1 0,0 0 1,0 1-1,0-1 0,0 0 1,0 1-1,1-1 0,-1 1 0,1-2 1,1-1 7,0 0 0,0 0 1,1 1-1,0-1 1,-1 1-1,1-1 0,0 1 1,5-3-1,30-17-244,1 2 1,1 1-1,71-22 0,136-23-516,475-56 54,-416 76 668,545-87 62,1784-254 860,-2506 370-1139,189-29-675,-286 37 661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0.320"/>
    </inkml:context>
    <inkml:brush xml:id="br0">
      <inkml:brushProperty name="width" value="0.05" units="cm"/>
      <inkml:brushProperty name="height" value="0.05" units="cm"/>
    </inkml:brush>
  </inkml:definitions>
  <inkml:trace contextRef="#ctx0" brushRef="#br0">89 1 19932,'0'0'121,"1"0"0,-1 1-1,1-1 1,-1 1 0,0-1-1,0 1 1,1-1-1,-1 1 1,0 0 0,0-1-1,1 1 1,-1-1 0,0 1-1,0-1 1,0 1 0,0 0-1,0-1 1,0 1 0,0-1-1,0 1 1,0-1 0,0 1-1,0 0 1,-1-1 0,1 1-1,-1 0 1,-6 19 267,6-17-5,-40 107 3710,29-75-3767,3 0 0,-11 69 0,20-102-325,-1 1 1,1 0-1,0 0 1,0-1-1,0 1 1,1 0-1,-1 0 1,1-1-1,-1 1 1,1 0-1,0-1 1,0 1-1,0-1 1,1 1-1,-1-1 1,0 1-1,1-1 1,0 0-1,-1 0 1,1 0-1,0 0 1,0 0-1,0 0 1,1 0-1,-1-1 1,0 1 0,1-1-1,-1 1 1,0-1-1,1 0 1,0 0-1,-1 0 1,1-1-1,4 2 1,4 0-163,1-1 1,-1 1 0,1-2-1,-1 0 1,1 0 0,-1-1-1,15-3 1,-10 0-4,1 0 0,28-13 0,-37 13 105,42-16-274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0.899"/>
    </inkml:context>
    <inkml:brush xml:id="br0">
      <inkml:brushProperty name="width" value="0.05" units="cm"/>
      <inkml:brushProperty name="height" value="0.05" units="cm"/>
    </inkml:brush>
  </inkml:definitions>
  <inkml:trace contextRef="#ctx0" brushRef="#br0">51 48 18364,'-1'11'774,"0"-1"0,-1 0 0,0 1 0,-1-1 0,-6 16 0,-4 14 347,-4 46-102,16-76-970,0 0 1,0 0-1,2 0 0,-1 0 1,1 0-1,4 16 0,-5-24-43,1 1 0,0-1 0,0 0 0,0 1 0,0-1-1,0 0 1,0 0 0,1 0 0,-1 1 0,1-1-1,-1-1 1,1 1 0,0 0 0,0 0 0,0-1 0,0 1-1,0-1 1,0 1 0,0-1 0,0 0 0,1 0-1,-1 0 1,0 0 0,1 0 0,-1-1 0,1 1 0,-1-1-1,1 1 1,-1-1 0,1 0 0,-1 0 0,1 0 0,-1 0-1,1-1 1,3 0 0,4-1 16,0-1 1,1 0-1,-1-1 0,0 0 1,-1 0-1,1-1 0,11-8 1,12-11 168,-1-2 1,-1-2-1,-1 0 1,-1-2-1,-2-1 1,-1-2-1,23-38 1,-52 78-171,1 0-1,-1 0 1,1 0 0,1 1 0,0-1-1,0 0 1,0 14 0,-2 8-22,0-14 3,2 0-1,0 0 1,1 0-1,1 17 1,-1-28 13,1-1 1,0 1-1,0 0 1,0 0-1,0-1 1,0 1-1,1-1 1,0 1-1,3 5 1,-4-8 4,1 1 1,-1-1-1,0 0 1,1 1 0,-1-1-1,1 0 1,-1 0-1,1 0 1,-1 0 0,1 0-1,0-1 1,-1 1-1,1 0 1,0-1 0,0 1-1,0-1 1,0 0-1,-1 1 1,1-1-1,4 0 1,-1-1 34,0 0 0,-1 0 0,1-1 0,0 1 0,0-1 0,-1 0-1,1 0 1,-1-1 0,1 1 0,-1-1 0,0 0 0,0 0 0,0 0 0,-1-1 0,6-5 0,1-3 100,0-1 0,0 0 0,11-21 0,-13 18-120,0 0 0,-1 0-1,8-29 1,-13 37-346,0-1 0,0 1-1,-1-1 1,0 0 0,-1 1-1,0-1 1,0 0 0,-1 0-1,-2-11 1,3 19 250,0 0-1,0 0 0,-1 0 1,1 0-1,0 0 1,-1 0-1,1 0 1,-1 1-1,1-1 1,-1 0-1,1 0 1,-1 0-1,0 0 1,1 0-1,-1 1 0,0-1 1,1 0-1,-1 1 1,0-1-1,-1 0 1,-4 2-797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1.537"/>
    </inkml:context>
    <inkml:brush xml:id="br0">
      <inkml:brushProperty name="width" value="0.05" units="cm"/>
      <inkml:brushProperty name="height" value="0.05" units="cm"/>
    </inkml:brush>
  </inkml:definitions>
  <inkml:trace contextRef="#ctx0" brushRef="#br0">1 130 22597,'5'-1'510,"-1"1"0,1-1 0,0-1 0,0 1 0,0 0 0,-1-1 0,1 0 0,7-5 0,35-22 651,-43 26-1095,36-29 184,-37 30-221,0-1-1,0 0 1,0 0-1,0 0 1,-1 0-1,0 0 1,1-1 0,-1 1-1,0-1 1,1-4-1,-3 7-24,0 1 0,0 0-1,0-1 1,0 1 0,0 0-1,0-1 1,0 1-1,0 0 1,0-1 0,0 1-1,0 0 1,0-1 0,-1 1-1,1 0 1,0-1 0,0 1-1,0 0 1,-1-1 0,1 1-1,0 0 1,0 0 0,-1-1-1,1 1 1,0 0 0,-1 0-1,1 0 1,0-1 0,-1 1-1,1 0 1,0 0 0,-1 0-1,1 0 1,0 0 0,-1 0-1,1 0 1,-1 0 0,1 0-1,0 0 1,-1 0 0,1 0-1,0 0 1,-1 0 0,1 0-1,-1 0 1,-19 3 79,15 0-72,-1 0 0,0 0-1,1 1 1,0 0 0,0 0-1,0 0 1,1 1 0,-1-1 0,1 1-1,-5 7 1,2-2-16,0 1-1,0-1 1,1 1-1,-6 18 1,10-23-2,0 1 0,0-1 0,1 1 0,0 0 0,0-1 1,1 1-1,0 0 0,0 0 0,1 6 0,0-10 2,-1-1 0,0 0 0,1 1 0,0-1 0,-1 0 0,1 1 0,0-1 0,0 0 0,0 0 0,1 0 0,-1 0 0,0 0 0,1 0 0,-1 0 0,1 0 0,0 0 0,0-1-1,0 1 1,-1-1 0,1 1 0,1-1 0,-1 0 0,0 0 0,0 0 0,0 0 0,1 0 0,-1 0 0,5 0 0,0 0-12,0 0-1,1-1 1,-1 0-1,1-1 0,-1 1 1,0-1-1,1-1 1,-1 1-1,0-1 1,0-1-1,0 1 1,8-5-1,6-5-61,0-1 1,27-22-1,-32 23 6,0 0-1,1 0 1,0 2 0,24-11-1,-41 21 72,1 0-1,-1 0 0,0-1 0,1 1 1,-1 0-1,0 0 0,1 0 0,-1 0 1,1 0-1,-1 0 0,0 0 1,1 0-1,-1 0 0,0 0 0,1 0 1,-1 0-1,1 0 0,-1 0 0,0 1 1,1-1-1,-1 0 0,0 0 0,1 0 1,-1 0-1,0 1 0,1-1 0,-1 0 1,0 0-1,0 1 0,1-1 0,-1 1 1,5 14-1,-7 26 100,1-32-74,0-5-7,1-1 0,0 0-1,0 1 1,0-1 0,1 0 0,-1 1 0,1-1 0,0 0 0,0 1 0,0-1 0,0 0 0,0 0 0,1 0 0,2 4-1,-2-5-1,-1 0 0,1 0-1,0-1 1,0 1 0,1-1-1,-1 1 1,0-1 0,0 0-1,1 0 1,-1 0 0,1 0-1,-1 0 1,1-1 0,-1 1-1,1-1 1,-1 1 0,1-1-1,-1 0 1,5 0 0,16-2 29,1 0 1,-1-2-1,30-8 1,-29 6-84,1 1-1,47-4 1,-68 9 31,0 0 0,1 0 0,-1 1 0,0-1 0,0 1 0,0 0 1,0 0-1,1 1 0,-1-1 0,-1 1 0,1 0 0,5 3 0,-6-4 4,-1 1 1,0 0-1,0 1 1,0-1-1,0 0 0,0 1 1,0-1-1,0 1 1,-1-1-1,1 1 0,-1 0 1,0-1-1,0 1 1,0 0-1,0 0 1,0 0-1,0 6 0,0 3 10,-1-8-20,0-1 0,0 1-1,1-1 1,-1 1-1,1-1 1,0 0 0,0 1-1,0-1 1,0 0-1,1 1 1,1 2-1,-2-6-36,-1 0-1,1 0 1,-1 0 0,1 0-1,-1 0 1,1 0-1,-1 0 1,1-1-1,-1 1 1,1 0-1,-1 0 1,1-1-1,-1 1 1,0 0-1,1 0 1,-1-1-1,1 1 1,-1-1-1,0 1 1,1 0-1,-1-1 1,0 1-1,1-1 1,-1 1-1,0 0 1,0-2 0,11-13-256,-10 14 279,12-20-307,4-5-96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1.927"/>
    </inkml:context>
    <inkml:brush xml:id="br0">
      <inkml:brushProperty name="width" value="0.05" units="cm"/>
      <inkml:brushProperty name="height" value="0.05" units="cm"/>
    </inkml:brush>
  </inkml:definitions>
  <inkml:trace contextRef="#ctx0" brushRef="#br0">6 3 23861,'-5'-3'2313,"5"5"-1593,4-2 728,6 4-992,4 6-152,1-1-312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2.483"/>
    </inkml:context>
    <inkml:brush xml:id="br0">
      <inkml:brushProperty name="width" value="0.05" units="cm"/>
      <inkml:brushProperty name="height" value="0.05" units="cm"/>
    </inkml:brush>
  </inkml:definitions>
  <inkml:trace contextRef="#ctx0" brushRef="#br0">8 4 24317,'-8'-2'1219,"25"1"-693,33 0 4,-45 1-506,94 3 570,-85-1-461,0 0 0,0 0 1,-1 1-1,0 1 1,15 6-1,-25-9-117,-1 0 1,1 0 0,-1 1-1,1-1 1,-1 1-1,0-1 1,0 1-1,1 0 1,-1 0-1,-1 0 1,1 0-1,0 0 1,2 4-1,-3-4-13,-1-1 1,1 1-1,-1-1 0,0 0 0,1 1 1,-1-1-1,0 1 0,0-1 0,0 0 1,0 1-1,0-1 0,0 1 0,0-1 1,-1 1-1,1-1 0,0 0 0,-1 1 1,1-1-1,-1 0 0,0 1 0,1-1 1,-1 0-1,0 0 0,0 0 0,0 1 1,0-1-1,0 0 0,-1 1 0,-6 5 21,0 1-1,0-1 1,-1-1-1,-16 10 1,20-13-35,1-1 0,-1 0 0,1 0 0,-1 0 0,0-1 1,1 1-1,-1-1 0,0 0 0,0 0 0,0-1 0,0 0 0,-8 0 0,23 2-357,-3-2 258,-1 1-1,0 1 1,1-1-1,-1 1 1,8 3-1,-2 2-62,-1-1 0,0 2-1,0-1 1,-1 1-1,18 18 1,-24-22 141,0 0 1,0 0 0,-1 1 0,0-1 0,1 1 0,-2 0-1,1-1 1,0 1 0,-1 1 0,0-1 0,0 0-1,-1 0 1,1 1 0,-1-1 0,0 1 0,0 6-1,-1-9 75,-1 0-1,1 0 0,-1 0 0,0 1 1,0-1-1,0 0 0,0 0 0,-1-1 0,1 1 1,-1 0-1,0 0 0,1-1 0,-1 1 1,-3 2-1,0 0 93,0-1 0,0 0 0,0 0-1,-1 0 1,0-1 0,-8 5 0,-6 0 527,-1 0 0,-42 9 0,61-17-629,-25 6 523,0-1 1,-38 3-1,64-8-567,0 0 0,0 0 0,0 1 0,0-1 0,0 0 0,0 0 0,-1 0 0,1-1 0,0 1 0,0 0 0,0 0 0,0-1 0,0 1 0,0 0 0,0-1 0,0 1 0,0-1 0,0 1 0,0-1 0,0 0 0,0 1 0,-1-3 0,2 3-72,0-1-1,0 0 0,0 0 1,0 0-1,0 0 0,0 0 1,0 0-1,0 0 0,0 0 1,0 0-1,0 1 0,1-1 1,-1 0-1,0 0 0,1 0 1,-1 0-1,1 0 0,-1 1 1,1-1-1,0-1 0,5-5-433,0 0-1,0 0 0,1 1 0,7-6 0,14-10-303,6-7-201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2.909"/>
    </inkml:context>
    <inkml:brush xml:id="br0">
      <inkml:brushProperty name="width" value="0.05" units="cm"/>
      <inkml:brushProperty name="height" value="0.05" units="cm"/>
    </inkml:brush>
  </inkml:definitions>
  <inkml:trace contextRef="#ctx0" brushRef="#br0">69 0 20860,'-1'7'509,"1"-1"-1,-1 0 1,-1 0-1,1 0 1,-1 0-1,0 0 1,-5 9-1,-5 15 970,-19 82 710,28-94-1973,0 0 1,1 0-1,1 0 0,1 27 0,1-41-188,-1 0 0,1 0 0,-1 1-1,1-1 1,1 0 0,-1 0 0,0 0-1,1 0 1,0 0 0,0-1 0,0 1-1,0 0 1,1-1 0,0 0 0,3 4-1,-4-5-18,1 0 0,0 0 0,-1-1 0,1 1 0,0-1 0,0 0 0,-1 0 0,1 0 0,0 0 0,0 0 0,0-1 0,0 1 0,0-1 0,0 0 0,1 0 0,-1 0 0,0 0 0,0 0 0,0-1 0,0 0 0,0 1 0,3-2 0,12-5 25,33-16 0,-17 7 1,-34 16-33,1-1-1,-1 1 0,1 0 0,0-1 0,-1 1 0,1 0 1,0 0-1,-1 0 0,1-1 0,0 1 0,-1 0 0,1 0 1,0 0-1,0 0 0,-1 0 0,1 0 0,0 0 0,-1 1 1,1-1-1,0 0 0,-1 0 0,1 0 0,0 1 0,-1-1 1,1 0-1,0 1 0,-1-1 0,1 1 0,-1-1 0,1 0 1,-1 1-1,1-1 0,-1 1 0,1 0 0,-1-1 0,1 1 1,-1-1-1,0 1 0,1 0 0,-1-1 0,0 1 0,0 0 1,1-1-1,-1 1 0,0 0 0,0-1 0,0 1 0,0 0 1,0-1-1,0 1 0,0 0 0,0 0 0,0 0 0,0 7 3,-1-1-1,1 1 1,-4 12-1,4-18 2,-5 29-18,4-23-28,0-1 0,0 1 0,0-1 0,-1 0 0,0 0 0,-1 1 0,0-1 0,0-1 0,0 1 0,-6 8 0,-2-4-17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7.534"/>
    </inkml:context>
    <inkml:brush xml:id="br0">
      <inkml:brushProperty name="width" value="0.05" units="cm"/>
      <inkml:brushProperty name="height" value="0.05" units="cm"/>
    </inkml:brush>
  </inkml:definitions>
  <inkml:trace contextRef="#ctx0" brushRef="#br0">1 60 25934,'4'-2'1656,"2"2"-1440,2-5-192,-8-2-88,8 0-392,0-3 472,-6-2-16,-2-5-224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8.499"/>
    </inkml:context>
    <inkml:brush xml:id="br0">
      <inkml:brushProperty name="width" value="0.05" units="cm"/>
      <inkml:brushProperty name="height" value="0.05" units="cm"/>
    </inkml:brush>
  </inkml:definitions>
  <inkml:trace contextRef="#ctx0" brushRef="#br0">96 0 19396,'-12'19'460,"1"0"-1,1 0 1,1 1 0,1 1-1,0-1 1,-6 31 0,6-10-102,1 0 1,-1 59-1,9 16 243,0-102-488,1-1 0,0 1 0,1-1 0,0 1 0,1-1 0,8 16 0,-11-27-86,0 0 0,0 0 0,0 0 0,0 0 0,0 0 1,1 0-1,-1 0 0,1 0 0,-1-1 0,1 1 0,0-1 0,0 1 0,0-1 0,0 0 0,0 1 0,0-1 0,0 0 0,0 0 0,0-1 0,0 1 0,0 0 0,1-1 0,-1 1 0,0-1 0,1 0 0,-1 0 0,0 0 0,0 0 0,4 0 0,-1-2 18,1 1 1,0-1-1,-1 0 1,1 0-1,-1 0 0,0-1 1,0 0-1,0 0 0,0-1 1,7-5-1,81-83 640,2-1-143,-94 92-532,1-1 0,-1 1 0,0 0-1,1 0 1,0 0 0,-1 0 0,1 0 0,0 0 0,-1 0 0,1 1-1,0-1 1,0 1 0,-1-1 0,1 1 0,3-1 0,-4 2-4,0-1 0,-1 0 0,1 0 1,0 1-1,-1-1 0,1 0 0,0 1 0,0-1 0,-1 1 1,1-1-1,-1 1 0,1-1 0,0 1 0,-1-1 0,1 1 1,-1-1-1,1 1 0,-1 0 0,1-1 0,-1 1 0,0 0 1,1 0-1,-1-1 0,0 2 0,2 6 20,-1-1 1,0 1-1,0-1 0,0 1 0,-2 12 0,1-15-30,-3 29 23,2-25-11,0-1 0,1 1 0,-1 0 0,2 0 0,-1-1 0,1 1 0,4 16 0,-5-24-7,1 0 0,-1-1 0,0 1 0,1-1-1,-1 1 1,0-1 0,1 1 0,-1-1 0,1 1 0,-1-1 0,1 1 0,-1-1 0,1 1-1,-1-1 1,1 0 0,-1 1 0,1-1 0,0 0 0,-1 0 0,1 0 0,-1 1 0,1-1-1,0 0 1,-1 0 0,1 0 0,0 0 0,-1 0 0,1 0 0,0 0 0,-1 0-1,1 0 1,0 0 0,-1 0 0,1-1 0,-1 1 0,1 0 0,0 0 0,-1-1 0,1 1-1,0-1 1,26-17 11,-25 17-11,49-43 21,-30 25-1,1 1 1,1 1 0,32-19-1,-52 34-19,1 0-1,-1 1 0,1-1 0,-1 1 0,1 0 0,-1 0 0,1 0 0,0 0 1,-1 1-1,1 0 0,0-1 0,-1 1 0,8 1 0,-9 0 0,0 0-1,0 0 1,0 0-1,0 0 1,0 0-1,0 0 1,0 0 0,0 0-1,-1 1 1,1-1-1,0 1 1,-1-1-1,0 1 1,1 0-1,-1 0 1,0-1-1,0 1 1,0 0-1,0 0 1,0 0 0,0 0-1,0 0 1,-1 1-1,1 3 1,3 14-83,-1 1 1,-2-1 0,0 26-1,-19-60-1343,7 2 1101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9.444"/>
    </inkml:context>
    <inkml:brush xml:id="br0">
      <inkml:brushProperty name="width" value="0.05" units="cm"/>
      <inkml:brushProperty name="height" value="0.05" units="cm"/>
    </inkml:brush>
  </inkml:definitions>
  <inkml:trace contextRef="#ctx0" brushRef="#br0">1 88 17436,'9'-9'782,"1"0"0,0 1 0,0 0 0,1 0 0,0 1-1,1 0 1,18-7 0,-22 11-513,0-1 0,0 2 0,0-1 0,1 1 0,-1 1 0,1 0 0,-1 0 0,1 0 0,0 1-1,-1 0 1,1 1 0,11 2 0,-19-3-250,1 0 1,0 1-1,0-1 0,-1 1 1,1-1-1,0 1 0,0 0 1,-1 0-1,1 0 0,-1 0 1,1 0-1,-1 0 0,1 0 1,-1 1-1,0-1 0,0 0 1,1 1-1,-1-1 0,0 1 1,0-1-1,0 1 0,-1-1 1,1 1-1,0 0 0,0 0 1,-1-1-1,1 1 0,-1 0 1,0 0-1,0 0 0,1-1 1,-1 1-1,0 0 0,-1 0 1,1 0-1,0 0 0,0-1 1,-1 1-1,1 0 0,-1 0 1,-1 3-1,-2 5 1,0 0 0,-1-1 1,0 1-1,-1-1 0,-11 14 1,7-11 11,-1-1 0,0-1 1,-16 13-1,14-13-22,1 0 0,-14 17 1,26-27-13,-1 0 1,1 1 0,0-1-1,0 0 1,-1 1 0,1-1-1,0 1 1,0-1-1,0 0 1,0 1 0,-1-1-1,1 1 1,0-1 0,0 0-1,0 1 1,0-1 0,0 1-1,0-1 1,0 1 0,0-1-1,0 0 1,0 1-1,1-1 1,-1 1 0,0-1-1,0 0 1,0 1 0,0-1-1,1 0 1,-1 1 0,0-1-1,0 1 1,1-1-1,-1 0 1,0 0 0,1 1-1,-1-1 1,0 0 0,1 0-1,-1 1 1,0-1 0,1 0-1,-1 0 1,0 0 0,1 1-1,-1-1 1,1 0-1,-1 0 1,1 0 0,26 7-105,-23-6 77,9 2-42,-1 0 0,1 1-1,-1 0 1,0 1 0,0 0 0,-1 1-1,1 0 1,14 11 0,-21-13 40,0 1 0,-1-1 1,1 1-1,-1-1 0,0 1 0,-1 0 0,1 1 0,-1-1 1,0 1-1,0 0 0,-1-1 0,0 1 0,0 0 0,0 0 1,-1 1-1,1-1 0,-1 0 0,-1 0 0,1 10 0,-2-7 56,0 0-1,0 0 0,-1 0 1,0 0-1,-1 0 0,0-1 0,0 1 1,-1-1-1,0 1 0,0-1 1,-1-1-1,0 1 0,0 0 1,-1-1-1,0 0 0,-7 6 0,5-5 118,-1-1 0,1 0-1,-2 0 1,1 0-1,-1-1 1,0-1 0,0 0-1,0 0 1,-1-1-1,1 0 1,-1-1 0,-16 3-1,24-6-110,0 1-1,-1-1 1,1 0-1,0 0 1,-1 0-1,1 0 1,0-1-1,0 1 1,-1-1 0,1 0-1,0 0 1,0 0-1,0 0 1,0 0-1,0-1 1,0 0-1,0 1 1,0-1-1,1 0 1,-3-3-1,3 3-131,0 0 1,1-1-1,-1 1 0,1-1 0,0 1 0,0-1 0,0 1 0,0-1 1,1 1-1,-1-1 0,1 0 0,-1 0 0,1 1 0,0-1 0,0 0 1,0 0-1,0 1 0,1-1 0,-1 0 0,1 0 0,-1 1 0,1-1 1,0 1-1,2-5 0,2-3-96,0 1 0,0-1 0,1 1 0,0 1 0,12-14 0,18-12-570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9.817"/>
    </inkml:context>
    <inkml:brush xml:id="br0">
      <inkml:brushProperty name="width" value="0.05" units="cm"/>
      <inkml:brushProperty name="height" value="0.05" units="cm"/>
    </inkml:brush>
  </inkml:definitions>
  <inkml:trace contextRef="#ctx0" brushRef="#br0">108 1 20844,'0'8'428,"0"0"0,-1 0 0,0 0 0,-1 1 0,1-1 0,-2 0 0,-4 12 0,-29 54 1180,15-35-489,15-27-879,-1 1 14,1-1 0,-6 20-1,11-30-237,0 1 0,1-1 1,-1 0-1,1 1 0,-1-1 0,1 1 0,0-1 0,0 1 1,0-1-1,0 1 0,0-1 0,1 0 0,-1 1 0,1-1 0,-1 1 1,1-1-1,0 0 0,0 1 0,0-1 0,2 3 0,-1-3-23,1 0 0,-1 0-1,1-1 1,-1 1 0,1-1-1,-1 0 1,1 0 0,0 0 0,-1 0-1,1 0 1,0-1 0,0 1-1,0-1 1,0 1 0,-1-1-1,1 0 1,6-1 0,4 0-64,0-1 0,19-5 0,-13 2-52,27-13 1,-36 12 91,1 2 1,-1 0 0,1 0 0,0 1 0,0 0 0,0 1 0,23-2 0,-33 4 34,0 0 1,0 1 0,0-1 0,0 0 0,0 1 0,0-1-1,0 0 1,0 1 0,0 0 0,0-1 0,-1 1 0,1-1-1,0 1 1,0 0 0,-1 0 0,1-1 0,0 1 0,-1 0-1,1 0 1,0 0 0,-1 0 0,0 0 0,1 0 0,-1 0 0,1 0-1,-1 0 1,0 0 0,0 0 0,0 0 0,1 0 0,-1 0-1,0 0 1,0 0 0,-1 2 0,1 3 56,0 1 0,-1-1-1,0 1 1,-2 8 0,-20 66 492,21-70-621,2-11 68,1 0-1,-1 0 0,0 0 1,0 0-1,1 0 0,-1 1 1,0-1-1,0 0 1,0 0-1,1 0 0,-1 0 1,0 0-1,0 0 0,1 0 1,-1 0-1,0 0 1,0 0-1,1 0 0,-1 0 1,0 0-1,0 0 0,1 0 1,-1 0-1,0-1 1,0 1-1,1 0 0,-1 0 1,0 0-1,0 0 0,0 0 1,1 0-1,-1-1 1,0 1-1,0 0 0,1-1 1,7-5-51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6.050"/>
    </inkml:context>
    <inkml:brush xml:id="br0">
      <inkml:brushProperty name="width" value="0.05" units="cm"/>
      <inkml:brushProperty name="height" value="0.05" units="cm"/>
    </inkml:brush>
  </inkml:definitions>
  <inkml:trace contextRef="#ctx0" brushRef="#br0">0 178 14171,'1'-1'139,"0"-1"0,0 1 0,0-1 0,0 1 0,0 0 1,0-1-1,0 1 0,1 0 0,-1 0 0,0 0 0,1 0 0,-1 0 0,1 0 0,-1 0 0,1 0 0,-1 0 1,1 1-1,3-2 0,6-3 371,33-20 467,1 3 1,1 1 0,1 2 0,1 3-1,0 2 1,1 1 0,63-7-1,-106 20-918,1-1-1,-1 1 0,0 0 1,0 1-1,11 1 1,-16-2-54,-1 0 0,1 0 1,0 1-1,-1-1 0,1 0 0,0 0 1,-1 1-1,1-1 0,-1 0 1,1 1-1,-1-1 0,1 0 0,-1 1 1,1-1-1,-1 1 0,1-1 1,-1 1-1,1-1 0,-1 1 1,0 0-1,1-1 0,-1 1 0,0-1 1,1 2-1,-1-1 0,-1 0 0,1 1 0,0-1 0,0 0 0,-1 1-1,1-1 1,-1 0 0,1 1 0,-1-1 0,1 0 0,-1 0 0,0 0 0,0 0 0,1 0-1,-1 0 1,0 0 0,-2 2 0,-22 20 118,0 0 1,-2-2-1,-34 21 0,34-25-11,1 2 0,1 0 0,-42 43-1,65-61-110,1 1 0,0-1 0,0 0-1,0 1 1,0-1 0,0 1 0,0-1 0,0 1-1,1-1 1,-1 1 0,0 0 0,1-1-1,-1 1 1,1 0 0,-1 2 0,2-4-2,-1 1 1,0 0 0,0-1 0,0 1-1,1 0 1,-1-1 0,0 1 0,1 0-1,-1-1 1,1 1 0,-1-1 0,0 1 0,1-1-1,-1 1 1,1-1 0,0 1 0,-1-1-1,1 1 1,-1-1 0,1 0 0,0 1-1,-1-1 1,1 0 0,0 1 0,0-1-1,7 2-3,0-1-1,0 0 0,0 0 0,0-1 0,10 0 0,2 0 0,-2 1 8,1 1-1,-1 1 0,0 0 1,0 2-1,0 0 0,0 1 0,30 15 1,-43-19-6,0 1 0,0 0 0,0 0 0,0 1 0,0-1 0,-1 1 0,0 0 1,0 0-1,0 1 0,0-1 0,0 1 0,-1 0 0,0 0 0,0 0 0,-1 0 1,1 1-1,-1-1 0,0 1 0,-1-1 0,1 1 0,-1 0 0,0 0 0,0 0 0,-1-1 1,0 1-1,0 0 0,0 0 0,-3 10 0,2-9 0,-2 0-1,1-1 1,0 1-1,-1-1 1,-1 0-1,1 0 1,-1 0-1,0 0 1,0-1 0,0 1-1,-1-1 1,0 0-1,0 0 1,0-1-1,-1 0 1,1 0-1,-1 0 1,-6 3 0,-9 4 31,-1-1 0,0-1 1,-44 12-1,45-15 59,0 0 0,0-1 0,-1-2 0,1 0 0,-1-1 0,-42-2 0,61-3-2128,9-1 453,8-2 551,5 4 237,10 1-246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0.585"/>
    </inkml:context>
    <inkml:brush xml:id="br0">
      <inkml:brushProperty name="width" value="0.05" units="cm"/>
      <inkml:brushProperty name="height" value="0.05" units="cm"/>
    </inkml:brush>
  </inkml:definitions>
  <inkml:trace contextRef="#ctx0" brushRef="#br0">36 94 18484,'-4'35'4611,"1"-6"-3462,-25 248 1633,28-274-2745,0 1 0,0 0 0,0 0 0,0-1 0,1 1 0,-1 0 0,1-1 0,0 1 1,0-1-1,0 1 0,1-1 0,-1 1 0,3 3 0,-2-6-15,-1 1 0,1-1 0,0 0-1,-1 0 1,1 0 0,0 0 0,0 0 0,-1 0 0,1-1 0,0 1-1,0-1 1,0 1 0,0-1 0,0 1 0,0-1 0,0 0 0,0 0 0,0 0-1,0 0 1,0-1 0,0 1 0,0 0 0,0-1 0,0 0 0,0 1-1,3-2 1,18-7 93,0-1-1,0-1 1,-1 0-1,0-2 1,-1 0-1,-1-2 1,22-19 0,121-128 498,-141 139-661,-1-1 0,-1-2-1,-1 0 1,-1-1 0,-1 0 0,16-38 0,-63 108-2904,12-16 2229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0.972"/>
    </inkml:context>
    <inkml:brush xml:id="br0">
      <inkml:brushProperty name="width" value="0.05" units="cm"/>
      <inkml:brushProperty name="height" value="0.05" units="cm"/>
    </inkml:brush>
  </inkml:definitions>
  <inkml:trace contextRef="#ctx0" brushRef="#br0">1 1 17516,'8'18'1608,"1"-2"-1088,1-2-224,2 1 248,2-2-376,2-9 64,1-1-184,6-3-224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1.471"/>
    </inkml:context>
    <inkml:brush xml:id="br0">
      <inkml:brushProperty name="width" value="0.05" units="cm"/>
      <inkml:brushProperty name="height" value="0.05" units="cm"/>
    </inkml:brush>
  </inkml:definitions>
  <inkml:trace contextRef="#ctx0" brushRef="#br0">166 82 17324,'0'-2'137,"0"1"0,0 0 0,0 0 1,-1-1-1,1 1 0,0 0 0,-1 0 0,1 0 1,-1 0-1,1-1 0,-1 1 0,1 0 0,-1 0 1,0 0-1,0 0 0,1 0 0,-1 0 0,0 0 1,0 1-1,0-1 0,0 0 0,-2-1 0,1 2 42,0-1 0,0 1 0,0-1 0,0 1 0,0-1 0,0 1 0,0 0 0,0 0 0,0 0 0,0 1 0,0-1 0,0 0 0,-2 1 0,-2 1 89,0 0 0,0 0 0,0 1 0,1 0 0,-1 0 0,0 0 0,1 0 0,-7 7 0,6-3-199,-1 0-1,2 0 0,-1 1 0,1 0 0,0 0 0,0 0 0,1 1 0,1-1 0,-1 1 0,1 0 0,1 0 1,0 0-1,0 1 0,0-1 0,1 0 0,1 12 0,0-19-58,0-1-1,0 1 1,0-1-1,0 1 1,0 0-1,1-1 1,-1 1-1,1-1 1,-1 1-1,1-1 1,-1 1-1,1-1 1,0 1-1,0-1 1,0 0-1,0 1 1,0-1-1,0 0 1,0 0-1,0 0 1,0 0-1,1 0 1,-1 0-1,0 0 1,1 0-1,-1 0 1,1-1-1,-1 1 1,1 0 0,-1-1-1,1 0 1,-1 1-1,1-1 1,0 0-1,-1 0 1,1 1-1,0-1 1,-1-1-1,1 1 1,-1 0-1,1 0 1,0 0-1,-1-1 1,3 0-1,4-1 14,0-1 0,0 0 0,0 0 0,-1-1 0,1 1 0,-1-2 0,9-5 0,-6 2 5,-1 0-1,1-1 1,-1 0-1,12-15 0,-18 20-4,-1 1-1,1-1 0,-1 0 1,0 0-1,0 0 0,0 0 0,-1 0 1,0-1-1,1 1 0,-1 0 1,-1-1-1,1 1 0,-1 0 0,0-1 1,0 1-1,0-8 0,-1 10-3,1 0-1,-1 0 1,0 0-1,0 0 0,0 1 1,0-1-1,0 0 1,0 0-1,0 1 1,0-1-1,-1 0 1,1 1-1,-1-1 1,1 1-1,-1 0 0,0 0 1,1-1-1,-1 1 1,0 0-1,0 0 1,0 1-1,0-1 1,0 0-1,0 0 0,0 1 1,0 0-1,0-1 1,0 1-1,-2 0 1,26-1 61,99-31-45,-60 16-10,23-2 9,-74 16-40,0 1 0,1 0 0,-1 1 0,1 0 0,-1 1 0,12 2 0,-20-3 4,0 0 1,0 1 0,0-1-1,0 1 1,-1 0 0,1 0-1,0-1 1,0 1 0,-1 0-1,1 0 1,-1 1 0,1-1-1,-1 0 1,1 0 0,-1 1-1,0-1 1,0 1 0,1-1-1,-1 1 1,0-1 0,1 4 0,-1-2-2,0 1-1,-1-1 1,1 0 0,-1 1 0,1-1 0,-1 1 0,0-1 0,0 1 0,-1-1 0,1 0 0,-2 5 0,-2 6-5,0-1-1,-1 1 0,-1-1 0,-11 20 0,9-21 20,6-10-3,0 0 1,0 0 0,0 0 0,1 0 0,-1 1 0,1-1 0,0 1 0,-1-1 0,1 1 0,0 2-1,1-4-5,1-1 0,0 0 0,-1 0 0,1 0 0,0 0 0,0 0 0,-1 0 0,1 0 0,0 0 0,0 0 0,-1 0 0,1-1 0,0 1 0,-1 0 0,1 0 0,0-1 0,-1 1 0,1 0 0,0-1 0,0 0 0,90-68 113,-67 54-111,29-17-35,-48 30 20,-1 0 0,1 0 1,0 0-1,1 1 0,-1-1 0,0 1 0,0 1 0,1-1 0,5 0 0,-10 1 5,1 0 1,-1 0-1,0 0 0,1 1 0,-1-1 1,0 0-1,0 0 0,1 1 0,-1-1 1,0 1-1,0-1 0,0 1 1,0-1-1,0 1 0,1 0 0,-1-1 1,0 1-1,0 0 0,-1 0 0,1 0 1,0 0-1,0 0 0,1 1 0,-2 0-1,1 0 0,-1 0 0,1 0 0,-1 0 0,1-1 0,-1 1 0,0 0 0,0 0 0,0 0 0,0 0 0,0 0 0,-1 0 0,0 3 0,-3 7 13,0-1-1,0 1 1,-13 19-1,14-25 30,-1 0-40,0 0 0,0 0-1,0-1 1,-6 6 0,-4 5-71,13-14 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2.248"/>
    </inkml:context>
    <inkml:brush xml:id="br0">
      <inkml:brushProperty name="width" value="0.05" units="cm"/>
      <inkml:brushProperty name="height" value="0.05" units="cm"/>
    </inkml:brush>
  </inkml:definitions>
  <inkml:trace contextRef="#ctx0" brushRef="#br0">23 0 17108,'0'20'5685,"-6"17"-4139,3-26-1178,0-1-182,0-1-1,1 1 0,0 1 1,0-1-1,1 0 1,1 0-1,0 0 1,1 12-1,-1-21-163,1 0 0,-1 0 0,0 1 0,1-1 0,-1 0 0,0 0 0,1 0 0,-1 0 0,1 0 0,0 0 0,-1 0 0,1 0 0,0 0-1,0 0 1,0 0 0,0 0 0,-1 0 0,1-1 0,0 1 0,0 0 0,1-1 0,-1 1 0,1 0 0,0-1 5,0 1 1,1-1 0,-1 1-1,1-1 1,-1 0-1,0 0 1,1 0-1,-1-1 1,0 1 0,1 0-1,2-2 1,7-2 55,-1 0-1,1-1 1,17-10 0,-26 12-62,30-17 233,31-26 1,13-8 67,-72 51-300,-2 1 2,0 0-1,0 0 1,0 0-1,1 0 1,-1 1-1,1-1 1,-1 1-1,1 0 1,4-1-1,-8 3-21,0-1-1,1 0 1,-1 1-1,1-1 1,-1 0 0,0 1-1,1-1 1,-1 1-1,0-1 1,1 1 0,-1-1-1,0 1 1,0-1-1,1 1 1,-1-1-1,0 1 1,0-1 0,0 1-1,0-1 1,0 1-1,0-1 1,0 1-1,0-1 1,0 1 0,0 0-1,0-1 1,0 1-1,0-1 1,0 1 0,0-1-1,0 1 1,-1-1-1,1 1 1,0-1-1,-1 1 1,-6 21 48,-3-1-5,-3 13 13,15-33-344,-1 0 0,1 0 0,0 0 1,0 0-1,0-1 0,0 1 1,1-1-1,-1 1 0,0-1 0,2 1 1,3 0-396,1 2-14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3.183"/>
    </inkml:context>
    <inkml:brush xml:id="br0">
      <inkml:brushProperty name="width" value="0.05" units="cm"/>
      <inkml:brushProperty name="height" value="0.05" units="cm"/>
    </inkml:brush>
  </inkml:definitions>
  <inkml:trace contextRef="#ctx0" brushRef="#br0">149 9 19236,'4'-9'2847,"-6"29"-1478,-19 76 196,-43 121 0,41-152-1100,9-27 95,-12 49 0,25-86-540,1 1 0,-1-1-1,1 0 1,0 1 0,0-1 0,-1 1-1,1 0 1,0-1 0,0 1-1,0-1 1,0 1 0,1-1 0,-1 1-1,0-1 1,1 1 0,-1-1-1,1 0 1,1 3 0,-2-4-10,1 1 0,0-1 0,-1 0 0,1 1 1,0-1-1,-1 0 0,1 0 0,0 0 0,0 0 1,-1 0-1,1 0 0,0 0 0,-1 0 0,1 0 0,0 0 1,0 0-1,-1 0 0,1-1 0,0 1 0,-1 0 0,1-1 1,0 1-1,-1 0 0,1-1 0,0 1 0,0-1 1,5-3 32,1-1 0,-1 0 0,0 0 0,0-1 0,7-9 1,1-6 9,-1 1 1,-2-2 0,0 0 0,-1 0-1,11-37 1,-21 59-55,0-1 0,0 1 0,0 0 0,0 0 0,0 0 1,0 0-1,0 0 0,0-1 0,0 1 0,0 0 0,0 0 0,1 0 0,-1 0 0,0 0 0,0 0 0,0-1 0,0 1 0,0 0 0,0 0 0,0 0 0,0 0 0,1 0 0,-1 0 0,0 0 0,0 0 0,0 0 0,0 0 0,0 0 0,1-1 0,-1 1 0,0 0 0,0 0 1,0 0-1,0 0 0,0 0 0,1 0 0,-1 0 0,0 0 0,0 0 0,0 1 0,0-1 0,1 0 0,6 6-26,9 20-7,-9-14 11,-3-7 20,0-1 0,-1 0 0,2 1-1,-1-1 1,0 0 0,1-1 0,0 1 0,0-1 0,0 0 0,0 0 0,0-1 0,0 1-1,1-1 1,0 0 0,-1-1 0,1 1 0,0-1 0,6 0 0,-2 0 7,1-1 0,-1-1 1,1 1-1,-1-2 0,0 0 1,1 0-1,-1-1 0,0 0 1,12-5-1,-15 4 5,-1 1 0,1-1 1,-1 0-1,0 0 0,0 0 0,-1-1 1,1 0-1,-1 0 0,0-1 0,0 1 1,-1-1-1,0 0 0,0 0 0,4-10 1,-7 16-9,-1-1 0,1 0 0,-1 1 0,0-1 0,1 0 0,-1 0 0,0 1 0,1-1 0,-1 0 0,0 0 0,0 0 0,0 0 0,0 1 1,0-1-1,0 0 0,0 0 0,0 0 0,0 0 0,0 1 0,-1-1 0,1 0 0,0 0 0,-1 0 0,1 1 0,0-1 0,-1 0 0,1 1 0,-1-1 0,1 0 1,-1 1-1,1-1 0,-1 0 0,1 1 0,-1-1 0,0 1 0,1-1 0,-1 1 0,0-1 0,0 1 0,1 0 0,-1-1 0,0 1 0,0 0 0,1 0 1,-1-1-1,0 1 0,0 0 0,0 0 0,0 0 0,1 0 0,-2 0 0,-3 0 3,0 0 1,0 1-1,1-1 1,-1 1-1,0 0 0,1 0 1,-9 3-1,3 2-12,0-1 0,0 1-1,1 0 1,0 1-1,0 0 1,1 1 0,-1 0-1,2 0 1,-1 1-1,1 0 1,0 0 0,1 1-1,-7 13 1,12-21 6,0 0-1,0 0 1,0 1-1,1-1 1,-1 0-1,1 1 1,-1-1 0,1 1-1,0-1 1,0 0-1,0 1 1,0-1-1,1 1 1,-1-1 0,0 0-1,1 1 1,0-1-1,-1 0 1,3 5 0,-1-5-2,0 1 0,0-1 0,1 1-1,-1-1 1,0 0 0,1 0 0,-1 0 0,1 0 0,0 0 0,0-1 0,0 1 0,6 2 0,2-1-249,0 0 0,0 0 0,0-1 0,1-1 0,-1 0-1,1 0 1,11-2 0,-21 1 202,0 0 1,0 0-1,0 0 0,-1 0 1,1-1-1,0 1 0,0-1 1,0 1-1,-1-1 0,1 0 1,0 1-1,-1-1 0,1 0 1,0 0-1,1-2 0,2-9-463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3.603"/>
    </inkml:context>
    <inkml:brush xml:id="br0">
      <inkml:brushProperty name="width" value="0.05" units="cm"/>
      <inkml:brushProperty name="height" value="0.05" units="cm"/>
    </inkml:brush>
  </inkml:definitions>
  <inkml:trace contextRef="#ctx0" brushRef="#br0">1 7 20580,'10'-5'1785,"10"5"-1313,3-2-184,13 7 360,4 5-496,0 5 80,-4 7-184,6-1-192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565"/>
    </inkml:context>
    <inkml:brush xml:id="br0">
      <inkml:brushProperty name="width" value="0.05" units="cm"/>
      <inkml:brushProperty name="height" value="0.05" units="cm"/>
    </inkml:brush>
  </inkml:definitions>
  <inkml:trace contextRef="#ctx0" brushRef="#br0">0 15 19164,'6'-4'626,"-4"3"-410,-1 0 1,1 0-1,0 0 1,-1 1-1,1-1 1,0 0-1,0 1 1,-1-1-1,1 1 1,0-1-1,0 1 1,2 0-1,-4 0-97,1 1-1,0 0 0,0-1 1,0 1-1,-1 0 0,1 0 1,0 0-1,-1 0 0,1 0 1,-1-1-1,1 1 0,-1 0 1,1 0-1,-1 0 1,0 0-1,1 1 0,-1-1 1,0 0-1,0 0 0,0 0 1,0 0-1,0 0 0,0 0 1,0 0-1,0 2 0,-2 153 3071,-1-105-3065,3 1-1,8 75 1,-7-121-114,0 0 0,1 0 0,-1 0 1,1 0-1,4 8 0,-5-12-2,0-1 0,-1 0 0,1 0 0,0 1 0,0-1 0,0 0 0,0 0 0,0 0 0,0 0 0,0 0 0,0 0 0,0 0 0,1 0 0,-1-1 0,0 1 0,0 0 0,1-1 0,-1 1 0,1-1 0,-1 1 0,0-1 0,1 0 0,-1 0 0,1 0 0,-1 0 0,1 0 0,-1 0 0,1 0 0,-1 0 0,3-1 0,1 0 13,-1-1-1,1 0 1,-1 0 0,0 0-1,0 0 1,0-1-1,0 1 1,0-1-1,0 0 1,-1 0 0,5-5-1,34-46 165,-30 37-126,227-345-494,-236 350-3162,-11 16 2438,-16 17 211,3 4-317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907"/>
    </inkml:context>
    <inkml:brush xml:id="br0">
      <inkml:brushProperty name="width" value="0.05" units="cm"/>
      <inkml:brushProperty name="height" value="0.05" units="cm"/>
    </inkml:brush>
  </inkml:definitions>
  <inkml:trace contextRef="#ctx0" brushRef="#br0">0 0 16980,'12'25'1528,"1"-5"-1216,-1-1-608,3-4 896,1 0 16,1-14-376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3.326"/>
    </inkml:context>
    <inkml:brush xml:id="br0">
      <inkml:brushProperty name="width" value="0.05" units="cm"/>
      <inkml:brushProperty name="height" value="0.05" units="cm"/>
    </inkml:brush>
  </inkml:definitions>
  <inkml:trace contextRef="#ctx0" brushRef="#br0">193 0 20092,'-7'0'259,"-1"0"0,1 1 0,0 0 0,0 0 0,0 1 0,-1 0-1,1 0 1,1 1 0,-1 0 0,0 0 0,1 0 0,-1 1 0,1 0 0,0 0 0,-7 7-1,5-4-100,0 0-1,1 1 0,0-1 0,0 1 0,1 1 0,0-1 0,0 1 0,1 0 1,0 1-1,-3 10 0,7-19-146,1 0 0,-1 0-1,1-1 1,0 1 0,-1 0 0,1 0 0,0 0 0,0-1 0,0 1-1,-1 0 1,1 0 0,0 0 0,0 0 0,0 0 0,0-1 0,1 1-1,-1 0 1,0 0 0,0 0 0,0 0 0,1-1 0,-1 1 0,0 0-1,1 0 1,-1-1 0,1 1 0,-1 0 0,1-1 0,-1 1-1,1 0 1,-1-1 0,1 1 0,0-1 0,-1 1 0,1-1 0,0 1-1,-1-1 1,1 1 0,0-1 0,0 0 0,-1 1 0,1-1 0,0 0-1,0 0 1,0 0 0,0 1 0,-1-1 0,1 0 0,0 0 0,1 0-1,5-1 34,-1 1 0,0-1 0,1 0 0,-1 0 0,10-4 0,25-10 127,47-25 0,-57 25-155,0 0 0,64-18 0,-90 32-26,0 0 1,0 0-1,0 0 1,0 1-1,0 0 1,0 0 0,0 0-1,0 1 1,5 0-1,-9 0 6,1-1-1,0 1 1,0 0-1,0 0 0,0-1 1,-1 1-1,1 1 1,0-1-1,-1 0 1,1 0-1,-1 0 1,1 1-1,-1-1 1,0 1-1,1-1 1,-1 1-1,0 0 0,0-1 1,0 1-1,0 0 1,-1 0-1,1 0 1,0-1-1,0 4 1,1 8 42,-1 0 1,0 0 0,0 16 0,-1 1 282,0-29-294,0-1 0,0 1 0,0 0 1,0 0-1,0-1 0,0 1 0,0 0 1,0-1-1,0 1 0,0 0 0,1-1 0,-1 1 1,0 0-1,1-1 0,-1 1 0,0 0 0,1-1 1,-1 1-1,1-1 0,-1 1 0,1-1 1,-1 1-1,1-1 0,-1 1 0,1-1 0,-1 0 1,2 1-1,-1-1 7,0 0 1,0 0 0,0 0-1,1 0 1,-1 0 0,0 0-1,0 0 1,0 0 0,1-1-1,-1 1 1,0 0-1,0-1 1,0 1 0,2-2-1,6-3 168,0-1 0,16-14-1,-17 13-72,24-17-15,2 1 0,1 1 0,73-33 0,-103 53-147,0 0 1,0 1-1,0-1 1,0 1-1,0 0 0,0 1 1,0-1-1,0 1 0,0 0 1,6 1-1,-10-1 20,0 0 1,1 1-1,-1-1 0,0 0 1,1 1-1,-1-1 0,0 1 1,1 0-1,-1-1 0,0 1 1,0 0-1,0 0 0,0-1 1,0 1-1,0 0 0,0 0 1,0 1-1,0-1 0,0 0 0,0 0 1,-1 0-1,1 0 0,0 1 1,-1-1-1,1 0 0,-1 1 1,0-1-1,1 0 0,-1 1 1,0-1-1,0 1 0,0-1 1,0 0-1,0 1 0,0-1 1,0 1-1,0-1 0,0 0 1,-1 1-1,0 1 0,-2 14-124,-1 1-1,-1-1 0,-12 27 0,31-60-864,4-4 755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3.657"/>
    </inkml:context>
    <inkml:brush xml:id="br0">
      <inkml:brushProperty name="width" value="0.05" units="cm"/>
      <inkml:brushProperty name="height" value="0.05" units="cm"/>
    </inkml:brush>
  </inkml:definitions>
  <inkml:trace contextRef="#ctx0" brushRef="#br0">80 1 19500,'-9'8'903,"1"1"-1,0 1 1,0 0-1,1 0 0,0 0 1,0 1-1,1 0 1,1 0-1,-7 19 1,12-29-882,0 0 1,-1 0-1,1 0 0,0 0 1,-1 0-1,1-1 1,0 1-1,0 0 1,0 0-1,0 0 0,0 0 1,0 0-1,0 0 1,0 0-1,0 0 1,1 0-1,-1-1 0,0 1 1,0 0-1,1 0 1,-1 0-1,1 0 1,-1-1-1,1 1 0,-1 0 1,1 0-1,-1-1 1,1 1-1,0 0 1,-1-1-1,1 1 0,0-1 1,-1 1-1,1-1 1,0 1-1,0-1 1,0 1-1,-1-1 0,1 0 1,0 0-1,0 1 1,0-1-1,0 0 1,0 0-1,0 0 0,0 0 1,0 0-1,-1 0 1,1 0-1,0 0 1,0 0-1,0 0 0,2-1 1,5-1-42,-1 0-1,1 0 1,0-1 0,13-6 0,18-13-116,-30 16 95,-1 1-1,1 0 1,0 0-1,0 1 1,1 0-1,-1 1 1,1 0-1,19-3 1,-28 5 39,0 1 0,0 0 1,0 0-1,0 0 0,0 0 1,0 1-1,0-1 1,0 0-1,0 0 0,0 0 1,0 1-1,0-1 1,0 1-1,0-1 0,-1 1 1,1-1-1,0 1 1,0-1-1,0 1 0,-1-1 1,1 1-1,0 0 1,-1 0-1,1-1 0,0 2 1,0 0 11,0 0 0,-1 0 0,1 0 0,-1 0 0,1 0 1,-1 0-1,0 0 0,0 0 0,0 0 0,0 0 0,-1 4 1,-1 7 57,-1-1 1,-1 1 0,-6 14 0,7-17-76,2-1-2434,9-15 913,15-24 135,-16 22 1056,14-18-779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8.732"/>
    </inkml:context>
    <inkml:brush xml:id="br0">
      <inkml:brushProperty name="width" value="0.05" units="cm"/>
      <inkml:brushProperty name="height" value="0.05" units="cm"/>
    </inkml:brush>
  </inkml:definitions>
  <inkml:trace contextRef="#ctx0" brushRef="#br0">29 5 21845,'4'-2'1680,"-1"-1"-1336,-6 3-152,-4 3 552,3 4-256,-1-1-248,1 0-96,7 0-248,0-4-136,0 0-608,-9-4-1128,-10 4 1368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088"/>
    </inkml:context>
    <inkml:brush xml:id="br0">
      <inkml:brushProperty name="width" value="0.05" units="cm"/>
      <inkml:brushProperty name="height" value="0.05" units="cm"/>
    </inkml:brush>
  </inkml:definitions>
  <inkml:trace contextRef="#ctx0" brushRef="#br0">164 0 24885,'-2'4'362,"0"0"1,0-1-1,0 1 0,0-1 0,0 1 0,-5 4 1,-8 11-10,-11 25 941,-37 89-1,54-111-1263,2 0 0,0 1 0,2 0 0,0 0 0,2 0 0,-2 35 0,6-48-146,1-8 0,4-16-113,4-27-215,-5 14 51,0 1-381,-1 0 0,2-40 0,-5 69 744,0 0 1,1 0-1,-1 0 0,1 0 0,-1 0 0,1-1 1,0 1-1,0-1 0,0 0 0,0 1 1,1-1-1,-1 0 0,1 0 0,-1 0 0,6 3 1,-2-1 111,1 0 0,-1-1 1,1 0-1,0 0 0,0 0 0,0 0 1,0-1-1,10 1 0,-6-2 27,0 0-1,0-2 1,0 1-1,0-1 0,1-1 1,-1 0-1,12-4 1,-18 4-61,0 1 0,1-1 0,-2 0 0,1 0 0,0-1 0,0 0 0,-1 1-1,1-2 1,-1 1 0,0 0 0,0-1 0,0 0 0,-1 0 0,1 0 0,-1 0 0,6-9 0,-9 12-43,0 1 0,1-1-1,-1 1 1,0-1 0,1 1-1,-1-1 1,0 1 0,0-1-1,0 0 1,1 1 0,-1-1 0,0 0-1,0 1 1,0-1 0,0 1-1,0-1 1,0 0 0,0 1-1,0-1 1,0 0 0,-1 1 0,1-1-1,0 1 1,0-1 0,-1 0-1,1 1 1,0-1 0,0 1 0,-1-1-1,1 1 1,-1-1 0,1 1-1,0-1 1,-1 1 0,1-1-1,-1 1 1,1 0 0,-1-1 0,1 1-1,-1 0 1,0-1 0,1 1-1,-1 0 1,1 0 0,-1 0-1,0-1 1,1 1 0,-1 0 0,1 0-1,-1 0 1,0 0 0,1 0-1,-2 0 1,-2 0 1,0 0 1,0 1-1,0-1 1,0 1-1,0 0 1,0 0-1,-4 1 1,1 2 10,0-1 1,0 1-1,1 0 1,-1 1 0,1 0-1,0 0 1,1 0-1,-9 11 1,11-13 11,0 0-1,0 1 0,0 0 1,1-1-1,0 1 1,0 0-1,0 0 0,0 0 1,1 1-1,-1-1 1,1 0-1,0 1 0,0-1 1,1 0-1,-1 1 1,1 6-1,1-10-31,-1 1 0,1 0 0,-1-1 1,1 1-1,0-1 0,0 1 0,0 0 0,0-1 0,0 0 0,0 1 0,0-1 0,0 0 1,1 1-1,-1-1 0,0 0 0,1 0 0,-1 0 0,1 0 0,-1-1 0,1 1 0,-1 0 1,1 0-1,0-1 0,-1 1 0,1-1 0,0 0 0,0 1 0,-1-1 0,1 0 1,0 0-1,2 0 0,2 0-205,1 0 0,-1-1 0,0 0 0,0 0 0,0 0 0,0 0 0,10-5 0,-4 1-195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540"/>
    </inkml:context>
    <inkml:brush xml:id="br0">
      <inkml:brushProperty name="width" value="0.05" units="cm"/>
      <inkml:brushProperty name="height" value="0.05" units="cm"/>
    </inkml:brush>
  </inkml:definitions>
  <inkml:trace contextRef="#ctx0" brushRef="#br0">12 108 25806,'-12'-12'1680,"12"1"-1680,8-3-432,12 2-504,4-5 936,2-8-224,2 8-249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925"/>
    </inkml:context>
    <inkml:brush xml:id="br0">
      <inkml:brushProperty name="width" value="0.05" units="cm"/>
      <inkml:brushProperty name="height" value="0.05" units="cm"/>
    </inkml:brush>
  </inkml:definitions>
  <inkml:trace contextRef="#ctx0" brushRef="#br0">1 3 18684,'3'13'1848,"-2"-9"-1103,0 0-385,1-5 440,1-3 168,0-15-312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5.388"/>
    </inkml:context>
    <inkml:brush xml:id="br0">
      <inkml:brushProperty name="width" value="0.05" units="cm"/>
      <inkml:brushProperty name="height" value="0.05" units="cm"/>
    </inkml:brush>
  </inkml:definitions>
  <inkml:trace contextRef="#ctx0" brushRef="#br0">30 1 16588,'-7'5'8119,"0"8"-5707,-3 11-1376,9-21-957,0-1 0,0 1 0,0-1-1,0 1 1,1-1 0,0 1 0,-1-1-1,1 1 1,0-1 0,0 6 0,1-8-69,-1 1 1,1 0 0,-1 0 0,1-1 0,-1 1 0,1 0 0,-1-1 0,1 1 0,-1-1 0,1 1 0,0 0 0,-1-1 0,1 1 0,0-1 0,0 0 0,-1 1 0,1-1 0,0 0 0,0 1-1,0-1 1,-1 0 0,1 0 0,0 0 0,0 0 0,0 0 0,0 0 0,-1 0 0,1 0 0,0 0 0,0 0 0,0 0 0,0 0 0,-1 0 0,1-1 0,1 0 0,12-2 76,0-1 1,0-1 0,0-1 0,21-11 0,-21 9-38,-1 2 1,1 0 0,0 1 0,16-5 0,-28 10-51,-1 0 1,0-1-1,1 1 1,-1 0-1,1 0 0,-1 0 1,0 0-1,1 0 1,-1 0-1,1 0 0,-1 1 1,0-1-1,1 0 1,-1 1-1,0-1 0,1 1 1,-1 0-1,0-1 0,0 1 1,0 0-1,0 0 1,2 1-1,-1 0-1,-1 0 1,1 0-1,-1 0 0,0 1 1,0-1-1,0 0 0,0 1 1,-1-1-1,1 0 0,0 1 1,0 4-1,-1 6-5,0 1 0,0-1 1,-5 24-1,4-31 5,0 1 9,0-4-8,0 0-1,0-1 1,1 1 0,-1 0-1,1-1 1,0 1-1,0 0 1,0 0-1,0-1 1,0 1 0,2 5-1,0-10-84,0 1 0,-1 0 0,1-1-1,-1 1 1,1-1 0,-1 0 0,1 1 0,-1-1-1,0 0 1,0 0 0,0 0 0,2-3 0,0 0 56,12-15-161,3-3-55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5.969"/>
    </inkml:context>
    <inkml:brush xml:id="br0">
      <inkml:brushProperty name="width" value="0.05" units="cm"/>
      <inkml:brushProperty name="height" value="0.05" units="cm"/>
    </inkml:brush>
  </inkml:definitions>
  <inkml:trace contextRef="#ctx0" brushRef="#br0">148 8 17228,'1'0'124,"-1"0"0,0 0 1,1 0-1,-1 0 1,1 0-1,-1 0 0,1 0 1,-1 0-1,0 0 0,1 0 1,-1 0-1,1 0 1,-1-1-1,0 1 0,1 0 1,-1 0-1,0 0 1,1-1-1,-1 1 0,0 0 1,1 0-1,-1-1 0,0 1 1,0 0-1,1-1 1,-1 1-1,0 0 0,0-1 1,0 1-1,1-1 0,-1 1 1,0-1-1,0 1 35,-1 0 1,1 0-1,-1 0 0,0-1 0,1 1 0,-1 0 1,1 0-1,-1 0 0,1 0 0,-1 0 1,1 0-1,-1 0 0,1 1 0,-1-1 0,1 0 1,-1 0-1,1 0 0,-1 0 0,1 1 0,-1-1 1,1 0-1,-1 0 0,1 1 0,0-1 0,-1 0 1,0 1-1,-10 9 783,-1 0 0,1 1 1,1 0-1,-17 24 0,17-23-667,2-2-177,0 0 0,1 1 0,0 0-1,1 0 1,0 0 0,0 1 0,2 0 0,-7 20-1,11-31-89,0 1-1,0-1 1,0 1-1,-1-1 0,1 0 1,1 1-1,-1-1 1,0 1-1,0-1 1,0 0-1,1 1 0,-1-1 1,1 0-1,-1 1 1,1-1-1,0 0 0,-1 0 1,1 0-1,0 1 1,0-1-1,1 1 0,0-1-2,0 1 0,0-1 0,0 1 0,0-1 0,0 0 0,1 0 0,-1 0 0,0 0 0,1 0 0,-1-1 0,4 1 0,8 1-11,0-1 1,1-1-1,21-1 1,-15 0 3,4 0-19,2 0-94,-1 0 0,1 2 0,-1 1 0,1 1 0,35 9 0,-58-10 76,1-1-1,-1 1 1,0 0-1,0 0 1,0 0-1,0 0 1,0 1-1,-1 0 1,7 5-1,-9-7 28,0 0 1,-1 1-1,1-1 0,0 0 0,0 1 0,-1-1 0,1 0 0,0 1 0,-1-1 1,0 1-1,1-1 0,-1 1 0,0-1 0,0 1 0,0-1 0,0 1 1,0 0-1,0-1 0,0 1 0,0-1 0,-1 1 0,1-1 0,0 1 0,-1-1 1,0 0-1,1 1 0,-1-1 0,0 1 0,1-1 0,-1 0 0,-1 2 0,-4 3 34,1 1 0,-1-1-1,0-1 1,0 1-1,0-1 1,-1 0-1,0 0 1,0-1-1,-13 6 1,-9 3 176,-35 10 1,53-19-161,-7 2 37,0-1-1,-1-1 1,-28 2 0,42-5-159,-1 0 0,1-1 0,0 0 0,0 0 0,-1-1 0,1 1 0,0-1 0,0 0 0,-1-1 0,1 1 0,0-1 1,0 0-1,1 0 0,-1 0 0,0-1 0,1 0 0,-5-3 0,6 3-164,1 0-1,0 0 1,-1 0-1,1-1 1,1 1-1,-1-1 1,0 1-1,1-1 1,-1 0 0,1 1-1,0-1 1,1 0-1,-2-6 1,2-2-301,-1-1 0,4-24 0,2-6-578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6.344"/>
    </inkml:context>
    <inkml:brush xml:id="br0">
      <inkml:brushProperty name="width" value="0.05" units="cm"/>
      <inkml:brushProperty name="height" value="0.05" units="cm"/>
    </inkml:brush>
  </inkml:definitions>
  <inkml:trace contextRef="#ctx0" brushRef="#br0">1 106 21973,'21'-6'2384,"4"-6"-1336,5 1-399,6 1 1383,-3-3-568,4 2-600,0 3-215,-3 3-497,-6-1-696,-2 0 512,-6-2-136,-6-1-41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7.903"/>
    </inkml:context>
    <inkml:brush xml:id="br0">
      <inkml:brushProperty name="width" value="0.05" units="cm"/>
      <inkml:brushProperty name="height" value="0.05" units="cm"/>
    </inkml:brush>
  </inkml:definitions>
  <inkml:trace contextRef="#ctx0" brushRef="#br0">65 222 9818,'74'-129'5477,"-18"50"1134,-56 78-6410,1-1-1,0 1 1,-1 0 0,1 0 0,0 0-1,0 0 1,0 1 0,0-1-1,0 0 1,0 0 0,0 0 0,0 1-1,2-2 1,-2 2-145,-1 1 0,0-1 0,0 0 0,1 0 0,-1 0 0,0 0 0,0 1 0,1-1 0,-1 0 0,0 0 0,0 0 0,0 1 0,1-1 0,-1 0 0,0 0 0,0 1 0,0-1 0,0 0 0,0 0 0,0 1 0,1-1 0,-1 0 0,0 1 0,0-1 0,0 0 0,0 0 0,0 1 0,0-1 0,0 0 0,0 1 0,0-1 1,0 0-1,0 1 0,-1-1 0,-6 40 1848,-85 225 54,-3 10-1914,91-261-44,0-4 5,1 0-1,1 0 1,-3 18-1,5-28-1,0 1 1,0-1-1,0 1 0,0 0 0,0-1 0,0 1 0,0-1 1,0 1-1,1 0 0,-1-1 0,0 1 0,0-1 1,0 1-1,1-1 0,-1 1 0,0-1 0,1 1 0,-1-1 1,0 1-1,1-1 0,-1 1 0,1-1 0,-1 1 1,1-1-1,-1 0 0,1 1 0,-1-1 0,1 0 0,-1 1 1,1-1-1,0 0 0,-1 0 0,1 0 0,-1 0 0,1 1 1,0-1-1,-1 0 0,1 0 0,-1 0 0,1 0 1,0 0-1,-1 0 0,1-1 0,-1 1 0,1 0 0,0 0 1,0-1-1,27-9 79,-15 2-28,0 0 1,0-1 0,0 0-1,-1-1 1,12-14-1,1 1 39,4-4-159,-2-1 0,-1-1 0,-1-1 0,-1-1-1,-2-1 1,24-46 0,-43 71-171,0 0 0,0 0 0,0 0 0,-1 0 1,-1 0-1,1-1 0,-1 1 0,1-16 0,-2 2-330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8.321"/>
    </inkml:context>
    <inkml:brush xml:id="br0">
      <inkml:brushProperty name="width" value="0.05" units="cm"/>
      <inkml:brushProperty name="height" value="0.05" units="cm"/>
    </inkml:brush>
  </inkml:definitions>
  <inkml:trace contextRef="#ctx0" brushRef="#br0">13 0 18548,'-6'32'2112,"3"-1"-1175,1-2-385,0 0 1064,2-1-232,0 2-615,3-1-497,3-9-1041,2-1-303,2-14 832,5 1-224,1-6-224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8.691"/>
    </inkml:context>
    <inkml:brush xml:id="br0">
      <inkml:brushProperty name="width" value="0.05" units="cm"/>
      <inkml:brushProperty name="height" value="0.05" units="cm"/>
    </inkml:brush>
  </inkml:definitions>
  <inkml:trace contextRef="#ctx0" brushRef="#br0">120 2 24549,'0'0'52,"0"0"0,0 0 0,0 0 0,0 0-1,0 0 1,0 0 0,0 0 0,0 0 0,0 0 0,0 0-1,0 0 1,0 0 0,1 1 0,-1-1 0,0 0 0,0 0-1,0 0 1,0 0 0,0 0 0,0 0 0,0 0 0,0 0-1,0 0 1,1 0 0,-1 0 0,0 0 0,0 0 0,0 0-1,0 0 1,0-1 0,0 1 0,0 0 0,0 0 0,0 0 0,0 0-1,0 0 1,1 0 0,-1 0 0,0 0 0,0 0 0,0 0-1,0 0 1,0 0 0,0 0 0,0 0 0,0 0 0,0-1-1,0 1 1,0 0 0,0 0 0,0 0 0,0 0 0,0 0-1,0 0 1,0 14 951,-4 25-269,-65 243-175,35-160-506,30-107-123,1-8-166,1-1 1,0 1-1,1 0 0,-1 0 1,1 0-1,1-1 0,-1 1 0,1 0 1,2 11-1,-2-18 213,0 1 1,0-1-1,0 0 1,0 0-1,0 1 0,0-1 1,1 0-1,-1 1 1,0-1-1,0 0 1,0 0-1,1 1 0,-1-1 1,0 0-1,0 0 1,1 0-1,-1 1 0,0-1 1,0 0-1,1 0 1,-1 0-1,0 0 1,1 0-1,-1 0 0,0 1 1,1-1-1,-1 0 1,0 0-1,1 0 1,-1 0-1,0 0 0,0 0 1,1 0-1,-1 0 1,0 0-1,1-1 1,-1 1-1,0 0 0,1 0 1,-1 0-1,1 0 1,7-6-611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9.126"/>
    </inkml:context>
    <inkml:brush xml:id="br0">
      <inkml:brushProperty name="width" value="0.05" units="cm"/>
      <inkml:brushProperty name="height" value="0.05" units="cm"/>
    </inkml:brush>
  </inkml:definitions>
  <inkml:trace contextRef="#ctx0" brushRef="#br0">1 316 18324,'44'48'4681,"-39"-44"-4500,0 0 0,0-1 0,1 0 0,-1 0 0,1 0 0,-1 0 0,1-1 0,0 0 0,0 0 0,0-1 0,0 0 0,0 0 0,1 0 0,-1-1 1,0 0-1,0 0 0,11-2 0,-13 2-105,1-1 0,-1-1-1,0 1 1,1-1 0,-1 0 0,0 0 0,0 0 0,0 0 0,-1-1 0,1 1 0,0-1 0,-1 0 0,0 0 0,0-1 0,0 1 0,0 0 0,0-1 0,-1 0-1,1 0 1,-1 0 0,0 0 0,0 0 0,-1 0 0,1 0 0,0-6 0,-1 7-21,0-1-1,0 0 1,-1 0 0,0 0 0,1 0-1,-1 0 1,-1 0 0,1 0 0,-1 0-1,1 0 1,-1 0 0,-2-6-1,2 9-46,1 0-1,-1 1 1,1-1-1,0 0 1,-1 1 0,1-1-1,-1 0 1,1 1-1,-1-1 1,0 1-1,1-1 1,-1 1-1,0-1 1,1 1-1,-1-1 1,0 1-1,1 0 1,-1-1-1,0 1 1,0 0-1,0 0 1,1-1 0,-1 1-1,-1 0 1,0 0-7,0 1 0,0-1 0,0 1 1,0-1-1,1 1 0,-1 0 1,0 0-1,0 0 0,0 0 0,1 0 1,-1 0-1,1 0 0,-1 0 1,-2 3-1,-3 3-7,1 1 0,0-1 1,0 1-1,1 0 0,-1 1 1,2-1-1,-8 18 0,10-19 4,-1-1-1,1 1 1,0-1-1,1 1 0,0-1 1,0 1-1,0 0 1,1 0-1,0 0 1,0-1-1,1 1 1,1 8-1,-1-13 3,-1 0 0,1 0-1,0 0 1,0 0 0,-1-1 0,1 1 0,0 0-1,1-1 1,-1 1 0,0 0 0,0-1-1,1 0 1,-1 1 0,1-1 0,-1 0-1,1 1 1,-1-1 0,1 0 0,0 0-1,3 1 1,-2-1 4,1 0 0,0-1 0,0 1 0,-1-1 0,1 0 0,0 0 0,0 0 0,-1 0 0,1-1 0,4 0 0,7-3 35,-1-1 0,0 0 0,0 0 1,16-10-1,-7 0 89,0 0 1,-1-1 0,-1-2-1,35-36 1,-48 48 29,-9 16-77,-15 28-14,7-17 23,5-10-21,1 0-1,0 0 1,1 0 0,-2 15 0,4-24-56,0 0 1,0 0-1,0 0 0,0 0 1,0 1-1,1-1 0,-1 0 1,1 0-1,-1 0 0,1 0 1,0-1-1,0 1 0,1 3 1,-1-4-15,0 0 1,0 0 0,0-1-1,0 1 1,0 0-1,0 0 1,0-1 0,1 1-1,-1-1 1,0 1 0,0-1-1,0 1 1,1-1-1,-1 0 1,0 0 0,0 0-1,1 0 1,-1 1 0,0-2-1,1 1 1,-1 0-1,0 0 1,0 0 0,2-1-1,-1 0-83,1 1 0,-1-1 0,0 0 0,0 0 0,0 0 0,0 0-1,0 0 1,0 0 0,0-1 0,0 1 0,-1-1 0,1 1 0,-1-1 0,1 0 0,-1 1-1,1-1 1,1-4 0,1 0-16,-1-1 0,0 0 0,-1 1 0,4-14 0,2-26-313</inkml:trace>
  <inkml:trace contextRef="#ctx0" brushRef="#br0" timeOffset="1">510 0 20284,'-3'12'1697,"3"4"-1161,4 2-448,3 1-56,2 1 376,4 0-216,5 3-176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6.880"/>
    </inkml:context>
    <inkml:brush xml:id="br0">
      <inkml:brushProperty name="width" value="0.05" units="cm"/>
      <inkml:brushProperty name="height" value="0.05" units="cm"/>
    </inkml:brush>
  </inkml:definitions>
  <inkml:trace contextRef="#ctx0" brushRef="#br0">6 88 15395,'-1'-1'95,"1"1"0,0-1 0,-1 0 1,1 0-1,0 1 0,0-1 0,0 0 0,-1 0 0,1 1 0,0-1 0,0 0 0,0 0 0,0 0 0,0 1 0,0-1 0,1 0 0,-1 0 1,0 0-1,0 1 0,1-1 0,-1 0 0,0 0 0,1 1 0,-1-1 0,0 0 0,1 1 0,-1-1 0,1 0 0,-1 1 0,1-1 0,0 1 1,-1-1-1,1 1 0,0-1 0,-1 1 0,1 0 0,0-1 0,-1 1 0,1 0 0,1-1 0,36-16 1243,-33 15-1023,19-7 199,0 1 1,0 1-1,1 2 1,0 0 0,48-2-1,-70 7-487,0 0 0,0 0 0,0 0 0,1 0 0,-1 1-1,0 0 1,0-1 0,0 1 0,-1 0 0,1 1 0,0-1 0,5 3 0,-7-3-23,0 0 1,0 0-1,-1 0 0,1 0 1,0 1-1,0-1 1,-1 0-1,1 0 1,0 1-1,-1-1 0,1 0 1,-1 1-1,0-1 1,1 0-1,-1 1 1,0-1-1,0 1 0,0-1 1,0 1-1,0-1 1,0 0-1,0 1 0,-1-1 1,1 1-1,0-1 1,-1 0-1,1 1 1,-1-1-1,1 0 0,-2 2 1,-3 8 1,-2 0-1,1 0 1,-1 0 0,-1-1 0,-14 16-1,-52 46 74,47-47-21,18-16-41,-70 72 147,71-72-137,0 1-1,1-1 1,0 2-1,1-1 1,1 1-1,-1 0 1,-3 12-1,8-21-23,1 1 1,-1-1-1,1 0 0,-1 1 1,1-1-1,0 0 1,0 1-1,0-1 0,0 1 1,0-1-1,1 0 0,-1 1 1,1-1-1,0 0 0,-1 1 1,1-1-1,0 0 0,0 0 1,1 0-1,-1 0 1,0 0-1,1 0 0,-1 0 1,1 0-1,0-1 0,-1 1 1,1-1-1,0 1 0,0-1 1,0 1-1,0-1 0,0 0 1,0 0-1,1 0 1,2 1-1,9 3-25,0-1 0,1 0 0,-1-1 0,22 3 0,-25-5-24,0 2-137,1-2 0,0 1 0,0-1 0,0-1 0,0 0 0,-1-1 0,1 0 0,22-6 0,-9-3-126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9.796"/>
    </inkml:context>
    <inkml:brush xml:id="br0">
      <inkml:brushProperty name="width" value="0.05" units="cm"/>
      <inkml:brushProperty name="height" value="0.05" units="cm"/>
    </inkml:brush>
  </inkml:definitions>
  <inkml:trace contextRef="#ctx0" brushRef="#br0">112 287 20588,'-16'10'1127,"0"1"0,-22 22 0,34-29-954,0-1 0,0 1 0,1 0 1,0 1-1,-1-1 0,2 0 1,-1 1-1,0 0 0,1 0 1,0 0-1,0 0 0,1 0 1,-1 0-1,0 6 0,2-10-149,0 0-1,0 0 0,0 0 1,0 0-1,0 0 0,1 0 1,-1 0-1,0 0 1,1 0-1,-1 0 0,1 0 1,-1 0-1,1 0 0,-1 0 1,1-1-1,-1 1 0,1 0 1,0 0-1,-1-1 0,1 1 1,0 0-1,0-1 0,0 1 1,0-1-1,-1 1 1,1-1-1,0 1 0,0-1 1,0 0-1,0 1 0,0-1 1,0 0-1,0 0 0,0 0 1,0 1-1,0-1 0,0 0 1,0-1-1,0 1 0,2 0 1,5 0 55,-1-1 0,0 0 1,1-1-1,10-2 0,-5-1 20,-1 0 0,-1-1-1,1 0 1,-1-1 0,0 0 0,0-1 0,-1 0-1,14-14 1,-6 3 79,-1 0 0,0-1 1,18-30-1,-3-4 170,46-100 1,-68 121-374,-11 25-22,-7 18-5,-8 17 36,1 1 0,1 1 0,2 0 0,1 1 0,1 0 0,2 0 0,-5 36 0,11-58 19,2 1 0,-1-1 0,1 1 0,0-1 0,1 1 1,0-1-1,2 9 0,-2-14-5,-1 0 0,1-1 1,0 1-1,0-1 0,0 1 1,1-1-1,-1 1 0,1-1 1,-1 0-1,1 0 0,0 0 1,0 0-1,0 0 0,0 0 1,0 0-1,0-1 0,0 1 1,1-1-1,-1 1 0,0-1 1,1 0-1,-1 0 0,1 0 1,0 0-1,4 0 0,0 0-6,0-1 0,1 0 0,-1 0 0,0 0 0,0-1 0,0-1 0,-1 1 0,1-1 0,0 0 0,0 0 0,-1-1 0,7-3 0,-2 0 4,-1 0-1,0 0 1,-1-1 0,1 0-1,-1-1 1,11-12 0,-10 5 33,-10 14-27,0 1 0,0 0 0,0-1-1,0 1 1,0 0 0,0-1-1,0 1 1,0 0 0,0-1-1,0 1 1,0 0 0,0 0-1,0-1 1,0 1 0,0 0-1,-1-1 1,1 1 0,0 0 0,0 0-1,0-1 1,0 1 0,-1 0-1,1 0 1,0-1 0,0 1-1,0 0 1,-1 0 0,1 0-1,-1-1 1,0 1 2,0 0 0,-1-1 0,1 1 1,-1 0-1,1 0 0,-1 0 0,1 0 0,-1 1 0,1-1 0,-1 0 0,1 0 1,0 1-1,-1-1 0,1 1 0,-1 0 0,1-1 0,0 1 0,-2 1 0,-5 3 8,0 1 0,0 0 0,-9 8 0,15-12-18,0 0-1,0 0 1,0 1-1,0-1 1,0 0 0,0 1-1,1-1 1,-1 1 0,1 0-1,-1 0 1,1-1 0,0 1-1,0 0 1,0 4-1,1-6 4,0 0-1,0 0 0,1 0 1,-1-1-1,0 1 0,1 0 1,-1 0-1,1-1 0,-1 1 0,1 0 1,-1 0-1,1-1 0,-1 1 1,1 0-1,0-1 0,-1 1 1,1-1-1,0 1 0,-1-1 1,1 1-1,0-1 0,0 0 1,0 1-1,0-1 0,-1 0 0,1 0 1,0 1-1,1-1 0,28 4-64,-29-4 65,140 3-234,-83-4 411,64 8 1,-122-7-139,1 0 1,-1 0-1,0 0 1,1-1-1,-1 1 1,0 0 0,0 0-1,1-1 1,-1 1-1,0 0 1,0 0-1,1-1 1,-1 1-1,0 0 1,0-1-1,0 1 1,0 0-1,1-1 1,-1 1 0,0 0-1,0-1 1,0 1-1,0 0 1,0-1-1,0 1 1,0-1-1,0 1 1,0 0-1,0-1 1,0 1 0,0 0-1,0-1 1,-1 1-1,0-16 251,0 15-213,-6-42 677,0 0-726,-3-73 0,9 116-55,1 0-1,0 0 1,0-1 0,0 1-1,0 0 1,0-1 0,0 1-1,0 0 1,0 0 0,0-1-1,0 1 1,0 0-1,0-1 1,0 1 0,0 0-1,0 0 1,0-1 0,0 1-1,0 0 1,1 0 0,-1-1-1,0 1 1,0 0-1,0 0 1,0-1 0,0 1-1,1 0 1,-1 0 0,0 0-1,0-1 1,1 1 0,-1 0-1,0 0 1,0 0-1,0 0 1,1 0 0,-1-1-1,0 1 1,1 0 0,-1 0-1,0 0 1,0 0-1,1 0 1,-1 0 0,0 0-1,0 0 1,1 0 0,-1 0-1,0 0 1,1 0 0,-1 0-1,0 0 1,0 0-1,1 0 1,-1 0 0,0 1-1,0-1 1,1 0 0,-1 0-1,17 13-229,-13-9 59,14 9-318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5.373"/>
    </inkml:context>
    <inkml:brush xml:id="br0">
      <inkml:brushProperty name="width" value="0.05" units="cm"/>
      <inkml:brushProperty name="height" value="0.05" units="cm"/>
    </inkml:brush>
  </inkml:definitions>
  <inkml:trace contextRef="#ctx0" brushRef="#br0">1 377 17380,'4'51'1741,"1"18"-19,2 1 0,26 100 1,-29-152-1462,0-3 63,0 0-1,1 0 0,13 27 1,-17-39-265,0-1 1,1 1 0,-1-1-1,1 0 1,-1 1 0,1-1-1,0 0 1,-1 0 0,1 0-1,0 0 1,1-1 0,-1 1-1,0 0 1,0-1 0,1 0-1,-1 1 1,1-1 0,-1 0-1,1 0 1,-1-1 0,1 1-1,0 0 1,-1-1 0,1 0-1,0 1 1,0-1 0,-1 0-1,1 0 1,3-1 0,1-1 39,0 0 1,0-1 0,0 0 0,0 0 0,0 0 0,-1-1 0,0 0 0,10-8 0,4-5 140,19-22 0,-22 22-126,201-217 700,22-22-511,16 24-1056,-249 225 476,0 2 0,1-1 0,0 1-1,0 0 1,0 1 0,0 0 0,1 0-1,14-4 1,-22 8 263,-1 0 0,0-1 0,1 1-1,-1 0 1,0 0 0,0 0 0,1 0 0,-1 0-1,0 0 1,1-1 0,-1 1 0,0 0 0,1 0 0,-1 0-1,0 0 1,1 0 0,-1 0 0,0 0 0,1 0-1,-1 0 1,0 1 0,1-1 0,-1 0 0,0 0 0,0 0-1,1 0 1,-1 0 0,0 0 0,1 1 0,-1-1-1,0 0 1,0 0 0,1 0 0,-1 1 0,0-1 0,0 0-1,0 0 1,1 1 0,-1-1 0,0 0 0,0 1-1,-5 13-663,-5-2 178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5.874"/>
    </inkml:context>
    <inkml:brush xml:id="br0">
      <inkml:brushProperty name="width" value="0.05" units="cm"/>
      <inkml:brushProperty name="height" value="0.05" units="cm"/>
    </inkml:brush>
  </inkml:definitions>
  <inkml:trace contextRef="#ctx0" brushRef="#br0">46 4 19628,'4'-4'2161,"1"6"-1497,-5 13-280,0 8 1152,-2 19-544,-1 2-223,1 22-481,0 3-168,2 1 0,0-1-88,-1-7-280,1-5-160,-6-15-577,0-7 25,-2-20 664,-4-5-200,-1-16-200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6.295"/>
    </inkml:context>
    <inkml:brush xml:id="br0">
      <inkml:brushProperty name="width" value="0.05" units="cm"/>
      <inkml:brushProperty name="height" value="0.05" units="cm"/>
    </inkml:brush>
  </inkml:definitions>
  <inkml:trace contextRef="#ctx0" brushRef="#br0">1 194 15923,'3'-11'403,"0"1"0,1 0 0,0 0 0,1 0 0,0 0 0,0 1 0,1-1 0,0 1 0,1 1 0,0-1 0,0 1 0,1 1-1,13-11 1,-13 11-171,1 1-1,-1 1 1,1-1-1,0 1 1,0 1-1,1 0 0,0 0 1,-1 1-1,1 0 1,0 0-1,0 1 1,1 1-1,-1 0 1,14 0-1,-19 1-206,-1 1 0,0-1 0,1 1 0,-1 0 0,0 0 0,0 0 0,0 1 0,0-1 0,0 1 0,0 0 0,0 0 0,0 1 0,-1-1 0,1 1 0,-1 0 0,0-1 0,0 2 0,0-1 0,0 0 0,0 1 0,-1-1 0,1 1 0,-1-1 0,0 1 0,2 5 0,-2-4-23,-1 1 1,0-1-1,1 1 1,-2-1-1,1 1 1,-1-1-1,0 1 1,0 0-1,0-1 0,-1 1 1,1-1-1,-2 1 1,1-1-1,0 1 1,-1-1-1,0 0 1,-1 0-1,1 0 0,-5 7 1,0-1-38,-1-1 0,0-1-1,0 0 1,-1 0 0,0 0 0,-1-1 0,0 0 0,0-1 0,0 0 0,-1-1 0,0 0-1,-1-1 1,1 0 0,-22 6 0,31-11-40,0 1 0,0-1 0,0 0 0,-1 0 0,1 0 0,0 0 0,0 0 0,0 0 0,-1 0 0,1-1 0,-2 0 0,3 1 63,1-1 0,-1 1 0,1 0 1,-1 0-1,1-1 0,-1 1 0,1-1 0,-1 1 0,1-1 0,-1 1 0,1 0 0,-1-1 0,1 1 0,0-1 0,-1 0 0,1 1 0,0-1 0,0 1 0,-1-1 0,1 0 0,0 1 0,0-1 1,0 1-1,0-1 0,0 0 0,0 1 0,0-1 0,0 0 0,0 1 0,0-1 0,0 1 0,0-1 0,0 0 0,0 1 0,0-1 0,1 1 0,-1-1 0,0 0 0,1 1 0,-1-1 0,10-12-417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6.699"/>
    </inkml:context>
    <inkml:brush xml:id="br0">
      <inkml:brushProperty name="width" value="0.05" units="cm"/>
      <inkml:brushProperty name="height" value="0.05" units="cm"/>
    </inkml:brush>
  </inkml:definitions>
  <inkml:trace contextRef="#ctx0" brushRef="#br0">37 1 17100,'3'5'283,"0"0"1,1 0 0,-2 1-1,1-1 1,-1 1 0,0-1-1,0 1 1,0 0 0,-1 0-1,0 0 1,0 0-1,0 10 1,-2 8 842,-5 45 0,1-24-20,0 5-371,-2 34 361,8-78-221,1-15-490,2-16 1,-4-12-116,-1-1 0,-2 1 0,-1 0 0,-2-1 0,-11-38 0,10 57-401,7 19 102,0 0 0,0-1 0,0 1 0,0 0 0,0-1 0,0 1 0,0 0 0,-1-1 0,1 1 0,0 0 0,0-1 0,0 1-1,0 0 1,0-1 0,-1 1 0,1 0 0,0-1 0,0 1 0,-1 0 0,1 0 0,0-1 0,0 1 0,-1 0 0,1 0-1,0 0 1,-1-1 0,1 1 0,0 0 0,-1 0 0,1 0 0,0 0 0,-1 0 0,1 0 0,0 0 0,-1 0 0,1 0-5,0 1 0,0 0 0,0 0 0,0 0 0,0 0 0,0 0 0,0-1 0,0 1 0,1 0 0,-1 0 0,0 0 0,0 0 0,1-1 0,-1 1 0,1 0 0,-1 0 0,1-1 0,-1 1 0,1 0 0,-1-1 0,1 1 0,0-1 0,0 1 0,18 15-365,0-8-61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7.024"/>
    </inkml:context>
    <inkml:brush xml:id="br0">
      <inkml:brushProperty name="width" value="0.05" units="cm"/>
      <inkml:brushProperty name="height" value="0.05" units="cm"/>
    </inkml:brush>
  </inkml:definitions>
  <inkml:trace contextRef="#ctx0" brushRef="#br0">172 6 17388,'-1'-1'73,"1"1"1,0 0-1,0-1 0,-1 1 1,1 0-1,0-1 1,-1 1-1,1 0 1,0-1-1,-1 1 0,1 0 1,-1 0-1,1-1 1,0 1-1,-1 0 1,1 0-1,-1 0 0,1 0 1,0 0-1,-1 0 1,1 0-1,-1-1 1,1 1-1,-1 0 0,1 1 1,-1-1-1,1 0 1,0 0-1,-1 0 1,1 0-1,-1 0 0,1 0 1,-1 1-1,-18 3 413,11 1-260,-1-1 0,1 2 0,1-1 1,-1 1-1,1 0 0,0 0 0,0 1 1,1 0-1,0 0 0,0 1 1,0-1-1,1 1 0,0 0 0,-4 12 1,3-6-126,0 0 0,1 1 0,0 0 0,2 0 0,-1 0 0,2 0 0,-2 31 0,5-42-30,-1 0 0,0 0-1,1 0 1,0-1 0,0 1 0,0 0 0,0-1 0,1 1 0,-1 0 0,4 3-1,-5-6-42,0 0-1,1-1 0,-1 1 0,1 0 0,0 0 1,-1-1-1,1 1 0,-1-1 0,1 1 0,0-1 1,0 1-1,-1-1 0,1 1 0,0-1 0,0 1 1,0-1-1,-1 0 0,1 0 0,0 1 0,0-1 1,0 0-1,0 0 0,0 0 0,-1 0 0,1 0 1,0 0-1,0 0 0,0 0 0,0 0 0,0 0 1,0-1-1,-1 1 0,1 0 0,0-1 1,0 1-1,0 0 0,-1-1 0,1 1 0,0-1 1,-1 1-1,1-1 0,0 0 0,-1 1 0,1-1 1,0 0-1,-1 1 0,1-1 0,0-1 0,3-4 119,1 0 0,-1-1 0,0 1-1,0-1 1,-1 0 0,0 0-1,0 0 1,2-9 0,-4 11-179,0 1 0,0 0-1,0-1 1,0 1 0,-1 0 0,0-1-1,0 1 1,0-1 0,0 1 0,-1-1 0,0 1-1,0 0 1,0-1 0,0 1 0,-3-6 0,3 9-91,0 0 0,0 0 0,0 0 0,-1 0 0,1 0 0,0 0 0,0 0 0,-1 0 0,1 0 0,0 1 0,-1-1 0,1 1 0,-1-1 0,1 1 0,-1 0 0,1-1 0,-1 1 0,1 0 0,-1 0 0,1 0 0,-1 0 0,1 0 0,-1 0 0,1 0 0,-3 2 0,-4 0-624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7.462"/>
    </inkml:context>
    <inkml:brush xml:id="br0">
      <inkml:brushProperty name="width" value="0.05" units="cm"/>
      <inkml:brushProperty name="height" value="0.05" units="cm"/>
    </inkml:brush>
  </inkml:definitions>
  <inkml:trace contextRef="#ctx0" brushRef="#br0">270 154 15987,'1'-2'345,"0"0"0,1 1 0,-1-1 1,0 0-1,0 0 0,0 0 0,0 0 0,0 0 0,0 0 0,-1 0 0,1 0 0,-1 0 0,1 0 0,-1 0 0,0 0 0,0-1 0,0 1 0,0-3 0,-1 4-226,1 0-1,-1-1 1,1 1-1,-1 0 1,1 0 0,-1 0-1,0 0 1,1 1-1,-1-1 1,0 0-1,0 0 1,0 0 0,0 1-1,1-1 1,-1 0-1,0 1 1,0-1 0,-1 1-1,1-1 1,0 1-1,0-1 1,0 1 0,0 0-1,0-1 1,0 1-1,0 0 1,-1 0 0,1 0-1,0 0 1,0 0-1,0 0 1,0 0 0,-1 1-1,1-1 1,-1 1-1,-7 1 0,1 0 0,0 0-1,0 1 1,0 0 0,0 1-1,1 0 1,-1 0 0,1 1-1,0-1 1,0 2 0,-10 9-1,2 0-66,1 0-1,0 1 1,-17 28-1,20-26-12,0 1 0,1 0-1,1 0 1,-9 30 0,15-41-25,1 0 0,0 0 0,0 0 0,1 1 0,0-1 0,0 1 0,1-1 0,0 1 0,1-1 0,0 1 0,0-1 0,1 0 0,4 16 0,-4-20-9,0-1 0,0 1 0,1-1 0,-1 0-1,1 1 1,-1-1 0,1 0 0,0-1 0,0 1 0,1 0 0,-1-1 0,0 0 0,1 0 0,0 0 0,-1 0 0,1 0 0,0-1-1,0 1 1,0-1 0,0 0 0,0-1 0,0 1 0,0-1 0,0 1 0,0-1 0,1 0 0,5-1 0,-1 0 5,0-1 1,0 1 0,0-1 0,0-1-1,-1 1 1,1-2 0,-1 1 0,1-1-1,-1 0 1,0-1 0,10-7 0,-5 0 65,0 0 1,0-1 0,-1-1-1,-1 0 1,0-1 0,-1 0-1,-1 0 1,0-1 0,-1 0-1,-1 0 1,-1-1 0,0 0-1,-1-1 1,0 1 0,-2-1-1,0 0 1,-1 0 0,-1-25-1,-1 37-27,0 0 0,-1 0 0,0 0 0,-4-10 0,5 14-43,0 1 1,-1 0-1,1-1 0,-1 1 1,1 0-1,-1 0 1,1 0-1,-1-1 0,0 1 1,0 0-1,0 0 1,1 0-1,-1 0 0,0 0 1,0 0-1,0 1 1,0-1-1,-1 0 0,1 0 1,0 1-1,0-1 1,0 1-1,-1-1 0,1 1 1,0-1-1,-3 1 1,4 0-7,0 0 0,0 0 0,-1 0 1,1-1-1,0 1 0,0 0 0,-1 0 1,1 0-1,0 0 0,0 1 0,0-1 0,-1 0 1,1 0-1,0 0 0,0 0 0,-1 0 1,1 0-1,0 0 0,0 0 0,0 0 1,-1 0-1,1 1 0,0-1 0,0 0 1,0 0-1,0 0 0,-1 0 0,1 1 1,0-1-1,0 0 0,0 0 0,0 0 1,0 1-1,0-1 0,0 0 0,-1 0 1,1 0-1,0 1 0,0-1 0,5 10-69,13 7-67,-2-12 74,-1 0 0,1-1 0,29 4 0,-24-5 27,0 1 1,22 7-1,-38-9 31,0 0-1,1 0 1,-1 1 0,0 0-1,0-1 1,-1 2-1,1-1 1,0 0-1,-1 1 1,0 0 0,0 0-1,4 6 1,-6-7 3,-1-1 0,1 1 0,-1 0 0,0 0 0,0 0 0,0 0 0,0 0 0,-1 1 1,1-1-1,-1 0 0,0 0 0,0 0 0,0 0 0,0 1 0,-1-1 0,1 0 0,-1 0 0,0 0 0,0 0 1,0 0-1,0 0 0,-3 6 0,4-9 4,0 0 0,0 0 0,0 1 0,0-1 0,-1 0 0,1 1 0,0-1 1,0 0-1,0 0 0,0 1 0,0-1 0,-1 0 0,1 0 0,0 1 0,0-1 0,-1 0 1,1 0-1,0 0 0,0 0 0,-1 1 0,1-1 0,0 0 0,0 0 0,-1 0 0,1 0 0,0 0 1,-1 0-1,1 0 0,0 0 0,0 0 0,-1 1 0,1-1 0,0 0 0,-1-1 0,1 1 0,0 0 1,-1 0-1,1 0 0,0 0 0,0 0 0,-1 0 0,1 0 0,0 0 0,-1 0 0,1-1 1,0 1-1,0 0 0,-1 0 0,1 0 0,0-1 0,0 1 0,0 0 0,-1 0 0,1-1 0,0 1 1,0 0-1,0 0 0,0-1 0,0 1 0,-1 0 0,1 0 0,0-1 0,0 1 0,0 0 0,0-1 1,0 1-1,-1-3 8,0 1 1,0 0 0,1-1 0,-1 1-1,0-1 1,1 1 0,0-6-1,2-28 110,12-54-1,-12 78-133,1 0 1,1 0-1,0 1 0,1-1 1,0 1-1,0 0 1,1 0-1,10-13 1,-13 22-159,0 0 1,-1-1 0,1 2 0,0-1 0,0 0 0,1 1 0,-1-1-1,0 1 1,0 0 0,1 0 0,-1 0 0,1 0 0,-1 1 0,0 0 0,1-1-1,-1 1 1,1 0 0,6 2 0,26-5-1013,-12-5 474,-2-4-170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8.149"/>
    </inkml:context>
    <inkml:brush xml:id="br0">
      <inkml:brushProperty name="width" value="0.05" units="cm"/>
      <inkml:brushProperty name="height" value="0.05" units="cm"/>
    </inkml:brush>
  </inkml:definitions>
  <inkml:trace contextRef="#ctx0" brushRef="#br0">100 36 16732,'-3'-24'1470,"-3"14"-777,6 10-676,0-1 0,0 1 1,0 0-1,-1 0 0,1 0 1,0 0-1,0 0 1,-1 0-1,1 0 0,0 0 1,0 0-1,-1 0 0,1 0 1,0 0-1,-1 0 1,1 0-1,0 0 0,0 0 1,-1 0-1,1 0 0,0 1 1,0-1-1,0 0 1,-1 0-1,1 0 0,0 0 1,0 0-1,0 1 0,-1-1 1,1 0-1,0 0 1,0 0-1,0 0 0,0 1 1,-1-1-1,1 0 0,0 0 1,0 1-1,-5 8 301,0 0 0,1 1-1,0-1 1,1 1 0,0 0-1,1 0 1,-2 12 0,0-5-137,-38 238 768,38-204-794,2 1 0,2-1 0,8 52 0,-7-89-62,5 26 216,-6-37-250,1-1 1,0 0 0,-1 1 0,1-1 0,0 0-1,0 0 1,0 0 0,1 1 0,-1-1-1,0 0 1,1-1 0,2 4 0,-4-4-37,1-1 0,-1 0 0,1 0 0,-1 1 0,1-1 0,-1 0 0,1 0 0,-1 0 0,1 0 0,-1 1 0,1-1 0,-1 0 0,1 0-1,-1 0 1,1 0 0,0 0 0,-1 0 0,1 0 0,-1-1 0,1 1 0,-1 0 0,1 0 0,-1 0 0,1 0 0,-1-1 0,1 1 0,-1 0 0,0-1 0,1 1 0,-1 0 0,1-1 0,-1 1 0,0 0 0,1-1 0,-1 1 0,0-1 0,1 1 0,-1 0 0,0-1 0,0 1 0,1-1 0,-1 1 0,0-2 0,10-23 528,-9 22-472,6-22 127,-1-1 0,-1 1 0,-1-1-1,-2 0 1,0 0 0,-2 0 0,-1 0 0,-1 0-1,-9-45 1,11 69-203,-9-26 6,9 27-13,0 0 1,0 1-1,-1-1 1,1 0-1,0 0 1,-1 0-1,1 0 0,-1 1 1,1-1-1,-1 0 1,1 0-1,-1 1 0,1-1 1,-1 1-1,0-1 1,0 0-1,1 1 0,-1-1 1,0 1-1,0-1 1,1 1-1,-1 0 1,0-1-1,0 1 0,-1 0 1,2 0-1,-1 0 0,1 1 0,-1-1 0,0 1 0,1-1-1,-1 0 1,1 1 0,0-1 0,-1 1 0,1 0 0,-1-1 0,1 1 0,0-1 0,-1 1 0,1 0 0,0-1 0,0 1 0,0-1 0,-1 1 0,1 0 0,0-1 0,0 1 0,0 0 0,0 0-1,0-1 1,0 1 0,0 1 0,2 20-56,-2-16 50,1 0 0,0-1 1,1 1-1,-1-1 0,1 1 0,0-1 0,1 0 0,-1 0 0,1 0 0,0 0 0,0 0 0,1-1 0,-1 1 0,1-1 0,0 0 0,0 0 0,1-1 0,-1 1 0,10 5 0,-8-6 9,1 0 0,-1 0 0,1-1 0,0 0 1,-1 0-1,1-1 0,0 0 0,0 0 0,0-1 0,0 1 0,0-2 1,0 1-1,0-1 0,0 0 0,13-3 0,-5-1 14,0 0 0,-1-1 0,0 0 0,0-1 0,-1-1 0,0 0 0,0-1-1,-1 0 1,0-1 0,-1 0 0,0-1 0,10-13 0,-14 13 16,-10 10-16,-15 13-44,13-6 26,0-1 0,1 1 0,0 0 1,0 0-1,0 0 0,1 1 0,-1-1 1,2 1-1,-1 0 0,1 0 0,0 0 1,0 0-1,1 0 0,0 0 0,0 12 1,1-18 8,0 0 0,0 1 0,0-1 0,1 0 0,-1 0 1,0 0-1,1 1 0,-1-1 0,1 0 0,-1 0 0,1 0 0,0 0 0,-1 0 1,1 0-1,0 0 0,0 0 0,0 0 0,0-1 0,0 1 0,0 0 0,0 0 1,1 0-1,0 0 9,0 0 0,1-1 0,-1 1 0,0-1 0,1 1 0,-1-1 0,0 0 0,1 0 0,-1 0 0,5 0 0,1-1 26,1-1 0,-1 0 0,0-1 0,0 1 0,12-7 0,0-2 8,-1-1 1,0 0-1,-1-2 1,-1 0-1,0-1 1,-1-1-1,0 0 1,-1-1-1,22-33 1,-32 41-63,-8 9-26,-8 15-19,5-5 50,1 1 1,1 0-1,0-1 1,1 1-1,-3 13 1,5-18-24,0-1 0,0 0 1,1 0-1,0 0 0,0 0 0,0 1 1,0-1-1,1 0 0,0 0 1,0 0-1,0 0 0,1 0 0,3 8 1,-4-11-73,0 0 1,1-1-1,-1 1 1,0 0-1,1-1 1,0 1-1,-1-1 1,1 0-1,0 0 0,-1 1 1,1-1-1,0 0 1,0 0-1,0-1 1,0 1-1,0 0 1,0-1-1,0 1 1,0-1-1,0 0 1,1 1-1,-1-1 1,0 0-1,0 0 1,0-1-1,0 1 0,4-1 1,1-1-104,-1 0 1,1 0-1,-1 0 1,1-1-1,-1 0 0,0 0 1,9-6-1,15-15-724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8.538"/>
    </inkml:context>
    <inkml:brush xml:id="br0">
      <inkml:brushProperty name="width" value="0.05" units="cm"/>
      <inkml:brushProperty name="height" value="0.05" units="cm"/>
    </inkml:brush>
  </inkml:definitions>
  <inkml:trace contextRef="#ctx0" brushRef="#br0">80 0 17156,'-4'6'400,"0"-1"0,1 1 0,-1 0 0,1 0 0,1 0 0,-1 0 1,1 0-1,0 1 0,1-1 0,-1 0 0,1 1 0,0 12 0,2-9-297,0-1-1,0 0 0,1 0 0,0 0 0,1 0 0,0 0 1,0 0-1,8 13 0,24 37-22,-21-35-41,-1 0 0,12 28 0,-23-47-26,-1 1 0,1 0 0,-1 0 0,0 0 0,-1-1-1,1 1 1,-1 0 0,0 0 0,-1 0 0,1 0 0,-1 0-1,-1-1 1,1 1 0,-1 0 0,0-1 0,0 1 0,0-1-1,-5 8 1,2-5 109,-1 0-1,1 0 1,-1-1-1,0 0 1,-1 0-1,0-1 1,0 1-1,0-2 1,-1 1-1,-15 8 1,21-13-58,-1 0 1,1 0 0,-1 0-1,1 0 1,0 0 0,-1-1-1,1 1 1,-1-1 0,0 0-1,1 0 1,-1 0-1,-4-1 1,6 1-34,-1 0-1,1-1 1,0 1-1,0 0 1,0-1 0,-1 0-1,1 1 1,0-1-1,0 0 1,0 1-1,0-1 1,0 0 0,0 0-1,0 0 1,1 0-1,-1 0 1,0 0-1,0 0 1,1 0 0,-1 0-1,1 0 1,-1 0-1,1-1 1,-1 1-1,1 0 1,0 0 0,-1-1-1,1 0 1,-1-17-339,1-1 0,0 1 1,2 0-1,0 0 0,1 1 1,1-1-1,0 0 0,2 1 1,0 0-1,1 0 0,1 1 1,0 0-1,20-29 0,-20 36-110,0 1 0,0 0 0,0 1 0,1-1 0,1 2 0,-1-1-1,16-7 1,6-3-639,40-14 1,-29 14 436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9.067"/>
    </inkml:context>
    <inkml:brush xml:id="br0">
      <inkml:brushProperty name="width" value="0.05" units="cm"/>
      <inkml:brushProperty name="height" value="0.05" units="cm"/>
    </inkml:brush>
  </inkml:definitions>
  <inkml:trace contextRef="#ctx0" brushRef="#br0">172 401 14147,'-3'-1'397,"1"0"0,-1 0 0,0 0-1,0 0 1,0 0 0,0 1 0,0-1 0,0 1-1,0 0 1,-1 0 0,1 0 0,0 0 0,0 1 0,0-1-1,0 1 1,0 0 0,-5 1 0,-4 3 608,0 0 0,-19 11 0,25-13-805,2 0 1,-1 0-1,0 1 0,1 0 0,0 0 1,-1 0-1,2 1 0,-1-1 0,0 1 1,1 0-1,-3 6 0,5-10-157,1 1-1,-1-1 1,1 0-1,-1 1 1,1-1-1,-1 1 1,1-1-1,0 0 1,0 1 0,0-1-1,0 1 1,0-1-1,0 1 1,0-1-1,1 1 1,-1-1-1,0 0 1,1 1-1,0 2 1,1-3-22,-1 1 1,0-1-1,1 1 1,-1-1-1,1 0 0,0 1 1,0-1-1,-1 0 1,1 0-1,0 0 1,0 0-1,0-1 0,0 1 1,0 0-1,0-1 1,0 1-1,0-1 1,3 0-1,5 1 5,0 0-1,0-1 1,0 0-1,0-1 1,0 0 0,0-1-1,0 0 1,0 0-1,-1-1 1,1 0-1,-1-1 1,1 0 0,-1-1-1,-1 0 1,1 0-1,13-11 1,-9 5-21,0 0-1,-1-1 1,0-1 0,0 1-1,-2-2 1,1 0 0,-2 0-1,0-1 1,7-16-1,-15 29-17,0 0 0,0 0-1,0 0 1,-1 0 0,1 0-1,-1 0 1,1 0-1,-1-1 1,0-3 0,0 6 10,0 0 1,0-1 0,0 1-1,0 0 1,0 0-1,0 0 1,0 0 0,0 0-1,0 0 1,0 0 0,0 0-1,0-1 1,0 1 0,0 0-1,-1 0 1,1 0-1,0 0 1,0 0 0,0 0-1,0 0 1,0 0 0,0 0-1,0 0 1,0 0 0,-1 0-1,1 0 1,0 0-1,0 0 1,0 0 0,0 0-1,0 0 1,0 0 0,0 0-1,-1 0 1,1 0 0,0 0-1,0 0 1,0 0-1,0 0 1,0 0 0,0 0-1,0 0 1,0 0 0,-1 0-1,1 0 1,0 0 0,0 0-1,0 0 1,0 0-1,0 0 1,-11 12-89,4-2 37,1 0-1,-1 1 1,-6 18 0,10-23 36,1 0-1,0 0 1,0 0-1,1 0 1,0 1-1,0-1 1,0 0 0,1 12-1,0-17 18,0 0-1,0 0 1,0 1 0,1-1-1,-1 0 1,0 0 0,1 0-1,-1 0 1,1 0-1,-1 1 1,1-1 0,-1 0-1,1 0 1,0 0-1,-1-1 1,1 1 0,0 0-1,0 0 1,0 0 0,0 0-1,0-1 1,0 1-1,2 1 1,-1-2 1,0 1 0,1-1-1,-1 1 1,0-1 0,1 0 0,-1 0 0,0 0-1,1 0 1,-1 0 0,0 0 0,4-2 0,5-1-4,0 0 1,-1-1-1,21-11 1,-6 0 0,-1 0 0,0-2 0,-1 0 0,-1-2 0,0-1 0,-2 0 0,0-2 0,-1 0 0,-2-1 0,0-1 0,-1 0 0,-2-1 0,0-1 0,-2 0 0,10-30 0,-21 51-6,0 0 0,0 0-1,0 0 1,0 0 0,-1 0 0,0 0 0,0-1 0,0 1 0,-2-5 0,2 9 5,0 0 1,0 0-1,-1 1 1,1-1-1,0 0 1,0 0-1,-1 0 1,1 1-1,-1-1 1,1 0-1,-1 1 1,1-1-1,-1 0 1,1 1-1,-1-1 1,0 0-1,1 1 1,-1-1-1,0 1 1,0 0-1,1-1 1,-2 0-1,0 1 0,0 0 0,1 0 0,-1 0 0,1 0 0,-1 1-1,1-1 1,-1 0 0,0 1 0,1-1 0,-1 1-1,1-1 1,0 1 0,-1 0 0,1 0 0,-1 0 0,1-1-1,-2 3 1,-8 6 0,1 0 0,-1 1-1,2 1 1,-1 0 0,2 0-1,-1 0 1,-8 17 0,1 1 26,1 1 0,-11 35 0,21-53-1,1 0 0,1 0 0,0 0 0,1 1 0,1-1 0,0 1 0,0 0 0,2 17 0,-1-25-54,1 1 1,0 0-1,1 0 0,-1-1 1,1 1-1,0-1 0,0 1 1,1-1-1,-1 0 0,1 0 1,0 0-1,1 0 0,-1-1 0,1 1 1,0-1-1,0 0 0,0 0 1,1 0-1,-1-1 0,8 5 1,20 8-79,6-5-66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9.138"/>
    </inkml:context>
    <inkml:brush xml:id="br0">
      <inkml:brushProperty name="width" value="0.05" units="cm"/>
      <inkml:brushProperty name="height" value="0.05" units="cm"/>
    </inkml:brush>
  </inkml:definitions>
  <inkml:trace contextRef="#ctx0" brushRef="#br0">1 86 24821,'6'1'2065,"4"-2"-1689,-7-12-368,2 2 696,7-1-1432,1 1-600,1-2 1063,-1-3-271,-2 6-176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2.510"/>
    </inkml:context>
    <inkml:brush xml:id="br0">
      <inkml:brushProperty name="width" value="0.05" units="cm"/>
      <inkml:brushProperty name="height" value="0.05" units="cm"/>
    </inkml:brush>
  </inkml:definitions>
  <inkml:trace contextRef="#ctx0" brushRef="#br0">49 42 16211,'0'0'100,"1"1"-1,0 0 1,0-1-1,-1 1 1,1 0-1,-1 0 1,1-1-1,-1 1 1,1 0-1,-1 0 1,1 0-1,-1 0 1,0 0-1,1 0 1,-1-1-1,0 1 1,0 0-1,0 0 1,0 0-1,0 0 1,0 0-1,0 0 0,0 0 1,0 2-1,-3 30 341,2-30-271,-17 117 2602,3-23-1261,-5 145-1,20-235-1387,0 0 1,1-1-1,-1 1 0,1 0 0,0-1 0,4 13 0,-4-18-90,-1 0-1,1 0 1,-1-1-1,1 1 1,-1 0-1,1 0 1,-1 0 0,1-1-1,0 1 1,0 0-1,-1-1 1,1 1 0,0 0-1,0-1 1,0 1-1,-1-1 1,1 1-1,0-1 1,0 0 0,2 1-1,-2-1 19,1 0 0,0 0 0,0 0 0,0 0-1,0-1 1,-1 1 0,1-1 0,0 1 0,0-1 0,0 0-1,-1 1 1,1-1 0,-1 0 0,1 0 0,1-2 0,21-16 362,0-1 1,-2-2 0,0 0-1,27-38 1,-18 22-53,280-357 1460,-305 386-1893,-3 5-89,0 0-1,0 0 1,-1-1-1,1 1 0,1-6 1,-4 10 140,0 0 0,0 0 0,-1 1 0,1-1 0,0 0 0,0 0 0,0 0 0,0 0 1,-1 0-1,1 0 0,0 0 0,0 0 0,0 0 0,-1 0 0,1 1 0,0-1 0,0 0 0,-1 0 0,1 0 0,0 0 0,0 0 1,0-1-1,-1 1 0,1 0 0,0 0 0,0 0 0,0 0 0,-1 0 0,1 0 0,0 0 0,0 0 0,0 0 0,-1 0 0,1-1 1,0 1-1,0 0 0,0 0 0,0 0 0,-1 0 0,1-1 0,0 1 0,0 0 0,0 0 0,0 0 0,0 0 0,0-1 0,0 1 1,0 0-1,0 0 0,0-1 0,-1 1 0,1 0 0,0 0 0,0 0 0,0-1 0,0 1 0,0 0 0,1 0 0,-1 0 0,0-1 1,0 1-1,0 0 0,0 0 0,0 0 0,0-1 0,0 1 0,0 0 0,0 0 0,-16 9-378,-5 8-233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2.930"/>
    </inkml:context>
    <inkml:brush xml:id="br0">
      <inkml:brushProperty name="width" value="0.05" units="cm"/>
      <inkml:brushProperty name="height" value="0.05" units="cm"/>
    </inkml:brush>
  </inkml:definitions>
  <inkml:trace contextRef="#ctx0" brushRef="#br0">0 1 18108,'5'17'2248,"2"10"-1111,1 1-457,0 5 1464,2 2-591,0 6-521,0-4-360,0 0-1136,1-1-624,-2-7 928,1-5-201,0-11-231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3.272"/>
    </inkml:context>
    <inkml:brush xml:id="br0">
      <inkml:brushProperty name="width" value="0.05" units="cm"/>
      <inkml:brushProperty name="height" value="0.05" units="cm"/>
    </inkml:brush>
  </inkml:definitions>
  <inkml:trace contextRef="#ctx0" brushRef="#br0">43 12 17484,'9'-11'2200,"-5"14"-1440,-5 22-368,-1 13 2281,-2 10-1857,-2 7-296,-2 8-360,-2 1 8,3 1 0,-1-5-8,4-7 16,0-3-103,2-9-570,2-9-383,5-13 752,5-10-144,7-18-160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3.677"/>
    </inkml:context>
    <inkml:brush xml:id="br0">
      <inkml:brushProperty name="width" value="0.05" units="cm"/>
      <inkml:brushProperty name="height" value="0.05" units="cm"/>
    </inkml:brush>
  </inkml:definitions>
  <inkml:trace contextRef="#ctx0" brushRef="#br0">1 316 17908,'0'6'391,"0"0"0,0 0-1,1 0 1,0 0 0,0 0 0,0 0 0,1 0 0,5 11 0,-7-15-305,1-1-1,1 1 1,-1 0 0,0-1 0,0 1 0,1-1 0,-1 0 0,0 1-1,1-1 1,0 0 0,-1 0 0,1 0 0,0 0 0,-1 0 0,1 0-1,0-1 1,0 1 0,0 0 0,0-1 0,-1 0 0,1 1 0,0-1-1,0 0 1,0 0 0,0 0 0,0 0 0,0 0 0,0 0 0,0-1-1,0 1 1,3-2 0,-1 0 56,1 1 0,0-2-1,-1 1 1,1 0 0,-1-1-1,0 0 1,0 0 0,0 0 0,0 0-1,0-1 1,-1 0 0,0 0 0,1 0-1,4-8 1,-6 9-61,0-1 1,0 0-1,0 0 1,0 0-1,-1 0 0,1 0 1,-1 0-1,0 0 1,0 0-1,-1-1 1,1 1-1,-1 0 0,0 0 1,0-1-1,-1 1 1,1 0-1,-1-1 1,-1-3-1,2 6-71,-1 1 0,1 0-1,-1 0 1,1 0 0,-1 0 0,1 0 0,-1-1 0,0 1-1,0 0 1,1 0 0,-1 1 0,0-1 0,0 0 0,0 0-1,0 0 1,0 0 0,0 1 0,0-1 0,0 1 0,0-1 0,-1 1-1,1-1 1,0 1 0,0-1 0,0 1 0,-1 0 0,1 0-1,0 0 1,-1 0 0,1 0 0,0 0 0,0 0 0,-1 0-1,1 0 1,0 0 0,0 1 0,-2 0 0,-1 0-17,1 1 1,-1-1-1,1 1 1,-1 0-1,1 0 1,0 0-1,0 1 1,0-1-1,0 1 1,0-1-1,-2 4 1,-2 4-11,1 0 0,0 0-1,0 0 1,1 1 0,1 0 0,0 0-1,0 0 1,1 1 0,0-1 0,1 1-1,0-1 1,1 1 0,1 0 0,0 15-1,0-24 18,1 0 0,-1 0-1,1 0 1,0 0 0,-1-1-1,1 1 1,1 0 0,-1 0-1,0 0 1,1-1 0,-1 1-1,1-1 1,0 1 0,0-1-1,0 1 1,0-1 0,0 0-1,0 0 1,1 0 0,-1-1 0,1 1-1,-1 0 1,1-1 0,0 0-1,-1 1 1,1-1 0,0 0-1,0 0 1,0-1 0,0 1-1,0-1 1,0 1 0,0-1-1,0 0 1,6-1 0,4 0 2,0 0 0,0-1 0,0-1 0,0 0-1,-1-1 1,1 0 0,12-7 0,14-8 12,0-2-1,51-38 1,63-63 145,-137 109-111,-16 13-46,0 0 0,1-1 0,-1 1-1,0 0 1,0 0 0,0 0 0,0 0-1,0 0 1,0 0 0,0 0 0,1 0-1,-1 0 1,0-1 0,0 1 0,0 0 0,0 0-1,0 0 1,1 0 0,-1 0 0,0 0-1,0 0 1,0 0 0,0 0 0,0 0-1,1 0 1,-1 0 0,0 0 0,0 0-1,0 0 1,0 0 0,0 0 0,1 0-1,-1 1 1,0-1 0,0 0 0,0 0 0,0 0-1,0 0 1,0 0 0,1 0 0,-1 0-1,0 0 1,0 0 0,0 1 0,0-1-1,0 0 1,-1 9 47,-5 10 15,6-19-64,-10 25 143,-12 43 0,21-61-118,-1 1-1,1-1 0,0 0 1,0 0-1,1 0 0,0 1 0,0-1 1,1 0-1,0 0 0,0 1 1,4 9-1,-5-16-73,1 1-1,0 0 1,-1 0 0,1-1-1,0 1 1,0 0 0,0-1-1,1 1 1,-1-1 0,0 0-1,0 1 1,1-1 0,-1 0-1,1 0 1,-1 1 0,1-1-1,-1 0 1,1-1 0,0 1 0,0 0-1,-1 0 1,1-1 0,0 1-1,0-1 1,0 0 0,0 1-1,-1-1 1,1 0 0,0 0-1,0 0 1,0 0 0,0-1-1,0 1 1,0 0 0,-1-1-1,1 1 1,0-1 0,0 0-1,-1 0 1,1 0 0,0 1 0,-1-1-1,1-1 1,-1 1 0,1 0-1,-1 0 1,1-1 0,-1 1-1,2-2 1,2-6-211,0 0 0,0 1 0,4-14 0,2-7-450</inkml:trace>
  <inkml:trace contextRef="#ctx0" brushRef="#br0" timeOffset="1">617 0 16948,'-7'2'2240,"4"14"-1232,1-2-448,4 3 2401,4 3-2297,4 3 648,-2-6-1015,7 6-233,-1 3 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4.492"/>
    </inkml:context>
    <inkml:brush xml:id="br0">
      <inkml:brushProperty name="width" value="0.05" units="cm"/>
      <inkml:brushProperty name="height" value="0.05" units="cm"/>
    </inkml:brush>
  </inkml:definitions>
  <inkml:trace contextRef="#ctx0" brushRef="#br0">32 335 24653,'-5'6'161,"1"0"-1,-1 0 0,1 1 1,-4 8-1,7-14-141,1 0-1,-1 0 0,0 0 1,1 0-1,-1 0 1,1 1-1,0-1 1,-1 0-1,1 0 0,0 1 1,0-1-1,0 0 1,0 1-1,0-1 1,0 0-1,0 0 0,0 1 1,0-1-1,0 0 1,1 1-1,-1-1 1,1 0-1,-1 0 0,1 0 1,-1 0-1,1 1 1,0-1-1,-1 0 0,1 0 1,0 0-1,0 0 1,0 0-1,2 1 1,0 0 54,1 0 0,0 0 1,0-1-1,0 0 0,0 1 1,0-1-1,0 0 1,0-1-1,0 1 0,0-1 1,0 0-1,0 0 0,1 0 1,3-1-1,1-1 15,-1 0 0,0 0 1,1-1-1,-1 0 0,0 0 0,10-7 0,2-2 99,0-2 0,-2 0-1,0-1 1,20-20 0,-17 11-14,0 0 0,-1-1 0,-2-1 0,0-1-1,-2-1 1,-1 0 0,-1-1 0,17-51 0,-31 78-170,1 1-1,-1-1 1,1 0-1,-1 1 1,0-1-1,0 1 1,1-1-1,-1 0 1,0 1-1,-1-4 1,-4 5-2,-4 13-6,-15 29-14,2 1 0,2 1 0,1 1-1,-18 72 1,35-108 21,0-1-1,0 1 1,1 0-1,0 0 1,0 0-1,1 0 1,0-1 0,2 13-1,-1-17 1,0-1 0,0 0 0,0 0 0,0 0 0,1 0 0,-1 0 0,1-1 0,-1 1-1,1 0 1,0-1 0,0 1 0,1-1 0,-1 0 0,0 1 0,1-1 0,-1 0 0,1-1 0,0 1 0,-1 0 0,1-1 0,0 1-1,0-1 1,0 0 0,0 0 0,5 1 0,-2-1-8,0 0 1,0 0-1,1-1 1,-1 1-1,0-1 0,0-1 1,1 1-1,-1-1 0,0 0 1,11-4-1,-7 2-1,0-2 0,0 1 0,0-1-1,-1 0 1,15-12 0,-4 0 11,-1 0-1,0-2 1,-2 0 0,22-29-1,-31 36 15,-1 0 1,0 0-1,7-15 0,-12 21-13,1 1 0,-1-1 0,-1 0 0,1 0 1,-1 0-1,0 0 0,0 0 0,-1 0 0,0-11 0,0 16-4,0-1-1,-1 1 0,1 0 0,0 0 1,0-1-1,-1 1 0,1 0 1,-1 0-1,1 0 0,-1 0 0,0-1 1,1 1-1,-1 0 0,0 0 0,0 0 1,0 0-1,0 1 0,1-1 0,-1 0 1,0 0-1,-1 0 0,-1 0 0,1 0 1,0 0 0,0 1-1,0 0 1,0-1-1,0 1 1,0 0 0,0 0-1,0 0 1,0 0 0,0 0-1,0 1 1,-4 0-1,0 1-3,0 0-1,0 0 0,0 1 0,0 0 1,0 0-1,1 1 0,-11 7 0,3 1-12,2 1 0,-1 0 0,-16 27 0,23-33 13,0 1-1,1-1 1,0 1 0,1 0 0,0 0-1,0 1 1,1-1 0,0 1-1,-2 13 1,4-21 2,0 1 0,0-1 0,0 1 0,0-1 0,1 0 0,-1 1 0,0-1 0,1 0 0,-1 1 0,0-1 0,1 0 0,0 1 0,-1-1 0,1 0 0,0 0 0,-1 0 0,1 0 0,0 0 0,0 0 0,2 2 0,-1-2 2,0 1-1,0-1 1,0 0-1,0 0 0,1 0 1,-1-1-1,0 1 1,1-1-1,-1 1 0,0-1 1,4 1-1,6-2 4,1 1-1,-1-2 1,22-4 0,-25 4-8,28-5-1,-9 0 19,0 1-1,1 2 0,0 1 0,47 1 0,-74 2-12,-1 0-1,0 0 1,1 0 0,-1 0-1,1 0 1,-1 1-1,0-1 1,1 0 0,-1 1-1,0-1 1,1 1 0,-1 0-1,0-1 1,0 1-1,0 0 1,1 0 0,-1 0-1,0 0 1,0 0-1,0 0 1,0 0 0,-1 0-1,1 0 1,0 0 0,0 1-1,-1-1 1,1 0-1,0 3 1,0 1 4,-1 0 0,1-1 0,-1 1 0,0 0 0,-1 0 0,-1 9 0,0 1-6,2-15 2,0 0 1,0 0-1,0 1 0,-1-1 0,1 0 0,0 0 1,0 0-1,0 0 0,0 0 0,0 1 1,0-1-1,0 0 0,0 0 0,0 0 0,0 0 1,0 0-1,0 1 0,0-1 0,0 0 1,0 0-1,0 0 0,0 0 0,0 0 0,0 0 1,0 1-1,1-1 0,-1 0 0,0 0 1,0 0-1,0 0 0,0 0 0,0 0 0,0 1 1,0-1-1,0 0 0,0 0 0,1 0 1,-1 0-1,0 0 0,0 0 0,0 0 0,0 0 1,0 0-1,0 0 0,1 0 0,-1 0 1,0 0-1,0 0 0,0 0 0,0 0 0,0 0 1,1 0-1,-1 0 0,0 0 0,9-7 23,8-15-13,-12 4 13,0 1 0,0-1 0,-2 0 1,0-1-1,-1 1 0,-1-1 0,-1 1 1,-1-1-1,-3-19 0,4 37-27,0 1 1,0-1-1,-1 0 0,1 1 1,0-1-1,0 0 0,0 0 0,0 1 1,0-1-1,0 0 0,0 1 1,0-1-1,0 0 0,1 0 0,-1 1 1,0-1-1,0 0 0,1 1 0,-1-1 1,0 1-1,1-1 0,0-1 1,11 8-309,7 4-504,-14-8 599,1 0 0,-1 0 0,0-1 0,1 1 0,-1-1 0,1-1 0,0 1 0,-1-1 0,1 0-1,0 0 1,-1-1 0,9-1 0,18-8-462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5.756"/>
    </inkml:context>
    <inkml:brush xml:id="br0">
      <inkml:brushProperty name="width" value="0.05" units="cm"/>
      <inkml:brushProperty name="height" value="0.05" units="cm"/>
    </inkml:brush>
  </inkml:definitions>
  <inkml:trace contextRef="#ctx0" brushRef="#br0">24 8 19028,'4'-7'1621,"-2"7"-403,0 14 330,-5 26 225,-6 15-641,2-21-870,2 1 0,-2 57 0,7-91-253,0 0 0,0 1 1,0-1-1,0 0 0,0 0 0,0 0 1,0 1-1,1-1 0,-1 0 0,0 0 1,1 0-1,-1 0 0,1 0 1,0 0-1,-1 1 0,1-1 0,0-1 1,-1 1-1,1 0 0,2 2 0,-2-3 1,0 1 0,0-1 0,0 0-1,0 1 1,0-1 0,0 0 0,1 0-1,-1 0 1,0 0 0,0 0-1,0 0 1,0 0 0,0 0 0,1 0-1,-1-1 1,0 1 0,2-1 0,3-2 26,1 0 1,-1 0-1,0-1 1,0 0 0,8-7-1,81-81 475,-67 62-164,56-47 0,-83 77-340,-1-1 1,0 1-1,1 0 1,-1-1-1,0 1 1,1 0-1,-1 0 1,0-1-1,1 1 1,-1 0-1,1 0 1,-1-1-1,0 1 1,1 0-1,-1 0 1,1 0-1,-1 0 1,1 0-1,-1 0 1,1 0-1,-1 0 1,1 0-1,-1 0 1,0 0-1,1 0 1,-1 0 0,1 0-1,-1 0 1,1 0-1,0 1 1,1 12 112,-9 20-12,-46 91-608,53-124 465,0 1 1,0-1-1,0 0 0,0 0 1,0 0-1,0 0 0,0 0 1,0 1-1,0-1 0,0 0 1,0 0-1,0 0 0,0 0 1,0 0-1,0 0 1,0 1-1,0-1 0,0 0 1,0 0-1,0 0 0,0 0 1,0 0-1,1 0 0,-1 0 1,0 1-1,0-1 1,0 0-1,0 0 0,0 0 1,0 0-1,0 0 0,1 0 1,-1 0-1,0 0 0,0 0 1,0 0-1,0 0 0,0 0 1,1 0-1,-1 0 1,0 0-1,0 0 0,0 0 1,0 0-1,0 0 0,0 0 1,1 0-1,-1 0 0,0 0 1,0 0-1,0 0 0,0 0 1,0 0-1,1 0 1,-1 0-1,0 0 0,0 0 1,0-1-1,0 1 0,0 0 1,0 0-1,0 0 0,0 0 1,0 0-1,1 0 0,-1 0 1,0-1-1,0 1 1,0 0-1,10-6-334,-10 6 342,16-11-533,5-1-195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6.133"/>
    </inkml:context>
    <inkml:brush xml:id="br0">
      <inkml:brushProperty name="width" value="0.05" units="cm"/>
      <inkml:brushProperty name="height" value="0.05" units="cm"/>
    </inkml:brush>
  </inkml:definitions>
  <inkml:trace contextRef="#ctx0" brushRef="#br0">6 151 29086,'-1'1'11,"0"1"0,1-1-1,-1 1 1,0-1 0,1 1-1,0-1 1,-1 1 0,1-1-1,0 1 1,0 0 0,0-1-1,0 1 1,0-1 0,0 1-1,0 0 1,1 1 0,-1-3-11,0 0 0,0 1 0,0-1 0,0 0 1,1 0-1,-1 0 0,0 0 0,0 1 0,0-1 1,0 0-1,1 0 0,-1 0 0,0 0 0,0 0 1,0 1-1,0-1 0,1 0 0,-1 0 0,0 0 0,0 0 1,0 0-1,1 0 0,-1 0 0,0 0 0,0 0 1,1 0-1,-1 0 0,0 0 0,0 0 0,0 0 1,1 0-1,-1 0 0,0 0 0,0 0 0,1 0 1,-1 0-1,0 0 0,0 0 0,1-1 0,43-12 39,153-59 143,-153 52-132,-36 12-23,-8 8-27,1-4 28,6-27 103,-6 29-110,-1 0 0,0 1-1,0-1 1,0 0 0,0 1-1,0-1 1,0 0 0,-1 1-1,1-1 1,0 1 0,-1-1-1,1 0 1,-1 1 0,0-1-1,0 1 1,-1-3 0,2 4-17,0 0 1,-1-1 0,1 1-1,0 0 1,-1 0 0,1 0 0,0-1-1,0 1 1,-1 0 0,1 0-1,0 0 1,-1 0 0,1 0-1,0 0 1,-1 0 0,1 0-1,0 0 1,-1 0 0,1 0-1,0 0 1,-1 0 0,1 0-1,0 0 1,-1 0 0,1 0-1,0 0 1,-1 0 0,1 0-1,0 0 1,-1 1 0,1-1 0,0 0-1,-1 0 1,1 1 0,-13 12 87,-7 19-12,13-20-185,2 0 0,-1 1 0,1-1 0,-4 23 0,8-31-8,0 0 0,1 0 0,-1 0-1,1 0 1,0-1 0,1 1 0,-1 0 0,1 0 0,1 6 0,-2-9 57,1 1 0,0 0 0,0 0 0,0 0 0,0-1 0,0 1 0,0-1 0,0 1 0,1-1-1,-1 1 1,1-1 0,-1 0 0,1 1 0,-1-1 0,1 0 0,0 0 0,-1 0 0,1-1 0,3 2 0,17 2-445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6.783"/>
    </inkml:context>
    <inkml:brush xml:id="br0">
      <inkml:brushProperty name="width" value="0.05" units="cm"/>
      <inkml:brushProperty name="height" value="0.05" units="cm"/>
    </inkml:brush>
  </inkml:definitions>
  <inkml:trace contextRef="#ctx0" brushRef="#br0">45 0 21069,'0'1'91,"1"-1"0,-1 1 0,0-1 1,1 1-1,-1-1 0,1 1 1,-1 0-1,0-1 0,0 1 0,1 0 1,-1-1-1,0 1 0,0 0 1,0-1-1,1 1 0,-1 0 0,0-1 1,0 1-1,0 0 0,0-1 1,-1 1-1,1 0 0,0 0 0,0-1 1,0 1-1,0 0 0,-1-1 1,1 1-1,-1 0 0,0 7 280,-16 120 2559,-10 116-1643,26-233-1222,1 0 0,0-1-1,1 1 1,0-1 0,4 16-1,-5-24-51,1 0-1,-1-1 0,1 1 0,-1 0 1,1-1-1,0 1 0,0-1 1,0 1-1,0-1 0,0 1 0,0-1 1,0 0-1,1 1 0,-1-1 1,0 0-1,1 0 0,-1 0 0,1 0 1,-1 0-1,1-1 0,-1 1 1,1 0-1,0-1 0,-1 1 0,1-1 1,0 1-1,-1-1 0,1 0 1,0 0-1,0 0 0,-1 0 0,1 0 1,0 0-1,0 0 0,-1 0 1,1-1-1,0 1 0,-1-1 0,1 1 1,0-1-1,-1 0 0,2-1 1,15-6 59,0-2 1,-1 0-1,-1-1 1,0-1 0,19-17-1,-26 21-27,20-23 77,-23 25-88,-1 0-1,1 0 0,10-8 1,-16 13-33,1 1 0,-1 0 1,0-1-1,1 1 1,-1 0-1,0 0 0,1-1 1,-1 1-1,0 0 0,1 0 1,-1 0-1,1-1 1,-1 1-1,0 0 0,1 0 1,-1 0-1,1 0 0,-1 0 1,0 0-1,1 0 0,-1 0 1,1 0-1,-1 0 1,1 0-1,-1 0 0,0 0 1,1 0-1,-1 0 0,1 1 1,-1-1-1,0 0 0,1 1 1,4 13 31,-9 20 1,-28 98-52,31-131-23,1 0 0,0 0 0,0 1-1,-1-1 1,1 0 0,0 0-1,0 0 1,0 0 0,0 1-1,0-1 1,1 0 0,-1 0-1,1 2 1,-1-3 6,0 0 0,0 0-1,0 1 1,1-1 0,-1 0 0,0 0-1,0 1 1,0-1 0,1 0-1,-1 0 1,0 0 0,1 0 0,-1 0-1,0 1 1,0-1 0,1 0 0,-1 0-1,0 0 1,1 0 0,-1 0 0,0 0-1,1 0 1,-1 0 0,0 0 0,0 0-1,1 0 1,-1 0 0,0 0 0,1 0-1,-1-1 1,3 0-78,0 0 0,0-1 0,-1 1 1,1-1-1,-1 1 0,0-1 0,1 0 0,1-3 0,15-14-384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7.251"/>
    </inkml:context>
    <inkml:brush xml:id="br0">
      <inkml:brushProperty name="width" value="0.05" units="cm"/>
      <inkml:brushProperty name="height" value="0.05" units="cm"/>
    </inkml:brush>
  </inkml:definitions>
  <inkml:trace contextRef="#ctx0" brushRef="#br0">273 49 29606,'-1'-3'-1,"0"-1"0,0 1-1,0 0 1,0 0 0,-1 0 0,1 0-1,-1 0 1,0 1 0,0-1-1,-4-4 1,4 5-1,0 1 0,0 0 0,0 0-1,1 0 1,-1 0 0,-1 0 0,1 0 0,0 1 0,0-1-1,0 1 1,0-1 0,0 1 0,0 0 0,-1 0 0,1 0 0,0 0-1,0 0 1,0 0 0,-3 1 0,-6 2-5,1-1 0,0 2 0,0 0 0,0 0 0,0 1 0,1 0 0,-1 0 0,1 1 0,1 0 0,-1 1 0,1 0 0,0 0 0,-11 15 0,12-13 0,-1 0 1,1 0-1,1 1 1,0 1-1,1-1 1,0 1-1,0 0 1,1 0-1,0 0 1,1 0-1,0 1 1,-1 16-1,4-25 10,-1-1-1,1 1 0,0-1 0,0 1 1,0-1-1,0 0 0,1 1 0,-1-1 1,1 1-1,-1-1 0,1 0 0,0 1 1,0-1-1,0 0 0,0 0 0,0 0 1,1 0-1,-1 0 0,1 0 0,-1 0 1,4 3-1,-2-3 3,0-1 0,1 1 0,0-1 0,-1 0 1,1 1-1,0-2 0,-1 1 0,1 0 0,0-1 0,0 0 0,0 1 0,-1-2 0,8 0 1,26-4 40,0-2 0,-1-1 1,0-3-1,55-22 0,-47 17 0,-32 11-42,-1 1 0,0 0 0,1 1 0,0 1 0,-1 0 0,1 0 0,0 1 0,0 1 0,14 0 0,-25 0-5,0 1-1,1-1 1,-1 0 0,0 1-1,0-1 1,0 1 0,0-1-1,1 1 1,-1-1 0,0 1-1,0 0 1,0 0 0,0 0-1,-1-1 1,1 1 0,0 0-1,0 0 1,0 0 0,-1 0-1,1 0 1,0 0-1,-1 1 1,1-1 0,-1 0-1,1 0 1,-1 0 0,0 1-1,0-1 1,1 1 0,-1 4-4,1 0 0,-1 0 0,-1 0 0,-1 10 0,1-7 3,-5 19 3,4-23 3,1 1 0,0-1-1,0 1 1,0-1 0,0 1 0,1 0 0,0-1-1,0 1 1,2 9 0,-1-14 0,-1 0 1,1 0-1,0 0 0,0 0 0,-1 0 1,1 0-1,0 0 0,0 0 0,0 0 1,0-1-1,1 1 0,-1 0 0,0-1 1,0 1-1,0-1 0,0 1 0,1-1 1,-1 0-1,0 1 0,0-1 0,1 0 0,-1 0 1,0 0-1,1 0 0,-1 0 0,0 0 1,2-1-1,35-6 18,-23 2-437,-1 0 0,0 0 0,0-1 0,0-1 0,-1 0 0,16-12-1,-17 9-142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7.951"/>
    </inkml:context>
    <inkml:brush xml:id="br0">
      <inkml:brushProperty name="width" value="0.05" units="cm"/>
      <inkml:brushProperty name="height" value="0.05" units="cm"/>
    </inkml:brush>
  </inkml:definitions>
  <inkml:trace contextRef="#ctx0" brushRef="#br0">216 63 20300,'1'-3'269,"-1"0"-1,0 0 1,0 0-1,0 0 1,0 0 0,-1 0-1,1 0 1,-1 0-1,0 0 1,0 0-1,0 0 1,0 0-1,-2-3 1,1 4-136,1 1 1,0-1-1,-1 1 1,0-1 0,1 1-1,-1 0 1,0 0-1,1 0 1,-1 0-1,0 0 1,0 0-1,0 1 1,0-1 0,0 1-1,0-1 1,0 1-1,0 0 1,0 0-1,0-1 1,-4 2-1,1-1-59,1 1 0,-1 0 0,0 0 0,1 0-1,-1 1 1,1 0 0,-1 0 0,1 0 0,0 0 0,0 0-1,0 1 1,0 0 0,0 0 0,1 0 0,-1 0-1,-2 5 1,-8 7-73,1 2-1,-14 21 0,26-36 7,-5 7-20,0 1-1,0 0 1,-5 16-1,9-22 14,1-1 0,0 1 0,0 0 0,0 0 1,1 0-1,-1-1 0,1 1 0,0 0 0,0 0 0,0 0 0,1 0 0,-1-1 0,2 7 0,-1-9 8,0 0 0,0 1 0,-1-1 0,1 0 0,0 0 0,0 0 0,0 0 0,0 0 0,0 0 0,1 0 0,-1 0 0,0-1 0,0 1 0,0 0 0,1-1 0,-1 1 0,0-1 0,1 1 0,-1-1 0,1 0 0,-1 1 0,0-1 0,1 0 0,-1 0 0,1 0 0,-1 0 1,0 0-1,1-1 0,-1 1 0,3-1 0,2 0 46,1 0 0,-1-1 0,1 0 0,-1 0 0,9-5 0,-1-1 75,-1-1 0,0-1-1,0 0 1,-1 0-1,0-1 1,10-13-1,-1 0 226,-2-2 0,17-27 0,-36 53-350,0 0 0,0 0-1,0 0 1,0 1 0,0-1 0,0 0-1,0 0 1,0 0 0,0 1-1,0-1 1,0 0 0,0 0 0,1 0-1,-1 1 1,0-1 0,0 0-1,0 0 1,0 0 0,0 0 0,0 1-1,0-1 1,0 0 0,1 0 0,-1 0-1,0 0 1,0 0 0,0 1-1,0-1 1,1 0 0,-1 0 0,0 0-1,0 0 1,0 0 0,0 0-1,1 0 1,-1 0 0,0 0 0,0 0-1,0 0 1,1 0 0,-1 0 0,0 0-1,0 0 1,0 0 0,1 0-1,-1 0 1,0 0 0,0 0 0,0 0-1,1 0 1,-1 0 0,0 0 0,0 0-1,0 0 1,0 0 0,1 0-1,-1-1 1,0 1 0,0 0 0,0 0-1,0 0 1,0 0 0,1 0-1,-1-1 1,0 1 0,0 0 0,0 0-1,0 0 1,2 16 11,-7 44 17,1-32-439,2 1 1,2 32 0,-1-60 337,1 0 1,0 0-1,0 0 0,0 0 0,0 0 0,0 0 0,1 0 0,-1 0 1,0 0-1,0 0 0,1-1 0,-1 1 0,0 0 0,1 0 0,-1 0 1,1 0-1,-1 0 0,1-1 0,-1 1 0,1 0 0,0 0 0,0-1 1,-1 1-1,1-1 0,0 1 0,0 0 0,-1-1 0,1 1 0,1 0 1,6-1-579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3.053"/>
    </inkml:context>
    <inkml:brush xml:id="br0">
      <inkml:brushProperty name="width" value="0.05" units="cm"/>
      <inkml:brushProperty name="height" value="0.05" units="cm"/>
    </inkml:brush>
  </inkml:definitions>
  <inkml:trace contextRef="#ctx0" brushRef="#br0">25 11 18708,'12'-10'1696,"-4"11"-1224,-3-2-231,-14 14 919,0 8-584,-1 15-280,2 4-48,1 9-232,2 1-32,4-1-104,2 0-72,5-8-296,0-4-184,1-9-457,-1-13-303,-6-13 984,3-5-288,-5-18-128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8.401"/>
    </inkml:context>
    <inkml:brush xml:id="br0">
      <inkml:brushProperty name="width" value="0.05" units="cm"/>
      <inkml:brushProperty name="height" value="0.05" units="cm"/>
    </inkml:brush>
  </inkml:definitions>
  <inkml:trace contextRef="#ctx0" brushRef="#br0">18 7 23765,'0'0'80,"0"-1"1,0 1-1,0 0 1,0-1-1,0 1 0,0 0 1,0 0-1,-1-1 0,1 1 1,0 0-1,0 0 1,0-1-1,0 1 0,0 0 1,-1 0-1,1-1 0,0 1 1,0 0-1,0 0 1,-1-1-1,1 1 0,0 0 1,0 0-1,-1 0 0,1 0 1,0 0-1,0-1 1,-1 1-1,1 0 0,-1 0 1,-4 7 1091,-1 18 158,6-20-1340,-1-1 0,2 1 0,-1 0 0,0 0 0,1 0 0,0 0 0,0-1 0,0 1 0,4 8 0,-4-12-20,0 1 1,0-1-1,0 0 0,0 0 0,0 0 0,0 0 1,0 0-1,0 0 0,0 0 0,1 0 0,-1 0 0,0-1 1,1 1-1,-1-1 0,0 1 0,1-1 0,-1 1 1,1-1-1,-1 1 0,1-1 0,-1 0 0,0 0 0,1 0 1,-1 0-1,1 0 0,-1 0 0,1-1 0,-1 1 1,1 0-1,-1-1 0,1 1 0,-1-1 0,0 1 1,1-1-1,1-1 0,2 0-12,0-1-1,-1 0 1,1 0-1,-1 0 1,0-1 0,0 0-1,0 1 1,5-8 0,-5 6-7,1 0-1,-1 0 1,1 1 0,0 0 0,5-4 0,-10 8 26,1 0 0,-1 0 0,0 0 0,0 0 0,0 0 0,1 0 0,-1 0 0,0 1 0,0-1 0,0 0 0,0 0 0,1 0 0,-1 0 0,0 0 0,0 0 0,0 1 0,0-1 0,1 0 0,-1 0 0,0 0 0,0 0 0,0 1 0,0-1-1,0 0 1,0 0 0,0 0 0,0 1 0,0-1 0,0 0 0,1 0 0,-1 0 0,0 1 0,0-1 0,0 0 0,0 0 0,0 0 0,0 1 0,-1-1 0,1 0 0,0 0 0,0 0 0,0 1 0,0-1 0,0 0 0,-1 12 324,-8 25-476,4-16-75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17.149"/>
    </inkml:context>
    <inkml:brush xml:id="br0">
      <inkml:brushProperty name="width" value="0.05" units="cm"/>
      <inkml:brushProperty name="height" value="0.05" units="cm"/>
    </inkml:brush>
  </inkml:definitions>
  <inkml:trace contextRef="#ctx0" brushRef="#br0">28 46 16267,'-15'-2'2049,"2"2"3448,22 2-4025,4-1-135,4-1-393,5-4-176,5-2-264,4-1-32,5-1-184,1 0-200,-2 1-1088,-4 1 920,-12 5-128,-6 1-96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101"/>
    </inkml:context>
    <inkml:brush xml:id="br0">
      <inkml:brushProperty name="width" value="0.05" units="cm"/>
      <inkml:brushProperty name="height" value="0.05" units="cm"/>
    </inkml:brush>
  </inkml:definitions>
  <inkml:trace contextRef="#ctx0" brushRef="#br0">53 4 17348,'0'-3'2254,"-1"8"-671,-4 25 109,-7 42-484,5-25-783,-20 206 158,26-247-553,1 0 0,0 0-1,1 0 1,-1 0-1,1 0 1,1 0-1,2 8 1,-4-13-17,0 0 0,1 0-1,-1 0 1,1-1 0,-1 1 0,1 0 0,0 0 0,-1 0-1,1-1 1,0 1 0,0 0 0,-1-1 0,1 1 0,0 0-1,0-1 1,0 1 0,0-1 0,0 0 0,1 1 0,0-1 9,-1 0 0,1 1 0,0-2 0,-1 1 0,1 0 0,0 0 0,-1 0 0,1-1 0,0 1 1,-1-1-1,1 1 0,0-1 0,-1 0 0,1 0 0,1-1 0,11-8 135,0 0-1,-1-1 1,0 0 0,0-1-1,-2 0 1,16-21 0,54-90 697,17-60 45,-91 172-837,-7 19-10,-6 24-3,-17 60-151,9-43-121,3 1 1,-9 79-1,20-126 124,0 1 0,0-1 0,0 1 0,0 0 0,1-1-1,0 1 1,-1-1 0,1 1 0,0-1 0,1 1 0,2 4 0,-4-7 42,1 0 0,0 0 1,0 0-1,0 0 1,0 0-1,-1-1 0,1 1 1,0 0-1,1-1 0,-1 1 1,0 0-1,0-1 1,0 0-1,0 1 0,0-1 1,0 0-1,1 1 0,-1-1 1,0 0-1,0 0 1,0 0-1,1 0 0,-1 0 1,0 0-1,0 0 0,0-1 1,1 1-1,-1 0 1,0-1-1,0 1 0,0 0 1,0-1-1,0 0 1,0 1-1,0-1 0,1 0 1,3-2 38,0 0 0,-1-1 0,1 1 1,-1-1-1,0 0 0,0 0 0,0 0 0,-1 0 1,5-7-1,-1-2-148,0 1 0,9-22 0,7-26-212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534"/>
    </inkml:context>
    <inkml:brush xml:id="br0">
      <inkml:brushProperty name="width" value="0.05" units="cm"/>
      <inkml:brushProperty name="height" value="0.05" units="cm"/>
    </inkml:brush>
  </inkml:definitions>
  <inkml:trace contextRef="#ctx0" brushRef="#br0">84 1 17724,'-1'15'848,"-1"0"-1,0 0 1,-7 23 0,0 0 246,-50 330 3501,59-367-4558,-1 1-1,1-1 0,-1 1 0,1 0 0,0 0 0,0-1 1,0 1-1,0 0 0,0-1 0,1 1 0,-1 0 0,0-1 1,1 1-1,-1 0 0,1-1 0,0 1 0,-1-1 0,1 1 1,0-1-1,0 1 0,2 2 0,-2-4-14,-1 0 1,1 0-1,0 1 1,-1-1-1,1 0 0,0 0 1,-1 0-1,1 0 0,0 0 1,-1 0-1,1 0 1,0 0-1,-1 0 0,1 0 1,0-1-1,-1 1 0,1 0 1,0 0-1,0-1 1,20-14 252,158-161 908,-102 96-909,-42 42-653,0 2 1,49-37 0,-84 73 369,0 0 1,1 0-1,-1 0 0,0-1 1,0 1-1,0 0 1,0 0-1,1 0 0,-1 0 1,0 0-1,0-1 1,0 1-1,0 0 0,0 0 1,0 0-1,0-1 1,1 1-1,-1 0 0,0 0 1,0 0-1,0-1 1,0 1-1,0 0 0,0 0 1,0 0-1,0-1 1,0 1-1,0 0 0,0 0 1,0-1-1,0 1 1,0 0-1,0 0 0,-1 0 1,1-1-1,0 1 1,0 0-1,0 0 0,0 0 1,0 0-1,0-1 1,0 1-1,-1 0 0,1 0 1,0 0-1,0 0 1,0-1-1,0 1 0,-1 0 1,1 0-1,0 0 1,0 0-1,0 0 0,-1 0 1,1 0-1,0 0 1,0 0-1,0 0 0,-1 0 1,1 0-1,0 0 1,0 0-1,-1 0 0,1 0 1,0 0-1,0 0 1,0 0-1,-1 0 0,-18 1-356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940"/>
    </inkml:context>
    <inkml:brush xml:id="br0">
      <inkml:brushProperty name="width" value="0.05" units="cm"/>
      <inkml:brushProperty name="height" value="0.05" units="cm"/>
    </inkml:brush>
  </inkml:definitions>
  <inkml:trace contextRef="#ctx0" brushRef="#br0">0 0 17372,'25'19'1888,"-1"-6"-1496,1-9-584,0 2 1288,-7-3-231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6.345"/>
    </inkml:context>
    <inkml:brush xml:id="br0">
      <inkml:brushProperty name="width" value="0.05" units="cm"/>
      <inkml:brushProperty name="height" value="0.05" units="cm"/>
    </inkml:brush>
  </inkml:definitions>
  <inkml:trace contextRef="#ctx0" brushRef="#br0">12 502 18596,'-9'19'2320,"7"-12"-1211,4-10 951,124-183 2427,16-28-3261,-66 99-260,-66 106-628,-8 17-201,-9 26-70,7-31-42,-56 288-27,47-241 18,2-14-100,4-22-210,0 0 1,0-1-1,2 1 0,-1 0 0,2 1 1,2 24-1,-2-39 228,0 0 1,0 1-1,0-1 0,0 0 0,0 0 1,0 1-1,0-1 0,0 0 1,0 0-1,0 1 0,0-1 1,0 0-1,0 0 0,1 0 1,-1 1-1,0-1 0,0 0 0,0 0 1,0 0-1,1 0 0,-1 1 1,0-1-1,0 0 0,0 0 1,1 0-1,-1 0 0,0 0 0,0 0 1,0 0-1,1 1 0,-1-1 1,0 0-1,0 0 0,1 0 1,-1 0-1,0 0 0,0 0 1,0 0-1,1 0 0,-1 0 0,0 0 1,0 0-1,1-1 0,-1 1 1,0 0-1,0 0 0,1 0 1,9-9-587,8-17-300,3-7-331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6.778"/>
    </inkml:context>
    <inkml:brush xml:id="br0">
      <inkml:brushProperty name="width" value="0.05" units="cm"/>
      <inkml:brushProperty name="height" value="0.05" units="cm"/>
    </inkml:brush>
  </inkml:definitions>
  <inkml:trace contextRef="#ctx0" brushRef="#br0">49 0 19340,'-4'31'2529,"-1"-3"-1553,0 5-456,-3 2 1768,0-1-1087,2 0-345,-1-2-720,4-3-360,0-9-744,3-6-257,2-11 1778,3-3-834,1-10-231,0-6-144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7.182"/>
    </inkml:context>
    <inkml:brush xml:id="br0">
      <inkml:brushProperty name="width" value="0.05" units="cm"/>
      <inkml:brushProperty name="height" value="0.05" units="cm"/>
    </inkml:brush>
  </inkml:definitions>
  <inkml:trace contextRef="#ctx0" brushRef="#br0">124 61 20508,'28'-40'3222,"-28"40"-3197,0 0-1,0 0 0,-1 0 0,1 0 0,0 0 0,0 1 1,0-1-1,0 0 0,0 0 0,0 0 0,0 0 0,0 0 1,0 0-1,0 0 0,0 0 0,0 0 0,0 0 0,0 1 0,0-1 1,0 0-1,0 0 0,0 0 0,0 0 0,0 0 0,0 0 1,0 0-1,0 0 0,0 0 0,0 0 0,0 0 0,0 1 1,0-1-1,1 0 0,-1 0 0,0 0 0,0 0 0,0 0 1,0 0-1,0 0 0,0 0 0,0 0 0,0 0 0,0 0 1,0 0-1,0 0 0,0 0 0,1 0 0,-1 0 0,0 0 0,0 0 1,0 0-1,0 0 0,0 0 0,0 0 0,0 0 0,0 0 1,0 0-1,0 0 0,0 0 0,1 0 0,-1 0 0,0 0 1,0 0-1,0 0 0,-2 9 958,-68 145 2536,45-103-3047,23-48-442,0 0 0,1 0 0,0 0 0,0 1 0,0-1 0,0 0 0,0 0 1,0 6-1,1-9-24,0 1 1,0-1-1,0 1 0,0-1 1,1 1-1,-1-1 1,0 1-1,0-1 1,0 1-1,1-1 1,-1 1-1,0-1 0,0 1 1,1-1-1,-1 0 1,0 1-1,1-1 1,-1 0-1,0 1 0,1-1 1,-1 0-1,1 1 1,0 0 1,1-1 0,-1 0 1,0 1-1,0-1 0,1 0 0,-1 0 1,0 0-1,1 0 0,-1 0 0,0 0 1,1 0-1,1 0 0,52-11 101,-31 5-94,1 2 0,32-2 0,-50 6-29,-1 0-1,1 0 0,-1 0 0,1 1 1,-1 0-1,0 1 0,1-1 0,-1 1 0,0 1 1,0-1-1,0 1 0,0 0 0,9 6 1,-13-7 0,0 0 0,0 0-1,1 0 1,-1 0 0,0 0 0,-1 0 0,1 0 0,0 1 0,-1-1 0,1 1 0,-1-1 0,0 1 0,0 0 0,0-1 0,0 1 0,0 0 0,-1 0 0,1 5 0,-1-3 12,0-1 0,-1 1-1,1-1 1,-1 1 0,0-1 0,-1 1-1,1-1 1,-1 0 0,0 1 0,-4 6-1,-4 4 101,-1-1 0,0 1 0,-1-2-1,-26 23 1,-57 41 616,82-68-606,0-1 1,0 0-1,0-1 0,-1-1 0,-28 10 1,40-16-163,0 1 1,1-1 0,-1 1 0,1-1 0,-1 0-1,0 0 1,1 0 0,-1 0 0,0 0 0,0 0-1,1 0 1,-1 0 0,1-1 0,-1 1 0,0-1 0,1 1-1,-1-1 1,1 0 0,-1 0 0,1 1 0,-1-1-1,1 0 1,0 0 0,-1 0 0,1-1 0,0 1-1,0 0 1,0 0 0,0-1 0,0 1 0,0-1 0,0 1-1,0-1 1,1 1 0,-1-1 0,1 1 0,-1-1-1,1 1 1,-1-1 0,1 0 0,0-2 0,-2-8-471,1-1 0,0 0 0,2 0 0,1-17 0,-1 16 547,5-47-902,3-8-238</inkml:trace>
  <inkml:trace contextRef="#ctx0" brushRef="#br0" timeOffset="1">98 32 16171,'16'-20'2513,"2"15"-1065,0 0-511,3 4 2063,5 7-823,7-2-729,4 3-280,6-4-664,0 0-376,1-2 40,2-4-56,-4-15-176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9.398"/>
    </inkml:context>
    <inkml:brush xml:id="br0">
      <inkml:brushProperty name="width" value="0.05" units="cm"/>
      <inkml:brushProperty name="height" value="0.05" units="cm"/>
    </inkml:brush>
  </inkml:definitions>
  <inkml:trace contextRef="#ctx0" brushRef="#br0">16 1 19972,'-13'14'1969,"10"0"-1185,13 2-264,13-7 928,11-2-432,12-3-215,2 0-105,6-4-272,0-1-160,-2-2-384,-9-1-304,-11 1-928,-11 3 1160,-19 0-177,2-3-175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9.787"/>
    </inkml:context>
    <inkml:brush xml:id="br0">
      <inkml:brushProperty name="width" value="0.05" units="cm"/>
      <inkml:brushProperty name="height" value="0.05" units="cm"/>
    </inkml:brush>
  </inkml:definitions>
  <inkml:trace contextRef="#ctx0" brushRef="#br0">0 24 18612,'4'14'2240,"12"-7"-1175,4-1-385,7-6 1488,6-1-871,3-2-561,3 0-536,1-7 80,-4-2-168,-6-9-192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3.507"/>
    </inkml:context>
    <inkml:brush xml:id="br0">
      <inkml:brushProperty name="width" value="0.05" units="cm"/>
      <inkml:brushProperty name="height" value="0.05" units="cm"/>
    </inkml:brush>
  </inkml:definitions>
  <inkml:trace contextRef="#ctx0" brushRef="#br0">1 98 16596,'13'-16'2320,"-1"3"-1344,9 2-440,3 1 2265,9-2-1761,6 4-264,1-5-384,1 7-87,-3 0-273,0 3-129,-8 3-471,-1 2-304,-8 5-248,-3-3-936,-11 5 1543,-6-2-455,-5 7-152</inkml:trace>
  <inkml:trace contextRef="#ctx0" brushRef="#br0" timeOffset="1">101 303 16844,'-4'23'1784,"9"-8"-952,8-5-224,10-5 929,4-5-241,6-2-376,2-1-200,-2-4-608,0 2-384,-10 0-824,-6 2 960,-11 5-256,-5 1-168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0.175"/>
    </inkml:context>
    <inkml:brush xml:id="br0">
      <inkml:brushProperty name="width" value="0.05" units="cm"/>
      <inkml:brushProperty name="height" value="0.05" units="cm"/>
    </inkml:brush>
  </inkml:definitions>
  <inkml:trace contextRef="#ctx0" brushRef="#br0">38 3 21861,'12'-1'508,"1"0"0,0 1 0,0 0 0,0 1 0,0 1 0,0 0 1,-1 0-1,1 2 0,-1-1 0,24 11 0,-31-11-499,0-1-1,0 1 0,0 0 1,0 0-1,-1 1 1,0-1-1,1 1 1,-1 0-1,0 0 0,-1 0 1,1 1-1,-1-1 1,0 1-1,0 0 1,0 0-1,-1 0 1,0 0-1,0 0 0,0 1 1,0-1-1,-1 0 1,0 1-1,0 0 1,-1-1-1,1 1 0,-2 10 1,-1-4-9,0 0 0,-2 0 0,1 0 1,-1 0-1,-1-1 0,0 0 0,-1 0 0,0 0 0,0 0 0,-1-1 1,-9 9-1,-3 4-82,-1-1 1,-1-1-1,-34 26 1,46-40 58,0 0-1,-1 0 1,0-1-1,0 0 1,-13 5 0,20-11 14,1 1 0,-1-1 0,1 1 0,-1-1 0,1 0 0,-1 0 1,0 0-1,-3-1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0.565"/>
    </inkml:context>
    <inkml:brush xml:id="br0">
      <inkml:brushProperty name="width" value="0.05" units="cm"/>
      <inkml:brushProperty name="height" value="0.05" units="cm"/>
    </inkml:brush>
  </inkml:definitions>
  <inkml:trace contextRef="#ctx0" brushRef="#br0">209 84 20932,'2'-3'262,"0"0"0,-1 0 0,0 0 0,1-1-1,-1 1 1,0 0 0,-1-1 0,1 1 0,-1-1-1,1 1 1,-1-1 0,0 1 0,0-1 0,-1 1-1,1 0 1,-1-1 0,0-3 0,0 6-164,1 0 0,-1 0 0,0-1 0,1 1 1,-1 0-1,0 0 0,0 0 0,1 0 0,-1 0 0,0 0 1,0 0-1,0 1 0,0-1 0,0 0 0,0 0 0,-1 1 1,1-1-1,0 1 0,-1-1 0,-1 0-4,1 1-1,-1-1 1,1 1-1,0 0 1,-1 0 0,1 0-1,-1 1 1,1-1-1,0 0 1,-1 1-1,1 0 1,0-1 0,-5 3-1,-2 2-53,1 0 0,-1 0 0,1 1 0,0 0 0,1 0 0,-1 1 0,1 0 0,1 0 0,-1 0 0,1 1 0,0 0-1,1 1 1,-6 10 0,2 0-42,0 1-1,1-1 1,1 1-1,1 1 1,-5 24-1,9-33 5,0 1 0,1-1-1,0 1 1,1 0 0,1 0 0,0-1-1,3 15 1,-4-23 6,1-1-1,0 1 1,0-1-1,0 0 1,1 1 0,-1-1-1,1 0 1,-1 0-1,1 0 1,0 0 0,0 0-1,1-1 1,-1 1-1,1-1 1,-1 1 0,1-1-1,0 0 1,0 0-1,0 0 1,0 0 0,0-1-1,0 1 1,0-1-1,0 0 1,1 0 0,-1 0-1,1 0 1,-1 0-1,1-1 1,3 1 0,1-2 33,1 0 1,0 0 0,-1 0 0,1-1-1,-1 0 1,0-1 0,0 0-1,0 0 1,0-1 0,0 0 0,-1 0-1,0 0 1,0-1 0,8-7 0,2-2 124,0-1 1,-2-1-1,1-1 1,15-23 0,-23 28-59,0 0 1,-1 0 0,0-1 0,-1 0 0,-1-1-1,0 1 1,-1-1 0,3-14 0,-6 22-81,-1 1 0,1-1 0,-1 0 0,0 1 0,0-1 0,-1 1 0,0-1 0,0 1 0,0-1 0,-3-6 0,3 8-44,-1 1 1,1 0 0,-1 0 0,0 0 0,0 0 0,-1 0 0,1 0 0,-1 1 0,1-1 0,-1 1 0,0 0 0,0-1 0,0 1 0,0 0 0,0 1 0,0-1 0,-5-1 0,3 1-251,-1 0 1,1 1 0,-1 0-1,0 0 1,0 0 0,1 0-1,-1 1 1,0 0-1,0 0 1,1 1 0,-1-1-1,0 1 1,0 1-1,1-1 1,-1 1 0,-6 3-1,-5 4-651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098"/>
    </inkml:context>
    <inkml:brush xml:id="br0">
      <inkml:brushProperty name="width" value="0.05" units="cm"/>
      <inkml:brushProperty name="height" value="0.05" units="cm"/>
    </inkml:brush>
  </inkml:definitions>
  <inkml:trace contextRef="#ctx0" brushRef="#br0">104 0 21541,'-11'32'4536,"-2"31"-2701,9-43-1544,-30 293-1398,34-311 936,0-1 0,0 1 0,0 0 0,0-1-1,-1 1 1,1 0 0,-1-1 0,1 1-1,-1-1 1,-1 4 0,2-5 108,0 0 0,0 0 1,-1 0-1,1 0 0,0 0 0,0 1 0,0-1 1,-1 0-1,1 0 0,0 0 0,0 0 1,-1 0-1,1 0 0,0 0 0,0 0 1,0 0-1,-1 0 0,1 0 0,0 0 1,0 0-1,-1 0 0,1 0 0,0 0 0,0-1 1,0 1-1,-1 0 0,1 0 0,0 0 1,0 0-1,0 0 0,-1 0 0,1-1 1,0 1-1,0 0 0,0 0 0,0 0 0,0 0 1,-1-1-1,1 1 0,0-1 0,-17-32-2248,5 2 1067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517"/>
    </inkml:context>
    <inkml:brush xml:id="br0">
      <inkml:brushProperty name="width" value="0.05" units="cm"/>
      <inkml:brushProperty name="height" value="0.05" units="cm"/>
    </inkml:brush>
  </inkml:definitions>
  <inkml:trace contextRef="#ctx0" brushRef="#br0">0 109 16492,'1'-5'267,"-1"0"0,1 0 0,0 0 0,1 1 0,-1-1 1,1 0-1,0 1 0,0-1 0,0 1 0,1 0 0,0-1 1,0 1-1,0 1 0,0-1 0,0 0 0,1 1 0,-1-1 1,1 1-1,0 0 0,0 1 0,1-1 0,-1 1 0,0-1 1,1 1-1,-1 1 0,1-1 0,0 0 0,0 1 0,7-1 1,7 0 185,0 0 0,0 1 1,0 2-1,0-1 1,0 2-1,0 1 1,0 0-1,-1 1 0,1 2 1,-1-1-1,25 13 1,-42-18-449,1 1 1,-1 0-1,0-1 1,1 1-1,-1 0 1,0 0 0,0 0-1,1 0 1,-1 0-1,0 0 1,0 0-1,0 0 1,0 0-1,-1 0 1,1 1 0,0-1-1,0 0 1,-1 1-1,1-1 1,-1 0-1,1 1 1,0 2-1,-1-3-3,-1 1-1,1-1 0,0 1 1,-1-1-1,1 1 0,-1-1 0,1 1 1,-1-1-1,0 0 0,0 1 1,1-1-1,-1 0 0,0 1 0,0-1 1,0 0-1,-1 0 0,1 0 1,0 0-1,0 0 0,0 0 0,-3 1 1,-20 12-252,0 0 0,-2-1 0,1-2 0,-1-1 0,-1 0 0,-37 7 0,56-17-58,5-2-92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907"/>
    </inkml:context>
    <inkml:brush xml:id="br0">
      <inkml:brushProperty name="width" value="0.05" units="cm"/>
      <inkml:brushProperty name="height" value="0.05" units="cm"/>
    </inkml:brush>
  </inkml:definitions>
  <inkml:trace contextRef="#ctx0" brushRef="#br0">150 1 20660,'0'0'63,"1"0"-1,-1 0 1,0 0-1,1 0 1,-1 0-1,0 0 1,1 0-1,-1 0 0,0 0 1,0 0-1,1 0 1,-1 0-1,0 0 1,1 0-1,-1 0 0,0 0 1,1 1-1,-1-1 1,0 0-1,0 0 1,1 0-1,-1 1 1,0-1-1,0 0 0,1 0 1,-1 0-1,0 1 1,0-1-1,0 0 1,1 0-1,-1 1 1,0-1-1,0 0 0,0 1 1,0-1-1,0 0 1,0 1-1,-1 16 860,-13 18 475,-78 178 1213,80-180-2452,2 0-1,1 0 1,2 1 0,-5 57-1,11-87-90,1 1 0,0-1 0,0 1 1,0-1-1,1 1 0,-1-1 0,1 1 0,0-1 0,3 6 0,-4-9-45,0 0 1,1-1-1,-1 1 0,1 0 0,-1-1 1,1 1-1,-1-1 0,1 1 1,-1-1-1,1 1 0,0-1 0,-1 1 1,1-1-1,0 0 0,-1 1 1,1-1-1,0 0 0,-1 0 0,1 1 1,0-1-1,0 0 0,-1 0 1,2 0-1,0 0 18,0-1 1,1 1 0,-1 0-1,0-1 1,0 0-1,0 0 1,0 1-1,0-1 1,0 0-1,0-1 1,3-1 0,27-23 370,-1-2 0,-1-1 0,46-56 1,-19 20-134,160-169-725,-217 234 335,0 0 0,0-1 0,1 1-1,-1 0 1,0 0 0,0 0 0,1 0 0,-1-1 0,0 1 0,0 0 0,1 0 0,-1-1 0,0 1 0,0 0 0,0 0-1,0-1 1,1 1 0,-1 0 0,0-1 0,0 1 0,0 0 0,0-1 0,0 1 0,0 0 0,0-1 0,0 1 0,0 0 0,0 0-1,0-1 1,0 1 0,0 0 0,0-1 0,0 1 0,0 0 0,0-1 0,0 1 0,-1 0 0,1-1 0,-11 2-1017,-8 9 130,-1 5-344</inkml:trace>
  <inkml:trace contextRef="#ctx0" brushRef="#br0" timeOffset="1">321 284 16420,'5'20'2696,"2"3"-1456,2-2-511,1-1 2527,3 2-1823,-2-4-353,1 1-1240,-2-3-88,-4-12 216,-3-4-112,-3-12-176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2.874"/>
    </inkml:context>
    <inkml:brush xml:id="br0">
      <inkml:brushProperty name="width" value="0.05" units="cm"/>
      <inkml:brushProperty name="height" value="0.05" units="cm"/>
    </inkml:brush>
  </inkml:definitions>
  <inkml:trace contextRef="#ctx0" brushRef="#br0">72 27 17612,'9'-20'2743,"-7"13"-1238,-6 12 1106,-2 8-1751,0 0 1,1 0 0,-7 27 0,2-5-586,9-33-270,-29 99 120,28-90-106,0 1 1,0-1-1,1 1 1,0-1-1,1 1 1,2 22-1,-2-33-5,1 0-1,-1 0 0,0 0 0,0 0 1,1 0-1,-1 0 0,0 0 0,1 0 0,-1-1 1,1 1-1,-1 0 0,1 0 0,0 0 1,-1 0-1,1-1 0,0 1 0,-1 0 0,1-1 1,0 1-1,0 0 0,0-1 0,0 1 0,0-1 1,0 1-1,-1-1 0,1 0 0,0 1 1,0-1-1,0 0 0,0 0 0,0 0 0,0 1 1,1-1-1,-1 0 0,0 0 0,0-1 1,0 1-1,0 0 0,0 0 0,0 0 0,0-1 1,0 1-1,0 0 0,-1-1 0,1 1 1,1-2-1,4 0 75,1-2-1,-1 1 1,-1-1 0,1 1 0,9-9 0,9-13 230,0-1 1,-1-1 0,-2-1 0,-1-1-1,-1 0 1,-1-2 0,20-50 0,-31 68-165,-9 20-69,-8 29-37,9-32-46,-13 39-113,3 2 0,-9 66 0,19-105-30,1 0 1,1 0 0,-1 0 0,2 9 0,-1-14 108,-1 0 1,0 0-1,0 0 0,1 0 1,-1 0-1,1 0 0,-1 0 1,1 0-1,0 0 0,-1 0 0,1 0 1,0 0-1,0 1 0,0-2 21,-1 0 0,1 0-1,-1 1 1,1-1-1,-1 0 1,1 0 0,0 0-1,-1 0 1,1 0-1,-1 0 1,1 0 0,-1 0-1,1 0 1,-1 0-1,1 0 1,-1 0-1,1 0 1,0 0 0,-1 0-1,1 0 1,-1-1-1,1 1 1,-1 0 0,1 0-1,-1-1 1,0 1-1,1 0 1,0-2 0,12-14-338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3.894"/>
    </inkml:context>
    <inkml:brush xml:id="br0">
      <inkml:brushProperty name="width" value="0.05" units="cm"/>
      <inkml:brushProperty name="height" value="0.05" units="cm"/>
    </inkml:brush>
  </inkml:definitions>
  <inkml:trace contextRef="#ctx0" brushRef="#br0">1 44 19916,'23'-44'4081,"-20"78"-205,-9 38-3072,-5 101-660,11-171-141,2 30 107,-1-31-99,-1-1-1,0 1 1,0 0-1,0 0 1,1-1-1,-1 1 1,0 0-1,1-1 1,-1 1-1,1 0 1,-1-1-1,1 1 1,-1-1-1,1 1 1,-1 0 0,1-1-1,0 0 1,-1 1-1,1-1 1,0 1-1,-1-1 1,1 0-1,0 1 1,0-1-1,-1 0 1,1 0-1,0 1 1,0-1-1,-1 0 1,1 0 0,0 0-1,0 0 1,-1 0-1,1 0 1,0 0-1,0-1 1,1 1-1,2-2 44,1 1-1,-1-1 0,1-1 0,-1 1 1,1-1-1,-1 1 0,0-1 1,0 0-1,-1-1 0,1 1 1,4-6-1,37-50 480,-33 42-351,98-153 1145,-110 170-1325,0 0 0,0 0-1,0 0 1,0 0 0,0 0-1,0 0 1,0 0 0,0 0-1,0 0 1,0-1 0,0 1-1,0 0 1,1 0 0,-1 0-1,0 0 1,0 0 0,0 0-1,0 0 1,0 0 0,0 0-1,0 0 1,0 0 0,0 0-1,0 0 1,0-1 0,0 1 0,0 0-1,0 0 1,1 0 0,-1 0-1,0 0 1,0 0 0,0 0-1,0 0 1,0 0 0,0 0-1,0 0 1,0 0 0,0 0-1,1 0 1,-1 0 0,0 0-1,0 0 1,0 0 0,0 0-1,0 0 1,0 0 0,0 0-1,0 1 1,0-1 0,0 0 0,0 0-1,1 0 1,-1 0 0,0 0-1,0 0 1,0 0 0,0 0-1,0 0 1,0 0 0,0 0-1,0 0 1,0 0 0,0 0-1,0 1 1,0-1 0,1 10 44,-3 16-35,1-18-27,-12 113-184,12-118 196,1 0 1,0 0 0,0 0-1,0 0 1,1-1 0,-1 1 0,1 0-1,1 4 1,-2-7 3,0 1 0,1-1-1,-1 1 1,1-1 0,-1 1-1,1-1 1,-1 1 0,1-1-1,-1 0 1,1 1 0,-1-1-1,1 0 1,-1 1 0,1-1-1,0 0 1,-1 0 0,1 0 0,-1 0-1,1 0 1,0 1 0,-1-1-1,1 0 1,0 0 0,-1 0-1,1-1 1,0 1 0,-1 0-1,1 0 1,-1 0 0,1 0 0,0-1-1,-1 1 1,1 0 0,-1 0-1,1-1 1,-1 1 0,1-1-1,-1 1 1,1 0 0,-1-1-1,1 1 1,0-1 0,8-6 17,0-1 1,-1 0 0,1 0-1,12-18 1,0 1 7,-17 21-141,0 1 0,-1-1 0,1 0-1,-1-1 1,0 1 0,0 0 0,0-1 0,-1 0 0,0 0-1,0 0 1,0 0 0,0 0 0,-1 0 0,0 0 0,0 0-1,0-1 1,0-6 0,-4-5-275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4.273"/>
    </inkml:context>
    <inkml:brush xml:id="br0">
      <inkml:brushProperty name="width" value="0.05" units="cm"/>
      <inkml:brushProperty name="height" value="0.05" units="cm"/>
    </inkml:brush>
  </inkml:definitions>
  <inkml:trace contextRef="#ctx0" brushRef="#br0">3 0 15443,'-1'1'239,"1"-1"0,0 1 0,0-1 0,-1 1 0,1-1 0,0 1 0,0 0 0,0-1 0,0 1 0,0-1 0,0 1 0,0-1-1,0 1 1,0 0 0,0-1 0,0 1 0,0-1 0,0 1 0,1-1 0,-1 1 0,0-1 0,0 1 0,1-1 0,-1 1 0,0-1 0,1 1 0,-1-1 0,0 1-1,1-1 1,-1 1 0,1-1 0,-1 0 0,1 1 0,-1-1 0,1 1 0,18 12 2912,-11-10-2781,0-1 0,1 1 0,-1-1-1,0-1 1,0 0 0,1 0-1,12 0 1,61-8-1121,-55 4-682,-25 3 1288,-7-1-55,-10 1-266,-7 0-263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4.661"/>
    </inkml:context>
    <inkml:brush xml:id="br0">
      <inkml:brushProperty name="width" value="0.05" units="cm"/>
      <inkml:brushProperty name="height" value="0.05" units="cm"/>
    </inkml:brush>
  </inkml:definitions>
  <inkml:trace contextRef="#ctx0" brushRef="#br0">0 35 19620,'0'13'2729,"10"-3"-1585,9-10-384,4-2 1953,8 0-1297,1-3-248,1 1-424,-3 0-207,-4 2-841,-5-2-657,-12-5 849,-6-2-144,-3-3-192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062"/>
    </inkml:context>
    <inkml:brush xml:id="br0">
      <inkml:brushProperty name="width" value="0.05" units="cm"/>
      <inkml:brushProperty name="height" value="0.05" units="cm"/>
    </inkml:brush>
  </inkml:definitions>
  <inkml:trace contextRef="#ctx0" brushRef="#br0">0 94 15675,'3'-6'689,"1"1"-1,0 0 1,-1 0-1,2 1 1,-1-1-1,0 1 1,1 0-1,0 0 1,0 0-1,0 1 1,10-5-1,-1 1 228,1 0 0,-1 2 0,23-7 0,-30 11-747,-1-1 1,1 1 0,0 0 0,0 1 0,0-1 0,0 1 0,13 2 0,-18-2-158,-1 1 0,1-1 0,-1 1 0,1-1 0,-1 1 0,1-1 0,-1 1 0,1 0 0,-1 0 0,0 0 0,1 0 0,-1 0 1,0 0-1,0 0 0,0 0 0,0 0 0,0 0 0,0 1 0,0-1 0,0 0 0,0 1 0,-1-1 0,1 1 0,-1-1 0,1 1 0,-1-1 0,1 1 0,-1-1 1,0 1-1,0 0 0,0-1 0,0 1 0,0-1 0,0 1 0,0 0 0,0-1 0,-1 1 0,1-1 0,0 1 0,-2 1 0,1 3-6,-2 0-1,1 1 1,-1-1-1,0 0 1,0-1-1,0 1 1,-1-1-1,0 1 1,0-1-1,-7 6 1,4-4 6,-1 0 0,0 0 0,0-1 0,0-1 0,-1 1 1,-9 4-1,18-10-12,0 0 1,-1 0-1,1 0 1,0 0 0,0 0-1,0 0 1,0 0 0,-1 0-1,1 1 1,0-1-1,0 0 1,0 0 0,0 0-1,0 0 1,0 0-1,-1 1 1,1-1 0,0 0-1,0 0 1,0 0-1,0 1 1,0-1 0,0 0-1,0 0 1,0 0-1,0 0 1,0 1 0,0-1-1,0 0 1,0 0-1,0 0 1,0 1 0,0-1-1,0 0 1,0 0 0,0 0-1,0 1 1,0-1-1,0 0 1,0 0 0,1 0-1,-1 0 1,0 1-1,0-1 1,0 0 0,0 0-1,0 0 1,0 0-1,1 0 1,-1 0 0,0 1-1,0-1 1,0 0-1,0 0 1,1 0 0,-1 0-1,0 0 1,0 0-1,0 0 1,1 0 0,-1 0-1,0 0 1,0 0 0,0 0-1,1 0 1,-1 0-1,19 8-14,-13-6 21,-2 0-6,14 6-18,0 0 1,24 17-1,-39-23 13,1 0 0,-1 0 0,0 1 0,0-1-1,0 1 1,0 0 0,0 0 0,0 0 0,-1 0 0,0 1-1,1-1 1,-1 1 0,-1-1 0,1 1 0,0 0 0,-1-1-1,0 1 1,2 7 0,-3-8 10,-1-1 0,1 0 0,0 1 1,-1-1-1,0 0 0,1 0 0,-1 1 0,0-1 0,0 0 0,0 0 1,0 0-1,-1 0 0,1 0 0,-1-1 0,1 1 0,-1 0 1,1-1-1,-1 1 0,0 0 0,0-1 0,0 0 0,0 0 0,-4 3 1,-5 1 91,-1 1-1,0-2 1,-14 5 0,15-6-12,-4 2 45,-1 0-1,0-1 1,0-1 0,0-1-1,0 0 1,0-1-1,-23-1 1,39 0-190,-1 0 1,1 0-1,-1 0 0,1 0 1,-1 0-1,1 0 1,0 0-1,-1 0 0,1-1 1,-1 1-1,1 0 1,-1 0-1,1 0 1,0-1-1,-1 1 0,1 0 1,-1 0-1,1-1 1,0 1-1,-1 0 1,1-1-1,0 1 0,0-1 1,-1 1-1,1 0 1,0-1-1,0 1 1,0-1-1,-1 1 0,1-1 1,0 1-1,0 0 1,0-1-1,0 0 0,0 0-5,0 1 0,0-1 0,1 1 0,-1-1 0,0 1 0,0-1 0,1 1 0,-1-1 0,0 1 0,1-1 0,-1 1 0,1-1 0,-1 1 0,0 0 0,1-1 0,-1 1 0,1 0 0,-1-1 0,1 1 0,-1 0 0,1 0 0,0-1 0,-1 1 0,1 0 0,-1 0 0,1 0 0,-1 0 0,1 0 0,0 0 0,0 0 0,17-1-782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4.234"/>
    </inkml:context>
    <inkml:brush xml:id="br0">
      <inkml:brushProperty name="width" value="0.05" units="cm"/>
      <inkml:brushProperty name="height" value="0.05" units="cm"/>
    </inkml:brush>
  </inkml:definitions>
  <inkml:trace contextRef="#ctx0" brushRef="#br0">1 577 17244,'1'0'113,"1"0"0,0 0 0,0 0 0,0 0 0,0 0 1,0 0-1,0-1 0,0 1 0,0 0 0,-1-1 0,1 0 1,0 1-1,0-1 0,0 0 0,-1 0 0,3-1 0,27-22-401,-25 19 370,26-25-1345,-2-2 0,-1-1 0,-1-2 0,28-46 0,-43 62 905,-12 18 447,0 0 0,0 0 0,0-1-1,-1 1 1,1 0 0,0 0 0,0 0 0,0 0 0,0 1 0,1-1 0,-1 0-1,0 0 1,0 1 0,1-1 0,1 0 0,-3 1-16,1 0-1,-1 0 1,1 0-1,-1 1 1,1-1 0,-1 0-1,1 1 1,-1-1-1,0 0 1,1 1 0,-1-1-1,1 0 1,-1 1 0,0-1-1,1 1 1,-1-1-1,0 1 1,0-1 0,1 1-1,-1-1 1,0 1 0,0-1-1,0 1 1,0-1-1,1 1 1,-1-1 0,0 1-1,0-1 1,0 1 0,0-1-1,0 1 1,0-1-1,0 1 1,-1 0 0,1-1-1,0 1 1,0-1 0,-1 1-1,-5 57 3227,3-40-2662,1-1-1,0 27 1,2-42-621,0-1 0,0 1-1,0-1 1,0 1 0,1-1-1,-1 1 1,0-1 0,0 0-1,1 1 1,-1-1 0,1 0-1,0 1 1,-1-1 0,1 0-1,0 1 1,-1-1 0,1 0-1,0 0 1,0 0 0,0 0-1,0 0 1,0 0 0,1 0-1,-1 0 1,0 0 0,0-1-1,1 1 1,-1 0 0,0-1-1,1 1 1,-1-1 0,0 1-1,1-1 1,-1 0 0,1 0-1,-1 0 1,1 1 0,-1-1-1,0-1 1,1 1 0,1 0-1,3-1-12,0-1 0,1 1-1,-1-1 1,-1 0-1,1 0 1,0-1 0,0 0-1,6-4 1,22-18-40,42-38 0,11-9-229,-87 72 261,0-1-1,0 1 1,1 0 0,-1 0 0,0-1 0,1 1-1,-1 0 1,0 0 0,1-1 0,-1 1 0,0 0 0,1 0-1,-1 0 1,0 0 0,1-1 0,-1 1 0,1 0-1,-1 0 1,0 0 0,1 0 0,-1 0 0,1 0 0,-1 0-1,1 0 1,-1 0 0,0 1 0,1-1 0,-1 0-1,0 0 1,1 0 0,-1 0 0,1 1 0,2 13-82,-10 31-36,5-32 6,1-6-31,0 0-1,1 0 1,-1 0-1,3 11 1,-2-17 117,0 0-1,0 0 1,0 0-1,0 0 1,0 0-1,1 0 1,-1 0-1,0 0 1,1 0 0,-1 0-1,1 0 1,-1 0-1,1 0 1,-1 0-1,1 0 1,0-1 0,-1 1-1,1 0 1,0 0-1,0-1 1,-1 1-1,1 0 1,0-1 0,0 1-1,0-1 1,0 1-1,0-1 1,0 0-1,0 1 1,0-1 0,0 0-1,0 0 1,0 0-1,0 1 1,0-1-1,0 0 1,0 0 0,0-1-1,0 1 1,2 0-1,2-2-92,0 0 1,0 0-1,0 0 0,-1 0 0,1-1 1,0 0-1,-1 0 0,0 0 0,4-4 0,36-37-813,-40 40 864,19-22-106,-2-2 0,0 0 0,-2-1 0,-1-1 0,-1-1 0,-2 0 0,-1-1 0,12-40 0,-18 31 557,-8 40-349,0 0 0,0 0 1,0 0-1,0 0 1,0 0-1,0 0 0,0 0 1,-1 0-1,1 0 0,0 1 1,0-1-1,-1 0 1,1 0-1,-1 0 0,1 0 1,-1 0-1,0 0-2,1 1 1,-1 0-1,1 0 0,-1 0 1,0-1-1,1 1 0,-1 0 1,1 0-1,-1 0 0,0 0 1,1 0-1,-1 0 0,1 0 1,-1 0-1,0 1 0,1-1 1,-1 0-1,1 0 0,-1 0 0,0 1 1,1-1-1,-1 0 0,1 0 1,-1 1-1,1-1 0,-1 1 1,1-1-1,-1 1 0,-4 3 142,0 1 0,0-1 0,1 1 0,0 0 0,0 0 0,0 0 0,0 1 0,1-1 0,-4 9 0,-21 57 814,19-36-918,1 1-1,2 0 1,1 0 0,2 0-1,2 0 1,1 0 0,1 0-1,3 1 1,10 50 0,-9-70-165,-5-17 102,0 0 1,0 0 0,0 0-1,0 0 1,0 0 0,0 0-1,1 0 1,-1 0 0,0 0 0,0 1-1,0-1 1,0 0 0,0 0-1,0 0 1,0 0 0,0 0-1,0 0 1,0 0 0,0 0 0,1 0-1,-1 0 1,0 0 0,0 0-1,0 0 1,0 0 0,0 0 0,0 0-1,0 0 1,0 0 0,0 0-1,0 0 1,1 0 0,-1-1-1,0 1 1,0 0 0,0 0 0,0 0-1,0 0 1,0 0 0,0 0-1,0 0 1,0 0 0,0 0-1,0 0 1,0 0 0,0 0 0,0 0-1,0 0 1,0 0 0,0-1-1,1 1 1,-1 0 0,0 0-1,0 0 1,0 0 0,0 0 0,0 0-1,0 0 1,0 0 0,0 0-1,0 0 1,0-1 0,0 1-1,0 0 1,-1 0 0,1 0 0,0 0-1,0 0 1,0 0 0,0-30 587,-13-42 875,8 46-746,0 0 1,1 0 0,1-39-1,3 63-751,0 1 0,0-1-1,0 0 1,1 0 0,-1 0-1,1 1 1,-1-1 0,1 0-1,0 1 1,0-1 0,0 0 0,0 1-1,0-1 1,0 1 0,0-1-1,0 1 1,1 0 0,-1 0-1,0-1 1,1 1 0,-1 0 0,1 0-1,1-1 1,4-1-316,0 0 1,0 1 0,1 0-1,9-2 1,4-1 211,5-3-503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464"/>
    </inkml:context>
    <inkml:brush xml:id="br0">
      <inkml:brushProperty name="width" value="0.05" units="cm"/>
      <inkml:brushProperty name="height" value="0.05" units="cm"/>
    </inkml:brush>
  </inkml:definitions>
  <inkml:trace contextRef="#ctx0" brushRef="#br0">9 53 18100,'-1'0'111,"0"0"-1,1 0 1,0 1 0,-1-1 0,1 0 0,-1 1-1,1-1 1,-1 0 0,1 1 0,0-1 0,-1 1 0,1-1-1,-1 0 1,1 1 0,0-1 0,0 1 0,-1-1-1,1 1 1,0 0 0,0-1 0,0 1 0,0-1-1,-1 1 1,1-1 0,0 1 0,0-1 0,0 1-1,0 0 1,0-1 0,1 1 0,-1 0 39,1 0 0,0-1 0,-1 1 0,1 0 1,0-1-1,0 1 0,0-1 0,0 1 0,-1-1 0,1 1 1,0-1-1,0 0 0,0 0 0,0 1 0,1-1 0,39 3 2176,16-6-1149,-1-3 1,104-24 0,14-2-2307,-122 26-727,-50 6 1267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968"/>
    </inkml:context>
    <inkml:brush xml:id="br0">
      <inkml:brushProperty name="width" value="0.05" units="cm"/>
      <inkml:brushProperty name="height" value="0.05" units="cm"/>
    </inkml:brush>
  </inkml:definitions>
  <inkml:trace contextRef="#ctx0" brushRef="#br0">59 100 22597,'13'-6'1038,"0"-1"0,0-1 0,16-12 0,-16 11-310,0 0 0,21-10 0,-28 16-568,34-12 595,-37 14-722,0 0 1,0 0 0,0 1 0,0-1 0,0 1-1,0 0 1,0 0 0,0 0 0,0 1 0,0-1-1,5 2 1,-7-2-30,0 0 0,-1 1 0,1-1 0,0 1 0,0-1 0,0 1 0,0 0 0,-1-1 1,1 1-1,0 0 0,0-1 0,-1 1 0,1 0 0,-1 0 0,1 0 0,0 0 0,-1-1 0,0 1 0,1 0 0,-1 0 0,1 2 0,-1 0-3,1 0 0,-1 0 0,0 0 0,0 0 0,0 0 0,0 0 0,-1 5 0,-2 2-7,0 0 0,0 0 0,-7 14 0,0-5 11,-1-1-1,-1 0 0,0-1 0,-1-1 1,-1 0-1,0 0 0,-1-1 0,-1-1 0,0-1 1,-1 0-1,0-1 0,-32 16 0,45-27-3,1 1 0,-1-1 1,1 1-1,-1-1 0,1 0 0,-1 0 0,0-1 0,1 1 0,-1-1 0,0 0 1,0 0-1,-4 0 0,8 0-3,0 0 0,0 0 0,0 0 0,0 0 0,0 0 0,0 0 0,0 0 0,0 0 0,0 0-1,0 0 1,-1 0 0,1-1 0,0 1 0,0 0 0,0 0 0,0 0 0,0 0 0,0 0 0,0 0 0,0 0 0,0 0 0,0 0 0,0 0 0,0 0 0,0 0 0,0 0 0,0 0 0,0 0 0,0 0 0,0-1 0,0 1 0,0 0 0,0 0 0,0 0 0,0 0 0,0 0 0,0 0-1,0 0 1,0 0 0,0 0 0,0 0 0,0 0 0,0 0 0,0 0 0,0-1 0,0 1 0,0 0 0,0 0 0,0 0 0,0 0 0,0 0 0,0 0 0,0 0 0,0 0 0,0 0 0,0 0 0,0 0 0,1 0 0,-1 0 0,0 0 0,0 0 0,0 0 0,0 0 0,0 0 0,0 0 0,0 0-1,0 0 1,0 0 0,9-5-120,10-3-57,-15 7 150,-1 1 0,1-1-1,-1 1 1,1-1 0,-1 1-1,1 0 1,0 1 0,-1-1-1,1 1 1,-1-1-1,1 1 1,-1 0 0,0 0-1,1 1 1,-1-1 0,0 1-1,0-1 1,1 1 0,-1 0-1,-1 0 1,4 3-1,-1 0 7,0 0 0,-1 1 0,0-1 0,-1 1 0,1 0 0,-1 0 1,0 0-1,0 0 0,-1 1 0,2 8 0,-3-11 34,0-1 1,1 1 0,-1 0-1,1 0 1,-1-1 0,1 1-1,0-1 1,0 1 0,1-1 0,-1 0-1,4 4 1,-4-6 14,0 0 1,0 0-1,-1 0 0,1 0 0,0 0 1,0 0-1,0-1 0,1 1 1,-1-1-1,0 1 0,0-1 1,0 0-1,0 0 0,0 0 1,1 0-1,-1 0 0,0 0 0,0-1 1,0 1-1,0-1 0,0 1 1,3-3-1,6-1 106,0 0 0,0-2 0,-1 1 0,0-1 0,0-1 0,15-12 0,-20 15-89,0-1 0,0 1 0,-1-1 0,0 0 0,0 0 0,0 0 0,-1 0 0,1-1 0,-1 0 0,-1 1 0,1-1 0,-1 0 0,3-12 0,-4 16-45,-1 0 1,0 1-1,0-1 1,0 0-1,0 0 0,0 1 1,-1-1-1,1 0 1,0 0-1,-1 1 1,1-1-1,-1 0 1,1 1-1,-1-1 1,0 1-1,0-1 1,0 1-1,-1-3 1,-1 1-208,-1 0 1,1 1-1,0-1 1,-1 1-1,-6-4 1,-15-11-1892,21 9 1551,3-2-171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024"/>
    </inkml:context>
    <inkml:brush xml:id="br0">
      <inkml:brushProperty name="width" value="0.05" units="cm"/>
      <inkml:brushProperty name="height" value="0.05" units="cm"/>
    </inkml:brush>
  </inkml:definitions>
  <inkml:trace contextRef="#ctx0" brushRef="#br0">1 26 19060,'60'-4'9489,"14"-3"-7500,62-5-3113,-121 11 781,-10 0-51,1 1 0,0-1 1,0 1-1,-1 1 0,1-1 0,0 1 0,7 2 0,-13-3 332,0 0 1,0 0-1,1 0 0,-1 0 0,0 0 1,1 0-1,-1 0 0,0 0 0,0 0 1,1 0-1,-1 0 0,0 0 0,1 0 0,-1 1 1,0-1-1,0 0 0,1 0 0,-1 0 1,0 0-1,0 1 0,0-1 0,1 0 0,-1 0 1,0 1-1,0-1 0,0 0 0,0 0 1,1 1-1,-1-1 0,0 0 0,0 0 1,0 1-1,0-1 0,0 0 0,0 1 0,0-1 1,0 0-1,0 0 0,0 1 0,0-1 1,0 0-1,0 1 0,0-1 0,0 0 1,0 0-1,0 1 0,0-1 0,0 0 0,-1 1 1,1-1-1,0 0 0,0 0 0,0 1 1,0-1-1,-1 0 0,1 0 0,0 0 0,0 1 1,-1-1-1,1 0 0,0 0 0,0 0 1,0 0-1,-1 1 0,1-1 0,0 0 1,-1 0-1,1 0 0,-1 0 0,-21 9-1554,-3-5 432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442"/>
    </inkml:context>
    <inkml:brush xml:id="br0">
      <inkml:brushProperty name="width" value="0.05" units="cm"/>
      <inkml:brushProperty name="height" value="0.05" units="cm"/>
    </inkml:brush>
  </inkml:definitions>
  <inkml:trace contextRef="#ctx0" brushRef="#br0">23 0 15811,'-13'20'2153,"3"-1"-1225,10-5-128,4-5 1465,14-3-737,6-5-104,10-2-335,11-4-193,1-2-168,2 2-208,-2-1-896,-3 3 1072,-17-4-648,-9 1-48,-14 0-72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969"/>
    </inkml:context>
    <inkml:brush xml:id="br0">
      <inkml:brushProperty name="width" value="0.05" units="cm"/>
      <inkml:brushProperty name="height" value="0.05" units="cm"/>
    </inkml:brush>
  </inkml:definitions>
  <inkml:trace contextRef="#ctx0" brushRef="#br0">0 501 15939,'0'0'61,"0"1"-1,0-1 1,0 0-1,0 1 1,0-1-1,0 1 1,0-1-1,0 1 0,0-1 1,0 0-1,0 1 1,1-1-1,-1 1 1,0-1-1,0 0 0,0 1 1,1-1-1,-1 0 1,0 1-1,0-1 1,1 0-1,-1 1 1,0-1-1,0 0 0,1 1 1,-1-1-1,0 0 1,1 0-1,-1 1 1,1-1-1,-1 0 1,0 0-1,1 0 0,-1 0 1,1 0-1,-1 1 1,0-1-1,1 0 1,-1 0-1,1 0 1,-1 0-1,0 0 0,1 0 1,-1 0-1,1 0 1,-1-1-1,1 1 1,-1 0-1,0 0 1,1 0-1,-1 0 0,1-1 1,24-16 1343,203-196 5668,-14-17-5116,-182 194-1615,-16 22-182,-23 37-116,-37 79-151,-62 166-345,103-258 26,0 1 1,0-1 0,1 0-1,-1 17 1,5-14-1577,6-10 877,18-16-100,-26 12 1220,31-20-1269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9.362"/>
    </inkml:context>
    <inkml:brush xml:id="br0">
      <inkml:brushProperty name="width" value="0.05" units="cm"/>
      <inkml:brushProperty name="height" value="0.05" units="cm"/>
    </inkml:brush>
  </inkml:definitions>
  <inkml:trace contextRef="#ctx0" brushRef="#br0">97 1 15611,'-20'47'2281,"1"9"-1113,-1-4-496,1-2 2041,6-3-1377,8-14-848,5-9-424,10-21-1016,4-11 160,8-21 464,3-5-264,3-19-305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9.750"/>
    </inkml:context>
    <inkml:brush xml:id="br0">
      <inkml:brushProperty name="width" value="0.05" units="cm"/>
      <inkml:brushProperty name="height" value="0.05" units="cm"/>
    </inkml:brush>
  </inkml:definitions>
  <inkml:trace contextRef="#ctx0" brushRef="#br0">162 39 18268,'20'-15'1824,"-20"15"-1801,0 1 0,0-1 0,0 0 0,0 0-1,0 0 1,0 0 0,0 0 0,0 0 0,0 1-1,0-1 1,0 0 0,0 0 0,0 0 0,0 0-1,0 0 1,0 0 0,0 1 0,0-1 0,0 0-1,0 0 1,0 0 0,0 0 0,0 0 0,0 0 0,0 0-1,0 1 1,0-1 0,0 0 0,1 0 0,-1 0-1,0 0 1,0 0 0,0 0 0,0 0 0,0 0-1,0 0 1,0 0 0,0 0 0,1 0 0,-1 0-1,0 1 1,0-1 0,0 0 0,0 0 0,0 0 0,0 0-1,1 0 1,-1 0 0,0 0 0,0 0 0,0 0-1,0 0 1,0-1 0,0 1 0,1 0 0,-1 0-1,0 0 1,0 0 0,-7 13 500,-44 57 2350,20-30-1988,2 1 0,-26 52 1,54-92-869,0 1 0,0-1 0,0 1 0,0 0 0,0-1 0,1 1 0,-1 0 0,1-1-1,-1 1 1,1 0 0,-1 0 0,1-1 0,0 1 0,0 0 0,0 0 0,0 0 0,1 0 0,-1-1 0,0 1 0,1 0 0,-1 0 0,1 1 0,1-2-8,0 1-1,-1-1 1,1 0 0,0 0 0,-1 0-1,1 0 1,0-1 0,0 1 0,0 0-1,0-1 1,0 1 0,-1-1 0,1 0-1,0 0 1,0 1 0,0-1 0,0 0-1,4-1 1,55-5-23,-39 3-28,0 1 0,1 1 0,23 3 0,-40-2 13,-1 1 1,0-1 0,1 2-1,-1-1 1,0 0 0,0 1-1,0 0 1,0 0 0,0 1-1,0-1 1,0 1 0,-1 0-1,0 1 1,1-1 0,-1 1-1,0-1 1,5 8 0,-7-8 10,0 0 0,-1-1-1,1 1 1,-1 0 0,1 0 0,-1 0 0,0 0 0,0 0-1,-1 1 1,1-1 0,0 0 0,-1 0 0,0 0 0,0 1-1,0 3 1,-1-1 5,0-1 0,-1 0 0,1 1 0,-1-1-1,0 0 1,0 1 0,-1-1 0,-3 5 0,-3 3 28,0-1 0,0-1 1,-1 0-1,-1 0 0,-19 15 0,19-17-60,0 0-1,-1-2 0,0 1 0,0-1 1,-1-1-1,1-1 0,-17 6 0,25-10 5,1 0-1,-1 0 1,1-1-1,-1 1 0,1-1 1,-1 0-1,1 0 1,-1 0-1,1-1 0,-1 1 1,1-1-1,-1 0 1,1 0-1,-1 0 0,1 0 1,0 0-1,-1-1 1,1 0-1,0 0 0,0 0 1,0 0-1,1 0 1,-1 0-1,0-1 0,1 1 1,-1-1-1,1 0 1,0 0-1,0 1 0,0-2 1,0 1-1,1 0 1,-2-4-1,-12-37-361</inkml:trace>
  <inkml:trace contextRef="#ctx0" brushRef="#br0" timeOffset="1">148 15 19244,'36'3'2129,"2"0"-1473,1 0-272,1 0 1216,2-3-1560,-2 0 456,-1-12-408,-4-2-120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173"/>
    </inkml:context>
    <inkml:brush xml:id="br0">
      <inkml:brushProperty name="width" value="0.05" units="cm"/>
      <inkml:brushProperty name="height" value="0.05" units="cm"/>
    </inkml:brush>
  </inkml:definitions>
  <inkml:trace contextRef="#ctx0" brushRef="#br0">134 1 18556,'2'3'241,"-1"1"-1,1 0 1,-1-1 0,0 1 0,0 0-1,0 0 1,-1 0 0,1 0-1,-1 0 1,0 0 0,0 0-1,-2 8 1,-12 52 806,7-41-206,-55 197 2157,13-51-2202,49-167-789,-3 6 34,1 0 0,0 0 0,1 0 0,0 0 1,0 0-1,1 12 0,0-19-32,0 0 0,0-1 0,0 1 1,1 0-1,-1 0 0,0 0 0,0-1 0,1 1 0,-1 0 1,0-1-1,1 1 0,-1 0 0,1-1 0,-1 1 0,1 0 1,-1-1-1,1 1 0,-1-1 0,1 1 0,0-1 0,-1 1 1,1-1-1,-1 0 0,1 1 0,0-1 0,0 0 0,-1 1 1,1-1-1,0 0 0,0 0 0,-1 0 0,1 0 0,0 0 1,0 0-1,-1 0 0,1 0 0,0 0 0,0 0 0,0 0 1,-1 0-1,1 0 0,1-1 0,4-1 49,0 0-1,0 0 0,0 0 1,8-6-1,15-9 179,-1-1 0,41-35 0,48-55 314,-72 66-350,-14 14-151,-8 8-253,0-2 0,-1 0 0,-1-1 0,-1-1 0,20-32 0,-38 52 161,0 1 0,0 0 1,0-1-1,-1 1 0,1-1 0,-1 0 0,0 1 0,0-1 0,0 0 1,-1 0-1,1 0 0,-1 0 0,0 1 0,0-6 0,-7-11-366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593"/>
    </inkml:context>
    <inkml:brush xml:id="br0">
      <inkml:brushProperty name="width" value="0.05" units="cm"/>
      <inkml:brushProperty name="height" value="0.05" units="cm"/>
    </inkml:brush>
  </inkml:definitions>
  <inkml:trace contextRef="#ctx0" brushRef="#br0">1 478 18916,'0'32'1904,"6"-2"-1271,-1-3-241,5-6 560,2-1-592,-2-7 8,1-7-248,2-12-256</inkml:trace>
  <inkml:trace contextRef="#ctx0" brushRef="#br0" timeOffset="1">537 1 20852,'-12'28'1793,"-10"14"-1265,-6 4-168,-3 10 912,1 3-440,4 4-255,4-5-89,7-5-136,2-4-112,7-13-320,3-5-336,6-12-689,3-6-71,2-10 872,1-7-304,4-8-248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986"/>
    </inkml:context>
    <inkml:brush xml:id="br0">
      <inkml:brushProperty name="width" value="0.05" units="cm"/>
      <inkml:brushProperty name="height" value="0.05" units="cm"/>
    </inkml:brush>
  </inkml:definitions>
  <inkml:trace contextRef="#ctx0" brushRef="#br0">1 96 18084,'3'3'190,"0"0"-1,0 0 1,0 0 0,0 0 0,1 0 0,-1 0-1,1-1 1,0 0 0,-1 0 0,1 0-1,0 0 1,0 0 0,1-1 0,-1 0 0,0 0-1,0 0 1,1 0 0,-1-1 0,0 0 0,1 0-1,-1 0 1,1 0 0,-1-1 0,8-1-1,-2 0 40,0 0 0,-1-1-1,1 0 1,-1-1 0,1 0-1,-1 0 1,-1-1-1,1 0 1,15-12 0,-20 13-96,0-1 0,0 1 0,-1-1 0,0 0 0,0 0 0,0 0 0,3-7 0,-6 10-89,1 1-1,0-1 0,-1 0 0,0 1 0,1-1 1,-1 1-1,0-1 0,0 0 0,0 1 0,0-1 1,0 0-1,-1-3 0,1 5-26,0-1 0,-1 0-1,1 0 1,-1 1 0,1-1 0,-1 0 0,1 1-1,-1-1 1,1 1 0,-1-1 0,0 1 0,1-1-1,-1 1 1,0-1 0,1 1 0,-1-1-1,0 1 1,0 0 0,0 0 0,1-1 0,-1 1-1,0 0 1,0 0 0,0 0 0,1 0 0,-1 0-1,-1 0 1,-3 0 7,1 1 0,-1 0 0,1 0 0,0 0 0,-1 0 0,1 1 0,0-1 0,0 1 0,0 1 0,0-1-1,0 0 1,0 1 0,1 0 0,-1-1 0,-5 8 0,1-1-34,-1 0 0,2 0 0,-1 1-1,-9 17 1,12-17 7,1-1 1,0 0-1,0 1 0,1 0 0,-3 13 1,6-22 4,-1 1 0,1 0 0,-1 0 0,1 0 0,0 0 0,0 0 1,0-1-1,0 1 0,0 0 0,0 0 0,1 0 0,-1 0 0,1 0 0,-1-1 1,1 1-1,-1 0 0,1 0 0,0-1 0,0 1 0,0 0 0,0-1 0,0 1 1,0-1-1,1 1 0,-1-1 0,0 0 0,1 0 0,-1 1 0,1-1 0,-1 0 1,1 0-1,0 0 0,-1-1 0,1 1 0,3 1 0,3-1 8,0 0 0,0 0 0,1-1 0,-1 0 0,0-1 0,0 0 0,0 0 0,0-1 0,0 0 0,0 0 0,11-5 0,9-5 26,44-24 0,75-57 38,-130 86-109,-17 7 34,0 0 1,0 0-1,0 0 0,0 0 0,1 0 0,-1 0 0,0 1 0,0-1 1,0 0-1,0 0 0,0 0 0,0 0 0,1 0 0,-1 0 0,0 1 1,0-1-1,0 0 0,0 0 0,0 0 0,0 0 0,0 1 0,0-1 1,0 0-1,0 0 0,0 0 0,0 0 0,0 1 0,0-1 0,0 0 1,0 0-1,0 0 0,0 0 0,0 1 0,0-1 0,0 0 0,0 0 1,0 0-1,0 0 0,0 0 0,0 1 0,0-1 0,-1 0 0,1 0 1,0 0-1,-17 29-54,12-22 53,-1 1-14,0 1-1,1 0 1,-1 1-1,2-1 1,-1 1-1,2 0 0,-1 0 1,1 1-1,-1 10 1,3-20-17,1 0-1,0 0 1,0-1 0,0 1 0,0 0-1,0 0 1,0-1 0,0 1 0,0 0-1,0 0 1,0-1 0,0 1 0,0 0-1,0 0 1,1-1 0,-1 1 0,0 0 0,1 0-1,-1-1 1,0 1 0,1-1 0,-1 1-1,1 0 1,-1-1 0,1 1 0,-1-1-1,1 1 1,0-1 0,-1 1 0,1-1-1,-1 1 1,1-1 0,0 0 0,0 1-1,-1-1 1,1 0 0,0 0 0,-1 1-1,2-1 1,1 0-28,0-1-1,0 1 1,0-1 0,-1 1-1,1-1 1,0 0 0,-1 0-1,1 0 1,0 0 0,2-3-1,20-11-350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4.641"/>
    </inkml:context>
    <inkml:brush xml:id="br0">
      <inkml:brushProperty name="width" value="0.05" units="cm"/>
      <inkml:brushProperty name="height" value="0.05" units="cm"/>
    </inkml:brush>
  </inkml:definitions>
  <inkml:trace contextRef="#ctx0" brushRef="#br0">138 1 14867,'-3'3'343,"1"0"0,-1 0-1,0 0 1,0 0 0,0 0-1,0-1 1,0 1 0,0-1-1,-1 0 1,1 0 0,-5 2-1,-12 9 1394,15-9-1266,-37 31 1894,39-33-2242,0 1-1,0 0 0,0 0 1,1 1-1,-1-1 0,1 0 1,0 1-1,0 0 0,0-1 1,-2 7-1,4-10-120,0 1 0,0 0 0,0 0 0,0 0 0,0-1 0,0 1 0,0 0 0,0 0 0,0 0 0,0-1 0,0 1 0,0 0 0,1 0 1,-1-1-1,0 1 0,0 0 0,1 0 0,-1-1 0,1 1 0,-1 0 0,1-1 0,-1 1 0,1-1 0,-1 1 0,1-1 0,-1 1 0,1-1 0,0 1 0,-1-1 0,1 1 0,0-1 0,-1 0 0,1 1 0,0-1 0,1 1 0,31 3-422,-28-4 353,76 2-1219,-40-3-85,56 8-1,-92-6 1274,-1-1-1,0 2 0,0-1 1,0 0-1,0 1 0,4 1 0,-7-2 106,-1-1-1,1 0 1,0 1-1,-1-1 1,1 0-1,-1 1 1,1-1-1,-1 0 1,1 1 0,-1-1-1,1 1 1,-1-1-1,0 1 1,1 0-1,-1-1 1,0 1-1,1-1 1,-1 1-1,0 0 1,0-1-1,1 1 1,-1-1-1,0 1 1,0 0-1,0-1 1,0 1-1,0 0 1,0-1-1,0 1 1,0 0-1,0-1 1,0 1-1,0 0 1,-1-1-1,1 1 1,0 0-1,0-1 1,-1 1-1,1-1 1,0 1-1,-1-1 1,1 1-1,0-1 1,-1 1-1,1-1 1,-1 1-1,1-1 1,-2 1-1,-5 5 338,0 0 1,0 0-1,-1-1 0,0 0 0,0-1 0,-17 8 0,-56 16 1884,77-27-2093,-11 4 235,8-2-291,-1 0 0,0 0-1,0-1 1,-1-1 0,1 1 0,0-1 0,-1 0-1,-15-1 1,24-1-111,0 1-1,-1 0 1,1 0-1,0-1 0,0 1 1,0 0-1,-1-1 1,1 1-1,0 0 1,0-1-1,0 1 1,0 0-1,0-1 1,0 1-1,0-1 0,0 1 1,0 0-1,0-1 1,0 1-1,0 0 1,0-1-1,0 1 1,0 0-1,0-1 1,0 1-1,0-1 0,0 1 1,0 0-1,1-1 1,-1 1-1,0 0 1,0 0-1,0-1 1,1 1-1,-1 0 1,0-1-1,1 1 0,-1 0 1,0 0-1,1-1 1,12-14-314,9-7-234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1.325"/>
    </inkml:context>
    <inkml:brush xml:id="br0">
      <inkml:brushProperty name="width" value="0.05" units="cm"/>
      <inkml:brushProperty name="height" value="0.05" units="cm"/>
    </inkml:brush>
  </inkml:definitions>
  <inkml:trace contextRef="#ctx0" brushRef="#br0">12 1 17236,'-4'18'1600,"-2"4"-1280,4-1-616,5 4 864,2-2-488,5 1-128,10-1-152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1.718"/>
    </inkml:context>
    <inkml:brush xml:id="br0">
      <inkml:brushProperty name="width" value="0.05" units="cm"/>
      <inkml:brushProperty name="height" value="0.05" units="cm"/>
    </inkml:brush>
  </inkml:definitions>
  <inkml:trace contextRef="#ctx0" brushRef="#br0">135 302 17828,'-12'9'716,"-10"7"638,-29 27 0,46-38-1182,0 1-1,0 0 1,0-1 0,1 1-1,0 1 1,0-1-1,1 1 1,-1-1-1,1 1 1,-2 8 0,5-14-153,-1 0-1,1 0 1,0 0 0,-1 0 0,1 0 0,0 1 0,0-1 0,0 0 0,0 0-1,0 0 1,0 0 0,0 0 0,0 0 0,0 0 0,0 0 0,1 0 0,-1 0 0,0 1-1,1-1 1,-1 0 0,1-1 0,-1 1 0,1 0 0,0 0 0,-1 0 0,2 1 0,-1-1-7,1-1 0,-1 1 0,1-1 1,-1 1-1,1-1 0,0 1 0,-1-1 1,1 0-1,-1 0 0,1 0 0,0 0 1,-1 0-1,1 0 0,0 0 1,2-1-1,8-2 0,0-1 1,0 0 0,16-8-1,-25 11-2,21-11 79,-1-1-1,-1-1 0,0-1 1,0-1-1,-2-1 0,0-1 1,22-26-1,-8 4 301,-2-1-1,46-79 1,-70 106-208,-1 0-1,0-1 1,9-29 0,-14 28 9,-3 16-187,1 0 1,0 0 0,0 0-1,-1 0 1,1 0 0,0 0-1,0 0 1,-1 0 0,1 0 0,0 0-1,0 0 1,-1 0 0,1 0-1,0 0 1,0 0 0,0 0-1,-1 0 1,1 0 0,0 0-1,0 0 1,-1 0 0,1 0 0,0 1-1,0-1 1,0 0 0,-1 0-1,1 0 1,0 0 0,0 1-1,0-1 1,0 0 0,-1 1-1,-18 22 72,-31 46 116,-57 83 262,83-113-247,2 0-1,-18 43 1,38-80-211,1 1-1,0 0 1,0-1 0,0 1 0,0 0 0,0 0 0,1 0 0,-1 0 0,1 0 0,0 0 0,0 0-1,0 0 1,0 0 0,0 0 0,2 5 0,-2-7-32,1 0 0,0 0 1,-1 0-1,1 0 0,-1-1 0,1 1 0,0 0 0,0 0 1,-1-1-1,1 1 0,0 0 0,0-1 0,0 1 0,0-1 1,0 1-1,0-1 0,1 1 0,0 0-83,1-1 0,0 1-1,0-1 1,-1 0 0,1 0-1,0 0 1,0 0 0,4-1 0,1-1-7,0 0 1,0 0 0,0-1 0,0 0 0,0-1 0,12-8 0,18-12-476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2.076"/>
    </inkml:context>
    <inkml:brush xml:id="br0">
      <inkml:brushProperty name="width" value="0.05" units="cm"/>
      <inkml:brushProperty name="height" value="0.05" units="cm"/>
    </inkml:brush>
  </inkml:definitions>
  <inkml:trace contextRef="#ctx0" brushRef="#br0">61 122 13875,'0'2'213,"6"26"3236,-6-27-3313,1 0 0,-1-1-1,0 1 1,1-1 0,-1 1 0,0-1 0,1 1 0,-1-1 0,1 1 0,-1-1-1,1 1 1,-1-1 0,1 0 0,-1 1 0,1-1 0,0 0 0,-1 1 0,1-1 0,0 0-1,-1 0 1,1 1 0,-1-1 0,1 0 0,0 0 0,-1 0 0,1 0 0,0 0-1,-1 0 1,1 0 0,0 0 0,-1 0 0,1-1 0,0 1 0,-1 0 0,1 0 0,0-1-1,-1 1 1,1 0 0,-1 0 0,1-1 0,-1 1 0,2-1 0,2-2 164,1-1 0,0 1 1,-1-1-1,0 0 0,0 0 1,0-1-1,-1 1 0,1-1 1,-1 0-1,0 0 0,0 0 1,-1 0-1,1 0 0,-1 0 1,0-1-1,-1 1 1,0-1-1,2-9 0,-3 15-285,0 0 0,0-1 0,0 1 0,0 0 0,0-1 0,0 1 0,0 0 0,0-1 0,0 1-1,0 0 1,0-1 0,0 1 0,0 0 0,-1-1 0,1 1 0,0 0 0,0-1 0,0 1 0,-1 0 0,1-1 0,0 1 0,0 0 0,-1 0-1,1-1 1,0 1 0,0 0 0,-1 0 0,1 0 0,0-1 0,-1 1 0,1 0 0,0 0 0,-1 0 0,-12 3 198,-13 15-83,10-1-159,2 1 0,0 0 0,0 1 0,2 0-1,-15 30 1,26-46 23,0-1 0,-1 1 0,1 0 0,0 0 0,0 0 0,1 0-1,-1 0 1,1 0 0,-1 5 0,1-7 5,0 0 0,0 0 0,1 0 0,-1 0 0,0-1 0,1 1 0,-1 0 0,0 0 0,1 0 0,-1 0 0,1-1 0,-1 1 0,1 0 0,0-1 0,-1 1 0,1 0 0,0-1 0,-1 1 0,1-1 0,0 1 0,0-1 0,0 1 0,-1-1 0,1 1 0,0-1 0,0 0 0,0 0 0,0 1 0,0-1 0,0 0 0,-1 0 0,1 0 0,0 0 0,2 0 0,19 0 3,1-1 0,0-1-1,41-9 1,-41 7-40,0 0 0,0 1 0,39 0 0,-55 4 10,-1-1-1,1 1 1,0 1 0,0-1-1,12 5 1,-17-5 22,-1-1-1,0 1 1,0-1 0,0 1 0,1 0 0,-1-1-1,0 1 1,0 0 0,0 0 0,0 0-1,0 0 1,0 0 0,0 0 0,-1 0 0,1 0-1,0 0 1,-1 0 0,1 1 0,0-1 0,-1 0-1,0 0 1,1 1 0,-1-1 0,0 0-1,1 1 1,-1-1 0,0 0 0,0 1 0,0-1-1,0 0 1,0 1 0,-1-1 0,1 0 0,0 1-1,-1-1 1,0 3 0,1-4 19,0 1 1,-1 0-1,1-1 1,0 1-1,-1 0 1,1-1-1,-1 1 1,1 0-1,0-1 1,-1 1-1,1-1 1,-1 1-1,1-1 1,-1 1-1,0-1 1,1 0-1,-2 1 1,2-1-3,-1 0 1,1 0-1,0 0 0,0 0 1,-1 0-1,1 0 1,0 0-1,0-1 0,-1 1 1,1 0-1,0 0 1,0 0-1,0-1 0,-1 1 1,1 0-1,0 0 0,0-1 1,0 1-1,0 0 1,0 0-1,-1-1 0,1 1 1,0 0-1,0 0 1,0-1-1,0 1 0,0 0 1,0-1-1,0 1 0,0 0 1,0 0-1,0-1 1,0 1-1,0 0 0,0-1 1,0 1-1,0 0 1,1 0-1,-1-1 0,0 1 1,0 0-1,0 0 0,0-1 1,0 1-1,1 0 1,-1 0-1,0-1 0,7-30 351,1-35 0,-5 39-348,1 1-1,10-39 1,-13 62-57,0 1 1,0-1-1,0 0 1,0 1-1,1-1 1,-1 1-1,1 0 1,0 0-1,0-1 1,0 1-1,0 0 1,0 0-1,0 1 1,0-1 0,1 0-1,-1 1 1,1-1-1,-1 1 1,1 0-1,-1 0 1,4-1-1,5-1-266,1 1-1,-1 0 0,1 1 0,12 0 0,11-1 74,27-7-198,5-2-177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6.802"/>
    </inkml:context>
    <inkml:brush xml:id="br0">
      <inkml:brushProperty name="width" value="0.05" units="cm"/>
      <inkml:brushProperty name="height" value="0.05" units="cm"/>
    </inkml:brush>
  </inkml:definitions>
  <inkml:trace contextRef="#ctx0" brushRef="#br0">11 3 19396,'-2'-2'2241,"1"4"-1529,1 20-304,0 12 1560,-3 14-1032,3 6-343,-1 9-441,-1 3-72,2 3-176,-1-6-104,1-10-481,1-6-255,1-15 720,-2-9-120,1-15-168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7.204"/>
    </inkml:context>
    <inkml:brush xml:id="br0">
      <inkml:brushProperty name="width" value="0.05" units="cm"/>
      <inkml:brushProperty name="height" value="0.05" units="cm"/>
    </inkml:brush>
  </inkml:definitions>
  <inkml:trace contextRef="#ctx0" brushRef="#br0">1 108 19836,'5'-7'325,"1"1"0,0-1 0,1 1 0,-1 1 0,1-1-1,0 1 1,1 0 0,-1 0 0,1 1 0,0 0 0,0 1 0,10-3 0,9-3 294,1 2 1,39-6 0,-36 9-403,0 0 0,40 2 0,-59 2-200,-1 1 0,0 0 0,1 1 0,-1 0 0,0 1 0,0 0 0,0 0 0,0 1 0,15 9 0,-22-11-21,-1 0-1,0 0 0,0 1 0,0-1 1,0 1-1,0 0 0,-1 0 1,1 0-1,-1 0 0,0 0 0,0 1 1,0-1-1,0 0 0,0 1 1,-1 0-1,2 3 0,-2-1 8,0 0 0,-1-1 1,1 1-1,-1 0 0,0 0 0,-1-1 0,1 1 0,-1 0 1,-3 10-1,-2 2 31,-1-1 0,-1 0-1,0 0 1,-1 0 0,-18 23 0,12-19-219,-1-1 1,-1-1-1,0-1 0,-1 0 1,-1-2-1,-1 0 0,-32 20 0,50-35 142,1 0 0,-1 0 0,1 0 0,-1 0 0,0 0 0,1-1 1,-1 1-1,0-1 0,0 1 0,1-1 0,-1 0 0,0 1 0,0-1 0,0 0 0,1 0 0,-3-1 0,7-6-463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8.407"/>
    </inkml:context>
    <inkml:brush xml:id="br0">
      <inkml:brushProperty name="width" value="0.05" units="cm"/>
      <inkml:brushProperty name="height" value="0.05" units="cm"/>
    </inkml:brush>
  </inkml:definitions>
  <inkml:trace contextRef="#ctx0" brushRef="#br0">156 146 12491,'36'-25'3603,"-34"24"-3097,0-1 0,0 0 0,0 0 1,0 0-1,0 0 0,0-1 0,-1 1 0,1 0 0,-1-1 0,0 1 0,0-1 0,0 1 1,1-4-1,-2 5-400,0 1 1,0-1-1,-1 1 1,1-1 0,0 1-1,-1-1 1,1 1-1,-1-1 1,1 1-1,0-1 1,-1 1 0,1-1-1,-1 1 1,1 0-1,-1-1 1,0 1-1,1 0 1,-1 0 0,1-1-1,-1 1 1,1 0-1,-1 0 1,0 0-1,1 0 1,-1 0 0,0 0-1,1 0 1,-1 0-1,1 0 1,-1 0-1,0 0 1,1 0 0,-2 1-1,-22 1 857,15 1-880,0 0 0,0 0 1,0 1-1,1 0 0,0 1 0,0-1 0,0 2 0,0-1 1,1 1-1,0 0 0,0 1 0,-10 12 0,10-11-82,1 0 0,0 1-1,0 0 1,1 0-1,0 0 1,1 1-1,0-1 1,0 1-1,1 0 1,0 1 0,-1 10-1,4-18-1,-1 1 1,1-1-1,0 1 0,0-1 0,0 1 1,0 0-1,1-1 0,0 1 0,-1-1 1,1 1-1,0-1 0,1 0 0,-1 1 1,1-1-1,2 4 0,-2-5 1,-1 0-1,1 0 1,0-1-1,0 0 1,0 1-1,0-1 1,0 0-1,0 0 1,0 0-1,1 0 1,-1 0-1,0 0 1,1-1-1,-1 1 1,0-1-1,1 0 1,-1 1-1,1-1 1,-1 0-1,0-1 1,1 1-1,-1 0 1,4-1-1,3-2 22,-1 1-1,0-1 1,1 0-1,-1-1 1,0 1-1,0-2 1,-1 1-1,1-1 1,-1 0-1,0-1 1,0 0-1,7-8 1,-8 7 5,1 0 0,-1 0 1,0-1-1,-1 0 0,0 0 1,0-1-1,-1 1 0,0-1 1,0 0-1,-1 0 1,2-11-1,-4 19-18,-1 0 1,0 1-1,0-1 0,0 0 1,1 1-1,-1-1 0,0 0 1,0 0-1,0 1 0,0-1 1,0 0-1,0 1 0,0-1 0,-1 0 1,1 1-1,0-1 0,0 0 1,0 1-1,-1-1 0,1 0 1,-1 0-1,1 1-6,-1 0 0,1 0-1,0 0 1,-1 0 0,1 0 0,0 1-1,-1-1 1,1 0 0,0 0 0,-1 1 0,1-1-1,0 0 1,-1 0 0,1 1 0,0-1 0,0 0-1,-1 1 1,1-1 0,0 0 0,0 1-1,0-1 1,0 0 0,-1 1 0,1 0 0,0-1-5,-1 1 1,1-1-1,0 1 1,-1 0 0,1-1-1,0 1 1,0 0-1,0-1 1,-1 1 0,1 0-1,0 0 1,0-1 0,0 1-1,0 0 1,0-1-1,0 1 1,1 0 0,-1-1-1,0 1 1,0 0-1,0-1 1,1 1 0,-1 0-1,0-1 1,0 1 0,1 0-1,-1-1 1,1 1-1,-1-1 1,1 1 0,-1-1-1,1 1 1,-1-1-1,1 1 1,-1-1 0,1 1-1,-1-1 1,1 0-1,0 1 1,-1-1 0,1 0-1,0 0 1,-1 0 0,1 1-1,0-1 1,-1 0-1,1 0 1,1 0 0,43 2-122,-30-2 100,1 1-1,-1 0 1,0 1 0,1 0 0,-1 1 0,0 1-1,26 10 1,-38-12 15,0 0 0,0 0-1,-1 0 1,1 0 0,-1 1 0,5 3-1,0 2 67,-14-51 611,-1 5-433,3 21-208,2 0-1,0-1 0,0-20 0,3 36-127,1 1 0,-1-1 0,0 1 0,1 0 0,-1-1 0,1 1 0,-1-1 0,1 1 0,0 0 0,-1-1 0,1 1 1,0 0-1,0 0 0,0 0 0,0 0 0,0 0 0,2-2 0,27-17-733,-6 3 347,0-5-143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9.482"/>
    </inkml:context>
    <inkml:brush xml:id="br0">
      <inkml:brushProperty name="width" value="0.05" units="cm"/>
      <inkml:brushProperty name="height" value="0.05" units="cm"/>
    </inkml:brush>
  </inkml:definitions>
  <inkml:trace contextRef="#ctx0" brushRef="#br0">93 6 15667,'0'0'83,"0"0"0,0 0 0,0-1 0,0 1 0,0 0 0,0 0 0,0-1 0,0 1 0,0 0 0,0 0 0,0-1 0,-1 1 0,1 0 0,0 0 0,0-1 0,0 1 0,0 0 0,0 0 0,-1 0 0,1 0 0,0-1 0,0 1-1,0 0 1,-1 0 0,1 0 0,0 0 0,0 0 0,-1 0 0,1-1 0,0 1 0,0 0 0,-1 0 0,1 0 0,0 0 0,0 0 0,-1 0 0,1 0 0,0 0 0,-1 0 0,-5 10 2085,-4 20-181,10-29-1895,-11 50 761,3 1 1,-4 68-1,9 107-27,3-165-606,0-43-170,3 72 431,0-80 257,-1-24-257,0-23 66,-6-1-189,0 0 0,-19-71 0,17 94-407,6 14 44,0 0 1,0-1-1,-1 1 1,1 0-1,0 0 1,0 0-1,0 0 1,0 0-1,0 0 1,0 0-1,0 0 1,0 0-1,0 0 1,0 0-1,-1 0 1,1-1-1,0 1 1,0 0-1,0 0 1,0 0-1,0 0 1,0 0-1,0 0 1,0 0-1,-1 0 1,1 0-1,0 0 1,0 0-1,0 0 1,0 0-1,0 0 1,0 0-1,0 0 1,-1 1-1,1-1 1,0 0-1,0 0 1,0 0-1,0 0 1,0 0-1,0 0 1,0 0-1,0 0 1,0 0-1,0 0 1,-1 0-1,1 0 1,0 0-1,0 1 1,0-1-1,0 0 1,-4 24-1217,4-24 1214,0-1-1,0 1 0,0-1 1,0 1-1,0 0 1,0-1-1,0 1 0,0-1 1,0 1-1,1 0 1,-1-1-1,0 1 0,0-1 1,0 1-1,1 0 1,-1-1-1,0 1 0,0 0 1,1-1-1,-1 1 1,0 0-1,1-1 0,-1 1 1,0 0-1,1-1 1,-1 1-1,0 0 0,1 0 1,-1 0-1,1 0 1,-1-1-1,0 1 0,1 0 1,-1 0-1,1 0 1,-1 0-1,0 0 0,1 0 1,-1 0-1,1 0 1,-1 0-1,1 0 0,-1 0 1,1 0-1,-1 0 1,1 1-1,18 6-728,-18-7 708,0 1 245,-1-2-187,0 1-1,0-1 1,0 0 0,0 1 0,-1-1-1,1 1 1,0-1 0,0 1-1,0-1 1,0 1 0,0-1 0,-1 1-1,1-1 1,0 1 0,0-1-1,-1 1 1,1-1 0,0 1 0,-1 0-1,1-1 1,-1 0 0,7 6-3,-4-4-26,-1 0 0,1 0 0,0 0 0,0 0 0,-1 0 0,1 0 0,0 0 0,0-1 0,0 1 0,0-1 0,0 1 0,0-1 0,0 0 0,0 0 0,0 0 0,0 0 0,0 0 0,0 0 0,0 0-1,0-1 1,0 1 0,0-1 0,0 0 0,0 1 0,0-1 0,-1 0 0,1 0 0,0 0 0,-1 0 0,1 0 0,0-1 0,-1 1 0,1 0 0,1-3 0,9-9-3,0-1 0,-1 0 0,0 0 0,16-30 0,-14 22 11,19-26 0,-36 56-20,1-1 0,-1 0 0,1 1 1,1 0-1,0 0 0,-2 8 0,-5 16-36,6-23 36,-4 8 9,2-1-1,0 1 1,0 1 0,2-1 0,0 0 0,1 1 0,0 21 0,2-38 6,0 0-1,0 0 1,0 0 0,0 0-1,0 0 1,1 0-1,-1 0 1,0 0 0,0 0-1,1 0 1,-1 0-1,1-1 1,-1 1 0,0 0-1,1 0 1,0 0-1,-1 0 1,1 0 0,0-1-1,-1 1 1,1 0 0,0-1-1,0 1 1,-1-1-1,1 1 1,0 0 0,0-1-1,0 0 1,0 1-1,0-1 1,0 0 0,0 1-1,0-1 1,0 0 0,0 0-1,0 0 1,0 0-1,0 0 1,0 0 0,0 0-1,0 0 1,0 0-1,0 0 1,0-1 0,0 1-1,1-1 1,4-1 16,-1 0-1,0 0 1,0-1 0,-1 0 0,1 0 0,0 0-1,5-6 1,14-16 52,-1-1 0,-1-1-1,-2 0 1,25-45 0,-42 66-72,-3 6-1,0 0 1,0 0-1,1 0 0,-1 0 1,0 0-1,0 0 1,0 0-1,0 0 1,0 1-1,0-1 0,0 0 1,0 0-1,0 0 1,0 0-1,0 0 0,0 0 1,0 0-1,0 0 1,0 0-1,0 0 0,0 0 1,0 0-1,1 0 1,-1 0-1,0 0 0,0 0 1,0 0-1,0 0 1,0 0-1,0 0 0,0 0 1,0 0-1,0 0 1,0 0-1,0 0 0,0 0 1,1 0-1,-1 0 1,0 0-1,0 0 0,0 0 1,0 0-1,0 0 1,0 0-1,0 0 0,0 0 1,0 0-1,0 0 1,0 0-1,0 0 0,0 0 1,0 0-1,1 0 1,-1 0-1,0-1 1,0 1-1,0 0 0,0 13-27,-3 18-13,1-15 19,-1-2 6,1 1-1,1 0 0,0 0 0,1-1 1,1 1-1,3 22 0,-4-36 19,0 0-1,0 0 1,1 0-1,-1 0 1,0 0-1,1 1 1,-1-1-1,0 0 1,1 0-1,0 0 1,-1 0-1,1 0 1,0-1-1,-1 1 1,1 0-1,0 0 1,0 0-1,0-1 1,-1 1-1,1 0 1,0-1-1,0 1 1,0 0-1,0-1 1,0 0-1,1 1 1,-1-1-1,0 1 1,0-1-1,0 0 1,0 0-1,0 0 1,0 0-1,0 0 1,1 0-1,-1 0 1,0 0-1,0 0 1,0 0-1,0-1 1,0 1-1,0 0 1,0-1-1,1 1 1,-1-1-1,0 1 1,-1-1-1,1 0 1,0 1-1,1-2 1,4-2-212,0-1 0,0 1 1,0-1-1,-1 0 0,0-1 1,7-9-1,21-41-2100,-23 42 1550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0.370"/>
    </inkml:context>
    <inkml:brush xml:id="br0">
      <inkml:brushProperty name="width" value="0.05" units="cm"/>
      <inkml:brushProperty name="height" value="0.05" units="cm"/>
    </inkml:brush>
  </inkml:definitions>
  <inkml:trace contextRef="#ctx0" brushRef="#br0">109 273 18644,'-1'6'923,"0"0"-1,0 0 1,0 0-1,-4 10 1,-2 9 123,3-3-724,1 1 0,-1 43 0,4-55-320,1-1 1,1 1-1,-1-1 0,2 1 0,-1-1 1,1 0-1,1 0 0,7 15 0,2-2 23,0 2-28,20 47-1,-31-64 14,1-1 1,-1 0-1,-1 0 0,1 1 1,-1-1-1,-1 1 0,1-1 1,-1 1-1,-1 0 0,1-1 0,-4 14 1,4-19 29,-1 0 0,1 0-1,-1 1 1,0-1 0,0 0 0,0 0 0,0 0 0,0 0 0,0 0-1,-1-1 1,1 1 0,-1 0 0,1 0 0,-1-1 0,0 1 0,1-1 0,-1 0-1,0 1 1,0-1 0,0 0 0,0 0 0,0 0 0,0 0 0,0-1-1,-1 1 1,1 0 0,0-1 0,0 0 0,-1 1 0,-2-1 0,1 0 49,0-1 1,-1 0 0,1 1 0,0-1 0,0-1-1,0 1 1,0-1 0,0 1 0,0-1 0,1 0-1,-1 0 1,1-1 0,-1 1 0,1-1 0,-5-5-1,2 2-11,0-1-1,1 0 0,0 0 0,0 0 0,1-1 1,0 0-1,0 0 0,1 0 0,0 0 0,0-1 1,1 1-1,0-1 0,0 0 0,1 1 0,0-1 1,1 0-1,1-12 0,-1 13-213,1 0 0,1 0 0,0 1-1,0-1 1,0 1 0,1-1 0,0 1 0,0 0 0,1 0-1,0 0 1,0 1 0,0-1 0,1 1 0,0 0 0,0 0-1,1 1 1,0-1 0,0 1 0,12-7 0,5-1-1594,2 2 0,0 1 0,51-15 0,-51 19 833,-1-2 1,0 0 0,-1-2 0,33-18 0,-53 25 1154,1 1 1,-1-1 0,0 0 0,1 0-1,-1-1 1,-1 1 0,4-6-1,-5 9-155,-1 0 0,0-1-1,1 0 1,-1 1 0,1-1-1,-1 1 1,0-1 0,1 1-1,-1-1 1,0 0-1,0 1 1,1-1 0,-1 0-1,0 1 1,0-1 0,0 0-1,0 1 1,0-1 0,0 0-1,0 1 1,0-1 0,0 0-1,0 1 1,-1-1-1,1 0 1,0 1 0,0-1-1,0 1 1,-1-1 0,1 0-1,0 1 1,-1-1 0,1 1-1,-1-1 1,1 1-1,-1-1 1,1 1 0,-1-1-1,1 1 1,-1-1 0,1 1-1,-1 0 1,1-1 0,-1 1-1,0 0 1,1 0 0,-1-1-1,0 1 1,1 0-1,-1 0 1,0 0 0,1 0-1,-1 0 1,0 0 0,-3 0 118,0 0 0,0 0 0,1 0 0,-1 1 0,0-1 0,1 1 0,-1 0 0,1 1 0,-1-1 0,1 0 0,0 1 0,-1 0 0,1 0 0,0 0 0,0 0 0,0 0 1,0 0-1,1 1 0,-1 0 0,1-1 0,-3 5 0,0-1-162,0 0 0,1 0 0,0 1 1,0-1-1,0 1 0,1 0 0,0 1 0,-4 14 0,7-21-52,-1 0-1,1 1 0,0-1 0,-1 1 0,1-1 0,0 1 0,0-1 0,0 1 1,1-1-1,-1 0 0,0 1 0,0-1 0,1 1 0,-1-1 0,1 1 0,-1-1 1,1 0-1,-1 0 0,2 2 0,-1-2-1,0 0-1,0-1 1,0 1 0,0-1-1,0 1 1,0 0 0,0-1 0,0 0-1,0 1 1,0-1 0,0 0-1,0 1 1,0-1 0,0 0 0,0 0-1,1 0 1,-1 0 0,2 0-1,3-2 10,1 1 0,-1-1 0,0 1-1,1-2 1,-1 1 0,10-6-1,0-2 7,0-1-1,0 0 0,-1-1 0,25-26 1,43-62-106,-80 99-36,-2 5 83,-3 8 0,0-3 8,-2 3 11,1 0-1,0 0 0,1 1 0,0-1 1,1 1-1,0-1 0,1 0 0,3 17 1,-3-28 23,0 0 0,0 0 0,0 1 1,1-1-1,-1 0 0,0 0 0,1 0 0,-1 0 1,1 0-1,0 0 0,-1-1 0,1 1 0,0 0 0,-1 0 1,1 0-1,0 0 0,0-1 0,0 1 0,0 0 1,-1-1-1,1 1 0,0-1 0,0 1 0,2 0 1,-1-1 4,0 0-1,0 0 1,0 0 0,0 0 0,0 0 0,0 0 0,0-1 0,0 1 0,0-1 0,-1 1 0,1-1-1,0 0 1,1-1 0,6-3 21,0 0 0,-1-1 1,0 0-1,9-9 0,6-8 29,-1-2 0,-1 0-1,24-38 1,46-89 32,-88 146-90,5-7 0,14-29-12,-20 39 6,-1 0-1,0-1 1,0 1 0,0-1 0,0 0-1,0 1 1,-1-1 0,1 0 0,-1-5 0,0 9 4,0-1 0,0 1 1,0 0-1,0 0 1,-1-1-1,1 1 1,0 0-1,0 0 1,0-1-1,0 1 1,0 0-1,-1 0 1,1 0-1,0-1 1,0 1-1,0 0 1,-1 0-1,1 0 1,0 0-1,0 0 1,-1-1-1,1 1 1,0 0-1,0 0 1,-1 0-1,1 0 1,0 0-1,0 0 1,-1 0-1,1 0 1,0 0-1,0 0 1,-1 0-1,1 0 1,0 0-1,-1 0 1,1 0-1,0 0 0,0 0 1,-1 0-1,1 1 1,0-1-1,-1 0 1,-11 6-35,2 3 16,1-1 1,0 2 0,1-1-1,-1 1 1,2 0 0,-12 20-1,4-3 35,-19 49-1,28-60 17,1-1-1,1 1 0,0 0 1,1 1-1,-1 22 1,3-33-43,1 1 0,0 0 0,1-1 0,-1 1 0,1-1 0,1 1 0,-1-1 0,1 0 0,0 1 0,1-1 0,-1 0 0,1 0 0,0 0 0,1-1 0,-1 1 0,6 5 0,48 45 308,-41-42-311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1.993"/>
    </inkml:context>
    <inkml:brush xml:id="br0">
      <inkml:brushProperty name="width" value="0.05" units="cm"/>
      <inkml:brushProperty name="height" value="0.05" units="cm"/>
    </inkml:brush>
  </inkml:definitions>
  <inkml:trace contextRef="#ctx0" brushRef="#br0">310 148 18172,'0'-8'582,"1"-2"339,-1 1-1,-1-1 1,0 0-1,0 0 1,-4-12 0,4 19-728,0 0 0,0 0 0,-1 0 0,1 0 0,-1 0 0,0 0 0,0 1 0,0-1 0,0 1 0,0 0 0,-1-1 0,1 1 0,-1 0 0,1 0 0,-1 1 0,0-1 0,0 1 0,0-1 0,0 1 0,-5-2 0,2 2-161,0 0-1,0 0 0,0 0 1,0 1-1,0-1 0,0 2 1,0-1-1,0 1 0,0 0 1,0 0-1,0 0 0,0 1 1,1 0-1,-1 0 0,1 1 1,-1-1-1,1 1 0,0 0 1,0 1-1,0-1 1,-8 9-1,1-2 13,1 1 0,0 1 0,1 0 1,0 0-1,1 1 0,1 0 0,-10 19 0,13-21-44,0 0-1,1 1 1,0 0 0,1 0-1,0 0 1,1 0 0,0 0-1,1 0 1,1 0-1,0 15 1,1-22 0,-1-1 0,1 0 0,0 1 0,0-1 0,0 0-1,1 1 1,-1-1 0,1 0 0,0 0 0,0 0 0,1 0 0,-1-1 0,1 1 0,0-1 0,0 1 0,0-1 0,0 0 0,0 0-1,1 0 1,0-1 0,-1 1 0,1-1 0,0 0 0,0 0 0,0 0 0,0-1 0,1 1 0,-1-1 0,0 0 0,7 1 0,0-1 3,-1-1 1,1 0 0,0 0 0,-1-1 0,1-1 0,-1 1 0,1-2 0,-1 0 0,0 0-1,0 0 1,0-1 0,0-1 0,-1 0 0,1 0 0,-1-1 0,13-11 0,-9 7 32,-1-1 0,0 0 0,-1-1 0,0 0 1,-1 0-1,-1-1 0,0-1 0,0 0 0,-1 0 1,8-21-1,-13 26 8,0-1 1,-1 0-1,0 0 1,0-1-1,-1 1 1,-1 0-1,0 0 0,0-1 1,-2-12-1,1 19-116,1 0 0,-1 0-1,0 0 1,0 0 0,0 1-1,0-1 1,-1 0-1,0 1 1,1-1 0,-1 1-1,-1-1 1,1 1-1,0 0 1,-1 0 0,0 0-1,1 0 1,-1 1 0,0-1-1,-1 1 1,1-1-1,0 1 1,-1 0 0,1 1-1,-1-1 1,1 0-1,-6 0 1,8 1-38,-1 1 0,0-1 0,0 1 0,0 0 0,0-1 0,1 1 0,-1 0 0,0 0 0,0 1 0,0-1 0,0 0 0,1 1 0,-1-1 0,0 1 0,0-1 0,1 1 0,-1 0 0,0 0 0,1 0 0,-1 0 0,-2 2 0,2 6-691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2.430"/>
    </inkml:context>
    <inkml:brush xml:id="br0">
      <inkml:brushProperty name="width" value="0.05" units="cm"/>
      <inkml:brushProperty name="height" value="0.05" units="cm"/>
    </inkml:brush>
  </inkml:definitions>
  <inkml:trace contextRef="#ctx0" brushRef="#br0">75 1 20972,'9'20'1729,"-12"16"-1257,-1 9-184,-6 10 752,0 7-376,2 2-264,3 1-111,-3-8-369,3-7-225,2-14-639,-3-9-232,2-15 904,0-8-248,-9-11-216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016"/>
    </inkml:context>
    <inkml:brush xml:id="br0">
      <inkml:brushProperty name="width" value="0.05" units="cm"/>
      <inkml:brushProperty name="height" value="0.05" units="cm"/>
    </inkml:brush>
  </inkml:definitions>
  <inkml:trace contextRef="#ctx0" brushRef="#br0">166 309 17356,'-17'8'865,"0"0"0,0 1 1,1 1-1,-18 14 0,29-19-710,-1 0 0,0 0-1,1 0 1,0 1 0,0-1 0,1 1 0,0 0-1,0 1 1,0-1 0,1 1 0,0 0 0,0-1-1,-2 11 1,4-15-139,1-1-1,-1 1 0,1-1 1,0 1-1,0 0 1,0-1-1,0 1 0,0-1 1,0 1-1,0 0 1,0-1-1,1 1 0,-1-1 1,0 1-1,1-1 1,0 1-1,-1-1 0,2 3 1,-1-3-12,0 0 0,0 0-1,0-1 1,0 1 0,0 0 0,0-1 0,0 1 0,1-1 0,-1 1 0,0-1 0,0 1 0,0-1-1,0 0 1,1 1 0,-1-1 0,0 0 0,1 0 0,1 0 0,2-1-10,1 1-1,-1-1 1,0 0 0,0-1 0,1 0-1,-1 1 1,0-2 0,0 1-1,8-5 1,8-9 10,0 0 0,0-2 0,-2 0 0,0-1 0,30-41 0,-28 31 23,-1-2 0,-2 0 0,26-61 0,-22 27-9,-21 61-18,1-1 0,-1 0 1,-1 0-1,1 0 1,-1 0-1,0 0 1,0 0-1,0 0 1,-1 0-1,0 0 0,-1-5 1,1 8-1,1 1 1,-1 0-1,1-1 0,-1 1 0,0 0 1,1 0-1,-1 0 0,0 0 1,0 0-1,0 0 0,0 0 1,0 0-1,0 0 0,0 0 1,0 0-1,0 1 0,-1-1 1,1 0-1,0 1 0,-3-1 1,2 0 3,-1 1 1,0-1 0,0 1 0,1 0 0,-1 0-1,0 0 1,0 1 0,1-1 0,-6 2-1,-1 1 22,0 0 0,0 1 0,0 0 0,1 1 1,-9 5-1,4-1 12,0 1 0,1 0 1,0 1-1,1 0 1,0 1-1,1 0 0,0 1 1,1 0-1,1 1 0,0-1 1,0 2-1,2-1 1,-7 19-1,12-30-62,1 0 0,-1 0 0,0 1 0,1-1 1,0 0-1,0 0 0,0 0 0,0 0 0,0 0 0,1 0 0,-1 1 0,1-1 0,0 0 1,0 0-1,0 0 0,0-1 0,1 1 0,-1 0 0,3 3 0,-1-2-74,1-1 0,-1 1 0,1-1 0,0 0 0,0 0 0,0 0 0,0 0 0,1-1 0,-1 1 0,1-1 0,6 2 0,24 7-547,-24-8 405,0 0 1,-1 1-1,1 0 0,16 10 1,-24-12 207,0 1 0,0-1 1,1 1-1,-2 0 1,1 0-1,0 0 0,-1 0 1,1 0-1,-1 1 1,0-1-1,0 1 0,0-1 1,-1 1-1,1 0 1,-1 0-1,0 0 0,1 4 1,-1-4-42,1 3 268,-1-1 0,0 1 0,0 0 0,0 0 0,-1 0 0,0-1 1,0 1-1,-2 11 0,0-17 113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2.833"/>
    </inkml:context>
    <inkml:brush xml:id="br0">
      <inkml:brushProperty name="width" value="0.05" units="cm"/>
      <inkml:brushProperty name="height" value="0.05" units="cm"/>
    </inkml:brush>
  </inkml:definitions>
  <inkml:trace contextRef="#ctx0" brushRef="#br0">1 92 15299,'2'-5'372,"0"0"-1,0 0 0,1 1 0,0-1 1,0 1-1,0-1 0,0 1 0,1 0 1,0 0-1,-1 1 0,2-1 0,-1 1 1,0 0-1,1 0 0,-1 0 0,1 0 1,0 1-1,0 0 0,0 0 0,10-3 1,5 1 322,-1 0 0,1 1 1,0 1-1,0 1 0,0 1 0,23 3 1,-32-2-589,0 0 0,0 1 0,0 0-1,0 1 1,0 1 0,-1-1 0,0 2 0,1-1 0,-2 2 0,1-1 0,0 1 0,13 12 0,-20-15-102,0 0-1,0 0 1,0 0 0,0 1 0,-1-1-1,1 1 1,-1 0 0,0 0 0,0-1-1,-1 2 1,1-1 0,-1 0 0,0 0-1,0 0 1,0 1 0,0-1 0,-1 0-1,0 9 1,0-7 5,-1 1 1,-1-1-1,1 0 0,-1 0 0,0-1 1,-1 1-1,1 0 0,-1-1 0,0 1 1,-1-1-1,1 0 0,-7 6 0,4-3-71,-1-1-1,0 0 0,-1-1 1,0 0-1,0 0 0,0 0 1,-16 6-1,18-9-87,0 0 1,-1 0 0,1-1-1,-1-1 1,1 1-1,-1-1 1,0 0 0,0 0-1,1-1 1,-1 0-1,-7 0 1,11-1 108,1 1-1,-1-1 1,1 1 0,-1-1 0,1 0 0,-1 0-1,1 0 1,0 0 0,-1 0 0,1-1 0,0 1-1,0-1 1,0 1 0,0-1 0,0 0 0,0 0-1,1 0 1,-3-3 0,-8-17-560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3.206"/>
    </inkml:context>
    <inkml:brush xml:id="br0">
      <inkml:brushProperty name="width" value="0.05" units="cm"/>
      <inkml:brushProperty name="height" value="0.05" units="cm"/>
    </inkml:brush>
  </inkml:definitions>
  <inkml:trace contextRef="#ctx0" brushRef="#br0">119 18 16724,'8'-16'2705,"-8"16"-2651,0 0 1,0 0-1,0 0 0,0 0 0,0-1 1,1 1-1,-1 0 0,0 0 0,0 0 0,0 0 1,0 0-1,0 0 0,0 0 0,0 0 1,0 0-1,0 0 0,1 0 0,-1 0 1,0 0-1,0 0 0,0 0 0,0 0 1,0 0-1,0 0 0,0 0 0,1 0 1,-1 0-1,0 0 0,0 0 0,0 0 1,0 0-1,0 0 0,0 0 0,0 0 0,1 0 1,-1 0-1,0 0 0,0 0 0,0 0 1,0 0-1,0 0 0,0 0 0,0 0 1,0 0-1,0 1 0,0-1 0,1 0 1,-1 0-1,0 0 0,0 0 0,0 0 1,0 0-1,0 0 0,0 0 0,0 1 1,0-1-1,0 2 167,1 1 1,-1-1-1,0 0 1,0 1-1,0-1 1,0 1-1,0-1 1,-1 0-1,1 1 1,-2 3-1,-32 106 2015,-25 88 111,58-194-2313,-10 36 142,3 0 0,1 0-1,-2 53 1,9-94-168,-1 1 0,1 0 0,0-1-1,0 1 1,0-1 0,0 1 0,1 0 0,-1-1 0,0 1-1,1 0 1,-1-1 0,1 1 0,-1-1 0,1 1 0,0-1-1,0 1 1,0-1 0,0 0 0,1 2 0,0-2 5,-1-1 0,0 0 0,1 0 0,-1 0 0,1 0 0,-1 0 0,0 0 0,1-1 0,-1 1 0,1 0-1,-1-1 1,0 1 0,1-1 0,-1 1 0,0-1 0,0 0 0,0 1 0,1-1 0,-1 0 0,0 0 0,0 0 0,0 0 0,1-1 0,17-16 125,0-1-1,-1 0 1,25-36 0,-5 5 30,-27 37-161,141-167 477,11 16-1647,-157 155-2930,-15 9 2814,-16 7 308,-2 4-345</inkml:trace>
  <inkml:trace contextRef="#ctx0" brushRef="#br0" timeOffset="1">286 295 20636,'14'24'2297,"2"1"-1337,0-3-408,1 6 1265,-2-3-377,1 6-600,-1-3-328,-1-1-704,-1-2-456,-2-7 440,-1-3 72,-7-2-112,4-2-120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5.099"/>
    </inkml:context>
    <inkml:brush xml:id="br0">
      <inkml:brushProperty name="width" value="0.05" units="cm"/>
      <inkml:brushProperty name="height" value="0.05" units="cm"/>
    </inkml:brush>
  </inkml:definitions>
  <inkml:trace contextRef="#ctx0" brushRef="#br0">64 2 19292,'-2'-2'2009,"-1"9"-1273,0 12-360,-1 7 1512,0 5-904,0 11-568,-2 1-167,0 4-281,0 0-96,2-6-129,1-3-95,0-12-376,2-6-280,-1-20 712,-5-4-144,2-19-88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5.499"/>
    </inkml:context>
    <inkml:brush xml:id="br0">
      <inkml:brushProperty name="width" value="0.05" units="cm"/>
      <inkml:brushProperty name="height" value="0.05" units="cm"/>
    </inkml:brush>
  </inkml:definitions>
  <inkml:trace contextRef="#ctx0" brushRef="#br0">0 124 14907,'1'-6'380,"1"1"-1,0-1 0,0 1 1,0-1-1,1 1 1,0 0-1,0 0 0,0 0 1,0 0-1,1 1 1,0-1-1,0 1 1,0 0-1,1 0 0,-1 0 1,1 1-1,0 0 1,0 0-1,0 0 0,8-3 1,-3 1-25,0 1-1,0 0 1,1 0 0,0 1-1,0 1 1,0 0 0,0 0-1,0 1 1,22 0 0,-28 2-314,0-1 0,0 1 1,0 0-1,0 0 1,0 1-1,-1-1 0,1 1 1,0 0-1,-1 1 1,1-1-1,-1 1 0,0 0 1,1 0-1,-2 0 0,1 0 1,0 1-1,-1-1 1,1 1-1,-1 0 0,0 0 1,0 0-1,-1 1 1,1-1-1,-1 1 0,0-1 1,0 1-1,0 0 1,-1 0-1,2 8 0,-2-5 3,0 0-1,-1 0 1,0 0-1,0 1 1,-1-1-1,0 0 1,0 0-1,-1 0 1,0 0-1,0 0 1,-1-1-1,0 1 1,0 0-1,-1-1 1,0 0-1,0 0 1,-10 12-1,8-12 63,-1-1 1,0 0-1,0 0 0,0 0 0,-1-1 0,-15 8 1,20-11-138,0-1-1,0 1 1,0-1 0,-1 0 0,1 0-1,0 0 1,-1 0 0,1 0 0,-1-1 0,1 0-1,-1 1 1,0-1 0,1-1 0,-1 1-1,1 0 1,-1-1 0,1 0 0,0 0 0,-1 0-1,-4-2 1,8 3 15,-1-1 0,1 1-1,-1-1 1,0 1 0,1-1 0,-1 1-1,1-1 1,0 1 0,-1-1 0,1 1-1,-1-1 1,1 0 0,0 1 0,-1-1-1,1 1 1,0-1 0,0 0 0,-1 0 0,1 1-1,0-1 1,0 0 0,0 1 0,0-1-1,0 0 1,0 1 0,0-1 0,0-1-1,6-8-304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020"/>
    </inkml:context>
    <inkml:brush xml:id="br0">
      <inkml:brushProperty name="width" value="0.05" units="cm"/>
      <inkml:brushProperty name="height" value="0.05" units="cm"/>
    </inkml:brush>
  </inkml:definitions>
  <inkml:trace contextRef="#ctx0" brushRef="#br0">50 15 19292,'0'-1'121,"1"0"-1,-1 0 0,1 0 1,0 0-1,-1 0 1,1-1-1,0 1 1,0 1-1,0-1 0,0 0 1,0 0-1,0 0 1,1 0-1,-1 1-88,-1 0-1,0 0 1,0 0 0,1 0-1,-1 0 1,0 0 0,1 0-1,-1 0 1,0 1-1,0-1 1,1 0 0,-1 0-1,0 0 1,0 0 0,0 1-1,1-1 1,-1 0-1,0 0 1,0 1 0,0-1-1,0 0 1,1 0 0,-1 1-1,0-1 1,0 0 0,0 0-1,0 1 1,0-1-1,0 0 1,0 1 0,0-1-1,0 0 1,0 0 0,0 1-1,1 43 1217,-2-29-835,-3 75 350,-5 0-1,-39 172 1,46-253-648,1-6-30,0 0 0,0 0 0,1 0 1,-1 0-1,1 1 0,0-1 0,0 5 0,0-8-74,0 0-1,1 1 1,-1-1 0,0 0 0,0 0 0,0 0 0,0 0-1,0 0 1,0 0 0,0 0 0,0 1 0,0-1 0,1 0-1,-1 0 1,0 0 0,0 0 0,0 0 0,0 0 0,0 0 0,0 0-1,1 0 1,-1 0 0,0 0 0,0 0 0,0 0 0,0 0-1,0 0 1,1 0 0,-1 0 0,0 0 0,0 0 0,0 0-1,0 0 1,0 0 0,1 0 0,-1 0 0,0 0 0,0 0 0,0 0-1,0 0 1,0 0 0,0 0 0,1-1 0,-1 1 0,0 0-1,0 0 1,0 0 0,0 0 0,0 0 0,0 0 0,0 0-1,0-1 1,0 1 0,0 0 0,1 0 0,-1 0 0,8-9 183,-8 8-157,95-129 1357,-94 128-1388,47-59 21,67-66 0,-113 126-115,0-1 0,0 0 0,0 0-1,0 0 1,0 0 0,-1-1 0,1 1 0,-1 0 0,0-1 0,1 1 0,-1-1 0,0 1 0,-1-1-1,1 1 1,1-5 0,-2-4-317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423"/>
    </inkml:context>
    <inkml:brush xml:id="br0">
      <inkml:brushProperty name="width" value="0.05" units="cm"/>
      <inkml:brushProperty name="height" value="0.05" units="cm"/>
    </inkml:brush>
  </inkml:definitions>
  <inkml:trace contextRef="#ctx0" brushRef="#br0">0 0 15891,'0'26'2057,"8"1"-1025,2-1-400,4-2 1489,2-1-649,4 0-496,-3-4-216,3-2-936,-3-3-440,-2-11 584,0-3-120,-2-4-216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968"/>
    </inkml:context>
    <inkml:brush xml:id="br0">
      <inkml:brushProperty name="width" value="0.05" units="cm"/>
      <inkml:brushProperty name="height" value="0.05" units="cm"/>
    </inkml:brush>
  </inkml:definitions>
  <inkml:trace contextRef="#ctx0" brushRef="#br0">12 0 17884,'-10'9'2192,"8"4"-1224,4-3-391,8-2 2023,6 2-1288,11-2-567,9-4-153,10-1-240,7 0-112,0-1-56,0 3-8,-6 3-416,-7 2-504,-14 6 688,-10 4-136,-26 2-64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9.386"/>
    </inkml:context>
    <inkml:brush xml:id="br0">
      <inkml:brushProperty name="width" value="0.05" units="cm"/>
      <inkml:brushProperty name="height" value="0.05" units="cm"/>
    </inkml:brush>
  </inkml:definitions>
  <inkml:trace contextRef="#ctx0" brushRef="#br0">1 9 22269,'11'-3'2280,"9"1"-1592,12 1-312,5-2 1137,7 5-697,4 2-200,-1 6-520,0 6-688,-2 5 600,-7-1-144,-5-3-88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7.250"/>
    </inkml:context>
    <inkml:brush xml:id="br0">
      <inkml:brushProperty name="width" value="0.05" units="cm"/>
      <inkml:brushProperty name="height" value="0.05" units="cm"/>
    </inkml:brush>
  </inkml:definitions>
  <inkml:trace contextRef="#ctx0" brushRef="#br0">0 487 17404,'5'-1'239,"0"0"0,0-1 1,0 0-1,-1 0 0,1 0 1,-1 0-1,1-1 0,-1 0 0,0 0 1,0 0-1,6-6 0,2-3 130,-1-2 0,10-14-1,-10 13 242,21-28 172,-2-2-1,-1 0 1,-3-2-1,-2-1 1,34-97-1,-58 144-771,0 1-1,0-1 0,0 1 1,0-1-1,0 0 0,0 1 1,0-1-1,0 1 0,1-1 1,-1 1-1,0-1 0,0 1 1,0 0-1,1-1 0,-1 1 1,0-1-1,1 1 0,-1-1 1,0 1-1,1 0 0,-1-1 0,1 1 1,0-1-1,2 14 54,-3 31-93,0-41 39,-3 58-59,1-25 9,1 0 1,2-1 0,9 62 0,-9-91-186,0-1-1,0 1 1,1 0 0,0-1-1,0 1 1,1-1 0,-1 1-1,1-1 1,0 0 0,1 0-1,-1-1 1,1 1 0,8 7-1,-4-7-446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7.667"/>
    </inkml:context>
    <inkml:brush xml:id="br0">
      <inkml:brushProperty name="width" value="0.05" units="cm"/>
      <inkml:brushProperty name="height" value="0.05" units="cm"/>
    </inkml:brush>
  </inkml:definitions>
  <inkml:trace contextRef="#ctx0" brushRef="#br0">0 102 19148,'13'4'2177,"3"-5"-1433,10-6-216,2-5 1152,11-1-632,4-1-271,4 0-233,0-2-136,5 3-272,-3 4-216,-6 5-728,-3 1-417,-9 3 961,-5 3-184,-14-3-200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16.816"/>
    </inkml:context>
    <inkml:brush xml:id="br0">
      <inkml:brushProperty name="width" value="0.05" units="cm"/>
      <inkml:brushProperty name="height" value="0.05" units="cm"/>
    </inkml:brush>
  </inkml:definitions>
  <inkml:trace contextRef="#ctx0" brushRef="#br0">25 49 10482,'-9'-2'604,"-6"-1"1171,14 5-1049,9 4-425,1-2-263,-1 0 0,1 0-1,0-1 1,0 0-1,0-1 1,1 0 0,-1 0-1,16 0 1,82-3 527,-67-2-340,83 5 194,161 21 0,-45-1-408,612-12 167,-400-12 68,227-22-230,-244-18-26,174-13 15,-420 47 5,234 20 0,-203 13-51,56 5 775,-264-30-366,-11-1-186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572"/>
    </inkml:context>
    <inkml:brush xml:id="br0">
      <inkml:brushProperty name="width" value="0.05" units="cm"/>
      <inkml:brushProperty name="height" value="0.05" units="cm"/>
    </inkml:brush>
  </inkml:definitions>
  <inkml:trace contextRef="#ctx0" brushRef="#br0">2 146 16700,'-1'2'141,"1"0"0,0-1 1,0 1-1,0 0 1,-1 0-1,2 0 0,-1-1 1,0 1-1,0 0 1,1 0-1,-1-1 1,1 1-1,-1 0 0,1-1 1,0 1-1,-1 0 1,1-1-1,0 1 0,2 1 1,-2-2-32,0 0 1,0-1-1,1 1 1,-1 0-1,0-1 0,1 1 1,-1-1-1,1 1 1,-1-1-1,1 0 1,-1 0-1,1 1 0,-1-1 1,1 0-1,-1 0 1,1-1-1,-1 1 1,1 0-1,-1 0 0,1-1 1,-1 1-1,1-1 1,1 0-1,3-2 26,-1 1 0,0-1-1,0 0 1,-1 0 0,1 0 0,-1-1-1,1 1 1,-1-1 0,0 0 0,-1 0-1,1-1 1,-1 1 0,0-1-1,4-7 1,-2 4-72,-1 0 0,-1-1-1,1 0 1,-1 0 0,-1 0 0,0 0-1,2-18 1,-3 26-61,-1-1-1,0 1 1,0 0-1,0-1 1,0 1 0,0 0-1,0 0 1,0-1 0,-1 1-1,1 0 1,0-1-1,-1 1 1,1 0 0,-1 0-1,1 0 1,-1-1 0,1 1-1,-1 0 1,0 0-1,0 0 1,0 0 0,1 0-1,-1 0 1,0 0-1,0 1 1,0-1 0,0 0-1,-3-1 1,3 2-5,-1 0 0,0 0 0,1 0 0,-1 0 0,0 0 0,1 0 0,-1 0 0,0 0 0,1 1 0,-1-1 0,0 1 0,1-1 0,-1 1 0,1 0 0,-1-1 0,1 1 0,-1 0 0,1 0 1,0 0-1,-1 0 0,1 0 0,-2 3 0,-5 4-3,0 1 1,1 1 0,0-1-1,0 1 1,1 0 0,0 1-1,1-1 1,1 1-1,-6 17 1,8-20-1,-1 0 0,2 0 0,-1 0 0,1 0 0,1 0 0,-1 0 0,1 1 0,1-1 0,-1 0 0,1 0 0,1 0 0,0 0 0,0 0 0,5 12 0,-5-16 1,0-1 1,-1 1-1,1-1 1,1 0-1,-1 0 1,0 0-1,1 0 1,0 0-1,0 0 0,0-1 1,0 1-1,0-1 1,0 0-1,0 0 1,1 0-1,-1-1 1,1 1-1,0-1 0,-1 1 1,1-1-1,0 0 1,0-1-1,-1 1 1,1-1-1,0 0 1,0 0-1,0 0 0,0 0 1,0 0-1,0-1 1,-1 0-1,8-2 1,1-1 6,-1 0 0,0-1-1,0-1 1,0 1 0,0-2 0,-1 1 0,0-2 0,-1 1 0,14-14 0,-10 7 26,0-1-1,-1 0 1,-1-1 0,0 0-1,-1-1 1,-1 0 0,-1 0-1,0-1 1,6-22 0,-13 25 33,-6 10 69,3 5-116,1 1 0,0-1 0,0 0 0,0 1 0,0-1 1,-1 1-1,1 0 0,0-1 0,0 1 0,0 0 0,0 0 0,1-1 0,-1 1 1,0 0-1,0 0 0,0 0 0,-1 2 0,-3 5 73,1 0 0,0 0 0,0 0 0,0 1 0,1 0 0,0-1 0,1 1 0,0 0 0,1 0 0,-2 15 0,3-20-117,0 0-1,0 0 1,1 0 0,-1 0-1,1 0 1,0 0 0,0 0 0,0 0-1,1 0 1,-1 0 0,4 5 0,-3-7-120,0 0 0,-1 0 0,1 0 1,0 0-1,0 0 0,1 0 0,-1 0 1,0-1-1,1 1 0,-1-1 0,1 1 1,-1-1-1,1 0 0,-1 0 0,1 0 1,0-1-1,0 1 0,3 0 0,-5-1 36,1 1 1,-1-1-1,1 0 0,-1 0 0,1 0 0,-1 0 0,1 0 0,-1 0 0,1 0 1,-1-1-1,1 1 0,-1 0 0,0-1 0,1 1 0,-1-1 0,1 0 1,-1 1-1,0-1 0,0 0 0,1 0 0,-1 0 0,0 0 0,0 0 1,0 0-1,0 0 0,1-2 0,6-12-902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8.044"/>
    </inkml:context>
    <inkml:brush xml:id="br0">
      <inkml:brushProperty name="width" value="0.05" units="cm"/>
      <inkml:brushProperty name="height" value="0.05" units="cm"/>
    </inkml:brush>
  </inkml:definitions>
  <inkml:trace contextRef="#ctx0" brushRef="#br0">23 1 22357,'10'9'5617,"11"4"-5608,-18-12-68,0 1 0,1-1 0,-1-1 0,1 1 0,-1-1 0,1 1 0,-1-1 0,1 0 0,0 0 0,-1 0 0,1-1 0,5-1 0,-5 1 49,-1 1 1,1-1-1,0 1 0,0 0 0,-1 0 1,1 0-1,0 0 0,0 0 1,0 1-1,-1 0 0,1 0 0,4 2 1,-3 0-9,0 0-1,-1 0 1,0 0 0,0 1-1,0 0 1,0 0 0,-1 0 0,1 0-1,-1 0 1,0 1 0,0 0 0,-1-1-1,1 1 1,-1 0 0,0 0 0,-1 1-1,3 6 1,0 7-38,-1-1-1,0 1 1,0 32-1,-3-31 162,-1 1 0,-1-1 1,0 1-1,-2-1 0,-7 25 0,8-36 65,0 0-1,0 0 1,-1 0-1,0 0 1,-1-1-1,0 1 1,0-1-1,-1-1 1,0 1 0,0-1-1,-1 0 1,0 0-1,-10 7 1,15-12-179,-1-1 0,1 1 0,0-1 0,0 0 0,-1 0 0,1 0 0,-1 0 0,1-1 0,-1 1 0,1-1 0,-1 1 0,1-1 0,-1 0 0,0 0 0,1 0 0,-1 0 0,1-1 0,-1 1 0,1-1 0,-1 1 0,1-1 0,-1 0 0,1 0 0,-1 0 0,1 0 0,0-1 0,0 1 0,-1 0 0,-2-4 0,0 0-136,0 1 0,1-1 0,0 0 0,0 0 0,1-1 0,-1 1 1,1-1-1,0 0 0,1 1 0,-1-1 0,-1-10 0,-6-28-364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8.448"/>
    </inkml:context>
    <inkml:brush xml:id="br0">
      <inkml:brushProperty name="width" value="0.05" units="cm"/>
      <inkml:brushProperty name="height" value="0.05" units="cm"/>
    </inkml:brush>
  </inkml:definitions>
  <inkml:trace contextRef="#ctx0" brushRef="#br0">0 66 21805,'9'-3'2512,"0"1"-1640,5-4-360,3-1 1545,5 1-1033,1-3-280,5 1-304,1-1-168,0 2-392,-1 3-384,-5-1 424,-3 5-64,-5 3-24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9.476"/>
    </inkml:context>
    <inkml:brush xml:id="br0">
      <inkml:brushProperty name="width" value="0.05" units="cm"/>
      <inkml:brushProperty name="height" value="0.05" units="cm"/>
    </inkml:brush>
  </inkml:definitions>
  <inkml:trace contextRef="#ctx0" brushRef="#br0">4 0 20348,'-4'7'1809,"4"-2"-1265,6 0-248,8 3 928,8-1-376,8-1-488,6 1-144,2 1-160,2-2-80,-1 3-336,-5-2-256,-5 1-592,-7 0 1128,-12 0-192,-9-2-168,-14 1-192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9.909"/>
    </inkml:context>
    <inkml:brush xml:id="br0">
      <inkml:brushProperty name="width" value="0.05" units="cm"/>
      <inkml:brushProperty name="height" value="0.05" units="cm"/>
    </inkml:brush>
  </inkml:definitions>
  <inkml:trace contextRef="#ctx0" brushRef="#br0">29 1 14763,'-17'10'2273,"5"0"-1289,12-2-408,6-2 2169,14 1-1625,7-3-240,13-1-352,6-3-336,7-1-952,2-5 760,2 2-104,2 0-88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0.361"/>
    </inkml:context>
    <inkml:brush xml:id="br0">
      <inkml:brushProperty name="width" value="0.05" units="cm"/>
      <inkml:brushProperty name="height" value="0.05" units="cm"/>
    </inkml:brush>
  </inkml:definitions>
  <inkml:trace contextRef="#ctx0" brushRef="#br0">145 6 18028,'-3'-1'165,"1"1"-1,0 0 1,-1 0 0,1 0-1,0 0 1,0 0 0,-1 0-1,1 1 1,0-1 0,0 1 0,-1-1-1,1 1 1,0 0 0,0 0-1,0 0 1,0 0 0,0 1-1,0-1 1,0 0 0,1 1 0,-1-1-1,-2 4 1,-3 2 165,1 0 1,-1 1-1,2-1 0,-6 11 1,1 0-273,2 0 1,0 0 0,1 1 0,1 0 0,1 1-1,0-1 1,2 1 0,0 0 0,1 0 0,1 25-1,1-39-37,1 0 0,-1 0 0,1 0 0,1 0-1,-1-1 1,3 8 0,-3-11 5,0 0 0,0 0 1,0 0-1,0 0 0,0 0 0,1 0 0,-1-1 0,0 1 0,1-1 1,0 1-1,-1-1 0,1 1 0,0-1 0,0 0 0,-1 0 1,1 0-1,0 0 0,0 0 0,0 0 0,4 1 0,-1-2 58,1 1 1,-1-1-1,0-1 0,1 1 0,-1-1 0,0 1 0,0-1 0,0-1 1,0 1-1,0-1 0,0 0 0,0 0 0,0 0 0,-1-1 1,7-4-1,5-4 352,-1 0 0,28-27 1,-29 24-81,-1-1 0,0 0 0,-1-1 0,17-29 1,-24 35-228,0 0 0,-1 0 0,0 0 0,0 0 0,-1-1 0,-1 1 0,0-1 0,0 0 0,-1 0 0,0-13 0,-1 21-110,0-1-1,-1 1 0,1-1 1,-1 1-1,0-1 0,0 1 1,0-1-1,0 1 0,-1 0 1,1 0-1,-1 0 0,0-1 1,0 2-1,0-1 0,0 0 1,-5-4-1,5 6-65,1-1 1,-1 1-1,0 0 0,0 0 1,0 0-1,0 0 0,0 0 0,-1 1 1,1-1-1,0 1 0,0-1 0,0 1 1,-1 0-1,1 0 0,0 0 1,0 0-1,0 0 0,-1 0 0,1 1 1,0-1-1,0 1 0,0-1 1,0 1-1,-1 0 0,1 0 0,0 0 1,-3 2-1,-1 2-271,0 0 1,1 0-1,0 0 1,-1 0-1,2 1 0,-1 0 1,1 0-1,0 1 1,0-1-1,0 1 0,1-1 1,0 1-1,-3 11 1,1 7-669</inkml:trace>
  <inkml:trace contextRef="#ctx0" brushRef="#br0" timeOffset="1">527 331 18900,'-6'33'2321,"4"4"-1529,-6-1-352,3 0 1584,0-5-1264,3-2-328,2-7-728,0-5-304,2-11-624,3-6 1496,-1-13-624,2-5-200,2-2 136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0.737"/>
    </inkml:context>
    <inkml:brush xml:id="br0">
      <inkml:brushProperty name="width" value="0.05" units="cm"/>
      <inkml:brushProperty name="height" value="0.05" units="cm"/>
    </inkml:brush>
  </inkml:definitions>
  <inkml:trace contextRef="#ctx0" brushRef="#br0">90 46 19284,'22'-11'1559,"37"-15"766,-54 24-1934,0 1 1,0-1 0,0 1-1,0 0 1,0 0 0,0 1-1,0 0 1,0 0 0,9 1-1,-13-1-330,0 0 0,1 0 0,-1 0-1,0 1 1,0-1 0,0 1-1,0-1 1,0 1 0,0-1-1,0 1 1,0 0 0,0-1 0,0 1-1,0 0 1,-1 0 0,1 0-1,0-1 1,0 1 0,-1 0-1,1 0 1,0 0 0,-1 0 0,1 2-1,0 0-13,-1-1-1,1 1 1,-1-1-1,0 1 1,0-1-1,0 1 1,0 0-1,0-1 0,-1 1 1,0 2-1,-2 6 15,0-2 0,-1 1 0,0 0 0,-6 10 0,-33 48 544,-102 121 1,144-188-602,-5 6 25,1-1 0,0 1-1,0 0 1,1 1 0,-5 9-1,8-15-26,0-1 0,1 1 0,-1-1 0,1 1 0,0-1 0,-1 1 0,1 0 0,0-1 0,0 1 0,0 0 0,0-1 0,0 1 0,0-1 0,1 1 0,-1 0 0,1-1-1,-1 1 1,1-1 0,-1 1 0,1-1 0,0 1 0,-1-1 0,1 0 0,0 1 0,0-1 0,0 0 0,0 0 0,1 0 0,-1 1 0,0-1 0,0 0 0,1 0 0,-1-1 0,1 1 0,1 1 0,9 4 12,1-1 0,0-1 0,-1 0 0,22 4 0,55 4-682,28 1-960,-83-13 1205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1.342"/>
    </inkml:context>
    <inkml:brush xml:id="br0">
      <inkml:brushProperty name="width" value="0.05" units="cm"/>
      <inkml:brushProperty name="height" value="0.05" units="cm"/>
    </inkml:brush>
  </inkml:definitions>
  <inkml:trace contextRef="#ctx0" brushRef="#br0">10 21 19212,'2'-2'288,"0"0"-1,-1 1 0,1-1 1,0 0-1,0 0 1,0 1-1,0-1 0,1 1 1,-1 0-1,0-1 1,4 0-1,-6 2-206,1 0-1,-1 0 1,1 0-1,-1 0 1,1 0-1,-1 0 1,1 0 0,-1 0-1,1 0 1,-1 0-1,1 1 1,-1-1-1,1 0 1,-1 0 0,1 0-1,-1 1 1,0-1-1,1 0 1,-1 1 0,1-1-1,-1 0 1,0 1-1,1 0 1,7 20 1327,-5 5-990,-1 0-1,-1 0 1,-5 50 0,-19 77-130,10-88-67,4-24 130,-4 48 0,13-87-326,0 0 0,0 0-1,0 0 1,0 0 0,0 0 0,0 0 0,0 0 0,1 0 0,-1 0 0,1 0 0,-1-1-1,1 1 1,0 0 0,0 0 0,0 0 0,0-1 0,0 1 0,0 0 0,0-1-1,0 1 1,1-1 0,1 2 0,0-2 6,-1 1 0,1-1-1,-1 0 1,1 0 0,0 0 0,0 0-1,0-1 1,-1 1 0,1-1 0,0 1 0,0-1-1,0 0 1,4-1 0,8-1-9,-1-1 1,1 0 0,-1-1-1,23-9 1,-34 11-60,11-2-18,-1-2 0,1 0 1,-2 0-1,1-1 0,-1-1 1,12-9-1,3-13-80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2.480"/>
    </inkml:context>
    <inkml:brush xml:id="br0">
      <inkml:brushProperty name="width" value="0.05" units="cm"/>
      <inkml:brushProperty name="height" value="0.05" units="cm"/>
    </inkml:brush>
  </inkml:definitions>
  <inkml:trace contextRef="#ctx0" brushRef="#br0">79 49 17292,'-1'-2'189,"1"1"0,-1-1 0,1 0 0,-1 1 0,1-1 0,-1 1 0,0-1 0,0 1 0,0 0 0,0-1 0,0 1 0,0 0 0,0-1 0,0 1 0,-2-1 1,3 2-140,0 0 0,-1 0 1,1-1-1,-1 1 1,1 0-1,0 0 1,-1 0-1,1 0 1,-1 0-1,1 0 1,0 0-1,-1 0 1,1 1-1,0-1 1,-1 0-1,1 0 0,-1 0 1,1 0-1,0 0 1,-1 1-1,1-1 1,0 0-1,-1 1 1,-10 14 1162,4 0-798,1 0 0,1 1 1,0-1-1,1 1 0,-3 25 1,-1 82-280,7-110-145,1-1 0,0 1 0,1-1 0,0 0-1,1 1 1,1-1 0,0 0 0,0 0-1,1-1 1,7 15 0,-10-24 14,0 0 0,0 0-1,1-1 1,-1 1 0,1 0 0,-1 0-1,1-1 1,0 1 0,-1-1 0,1 0-1,0 1 1,0-1 0,0 0 0,0 0 0,0 0-1,0 0 1,1 0 0,-1-1 0,0 1-1,0-1 1,0 1 0,1-1 0,-1 0-1,0 0 1,1 0 0,-1 0 0,0 0 0,0-1-1,1 1 1,-1-1 0,0 1 0,0-1-1,0 0 1,3-1 0,5-3 78,0 0 0,0-1 0,-1 0-1,0 0 1,15-15 0,5-6 279,-1-1 0,-1-2 0,-2 0 1,-2-2-1,0-1 0,-2 0 0,17-40 0,-33 61-131,0 0 1,0-1-1,4-22 0,-9 34-223,0 1 0,0 0 0,0-1 0,0 1 0,0 0 0,1 0 0,-1-1 0,0 1 0,0 0 0,0-1 0,0 1 0,0 0 0,0-1 0,0 1 0,0 0 0,0-1 0,0 1 0,-1 0 0,1-1 0,0 1-1,0 0 1,0 0 0,0-1 0,0 1 0,-1 0 0,1-1 0,0 1 0,0 0 0,0 0 0,-1-1 0,1 1 0,-7 6 96,1 4-102,1 0-1,0 0 1,1 0 0,0 1-1,1-1 1,0 1 0,-2 22-1,1-3-73,2 54 0,3-71 48,0 1 0,1-1-1,0 1 1,9 25-1,-10-36 24,0 0 0,0 0 0,0-1 0,1 1 0,-1 0 0,1-1 0,0 1 0,0-1 0,0 1 0,0-1 0,0 0 0,4 3 0,-4-4 7,0 0 0,-1-1 0,1 1-1,0 0 1,0-1 0,-1 0-1,1 1 1,0-1 0,0 0-1,0 0 1,-1 0 0,1 0-1,0 0 1,0 0 0,0-1-1,-1 1 1,1-1 0,0 1-1,0-1 1,-1 1 0,1-1-1,0 0 1,1-2 0,5-2 50,0-1 0,0 1-1,-1-2 1,0 1 0,0-1 0,-1-1 0,0 1 0,0-1 0,-1 0 0,8-15 0,-5 8 55,-1-1 1,-1 1-1,0-2 1,-1 1-1,3-22 1,-5 24-123,-1 1 0,-1-1 1,0 0-1,-1 1 0,-1-1 0,0 0 0,-1 1 1,0-1-1,-7-23 0,8 36-75,1 0 0,0 0-1,-1 0 1,1 0 0,-1 0 0,1 0-1,-1 0 1,1 0 0,-1 0 0,0 0 0,1 0-1,-1 0 1,0 1 0,1-1 0,-1 0 0,0 1-1,0-1 1,0 1 0,0-1 0,0 0-1,0 1 1,0 0 0,0-1 0,0 1 0,0 0-1,0-1 1,0 1 0,0 0 0,0 0 0,0 0-1,0 0 1,-2 0 0,2 1-35,-1 0 1,1-1 0,-1 1-1,1 0 1,-1 0-1,1 0 1,0 0-1,-1 0 1,1 1-1,0-1 1,0 0 0,0 1-1,0-1 1,0 0-1,0 1 1,0-1-1,0 1 1,1 0-1,-1-1 1,0 3 0,-2 14-925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3.178"/>
    </inkml:context>
    <inkml:brush xml:id="br0">
      <inkml:brushProperty name="width" value="0.05" units="cm"/>
      <inkml:brushProperty name="height" value="0.05" units="cm"/>
    </inkml:brush>
  </inkml:definitions>
  <inkml:trace contextRef="#ctx0" brushRef="#br0">14 188 20684,'2'2'111,"0"0"0,0-1 0,0 1 0,0-1-1,0 1 1,0-1 0,1 0 0,-1 0 0,1 0 0,-1 0-1,1 0 1,-1-1 0,1 1 0,-1-1 0,1 0-1,0 1 1,-1-1 0,1 0 0,-1-1 0,1 1-1,0 0 1,-1-1 0,1 1 0,-1-1 0,1 0 0,1-1-1,6-2 133,0 1-1,-1-2 1,1 1-1,-1-2 0,12-8 1,-15 10-80,0-1 0,0-1 0,-1 1 0,1-1 0,-1 0 0,0-1 1,-1 1-1,0-1 0,0 0 0,5-9 0,-8 13-103,0 1 0,-1 0 0,1-1 0,0 1 0,-1-1 0,0 1 0,1-1 0,-1 1 0,0-1 0,0 1 0,0-1 0,-1 1 0,1-1 0,-1 1-1,1-1 1,-1 1 0,0 0 0,0-1 0,0 1 0,0 0 0,0 0 0,0-1 0,-1 1 0,1 0 0,-1 0 0,0 0 0,1 1 0,-1-1 0,0 0 0,0 1 0,0-1 0,0 1 0,0 0 0,0-1 0,-1 1 0,-2-1 0,2 1-33,-1-1 1,0 1 0,0-1 0,0 1-1,0 0 1,0 1 0,0-1 0,-1 1 0,1 0-1,0 0 1,0 0 0,0 0 0,0 1-1,0 0 1,0 0 0,0 0 0,0 0-1,0 0 1,0 1 0,0 0 0,0 0 0,1 0-1,-1 0 1,1 1 0,0-1 0,-1 1-1,1 0 1,0 0 0,1 0 0,-5 5-1,1 0-31,-1 1-1,1 0 0,1 0 0,0 1 0,0 0 0,1-1 0,0 2 0,1-1 0,0 0 0,-3 19 0,6-23-12,-1 0-1,1 1 0,0-1 0,0 0 1,1 1-1,0-1 0,3 12 1,-3-15 5,0-1 0,0 1 0,0-1 0,0 0 0,1 1 0,-1-1 0,1 0 0,-1 0 0,1 0 0,0 0 0,0 0 1,0 0-1,0 0 0,0-1 0,1 1 0,-1-1 0,0 0 0,1 1 0,-1-1 0,1 0 0,2 0 0,4 1-32,-1-1 0,1 0-1,-1 0 1,1-1 0,0 0-1,-1-1 1,1 0 0,0 0-1,-1-1 1,1 0 0,-1 0-1,0-1 1,0 0 0,0-1-1,10-5 1,13-10-138,0 0-1,36-32 1,-50 37 118,-13 12 28,15-10-95,-14 16 119,-5 10 14,-4 11 27,-3 27 104,7-49-113,0 1 0,0-1 0,0 1 0,1-1 0,-1 0 0,1 1-1,0-1 1,0 0 0,0 1 0,0-1 0,3 6 0,-3-8-8,0 0-1,0 0 1,0-1-1,0 1 1,0 0-1,0 0 1,0 0-1,0-1 1,0 1-1,0 0 1,0-1 0,0 1-1,1-1 1,-1 1-1,0-1 1,0 0-1,1 1 1,-1-1-1,0 0 1,0 0-1,1 0 1,-1 0-1,0 0 1,1 0 0,-1-1-1,0 1 1,0 0-1,1-1 1,-1 1-1,0-1 1,2 0-1,5-3 42,-1 1-1,0-1 1,12-10 0,-16 12-39,44-35 133,-30 22-93,2 0-1,21-12 1,-37 25-50,0 1 1,0-1 0,-1 1-1,2 0 1,-1 0 0,0 0-1,0 0 1,0 1-1,0-1 1,0 1 0,6 0-1,-7 0-3,0 0 0,-1 1-1,1-1 1,0 1-1,0-1 1,0 1 0,-1 0-1,1 0 1,-1-1 0,1 1-1,0 0 1,-1 1-1,0-1 1,1 0 0,-1 0-1,0 0 1,1 1-1,-1-1 1,0 1 0,0-1-1,1 3 1,10 21 1,-9-16-1,2 0 0,-1 0 1,11 15-1,-14-23-1,1 1 0,-1 0 0,1-1 0,-1 1 0,1-1 0,-1 1 1,1-1-1,0 0 0,0 0 0,-1 0 0,1 0 0,0 0 0,0 0 0,0 0 0,0-1 1,0 1-1,1-1 0,-1 1 0,0-1 0,0 0 0,0 0 0,4 0 0,4-2 1,-1-1 0,0 1 0,0-2 0,0 1 0,0-1-1,15-10 1,-17 9-1,0 1-1,0 0 0,0 0 0,1 1 0,-1 0 1,1 1-1,0-1 0,0 1 0,0 1 0,13-2 1,-18 3-8,-1 1 0,1-1 0,-1 0 0,1 1 0,-1-1 0,0 1 0,1 0 1,-1 0-1,0 0 0,0 0 0,1 0 0,-1 1 0,0-1 0,0 0 0,0 1 1,2 3-1,-1-2 5,0 1 0,0 0 0,-1-1 0,0 1 0,1 0 0,-2 1 0,1-1 1,2 7-1,-2-1-197,0 0 1,0-1-1,-1 1 0,0 0 1,-1 0-1,0 0 1,-3 16-1,0-17-82,3-9 277,0 1-1,0-1 1,0 0-1,-1 0 1,1 0-1,0 0 1,0 0 0,0 0-1,0 0 1,0 0-1,0 0 1,-1 1-1,1-1 1,0 0-1,0 0 1,0 0 0,0 0-1,0 0 1,-1 0-1,1 0 1,0 0-1,0 0 1,0 0 0,0 0-1,-1 0 1,1 0-1,0 0 1,0 0-1,0 0 1,0 0 0,0-1-1,-1 1 1,1 0-1,0 0 1,0 0-1,0 0 1,0 0 0,0 0-1,0 0 1,-1 0-1,1 0 1,0-1-1,0 1 1,0 0 0,0 0-1,0 0 1,0 0-1,0 0 1,0 0-1,0-1 1,0 1 0,0 0-1,0 0 1,0 0-1,0 0 1,0 0-1,0-1 1,0 1-1,-7-22-328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3.585"/>
    </inkml:context>
    <inkml:brush xml:id="br0">
      <inkml:brushProperty name="width" value="0.05" units="cm"/>
      <inkml:brushProperty name="height" value="0.05" units="cm"/>
    </inkml:brush>
  </inkml:definitions>
  <inkml:trace contextRef="#ctx0" brushRef="#br0">12 0 25750,'0'9'1976,"-3"0"-1552,1-2-232,2-1 696,0-2-1696,0 4 808,-2 1-256,-3-6-136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964"/>
    </inkml:context>
    <inkml:brush xml:id="br0">
      <inkml:brushProperty name="width" value="0.05" units="cm"/>
      <inkml:brushProperty name="height" value="0.05" units="cm"/>
    </inkml:brush>
  </inkml:definitions>
  <inkml:trace contextRef="#ctx0" brushRef="#br0">8 27 18844,'-5'-14'1680,"2"5"-1288,3 5-312,9 4 289,4 6-609,6 1 280,2 3-257,6 6-223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5.141"/>
    </inkml:context>
    <inkml:brush xml:id="br0">
      <inkml:brushProperty name="width" value="0.05" units="cm"/>
      <inkml:brushProperty name="height" value="0.05" units="cm"/>
    </inkml:brush>
  </inkml:definitions>
  <inkml:trace contextRef="#ctx0" brushRef="#br0">59 28 16692,'0'0'135,"2"-20"1676,-4 13-890,-3 11 47,0 4-495,1 0 0,0 0 0,0 1 0,1-1 0,1 1 0,-4 14 0,-6 62 337,10-72-677,-9 153 98,11-147-248,0 0-1,2 0 1,0 0-1,2-1 0,0 1 1,11 30-1,-14-46 15,1 1-1,-1-1 1,1 0-1,0 0 1,0 1-1,0-1 1,1 0-1,-1-1 1,1 1-1,4 4 1,-5-6 7,-1 0 0,1-1 0,-1 1 0,1 0 0,-1-1 0,1 1 0,-1-1 0,1 1 0,0-1 0,-1 0 0,1 0 0,0 0 0,-1 0 0,1 0 0,0 0 1,-1 0-1,1 0 0,-1-1 0,1 1 0,0-1 0,-1 1 0,1-1 0,-1 0 0,1 1 0,-1-1 0,1 0 0,1-2 0,4-2 38,-1 0 0,0-1 0,0 0 0,0-1 0,0 1 0,-1-1 0,0 0 0,4-8 0,30-66 494,26-94 785,-55 140-916,-1 0 0,-2 0 0,2-42 0,-9 64-205,-1 18-87,-4 22-48,-3 20-62,2 0 0,3 1 0,4 78 0,-1-118-2,1 0 0,0 0-1,1 0 1,0-1 0,0 1 0,1-1 0,0 1 0,0-1-1,0 0 1,7 9 0,-8-14-31,0 1 0,0-1 0,0 0-1,1 0 1,-1 1 0,1-2 0,-1 1 0,1 0 0,0 0-1,-1-1 1,1 0 0,0 0 0,0 1 0,0-2 0,0 1 0,1 0-1,-1-1 1,0 1 0,0-1 0,0 0 0,0 0 0,1 0-1,-1 0 1,0-1 0,0 1 0,0-1 0,0 0 0,4-1-1,0-1-193,0 0-1,0 0 1,0 0-1,0-1 1,0 0-1,-1-1 1,0 1 0,0-1-1,10-11 1,-5 4-60,-1-1 0,-1 1 1,15-28-1,-1-10-507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5.594"/>
    </inkml:context>
    <inkml:brush xml:id="br0">
      <inkml:brushProperty name="width" value="0.05" units="cm"/>
      <inkml:brushProperty name="height" value="0.05" units="cm"/>
    </inkml:brush>
  </inkml:definitions>
  <inkml:trace contextRef="#ctx0" brushRef="#br0">18 1 21269,'1'3'202,"0"0"1,0 1 0,0-1 0,0 1 0,0-1 0,-1 1 0,1-1 0,-1 1 0,0-1 0,0 1 0,-1-1 0,1 1 0,0-1 0,-2 4-1,0 8 229,-3 31 801,-9 128 1255,13-143-2286,2 0 1,1 0-1,9 49 1,-10-75-192,0 0 0,1 0 0,0 0 0,0 0 0,0 0 0,0 0 0,6 8 0,-7-12-7,-1 0-1,1-1 1,0 1-1,0 0 1,-1 0 0,1 0-1,0-1 1,0 1-1,0 0 1,0-1-1,0 1 1,0-1-1,0 1 1,0-1 0,0 0-1,1 1 1,-1-1-1,0 0 1,0 0-1,0 0 1,0 0-1,0 0 1,1 0 0,-1 0-1,0 0 1,0 0-1,0 0 1,0-1-1,0 1 1,0 0-1,0-1 1,0 1 0,0-1-1,0 1 1,0-1-1,0 0 1,0 1-1,0-1 1,0 0-1,0 0 1,1-1 0,6-6 15,-1-1 0,1 0 0,-1-1 0,-1 1 0,0-1 0,0-1 0,5-12 0,3-4 16,2-4-34,17-31-813,41-106 1,-73 164 741,2-4-70,0 0 1,-1 0 0,0 0 0,2-17-1,-5 8-313</inkml:trace>
  <inkml:trace contextRef="#ctx0" brushRef="#br0" timeOffset="1">218 355 19828,'12'40'2065,"5"-13"-1225,2-7-432,5-8 768,0-7-328,-7-16-336,-1-8-79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046"/>
    </inkml:context>
    <inkml:brush xml:id="br0">
      <inkml:brushProperty name="width" value="0.05" units="cm"/>
      <inkml:brushProperty name="height" value="0.05" units="cm"/>
    </inkml:brush>
  </inkml:definitions>
  <inkml:trace contextRef="#ctx0" brushRef="#br0">1 1 25653,'4'13'1617,"-1"-5"-1489,-2-1-296,4 2-480,2 0 1376,3-7-784,4 0-32,-5-5-32</inkml:trace>
  <inkml:trace contextRef="#ctx0" brushRef="#br0" timeOffset="1">18 381 24205,'2'8'1905,"-2"-6"-1569,-2-2-184,8-8 528,-2-2-88,12 2-296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574"/>
    </inkml:context>
    <inkml:brush xml:id="br0">
      <inkml:brushProperty name="width" value="0.05" units="cm"/>
      <inkml:brushProperty name="height" value="0.05" units="cm"/>
    </inkml:brush>
  </inkml:definitions>
  <inkml:trace contextRef="#ctx0" brushRef="#br0">0 1 24181,'10'8'1689,"-7"1"-1329,-7-2-328,3 0 48,-1 2 672,2-5-792,0-2-8,-3 2-96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995"/>
    </inkml:context>
    <inkml:brush xml:id="br0">
      <inkml:brushProperty name="width" value="0.05" units="cm"/>
      <inkml:brushProperty name="height" value="0.05" units="cm"/>
    </inkml:brush>
  </inkml:definitions>
  <inkml:trace contextRef="#ctx0" brushRef="#br0">0 1 21589,'6'17'1960,"-6"-8"-1304,2-4-336,0-5 728,-3-4-855,1-2 143,0-1-112,4 0-368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2.968"/>
    </inkml:context>
    <inkml:brush xml:id="br0">
      <inkml:brushProperty name="width" value="0.05" units="cm"/>
      <inkml:brushProperty name="height" value="0.05" units="cm"/>
    </inkml:brush>
  </inkml:definitions>
  <inkml:trace contextRef="#ctx0" brushRef="#br0">1 0 19500,'16'10'1857,"2"-10"-1169,4 0-240,6-3 832,4 0-280,5 3-376,2 0-135,1 8-217,-1-1-64,-2 6-384,-4-3-305,-7 4-767,-3-1-8,-9-2 944,-4-2-272,-7 0-256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3.371"/>
    </inkml:context>
    <inkml:brush xml:id="br0">
      <inkml:brushProperty name="width" value="0.05" units="cm"/>
      <inkml:brushProperty name="height" value="0.05" units="cm"/>
    </inkml:brush>
  </inkml:definitions>
  <inkml:trace contextRef="#ctx0" brushRef="#br0">0 8 17332,'23'4'2312,"3"-2"-1296,10-5-367,4 0 1279,9-1-736,1 2-88,3 1-543,-1 1-345,-8 7-1233,-4 2 969,-13 4-216,-2 1-136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3.757"/>
    </inkml:context>
    <inkml:brush xml:id="br0">
      <inkml:brushProperty name="width" value="0.05" units="cm"/>
      <inkml:brushProperty name="height" value="0.05" units="cm"/>
    </inkml:brush>
  </inkml:definitions>
  <inkml:trace contextRef="#ctx0" brushRef="#br0">18 0 19012,'51'1'2666,"-34"-1"-1931,-1 0 1,1 1 0,16 4-1,-26-4-641,-1 1 0,0 0 0,-1 0-1,1 1 1,0-1 0,-1 1 0,1 0-1,-1 1 1,0 0 0,0-1 0,8 9 0,-8-6-77,1 0 0,-1 1 0,0-1 1,0 1-1,-1 0 0,0 0 0,0 1 1,-1-1-1,0 1 0,0-1 1,-1 1-1,0 0 0,0 0 0,0 15 1,-2-11 31,0-1 0,-1 0 0,0 1 0,-1-1 0,0 0 0,-1 0 0,-1 0 0,1 0 0,-11 18 0,6-13-103,-2 0 0,1-1-1,-2 0 1,0-1 0,-1 0-1,0-1 1,-1 0 0,-1-1-1,0-1 1,0 0 0,-1-1-1,-1 0 1,-20 9 0,6-9-114,4-5-82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6.688"/>
    </inkml:context>
    <inkml:brush xml:id="br0">
      <inkml:brushProperty name="width" value="0.05" units="cm"/>
      <inkml:brushProperty name="height" value="0.05" units="cm"/>
    </inkml:brush>
  </inkml:definitions>
  <inkml:trace contextRef="#ctx0" brushRef="#br0">4 1 18100,'0'10'1992,"-2"-2"-1400,4 17-312,-1 3 1657,0 9-1409,-1 8-184,3 2-184,-1-2-80,1-2-64,-2-5 24,0-6 8,-1-6-224,0-9-680,0-9-448,-5-9 1104,0-5-240,0-8-121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7.091"/>
    </inkml:context>
    <inkml:brush xml:id="br0">
      <inkml:brushProperty name="width" value="0.05" units="cm"/>
      <inkml:brushProperty name="height" value="0.05" units="cm"/>
    </inkml:brush>
  </inkml:definitions>
  <inkml:trace contextRef="#ctx0" brushRef="#br0">11 250 15835,'-2'-5'332,"0"-1"0,1 1 0,-1 0 0,1-1 0,0 1 0,0 0 0,1-1-1,0 1 1,0-1 0,0 0 0,1 1 0,-1 0 0,1-1 0,0 1 0,1-1 0,0 1-1,-1 0 1,2 0 0,-1 0 0,1 0 0,5-8 0,0 2 66,1 1 0,0 0 0,1 0 0,0 1 0,1 1 0,0 0 0,0 0 0,1 1 0,-1 0 0,24-9 0,-26 12-345,1 1-1,1-1 1,-1 2-1,0-1 1,1 1-1,0 1 1,-1 0-1,1 1 1,0 0 0,-1 0-1,1 1 1,0 0-1,-1 1 1,14 4-1,-20-4-48,0-1 0,0 1 0,0 0 1,0 0-1,0 0 0,-1 1 0,1-1 0,-1 1 0,0 0 0,0 0 0,0 0 0,0 1 0,0-1 0,-1 0 0,1 1 0,-1 0 0,0 0 0,0 0 0,0 0 0,-1 0 0,1 0 0,-1 0 0,0 0 0,0 0 0,-1 1 0,1-1 0,-1 0 0,0 1 1,0-1-1,-1 9 0,-2 1 47,1 0 0,-2 0 0,1-1 0,-2 1 0,0-1 0,-1 0 1,0 0-1,-11 16 0,12-20-29,-1-1 0,-1 1 0,1-1 0,-1 0 1,-1-1-1,1 0 0,-1 0 0,0-1 0,-1 0 0,0 0 1,0-1-1,-16 8 0,9-12-1199,16-1 1127,-1 0 1,1 0 0,0 0-1,-1 0 1,1 0 0,0 0 0,-1 0-1,1 0 1,0 0 0,-1 0-1,1 0 1,0 0 0,-1 0-1,1-1 1,0 1 0,0 0-1,-1 0 1,1 0 0,0 0-1,-1-1 1,1 1 0,0 0-1,0 0 1,0-1 0,-1 1-1,1 0 1,0 0 0,0-1 0,0 1-1,-1 0 1,1-1 0,0 1-1,0 0 1,0 0 0,0-1-1,4-2-529,7 5-205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6.531"/>
    </inkml:context>
    <inkml:brush xml:id="br0">
      <inkml:brushProperty name="width" value="0.05" units="cm"/>
      <inkml:brushProperty name="height" value="0.05" units="cm"/>
    </inkml:brush>
  </inkml:definitions>
  <inkml:trace contextRef="#ctx0" brushRef="#br0">170 220 17644,'-17'5'962,"1"2"0,-1 0 1,1 0-1,-20 14 0,31-18-740,0 1-1,0-1 0,0 1 1,0 1-1,1-1 0,-1 0 1,1 1-1,0 0 0,1 0 0,-1 0 1,1 1-1,0-1 0,0 1 1,1 0-1,-4 10 0,6-15-210,0-1-1,-1 1 1,1 0 0,0 0-1,0-1 1,0 1 0,0 0-1,0 0 1,0 0 0,0 0-1,0-1 1,0 1 0,0 0-1,0 0 1,1 0-1,-1-1 1,0 1 0,0 0-1,1 0 1,-1-1 0,1 1-1,-1 0 1,0-1 0,1 1-1,-1 0 1,1-1-1,0 1 1,-1-1 0,1 1-1,0-1 1,-1 1 0,1-1-1,0 1 1,-1-1 0,1 0-1,0 1 1,0-1-1,-1 0 1,1 0 0,0 1-1,0-1 1,0 0 0,-1 0-1,1 0 1,0 0 0,0 0-1,0 0 1,1-1-1,3 1-8,0-1-1,0 0 0,0 0 0,0 0 0,0-1 0,9-3 1,-1-3-9,0 0 0,0-1 1,-1 0-1,0-1 1,0 0-1,-1 0 1,-1-2-1,11-12 0,5-11-165,34-60 0,-45 69 4,-1 0 1,14-38 0,-25 46 67,-4 18 100,1 0-1,0 0 1,0-1 0,0 1-1,0 0 1,0 0-1,0 0 1,-1 0 0,1 0-1,0-1 1,0 1 0,0 0-1,0 0 1,-1 0-1,1 0 1,0 0 0,0 0-1,0 0 1,0 0-1,-1 0 1,1 0 0,0 0-1,0 0 1,0 0-1,-1 0 1,1 0 0,0 0-1,0 0 1,0 0-1,-1 0 1,1 0 0,0 0-1,0 0 1,0 0-1,-1 0 1,1 0 0,0 0-1,0 0 1,0 0 0,-1 1-1,-1 0 22,-1 1-1,0 0 1,1 0 0,-1 0-1,1 1 1,0-1 0,-4 5-1,-3 7 89,0 0-1,1 0 1,0 1-1,1 0 0,1 1 1,0-1-1,-4 20 0,9-28-91,0 1 1,0-1-1,0 0 0,1 1 0,0-1 0,0 0 0,1 0 0,2 11 0,-2-14-31,1 0 0,-1 1 0,1-1-1,0 0 1,0 0 0,0 0 0,1 0-1,0-1 1,-1 1 0,1-1-1,0 1 1,1-1 0,-1 0 0,7 4-1,-5-4-60,1 1-1,0-2 0,1 1 1,-1-1-1,0 0 1,1 0-1,-1 0 0,1-1 1,-1 0-1,1-1 0,0 0 1,-1 0-1,1 0 1,0 0-1,-1-1 0,1 0 1,-1-1-1,1 1 0,-1-1 1,8-4-1,8-3-226,-1-1 0,0-1 0,-1-1 0,26-19 0,12-16 125,-58 47 192,1 0 0,-1-1-1,0 1 1,0 0 0,0 0 0,1 0 0,-1 0-1,0 0 1,0-1 0,0 1 0,1 0 0,-1 0-1,0 0 1,0 0 0,1 0 0,-1 0 0,0 0-1,0 0 1,1 0 0,-1 0 0,0 0 0,0 0-1,1 0 1,-1 0 0,0 0 0,0 0 0,1 0-1,-1 0 1,0 0 0,0 1 0,1-1 0,-1 0-1,0 0 1,0 0 0,1 0 0,-1 0 0,0 1-1,0-1 1,0 0 0,0 0 0,1 0 0,-1 1-1,0-1 1,0 0 0,0 0 0,0 0 0,0 1-1,0-1 1,6 17 462,-2-6-193,-2-8-259,0-1-1,1 1 1,-1-1 0,1 1 0,0-1 0,-1 0 0,1 0 0,0 0 0,1 0 0,-1-1 0,0 1 0,0-1 0,1 0 0,-1 0 0,0 0-1,1 0 1,-1-1 0,1 1 0,0-1 0,5 0 0,7 0-115,0-1 0,0 0 0,18-5-1,33-12-326,-47 11 163,-1 2-1,37-6 1,-55 11 259,0 0 0,0 0-1,0 0 1,0 0 0,0 1-1,0-1 1,0 0 0,0 0 0,0 1-1,0-1 1,0 0 0,0 1 0,0-1-1,0 1 1,0 0 0,0-1-1,-1 1 1,1-1 0,0 1 0,0 0-1,-1 0 1,1 0 0,0-1 0,-1 1-1,1 0 1,-1 0 0,1 0-1,-1 0 1,1 0 0,-1 0 0,0 0-1,1 0 1,-1 0 0,0 0 0,0 1-1,1 6 107,0 0-1,-1-1 0,-1 16 1,0-8 12,18 225 1056,-7-136-1012,-9-92-137,0 0 1,-1 0-1,0 0 1,-1 0 0,-3 16-1,4-26-3,-1 0-1,1 0 0,-1 0 0,0 0 1,1 0-1,-1 0 0,0 0 0,0 0 1,-1 0-1,1-1 0,0 1 0,0 0 1,-1-1-1,1 1 0,-1-1 0,0 1 1,1-1-1,-1 0 0,0 0 0,0 0 1,0 0-1,1 0 0,-1 0 0,0 0 1,0-1-1,-1 1 0,1-1 1,0 1-1,0-1 0,0 0 0,0 0 1,0 0-1,0 0 0,0 0 0,0-1 1,-1 1-1,-2-1 0,-1-1 30,0 0 1,0 0-1,0 0 0,1-1 1,-1 0-1,1 0 0,-1 0 0,1-1 1,0 0-1,0 0 0,1 0 0,-1-1 1,1 1-1,0-1 0,0 0 1,1 0-1,-1 0 0,1-1 0,0 1 1,-4-13-1,4 12-55,1-1 1,-1-1-1,2 1 1,-1 0-1,1 0 0,0-1 1,0 1-1,1-1 1,0 1-1,0-1 0,1 1 1,0 0-1,0-1 0,1 1 1,0 0-1,0 0 1,5-10-1,0 5-419,1 0-1,1 0 1,0 0 0,1 1 0,16-15-1,-1 5-577,37-26 0,-14 16 165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7.556"/>
    </inkml:context>
    <inkml:brush xml:id="br0">
      <inkml:brushProperty name="width" value="0.05" units="cm"/>
      <inkml:brushProperty name="height" value="0.05" units="cm"/>
    </inkml:brush>
  </inkml:definitions>
  <inkml:trace contextRef="#ctx0" brushRef="#br0">204 22 14619,'-4'-3'900,"-1"0"0,0 1-1,1-1 1,-1 1 0,0 0 0,0 1 0,-7-2-1,6 2-371,-1 0 0,1 1-1,0 0 1,0 0 0,0 0-1,-8 2 1,9-1-407,-1 1 0,1 0-1,-1-1 1,1 2 0,0-1 0,0 1 0,0 0 0,0 0 0,0 0 0,1 0 0,-1 1 0,1 0 0,0 0-1,0 0 1,1 1 0,-1-1 0,1 1 0,0 0 0,0-1 0,0 2 0,1-1 0,0 0 0,-3 8-1,4-8-114,-1 1 0,1-1-1,0 1 1,0-1 0,1 1-1,0-1 1,0 1-1,0-1 1,0 1 0,1-1-1,0 1 1,0-1-1,1 0 1,-1 1 0,1-1-1,0 0 1,1 0-1,-1 0 1,1 0 0,0 0-1,0-1 1,0 0 0,1 1-1,5 4 1,-6-6-13,0-1-1,0 0 1,0 1 0,0-1 0,0 0 0,1 0 0,-1-1-1,1 1 1,-1-1 0,1 0 0,-1 0 0,1 0-1,0 0 1,0-1 0,0 1 0,-1-1 0,9-1 0,-7 1 4,0-1 1,0-1 0,-1 1 0,1-1-1,0 0 1,0 0 0,-1 0 0,0-1-1,1 0 1,-1 0 0,0 0-1,5-5 1,-4 3 62,1 0-1,-1-1 0,-1 1 0,1-1 1,-1-1-1,0 1 0,0 0 1,-1-1-1,0 0 0,0 0 1,-1 0-1,1 0 0,-2 0 0,1-1 1,-1 1-1,0 0 0,0-1 1,-1-10-1,-1 15-9,1-1 0,-1 1 1,1 0-1,-1 0 0,0 0 0,0 0 1,0 0-1,-1 0 0,1 0 0,-1 0 1,1 0-1,-1 1 0,0-1 0,0 1 1,0-1-1,-1 1 0,1 0 0,-1 0 1,1 0-1,-1 0 0,-4-2 0,4 3-37,0 0 0,0 0 0,0 0-1,-1 1 1,1-1 0,0 1 0,0 0-1,-1 0 1,1 0 0,0 0-1,0 1 1,-1-1 0,1 1 0,0 0-1,0 0 1,0 0 0,0 0 0,0 0-1,0 1 1,0-1 0,-3 3 0,3-1-149,0-1-1,1 1 1,-1 0 0,0 0 0,1 0 0,-1 0 0,1 0 0,0 0 0,0 1 0,-2 5 0,4-8 47,-1-1 0,1 1 0,-1 0 0,1 0 1,0 0-1,-1-1 0,1 1 0,0 0 0,0 0 0,0 0 0,0 0 0,0 0 0,0 0 1,0 0-1,0-1 0,0 1 0,0 0 0,0 0 0,0 0 0,0 0 0,1 0 1,-1-1-1,0 1 0,1 0 0,-1 0 0,1 0 0,-1-1 0,1 1 0,-1 0 0,1-1 1,0 1-1,-1 0 0,1-1 0,0 1 0,-1-1 0,1 1 0,0-1 0,0 1 1,-1-1-1,1 1 0,0-1 0,0 0 0,0 0 0,0 1 0,-1-1 0,1 0 0,0 0 1,2 0-1,15 1-852,9-1-136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8.692"/>
    </inkml:context>
    <inkml:brush xml:id="br0">
      <inkml:brushProperty name="width" value="0.05" units="cm"/>
      <inkml:brushProperty name="height" value="0.05" units="cm"/>
    </inkml:brush>
  </inkml:definitions>
  <inkml:trace contextRef="#ctx0" brushRef="#br0">0 467 18812,'4'-5'640,"0"0"1,0 1-1,0-1 1,0 1-1,1 0 1,8-6-1,-12 9-568,1 0 1,-1 1-1,0-1 1,1 0-1,-1 1 1,0-1-1,1 1 1,-1 0-1,1-1 1,-1 1-1,1 0 1,-1 0-1,1 0 0,-1 0 1,1 0-1,-1 0 1,1 0-1,-1 0 1,1 1-1,-1-1 1,1 1-1,-1-1 1,0 1-1,1-1 1,-1 1-1,0 0 1,1 0-1,-1 0 0,0 0 1,0 0-1,0 0 1,0 0-1,2 1 1,0 3-38,0-1-1,-1 1 1,1 0 0,-1-1 0,0 1 0,0 1 0,0-1-1,-1 0 1,1 0 0,-1 1 0,-1-1 0,1 11-1,0 4 133,-6 40-1,1-34 227,4-21 320,3-20-213,9-56 723,4-88 0,-14 141-1054,-2 18-168,0-1 0,0 1 0,-1 0 0,1 0 0,0 0 0,0-1 0,0 1 0,0 0 0,0 0 0,0-1 0,0 1 0,0 0 0,0 0 0,0 0 0,1-1 0,-1 1 0,0 0 0,0 0 0,0 0 0,0-1 0,0 1 0,0 0 0,0 0 0,0 0 0,1 0 0,-1-1 0,0 1 1,0 0-1,0 0 0,0 0 0,0 0 0,1 0 0,-1 0 0,0-1 0,0 1 0,0 0 0,1 0 0,-1 0 0,0 0 0,0 0 0,0 0 0,1 0 0,-1 0 0,0 0 0,0 0 0,0 0 0,1 0 0,-1 0 0,0 0 0,0 0 0,0 0 0,1 0 0,-1 0 0,0 0 0,0 0 0,0 1 0,1-1 0,-1 0 0,0 0 0,0 0 0,0 0 0,0 0 0,1 0 0,-1 1 0,0-1 0,0 0 0,0 0 0,11 13-180,-9-11 117,-1 0-19,1-1-1,0 1 0,0 0 1,0 0-1,0-1 0,0 0 1,0 1-1,0-1 0,1 0 1,-1 0-1,0 0 0,1 0 1,-1 0-1,1-1 0,-1 1 1,1-1-1,4 0 0,-3 0-129,1 0 0,0-1-1,-1 0 1,1 0 0,0 0 0,-1 0-1,0-1 1,1 0 0,3-2 0,3-2-428,-1 0 1,0-1 0,0 0 0,-1-1 0,0 0 0,14-16-1,-13 11 127,-1-1-1,0 0 1,0 0-1,-1-1 0,-1 0 1,-1-1-1,0 1 0,-1-1 1,-1 0-1,0-1 0,-1 1 1,-1-1-1,0 1 0,-2-32 1,-1 43 601,1 0 1,-1 0 0,-1 0-1,1 0 1,-4-9-1,4 14-41,1-1 1,0 0-1,-1 1 0,1-1 0,0 0 0,-1 1 0,1-1 0,-1 1 0,1-1 1,-1 0-1,0 1 0,1-1 0,-1 1 0,1 0 0,-1-1 0,0 1 0,1 0 1,-1-1-1,-1 1 0,1 0 21,0 0 0,1 0 0,-1 0 1,0 0-1,0 1 0,0-1 0,1 0 0,-1 1 0,0-1 1,0 1-1,1-1 0,-1 1 0,0-1 0,1 1 1,-1-1-1,0 1 0,1-1 0,-1 1 0,1 0 1,-1-1-1,1 1 0,-1 1 0,-5 8 394,1 0-1,0 0 1,0 1-1,1 0 1,1-1-1,-1 1 0,-2 22 1,-5 84 1609,10-105-1877,-1 19 302,2-1 1,5 46-1,-5-68-431,2 0-1,-1 0 0,1 0 1,0 0-1,1 0 1,0 0-1,0 0 1,1-1-1,-1 1 0,2-1 1,-1 0-1,1-1 1,0 1-1,7 6 1,-11-12-51,0 0 0,0 0 0,0 0 0,0 0 0,1 0 0,-1 0 0,0 0 0,1 0 0,-1-1 0,0 1 0,1-1 0,-1 1 1,1-1-1,-1 1 0,1-1 0,-1 0 0,1 0 0,-1 0 0,1 0 0,-1 0 0,4 0 0,-4-1 1,0 1 0,1-1 0,-1 0 0,1 0 0,-1 0 0,0 0 0,0 0 0,1 0 0,-1-1 0,0 1 0,0 0 0,0 0 0,0-1 0,-1 1 0,1-1 0,1-2 0,2-5 95,-1-1-1,-1 0 1,1 0-1,1-20 1,-2 15 57,-1-1 0,0 0-1,-1 1 1,-1-1 0,-4-25 0,3 36 64,0 6-77,-1 15-13,2 28-88,2-36-53,1 0 1,-1 0 0,2 0 0,-1 0 0,8 14-1,-10-20-1,1 0 0,0 0-1,1 0 1,-1 0-1,0 0 1,0-1 0,1 1-1,-1 0 1,1-1-1,0 1 1,-1-1 0,1 0-1,0 1 1,0-1 0,0 0-1,0 0 1,0 0-1,0 0 1,0-1 0,0 1-1,0 0 1,0-1-1,1 0 1,-1 1 0,0-1-1,0 0 1,4 0 0,1-2-1,0 0-1,0 0 1,0-1 0,0 1 0,0-1 0,-1-1 0,0 1 0,1-1 0,-1-1 0,0 1 0,-1-1 0,1 0 0,-1 0 0,0 0 0,0-1 0,-1 0 0,1 0 0,-1 0 0,-1 0 0,1-1 0,2-7 0,-3 5-2,-2 8 0,-1-1-1,1 1 1,-1-1 0,1 1 0,0-1 0,-1 1 0,1 0 0,0-1 0,0 1 0,0 0 0,0 0-1,0-1 1,3-1 0,-4 3 1,0 1 0,1-1 0,-1 0 0,0 0-1,0 0 1,0 0 0,1 0 0,-1 0 0,0 1 0,0-1-1,1 0 1,-1 0 0,0 0 0,0 1 0,0-1 0,0 0-1,1 0 1,-1 0 0,0 1 0,0-1 0,0 0 0,0 0 0,0 1-1,0-1 1,0 0 0,0 1 0,0-1 0,0 0 0,0 0-1,0 1 1,0-1 0,0 0 0,0 0 0,0 1 0,0-1-1,0 0 1,0 1 0,0-1 0,0 0 0,-1 15-8,-2 17-12,0-16 31,2 1 1,0 0 0,0-1 0,4 30 0,-3-46-4,0 1 1,0 0-1,0 0 0,0 0 1,0 0-1,1 0 0,-1-1 1,0 1-1,0 0 0,1 0 1,-1 0-1,0-1 0,1 1 1,-1 0-1,1 0 0,-1-1 1,1 1-1,-1 0 1,1-1-1,0 1 0,-1-1 1,1 1-1,0-1 0,-1 1 1,1-1-1,0 1 0,0-1 1,0 0-1,-1 1 0,1-1 1,2 1-1,-1-2 6,0 1 0,-1-1 0,1 1 0,0-1-1,0 0 1,0 0 0,-1 0 0,1 0 0,0 0 0,-1 0 0,1 0 0,-1 0-1,3-3 1,5-5 60,0-2 0,16-21 0,40-67 150,-65 98-222,0 0 0,1 1 0,-1-1 0,0 1 0,1-1 0,-1 1 0,0 0 0,1-1 0,-1 1 0,0-1 0,1 1 0,-1 0 0,1-1 0,-1 1 1,1 0-1,-1-1 0,1 1 0,-1 0 0,1 0 0,-1-1 0,1 1 0,-1 0 0,1 0 0,0 0 0,0 0 0,0 0 0,-1 1 0,1-1-1,-1 1 1,0-1 0,1 1 0,-1-1 0,1 1-1,-1-1 1,0 1 0,0-1 0,1 1 0,-1 0-1,0-1 1,0 1 0,0 0 0,0-1-1,0 1 1,0 1 0,0 37-3,0-36 6,-2 17 114,1-7-279,0 0 0,2 19-1,-1-29 120,0-1-1,0 0 1,1 1-1,-1-1 0,1 1 1,-1-1-1,1 0 1,0 1-1,0-1 0,0 0 1,0 0-1,1 0 1,-1 0-1,1 0 0,-1 0 1,1 0-1,-1 0 1,1 0-1,2 1 0,6-1-161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9.938"/>
    </inkml:context>
    <inkml:brush xml:id="br0">
      <inkml:brushProperty name="width" value="0.05" units="cm"/>
      <inkml:brushProperty name="height" value="0.05" units="cm"/>
    </inkml:brush>
  </inkml:definitions>
  <inkml:trace contextRef="#ctx0" brushRef="#br0">115 327 19796,'2'-5'3122,"-8"7"-1063,-13 14-115,12-9-1512,2-4-271,-64 55 743,67-56-906,-7 10 22,9-11-20,1-1-1,-1 1 0,0 0 0,0-1 0,1 1 0,-1 0 0,1-1 1,-1 1-1,0-1 0,1 1 0,-1-1 0,1 1 0,0-1 0,-1 1 1,1-1-1,-1 1 0,1-1 0,0 0 0,-1 1 0,1-1 0,-1 0 1,2 1-1,10 4-57,0 2 1,0 0-1,-1 0 1,0 1-1,-1 0 1,0 1-1,0 0 1,0 0-1,-2 1 1,1 1-1,-1-1 1,-1 2 0,1-1-1,-2 1 1,0 0-1,0 0 1,-1 0-1,-1 1 1,5 22-1,-4-8 68,-1 1-1,1 28 1,-5-48 59,0 1 1,-1-1-1,0 1 1,0-1-1,0 0 1,-1 0-1,0 1 1,-1-1-1,0-1 1,0 1-1,-6 8 1,9-14-46,-1-1 0,1 0 0,-1 0 0,0 0 0,0 0 0,1 0 0,-1 0-1,0 0 1,0 0 0,0-1 0,0 1 0,0 0 0,0 0 0,0-1 0,0 1 0,0-1 0,-1 1 0,1-1 0,0 1 0,0-1 0,0 0 0,-1 0-1,1 0 1,0 1 0,0-1 0,-1 0 0,0-1 0,-1 1 10,1-1 1,-1 0-1,1 0 1,0-1-1,0 1 0,-1 0 1,1-1-1,0 1 0,0-1 1,0 0-1,1 0 0,-4-3 1,-3-5 30,0-1 0,1-1 0,0 1 0,-5-14 0,9 19-69,0 0 1,0-1-1,1 1 1,0-1-1,0 0 1,1 0-1,0 0 1,0 0-1,0 0 1,1 0-1,0 0 1,0 0-1,1 0 1,0 0 0,0 0-1,1 0 1,0 1-1,0-1 1,0 0-1,1 1 1,0 0-1,0-1 1,1 1-1,0 0 1,0 1-1,0-1 1,9-8-1,74-55-656,-66 54 364,0 0-1,-2-1 1,0-1 0,23-28 0,-36 39 286,0-1 0,-1 0 0,0-1 1,-1 1-1,0-1 0,0 0 0,0 0 1,-1-1-1,3-12 0,-6 22 19,0-1 1,0 0-1,0 0 0,0 0 0,0 0 0,0 0 1,-1 0-1,1 0 0,0 0 0,0 0 1,0 0-1,0 0 0,0 1 0,0-1 0,0 0 1,-1 0-1,1 0 0,0 0 0,0 0 0,0 0 1,0 0-1,0 0 0,0 0 0,-1 0 1,1 0-1,0 0 0,0 0 0,0 0 0,0 0 1,0 0-1,0-1 0,0 1 0,-1 0 0,1 0 1,0 0-1,0 0 0,0 0 0,0 0 1,0 0-1,0 0 0,0 0 0,0 0 0,0 0 1,-1-1-1,1 1 0,0 0 0,0 0 0,0 0 1,0 0-1,0 0 0,0 0 0,0 0 1,0-1-1,0 1 0,-8 10 192,0 1-88,1 1 1,0 0-1,1 1 0,1-1 0,0 1 0,0 1 0,1-1 0,1 0 0,1 1 0,-3 26 1,5-39-120,0 0 1,0 1 0,0-1 0,0 0 0,0 1 0,0-1 0,1 0-1,-1 1 1,0-1 0,1 0 0,-1 0 0,1 1 0,-1-1 0,1 0-1,0 0 1,-1 0 0,1 0 0,0 0 0,0 0 0,0 0 0,1 2-1,-1-3-24,0 1 0,1-1 0,-1 0 0,0 0 0,0 0-1,0 0 1,0 0 0,0 0 0,0 0 0,0 0 0,1 0-1,-1 0 1,0-1 0,0 1 0,0 0 0,0-1 0,0 1 0,0-1-1,1 0 1,5-4-264,-1 1 0,0-1-1,0 0 1,0 0 0,8-11 0,0-1-913,-1-2-1,19-36 1,-26 45 823,-2-1-1,1 0 0,-1 0 1,-1 0-1,0 0 0,-1-1 1,2-13-1,-6 16 899,-3 13 269,-5 13 458,9-14-1065,-6 19 866,1 1 0,1-1 0,1 1 0,1 0 0,-1 31 0,5-52-1019,-1 1-1,1-1 1,-1 1 0,1-1 0,0 0 0,0 0-1,0 1 1,0-1 0,1 0 0,-1 0-1,0 0 1,1 0 0,0-1 0,-1 1 0,1 0-1,0-1 1,0 1 0,0-1 0,0 1-1,0-1 1,0 0 0,0 0 0,1 0-1,-1 0 1,0 0 0,1-1 0,-1 1 0,0-1-1,1 1 1,3-1 0,-1 1-51,0 0 1,0-1-1,0 0 0,-1 0 0,1 0 1,0-1-1,0 1 0,0-1 1,0 0-1,-1-1 0,1 1 1,0-1-1,-1 0 0,9-4 1,-6-1-9,1 0 0,-1 0 1,0 0-1,-1-1 0,0 0 1,8-13-1,26-58-50,-27 50 59,7-11 33,-3-1-1,-1-1 1,-1-1 0,-3 0 0,9-58 0,-21 99-2,0 0 0,1 0 0,-1 0 1,0 1-1,0-1 0,0 0 1,0 0-1,-1 0 0,1 0 1,-1 0-1,1 1 0,-1-1 0,1 0 1,-1 0-1,0 1 0,0-1 1,0 1-1,-1-4 0,1 5-1,0-1 0,0 1 0,0 0-1,0-1 1,0 1 0,0 0 0,0 0 0,0-1-1,0 1 1,0 0 0,0 0 0,0 0-1,0 0 1,0 0 0,0 0 0,0 1-1,0-1 1,0 0 0,0 0 0,0 1 0,0-1-1,0 1 1,0-1 0,0 1 0,0-1-1,0 1 1,1-1 0,-1 1 0,0 0 0,0-1-1,1 1 1,-2 1 0,-7 7 22,0 0 0,1 1 0,0 0 0,1 0 1,0 1-1,0-1 0,-5 14 0,3-4 37,1 0-1,1 1 1,-7 27 0,10-29 49,0-1 0,2 1 0,0 0 0,0 0 0,4 36 0,-2-50-262,1 0 0,0 0 0,0 0 0,1 0 0,-1 0 0,1 0-1,0 0 1,0-1 0,1 1 0,-1-1 0,1 1 0,0-1 0,0 0 0,1 0 0,-1-1 0,1 1 0,0-1 0,0 1 0,0-1 0,0 0 0,0-1 0,1 1-1,0-1 1,-1 0 0,1 0 0,9 2 0,0 0-309,1-2 1,0 0-1,22 1 0,6-5-624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39.839"/>
    </inkml:context>
    <inkml:brush xml:id="br0">
      <inkml:brushProperty name="width" value="0.05" units="cm"/>
      <inkml:brushProperty name="height" value="0.05" units="cm"/>
    </inkml:brush>
  </inkml:definitions>
  <inkml:trace contextRef="#ctx0" brushRef="#br0">0 70 13347,'7'16'1252,"-7"-14"-1232,1 0 0,-1 0-1,1 0 1,0 0 0,0 0-1,0 0 1,0 0 0,0-1-1,1 1 1,-1 0 0,0-1-1,1 1 1,-1-1 0,1 0-1,2 2 1,7 4-30,0-1 0,1 0 0,-1 0 1,1-1-1,1-1 0,-1 0 0,1-1 0,0 0 0,17 1 1,17 0 259,58-3-1,-91-2-235,73-5 4,164-33 0,-142 19-46,274-25-105,5 26 105,-65 4 49,1048-8 843,-1327 24-824,951 1 255,-280 2 513,-705-2-216,-16 0-324,-17 2-115,-11 0 58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44.078"/>
    </inkml:context>
    <inkml:brush xml:id="br0">
      <inkml:brushProperty name="width" value="0.05" units="cm"/>
      <inkml:brushProperty name="height" value="0.05" units="cm"/>
    </inkml:brush>
  </inkml:definitions>
  <inkml:trace contextRef="#ctx0" brushRef="#br0">0 551 10290,'91'-50'2220,"153"-77"-1174,-208 112-994,0 2 0,0 1 0,1 2 0,1 1 0,47-4 0,-11 9 375,0 2-1,84 10 0,148 31 520,-27-3-625,-100-21-261,1-7-1,350-30 1,22-64-79,-2 0 1,-414 70 26,785-116 249,-651 81 188,-262 49-436,1 0 37,1 0-1,-1 1 1,0 0-1,14 1 0,-22 0-50,0 0 0,1 0 1,-1 0-1,0 0 0,0 0 0,0 0 0,0 1 0,1-1 0,-1 1 0,0-1 0,0 0 0,0 1 0,0 0 0,0-1 0,0 1 0,0 0 0,0-1 0,0 1 0,0 0 0,0 0 0,-1 0 0,1 0 0,0 0 0,0 0 0,-1 0 0,1 0 0,-1 0 0,1 0 0,-1 0 1,1 0-1,-1 0 0,0 1 0,0-1 0,1 0 0,-1 0 0,0 0 0,0 1 0,0-1 0,0 0 0,0 0 0,-1 0 0,0 3 0,0 3-10,-2-1 0,1 1 0,-1-1 0,0 1 0,-1-1 0,1 0 0,-8 9 0,-18 19-70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7.417"/>
    </inkml:context>
    <inkml:brush xml:id="br0">
      <inkml:brushProperty name="width" value="0.05" units="cm"/>
      <inkml:brushProperty name="height" value="0.05" units="cm"/>
    </inkml:brush>
  </inkml:definitions>
  <inkml:trace contextRef="#ctx0" brushRef="#br0">259 38 20308,'-2'-1'192,"0"0"0,1 0-1,-1 0 1,0 1 0,0-1-1,0 1 1,0-1 0,1 1-1,-1-1 1,0 1 0,0 0-1,0 0 1,0 0 0,0 0-1,0 0 1,0 0 0,-3 1-1,-33 10 1200,26-6-1283,0 1 1,0 1-1,1 0 0,0 1 0,1 0 0,0 0 0,0 1 0,1 1 0,0-1 0,0 1 0,1 1 0,1 0 0,0 0 1,0 0-1,1 1 0,-8 22 0,10-23-121,0 1 0,1 0 0,0 1 0,1-1 0,0 0 0,1 1 0,0 24 1,2-29 19,0 1 1,1-1 0,-1 0-1,1 0 1,1 0-1,0 0 1,0 0 0,0-1-1,1 1 1,0-1 0,1 0-1,6 9 1,-6-11-2,-1 0 0,1 0-1,0-1 1,0 0 0,1 0-1,-1 0 1,1-1 0,0 0 0,0 0-1,0 0 1,0-1 0,0 0 0,1 0-1,-1 0 1,1-1 0,-1 0 0,1 0-1,0-1 1,-1 0 0,1 0-1,0 0 1,-1-1 0,1 0 0,-1-1-1,11-2 1,-1-1 56,-1-1 0,0 0 1,-1-1-1,0-1 0,0 0 0,0-1 0,-1 0 1,-1-1-1,20-19 0,-19 15 61,-1 0 0,-1-1 0,0 0 0,-1-1 0,0-1 0,-2 1 0,0-2 0,11-31 0,-16 38-47,-1 1-1,0 0 0,-1-1 1,0 1-1,0-1 1,-1 1-1,-2-18 1,1 22-46,0-1 1,-1 0-1,0 0 1,0 1 0,-1-1-1,0 1 1,0-1-1,0 1 1,-1 0 0,0 1-1,0-1 1,-7-6-1,7 8-76,0 0 0,0 1 0,0 0 0,0 0-1,-1 0 1,0 0 0,0 1 0,1 0 0,-1 0 0,-1 0-1,1 0 1,0 1 0,0 0 0,0 0 0,-1 1-1,1-1 1,0 1 0,-1 0 0,1 0 0,-7 2 0,8-1-119,0-1 0,0 1 1,1 0-1,-1 1 0,0-1 1,1 1-1,0-1 0,-1 1 1,1 0-1,0 1 0,0-1 1,0 0-1,0 1 0,0 0 1,0-1-1,1 1 0,-1 0 1,1 0-1,0 1 0,0-1 1,0 0-1,1 1 0,-1-1 1,1 1-1,-1 0 0,1-1 1,1 1-1,-2 5 0,2-7 67,0 1 0,-1 0 0,1-1 0,0 1 0,1-1 0,-1 1 1,0-1-1,2 5 0,14 19-1037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7.853"/>
    </inkml:context>
    <inkml:brush xml:id="br0">
      <inkml:brushProperty name="width" value="0.05" units="cm"/>
      <inkml:brushProperty name="height" value="0.05" units="cm"/>
    </inkml:brush>
  </inkml:definitions>
  <inkml:trace contextRef="#ctx0" brushRef="#br0">28 1 23701,'3'13'1704,"-9"12"-1392,-1 10-175,1 14 551,-1 1-256,4 9-304,2 1-176,2-4-264,2-6-144,7-9-377,0-6-223,-5-17-792,-1-5 1312,-8-17-1257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8.238"/>
    </inkml:context>
    <inkml:brush xml:id="br0">
      <inkml:brushProperty name="width" value="0.05" units="cm"/>
      <inkml:brushProperty name="height" value="0.05" units="cm"/>
    </inkml:brush>
  </inkml:definitions>
  <inkml:trace contextRef="#ctx0" brushRef="#br0">0 129 18300,'5'-8'330,"0"1"1,0-1-1,1 1 1,-1 0-1,2 0 1,-1 1-1,1-1 1,0 2-1,0-1 1,1 1-1,0 0 1,0 0-1,0 1 1,0 0-1,15-4 1,-2 1 135,0 1 1,1 1 0,0 0 0,0 2 0,30-1-1,-40 4-353,-1 0-1,1 1 1,0 0-1,-1 1 1,1 0-1,-1 0 1,14 6-1,-21-6-100,0-1 0,0 1 0,0 0 0,-1 0 0,1 1 0,-1-1 0,1 1 0,-1-1 0,0 1 0,0 0 0,0 1 0,-1-1 0,1 0 0,-1 1 0,0-1 0,1 1 0,-2 0-1,1 0 1,0-1 0,-1 1 0,0 0 0,0 1 0,1 3 0,-1 3 3,-1 0 0,0 1 0,-1-1 0,0 0 0,-1 0-1,0-1 1,-1 1 0,0 0 0,0-1 0,-1 1 0,-1-1 0,-7 13 0,5-10-138,-1-1-1,1-1 1,-2 1 0,0-2 0,0 1 0,-1-1 0,0 0 0,-1-1 0,-15 10 0,23-17 17,0 0-1,1-1 1,-1 0 0,0 1 0,0-1 0,0 0 0,0-1 0,0 1 0,-4 0 0,5-1 77,1 0 1,0 0 0,0 0-1,-1 0 1,1 0 0,0 0-1,0-1 1,0 1-1,-1 0 1,1-1 0,0 1-1,0-1 1,0 0 0,0 1-1,0-1 1,0 0 0,0 0-1,0 1 1,0-1-1,0 0 1,0 0 0,0 0-1,0-2 1,-9-16-539</inkml:trace>
  <inkml:trace contextRef="#ctx0" brushRef="#br0" timeOffset="1">725 29 21861,'1'0'53,"-1"0"0,1 0 1,-1 0-1,1 0 1,-1 0-1,0 0 0,1 0 1,-1 0-1,1 0 0,-1 0 1,1 0-1,-1 0 0,1 0 1,-1 0-1,0 1 1,1-1-1,-1 0 0,1 0 1,-1 0-1,0 1 0,1-1 1,-1 0-1,0 1 1,1-1-1,-1 0 0,0 1 1,1-1-1,-1 0 0,0 1 1,0-1-1,0 0 0,1 1 1,-1-1-1,0 1 1,0-1-1,0 1 0,0-1 1,0 0-1,1 1 0,-1-1 1,0 1-1,0-1 1,0 1-1,0-1 0,-1 1 1,1-1-1,0 0 0,0 1 1,0-1-1,0 1 1,0-1-1,-1 1 0,-8 33 742,5-23-215,-12 44 38,2 1-1,2 0 1,-6 96-1,18-152-617,0 8 56,0 1 0,0-1 0,3 16-1,-3-22-40,1-1 0,-1 1 0,0-1 0,1 1 0,0-1 0,-1 1 0,1-1 0,0 1 0,-1-1 0,1 1 0,0-1 0,0 0 0,0 0 0,0 1 0,0-1 0,1 0 0,-1 0 0,0 0 0,0 0 0,1 0 0,-1 0 0,1-1 0,-1 1 0,1 0 0,-1-1 0,1 1 0,2 0 0,0-1 9,-1 0-1,1-1 1,-1 1 0,1-1-1,-1 1 1,0-1 0,1 0-1,-1-1 1,0 1-1,0 0 1,0-1 0,0 0-1,0 1 1,0-1 0,3-4-1,7-4 100,20-24 0,-27 28-87,194-240 878,-138 166-765,-11 17-1689,-69 86 1068,4-8 54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8.643"/>
    </inkml:context>
    <inkml:brush xml:id="br0">
      <inkml:brushProperty name="width" value="0.05" units="cm"/>
      <inkml:brushProperty name="height" value="0.05" units="cm"/>
    </inkml:brush>
  </inkml:definitions>
  <inkml:trace contextRef="#ctx0" brushRef="#br0">0 1 20900,'10'31'2177,"5"-3"-1385,-4-8-304,2-3 1265,0-1-1057,-2-3-2865,2-2 2209,0-11-520,0-4-232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9.171"/>
    </inkml:context>
    <inkml:brush xml:id="br0">
      <inkml:brushProperty name="width" value="0.05" units="cm"/>
      <inkml:brushProperty name="height" value="0.05" units="cm"/>
    </inkml:brush>
  </inkml:definitions>
  <inkml:trace contextRef="#ctx0" brushRef="#br0">36 45 19804,'5'-2'937,"-3"1"127,-3 2-235,-5 10 110,-2 9-656,2 1 0,0-1 0,1 1 0,1 0 0,1 0 0,0 40-1,3-57-253,0 0 0,0 0 0,1-1 0,-1 1 0,1 0 0,0-1 0,0 1 0,0 0 0,1-1 0,2 6 0,-3-8-10,-1 0 0,1 0 0,0 0 0,0 0 0,0 0 0,0 0 0,0 0 0,0 0 0,0-1 0,0 1 0,0 0-1,0-1 1,1 1 0,-1-1 0,0 1 0,0-1 0,1 1 0,-1-1 0,0 0 0,1 0 0,-1 0 0,0 0 0,0 0 0,1 0 0,-1 0 0,0 0 0,1 0 0,-1-1 0,0 1 0,0 0 0,1-1 0,1-1 0,4-1 63,0-1 0,0 0 1,-1 0-1,0-1 1,0 0-1,0 0 0,0 0 1,8-11-1,37-55 568,-47 65-582,9-14 197,0-1 0,-2-1 1,0 0-1,14-45 1,-23 53-19,-8 23-85,-9 26-58,7-8-124,1 0-1,2 0 1,1 0-1,1 0 1,1 1 0,3 36-1,-1-59-74,1 0-1,-1-1 0,1 1 1,0 0-1,0 0 1,1-1-1,-1 1 0,1-1 1,4 7-1,-5-9 55,0-1 0,1 1 0,-1-1 0,1 1-1,-1-1 1,1 0 0,0 0 0,-1 1 0,1-1 0,0-1 0,0 1 0,0 0 0,0 0-1,0-1 1,0 1 0,0-1 0,0 1 0,0-1 0,0 0 0,0 0 0,0 0-1,0 0 1,4-1 0,24-4-321,3-6-133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
    </inkml:context>
    <inkml:brush xml:id="br0">
      <inkml:brushProperty name="width" value="0.05" units="cm"/>
      <inkml:brushProperty name="height" value="0.05" units="cm"/>
    </inkml:brush>
  </inkml:definitions>
  <inkml:trace contextRef="#ctx0" brushRef="#br0">59 17 18396,'2'-2'257,"0"1"0,1-1-1,-1 0 1,1 1 0,0-1 0,-1 1-1,1 0 1,0 0 0,0 0 0,0 0 0,0 1-1,-1-1 1,1 1 0,0 0 0,0 0 0,0 0-1,0 0 1,6 1 0,-4-1-23,1 1 0,-1 0 0,0 0 0,1 0 1,-1 1-1,0 0 0,0 0 0,0 0 0,7 5 0,-10-6-210,-1 0 0,0 0 0,0 0-1,0 0 1,0 1 0,-1-1 0,1 0 0,0 0-1,0 1 1,-1-1 0,1 1 0,-1-1 0,1 1-1,-1-1 1,1 0 0,-1 1 0,0 0 0,0-1-1,0 1 1,0-1 0,0 1 0,0-1 0,0 1-1,-1-1 1,1 1 0,0-1 0,-1 1 0,1-1 0,-1 0-1,0 1 1,1-1 0,-1 0 0,0 1 0,0-1-1,-1 2 1,-5 6 22,1-1-1,-2 0 0,-14 13 1,19-18-17,-7 6 7,-20 18 207,-45 51 0,73-75-225,-1 1 0,1-1-1,0 1 1,-1 0 0,-1 5 0,3-8-13,1 0-1,0 0 1,0 0 0,-1 0 0,1 0-1,0 0 1,0 0 0,0 0-1,0 0 1,0 0 0,0 0-1,0 0 1,0 0 0,0 0-1,0 0 1,1 0 0,-1 0 0,0-1-1,1 1 1,-1 0 0,1 0-1,-1 0 1,1 0 0,-1 0-1,1-1 1,0 1 0,-1 0-1,1-1 1,0 1 0,-1 0 0,3 0-1,2 2 1,0-1 1,0 0-1,0 0 0,1-1 0,-1 0 1,0 0-1,1 0 0,-1 0 0,1-1 1,7 0-1,58-7-631,-61 5 391,-1 1-1,1-1 1,-1-1-1,1 0 1,-1 0-1,0-1 1,0 0-1,-1 0 1,1-1-1,-1 0 1,0-1-1,0 1 1,12-14-1,-6-4-469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0.728"/>
    </inkml:context>
    <inkml:brush xml:id="br0">
      <inkml:brushProperty name="width" value="0.05" units="cm"/>
      <inkml:brushProperty name="height" value="0.05" units="cm"/>
    </inkml:brush>
  </inkml:definitions>
  <inkml:trace contextRef="#ctx0" brushRef="#br0">1 27 19348,'0'-8'1209,"0"-10"3356,1 29-2945,5 118 413,6 55-1984,-12-181-25,0 0 1,1 0 0,-1 0-1,1-1 1,0 1 0,0 0 0,0 0-1,0-1 1,1 1 0,1 3-1,-2-6-9,0 1 0,0-1 0,-1 1 0,1-1 0,0 1 0,0-1 0,0 1 0,0-1 0,0 0 0,0 0 0,0 1 0,0-1 0,-1 0 0,1 0 0,0 0-1,0 0 1,0 0 0,0 0 0,0 0 0,0 0 0,0 0 0,0-1 0,0 1 0,0 0 0,0-1 0,0 1 0,0-1 0,-1 1 0,1 0 0,0-1 0,0 0 0,0 1-1,-1-1 1,2-1 0,20-15 78,-2-1 0,0 0 0,0-2 0,-2 0 0,-1-1 0,0-1 0,17-32 0,-29 46-352,-1 1 0,0-1 0,0-1 0,-1 1-1,5-15 1,-8 20 159,1 0 0,-1 0 0,1 0 0,-1 1 0,0-1 0,-1 0 0,1 0 0,0 0 0,-1 1 0,1-1 0,-1 0 0,0 0 0,0 1 0,0-1 0,0 1 0,0-1 0,-1 1 0,1-1 0,-1 1 0,0 0 0,-3-4 0,-12-7-669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149"/>
    </inkml:context>
    <inkml:brush xml:id="br0">
      <inkml:brushProperty name="width" value="0.05" units="cm"/>
      <inkml:brushProperty name="height" value="0.05" units="cm"/>
    </inkml:brush>
  </inkml:definitions>
  <inkml:trace contextRef="#ctx0" brushRef="#br0">1 0 18620,'15'26'2336,"-2"0"-1495,3-2-369,3-2 1256,-1-2-696,1-2-448,0-5-3256,-5-4 2624,-3-5-480,-2-4-240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493"/>
    </inkml:context>
    <inkml:brush xml:id="br0">
      <inkml:brushProperty name="width" value="0.05" units="cm"/>
      <inkml:brushProperty name="height" value="0.05" units="cm"/>
    </inkml:brush>
  </inkml:definitions>
  <inkml:trace contextRef="#ctx0" brushRef="#br0">3 1 22509,'-3'11'1872,"8"-5"-1264,6-3-224,14-2 873,5-1-265,13 0-368,3 0-160,5-5-120,2 2-72,-6-2-336,-4 4-208,-10 1-1080,-7 3 1048,-14 1 32,-9-1-152,-6 1-224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911"/>
    </inkml:context>
    <inkml:brush xml:id="br0">
      <inkml:brushProperty name="width" value="0.05" units="cm"/>
      <inkml:brushProperty name="height" value="0.05" units="cm"/>
    </inkml:brush>
  </inkml:definitions>
  <inkml:trace contextRef="#ctx0" brushRef="#br0">0 0 21349,'20'10'1880,"12"-7"-1208,4-2-304,11-2 784,5-2-351,1 2-801,-5-5-1545,-9 6 1489,-5 3-248,-11 3-320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2.728"/>
    </inkml:context>
    <inkml:brush xml:id="br0">
      <inkml:brushProperty name="width" value="0.05" units="cm"/>
      <inkml:brushProperty name="height" value="0.05" units="cm"/>
    </inkml:brush>
  </inkml:definitions>
  <inkml:trace contextRef="#ctx0" brushRef="#br0">1 187 21973,'0'-3'196,"-1"-1"0,1 1 0,0-1 1,0 0-1,1 1 0,-1-1 0,1 0 0,0 1 1,-1-1-1,2 1 0,-1-1 0,0 1 1,1 0-1,-1 0 0,1-1 0,0 1 1,0 0-1,0 0 0,1 1 0,-1-1 0,4-3 1,6-6 409,1 1 1,27-21 0,-25 22-314,0 0 1,1 1-1,17-7 1,-30 14-263,0 1-1,1-1 1,-1 1-1,0 0 1,1 0 0,-1 0-1,1 1 1,-1-1 0,1 1-1,-1-1 1,1 1 0,0 1-1,-1-1 1,1 0 0,-1 1-1,1 0 1,-1 0 0,0 0-1,1 0 1,-1 0 0,0 1-1,5 2 1,-6-2-21,0 0-1,0 0 0,0 1 1,0-1-1,-1 1 1,1-1-1,-1 1 1,1 0-1,-1 0 1,0-1-1,0 1 1,0 0-1,-1 0 0,1 0 1,-1 0-1,1 0 1,-1 0-1,0 0 1,0 1-1,-1 4 1,-1 4 9,0 0 0,-1 1 0,-7 19 0,-4 4 91,-2-2 1,-1 0-1,-2-1 0,-36 50 1,43-65 48,12-18-156,0 1 1,0-1 0,0 0-1,0 0 1,0 0-1,0 0 1,0 0-1,-1 0 1,1 0 0,0 0-1,0 1 1,0-1-1,0 0 1,0 0 0,0 0-1,0 0 1,0 0-1,0 0 1,0 0-1,0 1 1,0-1 0,0 0-1,0 0 1,0 0-1,0 0 1,0 0 0,0 0-1,0 1 1,0-1-1,0 0 1,0 0-1,0 0 1,0 0 0,1 0-1,-1 0 1,0 0-1,0 0 1,0 1 0,0-1-1,0 0 1,0 0-1,0 0 1,0 0-1,0 0 1,0 0 0,1 0-1,-1 0 1,0 0-1,0 0 1,0 0 0,0 0-1,0 0 1,0 0-1,1 0 1,25-12 279,-15 5-283,11-5-482,1 2 1,0 0-1,1 1 1,-1 2 0,2 0-1,31-4 1,-38 11-57,-5 2-211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3.127"/>
    </inkml:context>
    <inkml:brush xml:id="br0">
      <inkml:brushProperty name="width" value="0.05" units="cm"/>
      <inkml:brushProperty name="height" value="0.05" units="cm"/>
    </inkml:brush>
  </inkml:definitions>
  <inkml:trace contextRef="#ctx0" brushRef="#br0">3 83 23653,'-3'17'2080,"9"-10"-1391,5-3-265,11-4 896,7-1-368,5-6-288,8-2-232,-1-4-344,1 2-224,-4-2-696,0 1-408,-13 1 976,-9-5-208,-14-1-224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3.584"/>
    </inkml:context>
    <inkml:brush xml:id="br0">
      <inkml:brushProperty name="width" value="0.05" units="cm"/>
      <inkml:brushProperty name="height" value="0.05" units="cm"/>
    </inkml:brush>
  </inkml:definitions>
  <inkml:trace contextRef="#ctx0" brushRef="#br0">0 18 25741,'0'-2'2998,"0"2"-2939,10-5 1216,14-4-55,-17 8-1135,-1 1 1,1-1-1,0 1 0,-1 0 0,1 1 0,0 0 0,-1 0 0,1 0 1,-1 0-1,10 5 0,-13-5-87,-1 0 0,1 1 1,0-1-1,-1 1 0,0 0 0,1 0 1,-1 0-1,0 0 0,0 0 0,0 0 1,0 0-1,0 1 0,-1-1 0,1 1 1,-1-1-1,1 1 0,-1 0 0,0-1 0,0 1 1,0 0-1,-1 0 0,1 0 0,-1 0 1,1 0-1,-1 4 0,-1 1 3,0-1 0,0 1-1,-1-1 1,0 1-1,0-1 1,0 0 0,-1 0-1,0 0 1,-1 0 0,0 0-1,0-1 1,-6 8 0,-13 26-11,22-40 0,1 1 1,0 0-1,0 0 0,0 0 1,0-1-1,-1 1 0,1 0 1,0 0-1,0 0 0,1 0 1,-1-1-1,0 1 1,0 0-1,0 0 0,0 0 1,1-1-1,-1 1 0,0 0 1,1 0-1,-1-1 0,1 1 1,-1 0-1,1-1 0,-1 1 1,1 0-1,-1-1 1,1 1-1,0-1 0,-1 1 1,1-1-1,0 1 0,-1-1 1,1 0-1,0 1 0,0-1 1,0 0-1,-1 1 0,2-1 1,40 13-295,-27-9 170,2 2 32,-1 0 0,0 1 0,0 1 1,0 1-1,-1 0 0,21 17 0,-32-23 95,0 0 0,0 1 0,-1-1 1,1 1-1,-1 0 0,0 0 0,0 0 1,0 1-1,0-1 0,-1 1 0,0-1 1,0 1-1,0 0 0,-1 0 0,1 0 0,-1 0 1,0 0-1,0 0 0,-1 0 0,0 0 1,0 0-1,0 0 0,0 1 0,-1-1 1,0 0-1,-3 9 0,2-8 75,-2 1 0,1-1 0,-1 1 1,0-1-1,0 0 0,0-1 0,-1 1 0,0-1 0,0 0 0,-1 0 0,1 0 0,-1-1 1,0 0-1,0 0 0,0 0 0,-1-1 0,0 0 0,-9 3 0,3-1 39,0-1 0,0-1 0,-1 0 0,1-1 0,0-1 0,-1 0 0,0 0 0,-25-3 0,34 1-100,-1 0 1,1 0 0,0 0-1,-1-1 1,1 0 0,-5-2-1,9 3-97,0 1 0,0-1 1,0 1-1,0-1 0,0 0 0,1 1 0,-1-1 0,0 0 0,0 0 0,1 1 1,-1-1-1,0 0 0,1 0 0,-1 0 0,1 0 0,-1 0 0,1 0 0,-1 0 0,1 0 1,0 0-1,0 0 0,-1 0 0,1-1 0,0 1 0,0 0 0,0 0 0,0 0 0,0 0 1,0 0-1,1 0 0,-1 0 0,0 0 0,0 0 0,1 0 0,-1 0 0,1 0 0,0-1 1,7-18-442,2-8-180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4.168"/>
    </inkml:context>
    <inkml:brush xml:id="br0">
      <inkml:brushProperty name="width" value="0.05" units="cm"/>
      <inkml:brushProperty name="height" value="0.05" units="cm"/>
    </inkml:brush>
  </inkml:definitions>
  <inkml:trace contextRef="#ctx0" brushRef="#br0">5 49 18684,'-4'7'2633,"4"-4"-1369,1 0-536,8-3 2921,7-5-2081,9 3-776,8-4-144,9-3-368,-1-2-216,4 1-320,-4 3-192,-5 1-584,-6 2-336,-14 2-857,-6 4 1617,-18 0-408,-7 6-240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4.649"/>
    </inkml:context>
    <inkml:brush xml:id="br0">
      <inkml:brushProperty name="width" value="0.05" units="cm"/>
      <inkml:brushProperty name="height" value="0.05" units="cm"/>
    </inkml:brush>
  </inkml:definitions>
  <inkml:trace contextRef="#ctx0" brushRef="#br0">25 1 17676,'-15'16'2488,"5"-1"-1391,10-2-321,6-3 1560,16-3-647,5-2-289,11-5-416,5-2-280,3-5-600,2-1-632,0 0 576,1 1-104,-7 2-192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113"/>
    </inkml:context>
    <inkml:brush xml:id="br0">
      <inkml:brushProperty name="width" value="0.05" units="cm"/>
      <inkml:brushProperty name="height" value="0.05" units="cm"/>
    </inkml:brush>
  </inkml:definitions>
  <inkml:trace contextRef="#ctx0" brushRef="#br0">299 29 22301,'0'-1'89,"0"0"1,0 0 0,0 0 0,0 0-1,0 0 1,0 0 0,0 0 0,0 0-1,-1 0 1,1 0 0,0 1-1,-1-1 1,1 0 0,0 0 0,-1 0-1,1 0 1,-1 1 0,0-1 0,1 0-1,-1 1 1,1-1 0,-1 0-1,0 1 1,0-1 0,1 1 0,-1-1-1,0 1 1,0-1 0,0 1 0,0-1-1,1 1 1,-1 0 0,0 0-1,0-1 1,0 1 0,0 0 0,-2 0-1,-3-1 217,0 0-1,-1 0 1,1 1-1,-11 0 1,9 0-140,1 1-1,-1 1 1,0 0 0,1 0 0,0 0-1,-1 1 1,1 0 0,0 0-1,0 1 1,1 0 0,-8 5 0,5-1-98,-1 0 1,1 0 0,1 1-1,-1 1 1,2-1 0,-11 17-1,8-9-73,0 1-1,1 1 0,1 0 0,1 0 1,1 1-1,0 0 0,1 0 0,-2 25 1,6-32 14,0 1 0,1-1 0,0 0 0,1 1-1,1-1 1,3 15 0,-5-25 4,1 0-1,0 0 1,0 0-1,0-1 1,0 1-1,0 0 1,0-1-1,1 1 1,0-1-1,-1 1 1,1-1-1,0 0 1,0 1-1,0-1 1,0 0-1,1 0 1,-1-1-1,0 1 1,1 0-1,0-1 1,-1 0-1,1 1 1,0-1-1,-1 0 1,1 0-1,0-1 1,0 1-1,0-1 1,0 1-1,0-1 1,0 0-1,0 0 1,0 0-1,3-1 1,4-1 46,-1 0 1,1-1-1,0 0 1,-1-1 0,0 0-1,0 0 1,0-1-1,0 0 1,-1 0-1,0-1 1,0-1 0,0 1-1,-1-1 1,0 0-1,9-12 1,-4 3 78,0-1 0,-1 0 0,0 0 1,-2-1-1,0 0 0,10-33 0,-15 39-74,-2 1 0,1 0 0,-2-1 0,0 1 0,0-1 0,-1-16-1,-1 24-49,1 1-1,-1-1 0,0 1 1,1-1-1,-2 0 0,1 1 0,0 0 1,-1-1-1,1 1 0,-4-5 1,3 6-21,1 1-1,0 0 1,-1-1 0,1 1 0,-1 0 0,1-1 0,-1 1 0,0 0 0,0 0 0,1 1-1,-1-1 1,0 0 0,0 0 0,0 1 0,0 0 0,0-1 0,0 1 0,0 0 0,0 0-1,-3 0 1,1 0-134,0 1-1,-1 0 1,1 0-1,0 0 1,0 1 0,0-1-1,0 1 1,0 0-1,0 0 1,1 0-1,-1 1 1,1-1-1,-1 1 1,1 0-1,0 0 1,0 0 0,-5 7-1,-3 5-1382,0 2 1,-14 27-1,16-28 1037,-2 4-936</inkml:trace>
  <inkml:trace contextRef="#ctx0" brushRef="#br0" timeOffset="1">501 360 21012,'-6'56'2513,"1"-2"-1449,-4 1-456,2-4 1737,3-1-1065,2-10-488,2-2-392,6-14-1032,1-10-528,2-14 928,1-10-200,1-11-216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406"/>
    </inkml:context>
    <inkml:brush xml:id="br0">
      <inkml:brushProperty name="width" value="0.05" units="cm"/>
      <inkml:brushProperty name="height" value="0.05" units="cm"/>
    </inkml:brush>
  </inkml:definitions>
  <inkml:trace contextRef="#ctx0" brushRef="#br0">1 1 16572,'6'0'2096,"8"1"-1272,15 0-408,8-1 2273,14 3-2681,5 0-664,7 0 672,0 1-112,-5 1-224</inkml:trace>
  <inkml:trace contextRef="#ctx0" brushRef="#br0" timeOffset="1">776 191 20276,'-8'10'993,"3"-8"-1882,7-4 945,3-8 168,7-3-320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490"/>
    </inkml:context>
    <inkml:brush xml:id="br0">
      <inkml:brushProperty name="width" value="0.05" units="cm"/>
      <inkml:brushProperty name="height" value="0.05" units="cm"/>
    </inkml:brush>
  </inkml:definitions>
  <inkml:trace contextRef="#ctx0" brushRef="#br0">101 1 21605,'-8'8'908,"2"0"1,-1 0-1,1 1 1,0 0-1,-5 12 1,2-2-299,1 0 1,-6 25-1,6-15-499,2-1 1,1 1-1,2 0 0,-1 32 1,4-51-83,0 1 1,1-1-1,0 0 0,1 0 1,0 0-1,0 0 1,6 14-1,-6-21-13,-1 0 0,0 0 0,1 0 0,0-1 0,0 1 0,0-1 0,0 1 0,0-1 0,0 0 0,1 0-1,-1 0 1,1 0 0,-1 0 0,1 0 0,0-1 0,-1 1 0,1-1 0,0 0 0,0 0 0,0 0 0,0 0 0,0 0 0,1-1-1,-1 1 1,0-1 0,0 0 0,7-1 0,-3 0 29,1 0 0,0-1 0,0 0 0,0-1 0,-1 0 0,0 0-1,1 0 1,-1-1 0,0 0 0,8-7 0,6-5 216,33-32-1,-52 46-236,0 0 0,0 0 1,0-1-1,0 1 0,0-1 0,-1 0 1,1 1-1,-1-1 0,0 0 0,1 0 0,-1-3 1,0 5-19,-1 0 0,0 1 0,0-1 0,0 0 0,0 0 0,0 0 0,0 1 0,-1-1 0,1 0 1,0 0-1,0 1 0,0-1 0,-1 0 0,1 1 0,0-1 0,-1 0 0,1 1 0,-1-1 0,1 0 0,-1 1 1,1-1-1,-1 1 0,1-1 0,-1 1 0,1-1 0,-1 1 0,0-1 0,1 1 0,-1-1 0,0 1 0,1 0 1,-1 0-1,0-1 0,0 1 0,1 0 0,-1 0 0,0 0 0,0 0 0,1 0 0,-1 0 0,0 0 0,0 0 0,0 0 1,1 0-1,-2 0 0,-3 1 12,0-1 1,1 1-1,-1 0 1,1 0-1,-1 1 1,1-1-1,0 1 0,-1 0 1,-4 3-1,-38 27 104,27-18-68,14-11-90,1 1-1,-1-1 1,1 1-1,0 1 1,0-1 0,1 1-1,-1 0 1,1 0 0,0 0-1,0 1 1,-3 6 0,7-12 10,0 0 0,0 0 0,-1 1-1,1-1 1,0 0 0,0 1 0,0-1 0,0 0 0,-1 0 0,1 1 0,0-1 0,0 1 0,0-1 0,0 0 0,0 1 0,0-1 0,0 0 0,0 1-1,0-1 1,0 0 0,0 1 0,0-1 0,0 0 0,0 1 0,0-1 0,0 0 0,1 1 0,-1-1 0,0 0 0,0 1 0,0-1 0,0 0 0,1 1-1,-1-1 1,0 0 0,0 0 0,1 1 0,-1-1 0,0 0 0,1 0 0,-1 1 0,0-1 0,1 0 0,-1 0 0,0 0 0,1 0 0,-1 0 0,0 1-1,1-1 1,-1 0 0,0 0 0,1 0 0,-1 0 0,0 0 0,1 0 0,0 0 0,1-1-159,0 1-1,0 0 1,1-1 0,-1 1-1,0-1 1,0 0-1,0 0 1,4-2 0,3-4-48,0 1-1,-1-2 1,-1 1 0,1-1 0,7-10 0,21-27-699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924"/>
    </inkml:context>
    <inkml:brush xml:id="br0">
      <inkml:brushProperty name="width" value="0.05" units="cm"/>
      <inkml:brushProperty name="height" value="0.05" units="cm"/>
    </inkml:brush>
  </inkml:definitions>
  <inkml:trace contextRef="#ctx0" brushRef="#br0">6 16 24685,'-5'-10'2305,"15"9"-1425,7-2-368,17 2 1024,11 1-311,5 1-561,7-1-160,3 3-416,-1 3-296,-7-6 152,-9-2-48,-19-5-40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6.379"/>
    </inkml:context>
    <inkml:brush xml:id="br0">
      <inkml:brushProperty name="width" value="0.05" units="cm"/>
      <inkml:brushProperty name="height" value="0.05" units="cm"/>
    </inkml:brush>
  </inkml:definitions>
  <inkml:trace contextRef="#ctx0" brushRef="#br0">148 32 20692,'22'-31'3018,"-18"31"-1886,-2 6-70,-3 15 412,-5 18-794,-2 0 0,-15 49 0,-35 76-206,-14 53 82,70-210-517,0-1 0,1 1 0,0 0 1,0 0-1,1 0 0,0 8 0,0-13-24,0 0 0,1-1 0,-1 1 0,1 0 0,-1-1 0,1 1 0,0 0 0,-1-1 0,1 1 0,0-1 0,0 1 0,0-1 0,0 1 0,1-1 0,-1 0 0,0 0 0,0 0 0,1 1 0,-1-1 0,1 0 0,-1-1 0,1 1 0,-1 0 0,1 0 0,0-1 0,-1 1 0,1-1 0,2 1 0,15 2 32,-1-2-1,1 0 1,-1-1 0,1 0-1,-1-2 1,23-4-1,22-2 111,25 6-52,-51 1-83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7.309"/>
    </inkml:context>
    <inkml:brush xml:id="br0">
      <inkml:brushProperty name="width" value="0.05" units="cm"/>
      <inkml:brushProperty name="height" value="0.05" units="cm"/>
    </inkml:brush>
  </inkml:definitions>
  <inkml:trace contextRef="#ctx0" brushRef="#br0">40 30 16131,'-5'-23'2113,"1"17"-641,0 10-311,-1 13 602,5-17-1618,-8 39 332,2 0-1,2 1 1,1-1 0,2 1 0,6 46-1,-5-77-448,2 1-1,-1-1 1,1 0-1,0-1 1,5 11-1,-7-17-2,1-1 0,-1 1-1,1-1 1,0 1 0,-1-1 0,1 1-1,0-1 1,0 0 0,0 1 0,0-1-1,0 0 1,0 0 0,1 0 0,-1 0-1,0 0 1,0 0 0,1 0 0,-1 0-1,1-1 1,-1 1 0,1-1 0,-1 1-1,1-1 1,-1 1 0,1-1 0,-1 0-1,1 1 1,0-1 0,-1 0 0,1 0-1,-1 0 1,1-1 0,0 1-1,-1 0 1,1-1 0,2 0 0,3-2 109,0-1 0,0 0 1,0 0-1,0-1 1,-1 0-1,0 0 0,0-1 1,0 1-1,-1-1 0,6-8 1,8-11 543,18-33 0,-22 33-285,-1 0 0,-1-1 0,-1 0 1,-2 0-1,-1-1 0,10-44 0,-31 98-33,8-7-369,1 0 0,1 1 0,1-1 0,2 39 0,-1-49-3,1 0 0,1 0 0,0 0 1,0 0-1,1-1 0,0 1 0,1-1 1,0 0-1,0 0 0,1 0 0,11 16 1,-13-22 9,-1 0 0,1 0 0,1 0 0,-1 0 1,0 0-1,1-1 0,-1 0 0,1 0 1,0 0-1,0 0 0,0 0 0,0-1 0,0 1 1,0-1-1,0 0 0,8 1 0,-6-2 7,-1-1 0,1 1 0,0-1 0,-1 0 0,1 0 0,-1 0 0,0-1-1,0 0 1,1 0 0,-1 0 0,8-6 0,-4 2 9,-1 0 0,0 0 0,0-1 0,-1 0 0,1 0 0,-2-1 0,1 1 1,-1-2-1,0 1 0,-1-1 0,0 0 0,0 0 0,6-19 0,-7 14 8,-1-1 0,-1 0-1,0 0 1,-1-23 0,-1 32-152,0 1 1,0-1-1,-1 1 0,1-1 1,-1 1-1,-1-1 0,1 1 1,-1 0-1,0 0 0,0 0 1,0 0-1,-1 0 0,0 0 1,0 0-1,-5-5 0,7 9 59,1 0-1,-1 1 1,0-1-1,1 0 1,-1 1-1,0-1 1,0 1-1,0-1 1,0 1-1,1 0 1,-1-1-1,0 1 1,0 0-1,0-1 1,0 1-1,0 0 1,0 0-1,0 0 1,0 0-1,0 0 1,0 0-1,0 0 1,0 0 0,0 0-1,0 1 1,1-1-1,-1 0 1,0 0-1,0 1 1,0-1-1,0 1 1,0-1-1,1 1 1,-1-1-1,0 1 1,0 0-1,0 0 1,-5 15-808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8.073"/>
    </inkml:context>
    <inkml:brush xml:id="br0">
      <inkml:brushProperty name="width" value="0.05" units="cm"/>
      <inkml:brushProperty name="height" value="0.05" units="cm"/>
    </inkml:brush>
  </inkml:definitions>
  <inkml:trace contextRef="#ctx0" brushRef="#br0">5 236 20612,'6'-1'619,"0"0"-1,0 0 0,0-1 0,0 0 0,0 0 0,-1-1 0,1 1 0,9-7 1,3-1 321,-5 4-679,0-1-1,-1 0 0,1-1 0,-1 0 0,-1-1 1,0-1-1,0 0 0,-1 0 0,0-1 0,15-21 0,-24 30-214,0 0 0,0 0 0,0 0 0,0 0 0,0-1 0,0 1 0,0 0 0,-1-1 0,1 1 0,-1 0 0,0-1-1,0 1 1,0-1 0,0 1 0,0-1 0,0 1 0,-1-1 0,1 1 0,-1 0 0,0-1 0,1 1 0,-1 0 0,0 0-1,0-1 1,-2-1 0,1 2-14,1 0 0,-1 0-1,0 0 1,0 1-1,0-1 1,-1 1 0,1-1-1,0 1 1,0 0-1,-1-1 1,1 1 0,-1 1-1,1-1 1,-1 0-1,1 0 1,-1 1 0,0 0-1,1-1 1,-1 1-1,1 0 1,-1 0 0,0 1-1,-2-1 1,-3 2-17,1 0-1,-1 0 1,1 1 0,0 0 0,0 0 0,0 1 0,0-1-1,0 2 1,1-1 0,0 1 0,0 0 0,0 0 0,1 0-1,-1 1 1,1 0 0,1 0 0,-1 0 0,1 1-1,0 0 1,-4 10 0,1-3-20,1 1 0,1-1-1,0 1 1,1 0 0,1 1 0,0-1-1,1 0 1,1 1 0,0 20 0,2-31 0,-1 0 1,0 1 0,1-1-1,0 0 1,1 0 0,-1 0-1,1 0 1,0 0 0,0 0-1,5 8 1,-5-10-2,0-1 1,0 0-1,0 0 1,0 0-1,1 0 1,-1 0-1,1 0 1,-1-1-1,1 1 0,0-1 1,-1 1-1,1-1 1,0 0-1,0 0 1,0-1-1,0 1 1,0-1-1,0 1 1,0-1-1,4 0 1,4-1-24,-1 0 0,1 0 0,-1-1 0,1-1 0,-1 0 0,0 0 0,0-1 0,0 0 0,0-1 0,-1 0 0,0-1 0,14-10 0,10-10-109,53-54 0,-76 70 110,-1 0-11,-7 7 31,1 0 0,0 1 0,-1-1 0,1 1 1,7-5-1,-10 7 8,0 0 1,0 0 0,0 0 0,0 0-1,0 0 1,0 0 0,1 0-1,-1 0 1,0 0 0,0 0-1,0 0 1,0 0 0,0 0 0,0 0-1,1 0 1,-1 0 0,0 0-1,0 0 1,0 0 0,0 0 0,0 0-1,0 0 1,1 0 0,-1 0-1,0 0 1,0 0 0,0 0 0,0 0-1,0 0 1,0 0 0,0 0-1,0 1 1,1-1 0,-1 0-1,0 0 1,0 0 0,0 0 0,0 0-1,0 0 1,0 0 0,0 1-1,0-1 1,0 0 0,2 10 6,-3 13-8,0-21 5,-2 21 25,2-16-14,0 0 0,0 1 0,0-1 0,1 0 0,0 0 0,0 1 0,1-1 0,0 0 0,2 8 0,-2-14-10,-1 0 1,1 0-1,0 0 1,-1 0-1,1 0 1,0 0-1,0-1 1,0 1-1,0 0 1,0 0-1,0-1 1,0 1-1,0 0 1,0-1-1,0 1 1,0-1-1,0 0 1,0 1-1,0-1 1,1 0-1,-1 1 1,0-1-1,0 0 1,0 0-1,1 0 1,-1 0-1,0 0 1,0-1-1,0 1 0,0 0 1,1 0-1,-1-1 1,0 1-1,0-1 1,0 1-1,2-2 1,4-1 27,0-1 0,0 1 1,-1-2-1,9-5 0,31-32 93,-37 32-100,1 0 0,0 1 0,1 0 0,0 1 0,0 0 0,18-9 0,-28 17-25,0-1 0,1 1 0,-1 0 0,0-1 0,1 1-1,-1 0 1,0 0 0,1-1 0,-1 1 0,0 0 0,1 1 0,-1-1 0,1 0-1,-1 0 1,0 0 0,1 1 0,-1-1 0,0 1 0,0-1 0,1 1 0,-1 0-1,0-1 1,0 1 0,0 0 0,0 0 0,0 0 0,0-1 0,0 1 0,0 0 0,0 1-1,0-1 1,0 0 0,-1 0 0,2 2 0,3 6-6,-1 0 0,-1 1-1,1-1 1,1 12 0,9 17 24,-14-37-17,1 1 0,0-1 0,0 0 0,0 0 1,0 0-1,0 0 0,0 0 0,0-1 0,0 1 0,0 0 0,0 0 0,0-1 0,0 1 0,0 0 0,1-1 0,-1 1 0,0-1 0,1 0 0,-1 1 1,0-1-1,1 0 0,-1 0 0,0 0 0,1 0 0,-1 0 0,0 0 0,1 0 0,-1-1 0,0 1 0,1 0 0,-1-1 0,0 1 0,0-1 0,2 0 0,5-3 5,-1 0 0,1 0-1,-1-1 1,8-7-1,-5 5 15,1-1-46,2 0 0,-1 0 0,1 1 0,0 1 0,27-10 0,-37 15-28,1 1-1,0-1 1,-1 0-1,1 1 1,0 0-1,-1 0 1,1 0-1,0 0 1,0 0-1,-1 1 1,1 0-1,4 1 1,-5-1-50,-1 1 1,1-1-1,-1 1 1,1-1-1,-1 1 1,0 0-1,0 0 1,0 0-1,0 0 1,0 0-1,0 1 1,-1-1-1,1 1 1,-1-1-1,1 1 0,-1-1 1,0 1-1,1 3 1,2 15-1361,-3-21 1431,-1 1 0,0-1-1,0 1 1,0 0 0,0-1 0,0 1-1,0-1 1,0 1 0,-1-1 0,1 1-1,0-1 1,0 1 0,0-1-1,-1 1 1,1 0 0,0-1 0,0 0-1,-1 1 1,1-1 0,0 1 0,-1-1-1,1 1 1,-1-1 0,1 0 0,-1 1-1,1-1 1,-1 0 0,1 1 0,0-1-1,-1 0 1,0 0 0,1 1 0,-1-1-1,1 0 1,-1 0 0,1 0 0,-2 0-1,-12-2-713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8.495"/>
    </inkml:context>
    <inkml:brush xml:id="br0">
      <inkml:brushProperty name="width" value="0.05" units="cm"/>
      <inkml:brushProperty name="height" value="0.05" units="cm"/>
    </inkml:brush>
  </inkml:definitions>
  <inkml:trace contextRef="#ctx0" brushRef="#br0">9 29 27654,'-7'6'1976,"6"-7"-1896,1-5-208,1 0 784,3-4-223,5-1-433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0.556"/>
    </inkml:context>
    <inkml:brush xml:id="br0">
      <inkml:brushProperty name="width" value="0.05" units="cm"/>
      <inkml:brushProperty name="height" value="0.05" units="cm"/>
    </inkml:brush>
  </inkml:definitions>
  <inkml:trace contextRef="#ctx0" brushRef="#br0">8 1 16836,'-1'0'104,"1"0"0,0 0 0,-1 0 0,1 1 0,-1-1 0,1 0 0,-1 1 1,1-1-1,0 0 0,-1 1 0,1-1 0,0 0 0,-1 1 0,1-1 0,0 1 0,0-1 1,-1 1-1,1-1 0,0 1 0,0-1 0,0 1 0,0-1 0,0 1 0,-1-1 1,1 1-1,0-1 0,0 1 0,0 0 0,1 20 642,0-11-80,0 55 2716,4 80-88,-3-117-2907,2-1 1,0 0-1,11 31 1,-14-55-360,-1 0 1,2 0-1,-1 0 1,0 0-1,0 0 1,1 0-1,0-1 1,-1 1-1,1-1 1,0 1-1,0-1 1,0 0-1,1 0 1,-1 0-1,0 0 1,1 0-1,3 2 1,-4-3-18,1-1 0,-1 1 1,1-1-1,-1 1 0,0-1 0,1 0 0,-1 0 1,1 0-1,-1 0 0,1 0 0,-1-1 0,1 1 1,-1-1-1,0 1 0,1-1 0,-1 0 1,0 0-1,0 0 0,0 0 0,1-1 0,-1 1 1,3-3-1,15-13 34,-1 0 0,-1-1 0,25-31 0,19-19 31,-58 64-80,0 0 0,0 1-1,1-1 1,-1 1 0,8-4 0,-11 7 2,-1 0 0,1-1 0,-1 1 0,1 0 0,0 0 0,-1 0 0,1-1 0,-1 1 0,1 0 0,0 0 0,-1 0 0,1 0 0,0 0 0,-1 0 0,1 0 0,0 0 0,-1 0 0,1 1 0,-1-1 0,1 0 0,0 0 0,-1 1 0,1-1 0,-1 0 0,1 1 0,-1-1 0,1 0 0,-1 1 0,1-1 0,-1 1 0,1-1 0,-1 1 0,1-1 0,-1 1 0,0-1 0,1 1 0,-1-1 0,0 1 0,0-1 0,1 1 0,-1 0 0,0-1 0,0 1 0,0 0 0,0-1 0,0 1 0,1-1 0,-1 1 0,-1 0 0,1-1 0,0 1 0,0 0 0,0 0 0,-1 20-34,-1 1 1,-1-1 0,0 0 0,-2 0-1,-11 32 1,12-37 21,0-6 10,11-18-3325,27-37 2029,-6 16 425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1.244"/>
    </inkml:context>
    <inkml:brush xml:id="br0">
      <inkml:brushProperty name="width" value="0.05" units="cm"/>
      <inkml:brushProperty name="height" value="0.05" units="cm"/>
    </inkml:brush>
  </inkml:definitions>
  <inkml:trace contextRef="#ctx0" brushRef="#br0">132 417 20188,'-8'2'707,"1"1"-1,-1 0 1,1 0-1,-1 0 0,1 1 1,0 0-1,1 1 1,-1-1-1,-6 7 0,7-6-498,1 1-1,0-1 0,0 1 0,0 1 1,0-1-1,1 1 0,0-1 0,1 1 1,-5 11-1,8-16-197,-1 1 1,0-1-1,1 0 1,-1 1-1,1-1 1,-1 0-1,1 1 1,0-1-1,0 0 1,0 1-1,1 2 1,-1-4-10,1 0 1,-1 0-1,1 0 1,-1 0-1,1 0 0,-1 0 1,1 0-1,-1 0 1,1 0-1,0 0 0,-1 0 1,1 0-1,0 0 1,0-1-1,0 1 0,0 0 1,1 0-1,1 0-3,-1 0-1,0 0 0,1-1 0,-1 1 1,1-1-1,-1 0 0,1 0 1,-1 0-1,1 0 0,-1 0 1,0 0-1,1-1 0,-1 1 0,1-1 1,-1 0-1,0 1 0,1-1 1,-1 0-1,4-3 0,2 0-8,-1-1-1,0-1 1,0 1-1,-1-1 1,0 0-1,9-11 1,28-44-27,-36 49 31,-1 0 0,0-1 0,3-14 0,9-15-184,-18 77-109,-5-9 218,1-7 49,1-1-1,1 1 1,1 0-1,0 0 1,4 31-1,-3-49 35,0-1 0,0 1-1,0-1 1,0 1 0,0-1 0,0 1-1,0-1 1,0 1 0,1 0-1,-1-1 1,0 1 0,0-1 0,1 0-1,-1 1 1,0-1 0,1 1 0,-1-1-1,0 1 1,1-1 0,-1 0 0,1 1-1,-1-1 1,0 0 0,1 1 0,-1-1-1,1 0 1,-1 0 0,1 0-1,-1 1 1,1-1 0,0 0 0,-1 0-1,1 0 1,-1 0 0,1 0 0,-1 0-1,1 0 1,-1 0 0,1 0 0,-1 0-1,1 0 1,-1 0 0,1 0 0,0-1-1,-1 1 1,1 0 0,20-15 43,-7 0-18,-1 0 1,0-1-1,-1-1 0,14-27 1,-10 17 18,133-240 284,-84 145-240,-48 87-82,-16 33-19,-3 4-3,-7 20-16,-9 20 96,3 1 0,-16 65 0,25-80 5,2 1 0,1-1-1,1 1 1,1 0 0,4 32-1,-3-52-87,1 0 0,1 0 0,-1 0-1,2-1 1,-1 1 0,1 0 0,0-1-1,1 0 1,0 0 0,0 0 0,1 0-1,0-1 1,0 0 0,1 0 0,7 7-1,-12-13-43,-1 0 1,1-1-1,-1 1 0,1 0 0,0-1 0,0 1 0,-1-1 0,1 1 0,0-1 0,0 1 0,0-1 1,0 1-1,0-1 0,0 0 0,0 1 0,-1-1 0,1 0 0,0 0 0,0 0 0,0 0 1,0 0-1,0 0 0,0 0 0,0 0 0,0 0 0,0-1 0,0 1 0,0 0 0,0 0 0,0-1 1,1 0-1,-1 0-108,-1 0 0,1-1 0,0 1-1,-1 0 1,1 0 0,-1-1 0,1 1 0,-1-1 0,0 1 0,0 0 0,0-1 0,1 1 0,-1-1 0,0 1 0,-1 0 0,1-1 0,0 1 0,0-1 0,-1 1 0,1 0-1,0-1 1,-2-1 0,-8-22-1767,-1 1-1,-26-43 0,14 26 586,-63-101 1153,38 64 5203,45 69-1379,10 7-1879,13 10-574,-15-6-666,25 10 93,54 13 0,-69-21-912,0-1-1,1-1 1,0-1-1,-1 0 1,28-3 0,-4-3-138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4.904"/>
    </inkml:context>
    <inkml:brush xml:id="br0">
      <inkml:brushProperty name="width" value="0.05" units="cm"/>
      <inkml:brushProperty name="height" value="0.05" units="cm"/>
    </inkml:brush>
  </inkml:definitions>
  <inkml:trace contextRef="#ctx0" brushRef="#br0">0 187 18476,'15'-7'4192,"25"-12"-2988,-37 18-1063,19-10 129,-1-1-1,0-1 1,-1 0-1,-1-2 1,0 0 0,23-24-1,-41 37-230,1 0 0,-1 0 0,1 0 0,-1 0 0,0 0 1,0 0-1,0-1 0,0 1 0,0 0 0,0-1 0,0-2 0,-1 4-30,0 1 0,0-1 0,0 1 0,0 0 0,0-1 0,0 1 0,0-1 0,0 1 0,0-1 0,0 1 0,0 0 0,0-1 0,-1 1 0,1-1 0,0 1 0,0 0 0,0-1 0,-1 1 0,1-1 0,0 1 0,-1 0 0,1 0 0,0-1 0,-1 1-1,1-1 1,-1 1-2,0 0 0,0-1-1,-1 1 1,1 0 0,0 0-1,0 0 1,0 0-1,0 0 1,0 0 0,0 0-1,0 0 1,0 0 0,0 1-1,0-1 1,-2 1-1,-4 2 2,1 0 0,-1 0 0,1 1 0,0 0 0,0 1 0,0-1 0,0 1 0,-5 6-1,-1 2-19,0 0 0,-13 20 0,18-23 3,2 0 0,-1 0 0,1 0 0,1 0 0,0 1-1,1 0 1,0 0 0,0 0 0,1 0 0,-1 16 0,3-26 6,0 1-1,-1-1 1,1 1-1,0-1 1,1 1-1,-1 0 1,0-1-1,0 1 1,1-1-1,-1 1 1,1-1-1,-1 1 1,1-1-1,0 0 1,-1 1-1,1-1 1,0 1-1,0-1 1,0 0-1,0 0 1,0 0-1,0 0 1,0 0-1,1 0 1,-1 0-1,0 0 1,1 0-1,-1 0 1,2 0-1,-1 0 1,1-1-1,-1 0 0,0 0 0,1 0 1,-1 0-1,0 0 0,0 0 0,1 0 0,-1-1 1,0 1-1,0-1 0,0 0 0,1 1 0,-1-1 1,0 0-1,0-1 0,0 1 0,-1 0 1,1 0-1,2-2 0,38-36-22,-29 25 17,27-21 0,-39 35 9,-1-1-1,1 1 1,-1 0-1,1-1 1,-1 1-1,1 0 1,-1 0 0,1 0-1,-1-1 1,1 1-1,-1 0 1,1 0 0,0 0-1,-1 0 1,1 0-1,-1 0 1,1 0-1,0 0 1,-1 0 0,1 0-1,-1 0 1,1 0-1,-1 0 1,1 1 0,-1-1-1,1 0 1,-1 0-1,1 1 1,-1-1-1,1 0 1,-1 1 0,1-1-1,-1 0 1,1 1-1,-1-1 1,1 1 0,-1-1-1,0 1 1,1-1-1,-1 1 1,0-1-1,0 1 1,1-1 0,-1 1-1,0 0 1,9 29-2,-8-25-1,4 23-6,-5-21 6,2 1 0,-1 0-1,1-1 1,0 1 0,1-1-1,5 14 1,-7-20 4,0 0 0,-1 0 1,1 0-1,0-1 0,-1 1 0,1 0 0,0 0 1,0-1-1,0 1 0,0 0 0,0-1 0,0 1 1,0-1-1,0 1 0,0-1 0,0 0 0,0 1 1,0-1-1,0 0 0,0 0 0,0 0 0,0 0 1,0 0-1,0 0 0,0 0 0,0 0 0,0 0 1,0 0-1,1 0 0,-1-1 0,0 1 0,0-1 1,0 1-1,0 0 0,1-2 0,4-1 18,0-1 0,1 0-1,-1 0 1,6-6 0,-7 5 0,45-43 152,2-3 10,-47 47-152,1-1 1,0 1-1,0 0 0,0 0 1,1 1-1,-1 0 0,9-3 1,-13 5-25,0 0 0,0 1 0,0-1 0,-1 1 1,1 0-1,0-1 0,0 1 0,0 0 0,0 0 0,0 0 0,0 0 1,-1 1-1,1-1 0,0 1 0,0-1 0,0 1 0,0-1 0,-1 1 1,1 0-1,0 0 0,-1 0 0,1 0 0,-1 0 0,1 0 0,-1 0 1,1 1-1,-1-1 0,0 0 0,0 1 0,1-1 0,-1 1 0,1 2 1,2 5-9,-1 0 0,1 0 1,-2 0-1,1 0 1,1 13-1,1 5-6,-3-19-3,-1-5 6,-1 0 1,1 1-1,0-1 0,1 0 0,-1 0 0,3 6 0,-3-9 7,-1 1 0,1 0 0,0-1 1,-1 0-1,1 1 0,-1-1 0,1 1 0,0-1 0,-1 0 0,1 1 0,0-1 0,-1 0 0,1 0 0,0 0 0,-1 1 0,1-1 0,0 0 0,0 0 0,-1 0 0,1 0 0,0 0 0,-1 0 0,1 0 0,0-1 0,0 1 0,-1 0 0,1 0 0,0 0 0,-1-1 0,1 1 1,0 0-1,-1-1 0,1 1 0,-1-1 0,1 1 0,0-1 0,0 0 0,5-4 24,0 0 1,0-1-1,0 0 0,-1 0 1,0 0-1,0-1 1,4-7-1,-6 8-2,1 1 0,-1-1 0,1 1 0,1-1 0,-1 1 0,1 1 1,0-1-1,0 1 0,0-1 0,1 1 0,10-5 0,-15 8-27,0 1-1,0 0 1,0-1-1,0 1 1,0 0 0,0 0-1,0 0 1,1 0-1,-1 0 1,0 0 0,0 0-1,0 0 1,0 0-1,0 1 1,0-1 0,0 0-1,0 1 1,0-1 0,0 1-1,0-1 1,0 1-1,0 0 1,0-1 0,0 1-1,-1 0 1,1-1-1,0 1 1,0 0 0,-1 0-1,1 0 1,0 0 0,-1 0-1,1 0 1,-1 0-1,1 0 1,-1 0 0,1 1-1,2 5-158,-1 1 0,0-1-1,3 16 1,-4-17-55,0 0-196,0-1 0,-1 0 0,1 1 0,-1-1-1,0 1 1,-1 10 0,2-21-214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5.355"/>
    </inkml:context>
    <inkml:brush xml:id="br0">
      <inkml:brushProperty name="width" value="0.05" units="cm"/>
      <inkml:brushProperty name="height" value="0.05" units="cm"/>
    </inkml:brush>
  </inkml:definitions>
  <inkml:trace contextRef="#ctx0" brushRef="#br0">7 0 22037,'-4'10'1792,"1"6"-1248,3-2-320,0 3 504,4 1-952,1-3 256,3 1-160,5-6-176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811"/>
    </inkml:context>
    <inkml:brush xml:id="br0">
      <inkml:brushProperty name="width" value="0.05" units="cm"/>
      <inkml:brushProperty name="height" value="0.05" units="cm"/>
    </inkml:brush>
  </inkml:definitions>
  <inkml:trace contextRef="#ctx0" brushRef="#br0">47 0 20420,'0'16'1385,"-4"4"-1193,-2 0-184,2 6 24,0 4-664,-2 4-729,0 1 1161,-1-4-280,-3-1-192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5.744"/>
    </inkml:context>
    <inkml:brush xml:id="br0">
      <inkml:brushProperty name="width" value="0.05" units="cm"/>
      <inkml:brushProperty name="height" value="0.05" units="cm"/>
    </inkml:brush>
  </inkml:definitions>
  <inkml:trace contextRef="#ctx0" brushRef="#br0">55 186 18684,'1'1'193,"1"0"0,-1 0 0,1 0 0,0 0 0,-1 0-1,1 0 1,0 0 0,0-1 0,-1 1 0,1-1 0,0 0 0,0 1 0,0-1 0,0 0 0,0 0 0,2 0 0,-1-1-49,-1 0 1,0 0 0,0 0 0,0 0 0,0 0 0,0 0 0,0-1 0,0 1-1,0-1 1,0 1 0,-1-1 0,1 0 0,1-2 0,8-9 702,0-1 0,13-23 0,-21 31-721,0 1 0,-1 0-1,0-1 1,0 1 0,0-1 0,-1 0-1,0 1 1,0-1 0,0 0 0,-1 0-1,0-8 1,0 12-101,0 1 0,0 0 0,0-1 0,0 1 0,0 0 0,-1-1 0,1 1 0,0 0 0,-1-1 1,1 1-1,-1 0 0,1 0 0,-1-1 0,0 1 0,1 0 0,-1 0 0,0 0 0,0 0 0,0 0 0,0 0 0,0 0 0,0 0 0,0 0 0,0 1 0,0-1 0,-1 0 0,1 1 0,0-1 0,0 1 1,-1-1-1,1 1 0,0-1 0,0 1 0,-1 0 0,1 0 0,-1 0 0,1 0 0,0 0 0,-1 0 0,0 0 0,-3 1 8,1 0 0,0 0 0,0 0 0,0 1 0,0-1 0,0 1 0,1 0-1,-1 0 1,0 1 0,1-1 0,-1 1 0,-2 3 0,-4 4-7,1 0-1,0 1 1,1 1 0,0-1-1,-12 25 1,16-27-30,-1 1 0,2 0-1,0 0 1,0-1 0,0 2 0,1-1-1,1 0 1,-1 17 0,2-26 3,0 0-1,0 0 1,0 0 0,0 0-1,0 0 1,0 0-1,0 0 1,0 0 0,0 0-1,1 0 1,-1 0 0,0 0-1,1 0 1,-1-1 0,1 1-1,-1 0 1,1 0-1,-1 0 1,1 0 0,-1-1-1,1 1 1,0 0 0,-1-1-1,1 1 1,0 0 0,0-1-1,0 1 1,-1-1-1,1 1 1,0-1 0,0 0-1,0 1 1,0-1 0,0 0-1,0 1 1,0-1 0,0 0-1,0 0 1,0 0-1,0 0 1,0 0 0,0 0-1,0 0 1,1-1 0,5 0-7,0-1 1,0-1 0,0 1 0,13-8 0,-9 5 0,33-19-13,-26 13 17,1 1-1,23-8 1,-38 16-1,1 0 1,-1 1-1,0 0 0,0 0 0,0 0 1,1 1-1,-1 0 0,0-1 0,1 1 1,-1 1-1,0-1 0,1 1 1,-1-1-1,0 1 0,0 1 0,5 1 1,-7-2 0,0 0 1,0 0-1,-1 0 1,1 0-1,-1 0 1,1 1-1,-1-1 1,1 0-1,-1 1 1,0 0-1,0-1 0,1 1 1,-1 0-1,0-1 1,-1 1-1,2 3 1,5 32-62,-7-32 61,1-1-1,-1 1 1,1-1-1,0 0 1,0 0-1,0 1 1,0-1-1,1 0 1,3 6-1,-4-10 7,-1 1 0,1-1-1,-1 0 1,1 0-1,-1 0 1,1 1 0,-1-1-1,1 0 1,-1 0 0,1 0-1,-1 0 1,1 0-1,-1 0 1,1 0 0,0 0-1,-1 0 1,1 0 0,-1 0-1,1-1 1,-1 1-1,1 0 1,-1 0 0,1-1-1,-1 1 1,1 0 0,-1 0-1,1-1 1,-1 1 0,1-1-1,17-13 37,-15 12-26,6-6 30,-1 0 0,12-17 0,-11 14 2,0 0 0,14-12 1,-21 21-43,1 0 1,-1 0 0,1 0-1,0 0 1,0 0 0,0 1-1,0-1 1,0 1 0,0 0 0,0 0-1,0 0 1,1 0 0,-1 1-1,6-1 1,-8 1-5,0 0 1,1 0-1,-1 1 0,0-1 0,0 1 1,0-1-1,1 1 0,-1 0 0,0-1 0,0 1 1,0 0-1,0 0 0,0-1 0,0 1 1,0 0-1,0 0 0,0 0 0,-1 0 1,1 0-1,0 1 0,-1-1 0,1 0 1,-1 0-1,1 2 0,11 34-51,-9-28 32,2 22-51,-4-24-70,0 1 0,0-1-1,1 0 1,3 8 0,-5-14 115,0-1 0,0 0 0,0 0 1,1 1-1,-1-1 0,0 0 0,0 0 0,0 1 1,1-1-1,-1 0 0,0 0 0,0 1 0,1-1 1,-1 0-1,0 0 0,0 0 0,1 0 0,-1 0 0,0 1 1,1-1-1,-1 0 0,0 0 0,1 0 0,-1 0 1,0 0-1,0 0 0,1 0 0,-1 0 0,0 0 1,1 0-1,-1 0 0,0 0 0,1 0 0,-1 0 1,0 0-1,1-1 0,-1 1 0,0 0 0,0 0 1,1 0-1,-1 0 0,0-1 0,0 1 0,1 0 0,-1 0 1,0 0-1,0-1 0,1 1 0,-1 0 0,0 0 1,0-1-1,0 1 0,1-1 0,3-4-343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170"/>
    </inkml:context>
    <inkml:brush xml:id="br0">
      <inkml:brushProperty name="width" value="0.05" units="cm"/>
      <inkml:brushProperty name="height" value="0.05" units="cm"/>
    </inkml:brush>
  </inkml:definitions>
  <inkml:trace contextRef="#ctx0" brushRef="#br0">24 14 18876,'-5'-14'3275,"1"21"-977,-1 26-105,5-30-2097,-6 77 529,2-1 1,9 80-1,-5-158-625,0 8 4,1 1 1,0 0-1,1 0 0,0-1 0,1 1 0,4 9 0,-7-18-3,0 0-1,1 0 1,-1 0-1,1 0 1,-1 0-1,1-1 1,-1 1-1,1 0 1,-1 0-1,1-1 1,0 1-1,0 0 1,-1-1-1,1 1 1,0 0-1,0-1 1,0 1-1,0-1 1,-1 0-1,1 1 1,0-1-1,0 0 1,0 1-1,0-1 1,0 0-1,0 0 1,0 0-1,0 0 1,0 0-1,0 0 1,0 0-1,0 0 0,0 0 1,0-1-1,0 1 1,0 0-1,1-1 1,2-1 4,0-1 0,0 1 0,0-1 1,0 0-1,-1 0 0,7-6 0,190-213 657,-188 207-616,86-92-28,-81 84-980,-16 22 934,-1 1 0,0 0-1,0-1 1,1 1 0,-1-1 0,0 1 0,0-1-1,0 1 1,0-1 0,1 1 0,-1-1 0,0 1-1,0-1 1,0 1 0,0-1 0,0 1-1,0-1 1,0 1 0,-1-1 0,1 1 0,0-1-1,0 1 1,0-1 0,0 1 0,-1 0 0,1-1-1,0 1 1,0-1 0,-1 1 0,1 0 0,0-1-1,-1 1 1,1-1 0,0 1 0,-1 0-1,1 0 1,-1-1 0,1 1 0,-1 0 0,1 0-1,0-1 1,-1 1 0,1 0 0,-1 0 0,1 0-1,-1 0 1,1 0 0,-1 0 0,1-1 0,-1 1-1,0 1 1,-17-3-545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557"/>
    </inkml:context>
    <inkml:brush xml:id="br0">
      <inkml:brushProperty name="width" value="0.05" units="cm"/>
      <inkml:brushProperty name="height" value="0.05" units="cm"/>
    </inkml:brush>
  </inkml:definitions>
  <inkml:trace contextRef="#ctx0" brushRef="#br0">1 0 16988,'14'34'2024,"2"1"-1344,1-9-320,3-2 1113,4-11-1329,2-4-392,1-9 240,2-8-232,1-7-185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992"/>
    </inkml:context>
    <inkml:brush xml:id="br0">
      <inkml:brushProperty name="width" value="0.05" units="cm"/>
      <inkml:brushProperty name="height" value="0.05" units="cm"/>
    </inkml:brush>
  </inkml:definitions>
  <inkml:trace contextRef="#ctx0" brushRef="#br0">115 0 17156,'-12'9'749,"0"0"1,1 0 0,1 2 0,0-1-1,0 1 1,1 0 0,0 1 0,1 0 0,-9 19-1,16-29-698,0 0 0,0 0 0,0 1 0,1-1 0,-1 0 0,0 1 0,1-1 0,0 0 0,0 5 0,0-6-42,0-1 1,0 0 0,0 1-1,0-1 1,0 0 0,0 1-1,0-1 1,0 0-1,0 1 1,1-1 0,-1 0-1,0 1 1,0-1 0,0 0-1,1 0 1,-1 1 0,0-1-1,0 0 1,1 0 0,-1 1-1,0-1 1,0 0-1,1 0 1,-1 0 0,1 1-1,0-1 6,0 0 1,0 0-1,0 0 0,0 0 0,-1 0 0,1 0 0,0-1 0,0 1 0,0 0 0,0 0 0,0-1 0,-1 1 1,1-1-1,0 1 0,1-1 0,9-7 64,0 0-1,-1-1 1,11-12 0,16-13 69,-31 30-122,0-1 0,0 1 0,0 0 0,1 0 0,-1 1 0,1 0 0,0 0 0,8-2 0,-13 4-22,1 1 0,-1 0 0,0 0 0,0 0 0,1 0 0,-1 0-1,0 0 1,0 1 0,1-1 0,-1 1 0,0-1 0,0 1 0,0 0 0,0 0 0,0 0 0,0 0 0,0 0 0,0 1 0,0-1-1,0 1 1,0-1 0,-1 1 0,1-1 0,-1 1 0,1 0 0,-1 0 0,0 0 0,0 0 0,0 0 0,2 3 0,1 5 5,0 0 0,-1-1 0,3 13 0,8 23 83,-14-44-82,1 0 1,-1 0-1,1 0 1,-1-1 0,1 1-1,-1 0 1,1 0-1,0 0 1,-1-1 0,1 1-1,0 0 1,0-1-1,0 1 1,-1-1 0,1 1-1,0-1 1,0 1-1,0-1 1,0 0 0,0 1-1,0-1 1,0 0-1,0 0 1,0 0-1,0 1 1,0-1 0,0 0-1,0 0 1,0-1-1,0 1 1,0 0 0,0 0-1,0 0 1,0-1-1,-1 1 1,1 0 0,0-1-1,0 1 1,0-1-1,0 1 1,0-1 0,-1 1-1,2-2 1,5-3 57,0 0 0,-1-1 0,12-12 0,-11 11-14,11-10 102,32-24 0,-42 36-162,0 0 0,0 0 0,1 0-1,-1 1 1,1 0 0,0 1 0,11-3 0,-17 5-6,-1 1 0,1 0 0,0 0 0,0 0 0,0 0-1,-1 0 1,1 0 0,0 1 0,0-1 0,-1 1 0,1 0 0,0 0 0,-1 0 0,1 0 0,-1 0 0,4 3 0,1 1-38,0 0 0,-1 1 0,12 13 0,-15-15 49,1 0 0,-1 1-1,1-2 1,0 1 0,0 0-1,0-1 1,1 0 0,-1 0-1,1 0 1,0 0 0,-1-1-1,1 0 1,6 2 0,72 8-1181,-82-11 1198,1-1 1,0 1-1,0 0 0,0 0 1,-1 0-1,1 0 0,0 0 0,-1 1 1,0-1-1,1 0 0,-1 1 0,1-1 1,1 4-1,1 0-157,3 1-48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7.411"/>
    </inkml:context>
    <inkml:brush xml:id="br0">
      <inkml:brushProperty name="width" value="0.05" units="cm"/>
      <inkml:brushProperty name="height" value="0.05" units="cm"/>
    </inkml:brush>
  </inkml:definitions>
  <inkml:trace contextRef="#ctx0" brushRef="#br0">52 51 9698,'-4'3'461,"1"0"0,0 1-1,0-1 1,0 1 0,0-1 0,0 1 0,1 0-1,0 0 1,-1 0 0,2 1 0,-1-1 0,0 0-1,1 1 1,0-1 0,0 1 0,0-1 0,1 1-1,-1 0 1,1-1 0,0 7 0,0 141 4736,-12 72-3125,12-192-1946,0-32-124,0 0 0,0 1 0,0-1-1,0 0 1,0 0 0,0 1 0,0-1-1,1 0 1,-1 1 0,0-1 0,0 0 0,0 1-1,0-1 1,1 0 0,-1 0 0,0 1 0,0-1-1,0 0 1,1 0 0,-1 0 0,0 1 0,0-1-1,1 0 1,-1 0 0,0 0 0,1 0-1,-1 1 1,1-1 0,-1-1-1,1 1 0,0 0 1,0 0-1,0-1 0,0 1 0,-1-1 0,1 1 0,0-1 0,-1 1 1,1-1-1,0 1 0,-1-1 0,1 0 0,0 1 0,-1-1 1,1-1-1,5-6 6,0-2 1,-1 1 0,0 0-1,0-1 1,-1 0-1,3-11 1,4-9 7,50-147 12,-13 33-17,-44 131-23,1-1-1,0 1 1,2 0-1,-1 1 0,1-1 1,17-20-1,-23 32 11,0 0 0,0 0-1,-1 1 1,1-1-1,0 1 1,0-1-1,0 1 1,0-1-1,0 1 1,0-1 0,0 1-1,0 0 1,0-1-1,0 1 1,1 0-1,-1 0 1,0 0-1,0 0 1,0 0 0,0 0-1,0 0 1,0 0-1,0 1 1,0-1-1,0 0 1,0 1-1,1-1 1,-1 0 0,-1 1-1,1-1 1,0 1-1,0 0 1,0-1-1,0 1 1,0 0-1,0 0 1,-1-1 0,2 2-1,2 2-14,0 0 0,-1 1-1,1 0 1,-1-1 0,5 11-1,-4-6 21,-1 0 0,0 1 0,0-1 0,-1 0 0,0 1 0,-1 0 0,0-1 0,-1 1-1,0 0 1,0 0 0,-1-1 0,-3 16 0,2-18 55,1-1 1,-1 0-1,0 0 1,0 1-1,0-1 0,-1 0 1,0-1-1,-1 1 0,1 0 1,-1-1-1,0 0 1,0 0-1,0 0 0,-1 0 1,0-1-1,0 0 0,0 0 1,0 0-1,-9 4 1,11-7-49,1 1 0,-1-1 0,0 0 0,0-1 0,1 1 0,-1 0 0,0-1 1,0 0-1,0 1 0,0-1 0,0 0 0,0-1 0,0 1 0,0 0 0,1-1 0,-1 0 1,0 1-1,0-1 0,1 0 0,-1-1 0,0 1 0,1 0 0,-1-1 0,1 1 1,-1-1-1,-3-3 0,3 2-169,1-1-1,-1 1 1,1-1 0,-1 1 0,1-1 0,0 0 0,0 0 0,1 0-1,-1 0 1,1 0 0,0 0 0,0 0 0,0 0 0,0-1 0,1 1-1,0 0 1,0-7 0,0 6 41,1 0 0,-1 0-1,1 0 1,1 0 0,-1 0 0,0 1-1,1-1 1,0 1 0,0-1 0,1 1-1,2-5 1,20-19-853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7.861"/>
    </inkml:context>
    <inkml:brush xml:id="br0">
      <inkml:brushProperty name="width" value="0.05" units="cm"/>
      <inkml:brushProperty name="height" value="0.05" units="cm"/>
    </inkml:brush>
  </inkml:definitions>
  <inkml:trace contextRef="#ctx0" brushRef="#br0">132 32 19148,'-5'4'3060,"-10"0"-2787,13-4 162,-4 2-185,0 0 1,1 1 0,-1-1 0,1 1 0,0 0-1,0 1 1,0-1 0,0 1 0,1 0 0,-1 0 0,1 1-1,0-1 1,0 1 0,1 0 0,-4 5 0,3-3-202,0 0 0,0 1 1,1-1-1,0 1 0,0-1 1,1 1-1,0 0 0,0 0 1,1 0-1,-1 13 0,2-20-45,0 0 0,0 0 0,0 0 0,0 0 0,0 0 0,0 0 0,0 0 0,0 0 0,1 0 0,-1 0 0,0 0 0,1 0 0,-1 0 0,1 0 0,-1 0 0,1 0 0,-1 0 0,1 0 0,0 0 0,-1-1 0,2 2 0,-1-2-1,0 1 1,0-1-1,0 0 1,0 0-1,-1 1 1,1-1 0,0 0-1,0 0 1,0 0-1,0 0 1,0 0-1,0-1 1,0 1-1,0 0 1,0 0 0,-1 0-1,1-1 1,0 1-1,1-1 1,5-3 11,0 0 1,0-1-1,-1 0 1,9-7-1,23-30 19,-33 35-29,0 0 0,1 0 0,0 0 0,0 1 0,1 0-1,0 1 1,0-1 0,0 1 0,11-5 0,-17 9-6,0 1 0,0 0 0,-1 0 0,1-1 0,0 1 0,0 0 0,0 0 1,-1 0-1,1 0 0,0 0 0,0 0 0,-1 1 0,1-1 0,0 0 0,0 0 0,-1 0 0,1 1 0,0-1 0,0 0 0,-1 1 1,1-1-1,0 1 0,-1-1 0,1 0 0,-1 1 0,1 0 0,-1-1 0,1 1 0,-1-1 0,1 1 0,-1 0 0,1-1 0,-1 1 0,0 0 1,1-1-1,-1 1 0,0 0 0,1 0 0,-1-1 0,0 1 0,0 0 0,0 0 0,0-1 0,0 2 0,2 7-15,-1 0-1,-1 0 0,0 11 0,0-7 3,1 3 6,0 21-10,-1-35 20,0-1 1,1 1-1,-1 0 1,0-1-1,1 1 1,-1 0-1,1-1 1,-1 1-1,1-1 1,0 1-1,0-1 1,0 1-1,0-1 1,0 0-1,2 3 1,-3-4 2,1 0 0,0 1 0,-1-1 0,1 0 1,-1 0-1,1 0 0,0 0 0,-1 0 0,1 0 0,-1 0 1,1 0-1,0 0 0,-1 0 0,1 0 0,-1-1 1,1 1-1,0 0 0,-1 0 0,1-1 0,-1 1 1,1 0-1,-1-1 0,1 1 0,-1 0 0,1-1 0,-1 1 1,1-1-1,-1 1 0,0-1 0,1 1 0,0-2 1,13-19 134,-12 17-96,5-7 56,-1 0-1,-1 0 0,0-1 1,0 0-1,5-24 0,-8 29-53,-1 0 0,0 0-1,0 0 1,-1 0 0,1 0-1,-2 0 1,1-1 0,-1 1 0,0 0-1,0 0 1,-5-13 0,5 19-44,1 0 0,0 0 0,0 1 1,-1-1-1,1 0 0,-1 0 1,1 0-1,-1 1 0,1-1 1,-1 0-1,1 1 0,-1-1 1,0 0-1,1 1 0,-1-1 0,0 1 1,0-1-1,1 1 0,-1-1 1,0 1-1,0-1 0,0 1 1,1 0-1,-1 0 0,0-1 1,0 1-1,0 0 0,0 0 0,0 0 1,-1 0-1,1 0-1,1 1 1,-1-1-1,1 1 1,-1-1-1,1 1 1,-1-1-1,1 1 0,-1 0 1,1-1-1,0 1 1,-1-1-1,1 1 1,0 0-1,0-1 0,-1 1 1,1 0-1,0 0 1,0-1-1,0 1 0,0 0 1,0-1-1,0 1 1,0 0-1,0 0 1,0-1-1,0 1 0,0 0 1,0 0-1,1-1 1,-1 1-1,0 0 0,0-1 1,1 1-1,-1-1 1,1 1-1,-1 0 1,1 0-1,1 2-13,0 1 0,0-1 0,1 0 0,-1-1 0,1 1 0,-1 0 0,1-1 0,0 1 1,0-1-1,0 0 0,0 0 0,1 0 0,-1-1 0,0 1 0,1-1 0,-1 1 0,6 0 0,8 2-381,0-1-1,26 2 1,-28-3-74,149 7-4254,-134-10 3656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8.277"/>
    </inkml:context>
    <inkml:brush xml:id="br0">
      <inkml:brushProperty name="width" value="0.05" units="cm"/>
      <inkml:brushProperty name="height" value="0.05" units="cm"/>
    </inkml:brush>
  </inkml:definitions>
  <inkml:trace contextRef="#ctx0" brushRef="#br0">157 80 14235,'-3'-5'341,"-2"-5"295,0 1-1,-1 0 1,0 0-1,0 1 1,-8-8-1,12 15-518,1-1-1,0 1 0,0 0 0,-1 0 1,1 0-1,-1 0 0,1 0 1,-1 0-1,1 1 0,-1-1 1,1 0-1,-1 1 0,0-1 0,1 1 1,-1 0-1,0-1 0,0 1 1,1 0-1,-1 0 0,0 0 1,0 0-1,1 0 0,-1 1 0,0-1 1,1 1-1,-1-1 0,0 1 1,1-1-1,-1 1 0,1 0 1,-1 0-1,1 0 0,-1-1 0,1 2 1,-1-1-1,1 0 0,0 0 1,-2 2-1,-2 3 58,0 0 1,1 1-1,0-1 1,0 1-1,0 0 0,1 0 1,0 0-1,0 0 1,-3 15-1,3-10-38,1 1 0,0 0 0,1 1 0,0-1 0,2 16 0,-1-25-114,0 0 0,1 1 0,0-1-1,0 0 1,0 0 0,1 0-1,-1 0 1,1 0 0,0 0-1,0 0 1,3 3 0,-4-5-15,0-1 1,0 1 0,1-1-1,-1 0 1,1 0 0,-1 0-1,1 0 1,-1 0 0,1 0-1,0 0 1,-1 0 0,1-1-1,0 1 1,0-1 0,-1 1-1,1-1 1,0 0 0,0 0-1,0 1 1,0-1 0,0-1-1,-1 1 1,1 0 0,0 0-1,0-1 1,0 1 0,3-2-1,2-1 25,0 0-1,0-1 0,0 0 1,0 0-1,-1-1 1,1 0-1,-1 0 0,7-8 1,5-6 227,19-27-1,-8-3 164,-24 37-212,2 1-1,-1 0 0,13-15 0,-19 26-204,0-1 0,0 1 0,0 0 0,1 0 0,-1 0 0,0 0 0,0 0 0,0 0-1,0 0 1,0 0 0,0 0 0,0 0 0,0 0 0,0 0 0,0 0 0,0 0 0,0 0 0,0 0 0,0 0-1,1 0 1,-1 0 0,0 0 0,0 0 0,0 0 0,0 0 0,0 0 0,0 0 0,0 0 0,0 0 0,0 0-1,0 0 1,0 0 0,0 0 0,1 0 0,-1 0 0,0 0 0,0 0 0,0 0 0,0 0 0,0 0 0,0 0-1,0 0 1,0 0 0,0 0 0,0 0 0,0 1 0,0-1 0,0 0 0,0 0 0,0 0 0,0 0 0,0 0-1,0 0 1,0 0 0,0 0 0,0 0 0,0 0 0,0 0 0,0 0 0,0 1 0,0-1 0,0 0 0,0 0-1,0 0 1,1 10 120,-2 14-47,-8 24-93,4-23-251,1 0-1,1 0 0,1 0 0,1 1 1,2 30-1,0-55 205,-1 0 0,0 0 0,0 0 1,0 1-1,1-1 0,-1 0 0,0 0 1,1 0-1,-1 0 0,1 0 0,-1 0 0,1 0 1,0 0-1,-1-1 0,1 1 0,0 0 1,0 0-1,0 0 0,-1-1 0,1 1 1,1 0-1,-1 0 36,0-1 0,0 0 0,0 0 0,0 0 1,0 0-1,0 0 0,0 0 0,-1 0 0,1 0 0,0 0 1,0 0-1,0-1 0,0 1 0,0 0 0,-1-1 0,1 1 1,0 0-1,0-1 0,-1 1 0,1-1 0,0 1 0,0-1 1,-1 0-1,1 1 0,-1-1 0,2 0 0,17-26-646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8.932"/>
    </inkml:context>
    <inkml:brush xml:id="br0">
      <inkml:brushProperty name="width" value="0.05" units="cm"/>
      <inkml:brushProperty name="height" value="0.05" units="cm"/>
    </inkml:brush>
  </inkml:definitions>
  <inkml:trace contextRef="#ctx0" brushRef="#br0">225 1 21085,'-12'12'2049,"11"-11"-1960,-1-1-1,1 1 1,0 0-1,0 0 0,0 0 1,0 0-1,1 0 1,-1 0-1,0 0 0,0 0 1,0 0-1,1 0 0,-2 3 1,-15 5 1719,11-1-1696,2 1-1,-1-1 0,1 1 1,1 0-1,0 0 0,-4 15 1,-2 7-73,-37 145 115,36-130-109,4-18-18,1 1 0,1-1 0,1 1 0,2 30 0,3-49-56,2-11-15,5-15-21,-7 8 47,0-1 0,0 0 0,0 0 0,-2 0-1,1-1 1,-1 1 0,0 0 0,-2-10 0,-1-4-19,-1 0 0,-8-24-1,9 34 121,-1 0 0,-1 1-1,0-1 1,0 1 0,-1 0 0,-1 0-1,0 1 1,-15-19 0,17 26 789,9 7-349,15 10 159,1-6-461,0-1 0,0-1 0,1-1 0,-1-1-1,32 2 1,-34-5-789,0 0 0,-1-2-1,33-5 1,-43 5-434,0 0 0,0-1 0,-1 0 0,10-6 0,-9 5 624,-1 1 0,1 0 0,13-5-1,-20 9 483,1-1 0,-1 0 0,0 0 0,1 0 0,-1 1 0,0-1 0,1 0 0,-1 0 0,0 1 0,1-1 0,-1 0 0,0 1 0,0-1 0,1 1 0,-1-1 0,0 0 0,0 1 0,0-1 0,0 0 0,0 1 0,1-1 0,-1 1 0,0-1 0,0 1 0,0-1 0,0 0 0,0 1 0,0-1-1,0 1 1,0-1 0,-1 1 0,1-1 0,0 0 0,0 1 0,0 0 0,-3 20 686,3-20-683,-7 31 291,2 0 1,2 1-1,1-1 0,4 66 0,-2-96-392,0 0 0,1 1-1,-1-1 1,1 0 0,0 0 0,-1 0 0,1 1-1,0-1 1,0 0 0,1 0 0,-1 0-1,0 0 1,1 0 0,-1-1 0,3 4 0,-3-5-22,-1 0 0,1 1 0,0-1 1,-1 0-1,1 1 0,0-1 0,-1 0 1,1 0-1,0 0 0,-1 1 0,1-1 0,0 0 1,0 0-1,-1 0 0,1 0 0,0 0 1,-1 0-1,1-1 0,0 1 0,1 0 1,-1-1-62,1 0 0,-1 0 0,1 0 0,-1 0 0,0 0-1,1 0 1,-1 0 0,0 0 0,0-1 0,1 1 0,0-3 0,3-4-162,-1 0 1,0 0-1,-1-1 0,0 0 0,0 1 0,-1-1 0,2-10 0,3-14-360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9.353"/>
    </inkml:context>
    <inkml:brush xml:id="br0">
      <inkml:brushProperty name="width" value="0.05" units="cm"/>
      <inkml:brushProperty name="height" value="0.05" units="cm"/>
    </inkml:brush>
  </inkml:definitions>
  <inkml:trace contextRef="#ctx0" brushRef="#br0">16 0 22821,'-5'13'2232,"2"1"-1688,-1 1-367,1-4 1343,3 4-2224,3-8 816,1 1-352,2 2-104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9.994"/>
    </inkml:context>
    <inkml:brush xml:id="br0">
      <inkml:brushProperty name="width" value="0.05" units="cm"/>
      <inkml:brushProperty name="height" value="0.05" units="cm"/>
    </inkml:brush>
  </inkml:definitions>
  <inkml:trace contextRef="#ctx0" brushRef="#br0">1 76 19324,'28'-11'1715,"-17"5"-1235,1 2 0,-1-1 0,1 2 0,0-1 0,0 2 0,0-1 0,0 2 0,14-1 0,-25 2-446,1 0 0,-1 0 1,0 0-1,1 0 0,-1 1 0,0-1 1,1 0-1,-1 1 0,0-1 1,1 1-1,-1-1 0,0 1 0,0 0 1,0-1-1,1 1 0,-1 0 0,0 0 1,0 0-1,0 0 0,0 0 1,0 0-1,-1 0 0,2 1 0,-1 0-17,-1 0-1,1 1 0,-1-1 0,1 0 0,-1 0 1,0 0-1,0 0 0,0 0 0,0 1 0,0-1 1,0 0-1,-1 0 0,0 3 0,-3 8-23,-1 0-1,0-1 1,-13 23 0,13-27 90,-8 17-27,-57 114 368,61-110-290,9-29-127,0 1-1,0-1 1,-1 1-1,1-1 1,0 1-1,0-1 1,0 1-1,0-1 1,0 1-1,0-1 1,0 1-1,0-1 0,0 1 1,0-1-1,0 1 1,1 0-1,-1-1 1,0 1-1,0-1 1,0 1-1,1-1 1,-1 0-1,0 1 1,1-1-1,-1 1 1,0-1-1,1 1 1,-1-1-1,0 0 1,1 1-1,-1-1 0,1 0 1,-1 1-1,1-1 1,-1 0-1,1 0 1,-1 0-1,1 1 1,-1-1-1,1 0 1,-1 0-1,1 0 1,-1 0-1,1 0 1,-1 0-1,1 0 1,-1 0-1,1 0 0,-1 0 1,1 0-1,-1 0 1,1 0-1,0-1 1,5-1 24,0 0-1,0 0 1,-1-1 0,1 1 0,-1-1-1,0-1 1,0 1 0,0-1 0,5-5 0,43-45 198,-35 35-137,14-18 231,-1-2-1,39-64 0,-71 108-303,0 0 1,0 0-1,1 0 0,-1 1 1,1 8-1,0-4-7,0-6-16,0 0 1,0 1-1,1-1 0,-1 0 0,1 0 0,0 0 0,0 0 0,0 0 1,0 0-1,1 0 0,0 0 0,0-1 0,0 1 0,3 4 0,-3-7 4,-1 1-1,1-1 0,-1 1 1,1-1-1,0 0 0,-1 0 1,1 0-1,0 0 0,0 0 0,0-1 1,0 1-1,0 0 0,0-1 1,0 1-1,0-1 0,0 0 1,0 0-1,0 0 0,0 0 1,0 0-1,1 0 0,-1-1 0,0 1 1,0 0-1,0-1 0,0 0 1,0 0-1,-1 1 0,1-1 1,0 0-1,2-2 0,8-4 1,0-2 0,-1 1 0,0-1 0,-1-1 0,0 0 0,0 0 0,-1-1-1,0 0 1,-1-1 0,-1 0 0,0 0 0,0-1 0,8-23 0,-14 34 1,0-1 0,0 0 1,-1 1-1,1-1 0,-1 0 0,1 1 1,-1-1-1,0 0 0,0-2 0,0 4 0,0 1-1,-1 0 0,1-1 1,0 1-1,0 0 0,0-1 1,0 1-1,0 0 1,0 0-1,0-1 0,-1 1 1,1 0-1,0 0 0,0-1 1,0 1-1,-1 0 0,1 0 1,0-1-1,0 1 0,-1 0 1,1 0-1,0 0 0,-1 0 1,1-1-1,0 1 1,0 0-1,-1 0 0,-14 6 10,9-1-11,0 0 0,1 0 1,0 1-1,0 0 0,0 0 0,1 1 1,0-1-1,0 1 0,-3 8 0,-4 7-10,-10 39-1,19-56 11,1 1 1,0 0-1,0 0 0,0 0 1,0 8-1,1-13 1,0 0 1,0-1 0,0 1-1,0 0 1,0 0-1,0 0 1,0-1-1,0 1 1,1 0-1,-1 0 1,0 0 0,0-1-1,1 1 1,-1 0-1,1 0 1,-1-1-1,0 1 1,1 0-1,-1-1 1,1 1-1,0-1 1,-1 1 0,1-1-1,-1 1 1,1-1-1,0 1 1,-1-1-1,1 1 1,0-1-1,0 0 1,-1 1 0,1-1-1,0 0 1,0 0-1,0 0 1,-1 1-1,1-1 1,0 0-1,0 0 1,0 0-1,0 0 1,-1 0 0,1-1-1,0 1 1,0 0-1,0 0 1,-1 0-1,2-1 1,9-4 9,0 1 1,0-2-1,0 1 1,-1-2-1,17-12 1,-20 13-9,1 0-1,1 0 1,-1 1-1,1 0 1,0 0-1,0 1 1,1 0 0,18-4-1,-27 8-3,1-1 0,-1 1 0,1 0 0,-1 0 0,1 0-1,0 0 1,-1 0 0,1 1 0,-1-1 0,1 0 0,-1 1-1,1-1 1,-1 1 0,1-1 0,-1 1 0,1 0 0,-1 0 0,0-1-1,1 1 1,-1 0 0,0 0 0,0 1 0,0-1 0,0 0 0,0 0-1,0 0 1,0 1 0,0-1 0,0 0 0,-1 1 0,1-1 0,0 1-1,0 1 1,1 6-13,0 1 0,0 0 0,-1 0-1,1 16 1,-2-19 6,0 0-1,1 0 1,0 0 0,0 0-1,3 9 1,-3-15 10,-1 0 0,1 0 0,-1-1 0,1 1 0,0 0 0,0 0-1,0 0 1,-1 0 0,1-1 0,0 1 0,0 0 0,0-1 0,0 1 0,0-1 0,0 1 0,0-1 0,0 1 0,1-1 0,-1 0 0,0 0 0,0 1 0,0-1 0,0 0 0,0 0 0,1 0 0,-1 0-1,0 0 1,0-1 0,0 1 0,0 0 0,0 0 0,0-1 0,1 1 0,-1-1 0,0 1 0,1-2 0,6-1 11,-1-1 0,1-1 1,10-8-1,30-30 67,-41 34-69,1 1 1,1 0 0,-1 0-1,2 1 1,-1 1 0,1-1-1,16-7 1,-25 13-10,-1 1-1,1 0 1,-1 0 0,1-1-1,0 1 1,-1 0-1,1 0 1,0 0 0,-1 0-1,1 0 1,0 0 0,-1 0-1,1 0 1,0 0 0,-1 0-1,1 0 1,0 0 0,-1 1-1,1-1 1,-1 0 0,1 0-1,0 1 1,-1-1 0,1 0-1,-1 1 1,1-1 0,0 1-1,0 1-4,0-1-1,0 1 1,0-1-1,-1 0 1,1 1-1,-1-1 1,1 1 0,-1-1-1,1 1 1,-1 0-1,0 1 1,1 7-134,-1-1 0,0 0 0,-2 10 0,1-18 105,-2 40-654,4-37 494,2-10-42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8.204"/>
    </inkml:context>
    <inkml:brush xml:id="br0">
      <inkml:brushProperty name="width" value="0.05" units="cm"/>
      <inkml:brushProperty name="height" value="0.05" units="cm"/>
    </inkml:brush>
  </inkml:definitions>
  <inkml:trace contextRef="#ctx0" brushRef="#br0">1 196 18124,'3'-10'270,"0"0"0,1 1-1,0-1 1,1 1 0,0 0 0,0 1 0,1-1 0,0 1-1,0 0 1,1 0 0,14-12 0,-9 12 17,-1 0 1,1 0-1,0 1 1,1 0-1,-1 1 0,1 1 1,0 0-1,15-3 1,-8 3-38,0 1 1,0 1-1,1 1 1,0 0-1,-1 2 1,1 1-1,0 0 1,-1 2-1,1 0 1,-1 1 0,35 12-1,-47-13-207,0 1 1,0 0-1,0 0 0,-1 0 1,0 1-1,0 0 0,0 0 1,7 8-1,-12-11-37,0 0 1,-1 0-1,1 0 1,0 0-1,-1 1 1,1-1-1,-1 1 1,0-1-1,0 1 0,0-1 1,0 1-1,0 0 1,0 0-1,-1-1 1,1 1-1,-1 0 1,0 0-1,0 0 1,0-1-1,0 1 1,-1 0-1,1 0 1,-1 0-1,1-1 0,-1 1 1,0 0-1,-3 4 1,0 0-3,-1 0 0,0 0 0,-1 0 1,1-1-1,-2 0 0,1 0 0,0-1 0,-1 0 0,0 0 1,0 0-1,-9 4 0,-17 7 40,-40 15 1,70-30-41,-15 6-32,13-6-61,0 0 1,-1 1-1,1 0 0,0 1 1,0-1-1,1 1 1,-8 5-1,12-8 40,0 1 1,0-1-1,1 0 0,-1 1 0,0-1 0,1 0 0,-1 1 0,0-1 0,1 0 0,-1 1 0,0-1 0,1 0 0,-1 1 0,1-1 0,-1 0 0,1 0 0,-1 0 0,0 0 0,1 1 0,-1-1 0,1 0 0,-1 0 0,1 0 0,-1 0 0,1 0 1,0 0-1,16 3-585,1 0-97,0 0 0,-1 1-1,24 9 1,-35-11 640,-1 0 0,1 1 0,-1 0 0,0-1 0,0 1-1,0 1 1,-1-1 0,1 1 0,-1 0 0,0 0 0,0 0 0,0 1 0,0-1 0,4 8 0,-8-11 124,1 1 0,0 0 0,-1 0 0,1 0 1,-1-1-1,0 1 0,1 0 0,-1 0 0,0 0 0,0 0 1,0 0-1,-1 0 0,1-1 0,0 1 0,-1 0 0,1 0 1,-1 0-1,1-1 0,-1 1 0,0 0 0,0 0 0,0-1 1,0 1-1,0-1 0,0 1 0,-1-1 0,1 1 0,0-1 1,-2 1-1,-3 3 204,0 0 0,-1 0 0,1-1 0,-1 1 0,-13 4 1,-3 1 204,-1-2 1,-1 0 0,1-2 0,-1-1 0,0 0 0,0-2 0,-1-1 0,1-1 0,-1-1-1,-34-5 1,57 4-531,1 1 0,-1-1 0,1 1 0,-1-1 0,1 0 0,0 0 0,-1 0-1,1 0 1,0 0 0,0 0 0,0-1 0,0 1 0,0-1 0,0 1 0,-3-4 0,5 4 45,-1 0 0,1 0 0,-1-1 1,1 1-1,0 0 0,0 0 0,-1-1 1,1 1-1,0 0 0,0 0 0,0-1 0,0 1 1,0 0-1,1-1 0,-1 1 0,0 0 1,1 0-1,-1 0 0,0-1 0,1 1 1,0 0-1,-1 0 0,1 0 0,0 0 1,-1 0-1,1 0 0,0 0 0,0 0 0,2-2 1,17-15-636</inkml:trace>
  <inkml:trace contextRef="#ctx0" brushRef="#br0" timeOffset="1">736 555 20788,'-19'10'-1496,"14"-14"1536,5-12 72,7-7 368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1.940"/>
    </inkml:context>
    <inkml:brush xml:id="br0">
      <inkml:brushProperty name="width" value="0.05" units="cm"/>
      <inkml:brushProperty name="height" value="0.05" units="cm"/>
    </inkml:brush>
  </inkml:definitions>
  <inkml:trace contextRef="#ctx0" brushRef="#br0">23 32 19196,'4'-20'1584,"-1"8"97,-3 27-86,-23 314 691,20-285-2286,1-19-1,1 0 0,3 37 0,-2-61 7,0 0 1,0 0-1,0 0 0,0 0 1,0 0-1,1 0 1,-1 1-1,0-1 0,1 0 1,-1 0-1,0 0 0,1 0 1,-1 0-1,1 0 1,0-1-1,-1 1 0,1 0 1,0 0-1,0 0 0,-1 0 1,1-1-1,0 1 0,0 0 1,1 0-1,0-1 9,-1 0-1,0 0 1,0 0 0,1 0-1,-1 0 1,0 0-1,0-1 1,0 1 0,1 0-1,-1-1 1,0 1 0,0-1-1,0 1 1,0-1-1,0 0 1,0 1 0,2-3-1,6-5 114,0 0 1,-1 0-1,10-15 0,-16 21-103,104-157 1166,-56 80-635,-11 14-120,14-18-836,-46 76-1191,-6 12 1093,-7 16 140,6-19 202,-6 15-517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2.361"/>
    </inkml:context>
    <inkml:brush xml:id="br0">
      <inkml:brushProperty name="width" value="0.05" units="cm"/>
      <inkml:brushProperty name="height" value="0.05" units="cm"/>
    </inkml:brush>
  </inkml:definitions>
  <inkml:trace contextRef="#ctx0" brushRef="#br0">1 0 19892,'7'17'1721,"3"6"-1233,1 6-216,2 2 800,3 7-544,1-1 792,-4-4-1096,4-12-56,1-8 57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2.799"/>
    </inkml:context>
    <inkml:brush xml:id="br0">
      <inkml:brushProperty name="width" value="0.05" units="cm"/>
      <inkml:brushProperty name="height" value="0.05" units="cm"/>
    </inkml:brush>
  </inkml:definitions>
  <inkml:trace contextRef="#ctx0" brushRef="#br0">155 96 18836,'-6'0'181,"0"0"0,-1 0-1,1 0 1,0 1 0,0 0 0,0 0-1,0 1 1,0-1 0,0 1-1,0 1 1,1-1 0,-1 1 0,1 0-1,0 0 1,-1 1 0,2 0 0,-1 0-1,0 0 1,1 0 0,-1 0 0,1 1-1,1 0 1,-1 0 0,1 0 0,-1 1-1,2-1 1,-1 1 0,0-1 0,1 1-1,0 0 1,-1 7 0,2-8-134,0 0 0,0 0 0,0 0 0,1 0 0,0-1 1,0 1-1,0 0 0,1 0 0,-1 0 0,3 6 0,-2-9-21,-1-1 0,1 1 1,-1-1-1,1 1 0,0-1 0,0 0 0,0 1 0,0-1 0,0 0 1,0 0-1,0 0 0,0 0 0,1 0 0,-1 0 0,0 0 0,1 0 1,-1 0-1,0-1 0,1 1 0,-1-1 0,1 1 0,-1-1 1,1 1-1,-1-1 0,1 0 0,0 0 0,-1 1 0,1-1 0,-1-1 1,1 1-1,-1 0 0,1 0 0,0 0 0,-1-1 0,1 1 0,1-1 1,6-2 108,1-1 0,-1 1 0,0-2 0,-1 1 0,1-1 1,-1 0-1,0-1 0,0 0 0,13-12 0,-12 8 54,1 0-1,-2 0 0,1-1 1,-1 0-1,-1-1 0,9-18 0,-15 28-161,0 0-1,0 0 0,0 0 0,0 0 0,0 0 0,-1-1 0,1 1 0,-1 0 0,1 0 0,-1-1 0,0 1 0,0 0 0,0-1 0,0 1 0,-1 0 0,1-1 0,-1 1 0,1 0 0,-1 0 0,0 0 1,0-1-1,0 1 0,0 0 0,0 0 0,0 0 0,0 0 0,-3-2 0,2 3-52,0 0 1,0-1-1,0 1 0,0 0 1,0 0-1,0 1 1,0-1-1,0 0 0,-1 1 1,1-1-1,0 1 0,-1 0 1,1 0-1,0 0 1,0 0-1,-1 0 0,1 0 1,0 0-1,-1 1 0,1-1 1,0 1-1,0 0 1,0 0-1,-1 0 0,1 0 1,0 0-1,-2 1 0,-1 2-435,-1-1-1,1 1 0,0 1 0,-9 7 0,12-10 289,1-1-1,-1 1 1,1 0 0,0-1-1,-1 1 1,1 0-1,0 0 1,0 0 0,0 0-1,0 0 1,0 0-1,1 1 1,-1-1 0,0 0-1,1 0 1,0 4-1,0-5 136,0-1-1,0 0 0,0 1 0,0-1 0,0 0 1,0 1-1,1-1 0,-1 0 0,0 1 1,0-1-1,0 0 0,1 1 0,-1-1 0,0 0 1,0 1-1,1-1 0,-1 0 0,0 0 1,1 1-1,-1-1 0,0 0 0,1 0 0,-1 0 1,1 0-1,0 1 0,12 0-1214</inkml:trace>
  <inkml:trace contextRef="#ctx0" brushRef="#br0" timeOffset="1">327 7 14539,'11'-6'1289,"-8"8"225,-8 19 1123,0-8-2040,3-6-304,-2 6 52,0 1 1,1-1-1,1 1 1,0 0 0,-1 15-1,4-28-325,-1 0-1,0-1 0,0 1 1,0 0-1,1-1 0,-1 1 1,0 0-1,1-1 1,-1 1-1,1-1 0,-1 1 1,1-1-1,-1 1 0,1-1 1,-1 1-1,1-1 0,-1 1 1,1-1-1,-1 0 1,1 1-1,0-1 0,-1 0 1,1 0-1,0 1 0,-1-1 1,1 0-1,0 0 1,-1 0-1,1 0 0,0 0 1,0 0-1,-1 0 0,2 0 1,32-3 377,-20 1-222,-4 2-122,-1 0 0,1 1 0,-1 0 0,0 0 0,0 1 0,1 0 0,11 5 0,-19-6-47,1 0 1,0 0 0,0 1 0,-1-1-1,1 1 1,-1 0 0,1 0 0,-1 0 0,0 0-1,1 0 1,2 5 0,-4-5-5,0-1 0,0 1 0,0 0 1,-1 0-1,1 0 0,0 0 0,-1 0 0,0 0 0,1 0 1,-1 0-1,0 0 0,0 0 0,0 1 0,-1-1 0,1 0 1,0 0-1,-1 0 0,1 0 0,-2 3 0,0-1 38,0 0 0,-1 1-1,0-1 1,0 0-1,0 0 1,0-1 0,0 1-1,-1-1 1,-6 6-1,0-2 96,0 1 0,-19 9-1,23-14-91,-1 0-1,0-1 1,0 1-1,0-1 1,0 0-1,0-1 1,-1 0-1,1 0 0,0-1 1,-14 0-1,18 0-175,0-1 0,0 1 0,1-1 0,-1 1 0,0-1 0,0 0 0,1 0 0,-1-1 0,0 1 1,1 0-1,-1-1 0,1 1 0,0-1 0,-1 0 0,1 0 0,0 0 0,0 0 0,0 0 0,1 0 0,-1-1 0,0 1 0,1-1 0,0 1 0,-1-1 0,1 1 0,0-1 0,0 0 0,0 0 0,1 1 0,-1-6 0,0-1-136,0-1 0,1 0 0,1 0 0,0 0 0,0 1 0,5-18 0,11-23-982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3.375"/>
    </inkml:context>
    <inkml:brush xml:id="br0">
      <inkml:brushProperty name="width" value="0.05" units="cm"/>
      <inkml:brushProperty name="height" value="0.05" units="cm"/>
    </inkml:brush>
  </inkml:definitions>
  <inkml:trace contextRef="#ctx0" brushRef="#br0">2 9 15339,'1'0'156,"0"-1"0,-1 0-1,1 0 1,0 1 0,0-1 0,0 0-1,0 1 1,0-1 0,0 1-1,0-1 1,0 1 0,0 0-1,0-1 1,2 1 0,-3 0-101,1 0 0,-1 0 0,0 0 0,1 0 0,-1 1 0,1-1 0,-1 0 0,0 0 0,1 0 1,-1 0-1,0 1 0,1-1 0,-1 0 0,0 0 0,1 1 0,-1-1 0,0 0 0,0 1 0,1-1 0,-1 0 0,0 1 0,0-1 0,0 0 0,0 1 0,1-1 1,-1 1-1,1 4 322,0 1 0,0-1 0,-1 0 0,0 0 0,0 7 0,0-1 494,-14 222 3311,0 2-3020,14-231-1141,0 0 0,1 0 0,-1 0 1,1 0-1,0 0 0,3 8 0,-4-12-19,0 0-1,0 0 1,0 1 0,0-1 0,0 0-1,1 0 1,-1 1 0,0-1 0,0 0-1,0 0 1,0 1 0,1-1 0,-1 0-1,0 0 1,0 0 0,0 1 0,1-1-1,-1 0 1,0 0 0,1 0 0,-1 0-1,0 0 1,0 0 0,1 0 0,-1 1-1,0-1 1,0 0 0,1 0 0,-1 0-1,0 0 1,1 0 0,-1 0 0,1 0-1,0-1 1,0 0 0,0 0 0,-1 0 0,1 1 0,0-1 0,0 0 0,-1 0 0,1 0 0,0 0 0,-1 0 0,1-1 0,-1 1 0,1-2 0,7-20 14,-2 0 1,0-1-1,-2 0 0,-1 0 1,0 0-1,-2-35 1,-1 63-29,0 0 1,1 0-1,-1 1 0,1-1 1,1 0-1,-1 0 1,0 0-1,1 0 1,0 0-1,0-1 1,0 1-1,0 0 0,1-1 1,3 5-1,-4-6 7,0 0 0,0-1 0,0 1 0,0-1 0,0 1 0,0-1 0,0 0 0,0 0 0,0 0 0,1 0 0,-1 0 0,0-1 0,1 1 0,-1 0 0,0-1 0,1 0 0,-1 0 0,1 0 0,-1 0 0,0 0 0,1 0 0,-1-1 0,1 1 1,-1-1-1,0 1 0,1-1 0,-1 0 0,0 0 0,0 0 0,3-2 0,4-2-9,-1-1 0,0 0 1,0 0-1,0-1 0,-1 0 1,9-11-1,-13 14 18,1 0 0,-1-1 0,0 1 0,0-1-1,0 0 1,-1 0 0,1 0 0,-1 0 0,0-1 0,-1 1 0,0-1-1,2-9 1,-3 14-3,0 1-1,0 0 1,0 0 0,0 0-1,0 0 1,0-1 0,0 1-1,0 0 1,0 0 0,0 0-1,0-1 1,0 1-1,0 0 1,0 0 0,0 0-1,0 0 1,0-1 0,0 1-1,0 0 1,0 0-1,0 0 1,0 0 0,0-1-1,-1 1 1,1 0 0,0 0-1,0 0 1,0 0-1,0 0 1,0 0 0,-1 0-1,1-1 1,0 1 0,0 0-1,0 0 1,0 0-1,0 0 1,-1 0 0,1 0-1,0 0 1,-8 5 16,-5 12 3,5-5-14,0 1 0,2 0 1,-1 0-1,2 1 0,0 0 1,0 0-1,1 0 0,1 0 0,-3 24 1,6-38-1,0 1 0,0 0 0,0 0 0,0 0 0,0 0 1,0 0-1,0 0 0,0 0 0,0 0 0,0-1 0,0 1 1,0 0-1,1 0 0,-1 0 0,0 0 0,1 0 0,-1-1 0,0 1 1,1 0-1,-1 0 0,1-1 0,-1 1 0,1 0 0,0 0 1,-1-1-1,1 1 0,0-1 0,-1 1 0,1-1 0,0 1 1,0-1-1,0 1 0,-1-1 0,1 0 0,0 1 0,0-1 1,0 0-1,0 0 0,0 0 0,0 0 0,-1 1 0,1-1 0,2-1 1,1 1 31,1-1 1,-1-1 0,0 1-1,0-1 1,0 1-1,0-1 1,0 0 0,4-3-1,57-42 392,-45 32-285,1 0 1,0 2 0,39-20 0,-58 32-140,1 0 1,0 0-1,-1 0 1,1 0-1,0 1 1,0-1-1,0 1 1,0 0-1,0 0 1,-1 0-1,1 0 1,4 1-1,-6-1-6,1 0 0,-1 1 1,1 0-1,-1-1 0,1 1 0,-1 0 0,0 0 0,1 0 1,-1-1-1,0 2 0,0-1 0,0 0 0,0 0 0,0 0 0,0 0 1,0 1-1,1 0 0,0 4-5,0 0 1,0 0-1,0-1 1,-1 1-1,0 0 0,0 1 1,0-1-1,-1 0 1,-1 11-1,-1 39-24,5-53 38,3-8 6,8-9-36,-12 12-6,2-1 75,12-12-814,-16 15 745,1 0 0,-1 0 1,0 0-1,1-1 1,-1 1-1,0 0 1,1 0-1,-1 0 1,1 0-1,-1 0 1,0 0-1,1 0 0,-1 0 1,1 1-1,-1-1 1,0 0-1,1 0 1,-1 0-1,0 0 1,1 0-1,-1 1 1,0-1-1,1 0 0,-1 0 1,0 0-1,1 1 1,-1-1-1,0 0 1,0 1-1,1-1 1,-1 0-1,0 1 0,0-1 1,0 0-1,1 1 1,-1-1-1,0 0 1,0 1-1,0-1 1,0 0-1,0 1 1,0-1-1,0 1 0,0-1 1,0 0-1,0 1 1,0 0-1,4 7-324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4.103"/>
    </inkml:context>
    <inkml:brush xml:id="br0">
      <inkml:brushProperty name="width" value="0.05" units="cm"/>
      <inkml:brushProperty name="height" value="0.05" units="cm"/>
    </inkml:brush>
  </inkml:definitions>
  <inkml:trace contextRef="#ctx0" brushRef="#br0">21 58 21661,'0'-1'69,"0"1"0,0 0 1,0 0-1,0-1 1,0 1-1,0 0 0,0 0 1,0-1-1,0 1 0,0 0 1,0-1-1,0 1 0,0 0 1,0 0-1,0-1 1,0 1-1,0 0 0,0 0 1,0-1-1,0 1 0,-1 0 1,1 0-1,0-1 1,0 1-1,0 0 0,0 0 1,-1 0-1,1-1 0,0 1 1,0 0-1,0 0 1,-1 0-1,1 0 0,0-1 1,0 1-1,-1 0 0,1 0 1,-5 11 1192,-1 23-35,6-31-1169,-3 31 388,1 42 1,2-67-438,1 0 1,0 0 0,0 0-1,0-1 1,2 1 0,-1 0-1,1-1 1,0 0 0,1 1 0,5 9-1,-8-16 5,1-1 1,-1 1-1,1 0 0,-1 0 0,1-1 0,0 1 0,0-1 1,0 0-1,0 1 0,0-1 0,0 0 0,0 0 0,0 0 0,0 0 1,0-1-1,0 1 0,1-1 0,-1 1 0,0-1 0,1 0 1,-1 0-1,0 0 0,0 0 0,1 0 0,-1 0 0,0-1 1,1 1-1,-1-1 0,0 1 0,0-1 0,0 0 0,4-2 1,4-2 66,0 0 1,-1-1 0,0 0-1,0-1 1,11-10 0,-2 0 106,-1 0 0,-1-1 0,25-35 1,-35 43-120,0 0 1,0 0 0,-1 0-1,0-1 1,-1 1 0,0-1-1,-1-1 1,0 1 0,3-23-1,-6 32-54,0 0-1,0-1 0,0 1 1,0 0-1,0 0 0,0 0 1,-1-1-1,1 1 0,-1 0 1,0 0-1,1 0 0,-1 0 0,0 0 1,0 0-1,0 0 0,-3-3 1,3 4-10,0 0 1,-1 0 0,1 1-1,0-1 1,-1 0 0,1 1-1,-1-1 1,1 1 0,-1-1 0,1 1-1,-1-1 1,1 1 0,-1 0-1,1 0 1,-1 0 0,1 0-1,-1 0 1,0 0 0,1 1-1,-1-1 1,1 0 0,-1 1-1,1-1 1,-2 2 0,-3 0 1,0 1 1,1-1-1,-1 2 1,1-1 0,0 0-1,0 1 1,0 0-1,0 1 1,-6 6-1,8-8-73,0 0-1,1 1 0,-1-1 0,1 1 1,-1-1-1,1 1 0,0 0 0,1 0 1,-1 0-1,1 0 0,0 0 1,0 1-1,0-1 0,0 0 0,0 5 1,1-8 45,0-1 0,0 1 0,1 0 1,-1 0-1,0-1 0,0 1 0,0 0 0,1-1 1,-1 1-1,0 0 0,0-1 0,1 1 1,-1 0-1,1-1 0,-1 1 0,1 0 0,-1-1 1,1 1-1,-1-1 0,1 1 0,-1-1 0,1 0 1,0 1-1,-1-1 0,1 1 0,0-1 1,-1 0-1,1 0 0,0 1 0,-1-1 0,1 0 1,0 0-1,0 0 0,1 0 0,29-2-198,-27 1 101,22-4-247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4.772"/>
    </inkml:context>
    <inkml:brush xml:id="br0">
      <inkml:brushProperty name="width" value="0.05" units="cm"/>
      <inkml:brushProperty name="height" value="0.05" units="cm"/>
    </inkml:brush>
  </inkml:definitions>
  <inkml:trace contextRef="#ctx0" brushRef="#br0">132 175 16243,'1'-7'5851,"-1"11"-2833,1-3-2990,-1-1 0,0 0 0,0 1 1,0-1-1,0 0 0,0 0 0,0 1 1,0-1-1,0 0 0,0 0 0,0 1 0,0-1 1,0 0-1,0 1 0,0-1 0,-1 0 1,1 0-1,0 1 0,0-1 0,0 0 1,0 0-1,0 1 0,0-1 0,-1 0 0,1 0 1,0 0-1,0 1 0,0-1 0,-1 0 1,1 0-1,0 0 0,0 0 0,-1 1 1,1-1-1,0 0 0,0 0 0,-1 0 0,1 0 1,0 0-1,-1 0 0,1 0 0,0 0 1,0 0-1,-1 0 0,1 0 0,0 0 1,-1 0-1,1 0 0,-6-5 1083,6 5-1086,-1 0 1,1-1 0,0 1-1,0 0 1,-1 0 0,1-1 0,0 1-1,0 0 1,-1 0 0,1 0 0,0 0-1,0 0 1,-1-1 0,1 1-1,0 0 1,-1 0 0,1 0 0,0 0-1,0 0 1,-1 0 0,1 0 0,0 0-1,-1 0 1,1 0 0,0 0 0,-1 0-1,1 0 1,0 0 0,0 1-1,-1-1 1,1 0 0,0 0 0,-1 0-1,1 1 1,-6 1 9,1 0 1,-1 1-1,1 0 0,0 0 0,-1 1 1,2-1-1,-1 1 0,0 0 0,1 0 1,0 1-1,0 0 0,0-1 0,0 1 1,-5 11-1,4-7-33,0 0 0,1 1 0,0-1 0,0 1 1,1 0-1,1 0 0,0 0 0,-2 13 0,4-23-2,0 1 0,0-1 0,0 0 0,0 0 0,0 1 0,0-1 0,0 0 0,0 1 0,0-1 0,0 0 0,0 1 0,0-1 0,0 0 0,0 0 0,0 1 0,1-1 0,-1 0 0,0 0 0,0 1 0,0-1 0,0 0 0,0 0 0,1 1 0,-1-1 0,0 0 0,0 0 0,1 1 0,-1-1 0,0 0 0,0 0 0,1 0 0,-1 0 0,0 0 0,0 1 0,1-1 0,11-3 12,12-13 22,7-9-5,-21 16-12,1-1-1,1 2 1,0 0 0,0 0 0,0 1 0,1 0 0,14-5 0,-25 11-16,0 1 1,0-1-1,0 1 0,0 0 1,0-1-1,0 1 1,0 0-1,0 0 1,0 0-1,0 0 1,1 1-1,-1-1 1,0 0-1,-1 1 1,1 0-1,0-1 0,0 1 1,0 0-1,0 0 1,0 0-1,-1 0 1,1 0-1,0 0 1,2 3-1,-2-1 1,0-1 0,0 1 0,-1 0 0,1-1 0,-1 1 0,0 0 0,1 0 0,-1 0-1,0 0 1,-1 0 0,1 0 0,-1 0 0,1 1 0,-1 5 0,-7-59 821,-6-114 377,13 163-1209,0 1 0,0 0 0,0-1 0,0 1 0,0-1 0,-1 1-1,1-1 1,0 1 0,0 0 0,0-1 0,0 1 0,1-1 0,-1 1 0,0-1 0,0 1 0,0 0 0,0-1 0,0 1 0,1-1-1,-1 1 1,0 0 0,0-1 0,0 1 0,1 0 0,-1-1 0,0 1 0,1 0 0,-1-1 0,0 1 0,1 0 0,-1 0 0,0-1-1,1 1 1,-1 0 0,1 0 0,0-1 0,15 6-921,-1 1 226,-8-5 332,-1 0 0,1 0-1,0-1 1,-1 0-1,1 0 1,0 0 0,0-1-1,-1 0 1,1-1 0,-1 1-1,1-1 1,-1 0-1,0-1 1,1 0 0,-1 0-1,0 0 1,-1-1 0,1 1-1,-1-1 1,1-1 0,-1 1-1,5-7 1,20-22-1130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5.658"/>
    </inkml:context>
    <inkml:brush xml:id="br0">
      <inkml:brushProperty name="width" value="0.05" units="cm"/>
      <inkml:brushProperty name="height" value="0.05" units="cm"/>
    </inkml:brush>
  </inkml:definitions>
  <inkml:trace contextRef="#ctx0" brushRef="#br0">110 11 18412,'-25'64'3048,"-30"117"0,45-136-2408,2 0 0,2 0 0,1 75 0,5-110-569,1 29 164,-1-37-204,0 1 1,1 0-1,-1-1 0,1 1 1,-1-1-1,1 1 0,0-1 1,0 0-1,0 1 0,0-1 1,3 3-1,-4-4-26,0-1 0,0 0 0,1 0 0,-1 1 0,0-1 1,1 0-1,-1 1 0,0-1 0,1 0 0,-1 0 0,0 0 0,1 1 0,-1-1 0,0 0 1,1 0-1,-1 0 0,1 0 0,-1 0 0,0 0 0,1 0 0,-1 0 0,1 0 0,-1 0 0,1 0 1,-1 0-1,0 0 0,1 0 0,-1 0 0,1 0 0,-1 0 0,0-1 0,1 1 0,-1 0 1,0 0-1,1 0 0,-1-1 0,0 1 0,1 0 0,-1 0 0,0-1 0,1 1 0,-1 0 1,0-1-1,0 1 0,0 0 0,1-1 0,-1 1 0,0 0 0,0-1 0,0 1 0,0-1 0,1 1 1,-1 0-1,0-1 0,0 0 0,6-22 165,-2-2-94,-2-1 1,-1 0-1,0 1 1,-2-1-1,-1 0 1,-1 1-1,-2-1 1,-11-38-1,15 82-46,3 16-18,0-27-13,0 0 1,0 0 0,1 0 0,0-1-1,0 1 1,0-1 0,1 0 0,0 0-1,0 0 1,1 0 0,0-1 0,0 1-1,0-1 1,0 0 0,1-1 0,0 0 0,10 7-1,-11-9 3,1 1 0,-1-1 1,1 0-1,0 0 0,0-1 0,-1 0 0,1 0 0,0 0 0,0-1 0,0 0 0,0 0 0,0 0 0,0-1 0,0 0 0,0 0 0,-1 0 1,1-1-1,0 0 0,-1 0 0,1 0 0,9-7 0,-6 4 28,0-1 0,-1 0 0,1-1 0,-1 0 0,-1-1 0,1 1 0,7-12 0,-11 14 5,-1 0 0,0 0 0,0 0 1,-1 0-1,1-1 0,-1 1 0,0 0 0,-1-1 0,1 0 0,-1 1 0,0-1 0,-1 0 0,1 0 0,-1 0 0,0-5 0,0 10-26,0 0-1,0 0 0,0 0 0,0 1 0,0-1 1,0 0-1,-1 0 0,1 0 0,0 1 1,0-1-1,0 0 0,-1 0 0,1 1 0,0-1 1,-1 0-1,1 0 0,-1 1 0,1-1 0,-1 0 1,1 1-1,-1-1 0,1 1 0,-1-1 1,0 1-1,1-1 0,-1 1 0,0-1 0,1 1 1,-2-1-1,0 1 1,1 1 0,0-1 0,-1 0 0,1 1 0,0-1 0,-1 1 0,1-1 1,0 1-1,0-1 0,0 1 0,-1 0 0,1 0 0,0 0 0,0 0 0,-1 1 0,-6 7 18,0 0 0,1 0-1,-7 11 1,6-7-13,1 1 0,0 0 0,1 1 0,-6 19 0,9-25-12,1 0 0,0 0 0,1 0 0,0 0 0,0 0 0,1 0 0,0 0 0,3 17 0,-3-24-2,0-1 0,0 0-1,1 1 1,-1-1 0,1 1-1,-1-1 1,1 0 0,0 1 0,-1-1-1,1 0 1,0 0 0,0 0 0,0 0-1,0 1 1,0-1 0,0 0-1,0-1 1,0 1 0,0 0 0,1 0-1,-1 0 1,0-1 0,0 1-1,1 0 1,-1-1 0,0 0 0,1 1-1,-1-1 1,1 0 0,-1 1-1,1-1 1,-1 0 0,1 0 0,-1 0-1,0 0 1,1-1 0,-1 1 0,1 0-1,-1-1 1,1 1 0,-1 0-1,3-2 1,3-1-1,-1 0-1,1 0 1,-1 0 0,0-1-1,0 0 1,0 0 0,9-9-1,3-7 5,-1 0 0,-1-1-1,-2-1 1,16-28-1,-13 21-3,-6 16-20,-11 13 20,0 0 0,1 0 0,-1 0-1,0 0 1,0 1 0,1-1-1,-1 0 1,0 0 0,0 0 0,0 1-1,0-1 1,1 0 0,-1 0 0,0 0-1,0 1 1,0-1 0,0 0 0,0 0-1,0 1 1,0-1 0,0 0 0,0 1-1,1-1 1,-1 0 0,0 0 0,0 1-1,0-1 1,-1 0 0,1 0 0,0 1-1,0-1 1,0 1 0,-5 36-59,5-33 61,-5 23-11,0-3-7,1 1 0,-1 44 0,5-66 17,0-1-1,0 1 1,1-1 0,-1 1 0,1-1 0,-1 1 0,1-1-1,0 0 1,0 1 0,0-1 0,0 0 0,1 0-1,-1 0 1,2 3 0,-2-4 0,0 0 0,0 0 0,0-1 0,0 1 0,1 0 0,-1 0 0,0-1 0,0 1 0,0-1 1,1 1-1,-1-1 0,0 0 0,0 0 0,1 1 0,-1-1 0,0 0 0,1 0 0,-1 0 0,0 0 0,1 0 0,-1-1 0,0 1 0,0 0 0,1 0 0,-1-1 0,0 1 0,0-1 0,2 0 0,17-10 13,0 0-1,-2-1 0,1 0 0,-1-2 0,-1 0 0,26-28 0,-10 4 63,54-79-1,-66 85-13,28-57 1,-43 75-43,0 0 0,-1 0 0,0 0 0,-1-1 0,-1 0 1,-1 0-1,2-17 0,-4 30-13,0-1-1,0 1 1,0-1 0,0 1-1,-1-1 1,1 1 0,-1-1 0,0 1-1,1 0 1,-1-1 0,0 1-1,0 0 1,-2-4 0,2 5-4,0 1-1,0-1 1,0 0 0,0 1 0,0-1-1,0 0 1,0 1 0,0-1 0,0 1-1,0 0 1,0-1 0,0 1 0,0 0-1,0 0 1,0 0 0,0 0 0,-1-1-1,1 2 1,0-1 0,0 0 0,0 0-1,0 0 1,0 0 0,0 1 0,0-1-1,0 0 1,0 1 0,0-1 0,0 1-1,0 0 1,-2 0 0,-8 6 0,-1 1 1,1 0-1,1 0 1,-1 1-1,1 0 1,1 1-1,0 0 1,0 0-1,-9 17 1,-2 4-1,2 1 1,-17 43-1,28-58 1,0 1-1,1 1 1,1-1-1,1 1 1,0 0-1,1 0 1,0 36 0,4-48-8,-1 1 0,1 0 0,1-1 1,-1 0-1,1 1 0,0-1 0,1 0 1,0 0-1,7 12 0,-7-14-10,0 0-1,1-1 1,0 1-1,0-1 1,0 0-1,1 0 1,-1-1-1,1 1 1,0-1 0,0 0-1,0 0 1,0-1-1,0 1 1,8 1-1,-7-2-57,0 0 0,0-1 0,0 0 0,0 0 0,0-1-1,0 1 1,0-1 0,0-1 0,0 1 0,0-1 0,0 0 0,0 0 0,11-4-1,-13 3 29,1 0 0,-1 0 0,0-1 0,0 1 0,0-1 0,0 0-1,-1 0 1,1-1 0,-1 1 0,0-1 0,0 1 0,0-1-1,0 0 1,-1 0 0,1 0 0,-1 0 0,0-1 0,2-8-1,6-39-335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065"/>
    </inkml:context>
    <inkml:brush xml:id="br0">
      <inkml:brushProperty name="width" value="0.05" units="cm"/>
      <inkml:brushProperty name="height" value="0.05" units="cm"/>
    </inkml:brush>
  </inkml:definitions>
  <inkml:trace contextRef="#ctx0" brushRef="#br0">18 12 21965,'-12'-11'1952,"8"15"-1408,3 3-320,5-1 921,4 1-897,1 5-88,1 1-160,-1 1-240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470"/>
    </inkml:context>
    <inkml:brush xml:id="br0">
      <inkml:brushProperty name="width" value="0.05" units="cm"/>
      <inkml:brushProperty name="height" value="0.05" units="cm"/>
    </inkml:brush>
  </inkml:definitions>
  <inkml:trace contextRef="#ctx0" brushRef="#br0">57 1 22037,'-1'17'805,"-1"0"0,-1 0 0,-9 33 0,-1 1 202,4-10-504,2 1 0,2 0 0,1 66-1,4-103-484,0 1 1,1 0-1,0 0 0,0 0 0,1-1 0,2 8 0,-4-12-14,1 0-1,-1 1 1,1-1-1,0 0 1,-1 0-1,1 0 0,0 0 1,0 0-1,0 0 1,0 0-1,0 0 1,0 0-1,0-1 1,0 1-1,0 0 1,0 0-1,0-1 1,0 1-1,1-1 1,-1 1-1,0-1 1,0 0-1,1 1 0,-1-1 1,0 0-1,1 0 1,-1 0-1,0 0 1,1 0-1,-1 0 1,0 0-1,3-1 1,7-3 22,1 0 0,-1-1 1,0 0-1,0-1 0,0 0 1,-1-1-1,18-15 0,-13 10 13,1 1 1,20-11-1,-31 20-32,1-1 0,-1 1 1,1 0-1,-1 0 0,1 1 0,0 0 0,0 0 1,0 0-1,0 1 0,-1-1 0,9 2 1,-10 0-9,-1 0 0,0 0 0,0 0 0,-1 0 0,1 0 0,0 1 0,0-1 0,0 1 0,-1 0 0,1 0 0,-1 0 0,0 0 0,1 0 0,-1 1 0,0-1 0,0 1 0,-1-1 0,1 1 0,0 0 0,-1 0 0,0 0 0,1 0 0,0 3 0,1 4-7,1 1-1,-1 0 1,-1 0 0,0 0-1,0 13 1,-1-18 40,-1 0 0,0 0 0,-1 0 0,1 0-1,-1 0 1,0 0 0,-1 0 0,1-1 0,-1 1 0,0 0-1,-1-1 1,0 0 0,1 1 0,-1-1 0,-1 0 0,1 0-1,-1-1 1,0 1 0,0-1 0,0 0 0,-1 0 0,0 0-1,1 0 1,-1-1 0,0 0 0,-1 0 0,1 0 0,-1-1-1,1 0 1,-1 0 0,1 0 0,-7 0 0,3 0-52,0 0 0,0-1 1,1 0-1,-1-1 1,0 0-1,0 0 0,0-1 1,0 0-1,1 0 0,-1-1 1,0-1-1,1 1 1,-1-1-1,1-1 0,0 1 1,0-2-1,1 1 0,-1-1 1,1 0-1,0 0 1,-8-8-1,10 7-357,-1-1 0,1 0 1,0 0-1,1 0 0,-7-14 0,10 19 228,0-1 0,0 0 0,0 1 0,0-1 0,0 0 0,0 0 0,1 0 1,-1 0-1,1 0 0,0 1 0,0-1 0,0 0 0,0 0 0,1 0 0,-1 0 0,1 0 0,0 0 0,0 1 0,0-1 0,1-4 0,10-4-806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922"/>
    </inkml:context>
    <inkml:brush xml:id="br0">
      <inkml:brushProperty name="width" value="0.05" units="cm"/>
      <inkml:brushProperty name="height" value="0.05" units="cm"/>
    </inkml:brush>
  </inkml:definitions>
  <inkml:trace contextRef="#ctx0" brushRef="#br0">1 237 18428,'6'0'319,"0"-1"0,0 1 0,0-1 0,0-1 0,0 1-1,0-1 1,0 0 0,0 0 0,0 0 0,-1-1 0,1 0 0,-1 0 0,0 0 0,0-1 0,0 0 0,5-5 0,2-3 305,1-1 1,-2 0-1,0-1 1,14-22-1,-22 31-503,1 1-1,-2-1 0,1 0 1,-1 0-1,1 0 0,-1 0 0,-1 0 1,1-1-1,-1 1 0,0 0 1,0-1-1,0 1 0,-1-1 1,0-10-1,-1 15-102,1 0 1,0 0 0,0 0-1,0 0 1,-1 0 0,1 1-1,0-1 1,-1 0-1,1 0 1,-1 0 0,1 1-1,-1-1 1,0 0 0,1 0-1,-1 1 1,1-1-1,-1 1 1,0-1 0,0 0-1,1 1 1,-1-1 0,0 1-1,0 0 1,-1-1 0,1 1-2,-1-1 1,0 1 0,1 0 0,-1 0 0,0 0 0,1 1 0,-1-1 0,1 0 0,-1 1 0,1-1 0,-1 1 0,-2 0 0,-3 3 5,1-1-1,0 1 0,0 0 1,0 0-1,-6 7 0,0 1-17,0 2-1,1-1 1,0 1 0,1 1-1,1 0 1,-11 22-1,15-26-7,0 1-1,1-1 1,0 1-1,1 0 1,0 0-1,1 0 1,0 1 0,1-1-1,1 23 1,0-33 1,0 1 1,0-1 0,0 0 0,0 0 0,1 0 0,-1 0-1,1 0 1,0 0 0,-1 0 0,1 0 0,0 0-1,0 0 1,0-1 0,0 1 0,0 0 0,1-1 0,-1 1-1,1 0 1,-1-1 0,1 0 0,-1 1 0,1-1-1,0 0 1,-1 0 0,1 0 0,0 0 0,0 0-1,0 0 1,0 0 0,0-1 0,0 1 0,0-1 0,0 0-1,0 1 1,0-1 0,0 0 0,1 0 0,1-1-1,4 0 1,0 0-1,-1-1 0,1 0 0,-1 0 0,1-1 0,-1 0 0,0 0 0,0-1 0,7-5 0,13-10 23,-2-1-1,0-1 0,-2-2 1,0 0-1,-2-1 0,0-2 0,-2 0 1,23-40-1,-33 47 7,1-1 10,-8 18-16,-4 12 3,-4 11-25,1 0 0,1-1 0,1 2 0,0-1 0,2 0 0,0 1 0,2-1 0,3 27 0,-4-45 1,1-1 1,-1 1-1,1 0 0,0-1 1,-1 1-1,1-1 0,1 1 1,-1-1-1,0 1 0,0-1 1,1 0-1,0 0 0,-1 1 1,1-1-1,0 0 0,0-1 1,0 1-1,0 0 0,0 0 1,0-1-1,1 0 0,-1 1 1,0-1-1,1 0 0,4 2 1,-4-3-32,0 0 0,0 0 0,-1 0 0,1-1 0,0 1 1,0-1-1,-1 1 0,1-1 0,0 0 0,-1 0 0,1 0 0,-1 0 1,1-1-1,-1 1 0,1-1 0,-1 1 0,0-1 0,0 0 0,0 0 0,0 0 1,0 0-1,0 0 0,-1 0 0,3-3 0,7-14-95,-1-7-68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3.961"/>
    </inkml:context>
    <inkml:brush xml:id="br0">
      <inkml:brushProperty name="width" value="0.05" units="cm"/>
      <inkml:brushProperty name="height" value="0.05" units="cm"/>
    </inkml:brush>
  </inkml:definitions>
  <inkml:trace contextRef="#ctx0" brushRef="#br0">0 6 14691,'4'-1'60,"-1"0"1,1 0-1,-1 0 0,1 0 1,0 1-1,-1 0 0,1 0 0,-1 0 1,1 0-1,0 0 0,-1 1 1,1-1-1,-1 1 0,1 0 1,-1 0-1,1 1 0,-1-1 0,0 1 1,1-1-1,-1 1 0,0 0 1,0 0-1,3 4 0,1 0-48,-1 0 0,0 0 0,-1 1 0,1 0-1,-1 0 1,-1 1 0,1-1 0,-1 1 0,-1 0 0,5 12 0,-4-7-12,-1 1 0,-1-1 0,0 1 0,0 0 0,-2 27 0,-3-2-14,-2 0-1,-2-1 1,-20 65-1,-11 14 68,18-61 18,3 2 0,2 0 1,-8 63-1,22-108-43,0 1-1,1-1 1,0 0 0,1 0-1,1 1 1,5 23 0,-4-29-14,-1 0 1,2-1 0,-1 1 0,1-1-1,0 1 1,0-1 0,1 0 0,0-1-1,1 1 1,-1-1 0,13 11 0,-7-9-1,-1-1 1,1 0 0,0-1-1,1 0 1,-1-1 0,1 0-1,0-1 1,1 0 0,-1 0 0,18 1-1,2-1 46,0-2 0,62-4 0,-90 1-36,0 1-1,0 0 1,0 0 0,0 1-1,-1-1 1,1 1 0,4 1-1,-7-2-14,-1 0 0,0 0 0,1 0 0,-1 0-1,0 0 1,0 1 0,1-1 0,-1 0 0,0 0 0,1 0-1,-1 1 1,0-1 0,0 0 0,1 0 0,-1 1 0,0-1 0,0 0-1,0 1 1,0-1 0,1 0 0,-1 1 0,0-1 0,0 0-1,0 1 1,0-1 0,0 0 0,0 1 0,0-1 0,0 1 0,0 0 10,-1 0 1,1 1 0,-1-1 0,1 0 0,-1 0-1,0 0 1,0 0 0,1 0 0,-1 0 0,0 0 0,0 0-1,-2 2 1,-63 52 832,39-34-291,-43 44 0,68-63-546,0 0 1,0 1-1,0-1 0,0 0 0,1 1 1,-1-1-1,1 1 0,0 0 1,-1 0-1,1-1 0,1 1 0,-1 0 1,0 0-1,1 0 0,-1 4 1,1-3-26,1 0 1,0 0-1,-1 0 1,1 0-1,1 0 1,-1 0-1,1 0 0,-1 0 1,1 0-1,3 4 1,94 133-605,-70-104 424,-3 0 1,42 75-1,-60-94 205,-1 0 0,-1 1 0,0-1 0,-1 1 0,-1 1 0,-1-1 0,-1 0 0,0 1 0,-2-1 0,0 1 0,-1 0 0,-1-1 0,-1 1 0,-1-1 0,0 0 0,-10 25 0,2-10 351,-1-2 1,-2 1 0,-1-2-1,-1 0 1,-33 42-1,40-59-112,-2-1-1,0-1 0,0 0 0,-1-1 1,-25 17-1,29-23-124,-1 1 1,0-1 0,0-1-1,0 0 1,-1 0-1,0-1 1,0 0-1,0-1 1,-18 2-1,24-4-152,0 0 0,0 0 0,0 0 0,0-1 0,0 1 0,-8-4 0,11 4 45,0-1-1,1 0 1,-1 1 0,0-1-1,1 0 1,-1 0-1,0-1 1,1 1-1,0 0 1,-1 0-1,1-1 1,0 1 0,-1-1-1,1 1 1,0-1-1,0 1 1,0-1-1,0 0 1,1 0-1,-1 1 1,0-4 0,-1-1-7,1-1 1,1 1-1,-1-1 1,1 1-1,0-1 1,0 1-1,1-1 1,0 1-1,0 0 1,4-12-1,21-31-43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7.304"/>
    </inkml:context>
    <inkml:brush xml:id="br0">
      <inkml:brushProperty name="width" value="0.05" units="cm"/>
      <inkml:brushProperty name="height" value="0.05" units="cm"/>
    </inkml:brush>
  </inkml:definitions>
  <inkml:trace contextRef="#ctx0" brushRef="#br0">16 2 25573,'-10'-1'2153,"6"3"-1905,2 7-760,2-2 1616,10 3-1024,-1-1-104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4.413"/>
    </inkml:context>
    <inkml:brush xml:id="br0">
      <inkml:brushProperty name="width" value="0.05" units="cm"/>
      <inkml:brushProperty name="height" value="0.05" units="cm"/>
    </inkml:brush>
  </inkml:definitions>
  <inkml:trace contextRef="#ctx0" brushRef="#br0">0 111 15787,'20'-110'5591,"-19"136"-1792,1 12-3357,26 511 1195,-28-542-1600,1 9 153,1 0 0,7 26 0,-9-41-167,0-1-1,0 1 0,0 0 0,0-1 1,0 1-1,1 0 0,-1-1 1,0 1-1,1 0 0,-1-1 0,0 1 1,1-1-1,-1 1 0,1-1 0,-1 1 1,1-1-1,-1 1 0,1-1 1,-1 1-1,1-1 0,-1 1 0,1-1 1,0 0-1,-1 1 0,1-1 1,0 0-1,-1 0 0,1 1 0,0-1 1,0 0-1,0 0 10,1-1-1,-1 1 1,0-1 0,0 0 0,0 1-1,1-1 1,-1 0 0,0 1 0,0-1-1,0 0 1,0 0 0,0 0 0,0 0-1,1-2 1,4-5 154,0-1 1,8-18-1,66-151 927,-66 139-1927,-1 0 1,13-71-1,-25 109 775,-1 0 0,0 1-1,0-1 1,0 0 0,1 0 0,-1 1 0,0-1 0,0 0 0,0 0 0,-1 1 0,1-1 0,0 0 0,0 0 0,0 1-1,0-1 1,-1 0 0,1 0 0,0 1 0,-1-1 0,1 0 0,0 1 0,-1-1 0,1 0 0,-1 1 0,0-2-1,-5 1-670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4.818"/>
    </inkml:context>
    <inkml:brush xml:id="br0">
      <inkml:brushProperty name="width" value="0.05" units="cm"/>
      <inkml:brushProperty name="height" value="0.05" units="cm"/>
    </inkml:brush>
  </inkml:definitions>
  <inkml:trace contextRef="#ctx0" brushRef="#br0">1 0 17284,'2'23'2224,"6"-3"-984,0-1-471,4 1 1567,-2 0-728,3-2-471,-1 2-209,3 3-752,-2-1-472,-2-5-1112,-1-1 1240,0-9-249,-1-3-135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5.179"/>
    </inkml:context>
    <inkml:brush xml:id="br0">
      <inkml:brushProperty name="width" value="0.05" units="cm"/>
      <inkml:brushProperty name="height" value="0.05" units="cm"/>
    </inkml:brush>
  </inkml:definitions>
  <inkml:trace contextRef="#ctx0" brushRef="#br0">1 0 19740,'6'20'4478,"5"43"-3165,-11-62-1307,23 190 271,-6-33-612,-15-143-217,1-1 0,0 1 0,0 0 0,10 23 1,-13-38 525,0 0 1,0 1 0,1-1-1,-1 1 1,0-1 0,0 1-1,0-1 1,0 0 0,0 1-1,1-1 1,-1 1 0,0-1-1,0 0 1,0 1 0,1-1 0,-1 0-1,0 1 1,1-1 0,-1 0-1,0 0 1,1 1 0,-1-1-1,0 0 1,1 0 0,-1 1-1,1-1 1,-1 0 0,0 0 0,1 0-1,-1 0 1,1 0 0,-1 0-1,1 0 1,-1 1 0,0-1-1,1 0 1,-1-1 0,1 1-1,-1 0 1,1 0 0,-1 0 0,0 0-1,1 0 1,0-1 0,6-11-776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5.612"/>
    </inkml:context>
    <inkml:brush xml:id="br0">
      <inkml:brushProperty name="width" value="0.05" units="cm"/>
      <inkml:brushProperty name="height" value="0.05" units="cm"/>
    </inkml:brush>
  </inkml:definitions>
  <inkml:trace contextRef="#ctx0" brushRef="#br0">0 389 14491,'6'4'467,"-1"0"0,1-1 0,0 0 0,1 0 0,-1-1 0,0 0 0,1 0 0,-1 0 0,1-1 0,0 0 0,-1 0 0,1 0 0,0-1-1,0 0 1,-1-1 0,1 1 0,12-4 0,-16 3-356,1 0 0,0 0 0,0 0 0,-1 0 0,1-1 0,0 0 0,-1 0 0,0 0 0,1 0 0,-1 0 0,0-1 0,0 1 0,0-1 0,0 0 0,-1 0 0,1 0 0,-1 0 0,0 0 0,0 0-1,0-1 1,0 1 0,-1-1 0,1 0 0,-1 1 0,0-1 0,0 0 0,0 0 0,0 0 0,-1 0 0,0 0 0,0-5 0,0 6-12,-1 0 0,1 0 0,-1 0 1,0-1-1,0 1 0,0 0 0,0 0 0,-1 1 0,1-1 0,-1 0 1,0 0-1,0 1 0,-4-5 0,6 6-74,-1 0-1,0 1 0,0-1 1,1 0-1,-1 1 1,0-1-1,0 0 0,0 1 1,0-1-1,0 1 1,0 0-1,0-1 1,1 1-1,-1 0 0,-1-1 1,1 1-1,0 0 1,0 0-1,0 0 1,0 0-1,0 0 0,0 0 1,0 0-1,0 0 1,0 0-1,0 1 1,0-1-1,0 0 0,0 1 1,0-1-1,0 1 1,0-1-1,1 1 1,-1-1-1,0 1 0,0 0 1,0-1-1,1 1 1,-1 0-1,0 0 1,1-1-1,-1 1 0,0 0 1,0 2-1,-3 3 0,1 0-1,0 0 1,0 1 0,0 0-1,1-1 1,0 1 0,0 0-1,1 0 1,0 0 0,0 0-1,1 0 1,0 9 0,0-4-26,1 1 1,1 0-1,0-1 1,1 0-1,8 23 1,-10-32 1,0 0 1,0-1 0,0 1-1,0-1 1,1 0-1,-1 1 1,1-1-1,-1 0 1,1 0-1,0 0 1,0 0 0,0 0-1,0 0 1,0-1-1,0 1 1,1 0-1,-1-1 1,0 0-1,1 0 1,-1 0 0,1 0-1,-1 0 1,1 0-1,3 0 1,-3-1 1,1 0 0,0 0-1,0-1 1,-1 1 0,1-1 0,0 0 0,-1 0 0,1 0 0,-1 0 0,1-1 0,-1 1 0,0-1-1,0 0 1,1 0 0,-1 0 0,-1-1 0,4-2 0,5-5 12,-2-1 0,0 0 0,0 0 0,-1-1-1,0 0 1,-1 0 0,9-21 0,-1-5 119,14-52-1,-30 96-116,0 0 1,1 0-1,0-1 1,0 1-1,1 8 0,0 8 5,-1 11 9,-1-18-11,0-1 0,1 1 0,1 0 0,1-1 0,0 1 1,6 21-1,-8-35-28,0-1 0,0 1 1,0 0-1,1 0 0,-1-1 1,0 1-1,1 0 0,-1-1 1,0 1-1,1 0 0,-1-1 1,1 1-1,-1 0 0,1-1 1,-1 1-1,1-1 0,0 1 1,-1-1-1,1 1 0,-1-1 1,1 0-1,0 1 0,0-1 1,-1 0-1,1 0 0,1 1 1,-1-1-59,0-1 1,0 1 0,0 0-1,0-1 1,0 1 0,0-1-1,0 1 1,0-1 0,-1 0 0,1 1-1,0-1 1,0 0 0,-1 1-1,1-1 1,0 0 0,0-2-1,3-3-236,0 0-1,-1-1 1,1 0-1,2-11 0,2-18-169,-4-6-148</inkml:trace>
  <inkml:trace contextRef="#ctx0" brushRef="#br0" timeOffset="1">370 2 19860,'-3'-1'2153,"0"4"-1569,2 0-216,-1 1 1208,2 3-1616,2 0-528,-2-1 496,3 4-184,1 4-200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6.557"/>
    </inkml:context>
    <inkml:brush xml:id="br0">
      <inkml:brushProperty name="width" value="0.05" units="cm"/>
      <inkml:brushProperty name="height" value="0.05" units="cm"/>
    </inkml:brush>
  </inkml:definitions>
  <inkml:trace contextRef="#ctx0" brushRef="#br0">193 246 15475,'1'-1'243,"0"0"0,0 1 0,0-1 0,0 0-1,0 0 1,0 0 0,0 0 0,0 0 0,0-1 0,0 1 0,0 0-1,-1 0 1,1 0 0,-1-1 0,1 1 0,-1 0 0,1-1-1,-1 1 1,0 0 0,1-3 0,-2 3-84,1 0-1,0 0 1,0 0-1,-1 0 1,1 0 0,-1 0-1,1 0 1,-1 0-1,0 0 1,1 0 0,-1 0-1,0 0 1,1 0-1,-1 1 1,0-1 0,0 0-1,0 1 1,0-1 0,0 0-1,0 1 1,0-1-1,0 1 1,0-1 0,0 1-1,0 0 1,0 0-1,-2-1 1,-1 0 3,0 0 0,-1 0-1,1 1 1,-1-1 0,1 1 0,-1 0 0,1 0 0,0 1-1,-1-1 1,1 1 0,-1 0 0,1 0 0,0 0-1,0 1 1,-6 2 0,4 0-88,0 0-1,0 0 1,1 0 0,-1 0-1,1 1 1,0 0 0,0 0-1,1 1 1,-5 5 0,2 1-71,0 0 0,0 0 0,1 1 0,1 0 0,0 0 0,1 0 0,0 1-1,1-1 1,-2 18 0,4-27 0,1 0-1,0 0 0,0-1 0,1 1 0,-1 0 1,1 0-1,-1 0 0,1-1 0,0 1 1,3 5-1,-4-8 0,1 0 0,0 0 0,-1 0 0,1 0 0,0 0 0,0 0 0,0 0 0,0-1 0,0 1 0,0 0 0,0 0 0,0-1 0,0 1 0,0-1 0,0 1 0,0-1 0,0 1 0,1-1 0,-1 0 0,0 1 0,0-1 0,1 0 0,-1 0 0,0 0 0,0 0 0,1 0 0,-1 0 0,0 0 0,0-1 0,0 1 0,1 0 0,-1-1 0,0 1 0,0-1 0,0 1 0,1-1 0,5-3 8,0 1-1,-1-1 1,0-1 0,0 1 0,0-1-1,-1 0 1,1 0 0,-1 0-1,0-1 1,6-9 0,6-11 94,16-32 0,-30 53-86,14-27 158,-2-1 0,15-49 0,-24 62-52,0 0 0,-2-1 0,-1 1 0,0-1-1,-1-32 1,-2 53-117,0 0-1,1-1 0,-1 1 0,0 0 1,0-1-1,0 1 0,0 0 1,0-1-1,0 1 0,0 0 0,0 0 1,0-1-1,0 1 0,0 0 0,0-1 1,0 1-1,0 0 0,0-1 0,-1 1 1,1 0-1,0 0 0,0-1 0,0 1 1,0 0-1,-1-1 0,1 1 0,0 0 1,0 0-1,0 0 0,-1-1 1,1 1-1,0 0 0,-1-1 0,-5 12 46,-4 23-38,3-5 20,2 0 0,2 0 0,0 0-1,2 0 1,1 1 0,1-1 0,2 0-1,11 54 1,-13-78-30,1 0 0,0-1-1,0 1 1,0-1-1,0 1 1,1-1 0,-1 0-1,1 0 1,0 0 0,1 0-1,-1 0 1,1-1 0,-1 1-1,1-1 1,0 0 0,0 0-1,1-1 1,5 4 0,-7-5-6,1 0 0,0 0 1,0 0-1,0 0 1,0 0-1,0-1 0,0 0 1,0 0-1,0 0 0,0 0 1,0 0-1,0-1 0,0 0 1,0 0-1,0 0 1,-1 0-1,1-1 0,0 1 1,-1-1-1,1 0 0,-1 0 1,6-5-1,2-2-7,0-1-1,0 0 1,-1-1-1,0-1 1,-1 1-1,8-15 1,-17 26 8,0 0 0,0 0 1,0 0-1,0 0 0,0 0 1,0 0-1,1 0 0,-1-1 1,0 1-1,0 0 0,0 0 1,0 0-1,0 0 1,1 0-1,-1 0 0,0 0 1,0 0-1,0 0 0,0 0 1,1 0-1,-1 0 0,0 0 1,0 0-1,0 0 1,0 0-1,0 0 0,1 0 1,-1 0-1,0 0 0,0 0 1,0 0-1,0 1 0,0-1 1,1 0-1,-1 0 0,0 0 1,0 0-1,0 0 1,0 0-1,0 0 0,0 1 1,0-1-1,0 0 0,1 0 1,-1 0-1,0 0 0,0 0 1,0 0-1,0 1 1,0-1-1,0 0 0,0 0 1,0 0-1,0 0 0,0 1 1,0-1-1,0 0 0,0 0 1,0 0-1,0 0 0,0 0 1,0 1-1,0-1 1,0 0-1,0 0 0,0 0 1,-1 1-1,3 11-2,-2 15 4,0-19-5,-1-1 0,1 1 0,0 0 1,1-1-1,0 1 0,0 0 0,1-1 0,0 0 0,5 12 1,-7-18 4,1 0 0,-1 0 0,0 0 0,1-1 0,0 1 0,-1 0 0,1-1 1,-1 1-1,1 0 0,0-1 0,-1 1 0,1-1 0,0 1 0,0-1 1,0 0-1,-1 1 0,1-1 0,0 0 0,0 1 0,0-1 0,0 0 1,-1 0-1,1 0 0,0 0 0,0 0 0,1 0 0,0 0 1,0-1-1,1 1 1,-1-1-1,0 0 1,0 0-1,0 0 1,0 0-1,0 0 1,0 0-1,2-2 1,4-5-1,1 1 1,-2-1-1,9-11 1,-16 19-2,9-11 1,1-2-1,1 1 1,13-13-1,-22 23-5,0 0-1,0 0 0,1 0 0,-1 0 0,1 0 1,0 1-1,-1-1 0,1 1 0,0-1 1,0 1-1,0 0 0,0 0 0,0 1 1,0-1-1,0 1 0,0-1 0,6 1 1,-6 1-5,-1 0 0,1 0 0,0 0 1,-1 1-1,1-1 0,-1 1 0,1-1 1,-1 1-1,0 0 0,1 0 0,-1 0 1,0 0-1,0 0 0,-1 1 0,1-1 1,0 0-1,1 5 0,5 8-48,11 30-1,-10-25 27,-4-7 14,1-1 0,0 0 0,13 19-1,-16-27 18,0 0-1,0-1 0,1 0 0,-1 0 0,1 0 0,-1 0 0,1-1 0,0 1 0,0-1 0,0 0 0,0 0 0,0 0 0,1-1 0,-1 0 0,5 2 0,37-1-111,-42-3 88,0 1 0,0-1 1,0 1-1,1 0 1,-1 1-1,0-1 0,0 1 1,0-1-1,0 1 0,0 1 1,0-1-1,0 0 1,0 1-1,0 0 0,-1 0 1,1 0-1,0 1 1,4 3-1,-2 1 7,-1 0 1,0 0-1,0 1 1,0 0-1,-1-1 1,0 2-1,-1-1 1,1 0-1,-2 1 1,1 0-1,-1-1 1,-1 1-1,1 0 1,-2 0-1,1 0 1,-1 10-1,-1-6 121,0 1-1,0 0 1,-1-1-1,-1 1 1,-1-1-1,1 0 0,-2 0 1,0 0-1,-13 23 1,17-34-77,0-1-1,0 1 1,0 0 0,0-1-1,0 1 1,-1-1 0,1 0 0,0 1-1,-1-1 1,1 0 0,-1 0 0,1 0-1,-1 0 1,0 0 0,1 0 0,-1 0-1,0-1 1,-3 2 0,3-2-8,1 0 0,-1 0 0,0 0 0,1-1 0,-1 1 0,0 0 0,1-1 0,-1 1 0,0-1 0,1 0 0,-1 1 0,1-1 0,-1 0 0,1 0 0,0 0 0,-3-2 0,-2-2 14,1-1-1,0 0 1,0 0 0,1 0-1,0-1 1,0 0-1,-5-11 1,3 4 0,1-1 0,0 1 0,1-1 0,1 0-1,0 0 1,1-1 0,0-20 0,2 27-47,0-1 0,1 1 1,0-1-1,1 1 0,0-1 0,0 1 1,1 0-1,0 0 0,1 0 0,0 1 0,0-1 1,1 1-1,6-8 0,104-121-2357,-84 98 1838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2.455"/>
    </inkml:context>
    <inkml:brush xml:id="br0">
      <inkml:brushProperty name="width" value="0.05" units="cm"/>
      <inkml:brushProperty name="height" value="0.05" units="cm"/>
    </inkml:brush>
  </inkml:definitions>
  <inkml:trace contextRef="#ctx0" brushRef="#br0">188 16 19084,'-2'-2'136,"1"1"1,0 0-1,-1-1 1,1 1-1,-1 0 0,1 0 1,-1 0-1,0 0 1,1 0-1,-1 1 0,0-1 1,0 0-1,0 1 0,1-1 1,-1 1-1,0 0 1,0-1-1,0 1 0,0 0 1,0 0-1,0 0 1,0 1-1,0-1 0,1 0 1,-1 1-1,0-1 1,0 1-1,0 0 0,0-1 1,1 1-1,-1 0 0,0 0 1,1 0-1,-1 0 1,-2 3-1,-5 3 123,1 1 0,0 0 0,0 1 0,-12 16 0,11-11-101,0 0 0,1 1 0,0 0 0,1 1 0,-9 27 0,13-32-67,0-1 0,1 1 0,0 0 1,1-1-1,0 1 0,0 0 0,2 0 0,-1 0 0,1 0 0,2 10 0,-2-17-42,0 0-1,1-1 1,-1 1-1,0 0 1,1-1-1,0 1 1,0-1-1,0 0 1,0 0-1,1 0 1,-1 0-1,1 0 1,0 0-1,0 0 1,0-1-1,0 0 1,0 1-1,0-1 1,1-1-1,-1 1 1,1 0-1,-1-1 1,1 1-1,0-1 1,-1 0-1,1-1 1,0 1-1,0 0 1,0-1-1,0 0 1,-1 0-1,1 0 1,0-1-1,0 1 1,0-1-1,0 0 1,-1 0-1,1 0 1,0 0-1,6-4 1,1-1 147,-1-1 0,0 1 0,0-2 1,0 0-1,-1 0 0,0 0 0,0-1 0,-1 0 1,-1-1-1,13-19 0,-16 23-125,0-1 0,0 0 0,-1 0 0,0 0 0,0 0 1,0 0-1,-1-1 0,0 1 0,-1-1 0,0 0 0,0 1 0,0-1 0,-1 0 0,-1 0 0,1 1 0,-1-1 0,0 0 0,-3-8 0,4 14-72,-1 1 1,1-1-1,-1 0 0,1 0 0,-1 1 0,0-1 0,0 0 0,0 1 0,0-1 0,0 1 0,0-1 0,-1 1 1,1-1-1,0 1 0,-1 0 0,1 0 0,-1 0 0,1 0 0,-1 0 0,0 0 0,1 0 0,-1 0 0,0 1 1,0-1-1,1 0 0,-1 1 0,0 0 0,0-1 0,0 1 0,0 0 0,0 0 0,1 0 0,-1 0 0,0 1 1,0-1-1,0 0 0,0 1 0,-2 0 0,-1 1-115,1 0 1,-1 1 0,1-1-1,0 1 1,0 0-1,0 0 1,0 0 0,0 1-1,1-1 1,-1 1 0,1 0-1,0 0 1,-3 6-1,2-5-123,1 1 1,1 1-1,-1-1 0,-1 10 0,3-14 192,1 0-1,-1 0 1,1 0 0,0 0-1,-1 0 1,1 0 0,0 0-1,1 0 1,-1 0 0,0 0-1,0 0 1,1 0 0,0 0-1,-1 0 1,1 0 0,0-1-1,0 1 1,2 3 0,10 7-611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2.859"/>
    </inkml:context>
    <inkml:brush xml:id="br0">
      <inkml:brushProperty name="width" value="0.05" units="cm"/>
      <inkml:brushProperty name="height" value="0.05" units="cm"/>
    </inkml:brush>
  </inkml:definitions>
  <inkml:trace contextRef="#ctx0" brushRef="#br0">1 1 21773,'1'10'2368,"-1"0"-1712,0 3-336,1 4 1513,2 9-1033,0 2-296,0 2-392,1 5-128,1-2-280,-1 0-280,-1-9-688,-2-4 1088,-1-13-241,-1-8-127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3.311"/>
    </inkml:context>
    <inkml:brush xml:id="br0">
      <inkml:brushProperty name="width" value="0.05" units="cm"/>
      <inkml:brushProperty name="height" value="0.05" units="cm"/>
    </inkml:brush>
  </inkml:definitions>
  <inkml:trace contextRef="#ctx0" brushRef="#br0">53 16 24445,'1'-1'116,"0"0"-1,0-1 1,1 1-1,-1 0 1,0 0-1,0 0 1,0 0-1,1 0 1,-1 0 0,1 1-1,-1-1 1,0 0-1,1 1 1,-1-1-1,1 1 1,0-1-1,-1 1 1,1 0-1,-1 0 1,1-1-1,-1 1 1,1 0-1,1 1 1,0-1 1,-1 1 1,0 0-1,0 0 1,1 0-1,-1 1 0,0-1 1,0 0-1,0 1 1,-1-1-1,1 1 0,0 0 1,0-1-1,2 5 1,0 0-6,0 1 1,0-1 0,0 1 0,-1 0-1,0 0 1,0 1 0,-1-1 0,0 0-1,1 10 1,-2-3-69,-1 0 0,0 0 1,-1 0-1,-1-1 0,0 1 0,-1 0 0,0-1 0,-1 0 1,0 0-1,-1 0 0,-9 16 0,1-6 187,-1-1 1,-1-1-1,-1 0 0,-1 0 1,-20 17-1,37-38-228,0 0 1,0 0 0,0 0-1,0 0 1,-1 1-1,1-1 1,0 0-1,0 0 1,0 0-1,0 0 1,0 0 0,0 1-1,0-1 1,0 0-1,0 0 1,-1 0-1,1 0 1,0 1 0,0-1-1,0 0 1,0 0-1,0 0 1,0 0-1,0 1 1,0-1 0,0 0-1,0 0 1,0 0-1,0 0 1,0 1-1,0-1 1,1 0 0,-1 0-1,0 0 1,0 0-1,0 1 1,0-1-1,0 0 1,0 0-1,0 0 1,0 0 0,0 0-1,1 1 1,-1-1-1,0 0 1,0 0-1,0 0 1,0 0 0,0 0-1,1 0 1,-1 0-1,0 0 1,0 0-1,0 0 1,0 1 0,1-1-1,-1 0 1,0 0-1,0 0 1,0 0-1,1 0 1,-1 0-1,0 0 1,12 1 12,-12-1-11,99 4-45,39-1-1044,-105-7 896,-3-2-113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4.431"/>
    </inkml:context>
    <inkml:brush xml:id="br0">
      <inkml:brushProperty name="width" value="0.05" units="cm"/>
      <inkml:brushProperty name="height" value="0.05" units="cm"/>
    </inkml:brush>
  </inkml:definitions>
  <inkml:trace contextRef="#ctx0" brushRef="#br0">306 28 21365,'1'-2'435,"0"1"0,-1-1 0,1 0 0,-1 1 0,0-1 0,1 1 0,-1-1 0,0 0 0,0 1 0,0-1 0,0-2 0,-1 4-346,1-1 1,0 1-1,0 0 1,-1-1 0,1 1-1,0 0 1,-1-1-1,1 1 1,0 0-1,-1-1 1,1 1-1,0 0 1,-1 0-1,1-1 1,0 1 0,-1 0-1,1 0 1,-1 0-1,1 0 1,-1 0-1,1 0 1,0-1-1,-1 1 1,1 0-1,-1 0 1,1 0 0,-1 0-1,1 0 1,-1 1-1,1-1 1,0 0-1,-1 0 1,1 0-1,-1 0 1,1 0-1,0 1 1,-1-1 0,1 0-1,-1 0 1,1 1-1,0-1 1,-1 0-1,1 0 1,0 1-1,-1 0 1,-20 13 223,0 1 0,1 1 1,1 0-1,-33 38 0,37-39-217,-10 12-30,5-8 1,1 1 0,1 0 0,1 2 0,-23 37 0,40-59-67,-1 1 0,1-1 0,-1 1 0,1 0 0,-1 0 0,1-1 0,0 1 0,-1 0 0,1-1 0,0 1 0,0 0 0,-1 0 0,1-1 0,0 1 0,0 0 0,0 0 0,0 0 0,0-1 0,0 1 0,0 0 0,0 0 0,1 0 0,-1-1 0,0 1 0,0 0 0,1 0 0,-1-1 0,0 1 0,1 0 0,-1-1 0,1 1 0,-1 0 0,1-1 0,-1 1 0,1-1 0,-1 1 0,1 0 0,-1-1 0,1 0 0,0 1 0,-1-1 0,1 1 0,0-1 0,0 0 0,-1 1 0,1-1 0,1 0 0,5 2 0,0-1 0,-1-1 0,1 0 0,12 0 0,-6-1 0,40 1-6,-6-1-59,0 1 0,1 3 0,67 13-1,-95-8-478,-17-7 267,-1 0 0,1 0 0,-1 0 1,1 0-1,-1 0 0,1 0 0,0-1 0,-1 1 0,1-1 0,0 0 0,4 0 0,0-2-486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4.320"/>
    </inkml:context>
    <inkml:brush xml:id="br0">
      <inkml:brushProperty name="width" value="0.05" units="cm"/>
      <inkml:brushProperty name="height" value="0.05" units="cm"/>
    </inkml:brush>
  </inkml:definitions>
  <inkml:trace contextRef="#ctx0" brushRef="#br0">0 148 15891,'20'-14'1465,"12"1"-993,2-3-200,12-2 752,3-4-616,5 2-600,-1 4-264,-5 5 456,-10 0-192,-10 5-144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5.491"/>
    </inkml:context>
    <inkml:brush xml:id="br0">
      <inkml:brushProperty name="width" value="0.05" units="cm"/>
      <inkml:brushProperty name="height" value="0.05" units="cm"/>
    </inkml:brush>
  </inkml:definitions>
  <inkml:trace contextRef="#ctx0" brushRef="#br0">179 97 15939,'1'-3'611,"0"0"0,0-1-1,0 1 1,-1 0 0,1-1 0,-1 1-1,0-1 1,0 1 0,0 0-1,0-1 1,-1 1 0,0-1-1,-1-5 1,1 7-462,1 1 0,-1 0 0,0 0-1,1 0 1,-1-1 0,0 1 0,0 0 0,0 0-1,0 0 1,0 0 0,0 0 0,0 0 0,0 1-1,-1-1 1,1 0 0,0 1 0,0-1 0,-1 0-1,1 1 1,0-1 0,-1 1 0,1 0 0,0 0-1,-1-1 1,1 1 0,-1 0 0,1 0 0,0 0 0,-1 0-1,1 1 1,0-1 0,-1 0 0,1 0 0,-1 1-1,1-1 1,0 1 0,-2 0 0,-2 2-87,0-1 0,0 1 1,1 0-1,-1 1 0,1-1 1,0 1-1,0-1 0,0 1 1,0 1-1,1-1 0,0 0 1,0 1-1,-4 7 0,-4 8-20,-14 40 0,15-33-27,2 1 1,-6 33-1,12-49-14,0 1 1,1-1 0,0 1-1,1 0 1,1-1-1,0 1 1,3 15 0,-3-26 1,-1 0 1,0 0-1,1 0 1,-1-1 0,1 1-1,-1 0 1,1 0-1,0-1 1,0 1 0,-1-1-1,1 1 1,1-1-1,-1 1 1,0-1-1,0 1 1,0-1 0,1 0-1,-1 0 1,1 1-1,-1-1 1,1 0 0,-1-1-1,1 1 1,0 0-1,-1 0 1,1-1-1,0 1 1,0-1 0,-1 1-1,1-1 1,0 0-1,0 1 1,0-1 0,-1 0-1,1 0 1,0-1-1,0 1 1,0 0 0,0-1-1,1 0 1,4-1 28,-1-1 1,1 0 0,-1 0 0,0 0 0,0-1-1,-1 0 1,1 0 0,-1 0 0,7-7-1,2-5 65,0 0 0,0-2 0,-2 1 0,0-2 0,-1 1 0,13-31 0,-18 34-52,0 0 0,-1-1-1,-1 1 1,-1-1 0,0 0-1,-1 0 1,0 0 0,-1-1-1,-2-20 1,0 32-43,1 0 1,-1 0-1,0 0 1,-1 1-1,1-1 1,-1 0-1,-4-7 1,6 11-8,-1 0 0,0 0 0,1 0 1,-1 0-1,0 0 0,0 0 0,1 0 0,-1 0 1,0 1-1,0-1 0,0 0 0,0 0 0,0 1 1,-1-1-1,1 1 0,0-1 0,0 1 0,0-1 1,0 1-1,0 0 0,-1 0 0,1 0 0,0-1 1,0 1-1,-1 0 0,1 0 0,0 1 1,0-1-1,-1 0 0,1 0 0,0 1 0,0-1 1,0 0-1,-2 2 0,-2 0-152,1 1 0,0 0 0,0 0-1,1 0 1,-1 1 0,0-1 0,1 1 0,0 0 0,0 0 0,0 0 0,0 0 0,1 0-1,-3 7 1,-4 10-1178,-11 33 0,11-20 514,6 0-269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5.923"/>
    </inkml:context>
    <inkml:brush xml:id="br0">
      <inkml:brushProperty name="width" value="0.05" units="cm"/>
      <inkml:brushProperty name="height" value="0.05" units="cm"/>
    </inkml:brush>
  </inkml:definitions>
  <inkml:trace contextRef="#ctx0" brushRef="#br0">22 0 19020,'0'12'2505,"-4"11"-1377,0 1-504,-4 3 2209,4 2-1257,3 0-864,1-1-280,4 1-488,-4-5-192,4-2-464,-1-5-384,4-5-2481,1-8 2985,-1-8-456,1-9-321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6.344"/>
    </inkml:context>
    <inkml:brush xml:id="br0">
      <inkml:brushProperty name="width" value="0.05" units="cm"/>
      <inkml:brushProperty name="height" value="0.05" units="cm"/>
    </inkml:brush>
  </inkml:definitions>
  <inkml:trace contextRef="#ctx0" brushRef="#br0">81 1 21285,'-3'2'3165,"-6"16"-2550,-7 37 547,2 0 0,-10 87 0,23-133-1155,-11 100 51,11-93-52,0 1-1,2 0 1,0-1-1,5 24 0,-6-37 14,0-1 0,1 1 0,-1 0 0,1-1 0,0 1 0,0-1-1,0 1 1,0-1 0,1 1 0,-1-1 0,1 0 0,-1 0 0,1 1-1,0-1 1,-1 0 0,1-1 0,0 1 0,1 0 0,-1 0 0,0-1-1,0 0 1,1 1 0,-1-1 0,1 0 0,-1 0 0,1 0 0,-1 0 0,1-1-1,0 1 1,-1-1 0,1 1 0,0-1 0,-1 0 0,1 0 0,0 0-1,0-1 1,-1 1 0,1-1 0,-1 1 0,1-1 0,0 0 0,2-1-1,3-1 110,1-1 0,-1 0 0,0 0 0,0-1 0,0 0 0,0 0 0,-1-1 0,0 1 0,0-2-1,-1 1 1,8-10 0,-11 12-41,0 0 0,-1-1 1,1 1-1,-1-1 0,0 0 0,0 1 0,0-1 0,-1 0 0,0 0 0,0 0 0,1-8 0,-2 11-67,0 0 0,0-1 0,0 1 0,-1 0 0,1 0 0,-1 0 0,1 0 0,-1 0 0,0 0 0,0 0 0,0 0 0,0 0 0,0 0 0,0 1 0,0-1 0,-1 0 0,1 1 0,-1-1 0,1 1 0,-1-1 0,1 1 0,-1 0 0,0-1 0,0 1 0,0 0 0,0 0 0,0 0 0,0 1 0,-3-2 0,-1 1-6,0 0 1,0 0 0,0 0-1,0 1 1,0 0 0,-1 1-1,1-1 1,0 1 0,0 0-1,1 0 1,-1 1 0,-6 2-1,7-3-79,1 1-1,-1 0 1,1 0 0,-1 0-1,1 1 1,0-1-1,0 1 1,0 0-1,0 0 1,0 1 0,1-1-1,0 1 1,-1 0-1,1 0 1,-3 5-1,6-9 10,0 0-1,0 1 0,-1-1 1,1 1-1,0-1 0,0 1 0,0-1 1,-1 1-1,1-1 0,0 0 1,0 1-1,0-1 0,0 1 0,0-1 1,0 1-1,0-1 0,0 1 1,0-1-1,0 1 0,0-1 0,1 1 1,-1 0-1,8 0-1925,15-12 206,-2-6 807,2-7-212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6.780"/>
    </inkml:context>
    <inkml:brush xml:id="br0">
      <inkml:brushProperty name="width" value="0.05" units="cm"/>
      <inkml:brushProperty name="height" value="0.05" units="cm"/>
    </inkml:brush>
  </inkml:definitions>
  <inkml:trace contextRef="#ctx0" brushRef="#br0">2 39 18492,'-1'-7'2977,"5"2"-1569,13 2-456,6 3 3057,11-1-2265,5 1-383,8-1-665,5 1-176,1-2-208,-1-1-280,-5 0-1400,-4 1 1232,-16-3-152,-7-2-97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0.998"/>
    </inkml:context>
    <inkml:brush xml:id="br0">
      <inkml:brushProperty name="width" value="0.05" units="cm"/>
      <inkml:brushProperty name="height" value="0.05" units="cm"/>
    </inkml:brush>
  </inkml:definitions>
  <inkml:trace contextRef="#ctx0" brushRef="#br0">112 56 18004,'1'-1'152,"-1"0"1,1-1 0,-1 1-1,1 0 1,-1 0-1,1-1 1,-1 1-1,0 0 1,0-1 0,1 1-1,-1 0 1,0-1-1,0 1 1,0 0-1,-1-1 1,1-1-1,0 2-48,-1 1-1,1-1 1,-1 0-1,1 1 1,0-1-1,-1 1 0,1-1 1,-1 1-1,1-1 1,-1 1-1,1-1 0,-1 1 1,0-1-1,1 1 1,-1-1-1,1 1 1,-1 0-1,0 0 0,0-1 1,1 1-1,-1 0 1,0 0-1,-1-1 19,0 1 0,0 0 0,0 0 0,0 1 0,0-1-1,1 0 1,-1 0 0,0 1 0,0-1 0,0 1 0,1 0 0,-1 0 0,0-1 0,1 1-1,-1 0 1,1 0 0,-1 1 0,1-1 0,-1 0 0,1 0 0,0 1 0,0-1 0,-2 2 0,-5 11-36,0 0 0,1 0 1,1 1-1,0-1 0,1 1 1,0 1-1,1-1 0,-3 30 1,3-5-90,2 0 1,4 54-1,-1-76 1,1 1 0,8 33 0,-8-47 3,-1 0 0,1 0 0,0-1 0,0 1 0,1-1 0,4 8 1,-5-10 2,-1-1 0,1 1 0,-1 0-1,1-1 1,0 1 0,0-1 0,-1 0 0,1 0 0,0 0 0,0 0 0,0 0 0,0 0 0,1 0 0,-1 0 0,4 0 0,-3-1 10,1 0 0,-1 0 0,1 0 0,-1-1 0,0 1 0,1-1 0,-1 0-1,0 0 1,0 0 0,0 0 0,0-1 0,0 1 0,0-1 0,0 0 0,0 0-1,0 0 1,3-3 0,5-6 68,0 0 0,14-20 0,-19 24-46,19-26 180,-2-2 0,-1-1 0,-2 0 0,-1-1 0,-2-2 0,-2 1 0,-2-2 0,11-47 0,-21 73-90,-1 0 1,1-19 0,-19 87 109,11-22-239,1 1 1,2 1-1,1-1 1,2 0-1,1 0 1,6 35-1,-6-60-65,0 0-1,0 1 1,1-1-1,0-1 1,0 1-1,1 0 1,5 7-1,-8-13-172,0 1-1,1-1 1,-1 0-1,1 0 1,0 0-1,0 0 1,-1 0 0,1 0-1,0-1 1,1 1-1,-1-1 1,0 1-1,0-1 1,1 0 0,-1 0-1,1 0 1,-1 0-1,1 0 1,-1 0-1,1-1 1,-1 1 0,1-1-1,0 0 1,-1 0-1,6 0 1,8-8-789,1-9-265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1.492"/>
    </inkml:context>
    <inkml:brush xml:id="br0">
      <inkml:brushProperty name="width" value="0.05" units="cm"/>
      <inkml:brushProperty name="height" value="0.05" units="cm"/>
    </inkml:brush>
  </inkml:definitions>
  <inkml:trace contextRef="#ctx0" brushRef="#br0">16 0 18340,'0'0'95,"1"1"-1,0-1 1,-1 0 0,1 1 0,0-1-1,-1 0 1,1 1 0,-1-1 0,1 1 0,-1-1-1,1 1 1,-1 0 0,1-1 0,-1 1-1,0-1 1,1 1 0,-1 0 0,0-1-1,1 1 1,-1 0 0,0-1 0,0 1-1,0 0 1,1 0 0,-1-1 0,0 1-1,0 0 1,0-1 0,0 2 0,0 28 650,0-26-342,-13 188 2287,0 30-1281,13-221-1399,-1 7 73,1 0 0,0-1 0,1 1 0,0 0 0,0 0 0,0-1 0,1 1 0,4 9 0,-6-17-66,0 1 0,1-1 0,-1 1 0,0-1 0,1 1 0,-1-1 0,1 1-1,-1-1 1,1 1 0,-1-1 0,1 1 0,-1-1 0,1 0 0,0 1 0,-1-1 0,1 0 0,-1 0 0,1 0 0,0 1-1,-1-1 1,1 0 0,0 0 0,-1 0 0,1 0 0,0 0 0,-1 0 0,1 0 0,1 0 0,0-1 25,0 0 1,0 1-1,0-1 0,-1 0 1,1 0-1,0 0 1,0-1-1,-1 1 1,3-2-1,8-8 131,-1-2 1,0 1-1,-1-1 0,9-16 0,35-64 486,-40 67-470,27-52 271,-14 24-794,37-53 0,-76 112-960,-1 4 794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1.869"/>
    </inkml:context>
    <inkml:brush xml:id="br0">
      <inkml:brushProperty name="width" value="0.05" units="cm"/>
      <inkml:brushProperty name="height" value="0.05" units="cm"/>
    </inkml:brush>
  </inkml:definitions>
  <inkml:trace contextRef="#ctx0" brushRef="#br0">0 0 18612,'18'17'2569,"3"2"-1585,-1 1-448,2 3 1904,5 4-1399,-1 2-249,-2 4 288,5 6-768,-2 1-192,-7-6 32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2.457"/>
    </inkml:context>
    <inkml:brush xml:id="br0">
      <inkml:brushProperty name="width" value="0.05" units="cm"/>
      <inkml:brushProperty name="height" value="0.05" units="cm"/>
    </inkml:brush>
  </inkml:definitions>
  <inkml:trace contextRef="#ctx0" brushRef="#br0">1 43 19468,'8'28'4925,"-6"-13"-4683,0-1 1,1 1-1,0-1 0,1 1 0,1-1 1,0 0-1,11 18 0,-15-30-242,0 0 1,0-1 0,0 1-1,1-1 1,-1 1-1,1-1 1,-1 0-1,1 1 1,-1-1-1,1 0 1,0 0-1,0 0 1,-1 0-1,1 0 1,0-1-1,0 1 1,0-1-1,0 1 1,0-1-1,0 1 1,0-1-1,0 0 1,0 0-1,0 0 1,0 0-1,0-1 1,0 1-1,0 0 1,0-1-1,0 0 1,0 1 0,0-1-1,0 0 1,-1 0-1,1 0 1,3-2-1,4-3-2,0 0 0,0-1-1,-1 0 1,0-1 0,10-11-1,91-124-3,-91 125 10,-18 18-4,1 0 0,-1 0 1,0-1-1,0 1 1,1 0-1,-1 0 1,0 0-1,1 0 0,-1-1 1,0 1-1,0 0 1,1 0-1,-1 0 0,0 0 1,1 0-1,-1 0 1,0 0-1,1 0 0,-1 0 1,0 0-1,1 0 1,-1 0-1,0 0 1,1 0-1,-1 0 0,0 0 1,1 1-1,-1-1 1,0 0-1,0 0 0,1 0 1,-1 0-1,0 1 1,1-1-1,-1 0 0,0 0 1,0 1-1,0-1 1,1 0-1,-1 0 1,0 1-1,0-1 0,0 0 1,0 0-1,1 1 1,-1-1-1,0 0 0,0 1 1,0-1-1,0 0 1,0 1-1,0-1 0,0 0 1,0 1-1,0-1 1,0 0-1,0 1 0,1 22 26,-2-21-22,-16 191-280,18-176 200,-1-16 73,0-1 0,1 1 0,-1-1 1,0 1-1,0-1 0,0 0 0,0 1 0,0-1 0,0 1 1,0-1-1,1 0 0,-1 1 0,0-1 0,0 1 0,1-1 0,-1 0 1,0 1-1,1-1 0,-1 0 0,0 1 0,1-1 0,-1 0 0,0 0 1,1 0-1,-1 1 0,0-1 0,1 0 0,-1 0 0,1 0 1,6-4-86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5.106"/>
    </inkml:context>
    <inkml:brush xml:id="br0">
      <inkml:brushProperty name="width" value="0.05" units="cm"/>
      <inkml:brushProperty name="height" value="0.05" units="cm"/>
    </inkml:brush>
  </inkml:definitions>
  <inkml:trace contextRef="#ctx0" brushRef="#br0">16 0 20036,'0'1'81,"1"0"-1,0 0 0,0 0 0,0 0 1,-1 0-1,1 0 0,-1 0 1,1 0-1,-1 0 0,1 0 1,-1 0-1,1 0 0,-1 0 1,0 0-1,0 1 0,0-1 0,1 0 1,-1 0-1,0 0 0,-1 2 1,-5 26-33,3-18 135,-2 10 113,1-1 0,-1 33 0,5-42-249,0 0 1,0-1 0,1 1-1,0 0 1,1-1 0,6 19 0,-8-27-47,1-1 1,-1 0 0,0 1 0,1-1 0,0 0 0,-1 0 0,1 1 0,0-1-1,0 0 1,-1 0 0,1 0 0,0 0 0,0 0 0,0 0 0,0 0 0,0 0-1,1 0 1,-1 0 0,0 0 0,0-1 0,1 1 0,-1-1 0,0 1 0,1-1-1,-1 1 1,0-1 0,1 0 0,-1 0 0,1 1 0,-1-1 0,0 0 0,1 0-1,-1 0 1,1-1 0,-1 1 0,0 0 0,1-1 0,-1 1 0,1 0 0,-1-1-1,0 0 1,0 1 0,1-1 0,0-1 0,6-2 4,-1-1-1,1-1 1,-1 1 0,0-1 0,10-12-1,2-6 20,25-38 1,-26 35-9,23-27 1,-41 53-19,0 1 1,1-1 0,-1 0 0,1 1 0,0-1-1,-1 1 1,1-1 0,-1 1 0,1-1-1,0 1 1,-1-1 0,1 1 0,0-1 0,-1 1-1,1 0 1,0-1 0,0 1 0,0 0 0,-1 0-1,1 0 1,0 0 0,0-1 0,0 1-1,-1 0 1,2 1 0,-1-1-1,0 1 0,-1-1 1,1 1-1,0-1 0,-1 1 0,1 0 1,0-1-1,-1 1 0,1 0 0,-1 0 0,1 0 1,-1-1-1,1 1 0,-1 0 0,1 0 0,-1 0 1,1 2-1,1 7-8,0 1 1,-1-1 0,1 12-1,-2-14 4,2 25-4,-1-12 83,1-1 0,7 37 0,-9-56-65,0-1 0,0 1 0,0-1 0,0 1-1,1 0 1,-1-1 0,0 1 0,0-1 0,0 1-1,1-1 1,-1 1 0,0-1 0,1 1 0,-1-1-1,0 1 1,1-1 0,-1 1 0,1-1 0,-1 0-1,1 1 1,-1-1 0,0 0 0,1 1 0,0-1-1,-1 0 1,1 0 0,-1 1 0,1-1 0,-1 0-1,1 0 1,-1 0 0,1 0 0,0 0 0,-1 0-1,1 0 1,-1 0 0,1 0 0,0 0 0,-1 0-1,1 0 1,-1 0 0,1 0 0,-1-1-1,1 1 1,-1 0 0,1 0 0,-1-1 0,1 1-1,-1 0 1,1-1 0,-1 1 0,1 0 0,-1-1-1,1 1 1,-1-1 0,0 1 0,1-1 0,-1 1-1,1-1 1,23-32-136,-22 30-44,-1 2 84,11-13-781,-12 14 848,0-1 1,1 1-1,-1-1 1,0 1 0,1 0-1,-1-1 1,1 1-1,-1 0 1,1-1-1,-1 1 1,1 0-1,-1 0 1,1 0 0,-1-1-1,1 1 1,-1 0-1,1 0 1,-1 0-1,1 0 1,-1 0-1,1 0 1,-1 0 0,1 0-1,0 0 1,-1 0-1,1 0 1,-1 0-1,1 1 1,-1-1 0,1 0-1,4 8-397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0.640"/>
    </inkml:context>
    <inkml:brush xml:id="br0">
      <inkml:brushProperty name="width" value="0.05" units="cm"/>
      <inkml:brushProperty name="height" value="0.05" units="cm"/>
    </inkml:brush>
  </inkml:definitions>
  <inkml:trace contextRef="#ctx0" brushRef="#br0">15 21 18908,'-7'50'3164,"4"-36"-2841,1 1 1,1-1 0,0 1-1,0 0 1,1-1 0,3 19-1,-3-33-324,0 1-1,0-1 0,0 1 1,0-1-1,0 1 0,0 0 1,0-1-1,0 1 1,0-1-1,1 1 0,-1-1 1,0 1-1,0-1 0,0 1 1,1-1-1,-1 1 0,0-1 1,1 1-1,-1-1 1,0 1-1,1-1 0,-1 0 1,1 1-1,-1-1 0,0 0 1,1 1-1,-1-1 0,1 0 1,-1 1-1,1-1 1,-1 0-1,1 0 0,-1 0 1,1 0-1,0 1 0,-1-1 1,1 0-1,-1 0 1,1 0-1,-1 0 0,1 0 1,-1 0-1,1 0 0,0 0 1,-1-1-1,1 1 0,-1 0 1,1 0-1,-1 0 1,1-1-1,-1 1 0,1 0 1,-1 0-1,1-1 0,-1 1 1,0 0-1,1-1 0,-1 1 1,1-2-1,24-27-68,-24 29 69,38-62-78,-25 39 116,0 1-1,27-31 1,-40 52-32,-1 0 0,1 0 1,-1 1-1,1-1 1,0 0-1,-1 1 1,1-1-1,0 1 1,0-1-1,0 1 1,0-1-1,-1 1 1,1-1-1,0 1 1,0 0-1,0-1 1,0 1-1,0 0 1,2 0-1,-3 0 1,1 0 0,-1 0 0,1 1 0,-1-1 0,1 0-1,-1 1 1,1-1 0,-1 0 0,1 1 0,-1-1 0,0 1-1,1-1 1,-1 1 0,1-1 0,-1 1 0,0-1 0,0 1 0,1-1-1,-1 1 1,0 0 0,0-1 0,1 2 0,0 5 40,0 1-1,0-1 1,-1 15 0,0-21-44,-1 50 149,0-30-265,0 1 0,1-1 0,2 0 0,0 0 0,7 30-1,0-33-64,-8-18 173,-1 1-1,1-1 1,-1 1 0,0-1-1,1 0 1,-1 1 0,1-1-1,-1 0 1,1 1 0,-1-1 0,1 0-1,-1 0 1,1 1 0,-1-1-1,1 0 1,0 0 0,-1 0-1,1 0 1,-1 0 0,1 0-1,-1 0 1,1 0 0,0 0-1,-1 0 1,1 0 0,-1 0-1,1 0 1,0-1 0,16-15-225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4.709"/>
    </inkml:context>
    <inkml:brush xml:id="br0">
      <inkml:brushProperty name="width" value="0.05" units="cm"/>
      <inkml:brushProperty name="height" value="0.05" units="cm"/>
    </inkml:brush>
  </inkml:definitions>
  <inkml:trace contextRef="#ctx0" brushRef="#br0">1 419 14283,'5'7'1392,"10"-3"-1016,18-4-136,5 0 465,13-1-617,2-1-200,5 1 232,3-1-8,-8-2-200</inkml:trace>
  <inkml:trace contextRef="#ctx0" brushRef="#br0" timeOffset="1">467 17 15403,'2'-2'162,"1"0"-1,0 1 0,0-1 0,0 0 1,0 1-1,0 0 0,0 0 1,1 0-1,-1 0 0,0 0 0,1 0 1,-1 1-1,4 0 0,45 0 553,-41 1-688,-1 0 1,0 1 0,0 0-1,-1 0 1,1 1 0,0 0-1,-1 1 1,0 0 0,14 9-1,-19-11-8,0 1-1,-1 0 0,1 0 0,-1 0 0,0 1 1,1-1-1,-2 1 0,1 0 0,0 0 1,-1 0-1,1 0 0,-1 0 0,0 1 0,-1-1 1,1 1-1,-1-1 0,0 1 0,0 0 1,0-1-1,-1 1 0,1 0 0,-2 8 0,0 0 91,-1-1 0,-1 1 0,0-1 0,0 0 0,-1 0 0,-1 0-1,0 0 1,-13 21 0,-7 5 298,-32 39 0,53-73-372,-10 16-492,-2-2 0,0 0 1,-1-1-1,-24 19 0,33-32-103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1.454"/>
    </inkml:context>
    <inkml:brush xml:id="br0">
      <inkml:brushProperty name="width" value="0.05" units="cm"/>
      <inkml:brushProperty name="height" value="0.05" units="cm"/>
    </inkml:brush>
  </inkml:definitions>
  <inkml:trace contextRef="#ctx0" brushRef="#br0">67 96 16796,'-7'-31'5027,"7"30"-4931,0 1 0,-1 0 0,1-1 0,0 1 0,0-1-1,0 1 1,-1 0 0,1-1 0,0 1 0,0 0 0,-1-1-1,1 1 1,0 0 0,-1 0 0,1-1 0,0 1 0,-1 0-1,1 0 1,0-1 0,-1 1 0,1 0 0,-1 0 0,1 0-1,0 0 1,-1-1 0,0 2 16,0-1 0,0 0 0,1 1 0,-1-1 0,0 1 0,1-1 0,-1 1-1,0-1 1,1 1 0,-1 0 0,0-1 0,1 1 0,-1-1 0,1 1 0,-1 0 0,1 0 0,0-1 0,-1 2 0,-5 13 193,0 1 0,2-1 0,0 0 0,0 1 1,1 0-1,0 23 0,0-16-185,-1 17-57,2 72 1,3-90-67,1 1 1,1-2 0,1 1-1,13 40 1,-15-56 2,0-1 1,1 1 0,-1-1-1,1 0 1,0 0 0,6 7-1,-8-11 4,0 0 1,0 1-1,1-1 0,-1 0 0,1 0 0,-1 0 0,1 0 0,-1 0 1,1 0-1,-1 0 0,1-1 0,0 1 0,0 0 0,-1-1 0,1 0 0,0 1 1,0-1-1,0 0 0,-1 0 0,1 0 0,0 0 0,0 0 0,0 0 1,-1-1-1,3 1 0,1-2 11,-1 0 0,1 0 0,-1 0 0,0-1 1,0 1-1,0-1 0,0 0 0,0 0 0,-1 0 0,1-1 1,4-6-1,4-6 76,15-26 0,-23 37-71,19-38 215,-1-2-1,-3 0 1,-1-1 0,22-94 0,-36 128-54,-4 26-60,0-3-105,-1 25 18,1 0-1,2 0 1,1-1 0,15 62-1,-17-92-29,1 1 0,0-1 0,0 1-1,0-1 1,1 0 0,0 0 0,4 5 0,-6-8 0,0-1 1,1 1 0,-1 0 0,1-1-1,0 0 1,0 1 0,0-1 0,-1 0-1,1 0 1,0 0 0,0 0 0,0 0-1,1 0 1,-1-1 0,0 1 0,0-1-1,0 0 1,0 1 0,1-1-1,-1 0 1,4 0 0,0-2 23,0 1 0,0-1 0,-1 1 0,1-1 0,0-1 0,-1 1 0,1-1 0,-1 0 1,0-1-1,0 1 0,0-1 0,0 0 0,-1 0 0,6-7 0,6-6 92,-2-2 0,19-28 0,-17 22 19,-2-1-1,0-1 1,16-44-1,-26 58-106,0 0 0,0-1 0,-2 0 0,1 0 0,-2 1-1,0-1 1,-1 0 0,0 0 0,-4-27 0,4 39-31,-1 0 0,1 0 0,-1 0 1,1 0-1,-1 0 0,0 0 0,0 0 0,0 0 1,0 0-1,0 0 0,0 1 0,-1-1 0,1 0 1,0 1-1,-3-3 0,3 4-18,0-1 0,-1 0-1,1 1 1,0-1 0,-1 1 0,1-1-1,0 1 1,-1-1 0,1 1 0,0 0-1,-1 0 1,1 0 0,-1 0 0,1 0-1,-1 0 1,1 0 0,-3 1 0,-1 1-183,1-1 1,-1 1-1,0 1 1,0-1 0,1 1-1,-1 0 1,1 0-1,0 0 1,0 0 0,-5 6-1,-22 32-755,16-22 315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2.377"/>
    </inkml:context>
    <inkml:brush xml:id="br0">
      <inkml:brushProperty name="width" value="0.05" units="cm"/>
      <inkml:brushProperty name="height" value="0.05" units="cm"/>
    </inkml:brush>
  </inkml:definitions>
  <inkml:trace contextRef="#ctx0" brushRef="#br0">98 165 11418,'17'-17'10907,"-13"14"-10304,-1 0 1,0 0 0,0-1-1,0 1 1,0-1-1,0 1 1,-1-1-1,1 0 1,2-8 0,-2 6-389,-1 1 1,0-1-1,-1 0 0,1 1 1,-1-1-1,0 0 1,0 0-1,-1 0 1,0 0-1,0 0 0,0 0 1,-2-6-1,2 11-198,0 0-1,0-1 0,0 1 1,-1 0-1,1 0 1,0 0-1,-1 0 0,1 0 1,-1 0-1,1 0 0,-1 1 1,1-1-1,-1 0 1,0 0-1,1 0 0,-1 0 1,0 1-1,0-1 1,0 0-1,1 1 0,-1-1 1,0 0-1,0 1 0,0 0 1,0-1-1,-2 0 1,1 1-6,1 0-1,-1 1 1,0-1 0,0 0 0,1 1 0,-1-1 0,0 1 0,1-1 0,-1 1 0,1 0 0,-1 0 0,1 0 0,-1 0 0,-2 2 0,-3 3-5,0 0 1,1 1-1,-1 0 1,-9 15-1,6-6-4,1 1 1,0 0-1,2 0 0,0 0 0,1 1 0,0 0 1,2 1-1,0-1 0,1 1 0,0 0 1,2 36-1,1-49-2,1-1 1,-1 0-1,1 1 0,1-1 1,-1 0-1,1 1 1,0-1-1,3 6 1,-4-9-1,0-1-1,0 1 1,-1-1 0,1 0 0,0 0 0,0 1 0,1-1 0,-1 0 0,0 0 0,0 0 0,0 0 0,1 0 0,-1-1 0,0 1-1,1 0 1,-1-1 0,1 1 0,-1-1 0,1 1 0,-1-1 0,1 0 0,0 1 0,-1-1 0,1 0 0,-1 0 0,1 0 0,-1 0 0,1 0-1,-1-1 1,1 1 0,0 0 0,1-2 0,5-1-4,0-1-1,0 0 0,-1-1 1,0 0-1,0 0 1,0 0-1,0-1 1,-1 0-1,0 0 1,0-1-1,6-9 0,8-12 7,23-43-1,28-78 100,-71 149-100,0 0 0,0 0 0,0 0 0,0 0 0,0 0 0,0 0 0,0 0 0,0 0 0,1 0 0,-1 0-1,0 0 1,0 0 0,0 0 0,0 0 0,0 0 0,0 0 0,0 0 0,0 0 0,0 0 0,0 0 0,0 0-1,0 0 1,1 0 0,-1 0 0,0 0 0,0 0 0,0 0 0,0 0 0,0 0 0,0 0 0,0 0-1,0 0 1,0 0 0,0 0 0,0 0 0,0-1 0,0 1 0,0 0 0,0 0 0,0 0 0,0 0 0,1 0-1,-1 0 1,-1 14 14,-3 21-24,-1-8 4,-1 8 14,0 0 0,3 0 0,0 59-1,3-92-4,0 1-1,1-1 0,-1 1 1,1-1-1,-1 1 0,1-1 0,0 0 1,0 1-1,0-1 0,0 0 1,2 3-1,-2-4 0,0 0 0,0-1 1,-1 1-1,1 0 0,0-1 1,0 1-1,0-1 0,0 1 0,0-1 1,0 0-1,0 1 0,0-1 0,0 0 1,0 0-1,0 1 0,0-1 0,0 0 1,0 0-1,0 0 0,0 0 1,0-1-1,0 1 0,0 0 0,0 0 1,0-1-1,0 1 0,0 0 0,0-1 1,0 1-1,-1-1 0,3 0 1,9-8 26,1 0 0,-1 0 0,-1-1 0,0 0 0,0-1 0,9-13 1,19-18 24,-22 25-39,-11 11-6,0-1 0,0 1 0,1 0-1,0 1 1,0-1 0,0 1-1,1 1 1,0-1 0,8-3 0,-14 8-11,0 0 1,-1-1-1,1 1 1,-1 0 0,1 0-1,0 0 1,-1 0-1,1 0 1,0 0 0,-1 1-1,1-1 1,-1 1-1,1-1 1,0 1 0,-1-1-1,1 1 1,-1 0-1,0 0 1,1 0 0,-1-1-1,0 2 1,1-1-1,-1 0 1,0 0 0,0 0-1,0 0 1,0 1-1,0-1 1,0 0-1,0 1 1,-1-1 0,1 1-1,0 1 1,4 7-5,-1 1-1,-1 0 1,4 19 0,-4-17 4,1 5 2,-4-14 1,0-1 0,1 1 0,0 0 0,0 0 0,0-1 0,0 1 0,0 0 0,1-1 0,-1 1 0,1-1 0,0 0 0,0 0 0,4 5 0,-5-8 0,0 1 0,0-1 0,0 0 0,-1 1 0,1-1 0,0 0 0,0 0 0,0 0 0,0 0 0,0 1 0,0-1 0,0 0 0,0-1 0,0 1 0,0 0 0,0 0 0,-1 0 0,1-1 0,0 1 0,0 0 0,0-1 0,0 1 0,0 0 0,-1-1 0,1 0 0,0 1 0,0-1 0,-1 1 0,1-1 0,1-1 0,23-26 25,-18 20-17,1-1 5,-1 1-13,0 1 1,0-1 0,0 2-1,1-1 1,8-5-1,-14 11-4,-1 0 0,1 0 0,0 0 0,-1 0 0,1 0 0,0 1 0,-1-1 0,1 1 0,0-1 0,0 1 0,0 0 0,-1 0 0,1 0 0,0 0 0,0 0-1,0 0 1,-1 0 0,1 1 0,0-1 0,0 0 0,-1 1 0,1 0 0,0-1 0,0 1 0,-1 0 0,1 0 0,-1 0 0,1 0 0,-1 0 0,1 0 0,-1 0-1,0 1 1,0-1 0,2 2 0,2 5-118,0-1 0,0 1 0,-1 0 0,0 0-1,0 1 1,-1-1 0,0 1 0,3 11 0,0 14-6090,-9-58 5090,-2-11-368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2.844"/>
    </inkml:context>
    <inkml:brush xml:id="br0">
      <inkml:brushProperty name="width" value="0.05" units="cm"/>
      <inkml:brushProperty name="height" value="0.05" units="cm"/>
    </inkml:brush>
  </inkml:definitions>
  <inkml:trace contextRef="#ctx0" brushRef="#br0">65 0 23941,'-19'2'2553,"1"8"-1609,6 0-480,2-4 2657,4-2-2889,8 2-56,2-2-240,6-10-144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9.309"/>
    </inkml:context>
    <inkml:brush xml:id="br0">
      <inkml:brushProperty name="width" value="0.05" units="cm"/>
      <inkml:brushProperty name="height" value="0.05" units="cm"/>
    </inkml:brush>
  </inkml:definitions>
  <inkml:trace contextRef="#ctx0" brushRef="#br0">1 96 16043,'0'0'75,"0"1"0,0-1-1,0 1 1,0-1 0,0 1-1,0-1 1,0 1 0,0-1-1,0 1 1,0-1 0,0 1-1,0-1 1,1 1 0,-1-1-1,0 1 1,0-1 0,0 1-1,1-1 1,-1 1 0,0-1-1,1 1 1,-1-1 0,0 0-1,1 1 1,-1-1 0,0 0-1,1 1 1,-1-1 0,1 0-1,-1 0 1,1 1 0,-1-1-1,1 0 1,-1 0 0,1 0-1,-1 1 1,1-1 0,-1 0-1,1 0 1,0 0 0,27 1 1153,-22-2-1173,377-37 645,-110 6-514,-88 19-152,333 20 0,-415 2-27,179 12 180,-190-18 7,97-10-1,88-30 240,-159 19-415,-110 17 17,0-1-169,0 1 1,-1 0-1,1 1 1,8 0-1,-14 0 100,-1 0-1,0 0 0,0 0 0,0 1 0,1-1 1,-1 0-1,0 1 0,0-1 0,0 0 0,0 1 0,0-1 1,0 1-1,0 0 0,0-1 0,0 1 0,0 0 1,0 0-1,0-1 0,0 1 0,-1 0 0,1 0 0,0 0 1,-1 0-1,1 0 0,0 0 0,-1 0 0,1 0 1,-1 0-1,0 1 0,1-1 0,-1 0 0,0 0 1,0 2-1,0 10-335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0.217"/>
    </inkml:context>
    <inkml:brush xml:id="br0">
      <inkml:brushProperty name="width" value="0.05" units="cm"/>
      <inkml:brushProperty name="height" value="0.05" units="cm"/>
    </inkml:brush>
  </inkml:definitions>
  <inkml:trace contextRef="#ctx0" brushRef="#br0">1 53 18772,'4'4'106,"-1"0"0,1 0 0,1-1 0,-1 0-1,0 1 1,1-1 0,0-1 0,-1 1 0,1-1 0,10 4 0,4-1-175,34 6-1,-30-7 147,61 9-23,1-3-1,160-3 1,170-35 506,-250 13-286,769-39 1318,-383 47-1737,-541 7 100,-4 1 34,-1-1-1,0 0 1,0 0-1,0-1 0,1 0 1,-1 0-1,0 0 1,0 0-1,0-1 0,0 1 1,0-1-1,-1-1 1,7-3-1,6-13-109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1.414"/>
    </inkml:context>
    <inkml:brush xml:id="br0">
      <inkml:brushProperty name="width" value="0.05" units="cm"/>
      <inkml:brushProperty name="height" value="0.05" units="cm"/>
    </inkml:brush>
  </inkml:definitions>
  <inkml:trace contextRef="#ctx0" brushRef="#br0">18 515 16948,'-18'40'3578,"19"-35"-1981,4-8-315,5-9-578,-2 0-1,0 0 1,12-24-1,-3 4-218,204-363 2224,-213 381-2657,-5 8-17,0-1-1,0 1 1,1 1 0,0-1-1,7-7 1,-11 13-33,0 0 0,0 0-1,0 0 1,0 0 0,0 0 0,0 0 0,1 0 0,-1 0-1,0 0 1,0 0 0,0 0 0,0 0 0,0 0 0,0 0-1,0 0 1,0 0 0,0 0 0,1 0 0,-1 0-1,0 0 1,0 0 0,0 0 0,0 0 0,0 0 0,0 0-1,0 0 1,0 0 0,0 0 0,0 1 0,0-1-1,0 0 1,1 0 0,-1 0 0,0 0 0,0 0 0,0 0-1,0 0 1,0 0 0,0 0 0,0 0 0,0 1 0,0-1-1,0 0 1,0 0 0,0 0 0,0 0 0,0 0-1,0 0 1,0 0 0,0 0 0,0 1 0,0-1 0,0 0-1,0 0 1,0 0 0,0 0 0,0 0 0,-1 0 0,1 0-1,0 0 1,0 0 0,0 15 43,-4 16-6,-32 186 67,-10 70-37,46-286-74,-1 43-264,1-43 231,0-1 0,0 1 0,1 0 0,-1 0 0,0 0-1,0-1 1,0 1 0,1 0 0,-1-1 0,0 1 0,1 0 0,-1 0 0,0-1-1,1 1 1,-1-1 0,1 1 0,-1 0 0,2 0 0,-1-1-31,-1 0-1,1 0 1,0 0 0,0 0 0,-1 0-1,1 0 1,0 0 0,-1 0-1,1 0 1,0-1 0,-1 1 0,1 0-1,0 0 1,-1-1 0,1 1 0,0 0-1,-1-1 1,1 1 0,-1-1-1,1 1 1,-1-1 0,1 1 0,-1-1-1,1 1 1,0-2 0,31-39-1041,-12 13 363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1.837"/>
    </inkml:context>
    <inkml:brush xml:id="br0">
      <inkml:brushProperty name="width" value="0.05" units="cm"/>
      <inkml:brushProperty name="height" value="0.05" units="cm"/>
    </inkml:brush>
  </inkml:definitions>
  <inkml:trace contextRef="#ctx0" brushRef="#br0">62 1 20324,'-10'29'2457,"3"5"-1601,-5 0-368,1 5 1993,2 1-1617,1 0-264,3-2-232,5-5-232,0-10-512,6-6-224,0-17-512,4-7-321,0-18 1049,0-8-304,7-17-288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2.254"/>
    </inkml:context>
    <inkml:brush xml:id="br0">
      <inkml:brushProperty name="width" value="0.05" units="cm"/>
      <inkml:brushProperty name="height" value="0.05" units="cm"/>
    </inkml:brush>
  </inkml:definitions>
  <inkml:trace contextRef="#ctx0" brushRef="#br0">58 7 18156,'-3'21'6430,"-7"30"-3179,-2 7-2127,10-47-933,-4 27 245,6-36-414,0-1 1,-1 1-1,1 0 0,0-1 1,0 1-1,1 0 1,-1-1-1,0 1 1,1 0-1,-1-1 1,1 1-1,-1-1 1,1 1-1,0 0 0,-1-1 1,1 0-1,1 3 1,2-3-11,-1 0 0,1 0 0,-1 0 0,1 0 0,0-1 0,-1 1 0,1-1 0,0 0 0,-1 0 0,1 0 0,0-1 0,-1 1 0,7-3 0,15 1 6,-20 2-17,0 0 0,0 1-1,0 0 1,0 0 0,0 0-1,0 1 1,0 0 0,0 0-1,-1 0 1,1 0 0,-1 1-1,1 0 1,-1 0 0,0 0-1,0 0 1,0 1 0,-1-1-1,1 1 1,-1 0 0,0 0-1,0 1 1,0-1 0,-1 0-1,1 1 1,-1 0 0,0-1-1,2 11 1,-1-6 17,-1 0 1,0 1-1,-1-1 1,0 1-1,0-1 1,-1 1-1,-1-1 1,1 1-1,-1-1 1,-1 1-1,0-1 1,0 0 0,-1 0-1,-5 13 1,-1-5 114,-1 0 0,0-1 0,-1 0 0,0 0 0,-2-1 1,0 0-1,-25 21 0,36-34-131,0-1 0,0 1 0,0 0-1,0-1 1,0 0 0,-1 0 0,1 1 0,0-1-1,-1-1 1,1 1 0,-1 0 0,1-1 0,-1 1-1,1-1 1,-1 1 0,1-1 0,-4 0 0,4-1-47,0 0 0,0 1 0,0-1 0,1 0 0,-1 0 0,0 0 0,0 0 0,1 0 0,-1 0 0,1-1 0,-1 1 0,1 0 0,-1-1 0,1 1 0,0-1 0,0 0 0,0 1 0,0-1 0,0 0 0,0 0 0,0 0 0,-1-3 1,-2-9-543,-1-1 1,2 0 0,0 0 0,-1-23-1,1-64-2826,3 78 2516,12-206-7070,4 133 8091,-16 96 156,0-1 0,1 1 0,-1 0 0,1 0 0,-1 0 0,1-1 0,0 1 0,-1 0 0,1 0 0,0 0 0,0 0 0,0 0 0,0 0 0,0 0 0,0 1 0,0-1 0,0 0 0,0 0 0,0 1 0,0-1 0,0 1 0,1-1 0,-1 1 0,2-1 0,36-3 4218,-22 4-3835,31-5 1141,51-3-1670,-83 8-973,1 0-1,-1 1 0,31 6 1,-35-4 17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3.389"/>
    </inkml:context>
    <inkml:brush xml:id="br0">
      <inkml:brushProperty name="width" value="0.05" units="cm"/>
      <inkml:brushProperty name="height" value="0.05" units="cm"/>
    </inkml:brush>
  </inkml:definitions>
  <inkml:trace contextRef="#ctx0" brushRef="#br0">256 23 17060,'3'-1'662,"0"-1"1,-1 1-1,1-1 1,0 0-1,-1 0 1,1 0-1,-1 0 1,0 0 0,3-5-1,-27 36 5636,-24 18-5530,12-13-463,28-28-281,-88 100 324,81-89-267,0 0 0,1 1 0,2 0 0,-15 33 0,23-48-68,1 1 0,-1-1-1,1 1 1,0 0-1,1 0 1,-1 0-1,0-1 1,1 1-1,0 0 1,0 0-1,1 6 1,-1-9-7,1 0-1,-1 0 1,0 0 0,1 0 0,-1 0-1,1 0 1,-1 0 0,1 0 0,0-1-1,-1 1 1,1 0 0,0 0-1,0 0 1,0-1 0,-1 1 0,1 0-1,2 0 1,-1 0 0,0 0 0,0-1 1,0 1-1,1-1 0,-1 1 0,0-1 1,0 0-1,0 0 0,1 0 0,-1 0 0,4-1 1,68-10-59,-27 3 135,66-3 1,-97 11-160,0 0 1,0 1 0,0 1 0,0 1 0,0 0 0,0 1-1,-1 0 1,17 9 0,-20-11-1016,-12-9 241,-14-13 92,12 17 782,-17-23-607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4.998"/>
    </inkml:context>
    <inkml:brush xml:id="br0">
      <inkml:brushProperty name="width" value="0.05" units="cm"/>
      <inkml:brushProperty name="height" value="0.05" units="cm"/>
    </inkml:brush>
  </inkml:definitions>
  <inkml:trace contextRef="#ctx0" brushRef="#br0">123 46 16908,'2'-9'1481,"-1"6"-1130,0 1 0,0 0 0,-1-1 0,1 1 0,-1-1 0,0 1 0,1-1 0,-1 1 0,0-1 0,-1 1 0,1 0 0,-1-4 0,1 6-280,0 0 1,0 0 0,0 0 0,0 0 0,0 0 0,0 0 0,0 0 0,0 0 0,-1-1-1,1 1 1,0 0 0,0 0 0,0 0 0,0 0 0,0 0 0,0 0 0,0 0 0,-1 0-1,1 0 1,0 0 0,0 0 0,0 0 0,0 0 0,0 0 0,0 0 0,-1 0 0,1 0-1,0 0 1,0 0 0,0 0 0,0 0 0,0 0 0,0 0 0,-1 0 0,1 0-1,0 0 1,0 0 0,0 0 0,0 0 0,0 0 0,0 0 0,0 0 0,0 1 0,-1-1-1,1 0 1,0 0 0,0 0 0,0 0 0,0 0 0,0 0 0,0 0 0,0 0 0,0 1-1,0-1 1,0 0 0,0 0 0,0 0 0,0 0 0,0 0 0,0 0 0,0 1 0,0-1-1,-8 16 1766,-3 21-726,-10 44-444,-20 145-1,41-224-666,0 0 0,-1 0-1,1 1 1,0-1-1,0 0 1,1 0-1,-1 0 1,0 0 0,1 0-1,-1 0 1,2 3-1,-2-5 0,1 1 0,-1-1 0,0 1 0,1-1 0,-1 1 0,1-1 0,-1 1 0,1-1-1,-1 0 1,1 1 0,-1-1 0,1 0 0,-1 0 0,1 1 0,-1-1 0,1 0 0,-1 0 0,1 0-1,-1 0 1,1 1 0,0-1 0,-1 0 0,1 0 0,-1 0 0,2-1 0,3 0-10,0-1 0,0 1-1,0-1 1,0-1 0,0 1 0,8-7 0,4-1-11,-7 5 14,0 0 0,0 1 1,0 0-1,1 1 0,0 0 0,-1 0 0,22-1 1,-26 3 3,-1 2 1,1-1 0,-1 1-1,1-1 1,-1 1 0,0 1-1,0-1 1,1 1 0,-1 0 0,0 0-1,0 1 1,-1-1 0,1 1-1,-1 0 1,1 0 0,-1 1-1,0-1 1,4 5 0,-3-3-2,0 1 0,-1 0 0,1-1 0,-1 1 0,-1 1 0,1-1 0,-1 0 0,0 1 0,0 0 0,-1 0 0,0 0 0,0 0 0,1 12 0,-3-9 36,1-1 0,-2 1 0,1-1 0,-2 1 0,1-1 0,-1 0 0,0 1 0,-1-1 0,-6 14 0,2-9 32,0-1 0,-1 0 0,0 0 0,-1-1 0,0 0 0,-1-1 0,0 0 0,-1 0 0,0-1 0,-1-1 0,0 1-1,0-2 1,-15 8 0,22-13-56,0-1 0,0 0 0,0 0 0,0 0 0,0-1 0,0 0 0,0 0 0,0 0-1,0 0 1,-1-1 0,1 0 0,0 0 0,0 0 0,0-1 0,-1 0 0,1 0 0,0 0 0,-10-4-1,10 2-188,0 0-1,-1-1 0,1 1 1,0-1-1,1 0 0,-1 0 0,1-1 1,0 0-1,0 1 0,0-1 0,0 0 1,1-1-1,0 1 0,0-1 0,-3-9 1,2 2-346,0 0 0,0 0 1,2 0-1,0-1 0,0 1 1,1-1-1,1 1 0,1-15 1,4-23-895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29.333"/>
    </inkml:context>
    <inkml:brush xml:id="br0">
      <inkml:brushProperty name="width" value="0.05" units="cm"/>
      <inkml:brushProperty name="height" value="0.05" units="cm"/>
    </inkml:brush>
  </inkml:definitions>
  <inkml:trace contextRef="#ctx0" brushRef="#br0">0 259 12107,'42'-1'638,"0"-2"1,-1-2-1,53-14 1,117-42-536,0 0-866,-171 52 749,1 2 0,0 1-1,54 0 1,-19 11 220,-1 2 0,141 34 0,-68-11 114,79 4 71,270 5 0,233-32-228,-640-8-147,979-49 27,-578 28-29,-339 25-19,186 26 0,138 25 30,1-48-6,441-75-16,-730 45 130,368-96 0,-517 110-268,105-24 381,-129 31-519,0 2 0,0-1 0,1 2 1,-1 0-1,0 1 0,0 1 0,22 5 0,-30-5 32,-4-1 190,-1 0 0,0-1 0,0 1 0,1-1 0,-1 1 0,0-1 0,1 0-1,-1 0 1,1 0 0,-1 0 0,0 0 0,1 0 0,3-2 0,14-11-481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5.504"/>
    </inkml:context>
    <inkml:brush xml:id="br0">
      <inkml:brushProperty name="width" value="0.05" units="cm"/>
      <inkml:brushProperty name="height" value="0.05" units="cm"/>
    </inkml:brush>
  </inkml:definitions>
  <inkml:trace contextRef="#ctx0" brushRef="#br0">393 93 17668,'0'-4'156,"-1"0"0,0-1 0,0 1 0,0 0 1,0 0-1,-1 0 0,1 0 0,-1 0 0,0 0 0,-1 1 1,1-1-1,-1 0 0,1 1 0,-1 0 0,0 0 0,0 0 1,0 0-1,-1 0 0,1 1 0,-1-1 0,1 1 0,-1 0 0,-5-2 1,3 2-90,0 0 0,-1 0 0,1 1 0,-1 0 1,1 0-1,-1 1 0,1 0 0,-1 0 0,0 0 1,1 1-1,-1 0 0,1 0 0,0 1 0,-12 4 0,7-1-39,0 1-1,0 0 0,0 0 0,0 2 1,1-1-1,1 1 0,-1 0 0,1 1 1,0 0-1,1 1 0,-9 13 0,2-1-32,2 0-1,0 1 0,1 0 1,-12 36-1,20-46 5,0 0 0,1 0 0,0 0 0,1 0 0,0 1 0,1-1 0,1 0 0,2 26 0,-2-34 11,1-1-1,0 1 1,0-1-1,0 1 1,1-1-1,-1 0 1,1 0-1,0 0 1,1 0 0,-1 0-1,0 0 1,1 0-1,0-1 1,0 1-1,0-1 1,0 0-1,1 0 1,-1 0 0,1 0-1,0-1 1,0 0-1,0 1 1,0-1-1,0-1 1,0 1-1,0 0 1,1-1-1,-1 0 1,7 1 0,-2-2 42,1 1 1,-1-2 0,0 1 0,1-1 0,-1 0 0,0-1-1,0 0 1,0-1 0,0 0 0,0 0 0,-1-1 0,16-8 0,-4 0 145,-1-1 1,0-1 0,34-32-1,-40 32-46,0 0 0,0-1 0,-2 0 0,0-1 0,-1 0 0,13-28 0,-17 32-80,-2 0-1,1-1 1,-2 1-1,1-1 0,-2 0 1,0 0-1,0 0 1,-1 0-1,-1-1 1,-1-16-1,0 26-110,0-1 1,0 0-1,0 1 1,-1-1-1,1 1 1,-1-1-1,0 1 1,-1 0-1,1-1 1,-1 1-1,1 0 1,-6-4-1,7 6 0,-1 0 0,1 1 0,-1-1 0,0 1 0,0-1 0,0 1 0,0 0-1,0 0 1,0 0 0,0 0 0,0 0 0,-1 0 0,1 1 0,0-1 0,-1 1 0,1-1 0,0 1 0,-1 0-1,1 0 1,0 0 0,-1 0 0,1 1 0,0-1 0,-1 1 0,1-1 0,-3 2 0,4-2 23,0 0-1,0 1 1,0-1 0,0 1 0,0-1 0,0 1 0,0 0 0,0-1 0,0 1 0,0 0-1,0 0 1,1 0 0,-1-1 0,0 1 0,0 0 0,1 0 0,-1 0 0,0 0 0,1 0-1,-1 0 1,1 1 0,0-1 0,-1 0 0,1 0 0,0 2 0,-1 13-375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5.416"/>
    </inkml:context>
    <inkml:brush xml:id="br0">
      <inkml:brushProperty name="width" value="0.05" units="cm"/>
      <inkml:brushProperty name="height" value="0.05" units="cm"/>
    </inkml:brush>
  </inkml:definitions>
  <inkml:trace contextRef="#ctx0" brushRef="#br0">1 118 23157,'4'-6'2721,"4"-1"-1817,8 1-368,4 2 1784,15-1-1239,5-2-241,6 2-408,5 2-80,2-4-296,-3 2-144,-1-3-488,-7 0 624,-8-7-152,-4 0-40,-10-2-104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1.758"/>
    </inkml:context>
    <inkml:brush xml:id="br0">
      <inkml:brushProperty name="width" value="0.05" units="cm"/>
      <inkml:brushProperty name="height" value="0.05" units="cm"/>
      <inkml:brushProperty name="color" value="#E71224"/>
    </inkml:brush>
  </inkml:definitions>
  <inkml:trace contextRef="#ctx0" brushRef="#br0">2915 93 12907,'-11'-3'204,"0"-1"0,1 0 0,0 0 0,0-1 1,0 0-1,0-1 0,1 0 0,0 0 0,-10-11 0,9 10 26,4 3-191,0 1 0,1 0 0,-1 0 0,-1 0 1,1 1-1,0 0 0,-1 0 0,1 1 0,0 0 0,-1 0 1,0 0-1,-6 1 0,-15 0-53,-41 7 1,52-5 26,-120 13 333,-1-6-1,-152-10 1,-159-13 1237,316 18-1364,-181 28 0,218-15-157,-154 48-1,188-43-155,1 2-1,1 3 1,-79 48-1,86-42-34,1 3 1,2 2-1,-53 52 0,82-71 111,2 2-1,1 0 1,1 1-1,0 1 1,2 1-1,0 0 0,2 1 1,1 1-1,-13 39 1,15-27-7,1 1 0,3 0 0,1 1-1,2 0 1,1-1 0,3 1 0,10 78 0,-1-61 1,2-2 0,3 1 0,2-2 0,48 103-1,-48-125 27,0 0-1,2-1 0,2-1 0,0-1 1,2-1-1,1-1 0,1-1 0,2-1 1,0-1-1,2-2 0,0-1 1,1-1-1,1-1 0,1-2 0,1-1 1,0-2-1,48 14 0,-15-12 34,1-3 0,120 9 0,139-19 51,-142-10-67,0-8 1,359-77-1,-438 63 15,-2-5 0,-2-4-1,-1-5 1,-2-4 0,-3-4-1,-1-4 1,-3-4 0,146-126-1,-207 159 22,-1-1 0,-1-1 0,-2-2 0,-1 0 0,27-43 0,-44 59-10,-1 0 0,-1-1 0,0 1 0,0-1 0,-2-1 0,6-27-1,-9 31-4,0 0 0,0 0-1,-1-1 1,-1 1-1,0 0 1,-1 0 0,0 0-1,-1 0 1,-8-21-1,2 12 37,-1 1 0,0-1 1,-2 2-1,-18-24 0,-64-70 164,61 76-198,-52-59 5,-114-101 0,159 162-110,-1 3-1,-1 1 0,-2 3 1,-1 1-1,-87-38 0,82 47-354,-1 2 1,-1 3-1,0 1 0,-59-4 1,9 8-614,-120 5 0,93 9 252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3.425"/>
    </inkml:context>
    <inkml:brush xml:id="br0">
      <inkml:brushProperty name="width" value="0.05" units="cm"/>
      <inkml:brushProperty name="height" value="0.05" units="cm"/>
      <inkml:brushProperty name="color" value="#E71224"/>
    </inkml:brush>
  </inkml:definitions>
  <inkml:trace contextRef="#ctx0" brushRef="#br0">4303 612 14499,'-51'-66'539,"-2"2"0,-80-74 0,113 118-489,-3-2-108,-1 1 1,0 2-1,-2 0 0,0 2 0,-1 1 0,-54-24 1,32 21-122,-1 2 0,0 3 1,-72-11-1,-647-61 59,665 79 211,1 5 0,-182 20 0,209-7-49,1 3 1,0 3-1,2 3 0,-102 44 0,54-10-32,3 5-1,3 5 1,3 6 0,-127 102-1,-109 130 160,274-228-97,4 3 0,-88 122 1,90-99-30,4 3 0,5 3 0,4 2 0,-62 173-1,96-215-17,2 1 0,3 0 0,3 2 0,3 0 0,3 0 0,3 0 0,3 1 0,4-1 0,14 94 0,118 354-89,-79-331-42,5 34-34,145 436 46,-165-559 172,64 114 0,-67-147 25,3-2-1,77 90 1,-30-58 164,162 132-1,-184-174-211,2-3 0,2-3-1,3-3 1,0-4 0,3-2-1,1-4 1,2-4 0,1-3-1,0-3 1,2-4 0,1-3-1,0-4 1,0-4 0,1-3-1,0-4 1,105-12 0,-72-7-10,-1-4 0,134-44-1,212-112 158,-284 91-80,-4-8-1,197-142 1,-274 165-53,-3-4-1,-3-4 0,-4-4 1,-3-3-1,-5-4 0,-3-4 1,-5-3-1,98-178 1,-97 135 110,-6-3 1,-6-2 0,-7-4 0,-7-1-1,-6-2 1,23-186 0,-47 215-79,-5-1-1,-6-1 1,-5 1 0,-6-1-1,-22-126 1,14 171-150,-4 1 1,-3 0-1,-4 2 1,-3 0-1,-3 2 1,-3 2-1,-4 1 0,-79-114 1,79 138-44,-3 1 0,-1 3 1,-2 1-1,-2 2 1,-2 3-1,-2 1 0,-1 3 1,-2 2-1,-89-42 1,61 40-30,-97-29 0,-110-17-211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8.073"/>
    </inkml:context>
    <inkml:brush xml:id="br0">
      <inkml:brushProperty name="width" value="0.05" units="cm"/>
      <inkml:brushProperty name="height" value="0.05" units="cm"/>
      <inkml:brushProperty name="color" value="#008C3A"/>
    </inkml:brush>
  </inkml:definitions>
  <inkml:trace contextRef="#ctx0" brushRef="#br0">2753 279 12827,'-37'-13'917,"1"2"1,-2 1 0,1 2 0,-71-6-1,-157 9-654,136 6-95,-43-2-167,-189 25 0,280-13-2,0 4-1,1 3 1,0 3 0,-113 48-1,79-17-14,-199 124-1,230-121 14,4 4 0,-136 131-1,83-41 120,114-125-70,1 1 0,1 1-1,1 0 1,-18 45 0,28-58-36,2 1 0,-1-1 1,1 1-1,1-1 1,1 1-1,0 0 0,0-1 1,2 1-1,-1 0 1,2 0-1,0-1 0,0 1 1,2-1-1,-1 1 1,2-1-1,0 0 0,11 21 1,-6-17-9,1 0 0,0-1 1,1 0-1,1-1 0,1 0 1,0-1-1,0-1 0,2 0 0,0-1 1,0 0-1,33 16 0,-9-9 14,2-2 1,0-2-1,68 15 0,138 11 99,43-13 22,438-15-1,289-85 429,-757 40-450,-191 20-96,119-37 1,-151 35-21,-2 0-1,1-3 1,-2-1 0,52-34-1,-63 34-1,-1 0 0,-1-2 0,0 0 0,-2-1 0,0-1 0,-2-1 0,17-26-1,-19 22 53,0-1-1,-2-1 1,-1 0-1,-1-1 0,-2-1 1,-1 1-1,-1-1 1,-1-1-1,-2 0 0,-2 1 1,-1-1-1,-1 0 0,-1 0 1,-2 0-1,-2 0 1,0 0-1,-13-41 0,5 37 56,-1 0 0,-2 0 0,-2 1-1,-1 1 1,-1 1 0,-2 1 0,-2 1-1,0 0 1,-2 2 0,-2 1-1,0 1 1,-2 1 0,-38-27 0,11 16-158,-1 3 1,-2 3 0,-1 2 0,-1 2 0,-1 4 0,-2 2-1,-84-17 1,1 12-285,-1 7 0,-180-2-1,84 17-5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50.253"/>
    </inkml:context>
    <inkml:brush xml:id="br0">
      <inkml:brushProperty name="width" value="0.05" units="cm"/>
      <inkml:brushProperty name="height" value="0.05" units="cm"/>
      <inkml:brushProperty name="color" value="#008C3A"/>
    </inkml:brush>
  </inkml:definitions>
  <inkml:trace contextRef="#ctx0" brushRef="#br0">5653 855 14075,'-191'-46'1296,"-233"-87"1,266 75-1269,-3 8 0,-192-36 1,-424-22 29,662 94-13,-476-35 250,459 47-238,1 5 0,-198 32 0,233-18-80,2 4 0,0 4-1,2 4 1,0 4 0,-129 68-1,151-63-22,1 4-1,3 2 0,1 3 1,3 4-1,-71 72 0,-5 33-65,-127 187 0,-113 239 122,320-485 105,4 3 1,4 2 0,-70 213 0,100-246-41,4 1 1,2 0 0,4 0-1,2 2 1,4-1 0,3 1-1,11 102 1,-1-109-29,3 0-1,3-1 1,44 122 0,-37-136-35,1-1 0,2-1 0,3-1 0,1-2 0,44 52 0,-24-41-2,3-2 0,3-2 0,1-3 0,3-2 0,99 60 0,-62-53 0,2-4 0,3-4 0,119 37 0,-66-35-6,3-6 1,1-7-1,184 16 1,-196-40-9,0-6 1,0-6-1,245-34 1,-191 0-5,0-9 1,-3-8 0,-3-9 0,336-155 0,-230 64 9,316-212 1,-380 201 37,355-317 0,-235 119 17,-264 252 69,122-188 0,-161 210 46,-3-2 0,71-184 0,-94 197-3,-4-2 1,-4 0 0,-3-1 0,8-103 0,-20 125-76,-2 1 1,-3-1 0,-3 1-1,-1-1 1,-4 1 0,-1 0-1,-4 1 1,-1 1 0,-3 0-1,-27-55 1,21 61-7,-3 2 1,-1 1-1,-3 1 0,-1 2 0,-3 1 0,-1 1 1,-1 3-1,-3 0 0,0 3 0,-3 1 1,0 3-1,-52-28 0,32 24 15,-1 3 0,-85-29 0,46 29-45,-136-23 0,-150-9 108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4.100"/>
    </inkml:context>
    <inkml:brush xml:id="br0">
      <inkml:brushProperty name="width" value="0.05" units="cm"/>
      <inkml:brushProperty name="height" value="0.05" units="cm"/>
    </inkml:brush>
  </inkml:definitions>
  <inkml:trace contextRef="#ctx0" brushRef="#br0">599 84 12587,'-6'-7'687,"-1"0"0,0 0 0,-1 1 0,1 0 0,-1 1 0,-1 0 0,1 0 0,-15-6 0,10 6-72,-1 1-1,1-1 0,-1 2 1,1 0-1,-20-1 1,26 4-525,0 0-1,0 1 1,1-1 0,-1 2 0,0-1 0,1 1-1,-1 0 1,1 0 0,0 0 0,0 1 0,0 0 0,-9 6-1,-5 5-68,0 1-1,-19 19 0,17-14 11,1-1-40,1 0 1,0 2-1,2 0 0,0 1 1,2 1-1,1 0 0,0 1 1,2 1-1,-20 52 1,25-54 7,1 0 0,2 1 0,0-1 1,2 1-1,1 0 0,0 1 1,2-1-1,1 0 0,0 0 0,2 0 1,12 45-1,-3-25-2,3-1 0,30 62 0,-31-78-8,1-1 0,1 0 1,1-1-1,37 40 0,-49-60 1,1 1-1,-1-1 0,1 0 0,0-1 0,1 1 0,-1-1 0,1 0 1,0-1-1,0 0 0,0 0 0,8 2 0,-9-4 0,1 0 0,-1 0 0,1 0 0,0-1 0,-1 0 0,1-1 0,-1 1 0,1-1 0,0 0 0,-1-1 0,0 0 0,1 0 0,6-3 0,9-6-2,-1 0 0,0-2 0,0 0 0,-1-1-1,-1-2 1,17-16 0,4-8 142,51-67 0,-70 79-5,0-1 0,-2 0 0,-1-1 1,-2-1-1,20-49 0,-32 67-68,0 0 1,0-1-1,-1 1 1,-1-1-1,0 0 1,-1 0-1,0 0 1,-1 0-1,-1 1 1,0-1-1,-1 0 1,0 0-1,-1 1 1,-1-1-1,0 1 1,-10-22-1,6 20-71,-1 1-1,-1-1 0,0 1 1,0 1-1,-1 0 0,-1 1 0,0 0 1,-20-15-1,0 5-780,0 1 0,-57-27 0,58 31 345,8-1-125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4.995"/>
    </inkml:context>
    <inkml:brush xml:id="br0">
      <inkml:brushProperty name="width" value="0.05" units="cm"/>
      <inkml:brushProperty name="height" value="0.05" units="cm"/>
    </inkml:brush>
  </inkml:definitions>
  <inkml:trace contextRef="#ctx0" brushRef="#br0">3756 693 12435,'1'-5'218,"1"1"0,0-1 1,-1 0-1,0 0 1,0 0-1,0-1 0,-1 1 1,0 0-1,0 0 0,0 0 1,0 0-1,-1-1 1,-2-9-1,0 9 30,1 0 0,-1-1-1,0 1 1,-1 0 0,0 1 0,0-1 0,0 0-1,0 1 1,-8-7 0,-8-5 258,-2 1 1,0 1-1,0 1 1,-35-16-1,33 17-476,-87-45 406,-2 5 1,-125-41-1,15 29 211,-394-64 1,438 107-602,-312 1-1,-180 56 120,596-28-144,1 3 1,-110 28-1,150-28-23,1 1 0,0 2 0,0 1 0,2 2 1,0 1-1,0 1 0,-41 34 0,39-24-10,1 3 0,2 0 1,0 2-1,3 2 0,1 0 0,1 1 0,-28 57 0,49-85-114,0 1 0,1 0 0,0-1 0,-3 11-1,6-18 73,0 0-1,0 0 1,0 0-1,-1 1 1,1-1-1,0 0 1,0 0-1,1 0 1,-1 0-1,0 0 1,0 0-1,0 0 1,1 1-1,-1-1 1,1 0-1,-1 0 1,1 0-1,0 1 1,0-2 4,0 1 1,-1-1-1,1 1 1,0-1-1,0 0 1,0 1-1,0-1 1,0 0-1,0 1 1,0-1-1,0 0 1,0 0-1,0 0 1,0 0-1,0 0 0,0 0 1,0 0-1,0-1 1,0 1-1,0 0 1,0-1-1,0 1 1,0 0-1,1-1 1,5-2-103,-1 0 0,0-1 0,-1 1 0,1-1 0,5-5 0,-10 8 129,22-18-688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5.354"/>
    </inkml:context>
    <inkml:brush xml:id="br0">
      <inkml:brushProperty name="width" value="0.05" units="cm"/>
      <inkml:brushProperty name="height" value="0.05" units="cm"/>
    </inkml:brush>
  </inkml:definitions>
  <inkml:trace contextRef="#ctx0" brushRef="#br0">16 5 14211,'1'-4'4132,"-3"21"-2164,-4 51-742,-2 195-697,8-260-529,-1-1 0,1 1 1,0 0-1,0 0 0,1-1 0,-1 1 0,1 0 0,-1-1 1,1 1-1,0-1 0,0 1 0,0 0 0,0-1 1,0 0-1,1 1 0,2 3 0,-2-4 2,1-1-1,0 1 1,-1 0-1,1-1 1,0 1 0,0-1-1,-1 0 1,1 0-1,0 0 1,0 0-1,0-1 1,1 1 0,-1-1-1,4 0 1,7 1-74,0-1 1,0-1 0,0 0-1,1-1 1,-2 0 0,16-5-1,79-32-385,-87 31 496,55-23-194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6.767"/>
    </inkml:context>
    <inkml:brush xml:id="br0">
      <inkml:brushProperty name="width" value="0.05" units="cm"/>
      <inkml:brushProperty name="height" value="0.05" units="cm"/>
    </inkml:brush>
  </inkml:definitions>
  <inkml:trace contextRef="#ctx0" brushRef="#br0">399 70 14011,'-26'-9'605,"0"1"-1,-1 1 1,0 1-1,-1 2 1,1 0-1,-39 1 1,61 4-558,-1-1 0,1 1 0,0 1-1,-1-1 1,1 1 0,0 0 0,0 0 0,0 0 0,0 1 0,0 0 0,1 0 0,-1 0 0,1 0 0,0 1 0,0 0 0,0-1 0,1 2 0,-1-1 0,1 0 0,0 1 0,-4 6 0,-1 5-16,-1 2 1,2-1-1,1 1 0,-9 35 0,6-8-11,2 0 0,3 1 0,1-1 0,2 1 0,2-1 0,2 1-1,2-1 1,2 0 0,2 0 0,2-1 0,20 50 0,-25-77-29,1-1 0,1 0-1,0-1 1,1 0 0,0 0 0,2-1 0,0 0-1,15 15 1,-22-25 10,1 0 0,0 0 0,0 0 0,0-1-1,0 0 1,0 0 0,1 0 0,-1 0 0,1-1 0,0 0-1,-1 0 1,1-1 0,0 1 0,0-1 0,1 0 0,-1-1-1,0 0 1,0 0 0,0 0 0,0-1 0,0 0 0,0 0 0,0 0-1,0-1 1,0 0 0,10-4 0,-1-2 57,0-1 1,-1 0-1,0-1 0,-1 0 1,0-1-1,0-1 0,12-14 1,0-5 357,43-65 0,-43 55-104,-2-1-1,-1-1 1,-3-1 0,-1-1-1,13-54 1,-25 74-236,-1-1 0,0 1 0,-2-1 0,-2 1-1,0-1 1,-1 0 0,-1 0 0,-2 1 0,-1-1 0,0 1 0,-12-33-1,14 51-111,-1-1 0,0 1 0,-1 0 0,0 0 0,0 0-1,0 0 1,-1 1 0,0 0 0,0 0 0,-11-10 0,11 12-13,0 1 1,0 0-1,-1 0 1,1 0 0,-1 1-1,1-1 1,-1 1-1,0 1 1,0-1-1,0 1 1,0 0-1,0 0 1,-1 1 0,-10 0-1,-23 3-208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7.668"/>
    </inkml:context>
    <inkml:brush xml:id="br0">
      <inkml:brushProperty name="width" value="0.05" units="cm"/>
      <inkml:brushProperty name="height" value="0.05" units="cm"/>
    </inkml:brush>
  </inkml:definitions>
  <inkml:trace contextRef="#ctx0" brushRef="#br0">2548 473 13611,'0'-5'493,"0"0"0,-1-1 0,1 1 0,-1 0 0,-1 0 0,1 0 0,-1 0 0,0 0 0,0 0 0,-3-5 0,1 4-214,0-1 1,-1 1 0,0 0 0,0 0 0,-1 0 0,-6-5 0,-9-4-244,0 1 1,-1 0 0,-28-12 0,29 15 289,-82-41-210,-191-66 0,211 92-107,-2 4 1,-169-22-1,-153 22 42,337 24-43,0 3 0,-1 3 1,-121 29-1,119-16-42,-110 47 1,146-51 16,2 1 0,0 2 1,1 2-1,-55 45 0,59-41-85,1 0-1,2 2 1,1 1-1,1 1 1,2 1-1,0 1 1,-18 38-1,37-62-172,4-6 228,0-1 1,-1 0 0,1 0-1,-1 0 1,1 0 0,-1 0-1,1 1 1,-1-1 0,0 0-1,0-1 1,1 1 0,-1 0-1,-1 1 1,0-4-230,0-9-103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5.926"/>
    </inkml:context>
    <inkml:brush xml:id="br0">
      <inkml:brushProperty name="width" value="0.05" units="cm"/>
      <inkml:brushProperty name="height" value="0.05" units="cm"/>
    </inkml:brush>
  </inkml:definitions>
  <inkml:trace contextRef="#ctx0" brushRef="#br0">113 0 16516,'4'6'1912,"-7"5"-1224,-10 11-288,-3 4 1505,-1 9-1361,1 5-104,1 11-48,3 0-8,5 1-328,3-2-152,4-7-432,0-3-288,1-11 208,-1-9 375,-6-19-183,-2-5-184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8.042"/>
    </inkml:context>
    <inkml:brush xml:id="br0">
      <inkml:brushProperty name="width" value="0.05" units="cm"/>
      <inkml:brushProperty name="height" value="0.05" units="cm"/>
    </inkml:brush>
  </inkml:definitions>
  <inkml:trace contextRef="#ctx0" brushRef="#br0">57 0 15963,'-17'70'2456,"2"-15"-1830,-6 72-18,19-107-539,1 0 1,1 1 0,0-1 0,5 27 0,-5-45-55,0 1 1,1 0-1,-1 0 1,1 0 0,0-1-1,0 1 1,0 0-1,0-1 1,1 1 0,-1-1-1,1 1 1,-1-1-1,1 0 1,0 0 0,0 0-1,0 0 1,0 0-1,0 0 1,0 0 0,1-1-1,-1 1 1,3 1-1,0-2 13,-1 0-1,0 0 0,1 0 0,-1-1 1,1 0-1,-1 0 0,1 0 0,-1 0 1,1-1-1,-1 1 0,1-1 0,-1 0 1,8-3-1,15-6-82,0-2 1,0 0 0,-2-2 0,34-22-1,87-78-1228,-108 82 852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8.973"/>
    </inkml:context>
    <inkml:brush xml:id="br0">
      <inkml:brushProperty name="width" value="0.05" units="cm"/>
      <inkml:brushProperty name="height" value="0.05" units="cm"/>
    </inkml:brush>
  </inkml:definitions>
  <inkml:trace contextRef="#ctx0" brushRef="#br0">86 40 18476,'4'-12'1915,"-4"10"-1659,0 1 0,1-1 0,-1 0 1,1 0-1,0 0 0,0 0 0,-1 0 0,1 0 0,0 1 0,1-1 1,-1 0-1,0 1 0,3-3 0,-14 28 2217,-8 4-2390,3 0 1,0 0-1,1 1 1,-13 46-1,26-72-93,0-1-1,0 1 1,1 0-1,-1 0 1,1 0 0,0-1-1,-1 1 1,2 0-1,-1 0 1,0 0-1,0 0 1,1-1 0,-1 1-1,1 0 1,0 0-1,0-1 1,0 1 0,0 0-1,1-1 1,1 4-1,-1-4-25,1 0 0,-1 0 0,1 0 0,-1 0 0,1 0-1,0-1 1,0 1 0,-1-1 0,1 0 0,0 0 0,0 0-1,0 0 1,1 0 0,-1 0 0,0-1 0,0 0 0,6 0 0,3 0-182,-1 0 0,0-1 1,0-1-1,1 0 1,-1 0-1,20-8 1,3-5-221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9.373"/>
    </inkml:context>
    <inkml:brush xml:id="br0">
      <inkml:brushProperty name="width" value="0.05" units="cm"/>
      <inkml:brushProperty name="height" value="0.05" units="cm"/>
    </inkml:brush>
  </inkml:definitions>
  <inkml:trace contextRef="#ctx0" brushRef="#br0">105 1 20172,'-8'4'300,"1"0"0,-1 1 0,1 0 0,0 0 0,0 0 0,0 1 0,1 0 0,0 0 0,0 1 0,1 0 1,-5 7-1,7-10-284,0 0 1,1 0 0,0 0-1,0 0 1,0 1 0,1-1-1,0 0 1,-1 1 0,1-1-1,1 1 1,-1-1 0,1 1-1,0-1 1,0 1 0,0 0-1,0-1 1,1 1 0,0-1-1,0 1 1,0-1 0,0 0-1,3 6 1,-3-7 2,1-1 0,-1 0 0,0 0 0,1 0 0,-1 0 0,1 0 0,0 0 0,0 0 0,0 0 0,0-1 0,0 1 0,0-1 0,0 0 0,0 1 0,0-1 0,1 0 0,-1 0 0,1 0 0,-1-1 0,0 1 0,6 0 0,-4-1 58,1 0 0,-1 0 0,1 0 0,-1-1-1,0 0 1,1 0 0,-1 0 0,0-1 0,0 1 0,1-1-1,-1 0 1,4-3 0,-3 2 79,1-1 0,0 0 0,-1 0 0,0-1 0,0 0 0,0 0 0,7-10-1,-10 12-77,1 0-1,-2 0 1,1-1 0,0 1-1,-1 0 1,1-1-1,-1 1 1,0-1-1,0 1 1,-1-1-1,1 0 1,-1 1-1,1-1 1,-1-4-1,-1 4-149,0 1-1,0-1 1,0 0-1,-1 1 1,1-1-1,-1 1 1,0 0-1,0 0 1,0-1 0,0 1-1,0 0 1,-1 1-1,1-1 1,-1 0-1,0 1 1,0-1-1,0 1 1,0 0-1,0 0 1,0 0-1,-1 1 1,-4-3-1,-3-2-333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9.858"/>
    </inkml:context>
    <inkml:brush xml:id="br0">
      <inkml:brushProperty name="width" value="0.05" units="cm"/>
      <inkml:brushProperty name="height" value="0.05" units="cm"/>
    </inkml:brush>
  </inkml:definitions>
  <inkml:trace contextRef="#ctx0" brushRef="#br0">86 1 19556,'-1'0'186,"0"1"-1,0 0 0,0 0 1,0 0-1,0 0 1,0 0-1,0 0 1,0 0-1,0 0 0,0 0 1,1 0-1,-1 0 1,0 0-1,1 0 1,-1 2-1,-3 3 293,-5 11 654,-1 1 0,-8 26 0,11-24-995,1 0-1,0 0 0,2 0 0,-3 32 0,7-50-135,0 0-1,0-1 1,0 1 0,0 0 0,0-1 0,0 1-1,1 0 1,-1 0 0,0-1 0,1 1 0,0 0 0,-1-1-1,1 1 1,0-1 0,0 1 0,1 1 0,-1-2-4,0 0 1,0 0 0,0-1 0,0 1-1,0-1 1,1 1 0,-1-1-1,0 1 1,0-1 0,0 1 0,0-1-1,0 0 1,1 0 0,-1 0 0,0 0-1,0 0 1,1 0 0,-1 0 0,0 0-1,0 0 1,0 0 0,0-1 0,1 1-1,0-1 1,10-4-7,-1 0 0,0 0-1,12-9 1,-15 9 6,0 0 0,-1 1 0,1 0 1,1 0-1,-1 0 0,1 2 0,14-5 0,-22 7 4,1 0 0,-1 0 0,0 0 0,1 0 0,-1 0 0,0 0 0,1 0 0,-1 0 0,0 0 0,1 1 0,-1-1 0,0 0 1,1 1-1,-1-1 0,0 1 0,0 0 0,1-1 0,-1 1 0,0 0 0,0 0 0,0 0 0,0-1 0,0 1 0,0 0 0,0 1 0,0-1 0,-1 0 0,1 0 0,1 2 0,0 2 2,0 1 0,-1 0 0,0 0 0,0 0 0,1 10 0,-2-11 5,0-1 0,1 0 0,-1 1-1,1-1 1,0 0 0,0 1 0,1-1 0,-1 0 0,3 5 0,-3-9-7,0 1-1,-1-1 1,1 1 0,-1-1-1,1 1 1,0-1-1,0 1 1,-1-1 0,1 0-1,0 1 1,-1-1-1,1 0 1,0 0 0,0 0-1,0 1 1,-1-1-1,1 0 1,0 0 0,0 0-1,0 0 1,-1 0-1,1 0 1,0-1 0,0 1-1,0 0 1,-1 0-1,1 0 1,0-1 0,0 1-1,-1-1 1,1 1 0,1-1-1,24-19 15,-20 16-14,47-34 11,-48 35-11,0 1-1,0-1 0,0 1 0,0 0 1,0 0-1,1 0 0,-1 1 0,0 0 1,9-1-1,-13 2-1,0 0-1,0 0 1,-1 0 0,1 1-1,0-1 1,0 0 0,0 0 0,0 0-1,0 1 1,0-1 0,-1 1 0,1-1-1,0 1 1,0-1 0,0 1-1,-1-1 1,1 1 0,0-1 0,-1 1-1,1 0 1,-1-1 0,1 1 0,0 1-1,0 0 0,0 0-1,0 1 0,0-1 0,-1 0 1,1 1-1,-1-1 0,1 0 1,-1 1-1,0 1 0,0 4-3,0 0 0,-1 0 1,0 0-1,-4 11 0,2 0 28,3-19-21,0 0 0,0 0 0,0 1 0,0-1 0,0 0 0,0 0 0,0 0 0,0 1 0,0-1 0,0 0 0,0 0 0,0 0 0,0 1 0,0-1 0,0 0 0,0 0 0,0 0 0,0 0 0,0 1 0,0-1-1,1 0 1,-1 0 0,0 0 0,0 0 0,0 1 0,0-1 0,0 0 0,1 0 0,-1 0 0,0 0 0,0 0 0,0 0 0,0 0 0,1 1 0,-1-1 0,3-1-8,0 0 1,-1 0-1,1-1 0,-1 1 1,1 0-1,-1-1 1,1 0-1,2-2 0,16-13-197,-16 13 72,0-1-1,0 1 1,0 0-1,1 0 0,-1 1 1,1 0-1,0 0 1,0 0-1,0 0 1,1 1-1,7-2 0,-13 4 112,-1 0-1,1 0 1,-1 0 0,1 0-1,-1 0 1,1 0-1,-1 0 1,1 0-1,-1 1 1,1-1-1,-1 0 1,1 0-1,-1 0 1,1 1-1,-1-1 1,0 0 0,1 1-1,-1-1 1,1 0-1,-1 1 1,0-1-1,1 0 1,-1 1-1,0-1 1,1 1-1,-1-1 1,0 0-1,0 1 1,1-1-1,-1 2 1,2 19-336,-3-15 538,0 0 1,-1 0-1,1 0 1,-5 10 0,6-15-172,0-1 0,0 0 1,-1 1-1,1-1 1,0 0-1,0 0 0,0 1 1,0-1-1,-1 0 0,1 0 1,0 1-1,0-1 1,0 0-1,-1 0 0,1 0 1,0 1-1,0-1 0,-1 0 1,1 0-1,0 0 0,-1 0 1,1 0-1,0 1 1,-1-1-1,1 0 0,0 0 1,0 0-1,-1 0 0,0 0 1,-8-6 139,-6-7 72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0.665"/>
    </inkml:context>
    <inkml:brush xml:id="br0">
      <inkml:brushProperty name="width" value="0.05" units="cm"/>
      <inkml:brushProperty name="height" value="0.05" units="cm"/>
    </inkml:brush>
  </inkml:definitions>
  <inkml:trace contextRef="#ctx0" brushRef="#br0">61 6 19068,'5'-5'4769,"-7"20"-2778,-9 38-1648,7-38 72,-3 20-296,-8 31-13,-11 117 1,28-159-78,4-17 49,-5-7-71,0 0 1,0 0 0,-1 0-1,1 0 1,0 0 0,-1-1-1,1 1 1,0 0-1,-1 0 1,1-1 0,0 1-1,-1 0 1,1-1 0,-1 1-1,1-1 1,-1 1 0,1-1-1,0 0 1,23-24 240,-2 0 1,33-49 0,0-1 144,75-82-268,-129 156-184,14-18-318,-12 9 179,-3 10 192,0 0 0,0 0 0,0 0 0,0-1 0,0 1 0,0 0 0,0 0 0,-1 0 1,1-1-1,0 1 0,0 0 0,0 0 0,0 0 0,0 0 0,0 0 0,-1-1 0,1 1 1,0 0-1,0 0 0,0 0 0,0 0 0,-1 0 0,1 0 0,0 0 0,0 0 0,0 0 1,-1 0-1,1-1 0,0 1 0,0 0 0,0 0 0,-1 0 0,1 0 0,0 0 0,0 0 1,0 1-1,-1-1 0,1 0 0,-15 2-270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086"/>
    </inkml:context>
    <inkml:brush xml:id="br0">
      <inkml:brushProperty name="width" value="0.05" units="cm"/>
      <inkml:brushProperty name="height" value="0.05" units="cm"/>
    </inkml:brush>
  </inkml:definitions>
  <inkml:trace contextRef="#ctx0" brushRef="#br0">1 0 20908,'8'20'1961,"5"-13"-1329,4 0-304,4-2 792,-1-4-327,1 1-1058,2 2-591,-4-3 680,-1 1-192,-5-2-192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455"/>
    </inkml:context>
    <inkml:brush xml:id="br0">
      <inkml:brushProperty name="width" value="0.05" units="cm"/>
      <inkml:brushProperty name="height" value="0.05" units="cm"/>
    </inkml:brush>
  </inkml:definitions>
  <inkml:trace contextRef="#ctx0" brushRef="#br0">141 17 17916,'-5'0'323,"0"0"0,0 0 1,0 1-1,0-1 0,0 1 1,0 1-1,0-1 0,0 1 0,0-1 1,0 1-1,1 1 0,-1-1 1,1 1-1,-1-1 0,1 1 0,0 1 1,0-1-1,0 0 0,1 1 0,-1 0 1,1 0-1,-5 8 0,4-7-249,0 2 0,0-1 0,1 0 0,-1 1-1,2 0 1,-1-1 0,1 1 0,0 0 0,0 0-1,1 1 1,0-1 0,0 0 0,0 0 0,1 1 0,2 11-1,-2-17-53,0 0 0,0 1 0,1-1 0,-1 0-1,1 0 1,0 1 0,0-1 0,0 0 0,0 0-1,0 0 1,0 0 0,0 0 0,1 0 0,-1 0-1,1 0 1,-1-1 0,1 1 0,0-1 0,0 1-1,-1-1 1,1 1 0,0-1 0,1 0 0,-1 0-1,0 0 1,0 0 0,0 0 0,0-1 0,1 1 0,-1-1-1,0 1 1,1-1 0,-1 0 0,0 0 0,1 0-1,1 0 1,3-1 53,-1-1 0,0 1-1,0-1 1,0 0 0,-1 0-1,1-1 1,0 0 0,-1 0-1,0 0 1,0-1 0,0 1-1,7-8 1,-5 5-11,-1-1 0,0 1 0,0-1 0,-1-1 0,0 1 0,0-1 0,-1 0 0,0 0 0,0 0 0,-1 0 0,0-1 0,-1 0 0,0 1 0,0-1 0,-1 0 0,0 0 0,0 0 0,-1 0 0,-1-11 0,1 18-140,0 0-1,-1 1 1,1-1-1,-1 1 1,1-1 0,-1 1-1,0-1 1,1 1-1,-1-1 1,0 1-1,0 0 1,0-1-1,0 1 1,0 0-1,-1 0 1,1 0 0,0-1-1,-1 2 1,1-1-1,0 0 1,-1 0-1,1 0 1,-1 0-1,1 1 1,-1-1-1,1 1 1,-1-1 0,0 1-1,1 0 1,-1 0-1,0 0 1,1 0-1,-1 0 1,0 0-1,1 0 1,-1 0-1,0 0 1,1 1 0,-1-1-1,1 1 1,-1-1-1,1 1 1,-1 0-1,1 0 1,-1-1-1,1 1 1,-1 0-1,1 0 1,0 0 0,0 1-1,0-1 1,-1 0-1,1 0 1,0 1-1,1-1 1,-1 0-1,0 1 1,0-1-1,0 1 1,1-1 0,-1 1-1,1 0 1,-1 1-1,2 9-841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829"/>
    </inkml:context>
    <inkml:brush xml:id="br0">
      <inkml:brushProperty name="width" value="0.05" units="cm"/>
      <inkml:brushProperty name="height" value="0.05" units="cm"/>
    </inkml:brush>
  </inkml:definitions>
  <inkml:trace contextRef="#ctx0" brushRef="#br0">116 1 20660,'-6'0'450,"0"1"0,0 0-1,1 0 1,-1 1-1,0 0 1,0 0 0,1 0-1,-1 1 1,1 0-1,-6 3 1,7-3-357,0-1-1,0 1 1,0 0 0,1 0 0,-1 1-1,1-1 1,-1 1 0,1 0-1,0 0 1,1 0 0,-1 0-1,-3 7 1,6-10-101,0-1 0,0 1 1,0 0-1,0-1 0,0 1 0,0 0 0,0-1 1,0 1-1,1-1 0,-1 1 0,0 0 0,0-1 1,1 1-1,-1 0 0,0-1 0,1 1 0,-1-1 1,0 1-1,1-1 0,-1 1 0,1-1 0,-1 1 0,1-1 1,-1 0-1,1 1 0,-1-1 0,1 0 0,0 1 1,-1-1-1,1 0 0,-1 0 0,1 1 0,0-1 1,-1 0-1,1 0 0,0 0 0,-1 0 0,1 0 1,0 0-1,31 3-399,-30-3 363,32 0-413,-24 0 336,-1-1 0,1 1 0,0 1 0,-1-1 0,1 2 0,-1-1 0,1 1 0,-1 1 1,0 0-1,0 0 0,13 7 0,-21-9 125,0-1 0,1 1 0,-1 0 0,0 1 1,0-1-1,0 0 0,0 0 0,0 0 0,0 1 0,0-1 1,-1 0-1,1 1 0,0-1 0,-1 1 0,1-1 0,-1 1 1,1-1-1,-1 1 0,0-1 0,0 1 0,1-1 0,-1 1 1,0-1-1,-1 1 0,1 0 0,0-1 0,0 1 0,-1-1 1,1 1-1,-1-1 0,1 1 0,-1-1 0,1 0 0,-1 1 1,0-1-1,-1 2 0,-2 4 155,-1-1 1,1 0-1,-1 0 0,0-1 1,0 1-1,-8 5 0,4-4 152,-1 0-1,0 0 1,-13 7-1,20-13-279,0 1 1,0-1-1,0 0 0,0 0 1,0 0-1,0 0 0,-1-1 1,1 1-1,0-1 0,0 0 1,-1 0-1,1 0 0,0 0 1,0-1-1,-1 1 0,1-1 1,-3-1-1,4 1-115,1 0-1,-1 0 1,1 0 0,-1 0-1,1 0 1,-1-1-1,1 1 1,0 0 0,0-1-1,0 1 1,0-1-1,0 1 1,0-1 0,0 0-1,0 1 1,1-1-1,-1 0 1,0 0 0,1 0-1,0 1 1,-1-1-1,1-3 1,0-43-764,0 47 845,5-38-671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2.252"/>
    </inkml:context>
    <inkml:brush xml:id="br0">
      <inkml:brushProperty name="width" value="0.05" units="cm"/>
      <inkml:brushProperty name="height" value="0.05" units="cm"/>
    </inkml:brush>
  </inkml:definitions>
  <inkml:trace contextRef="#ctx0" brushRef="#br0">52 1 17764,'1'1'148,"1"0"1,-1 0-1,0 0 0,1 0 1,-1 0-1,0 1 1,0-1-1,0 1 0,0-1 1,0 1-1,0-1 1,0 1-1,-1-1 0,1 1 1,0 0-1,-1-1 1,0 1-1,1 0 0,-1-1 1,0 1-1,0 0 1,0 0-1,0 0 0,0-1 1,0 1-1,-1 1 1,0 10 543,-1-2 1,-7 22-1,5-18 43,1-5-484,-11 38 430,3 1 0,1 1-1,-5 83 1,17-117-667,-1-16-13,-1 0 0,0 0 0,0 0 0,0 0 0,0 0 0,0 1 0,0-1 1,0 0-1,0 0 0,0 0 0,0 0 0,1 0 0,-1 0 0,0 1 0,0-1 0,0 0 0,0 0 0,0 0 0,0 0 0,1 0 1,-1 0-1,0 0 0,0 0 0,0 0 0,0 0 0,1 0 0,-1 0 0,0 0 0,0 0 0,0 0 0,0 0 0,0 0 0,1 0 1,-1 0-1,0 0 0,0 0 0,0 0 0,0 0 0,1 0 0,-1 0 0,1-2 4,1 1-1,-1 0 1,0-1 0,0 1-1,0-1 1,0 0 0,0 1 0,0-1-1,0 0 1,0 0 0,0-3-1,9-28-12,-2 0 0,4-41 0,4-17-221,-16 90 225,0 1 0,0 0 0,0 0 1,0 0-1,0 0 0,0 0 0,0 0 0,0-1 0,0 1 1,0 0-1,0 0 0,0 0 0,0 0 0,0 0 0,0 0 1,0 0-1,0-1 0,0 1 0,1 0 0,-1 0 0,0 0 1,0 0-1,0 0 0,0 0 0,0 0 0,0 0 0,0 0 1,0 0-1,1 0 0,-1 0 0,0-1 0,0 1 0,0 0 1,0 0-1,0 0 0,0 0 0,1 0 0,-1 0 0,0 0 0,0 0 1,0 0-1,0 0 0,0 0 0,0 1 0,1-1 0,6 6-96,12 22 26,-3-5 2,-11-18 66,0-1-1,0 1 1,0-1-1,0 0 1,1 0-1,0-1 1,0 1 0,0-1-1,0-1 1,0 1-1,11 2 1,-14-4 6,0-1-1,-1 1 1,1-1 0,0 0 0,-1 1 0,1-1-1,0 0 1,0-1 0,-1 1 0,1 0-1,0-1 1,-1 0 0,1 1 0,-1-1 0,1 0-1,-1 0 1,1-1 0,-1 1 0,0 0 0,1-1-1,-1 0 1,0 1 0,0-1 0,0 0 0,0 0-1,-1 0 1,1 0 0,0 0 0,-1-1 0,1 1-1,0-3 1,-1 3 3,0 1 1,-1-1-1,1 1 0,-1 0 1,1-1-1,-1 1 0,1-1 0,-1 1 1,0-1-1,0 1 0,0-1 1,0 1-1,0-1 0,0 1 0,0-1 1,-1 1-1,1-1 0,-1 1 1,1-1-1,-1 1 0,1-1 1,-1 1-1,0 0 0,1-1 0,-2-1 1,1 3-2,0-1 1,0 0-1,0 1 0,0-1 1,0 1-1,0-1 1,0 1-1,0-1 1,0 1-1,0 0 0,-1 0 1,1-1-1,0 1 1,0 0-1,0 0 1,0 0-1,0 0 0,0 0 1,-1 1-1,1-1 1,0 0-1,0 0 1,0 1-1,0-1 1,0 0-1,0 1 0,0-1 1,0 1-1,0 0 1,0-1-1,0 1 1,0 0-1,1 0 0,-2 0 1,-4 5 9,0 0-1,0 0 1,1 0 0,0 1 0,1-1 0,-8 15-1,10-18-2,0 0-1,1 0 0,-1 0 1,1 0-1,0 1 1,0-1-1,0 0 0,1 0 1,-1 1-1,1-1 0,0 1 1,-1-1-1,2 0 0,-1 1 1,0-1-1,1 1 0,-1-1 1,3 6-1,-2-8-3,0 1-1,0-1 1,0 0 0,0 0-1,0 0 1,1 0 0,-1 0-1,0 0 1,1 0 0,-1 0-1,1 0 1,-1-1 0,1 1-1,-1 0 1,1-1 0,-1 0-1,1 1 1,0-1 0,-1 0-1,1 0 1,0 0 0,-1 0-1,1 0 1,0 0 0,2-1-1,6 0 24,0-1 0,19-7 0,-22 7-23,67-27-126,-57 21 46,-1 1 0,1 0-1,1 2 1,-1 0 0,1 1-1,-1 0 1,20 0 0,-35 3 64,-1 1 1,1 0-1,0 1 1,0-1-1,0 0 1,0 0-1,0 1 1,0-1-1,-1 1 1,1 0-1,0-1 1,0 1-1,-1 0 1,1 0-1,-1 0 1,1 0-1,-1 0 1,1 1-1,-1-1 1,3 3-1,-2 0 38,0 0 1,0 0-1,0 0 0,0 0 1,-1 1-1,2 6 0,4 13 285,-6-23-294,-1 0 0,1 0 0,-1-1 0,0 1 0,1 0 0,0 0 0,-1-1 0,1 1 0,-1 0 0,1-1-1,0 1 1,-1 0 0,1-1 0,0 1 0,0-1 0,0 0 0,-1 1 0,1-1 0,0 1 0,0-1-1,0 0 1,0 0 0,0 0 0,0 1 0,-1-1 0,1 0 0,0 0 0,0 0 0,0 0 0,0 0 0,0-1-1,0 1 1,0 0 0,0 0 0,-1-1 0,1 1 0,1-1 0,5-2 32,-1 0 1,0 0-1,12-8 0,-9 5 7,-4 2-31,14-7 33,26-12 0,-41 21-70,0 0-1,0 0 0,0 1 1,0 0-1,0-1 1,1 2-1,-1-1 0,0 0 1,1 1-1,-1 0 1,1 0-1,-1 0 0,6 2 1,-8-2-5,-1 1 1,1 0 0,-1 0-1,1 0 1,-1 1 0,1-1 0,-1 0-1,0 1 1,1-1 0,-1 0-1,0 1 1,0-1 0,0 1-1,0 0 1,-1-1 0,1 1 0,0 0-1,-1-1 1,1 1 0,-1 0-1,1 0 1,-1 2 0,0-2-4,1-1 1,-1 1 0,0-1 0,0 1-1,0-1 1,1 1 0,-2-1-1,1 1 1,0-1 0,0 1-1,0-1 1,-1 1 0,1-1-1,-1 1 1,1-1 0,-1 1-1,0-1 1,0 0 0,1 1-1,-1-1 1,0 0 0,0 0-1,0 0 1,0 0 0,-2 2-1,-7-1-127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18.335"/>
    </inkml:context>
    <inkml:brush xml:id="br0">
      <inkml:brushProperty name="width" value="0.05" units="cm"/>
      <inkml:brushProperty name="height" value="0.05" units="cm"/>
    </inkml:brush>
  </inkml:definitions>
  <inkml:trace contextRef="#ctx0" brushRef="#br0">325 19 13203,'-5'1'167,"0"0"0,0 0 1,0 0-1,1 1 0,-1 0 0,1 0 0,-1 0 1,1 0-1,0 1 0,0-1 0,0 1 1,0 0-1,0 1 0,1-1 0,-1 1 1,1-1-1,0 1 0,0 0 0,-3 5 1,-43 65 44,3 3 1,-70 161 0,109-219-142,1 0 0,1 1 0,1 0 1,1 0-1,0 1 0,2-1 0,1 35 0,0-46-61,1 0 0,0 1 0,1-1 1,0 0-1,0 1 0,1-1 0,0-1 1,1 1-1,0 0 0,0-1 0,1 0 1,0 0-1,0 0 0,1 0 0,0-1 0,0 0 1,1 0-1,11 9 0,-15-14-5,0 0 0,0 0-1,0 0 1,0-1 0,0 1-1,1-1 1,-1 1 0,0-1-1,1 0 1,-1-1 0,1 1 0,-1 0-1,1-1 1,0 0 0,-1 0-1,1 0 1,-1 0 0,1-1-1,-1 1 1,1-1 0,-1 0 0,1 0-1,-1 0 1,0-1 0,0 1-1,1-1 1,-1 1 0,0-1-1,0 0 1,0-1 0,-1 1 0,4-3-1,3-5 60,-1 1 0,1-2-1,-2 1 1,0-1-1,0 0 1,-1-1 0,8-18-1,8-27 233,-2 0-1,-3-1 1,-3-1-1,-2-1 1,-3 1-1,3-111 1,-12 153-336,-1 0-1,0 1 1,-1-1 0,-5-17 0,5 26-179,-1 1 0,0-1 1,0 0-1,0 1 1,-1 0-1,0 0 0,-1 0 1,1 0-1,-2 1 0,-5-8 1,3 6-302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6.424"/>
    </inkml:context>
    <inkml:brush xml:id="br0">
      <inkml:brushProperty name="width" value="0.05" units="cm"/>
      <inkml:brushProperty name="height" value="0.05" units="cm"/>
    </inkml:brush>
  </inkml:definitions>
  <inkml:trace contextRef="#ctx0" brushRef="#br0">7 268 18636,'-1'-5'157,"0"1"-1,0-1 1,0 1 0,0-1 0,0 1-1,1-1 1,0 1 0,0-1 0,0 1 0,1-1-1,-1 0 1,1 1 0,0-1 0,3-6-1,-1 5-39,0 0 0,1 1 0,0-1 0,0 1 0,0-1 0,0 1 0,1 1 0,0-1 0,8-6 0,10-6 60,2 1 1,0 2 0,0 0 0,2 2-1,-1 0 1,2 2 0,-1 1 0,1 1-1,0 2 1,1 0 0,0 2-1,0 1 1,0 2 0,31 2 0,-42 0-141,0 1-1,0 1 1,-1 1 0,1 1 0,-1 0 0,33 15 0,-43-16-31,0 0 0,1 1 0,-2-1 0,1 2 0,-1-1 0,1 1 0,8 10 0,-12-12-7,0 0-1,0 0 0,-1 1 1,1-1-1,-1 1 0,0 0 0,0 0 1,-1 0-1,1 0 0,-1 0 1,0 0-1,-1 0 0,1 7 0,-1-8 3,0-1 0,0 1 0,-1 0 0,0 0 0,0 0-1,0 0 1,0 0 0,0 0 0,-1-1 0,1 1 0,-1-1-1,0 1 1,-4 4 0,1-2 2,0 0 0,-1-1 0,1 0 0,-1 0 1,0 0-1,-11 6 0,-6 1 16,0-1 0,0-2 0,-30 9 0,42-14-93,-23 7-504,-1-1-1,-58 9 0,104-27-162,17 2 234</inkml:trace>
  <inkml:trace contextRef="#ctx0" brushRef="#br0" timeOffset="1">1078 1 19268,'-10'15'533,"1"0"0,0 0 0,1 1 0,0 1 0,2-1 0,0 1 0,-5 23 0,-16 129-37,22-119-347,-19 79 1,21-119-162,1-5 67,0 1 0,1-1 1,0 1-1,0-1 1,0 11-1,1-16-42,0 1 0,0 0-1,0-1 1,0 1-1,0-1 1,0 1-1,0-1 1,1 1-1,-1-1 1,0 1 0,0-1-1,1 1 1,-1-1-1,0 1 1,1-1-1,-1 1 1,0-1-1,1 0 1,-1 1 0,1-1-1,-1 0 1,0 1-1,1-1 1,0 1-1,1-1 12,-1 0-1,1 0 1,-1 0-1,1 0 1,-1 0-1,1 0 1,-1 0-1,0 0 1,1 0-1,-1-1 1,1 1-1,-1-1 0,0 1 1,2-1-1,30-14 454,53-34-1,-26 14-143,283-177 270,-340 210-639,4-2-307,-1-1 1,0 0 0,0 0 0,7-8 0,-13 13 327,-1 0 0,1 0 0,0 0 0,0 0 0,-1 0 0,1 0 0,0 0 0,0 0 1,-1 0-1,1 0 0,0 0 0,0 0 0,-1 0 0,1 0 0,0-1 0,0 1 0,0 0 0,-1 0 0,1 0 1,0 0-1,0 0 0,-1 0 0,1-1 0,0 1 0,0 0 0,0 0 0,0 0 0,-1 0 0,1-1 0,0 1 1,0 0-1,0 0 0,0-1 0,0 1 0,0 0 0,0 0 0,0 0 0,0-1 0,0 1 0,-1 0 0,1 0 1,0-1-1,0 1 0,0 0 0,1 0 0,-1-1 0,0 1 0,0 0 0,0 0 0,0-1 0,0 1 0,0 0 1,0 0-1,0-1 0,0 1 0,0 0 0,1 0 0,-1 0 0,0-1 0,0 1 0,-16 5-589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19.561"/>
    </inkml:context>
    <inkml:brush xml:id="br0">
      <inkml:brushProperty name="width" value="0.05" units="cm"/>
      <inkml:brushProperty name="height" value="0.05" units="cm"/>
    </inkml:brush>
  </inkml:definitions>
  <inkml:trace contextRef="#ctx0" brushRef="#br0">328 24 12611,'-1'-1'70,"1"0"0,-1 0 0,1 1 1,-1-1-1,1 0 0,-1 1 0,0-1 1,1 1-1,-1-1 0,1 1 0,-1-1 1,0 1-1,0 0 0,1-1 0,-1 1 1,0 0-1,0-1 0,1 1 0,-1 0 1,0 0-1,0 0 0,0 0 0,0-1 1,1 1-1,-2 1 0,-1-1 32,1 0 0,0 1 0,-1 0 0,1 0 0,0 0 1,-1 0-1,1 0 0,-4 2 0,-3 4 141,0 0 1,-15 16 0,23-22-202,-22 23 44,2 1 1,1 1-1,1 0 1,2 2-1,-17 32 1,16-22 36,1 1 0,2 0 1,-15 65-1,22-65 47,1 1 0,-4 76 1,11-100-148,0 0 1,1 0 0,1 0-1,0 0 1,1 0 0,1-1-1,1 1 1,0-1 0,0 0-1,10 17 1,-12-27-5,0 0-1,0-1 1,0 1 0,1-1-1,-1 0 1,1 0 0,0 0 0,0-1-1,1 1 1,-1-1 0,1 0-1,-1 0 1,1-1 0,0 1 0,0-1-1,0 0 1,1 0 0,-1-1-1,0 1 1,11 0 0,-8-2 17,-1 0 1,0-1-1,1 0 1,-1 0-1,0 0 1,0-1-1,0 0 0,0-1 1,0 1-1,0-1 1,0-1-1,-1 1 1,0-1-1,0 0 1,7-6-1,4-6 80,-1 0 0,0 0-1,-2-2 1,0 0 0,0 0 0,-2-1-1,-1-1 1,0 0 0,-1-1 0,-2 0-1,8-24 1,-2-4 121,-2-2-1,-2 1 1,5-94-1,-12 6-232,-4 114-229,-1 1 0,-2-1 0,-9-38 0,12 59 177,0 0 0,1-1 0,-2 1-1,1 0 1,0 0 0,-1-1 0,1 1 0,-1 0 0,0 1 0,0-1-1,0 0 1,0 0 0,-1 1 0,1 0 0,-1-1 0,1 1-1,-1 0 1,0 0 0,0 0 0,0 1 0,0-1 0,0 1 0,0-1-1,0 1 1,-1 0 0,1 0 0,0 1 0,-6-1 0,-27 0-439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4.688"/>
    </inkml:context>
    <inkml:brush xml:id="br0">
      <inkml:brushProperty name="width" value="0.05" units="cm"/>
      <inkml:brushProperty name="height" value="0.05" units="cm"/>
    </inkml:brush>
  </inkml:definitions>
  <inkml:trace contextRef="#ctx0" brushRef="#br0">11 1219 13555,'-1'0'75,"0"-1"0,1 0 0,-1 1 0,0-1 1,0 0-1,1 0 0,-1 0 0,1 1 0,-1-1 0,1 0 0,-1 0 1,1 0-1,-1 0 0,1 0 0,0 0 0,-1 0 0,1 0 1,0 0-1,0 0 0,0 0 0,0 0 0,0 0 0,0 0 0,0 0 1,0 0-1,0 0 0,0 0 0,1 0 0,-1 0 0,0 0 0,1 0 1,-1 0-1,1 0 0,-1 0 0,1 1 0,-1-1 0,1 0 0,0 0 1,-1 0-1,1 1 0,0-1 0,0 0 0,0 0 0,5-4 188,-1 0 0,1 0 0,0 0 0,11-5 0,19-9-43,0 2 0,1 1 0,1 2 0,1 2 0,59-12 0,205-17-316,-286 40 107,453-18-477,1 35 157,309-7 536,-206-54 107,32-1-252,-449 39-64,335-23 32,-3-41 47,265-146 27,-27-69-20,-516 188-85,133-51-80,-291 134-313,-53 15 351,1 0-1,-1 0 1,1 0-1,-1-1 1,0 1 0,1 0-1,-1 0 1,0-1-1,1 1 1,-1 0-1,0-1 1,1 1 0,-1 0-1,0-1 1,0 1-1,1 0 1,-1-1-1,0 1 1,0-1 0,0 1-1,0-1 1,1 1-1,-1 0 1,0-1-1,0 1 1,0-1 0,0 1-1,0-1 1,0 1-1,0-1 1,0 1-1,0 0 1,-1-1 0,1 1-1,0-1 1,-7-17-177,5 16 99,-5-12-143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5.075"/>
    </inkml:context>
    <inkml:brush xml:id="br0">
      <inkml:brushProperty name="width" value="0.05" units="cm"/>
      <inkml:brushProperty name="height" value="0.05" units="cm"/>
    </inkml:brush>
  </inkml:definitions>
  <inkml:trace contextRef="#ctx0" brushRef="#br0">2 151 16171,'0'-2'82,"-1"-1"-1,1 1 0,-1-1 1,1 1-1,0-1 0,0 1 1,0-1-1,1 1 0,-1 0 1,1-1-1,-1 1 0,1-1 1,0 1-1,0 0 0,0-1 0,0 1 1,0 0-1,0 0 0,1 0 1,-1 0-1,1 0 0,-1 0 1,1 0-1,0 1 0,0-1 1,0 0-1,2-1 0,6-4 118,0 0 1,0 0-1,0 1 0,15-7 0,0 4 11,0 0-1,1 1 1,0 2 0,0 0-1,0 2 1,1 1-1,27 1 1,189 13 278,-193-7-434,-19-1-31,-15-3-20,0 1 0,0 1 0,-1 0 0,1 1-1,15 6 1,-30-9 9,0 0 1,0 1-1,-1-1 0,1 1 0,0-1 0,0 1 0,0 0 0,-1-1 0,1 1 0,0 0 0,-1 0 1,1-1-1,0 1 0,-1 0 0,1 0 0,-1 0 0,1 0 0,-1 0 0,0 0 0,1-1 0,-1 1 1,0 0-1,0 0 0,1 0 0,-1 0 0,0 0 0,0 0 0,0 0 0,0 0 0,0 0 0,-1 0 1,1 0-1,0 0 0,0 0 0,-1 0 0,1 0 0,-1 0 0,1 0 0,0 0 0,-1 0 0,0 0 1,1-1-1,-2 3 0,-4 5 102,1-1-1,-1 1 1,-12 10 0,13-13-41,-195 211 571,182-199-722,-31 25 1,38-34-99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7.658"/>
    </inkml:context>
    <inkml:brush xml:id="br0">
      <inkml:brushProperty name="width" value="0.05" units="cm"/>
      <inkml:brushProperty name="height" value="0.05" units="cm"/>
    </inkml:brush>
  </inkml:definitions>
  <inkml:trace contextRef="#ctx0" brushRef="#br0">6 29 16948,'-6'-1'1928,"9"-1"-976,2-1-320,12 1 1473,7-3-769,9 1-416,7 0-136,5-1-263,5 3-97,-4 2-288,-2 1-184,-7 2-488,-5 0-281,-9 1-543,-12-1 1064,-12 1-240,-13 2-256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8.061"/>
    </inkml:context>
    <inkml:brush xml:id="br0">
      <inkml:brushProperty name="width" value="0.05" units="cm"/>
      <inkml:brushProperty name="height" value="0.05" units="cm"/>
    </inkml:brush>
  </inkml:definitions>
  <inkml:trace contextRef="#ctx0" brushRef="#br0">1 13 16948,'7'9'1880,"19"-2"-936,5-5-368,15-2 929,6 0-353,2-3-624,1-1-528,-2-4 216,-2 1-136,-5-1-288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8.452"/>
    </inkml:context>
    <inkml:brush xml:id="br0">
      <inkml:brushProperty name="width" value="0.05" units="cm"/>
      <inkml:brushProperty name="height" value="0.05" units="cm"/>
    </inkml:brush>
  </inkml:definitions>
  <inkml:trace contextRef="#ctx0" brushRef="#br0">1 7 17492,'9'-2'853,"0"0"0,1 1 0,0 0 0,-1 1-1,20 1 1,-13 0-256,-1 2 0,28 7 0,-27-5-499,0 1 1,0 0-1,-1 2 1,0 0-1,23 16 1,-33-21-105,-1 1 0,1 0 0,-1 0 0,0 0 0,-1 0 0,1 1 0,-1-1 0,0 1 0,3 6 0,-4-8 4,-1 0-1,0 0 1,0 0 0,0 0 0,-1 0 0,1 1 0,-1-1 0,0 0-1,0 0 1,0 1 0,0-1 0,-1 0 0,1 0 0,-1 0-1,0 1 1,1-1 0,-3 4 0,-1 0 28,0 0 1,0 1-1,-1-1 0,0-1 0,-1 1 1,1-1-1,-1 0 0,-8 6 0,-55 41 304,67-52-324,-24 18 186,10-7-862,-1-1 0,-29 16 0,38-25 350,10-3-129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1.016"/>
    </inkml:context>
    <inkml:brush xml:id="br0">
      <inkml:brushProperty name="width" value="0.05" units="cm"/>
      <inkml:brushProperty name="height" value="0.05" units="cm"/>
    </inkml:brush>
  </inkml:definitions>
  <inkml:trace contextRef="#ctx0" brushRef="#br0">177 9 20868,'0'-1'127,"1"0"0,-1 1-1,1-1 1,-1 1 0,1-1-1,0 1 1,-1-1 0,1 1-1,-1-1 1,1 1-1,0 0 1,-1-1 0,1 1-1,0 0 1,-1-1 0,1 1-1,0 0 1,0 0 0,1 0-1,-2 0-68,0 0-1,0 0 0,1 1 1,-1-1-1,0 0 0,0 1 1,1-1-1,-1 0 0,0 1 1,0-1-1,0 1 0,0-1 1,1 0-1,-1 1 0,0-1 1,0 1-1,0-1 0,0 0 1,0 1-1,0-1 1,0 1-1,0-1 0,0 0 1,-1 1-1,-6 33 878,-95 234-361,30-92-284,71-173-285,-1 2 27,1 0-1,-1 0 1,0 0-1,1 0 1,0 0 0,0 9-1,1-14-20,0 1-1,0 0 1,0 0 0,0-1-1,0 1 1,1 0-1,-1 0 1,0-1 0,1 1-1,-1 0 1,0 0-1,1-1 1,-1 1-1,1 0 1,-1-1 0,1 1-1,-1-1 1,1 1-1,-1-1 1,2 2 0,-1-2 9,1 1 1,-1-1 0,1 1-1,-1-1 1,1 1 0,-1-1-1,1 0 1,-1 0 0,1 0-1,0 0 1,-1 0 0,1 0-1,-1 0 1,3-1 0,31-7 334,0-1 0,43-17 0,-22 6-30,-38 14-238,1-1-26,1 0 1,0 2-1,0 0 0,1 1 1,29-1-1,-40 6-1245,-16-1-89,-17 2 304,1-3 258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1.466"/>
    </inkml:context>
    <inkml:brush xml:id="br0">
      <inkml:brushProperty name="width" value="0.05" units="cm"/>
      <inkml:brushProperty name="height" value="0.05" units="cm"/>
    </inkml:brush>
  </inkml:definitions>
  <inkml:trace contextRef="#ctx0" brushRef="#br0">296 55 20196,'1'-1'125,"0"0"-1,0 0 1,-1-1-1,1 1 1,0 0-1,-1 0 1,1 0 0,-1 0-1,1-1 1,-1 1-1,1 0 1,-1-1-1,0 1 1,0 0-1,1-1 1,-1 1-1,0 0 1,0-1-1,0 1 1,-1 0-1,1-1 1,0 1-1,0 0 1,-1 0-1,1-1 1,-1 1 0,1 0-1,-1 0 1,0 0-1,0-2 1,-1 1-3,1 1 0,-1 0 0,1-1 0,-1 1 0,0 0 0,0 0 0,1 0 0,-1 0 0,0 1 0,0-1 1,0 0-1,0 1 0,0-1 0,0 1 0,0 0 0,0-1 0,0 1 0,0 0 0,0 0 0,-2 1 0,-3 0-41,-1 1 0,1 0 0,0 1 0,0-1 0,0 1-1,0 1 1,0-1 0,1 1 0,0 1 0,0-1 0,0 1 0,0 0-1,1 0 1,-1 1 0,-5 7 0,-5 8 13,1 1-1,0 0 1,-11 25 0,12-19 25,1 0 1,1 1 0,-10 43-1,17-52-65,1 0 0,1 0 0,1 0-1,1 0 1,0 0 0,4 28 0,-2-40-101,1 1 0,0-1 0,0-1 1,1 1-1,0 0 0,0-1 1,1 1-1,-1-1 0,2 0 0,6 9 1,-8-12-122,1 0 0,0 1 1,0-2-1,0 1 1,0 0-1,1-1 0,-1 0 1,1 0-1,0 0 0,0 0 1,0-1-1,0 0 1,1 0-1,-1 0 0,1-1 1,5 1-1,7-2-487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2.570"/>
    </inkml:context>
    <inkml:brush xml:id="br0">
      <inkml:brushProperty name="width" value="0.05" units="cm"/>
      <inkml:brushProperty name="height" value="0.05" units="cm"/>
    </inkml:brush>
  </inkml:definitions>
  <inkml:trace contextRef="#ctx0" brushRef="#br0">21 46 11418,'2'-7'464,"10"-15"10510,-12 33-8882,-15 190 64,-4 149-1958,24-355 171,2-9-233,14-72 328,10-102 1,7-28-384,-37 212-95,0 0 1,0 0 0,0 0-1,1 0 1,-1 0-1,1 0 1,0 0-1,0 0 1,1 1-1,-1 0 1,1-1 0,0 1-1,4-5 1,-4 7-15,-1-1 0,1 1 0,0-1 0,-1 1 0,1 0 0,0 0 0,0 0 0,0 0 0,0 1 0,0-1 0,-1 1 0,1 0 1,0 0-1,0 0 0,0 0 0,0 0 0,0 1 0,0-1 0,6 3 0,-5-2-11,1 0 0,-1 0-1,0 1 1,0 0 0,0 0 0,1 0 0,-2 0-1,1 1 1,0-1 0,0 1 0,-1 0-1,0 0 1,0 0 0,6 8 0,-7-8 30,-1 0 0,1 0-1,-1 0 1,0 1 0,0-1 0,0 0 0,0 1 0,-1-1 0,1 1-1,-1-1 1,0 1 0,0 0 0,0-1 0,-1 1 0,1-1 0,-1 1 0,1-1-1,-1 0 1,-3 6 0,1-1 48,0 0 0,-1-1 0,-1 0 0,1 1 0,-1-1 0,0-1 0,-1 1 0,0-1 0,0 0 0,0 0 0,-10 6 0,12-9-5,0 0 0,0 0 0,0 0-1,-1-1 1,1 0 0,-1 0 0,1 0 0,-1-1 0,0 1 0,0-1-1,0 0 1,0 0 0,0-1 0,0 0 0,0 0 0,0 0 0,0 0-1,0-1 1,0 0 0,-7-1 0,11 1-95,0 1-1,-1-1 1,1 0-1,0 1 1,0-1-1,-1 0 1,1 1 0,0-1-1,0 0 1,0 0-1,0 0 1,0 0-1,0 0 1,0 0-1,1 0 1,-1-1 0,0 1-1,0 0 1,1 0-1,-1-1 1,1 1-1,-1 0 1,1-3 0,-1 1-39,1 0 1,0 0-1,0 1 1,1-1 0,-1 0-1,1 0 1,-1 1-1,1-1 1,0 0 0,0 1-1,1-4 1,6-9-475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3.022"/>
    </inkml:context>
    <inkml:brush xml:id="br0">
      <inkml:brushProperty name="width" value="0.05" units="cm"/>
      <inkml:brushProperty name="height" value="0.05" units="cm"/>
    </inkml:brush>
  </inkml:definitions>
  <inkml:trace contextRef="#ctx0" brushRef="#br0">0 105 20044,'26'-9'1392,"-1"1"-1,1 1 1,1 1 0,39-3-1,108 3-903,-98 5-549,-67 1-200,1-1 0,0 0 1,-1 0-1,18-6 1,-23 6 42,1-1 0,-1 0 0,0 0-1,0 0 1,0 0 0,0-1 0,0 1 0,-1-1 0,1 0 0,-1 0 0,0-1-1,4-4 1,0-3-475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6.857"/>
    </inkml:context>
    <inkml:brush xml:id="br0">
      <inkml:brushProperty name="width" value="0.05" units="cm"/>
      <inkml:brushProperty name="height" value="0.05" units="cm"/>
    </inkml:brush>
  </inkml:definitions>
  <inkml:trace contextRef="#ctx0" brushRef="#br0">0 0 13211,'6'29'1600,"4"5"-824,3-1-320,1 4 1009,3 1-561,1-1-312,-3 2-416,1-4-8,-2-3-96,15-32-168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3.558"/>
    </inkml:context>
    <inkml:brush xml:id="br0">
      <inkml:brushProperty name="width" value="0.05" units="cm"/>
      <inkml:brushProperty name="height" value="0.05" units="cm"/>
    </inkml:brush>
  </inkml:definitions>
  <inkml:trace contextRef="#ctx0" brushRef="#br0">186 26 19172,'1'0'211,"0"-1"1,0 1-1,0-1 0,0 1 0,0-1 1,-1 1-1,1-1 0,0 0 0,0 1 0,-1-1 1,1 0-1,0 0 0,-1 1 0,1-1 1,-1 0-1,1 0 0,-1 0 0,1 0 1,-1 0-1,0 0 0,1 0 0,-1-2 1,0 3-119,-1-1 0,1 1 1,0-1-1,-1 1 0,1-1 0,-1 1 1,1 0-1,-1-1 0,1 1 1,-1-1-1,1 1 0,-1 0 1,0 0-1,1-1 0,-1 1 1,1 0-1,-1 0 0,0 0 1,1 0-1,-1-1 0,0 1 0,1 0 1,-1 0-1,1 0 0,-1 0 1,0 1-1,1-1 0,-1 0 1,0 0-1,1 0 0,-1 0 1,1 1-1,-1-1 0,0 0 1,0 1-1,-7 2 8,1 0 0,0 0 0,0 1 0,0 0 0,0 0 0,0 1 1,1 0-1,0 0 0,0 1 0,-6 7 0,-1 2-99,0 0 0,-20 34-1,26-35 5,-1 0-1,-7 24 1,12-32-2,1 1 1,1 0-1,-1 0 1,1 0-1,0 0 1,0 0-1,1 13 0,0-19-1,0 0-1,1 0 1,-1 0 0,0 0-1,0-1 1,0 1-1,1 0 1,-1 0-1,0 0 1,1 0-1,-1-1 1,0 1-1,1 0 1,-1-1-1,1 1 1,-1 0-1,1-1 1,0 1 0,-1 0-1,1-1 1,0 1-1,-1-1 1,1 1-1,0-1 1,1 1-1,0-1 2,-1 1 1,1-1-1,0 0 0,-1 0 0,1 0 0,0 0 0,0-1 1,-1 1-1,1 0 0,-1-1 0,1 1 0,2-2 0,4-1 14,-1-1 0,1 0-1,-1-1 1,8-5-1,11-12 68,-1-2-1,-1 0 0,-1-1 0,-1-1 1,-1-1-1,28-50 0,-47 71-10,-4 7-48,-6 9-3,-1 9-9,1-1 0,-12 40 0,17-48-13,1 0 0,0 0 0,1 0 0,0 1 0,0-1 0,1 1 0,3 18 0,-3-25-17,1-1 1,0 1-1,0-1 0,0 0 0,0 1 0,0-1 0,1 0 0,0 0 1,0 0-1,-1 0 0,2 0 0,-1-1 0,0 1 0,0 0 0,1-1 0,0 0 1,-1 1-1,1-1 0,0 0 0,0-1 0,0 1 0,0 0 0,1-1 1,-1 0-1,0 0 0,0 0 0,5 1 0,-1-1-35,0 0 1,1-1-1,-1 0 0,0 0 1,0-1-1,0 1 0,0-2 1,1 1-1,-1-1 0,-1 0 1,1 0-1,9-5 0,25-17-138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4.757"/>
    </inkml:context>
    <inkml:brush xml:id="br0">
      <inkml:brushProperty name="width" value="0.05" units="cm"/>
      <inkml:brushProperty name="height" value="0.05" units="cm"/>
    </inkml:brush>
  </inkml:definitions>
  <inkml:trace contextRef="#ctx0" brushRef="#br0">0 35 19596,'0'1'180,"1"0"0,-1-1 0,1 1 0,-1 0 0,1-1-1,-1 1 1,1-1 0,0 1 0,-1-1 0,1 1 0,0-1 0,-1 1-1,1-1 1,0 1 0,0-1 0,-1 0 0,1 0 0,0 1 0,0-1 0,0 0-1,-1 0 1,1 0 0,0 0 0,0 0 0,0 0 0,1 0 0,27-4 1562,-22 3-1203,247-25 2713,-214 26-3168,-38 0-146,1 1 0,-1-1 0,1 0 0,-1 1 0,1-1 0,-1 1 0,1 0 0,-1 0 1,0 0-1,0 0 0,1 0 0,3 3 0,-10-11-1189,1-11 875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5.638"/>
    </inkml:context>
    <inkml:brush xml:id="br0">
      <inkml:brushProperty name="width" value="0.05" units="cm"/>
      <inkml:brushProperty name="height" value="0.05" units="cm"/>
    </inkml:brush>
  </inkml:definitions>
  <inkml:trace contextRef="#ctx0" brushRef="#br0">0 1 16339,'1'0'103,"-1"0"-1,0 0 1,1 0-1,-1 0 0,0 0 1,0 0-1,1 0 1,-1 0-1,0 0 0,1-1 1,-1 1-1,0 0 1,1 0-1,-1 1 0,0-1 1,1 0-1,-1 0 0,0 0 1,1 0-1,-1 0 1,0 0-1,0 0 0,1 0 1,-1 1-1,0-1 1,1 0-1,-1 0 0,0 0 1,0 1-1,0-1 0,1 0 1,-1 0-1,0 1 1,0-1-1,0 0 0,1 0 1,-1 1-1,5 17 1695,-3 27-719,-2-39-745,-1 42 352,0-20-186,1 0 0,6 51 0,-6-78-466,0 0 0,0 0 0,0 0 0,1 0 0,-1-1 0,0 1 0,0 0 0,1 0 0,-1 0 0,0 0 0,1 0 0,-1 0 0,1 0 0,-1 0 0,1-1 0,0 1-1,-1 0 1,1 0 0,0-1 0,-1 1 0,1 0 0,0-1 0,0 1 0,0-1 0,-1 1 0,1-1 0,0 0 0,0 1 0,0-1 0,1 1 0,0-2 23,0 1-1,0 0 1,0-1 0,0 1 0,0-1-1,0 0 1,0 0 0,0 1 0,0-1-1,0 0 1,-1-1 0,1 1 0,2-2-1,7-7 275,0-1 0,17-22 0,-27 32-301,29-45 515,-25 36-462,0 1 1,1 0 0,0 0 0,8-9-1,-14 18-81,0 0 0,0 0 0,1 0 1,-1 0-1,0 0 0,0 0 0,0 0 0,0 0 0,0 0 0,0 0 0,0 0 0,0 0 0,0-1 0,0 1 0,1 0 0,-1 0 0,0 0 0,0 0 0,0 0 1,0 0-1,0 0 0,0 0 0,0 0 0,0 0 0,1 0 0,-1 0 0,0 0 0,0 0 0,0 0 0,0 0 0,0 0 0,0 1 0,0-1 0,0 0 0,1 0 0,-1 0 1,0 0-1,0 0 0,0 0 0,0 0 0,0 0 0,0 0 0,0 0 0,0 0 0,0 0 0,0 0 0,0 1 0,0-1 0,0 0 0,0 0 0,0 0 0,1 0 1,1 9 12,-1 8-23,-3 18-23,0-21 29,1 0 0,1 0 0,0-1 0,1 1-1,0 0 1,6 26 0,-6-39 4,-1 0 0,1 0 0,-1 0 1,1 0-1,0 0 0,-1 0 0,1 0 0,0 0 0,0 0 0,0 0 0,0 0 0,0 0 0,0 0 0,0-1 0,0 1 0,0 0 0,0-1 0,0 1 0,0-1 0,0 1 0,1-1 1,-1 1-1,0-1 0,0 0 0,1 0 0,-1 0 0,0 0 0,0 0 0,1 0 0,-1 0 0,0 0 0,0 0 0,1 0 0,-1-1 0,0 1 0,0 0 0,0-1 0,0 1 1,3-2-1,3-2 16,0 1 1,0-1 0,0-1-1,12-9 1,5-6 88,-1 0 1,0-2-1,-2-1 1,0-1-1,-2 0 1,19-32-1,-38 56-131,0 0 0,0-1 0,0 1 0,0 0 0,0 0 0,0-1 0,0 1 0,0 0 0,0 0 0,0-1 0,0 1-1,0 0 1,0 0 0,0-1 0,0 1 0,0 0 0,-1 0 0,1-1 0,0 1 0,0 0 0,0 0 0,0 0 0,-1-1 0,1 1-1,0 0 1,0 0 0,0 0 0,-1 0 0,1-1 0,0 1 0,0 0 0,0 0 0,-1 0 0,1 0 0,0 0 0,0 0-1,-1 0 1,1 0 0,0 0 0,0 0 0,-1 0 0,1 0 0,0 0 0,0 0 0,-1 0 0,1 0 0,-19-2-595,10 1 487,-5-4-220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6.972"/>
    </inkml:context>
    <inkml:brush xml:id="br0">
      <inkml:brushProperty name="width" value="0.05" units="cm"/>
      <inkml:brushProperty name="height" value="0.05" units="cm"/>
    </inkml:brush>
  </inkml:definitions>
  <inkml:trace contextRef="#ctx0" brushRef="#br0">171 1 18372,'6'2'267,"-1"0"0,0 0 0,0 0 0,1 1 0,-2 0 0,1 0 0,0 0 0,-1 1 0,9 7 0,34 43 937,-39-44-829,8 10-108,-1 0-1,-1 1 1,-1 0 0,-1 2 0,-1-1-1,13 40 1,-19-47-228,-1 0 1,-1 1-1,0-1 0,-1 1 0,-1 0 0,0-1 1,-2 1-1,1 0 0,-2 0 0,0 0 0,-8 28 1,1-20-68,0-1 0,-1 0 0,-2 0 0,0-1 1,-2-1-1,0 0 0,-29 33 0,16-26-348,0-1-1,-1-1 1,-2-2 0,-46 30-1,31-29 9,9-14-121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9.617"/>
    </inkml:context>
    <inkml:brush xml:id="br0">
      <inkml:brushProperty name="width" value="0.05" units="cm"/>
      <inkml:brushProperty name="height" value="0.05" units="cm"/>
    </inkml:brush>
  </inkml:definitions>
  <inkml:trace contextRef="#ctx0" brushRef="#br0">0 91 18892,'14'-6'1968,"14"-4"-1183,0 2-337,2-4 1048,8-1-496,5-1-464,0 3-296,-2 2-888,-2 3-384,-12 5-1240,-5 1 1823,-17 4-391,-3 6-344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0.050"/>
    </inkml:context>
    <inkml:brush xml:id="br0">
      <inkml:brushProperty name="width" value="0.05" units="cm"/>
      <inkml:brushProperty name="height" value="0.05" units="cm"/>
    </inkml:brush>
  </inkml:definitions>
  <inkml:trace contextRef="#ctx0" brushRef="#br0">7 13 16275,'-6'11'1665,"12"-2"-905,6-5-288,7-2 744,5-2-175,9-5-681,6 0-544,7-5 344,1 1-120,2-1-232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0.397"/>
    </inkml:context>
    <inkml:brush xml:id="br0">
      <inkml:brushProperty name="width" value="0.05" units="cm"/>
      <inkml:brushProperty name="height" value="0.05" units="cm"/>
    </inkml:brush>
  </inkml:definitions>
  <inkml:trace contextRef="#ctx0" brushRef="#br0">320 26 17524,'-3'-2'180,"0"-1"0,0 0 0,-1 1 0,1 0 0,-1 0 0,0 0 0,1 0 0,-1 1 0,0-1 0,0 1 1,0 0-1,0 0 0,0 0 0,0 1 0,-1 0 0,1-1 0,-7 2 0,4-1 12,-1 1 1,1 0-1,0 0 1,-1 1-1,1 0 0,0 0 1,0 1-1,0 0 0,-7 4 1,2 1-92,1 1 1,0 0 0,1 0-1,0 1 1,0 1-1,1 0 1,1 0-1,0 0 1,0 1-1,1 0 1,-10 26 0,8-16-67,1 1 0,1 0 0,1 0 1,1 1-1,1-1 0,-1 30 0,5-41-24,0-1 0,0 1-1,1-1 1,1 1 0,-1-1-1,2 0 1,0 0 0,5 14-1,-6-20-6,1-1 0,-1 1 0,1-1 0,-1 0 0,1 1 0,1-2 0,-1 1 0,0 0 0,1-1 0,0 1 0,0-1 0,0 0 1,0 0-1,0-1 0,1 1 0,-1-1 0,1 0 0,-1 0 0,1 0 0,0-1 0,6 1 0,-4 0 52,0-2 0,1 1 0,-1-1 1,1 0-1,11-2 0,-16 2-7,-1 0 0,0-1 0,1 1 0,-1-1-1,0 1 1,0-1 0,0 0 0,1 0 0,-1 0 0,0 0 0,0 0-1,0-1 1,0 1 0,-1-1 0,1 1 0,0-1 0,-1 0-1,1 1 1,-1-1 0,1 0 0,1-4 0,-3 5-18,1 0 0,-1 0 0,0 0 0,1 0 0,-1 0 0,0 0 0,0 0 0,0 0 0,0 0 0,0 0 0,0 0 0,0 0 0,0 0 0,-1 0 1,1 0-1,0 0 0,-1 0 0,1 0 0,0 0 0,-1 1 0,1-1 0,-2-1 0,0 0 20,1 0-1,-1 0 1,0 0 0,0 1-1,0-1 1,0 1 0,0 0 0,0-1-1,-3 0 1,-2-1 30,0 1 1,0 0-1,0 0 1,-1 0-1,-9 0 1,13 1-78,1 1 0,0 0 0,0 0 0,0 0 0,-1 0 0,1 0 0,0 1 0,0-1 0,0 1 0,0 0 0,-1 0 0,-3 2 0,7-3-5,0 0 1,0 0-1,0 0 1,0 0-1,0 0 1,-1 0-1,1 0 1,0 0-1,0 0 1,0 0-1,0 0 1,0 0 0,0 0-1,0 1 1,0-1-1,-1 0 1,1 0-1,0 0 1,0 0-1,0 0 1,0 0-1,0 0 1,0 0 0,0 0-1,0 0 1,0 1-1,0-1 1,0 0-1,0 0 1,0 0-1,-1 0 1,1 0-1,0 0 1,0 0-1,0 1 1,0-1 0,0 0-1,0 0 1,0 0-1,0 0 1,0 0-1,0 0 1,0 0-1,1 1 1,-1-1-1,0 0 1,0 0 0,0 0-1,0 0 1,0 0-1,0 0 1,0 0-1,0 1 1,0-1-1,0 0 1,0 0-1,0 0 1,0 0-1,1 0 1,-1 0 0,0 0-1,0 0 1,0 0-1,0 0 1,13 2-14,17-2-21,35-11-71,-48 7 56,-1 1 0,1 1 0,0 0 0,-1 1 0,33 2 0,-47-1 47,-1 1 0,0-1-1,1 0 1,-1 1 0,0-1-1,0 1 1,0-1 0,0 1-1,1-1 1,-1 1 0,0 0 0,0 0-1,0-1 1,0 1 0,0 0-1,0 0 1,-1 0 0,1 0-1,0 0 1,0 0 0,-1 0-1,1 1 1,-1-1 0,1 0-1,-1 0 1,1 0 0,-1 1-1,0-1 1,1 0 0,-1 0-1,0 1 1,0-1 0,0 0-1,0 1 1,0-1 0,0 0-1,0 0 1,-1 1 0,1-1-1,0 0 1,-2 2 0,-1 8 23,-1 0 1,0-1 0,-11 19-1,9-16 11,-4 15-484,9-28 435,1 1 1,0-1 0,0 0 0,0 1-1,0-1 1,0 0 0,0 1-1,0-1 1,0 0 0,0 0 0,0 1-1,0-1 1,0 0 0,0 1-1,0-1 1,0 0 0,0 0 0,1 1-1,-1-1 1,0 0 0,0 1 0,0-1-1,0 0 1,0 0 0,1 1-1,-1-1 1,0 0 0,1 1 0,0-2-1,-1 1 1,1 0-1,0 0 1,0 0 0,0 0-1,0 0 1,-1-1 0,1 1-1,0 0 1,0-1-1,-1 1 1,1-1 0,0 1-1,0-1 1,-1 1 0,2-2-1,10-7-225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1.954"/>
    </inkml:context>
    <inkml:brush xml:id="br0">
      <inkml:brushProperty name="width" value="0.05" units="cm"/>
      <inkml:brushProperty name="height" value="0.05" units="cm"/>
    </inkml:brush>
  </inkml:definitions>
  <inkml:trace contextRef="#ctx0" brushRef="#br0">20 220 17116,'27'-6'5756,"33"-16"-3587,-49 17-1984,0-1 0,0-1 1,0 1-1,-1-2 0,0 1 0,12-13 0,-19 18-143,-1-1 0,1 0 0,0 0 0,-1 0 0,0 0 0,1 0 0,-1 0 0,-1-1 0,1 1 0,0-1 1,-1 0-1,0 1 0,1-1 0,-2 0 0,1 0 0,0 1 0,-1-1 0,1 0 0,-1 0 0,0 0 0,-1 0 0,1 0 0,-1 0 0,-1-5 1,2 7-26,-1 0 0,0 1 0,1-1 0,-1 0 1,0 1-1,0-1 0,0 1 0,0 0 0,0-1 1,0 1-1,0 0 0,-1-1 0,1 1 1,0 0-1,-1 0 0,1 0 0,-1 0 0,1 0 1,-1 0-1,0 1 0,1-1 0,-4 0 1,2 0-1,-1 1 0,1 0 0,0 0 1,-1 0-1,1 1 0,0-1 0,0 1 1,0 0-1,-1 0 0,1 0 0,-5 2 1,-2 3-8,0-1 0,0 2 0,0-1 0,1 1 1,-17 17-1,16-14-16,2 0 1,-1 1 0,1 0-1,-7 13 1,12-17-3,0 0 0,0 0 0,0-1 1,1 2-1,0-1 0,0 0 0,0 0 0,1 1 0,0 8 0,1-13 0,0-1-1,0 0 1,1 1 0,-1-1-1,1 1 1,-1-1-1,1 0 1,0 1 0,0-1-1,0 0 1,0 0-1,0 0 1,1 0 0,-1 0-1,1 0 1,-1 0-1,1 0 1,0 0 0,0-1-1,-1 1 1,1-1-1,0 1 1,0-1 0,1 0-1,-1 0 1,0 0-1,0 0 1,1 0-1,-1 0 1,0-1 0,1 1-1,2 0 1,4 0-38,-1 0 0,1 0 0,0-1 0,0 0 0,-1-1 0,1 0 0,0 0 0,8-3 0,2-3-43,-1 0-1,-1 0 0,1-2 0,-1 0 0,0-1 1,-1-1-1,-1-1 0,1 0 0,-2 0 0,0-2 0,0 0 1,-2-1-1,1 0 0,-2 0 0,0-1 0,12-25 0,-13 7-51,-10 33 136,0 1 1,0-1 0,0 1-1,0-1 1,0 1 0,0-1-1,0 1 1,0-1 0,0 1-1,0-1 1,0 1 0,0 0 0,0-1-1,0 1 1,0-1 0,-1 1-1,1-1 1,0 1 0,0 0-1,-1-1 1,1 1 0,0-1-1,-1 1 1,0 0 1,1 0 0,-1 0 0,0 0 0,0 0 0,1 0 1,-1 0-1,0 0 0,1 1 0,-1-1 0,0 0 0,0 1 0,1-1 0,-1 0 0,1 1 0,-1-1 0,0 1 0,1-1 1,-1 1-1,1-1 0,-2 2 0,-6 7-15,-1 0 1,1 0-1,1 1 0,0 0 1,0 0-1,1 1 1,0 0-1,1 0 0,0 0 1,1 0-1,0 1 1,1 0-1,0 0 0,-1 18 1,4-29-30,-1 0 1,1 0-1,0 0 0,0 1 1,0-1-1,0 0 1,1 0-1,-1 1 1,0-1-1,0 0 0,1 0 1,-1 0-1,1 0 1,-1 0-1,1 0 0,-1 1 1,1-1-1,0 0 1,-1-1-1,1 1 1,0 0-1,0 0 0,0 0 1,0 0-1,0-1 1,0 1-1,0 0 1,0-1-1,0 1 0,0-1 1,1 1-1,0-1-34,-1 0-1,1 0 0,-1 0 1,0 0-1,1 0 0,-1-1 0,0 1 1,1 0-1,-1-1 0,0 0 1,1 1-1,-1-1 0,0 0 1,0 1-1,0-1 0,0 0 1,1 0-1,-1 0 0,0 0 1,-1 0-1,1 0 0,0 0 1,0 0-1,0-1 0,0-1 1,5-7-101,-2-1 1,7-21 0,-1 1 1514,-9 25 1875,-4 1-2687,-1-4-716,4 9 309,-3 5-3,0 1 1,1 0 0,0 0 0,-2 11 0,3-15-91,1 1-11,-6 17 68,-3 30 1,8-45-66,1 0 1,0-1-1,-1 1 0,2 0 1,-1 0-1,0-1 1,1 1-1,0-1 0,0 1 1,1 0-1,-1-1 1,4 7-1,-4-9-3,0 0 1,1 0-1,-1 0 0,0-1 1,1 1-1,0-1 0,-1 1 0,1-1 1,0 0-1,0 0 0,-1 1 1,1-1-1,0-1 0,0 1 1,0 0-1,0 0 0,1-1 1,1 1-1,0 0 8,0-1 0,1 0 0,-1 0 0,0 0 1,1-1-1,-1 1 0,0-1 0,7-2 0,1-1 26,-1-1 0,-1 0 0,1 0 0,-1-1 0,18-13 0,-18 11-17,0-1 1,-1 0-1,0 0 1,0-1-1,-1 0 1,0-1-1,-1 1 1,0-2-1,-1 1 1,0-1-1,-1 0 1,0 0-1,-1 0 0,3-15 1,-7 26-22,1-1 0,-1 1 0,0-1 1,0 1-1,0 0 0,0-1 0,0 1 0,0-1 0,0 1 1,-1 0-1,1-1 0,0 1 0,-2-3 0,2 4-4,0 0 0,0-1-1,-1 1 1,1 0 0,0 0-1,-1 0 1,1 0 0,0-1-1,-1 1 1,1 0 0,0 0-1,0 0 1,-1 0-1,1 0 1,0 0 0,-1 0-1,1 0 1,-1 0 0,1 0-1,0 0 1,-1 0 0,1 0-1,0 0 1,0 0 0,-1 0-1,1 1 1,0-1 0,-1 0-1,1 0 1,0 0 0,-1 0-1,1 1 1,0-1 0,-3 2 4,0 0 1,0 1 0,0-1-1,1 1 1,-1 0 0,1 0-1,0 0 1,-2 4 0,-1 3-2,0-1 1,1 1-1,0 1 1,1-1-1,0 0 1,0 1-1,2 0 1,-2 14-1,3-22-6,-1 0 0,1 0 0,0 0 0,0 0 0,1 0 0,-1 0 0,1 0-1,0 0 1,-1 0 0,1-1 0,0 1 0,1 0 0,-1 0 0,0-1 0,1 1 0,0-1-1,-1 1 1,1-1 0,0 1 0,0-1 0,0 0 0,1 0 0,-1 0 0,1 0 0,-1-1-1,1 1 1,-1-1 0,1 1 0,0-1 0,0 0 0,-1 0 0,1 0 0,0 0 0,4 0-1,-1-1 20,0 1 0,0-1-1,0 0 1,0-1-1,0 0 1,0 0 0,0 0-1,0 0 1,0-1-1,-1 0 1,1-1 0,-1 1-1,1-1 1,-1 0 0,0 0-1,0 0 1,0-1-1,0 0 1,-1 0 0,1 0-1,-1-1 1,0 1-1,6-11 1,-6 9 28,0 0 1,0 0-1,0-1 0,-1 1 0,0-1 1,0 0-1,-1 0 0,0 0 1,0 0-1,-1 0 0,1-1 0,-2 1 1,1-1-1,-1 1 0,0 0 1,-1-1-1,1 1 0,-2-1 0,-1-7 1,3 14-37,-1-1 1,1 1 0,0 0 0,-1 0-1,1 0 1,-1 0 0,1 0 0,-1 0-1,0 0 1,0 0 0,1 0 0,-1 0-1,0 0 1,0 0 0,0 0 0,0 0-1,0 1 1,0-1 0,0 0 0,0 1-1,0-1 1,0 1 0,0-1 0,0 1-1,-1 0 1,0-1 0,1 1-10,0 1-1,0-1 1,0 0 0,0 1 0,0-1 0,1 1-1,-1-1 1,0 1 0,0 0 0,1-1 0,-1 1-1,0 0 1,1-1 0,-1 1 0,1 0 0,-1 0-1,1 0 1,-1-1 0,1 1 0,-1 0 0,1 0-1,0 0 1,0 0 0,-1 0 0,1 0 0,0 0-1,0 0 1,0 0 0,0 0 0,0 0 0,0-1-1,0 1 1,1 2 0,-1 1-14,0 0 0,0 0 0,1 0 0,-1 0-1,1 1 1,0-1 0,0 0 0,1-1 0,-1 1 0,1 0 0,0 0 0,0-1 0,0 1-1,1-1 1,4 6 0,-5-7 3,0 0 0,0 0-1,0-1 1,1 1 0,-1-1 0,0 0-1,1 1 1,-1-1 0,1 0-1,0 0 1,-1-1 0,1 1 0,0 0-1,-1-1 1,1 0 0,0 0-1,-1 0 1,1 0 0,0 0 0,0 0-1,-1-1 1,1 1 0,0-1 0,3-1-1,18-10-54,-22 10 58,1 1 0,-1-1 0,1 0 0,0 1 0,0 0 0,0 0 0,0 0-1,0 0 1,0 0 0,0 0 0,0 1 0,0 0 0,6-1 0,-8 2 4,0 0 1,0 0-1,0 0 0,0 0 0,0 0 0,0 1 1,0-1-1,0 0 0,0 0 0,-1 1 0,1-1 0,0 0 1,-1 1-1,0-1 0,1 0 0,-1 1 0,0-1 0,1 4 1,2 4-13,-3-6 13,1-1 0,1 0 0,-1 0-1,0 1 1,1-1 0,-1 0 0,1 0-1,-1-1 1,1 1 0,0 0 0,0 0-1,0-1 1,0 1 0,0-1 0,0 0-1,3 2 1,0-1 1,0 0 0,0-1 0,0 1 0,0-1 0,0 0-1,0-1 1,7 1 0,7-1-1,0-1-1,0-1 0,24-6 1,29-12-16,-54 14 2,1 1 1,0 0 0,-1 2-1,33-3 1,-50 6 16,0 0-1,0-1 1,0 2 0,0-1-1,-1 0 1,1 0-1,0 0 1,0 0 0,0 0-1,0 1 1,0-1 0,-1 0-1,1 1 1,0-1-1,0 1 1,0-1 0,-1 1-1,1-1 1,0 1-1,-1-1 1,1 1 0,0 0-1,-1-1 1,1 1 0,-1 0-1,1-1 1,-1 1-1,0 0 1,1 0 0,-1 0-1,0-1 1,1 1-1,-1 1 1,9 14 81,-7-15-76,0 0 1,-1 0 0,1 0-1,0 0 1,0-1-1,0 1 1,0-1 0,-1 1-1,1-1 1,0 0-1,0 0 1,0 0 0,0 0-1,0 0 1,0 0-1,0 0 1,0 0-1,0-1 1,1 0 0,37-12-730,-36 12 315,0-1-1,0 0 1,-1 0-1,1 0 1,-1 0-1,1 0 1,-1-1 0,4-2-1,-7 4 248,1 0 0,-1 0-1,1 0 1,-1 0 0,1 0 0,-1 0-1,1 0 1,-1 0 0,0 0-1,1-1 1,-1 1 0,0 0 0,0 0-1,0 0 1,0 0 0,0 0-1,0 0 1,0-1 0,-1 1 0,1 0-1,0 0 1,0 0 0,-1 0 0,1 0-1,-1 0 1,1 0 0,-1 0-1,0 0 1,1 0 0,-1 0 0,0 0-1,1 1 1,-3-2 0,-8-11-1010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2.345"/>
    </inkml:context>
    <inkml:brush xml:id="br0">
      <inkml:brushProperty name="width" value="0.05" units="cm"/>
      <inkml:brushProperty name="height" value="0.05" units="cm"/>
    </inkml:brush>
  </inkml:definitions>
  <inkml:trace contextRef="#ctx0" brushRef="#br0">4 34 15611,'-3'-21'2073,"3"13"-1169,4 4-400,2 5 1336,1 6-479,2 6-769,1 1-704,3 5 112,0-2-120,4-4-72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2.754"/>
    </inkml:context>
    <inkml:brush xml:id="br0">
      <inkml:brushProperty name="width" value="0.05" units="cm"/>
      <inkml:brushProperty name="height" value="0.05" units="cm"/>
    </inkml:brush>
  </inkml:definitions>
  <inkml:trace contextRef="#ctx0" brushRef="#br0">1 0 20140,'6'36'2694,"-6"-28"-2044,2-1-1,-1 1 1,1-1 0,0 1 0,5 12 0,-5-17-564,-1-1 0,1 1 0,0-1 0,0 0-1,0 0 1,0 1 0,0-2 0,0 1 0,1 0 0,-1 0 0,0-1 0,1 1 0,0-1 0,-1 1 0,1-1 0,0 0 0,0 0 0,-1-1-1,6 2 1,2-1-60,1 1-1,0-2 1,0 1-1,-1-2 1,1 1-1,0-1 1,0-1-1,12-3 0,12-6-33,37-16 0,-20 8 31,-50 18-20,0 0 0,0 0 0,0 0 0,0 1 0,0 0-1,1-1 1,-1 1 0,0 0 0,4 0 0,-5 0 0,-1 0 0,1 1 0,-1-1 0,1 1 0,0-1 0,-1 0 0,1 1 0,-1-1-1,1 1 1,-1 0 0,0-1 0,1 1 0,-1-1 0,0 1 0,1-1 0,-1 1 0,0 0 0,1-1 0,-1 1 0,0 0 0,0-1 0,0 1 0,0 0 0,0-1 0,0 1 0,0 0 0,0 0 0,0-1 0,0 1 0,0 0 0,0-1 0,0 1 0,-1 1 0,-4 25 93,3-22-110,1 0-1,0 0 1,0 0 0,0 0 0,1 0-1,0 1 1,0-1 0,0 0 0,1 0 0,-1 0-1,3 8 1,6 0-26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19.992"/>
    </inkml:context>
    <inkml:brush xml:id="br0">
      <inkml:brushProperty name="width" value="0.05" units="cm"/>
      <inkml:brushProperty name="height" value="0.05" units="cm"/>
    </inkml:brush>
  </inkml:definitions>
  <inkml:trace contextRef="#ctx0" brushRef="#br0">105 131 14971,'-33'2'2160,"29"-1"-1647,5 0-58,17 2 185,60 2-206,1-3-1,81-9 1,-85 3-319,218-5-33,308 31 0,393 26 46,-738-53 43,480-70-1,-721 72-181,-10 3 7,0 0 0,1-1-1,-1 0 1,0 0 0,0 0 0,0-1 0,0 1 0,0-1-1,-1-1 1,9-4 0,-15 7 4,1-1 0,-1 0-1,1 1 1,-1-1 0,1 1-1,-1-1 1,1 1 0,-1 0 0,0 0-1,1 0 1,-1 0 0,0 0-1,-1 0 1,-289 27 64,152-10-77,-902 63 32,-34 3 95,1008-75-100,-35 4-4,-119-2-1,190-14-114,31 4 99,1 0 1,0 0 0,-1 0 0,1 0 0,-1 0-1,1 0 1,-1 0 0,1 0 0,0-1 0,-1 1-1,1 0 1,0 0 0,-1 0 0,1 0-1,-1-1 1,1 1 0,0 0 0,0 0 0,-1-1-1,1 1 1,0 0 0,-1-1 0,1 1 0,0 0-1,0-1 1,-1 1 0,1 0 0,0-1 0,0 1-1,0 0 1,0-1 0,0 1 0,-1-1-1,1 1 1,0 0 0,0-1 0,0 1 0,0-1-1,0 1 1,0-1 0,0 1 0,0 0 0,1-1-1,-1 1 1,0-1 0,0 1 0,0 0-1,0-1 1,0 1 0,1 0 0,-1-1 0,0 1-1,0 0 1,1-1 0,-1 1 0,0 0 0,0-1-1,1 1 1,-1 0 0,0 0 0,1-1-1,-1 1 1,1 0 0,-1 0 0,0 0 0,1 0-1,-1-1 1,1 1 0,8-5-70,-1 0 1,2 1-1,-1 0 0,0 1 1,1 0-1,-1 0 0,1 1 0,15-2 1,-3 0-39,687-82-1572,-444 62 1322,463-70-912,-674 85 1168,-23 5 91,-1-1 1,1-2-1,36-13 0,-67 20 27,1 0 1,-1 0-1,0 0 1,1 0-1,-1-1 1,1 1 0,-1 0-1,1 0 1,-1 0-1,1-1 1,-1 1-1,1 0 1,-1-1-1,0 1 1,1 0-1,-1-1 1,0 1-1,1 0 1,-1-1-1,0 1 1,0-1-1,1 1 1,-1-1 0,0 0-1,-8-4 201,-22 1 23,-279 20 558,220-8-684,-375 33 326,-219 18-322,-4-32-307,477-29 62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109"/>
    </inkml:context>
    <inkml:brush xml:id="br0">
      <inkml:brushProperty name="width" value="0.05" units="cm"/>
      <inkml:brushProperty name="height" value="0.05" units="cm"/>
    </inkml:brush>
  </inkml:definitions>
  <inkml:trace contextRef="#ctx0" brushRef="#br0">23 1 21213,'0'2'163,"1"-1"1,-1 1-1,1 0 1,-1 0-1,0 0 0,0-1 1,0 1-1,1 0 1,-2 0-1,1 0 1,0-1-1,0 1 1,-1 0-1,1 0 1,-1-1-1,1 1 1,-1 0-1,0-1 1,-1 4-1,-2 5 439,0 7-381,0 0 0,1 0 1,1 0-1,1 0 0,0 0 0,1 1 1,1-1-1,3 17 0,-4-31-203,0-1-1,1 0 1,-1 0 0,0 0-1,1 0 1,0 0-1,-1 0 1,1 0 0,0-1-1,0 1 1,0 0-1,0 0 1,1-1 0,-1 1-1,0 0 1,1-1-1,-1 1 1,1-1 0,-1 0-1,1 0 1,0 1-1,0-1 1,-1 0-1,1 0 1,0-1 0,0 1-1,0 0 1,0 0-1,0-1 1,0 0 0,0 1-1,0-1 1,0 0-1,1 0 1,-1 0 0,0 0-1,0 0 1,0-1-1,0 1 1,0 0 0,2-2-1,8-2 55,-2 0 0,1 0 0,0-1 0,-1 0 0,0-1 0,10-8 0,112-87 459,-131 99-524,1 1 1,0 0 0,-1-1-1,1 1 1,0 0-1,0 0 1,0 0 0,0 0-1,0 1 1,0-1-1,0 1 1,0-1 0,1 1-1,-1-1 1,0 1-1,4 0 1,-4 1-3,-1 0 0,0 0 0,0-1-1,1 1 1,-1 0 0,0 0 0,0 0 0,0 0 0,0 0 0,0 1-1,0-1 1,0 0 0,-1 0 0,1 1 0,0-1 0,-1 0 0,1 1 0,-1-1-1,1 1 1,-1-1 0,0 1 0,1-1 0,-1 1 0,0 2 0,1 7 20,5 23 4,-6-33-28,0 0 0,0-1 0,1 1 1,-1-1-1,0 1 0,0 0 0,1-1 1,-1 1-1,1-1 0,-1 1 0,0-1 1,1 1-1,-1-1 0,1 1 0,-1-1 1,1 1-1,-1-1 0,1 0 0,0 1 1,-1-1-1,1 0 0,-1 1 0,1-1 1,0 0-1,-1 0 0,1 0 0,0 0 1,-1 1-1,1-1 0,0 0 0,-1 0 1,1 0-1,0 0 0,-1-1 1,1 1-1,0 0 0,-1 0 0,1 0 1,-1 0-1,1-1 0,0 1 0,0-1 1,11-6 20,0 0 0,-1-1 1,0-1-1,-1 0 0,16-16 0,18-16 39,-42 40-59,5-5 4,1 0 0,0 0 0,18-8-1,-25 14-5,0-1 0,0 0-1,0 1 1,1-1 0,-1 1-1,0-1 1,1 1 0,-1 0-1,0-1 1,1 1 0,-1 0 0,1 0-1,-1 0 1,0 0 0,1 0-1,-1 0 1,0 1 0,1-1-1,-1 0 1,0 1 0,1-1-1,-1 1 1,0-1 0,0 1-1,1 0 1,-1-1 0,0 1-1,0 0 1,0 0 0,0 0-1,0 0 1,0 0 0,0 0 0,0 0-1,-1 0 1,2 2 0,6 29 6,2 6 9,-9-37-9,-1 0-1,1 0 0,-1 0 1,1 0-1,-1 0 1,1 0-1,0 0 1,-1 0-1,1 0 1,0-1-1,0 1 1,0 0-1,0-1 1,-1 1-1,1 0 1,0-1-1,0 1 0,0-1 1,0 0-1,0 1 1,1-1-1,-1 0 1,0 1-1,0-1 1,0 0-1,0 0 1,0 0-1,1 0 1,8-2 27,0 0 0,0-1 1,0 0-1,-1-1 1,1 0-1,-1 0 0,0-1 1,15-11-1,-16 10-28,1 1 0,0-1-1,0 2 1,1-1 0,-1 1-1,1 1 1,0 0 0,15-3-1,-23 5-13,0 1 0,-1 0 0,1 1-1,0-1 1,-1 0 0,1 0 0,0 1-1,-1-1 1,1 1 0,-1-1-1,1 1 1,-1 0 0,1-1 0,-1 1-1,1 0 1,-1 0 0,0 0 0,1 0-1,-1 0 1,0 1 0,0-1-1,0 0 1,0 1 0,0-1 0,0 0-1,0 1 1,-1-1 0,1 1 0,0-1-1,-1 1 1,1-1 0,-1 3 0,1 0-149,0-1 1,0 1 0,-1 0 0,1-1 0,-1 1 0,0 0 0,0-1-1,-1 1 1,1 0 0,-1-1 0,0 1 0,0 0 0,-1 4 0,2-8 134,-1 0 1,1 1 0,0-1 0,0 1 0,0-1 0,0 1 0,0-1 0,-1 0 0,1 1 0,0-1 0,0 0 0,-1 1 0,1-1 0,0 0 0,0 1 0,-1-1 0,1 0 0,0 1-1,-1-1 1,1 0 0,-1 0 0,1 1 0,0-1 0,-1 0 0,1 0 0,-1 0 0,1 0 0,-1 0 0,1 1 0,0-1 0,-1 0 0,1 0 0,-1 0 0,1 0 0,-1 0 0,1 0-1,-1-1 1,0 1 0,-2-8-512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531"/>
    </inkml:context>
    <inkml:brush xml:id="br0">
      <inkml:brushProperty name="width" value="0.05" units="cm"/>
      <inkml:brushProperty name="height" value="0.05" units="cm"/>
    </inkml:brush>
  </inkml:definitions>
  <inkml:trace contextRef="#ctx0" brushRef="#br0">0 0 21517,'0'7'1912,"0"2"-1632,2 2-992,2 1-824,10 7 1376,6 1-289,6 4-303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905"/>
    </inkml:context>
    <inkml:brush xml:id="br0">
      <inkml:brushProperty name="width" value="0.05" units="cm"/>
      <inkml:brushProperty name="height" value="0.05" units="cm"/>
    </inkml:brush>
  </inkml:definitions>
  <inkml:trace contextRef="#ctx0" brushRef="#br0">230 10 21253,'-2'-1'165,"-1"-1"1,1 1 0,-1 0-1,0 0 1,1 0-1,-1 0 1,0 1 0,0-1-1,0 1 1,0 0 0,1 0-1,-1 0 1,0 0 0,0 0-1,0 0 1,0 1 0,1-1-1,-5 3 1,-4 0 181,1 0 1,0 1-1,-15 8 1,15-6-150,0 1 1,0 0 0,0 0 0,1 1-1,0 0 1,1 1 0,-11 13 0,15-17-146,0 0 0,1-1 0,0 1-1,0 0 1,1 1 0,-1-1 0,1 0 0,0 1 0,0-1 0,1 1 0,0 0 0,0-1 0,0 1 0,1 0 0,-1 0 0,2 0 0,0 8 0,-1-12-29,1 1 0,-1-1 0,1 1 1,0-1-1,0 1 0,0-1 0,0 0 1,0 0-1,0 1 0,1-1 0,-1 0 1,1 0-1,-1 0 0,1-1 0,0 1 1,0 0-1,0 0 0,0-1 0,0 0 0,0 1 1,0-1-1,0 0 0,1 0 0,-1 0 1,0 0-1,1 0 0,-1-1 0,1 1 1,-1-1-1,1 1 0,-1-1 0,1 0 1,-1 0-1,1 0 0,-1-1 0,5 0 0,-1 0 73,0 0-1,0-1 1,0 0-1,0 0 1,-1-1-1,1 1 0,-1-1 1,1 0-1,-1-1 1,0 1-1,0-1 1,-1 0-1,1 0 0,4-7 1,-6 7 2,0-1-1,0 0 1,0 0 0,-1-1 0,0 1-1,0 0 1,0-1 0,-1 1 0,0-1 0,0 0-1,0 1 1,-1-1 0,1 0 0,-1 1-1,-1-1 1,1 0 0,-3-8 0,2 10-144,0 1 0,0-1 1,0 1-1,-1 0 1,1-1-1,-1 1 1,0 0-1,0 0 0,0 0 1,0 0-1,-1 1 1,-3-5-1,3 5-199,0 0 1,0 1-1,1-1 0,-1 1 0,0-1 1,0 1-1,-1 0 0,1 0 0,0 0 1,0 0-1,-1 1 0,1-1 0,0 1 0,0 0 1,-5 0-1,7 0 182,0 0 0,0 0 0,0 0 0,1 0 0,-1 0 0,0 0 0,0 1 0,0-1 0,1 0 0,-1 0 0,0 1 0,0-1 0,1 0 0,-1 1 0,0-1 0,1 0 0,-1 1 0,0-1 0,1 1 0,-1 0 0,1-1 0,-1 1 0,0-1 0,1 1 0,0 0 0,-2 1 0,1 9-1009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0.283"/>
    </inkml:context>
    <inkml:brush xml:id="br0">
      <inkml:brushProperty name="width" value="0.05" units="cm"/>
      <inkml:brushProperty name="height" value="0.05" units="cm"/>
    </inkml:brush>
  </inkml:definitions>
  <inkml:trace contextRef="#ctx0" brushRef="#br0">46 0 18644,'-23'164'7225,"15"-118"-6311,1-1-1,2 1 0,2 54 0,7-75-804,-4-25-107,0 0 0,0 0 0,0 1 0,0-1 0,0 0 0,0 0 0,0 0 0,1 0 0,-1 0 0,0 0 0,0 1 0,0-1 0,0 0 0,0 0 0,0 0-1,0 0 1,0 0 0,0 0 0,0 0 0,0 1 0,1-1 0,-1 0 0,0 0 0,0 0 0,0 0 0,0 0 0,0 0 0,0 0 0,0 0 0,1 0 0,-1 0 0,0 0 0,0 0 0,0 0 0,0 0 0,0 0 0,0 0 0,1 0 0,-1 0 0,0 0 0,0 0 0,0 0 0,0 0 0,1 0 0,4-13 112,22-126 225,-23 103-308,3 0 0,1 0-1,17-47 1,-24 78-40,1 1 1,0 0-1,0-1 0,1 1 1,0 0-1,-1 1 0,1-1 1,0 0-1,1 1 1,-1-1-1,1 1 0,6-5 1,-8 7 1,0 1 1,0-1-1,0 0 1,0 0-1,0 1 1,0-1-1,0 1 1,0 0-1,0-1 1,0 1-1,0 0 1,0 0-1,0 1 1,0-1-1,0 0 1,0 1-1,0-1 1,0 1-1,0-1 1,0 1-1,0 0 1,0 0-1,0 0 1,-1 0-1,1 0 1,0 0-1,-1 1 1,1-1-1,-1 1 1,3 2-1,-1-1 15,-1 0 0,1 1 0,0-1 0,-1 1 0,0 0 0,0 0-1,0 0 1,-1 0 0,1 0 0,-1 1 0,0-1 0,0 0-1,0 1 1,-1-1 0,0 0 0,0 1 0,0-1 0,0 1 0,0-1-1,-1 0 1,0 1 0,0-1 0,0 0 0,-1 0 0,1 0-1,-4 7 1,2-5 69,0 0-1,-1 0 1,1 0-1,-1-1 1,0 0-1,0 0 1,-1 0-1,1 0 1,-1-1-1,0 1 0,-1-1 1,1 0-1,-1-1 1,1 1-1,-1-1 1,0-1-1,-9 4 1,14-5-78,-1-1-1,0 1 1,0-1 0,0 0 0,0 1-1,0-1 1,0 0 0,0 0 0,0 0-1,0 0 1,0 0 0,0-1 0,1 1-1,-1-1 1,0 1 0,0-1 0,0 0 0,0 1-1,1-1 1,-3-2 0,2 2-103,1-1 1,0 1-1,-1-1 1,1 0-1,0 1 1,0-1-1,0 0 1,1 0-1,-1 0 1,0 1-1,1-1 1,-1 0-1,1 0 0,0 0 1,-1 0-1,1-3 1,0-3-218,1 0 1,0-1-1,0 1 0,0 0 1,1 0-1,0 0 0,1 1 1,4-11-1,11-15-700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0.779"/>
    </inkml:context>
    <inkml:brush xml:id="br0">
      <inkml:brushProperty name="width" value="0.05" units="cm"/>
      <inkml:brushProperty name="height" value="0.05" units="cm"/>
    </inkml:brush>
  </inkml:definitions>
  <inkml:trace contextRef="#ctx0" brushRef="#br0">109 1 19212,'0'-1'66,"0"1"0,0 0 0,0 0 0,0 0 0,0 0 0,1 0-1,-1 0 1,0 0 0,0 0 0,0 0 0,0 0 0,0 0 0,0 0 0,0 0 0,1 0 0,-1 0-1,0 0 1,0 0 0,0 1 0,0-1 0,0 0 0,0 0 0,0 0 0,0 0 0,1 0 0,-1 0 0,0 0-1,0 0 1,0 0 0,0 0 0,0 0 0,0 0 0,0 1 0,0-1 0,0 0 0,0 0 0,0 0-1,0 0 1,0 0 0,0 0 0,0 0 0,0 1 0,0-1 0,0 0 0,0 0 0,0 0 0,0 0 0,0 0-1,0 0 1,0 0 0,0 0 0,0 1 0,0-1 0,0 0 0,0 0 0,0 0 0,0 0 0,0 0-1,0 0 1,0 0 0,0 1 0,-7 13 2592,-19 29-248,8-15-1767,9-13-528,1 1-1,0 1 1,1-1 0,1 2-1,0-1 1,1 0 0,1 1-1,1 0 1,-2 32 0,9-32-93,-4-18-19,0 1 1,0-1-1,0 0 1,1 1-1,-1-1 1,0 0 0,0 1-1,0-1 1,1 0-1,-1 0 1,0 1-1,1-1 1,-1 0-1,0 0 1,0 0-1,1 1 1,-1-1-1,0 0 1,1 0-1,-1 0 1,0 0-1,1 0 1,-1 0-1,1 0 1,0 0-1,0 0 5,0-1-1,0 1 1,0-1-1,0 1 1,0-1-1,0 0 0,0 0 1,0 1-1,0-1 1,0 0-1,0 0 1,-1 0-1,1 0 1,0 0-1,-1 0 0,1 0 1,0 0-1,-1-1 1,1 1-1,-1 0 1,1-2-1,5-17 75,-1 0 0,-1-1-1,3-33 1,-7 54-82,0-1-1,0 0 1,1 0 0,-1 0 0,0 0-1,0 0 1,0 0 0,-1 0 0,1 0 0,0 0-1,0 0 1,0 1 0,-1-1 0,1 0-1,0 0 1,-1 0 0,1 0 0,-1 1-1,1-1 1,-1 0 0,1 0 0,-1 1-1,0-1 1,1 0 0,-1 1 0,-1-2-1,2 2 0,-1 0-1,0 1 0,1-1 0,-1 0 0,1 0 0,-1 0 1,0 0-1,1 1 0,-1-1 0,1 0 0,-1 1 0,1-1 0,-1 0 1,1 1-1,-1-1 0,1 0 0,0 1 0,-1-1 0,1 1 0,-1-1 1,1 1-1,0-1 0,-1 1 0,1-1 0,0 1 0,0-1 0,-1 1 1,1 0-1,0-1 0,0 1 0,0-1 0,0 1 0,0 0 0,0-1 1,0 1-1,0-1 0,0 1 0,0 0 0,-1 4 0,1-1 0,-1 1 0,1-1 1,0 1-1,0-1 0,0 1 0,1-1 0,0 0 0,0 1 0,0-1 0,0 0 0,0 1 0,1-1 0,0 0 0,0 0 1,0 0-1,0-1 0,1 1 0,0 0 0,-1-1 0,1 0 0,1 1 0,-1-1 0,0 0 0,1-1 0,-1 1 0,1-1 1,0 1-1,0-1 0,0 0 0,0 0 0,0-1 0,0 0 0,1 1 0,-1-1 0,0 0 0,1-1 0,8 1 1,-6-1 6,1 0 0,0 0-1,-1-1 1,1 0 0,-1-1 0,1 0 0,-1 0 0,0 0 0,1-1 0,-1 0 0,-1 0 0,8-5 0,2-3 26,0 0-1,-1-1 1,22-23-1,-39 43-8,0 1 0,0 0-1,0 17 1,1-25-14,1 1 0,0 0 0,1-1-1,-1 1 1,0 0 0,0-1 0,1 1 0,-1-1 0,1 1 0,0-1 0,-1 1 0,1-1-1,0 1 1,0-1 0,0 1 0,0-1 0,0 0 0,0 0 0,0 0 0,0 1 0,0-1-1,1 0 1,-1 0 0,0-1 0,1 1 0,-1 0 0,1 0 0,-1-1 0,1 1 0,-1-1-1,1 1 1,0-1 0,-1 1 0,1-1 0,-1 0 0,1 0 0,0 0 0,2 0 0,8-1 30,0 0 1,0 0 0,0-2 0,15-3 0,-12 2-49,2 0 24,12-3-105,0 1 0,51-3 0,-72 8 53,0 1 0,0 1 0,0-1 0,0 1 0,0 1-1,-1-1 1,1 1 0,-1 1 0,1-1 0,-1 1 0,0 0 0,0 1 0,0 0 0,0 0 0,8 7 0,-13-9 52,0-1 1,1 1 0,-1-1-1,1 1 1,0-1-1,-1 0 1,1 0-1,0 0 1,0 0 0,0-1-1,0 1 1,-1-1-1,1 0 1,0 0-1,0 0 1,0 0-1,0 0 1,0-1 0,0 1-1,0-1 1,4-1-1,8-3 34,-2-1-1,1 0 1,14-10 0,0 1-34,-20 11-45,51-20-148,-56 22 139,0 1 0,0 1-1,-1-1 1,1 0 0,0 1 0,0-1 0,0 1 0,0 0-1,0 0 1,0 0 0,0 1 0,0-1 0,0 0-1,-1 1 1,1 0 0,0 0 0,4 2 0,-6-3-20,-1 0 1,1 0-1,-1 1 1,0-1-1,1 0 1,-1 0-1,1 1 1,-1-1-1,0 0 1,1 1-1,-1-1 0,0 1 1,0-1-1,1 0 1,-1 1-1,0-1 1,0 1-1,1-1 1,-1 1-1,0-1 1,0 1-1,0-1 1,0 0-1,0 1 1,0-1-1,0 1 1,0-1-1,0 1 1,0-1-1,0 1 0,0-1 1,0 1-1,0-1 1,0 1-1,-1-1 1,1 1-1,0-1 1,0 0-1,0 1 1,-1-1-1,1 1 1,-1 0-28,0-1 1,1 1 0,-1-1 0,1 1-1,-1-1 1,0 0 0,1 1 0,-1-1-1,0 0 1,1 0 0,-1 1 0,0-1-1,0 0 1,1 0 0,-1 0 0,0 0-1,0 0 1,1 0 0,-1 0 0,0 0-1,0 0 1,1 0 0,-1-1-1,0 1 1,1 0 0,-2-1 0,-7-5-768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1.183"/>
    </inkml:context>
    <inkml:brush xml:id="br0">
      <inkml:brushProperty name="width" value="0.05" units="cm"/>
      <inkml:brushProperty name="height" value="0.05" units="cm"/>
    </inkml:brush>
  </inkml:definitions>
  <inkml:trace contextRef="#ctx0" brushRef="#br0">0 1 19884,'2'1'2217,"0"5"-1561,3 0-376,0 1 1456,4 2-2320,1-1 448,2-1 56,2 0-224,2-2-232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1.525"/>
    </inkml:context>
    <inkml:brush xml:id="br0">
      <inkml:brushProperty name="width" value="0.05" units="cm"/>
      <inkml:brushProperty name="height" value="0.05" units="cm"/>
    </inkml:brush>
  </inkml:definitions>
  <inkml:trace contextRef="#ctx0" brushRef="#br0">16 0 19412,'-6'26'3492,"3"-19"-2764,2 0 0,-1-1 0,1 1 1,0 0-1,-1 9 0,2-15-656,0 0 0,0 1 0,1-1 0,-1 0 0,0 0 0,0 1 0,1-1 0,-1 0 0,1 0 0,-1 1 0,1-1 0,0 0 0,-1 0 0,1 0 0,0 0-1,0 0 1,0 0 0,-1 0 0,1 0 0,0 0 0,0 0 0,1-1 0,-1 1 0,0 0 0,0-1 0,0 1 0,0-1 0,1 1 0,-1-1 0,0 1 0,0-1 0,3 0 0,3 1-42,0 0 0,0-1 1,0 0-1,-1 0 0,1 0 1,0-1-1,13-3 0,47-20-61,-56 19-43,1 0-1,0 1 1,-1 0-1,2 1 1,-1 1 0,0-1-1,21 0 1,-31 4 59,0-1 1,-1 0 0,1 1 0,-1-1 0,1 1 0,-1-1 0,1 1-1,-1-1 1,1 1 0,-1 0 0,0 0 0,1 0 0,-1 0-1,0 0 1,0 0 0,0 0 0,0 0 0,0 1 0,0-1 0,0 0-1,0 1 1,0-1 0,0 0 0,-1 1 0,1-1 0,-1 1 0,1-1-1,-1 3 1,1-2 22,-1-1 1,1 1-1,-1 0 0,1-1 0,0 1 0,-1-1 0,1 1 0,0-1 0,0 1 1,0-1-1,0 0 0,0 1 0,0-1 0,1 0 0,-1 0 0,0 0 1,0 0-1,1 0 0,-1 0 0,1 0 0,-1 0 0,1-1 0,0 1 0,-1-1 1,1 1-1,2 0 0,9-1-81,0-1 0,0 0 0,0-1 1,0 0-1,-1-1 0,1 0 0,21-9 0,-21 6-113,0 2-1,0 0 1,1 1-1,-1 0 1,1 1-1,21-1 0,-34 3 228,1 0 0,-1 0 0,0 0-1,0 0 1,0 0 0,0 0-1,0 0 1,0 1 0,1-1-1,-1 0 1,0 1 0,0-1-1,0 1 1,0-1 0,0 1 0,0-1-1,0 1 1,-1 0 0,1 0-1,0-1 1,0 1 0,0 0-1,-1 0 1,1 0 0,0 0-1,-1 0 1,1 0 0,-1 0 0,1 0-1,-1 0 1,0 0 0,1 0-1,-1 0 1,0 0 0,0 1-1,1-1 1,-1 0 0,0 0-1,0 0 1,0 0 0,-1 2 0,3 14 1034,-2-17-1078,0 0-1,0 0 0,0 0 1,0 1-1,0-1 1,0 0-1,0 0 1,0 0-1,0 1 0,0-1 1,0 0-1,0 0 1,0 1-1,0-1 1,0 0-1,0 0 0,0 0 1,0 1-1,0-1 1,0 0-1,1 0 1,-1 0-1,0 1 0,0-1 1,0 0-1,0 0 1,0 0-1,0 0 1,1 0-1,-1 1 1,0-1-1,0 0 0,0 0 1,1 0-1,-1 0 1,0 0-1,0 0 1,0 0-1,1 0 0,-1 1 1,0-1-1,0 0 1,0 0-1,1 0 1,-1 0-1,0 0 0,0 0 1,0 0-1,1 0 1,-1 0-1,0-1 1,0 1-1,1 0 0,-1 0 1,0 0-1,0 0 1,6-12-711,-4 2 396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3.132"/>
    </inkml:context>
    <inkml:brush xml:id="br0">
      <inkml:brushProperty name="width" value="0.05" units="cm"/>
      <inkml:brushProperty name="height" value="0.05" units="cm"/>
    </inkml:brush>
  </inkml:definitions>
  <inkml:trace contextRef="#ctx0" brushRef="#br0">227 418 21565,'-2'-2'208,"0"0"0,1 1 1,-1-1-1,0 0 0,0 1 1,0 0-1,0-1 0,-1 1 1,1 0-1,0 0 0,0 0 1,-1 1-1,1-1 0,-1 0 1,1 1-1,0-1 1,-1 1-1,1 0 0,-1 0 1,1 0-1,-1 0 0,1 1 1,-1-1-1,1 1 0,0-1 1,-5 2-1,-3 1 45,1 1 1,-1-1-1,1 1 0,0 1 1,-11 7-1,6-3-186,0 2-1,-12 11 1,21-17-63,0 0-1,1-1 1,0 1-1,0 1 1,0-1-1,1 1 1,0-1 0,-4 9-1,7-13-2,-1-1 0,1 1 0,0-1 0,0 1 0,0-1 0,0 1 0,0 0 0,-1-1 0,1 1 0,0-1-1,0 1 1,0 0 0,0-1 0,1 1 0,-1-1 0,0 1 0,0-1 0,0 1 0,0 0 0,1-1 0,-1 1 0,0-1 0,0 1 0,1-1 0,-1 1-1,0-1 1,1 1 0,-1-1 0,1 0 0,-1 1 0,0-1 0,1 1 0,-1-1 0,1 0 0,-1 1 0,1-1 0,-1 0 0,1 0 0,0 1 0,-1-1-1,1 0 1,-1 0 0,2 0 0,29 1 21,-26-1-22,9-2-12,0 2 1,1 0 0,-1 1-1,0 0 1,28 6-1,-38-6 4,-1 1 0,1-1 0,0 1 0,0-1-1,-1 1 1,1 1 0,-1-1 0,0 0 0,0 1-1,0 0 1,0-1 0,0 1 0,0 0 0,-1 1 0,1-1-1,-1 0 1,0 1 0,0-1 0,0 1 0,0 0-1,-1 0 1,0-1 0,0 1 0,0 0 0,1 8-1,-1 2 30,-1 0-1,0 0 0,-1 0 0,0-1 0,-1 1 0,-1 0 0,0 0 0,-1-1 0,0 0 0,-1 0 0,-1 0 0,0 0 1,-1-1-1,0 0 0,-1 0 0,-12 14 0,17-22 28,0-1 0,1 0 1,-1 0-1,-1-1 0,1 1 0,0-1 1,-1 1-1,1-1 0,-5 2 0,8-4-34,-1 0 0,0 1 0,0-1 0,0 0 0,0 0 0,0 0 0,0 0 0,0 0 0,0 0 0,0 0 0,0 0 0,0 0 0,0 0 0,1-1 0,-1 1 0,0 0 0,0-1 0,0 1 0,0 0 0,0-1 0,1 1 0,-1-1 0,0 1 0,0-1 0,1 0 0,-1 1 0,0-1 0,1 0 0,-1 0 0,0 1 0,1-1 0,-1 0 0,1 0 0,0 0 0,-1 1 0,1-1 0,0 0 0,-1 0 0,1 0 0,0 0 0,0 0 0,0-1 0,-2-9 15,0 1-1,1 0 1,0 0 0,1-1-1,0 1 1,1-1 0,0 1-1,5-19 1,3-4-181,17-43 1,-21 62 61,1 0 0,1 0 0,0 0 0,1 1 0,17-24 0,-22 33 60,1 0-1,0 1 1,0-1-1,0 1 1,0 0 0,0-1-1,1 2 1,-1-1-1,1 1 1,0-1-1,0 1 1,0 0-1,0 1 1,0 0 0,0-1-1,0 1 1,1 1-1,-1-1 1,0 1-1,9 1 1,3 0-9,1 0 0,-1 0 0,33-5 0,-42 3 59,-1-1-1,0 0 0,1 0 1,-1-1-1,-1 0 0,1 0 0,0-1 1,-1 0-1,1 0 0,-1 0 1,9-10-1,0 0 86,0-1 0,-1-1 0,-1 0 1,0-1-1,-2-1 0,0 0 0,15-32 0,-26 50-99,0 0 0,0 0 0,1 0-1,-1-1 1,0 1 0,0 0-1,0 0 1,0-1 0,0 1 0,1 0-1,-1-1 1,0 1 0,0 0-1,0 0 1,0-1 0,0 1 0,0 0-1,0-1 1,0 1 0,0 0-1,0-1 1,0 1 0,0 0 0,0 0-1,0-1 1,0 1 0,0 0-1,0-1 1,-1 1 0,1 0 0,0 0-1,0-1 1,-1 1 0,-8 5 79,-14 17-41,6-6-26,-32 39 2,44-49-17,0 0 0,1 0 0,0 1 0,1-1 1,-1 1-1,1 0 0,-3 10 0,6-16-3,-1 0 1,1 0-1,0 0 0,-1 1 1,1-1-1,0 0 0,0 0 1,0 0-1,0 1 0,0-1 1,0 0-1,0 0 0,0 0 1,1 1-1,-1-1 0,0 0 1,1 0-1,-1 0 0,1 0 1,-1 0-1,1 0 0,0 0 1,-1 0-1,1 0 0,1 1 1,-1-1-1,1 0 1,0 0-1,0 0 1,-1 0 0,1-1-1,0 1 1,0-1-1,0 1 1,-1-1 0,1 0-1,0 0 1,0 0-1,0 0 1,3 0-1,4-1 2,0 0-1,0-1 0,0-1 0,-1 1 0,15-7 0,6-6 11,-1-1 1,-1-2-1,0-1 0,46-43 0,82-101 27,-145 150-65,-10 10-40,-18 20-9,-3 10 8,-28 49-1,43-65 65,0 0 0,0 1-1,2 0 1,-1-1 0,2 1 0,-1 1-1,-2 22 1,6-33 6,0 1 0,-1-1 0,1 0 0,0 0-1,1 1 1,-1-1 0,0 0 0,1 1 0,-1-1 0,1 0 0,0 0-1,0 0 1,-1 0 0,1 0 0,1 0 0,-1 0 0,0 0 0,0 0 0,1 0-1,2 2 1,-2-3 9,0 1 0,1-1 0,-1 0 0,1 1 0,-1-1 0,1 0 0,0-1 0,-1 1 0,1 0 0,0-1 0,0 0 0,-1 1 0,1-1 0,4-1 0,4 0 41,0-1 1,0 0 0,-1 0 0,1-2 0,-1 1 0,0-1 0,15-8 0,-5 0 63,0-2-1,-1 0 1,0-1 0,-1-1 0,0 0-1,-2-2 1,25-32 0,-17 16 53,-2 0-1,-2-1 1,29-67-1,-46 95-149,0 0 2,0 0 0,-1-1 0,1 1-1,-1-1 1,2-14 0,-4 22-22,0 0 0,0 0 0,0 0 0,0-1 0,0 1 0,0 0 0,0 0 0,0 0 1,0 0-1,0 0 0,0 0 0,0 0 0,0 0 0,0-1 0,0 1 0,0 0 0,0 0 0,0 0 0,0 0 0,0 0 0,0 0 0,0 0 0,0-1 0,0 1 1,0 0-1,0 0 0,0 0 0,0 0 0,0 0 0,0 0 0,0 0 0,0 0 0,0 0 0,-1-1 0,1 1 0,0 0 0,0 0 0,0 0 0,0 0 0,0 0 1,0 0-1,0 0 0,0 0 0,0 0 0,-1 0 0,1 0 0,0 0 0,0 0 0,0 0 0,0 0 0,0 0 0,0 0 0,0 0 0,-1 0 0,1 0 0,0 0 1,0 0-1,0 0 0,0 0 0,0 0 0,0 0 0,0 0 0,0 0 0,-1 0 0,1 0 0,0 0 0,0 0 0,0 0 0,-9 11-7,-10 18-14,2 4-15,1 2 0,-20 68 0,30-85 18,2 1 0,0 1 0,2-1 0,0 1 0,1-1 0,0 1 0,4 28 0,-2-41-14,0 0 0,1 1-1,0-1 1,0 0 0,0-1 0,1 1 0,0 0 0,0-1 0,6 9-1,-7-33-236,-5-3 91,-1 0-1,-2 1 1,-8-24-1,7 24 92,1 0 0,0 0-1,-3-29 1,9 48 81,0 1 0,-1-1 0,1 0 0,0 1 0,0-1 0,0 0 0,0 0 0,0 0 0,0 1 0,0-1 1,0 0-1,0 0 0,1 1 0,-1-1 0,0 0 0,0 1 0,1-1 0,-1 0 0,0 1 0,1-1 0,-1 0 0,1 1 0,-1-1 0,0 0 0,1 1 0,0-1 0,-1 1 0,1-1 0,-1 1 0,1 0 0,0-1 0,-1 1 0,1-1 0,0 1 0,-1 0 0,1 0 0,0-1 0,0 1 0,-1 0 0,1 0 0,0 0 0,0 0 1,-1 0-1,1 0 0,0 0 0,0 0 0,-1 0 0,2 0 0,6 2-441,-1 0 0,1 0 0,-1 1 0,9 4 0,9 3-1676,-14-9 1337,-5-5-246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3.567"/>
    </inkml:context>
    <inkml:brush xml:id="br0">
      <inkml:brushProperty name="width" value="0.05" units="cm"/>
      <inkml:brushProperty name="height" value="0.05" units="cm"/>
    </inkml:brush>
  </inkml:definitions>
  <inkml:trace contextRef="#ctx0" brushRef="#br0">13 29 20172,'-7'-1'1937,"1"-2"-1809,7-3-320,1-3 1832,2-1-896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4.722"/>
    </inkml:context>
    <inkml:brush xml:id="br0">
      <inkml:brushProperty name="width" value="0.05" units="cm"/>
      <inkml:brushProperty name="height" value="0.05" units="cm"/>
    </inkml:brush>
  </inkml:definitions>
  <inkml:trace contextRef="#ctx0" brushRef="#br0">449 74 13795,'4'-4'565,"1"-1"0,-1 1 0,0 0 0,0-1 0,0 0 0,4-8 0,-8 12-406,1 0 0,-1 0 0,1 0-1,-1 0 1,1 0 0,-1 0 0,0 0 0,0 0-1,1 0 1,-1 0 0,0-1 0,0 1-1,0 0 1,0 0 0,0 0 0,-1 0 0,1-2-1,-1 2-47,0 0 0,1 0 0,-1 0 0,0 1 0,0-1 0,1 0-1,-1 0 1,0 1 0,0-1 0,0 1 0,0-1 0,0 1 0,0-1 0,0 1-1,0-1 1,0 1 0,0 0 0,0 0 0,0-1 0,0 1 0,-1 0-1,0 0 1,-9 0 167,1 0-1,-1 0 0,0 1 1,1 0-1,-1 1 0,1 1 0,-13 3 1,-70 31 337,84-33-531,-18 8 114,0 2-1,1 1 0,-45 34 1,60-41-130,1 1 0,0 0 0,0 1 1,1 0-1,1 0 0,0 1 1,0 0-1,1 1 0,0-1 0,-10 26 1,16-34-56,0 1 0,-1 0 0,1 0 0,1 0 0,-1 0 1,1 0-1,-1 0 0,1 0 0,0 0 0,1 0 1,-1 0-1,1 0 0,-1 0 0,1 0 0,0 0 0,1 0 1,-1 0-1,1-1 0,0 1 0,0 0 0,0-1 1,0 0-1,0 1 0,1-1 0,3 4 0,-1-3-8,0-1-1,0 1 1,0-1-1,0 0 1,0 0 0,1-1-1,0 1 1,-1-1-1,1-1 1,0 1-1,0-1 1,0 0-1,0 0 1,0 0 0,0-1-1,8-1 1,1-1 63,-1 0 0,1-1-1,-1-1 1,0 0 0,0-1 0,-1-1 0,1 0 0,-1-1 0,0 0 0,-1-1 0,0-1 0,0 1 0,-1-2 0,0 0 0,0 0 0,11-15 0,-20 21-8,0 1 1,0 0-1,0-1 1,-1 0-1,1 1 1,-1-1-1,0 0 1,0 0-1,0 1 1,0-9 0,-1 10-43,0 1 1,0 0-1,0-1 1,0 1-1,0-1 1,-1 1-1,1 0 1,0-1-1,-1 1 1,1 0-1,-1-1 1,1 1 0,-1 0-1,0 0 1,0 0-1,1-1 1,-1 1-1,0 0 1,0 0-1,0 0 1,0 0-1,0 0 1,0 1-1,-1-1 1,1 0 0,0 0-1,0 1 1,0-1-1,-1 1 1,1-1-1,0 1 1,-1 0-1,-1-1 1,-1 0-9,0 0 0,1 1 0,-1-1 0,0 1 0,0 0 0,0 0 0,0 1 0,0-1 0,0 1 0,1-1 0,-1 1 0,0 0 0,0 1 0,1-1 0,-6 3 0,9-4-13,0 0 0,0 0 0,0 0 0,0 1 0,-1-1 1,1 0-1,0 0 0,0 0 0,0 0 0,0 0 0,-1 0 0,1 1 0,0-1 0,0 0 1,0 0-1,0 0 0,0 0 0,0 1 0,0-1 0,-1 0 0,1 0 0,0 0 0,0 1 1,0-1-1,0 0 0,0 0 0,0 0 0,0 1 0,0-1 0,0 0 0,0 0 1,0 0-1,0 1 0,0-1 0,0 0 0,0 0 0,1 0 0,-1 1 0,0-1 0,0 0 1,0 0-1,0 0 0,0 0 0,0 1 0,0-1 0,1 0 0,-1 0 0,14 5-88,15-3-38,38-8-157,-49 3 164,1 1-1,27 0 1,-44 2 110,0 0 1,0 1-1,-1-1 0,1 0 1,0 1-1,-1-1 1,1 1-1,0-1 1,-1 1-1,1 0 1,0 0-1,-1-1 1,1 1-1,-1 1 0,0-1 1,1 0-1,-1 0 1,0 0-1,0 1 1,2 1-1,-1 0 5,-1 0 0,0-1 0,0 1 0,0 0 0,0 0 0,0 0 0,-1 0 0,1 0-1,-1 0 1,0 6 0,0 6 28,-2 0 1,0-1-1,-9 28 0,10-35-8,-9 35-596,22-62-876,0-1 1046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7.704"/>
    </inkml:context>
    <inkml:brush xml:id="br0">
      <inkml:brushProperty name="width" value="0.05" units="cm"/>
      <inkml:brushProperty name="height" value="0.05" units="cm"/>
    </inkml:brush>
  </inkml:definitions>
  <inkml:trace contextRef="#ctx0" brushRef="#br0">2 518 17060,'0'0'44,"0"0"1,0 1 0,0-1 0,-1 0-1,1 1 1,0-1 0,0 0-1,0 1 1,0-1 0,0 1 0,0-1-1,0 0 1,0 1 0,0-1 0,0 0-1,0 1 1,0-1 0,0 1-1,0-1 1,0 0 0,0 1 0,1-1-1,-1 0 1,0 1 0,0-1-1,0 0 1,0 1 0,1-1 0,-1 0-1,0 1 1,0-1 0,1 0 0,-1 0-1,0 1 1,1-1 0,-1 0-1,0 0 1,1 0 0,-1 0 0,0 1-1,1-1 1,-1 0 0,0 0 0,1 0-1,-1 0 1,1 0 0,-1 0-1,0 0 1,1 0 0,-1 0 0,0 0-1,1 0 1,-1 0 0,1 0 0,-1 0-1,1-1 1,23-12 737,-17 8-470,55-37 466,-2-4 0,-2-1 1,-2-4-1,-2-1 0,90-116 0,-127 145-657,-2-1 1,17-35-1,-39 101-75,1-17-133,-38 178 274,40-172-662,1 0 0,1 0 0,2 0 1,5 52-1,-5-81 426,0-1 7,0 1-1,1-1 1,-1 1 0,0-1 0,0 1 0,1-1 0,-1 1 0,1-1 0,-1 1 0,1-1 0,0 1 0,-1-1-1,1 0 1,0 1 0,0-1 0,0 0 0,0 0 0,0 0 0,2 2 0,7 1-514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5.808"/>
    </inkml:context>
    <inkml:brush xml:id="br0">
      <inkml:brushProperty name="width" value="0.05" units="cm"/>
      <inkml:brushProperty name="height" value="0.05" units="cm"/>
    </inkml:brush>
  </inkml:definitions>
  <inkml:trace contextRef="#ctx0" brushRef="#br0">24 73 19388,'4'3'798,"1"-1"-1,-1 0 1,1 0-1,0 0 1,0 0-1,0 0 1,8 0-1,-5-1-401,1 0-1,-1 0 0,0-1 1,12-2-1,-9 1-358,-1-1 1,1 0-1,0-1 0,-1-1 0,0 1 1,0-2-1,14-7 0,-22 11-25,0 0-1,0 0 1,0-1-1,0 1 1,0-1-1,-1 1 1,1-1-1,0 0 1,-1 0-1,1 1 1,-1-1-1,0 0 0,0-1 1,0 1-1,0 0 1,0 0-1,0 0 1,1-4-1,-2 5-5,0 0 1,0 0-1,0 1 0,0-1 0,0 0 0,-1 1 0,1-1 0,0 0 0,0 0 0,0 1 1,-1-1-1,1 0 0,0 1 0,-1-1 0,1 1 0,-1-1 0,1 1 0,-1-1 0,1 0 1,-1 1-1,1-1 0,-1 1 0,0-1 0,-1 0 0,0 0 0,0 1 1,0-1-1,1 0 0,-1 1 0,0 0 0,0-1 1,0 1-1,0 0 0,-1 0 0,1 0 1,-2 0-1,-4 1 6,-1 1 1,1 0 0,-1 0-1,1 1 1,0 0-1,0 0 1,1 1 0,-1 0-1,1 0 1,0 1-1,0 0 1,0 0-1,0 1 1,-6 7 0,2-1 40,0 0 0,1 1 1,0 0-1,1 0 1,1 1-1,-12 25 1,18-34-25,0 0 1,0 0-1,0 1 1,1-1 0,0 1-1,0-1 1,0 1 0,1-1-1,0 1 1,0-1 0,1 7-1,-1-10-18,0-1 0,1 1 0,-1-1 0,1 1 1,-1-1-1,1 0 0,0 1 0,0-1 0,0 1 0,0-1 0,0 0 0,0 0 0,0 0 0,0 0 0,0 0 0,0 0 0,2 1 0,0 0-2,-1-1-1,0 0 1,1-1-1,0 1 1,-1 0-1,1-1 1,-1 0-1,1 1 1,0-1-1,-1 0 1,1 0-1,0 0 1,3-2-1,6 0 4,0-1 0,-1 0 0,1-1 0,-1-1 0,0 0 0,17-11 0,60-44 41,-36 18 15,93-96 0,-159 154-39,1 0-1,-13 24 1,20-32 2,1 1-1,1 0 1,0 0 0,0 0-1,1 1 1,0 0-1,-3 15 1,6-23-21,0 0-1,-1 0 1,1 0-1,0-1 1,0 1-1,0 0 1,0 0-1,0 0 0,1 0 1,-1-1-1,1 1 1,-1 0-1,1 0 1,-1-1-1,1 1 1,0 0-1,0-1 1,0 1-1,0 0 1,0-1-1,0 0 1,1 1-1,-1-1 1,0 0-1,1 1 1,-1-1-1,1 0 1,-1 0-1,1 0 1,-1 0-1,1-1 1,0 1-1,0 0 1,-1-1-1,1 1 1,0-1-1,0 1 0,0-1 1,-1 0-1,1 0 1,0 0-1,0 0 1,2 0-1,5-1 16,-1 0-1,1 0 0,0-1 0,-1 0 0,1 0 1,-1-1-1,15-7 0,-6 1 2,-1-1 1,0 0-1,-1-1 0,0-1 0,-1-1 1,-1 0-1,0 0 0,0-2 1,-1 1-1,9-17 0,-20 30-27,-1 0 0,1 1 0,-1-1 0,1 0 0,-1 1 0,0-1 0,1 0 0,-1 0 0,0 1 0,1-1 0,-1 0 0,0 0 0,0 0 0,0 1 0,0-1 0,0 0 0,0 0 0,0-1 0,0 2 1,-1 0 0,0 0 0,1 1-1,-1-1 1,1 0 0,-1 0 0,1 1 0,-1-1-1,1 0 1,-1 0 0,1 1 0,-1-1 0,1 1-1,-1-1 1,1 0 0,0 1 0,-1-1 0,1 1-1,0-1 1,-1 1 0,1-1 0,0 1 0,-1-1 0,1 2-1,-8 10-6,1 0 1,0 1-1,-8 21 0,13-28 11,-1 0 0,2 0 0,-1 0 0,1 1 0,0-1 0,0 0-1,1 1 1,0-1 0,0 0 0,1 11 0,0-15 0,-1-1-1,0 1 1,1-1-1,-1 0 0,1 1 1,-1-1-1,1 0 1,0 1-1,-1-1 0,1 0 1,0 0-1,0 1 1,0-1-1,0 0 0,0 0 1,0 0-1,0 0 1,0 0-1,0-1 1,1 1-1,-1 0 0,2 0 1,-1 0 4,0-1 0,1 1 0,-1-1 0,0 0 1,1 0-1,-1 0 0,1 0 0,-1 0 0,0 0 0,1-1 0,-1 1 1,4-2-1,2-1 27,1-1 0,-1 0 1,0-1-1,0 1 0,14-12 0,-6 2 35,0-2-1,-1 0 0,0-1 1,-1 0-1,21-36 1,-24 23-21,-11 30-49,0-1 0,0 1 0,0-1 0,0 1 0,0 0 0,0-1 0,0 1 0,0 0 0,0-1 0,0 1 0,0-1 0,0 1 0,0 0 0,0-1 0,0 1 0,0 0 0,0-1 0,0 1 0,-1 0 0,1-1 0,0 1 0,0 0 0,0-1 0,-1 1 0,1-1 0,-1 1 0,0 0-1,0 1 0,1-1 1,-1 0-1,0 0 0,0 0 1,1 1-1,-1-1 0,0 0 1,1 1-1,-1-1 0,0 1 1,1-1-1,-1 1 0,0-1 1,1 1-1,-1-1 1,0 2-1,-2 1-2,0 0 0,1 0 0,-1 1 0,1-1 0,-1 1 0,1 0 0,0-1 0,1 1 0,-3 8 0,3-11 3,1 1 0,-1-1 1,1 0-1,0 1 0,0-1 1,-1 1-1,1-1 1,0 1-1,0-1 0,0 0 1,1 1-1,-1-1 1,0 1-1,1-1 0,-1 0 1,0 1-1,1-1 0,0 0 1,-1 1-1,1-1 1,0 0-1,0 0 0,-1 0 1,1 1-1,0-1 0,0 0 1,0 0-1,0 0 1,1-1-1,-1 1 0,0 0 1,0 0-1,2 0 1,4 2-8,0-1 1,0 0 0,0-1 0,0 0 0,0 0 0,1 0 0,-1-1-1,0 0 1,0-1 0,14-2 0,7-2-132,36-13 0,-55 15 103,16-6-76,-20 6 45,0 1 0,0 0 0,0 0-1,1 1 1,-1-1 0,1 1-1,-1 1 1,8-1 0,-13 1 58,0 0 0,1 0 0,-1 0 0,0 1-1,0-1 1,0 0 0,0 1 0,1-1 0,-1 0 0,0 0 0,0 1 0,0-1 0,0 0 0,0 1-1,0-1 1,0 0 0,0 1 0,0-1 0,0 0 0,0 0 0,0 1 0,0-1 0,0 0-1,0 1 1,0-1 0,0 0 0,0 1 0,0-1 0,-1 0 0,1 0 0,0 1 0,0-1 0,-1 1-1,-3 9-42,2-7 53,1 0 0,-1-1 0,1 1-1,0 0 1,0 0 0,0 0 0,0 0 0,0 4 0,1-6 4,0 0 1,0 0 0,0-1 0,1 1 0,-1 0 0,0 0-1,0 0 1,0-1 0,1 1 0,-1 0 0,0 0 0,1-1 0,-1 1-1,1 0 1,-1-1 0,1 1 0,-1 0 0,1-1 0,-1 1-1,1-1 1,0 1 0,-1-1 0,1 1 0,0-1 0,-1 0 0,1 1-1,0-1 1,0 0 0,-1 1 0,1-1 0,0 0 0,0 0-1,0 0 1,-1 0 0,3 0 0,11 1 52,0-1 1,0-1-1,0 0 0,0-1 1,24-6-1,-9 1-63,16-2-44,-24 3-49,-1 2 0,1 0 0,0 2 0,35 0 0,-55 2 86,1 0 1,-1 0 0,0 0-1,1 0 1,-1 0 0,0 1 0,0-1-1,1 0 1,-1 1 0,0-1-1,0 1 1,0-1 0,0 1 0,0 0-1,0 0 1,1-1 0,-2 1-1,1 0 1,0 0 0,0 0 0,0 0-1,0 0 1,0 0 0,0 3-1,0-3 28,-1 1-1,1 0 0,-1 0 1,0 0-1,0-1 0,0 1 1,0 0-1,0 0 0,0 0 0,-1-1 1,1 1-1,0 0 0,-1 0 1,0-1-1,1 1 0,-3 3 1,18-18-2459,-5-14 1419,-8 10 327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6.209"/>
    </inkml:context>
    <inkml:brush xml:id="br0">
      <inkml:brushProperty name="width" value="0.05" units="cm"/>
      <inkml:brushProperty name="height" value="0.05" units="cm"/>
    </inkml:brush>
  </inkml:definitions>
  <inkml:trace contextRef="#ctx0" brushRef="#br0">0 0 22309,'3'10'2432,"0"0"-1712,2-5-399,1 2 1727,0-1-1472,-6-1-96,-6 1-392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6.690"/>
    </inkml:context>
    <inkml:brush xml:id="br0">
      <inkml:brushProperty name="width" value="0.05" units="cm"/>
      <inkml:brushProperty name="height" value="0.05" units="cm"/>
    </inkml:brush>
  </inkml:definitions>
  <inkml:trace contextRef="#ctx0" brushRef="#br0">30 1 20404,'0'0'133,"0"1"-1,1-1 1,-1 0-1,0 1 1,1-1 0,-1 1-1,0-1 1,0 1-1,1-1 1,-1 0-1,0 1 1,0-1-1,0 1 1,0-1-1,0 1 1,0-1-1,0 1 1,0-1-1,0 1 1,0-1-1,0 1 1,0-1 0,0 1-1,0-1 1,0 1-1,0-1 1,-1 1-1,1-1 1,0 1-1,0-1 1,0 1-1,-1 0 1,-7 20 1137,7-19-1108,-1 2 66,-2 5-1,0 1-1,1-1 1,-4 20 0,7-28-208,-1 0 1,1 0-1,0 0 0,0 0 0,0 0 1,0 0-1,0 0 0,0 0 0,0 0 1,0 0-1,0 1 0,0-1 1,0 0-1,1 0 0,-1 0 0,0 0 1,1 0-1,-1 0 0,1 0 0,-1 0 1,1 0-1,0 0 0,-1-1 0,1 1 1,0 0-1,-1 0 0,1 0 1,0-1-1,0 1 0,0 0 0,0-1 1,0 1-1,0-1 0,0 1 0,0-1 1,0 0-1,0 1 0,0-1 0,0 0 1,0 0-1,0 1 0,0-1 1,0 0-1,0 0 0,3-1 0,6 0 90,0-1 0,1 0-1,-1-1 1,0-1-1,0 1 1,0-2 0,-1 1-1,10-7 1,-5 4-2,0 0 1,27-9 0,-40 15-107,0 1 0,-1 0 0,1-1 0,0 1 0,0 0 0,-1 0 0,1 0 0,0-1 0,0 1 1,-1 0-1,1 0 0,0 0 0,0 0 0,-1 0 0,1 1 0,0-1 0,0 0 0,-1 0 0,1 0 1,0 1-1,0-1 0,-1 0 0,1 1 0,0-1 0,-1 0 0,1 1 0,-1-1 0,1 1 0,-1-1 0,1 1 1,0 0-1,-1-1 0,0 1 0,1-1 0,-1 1 0,1 0 0,-1-1 0,0 1 0,1 0 0,-1 0 0,0-1 1,0 1-1,0 0 0,0-1 0,1 1 0,-1 0 0,0 0 0,0 0 0,0-1 0,-1 1 0,1 0 1,0 0-1,0-1 0,0 1 0,-1 1 0,-1 7 18,0 1 0,-1-1 0,-5 14 0,4-12-42,4-11 1,0 0 0,0 0 0,0 0 0,0 0 0,0 0 0,0 1 0,0-1 0,0 0 0,0 0 0,0 0 0,0 0 0,0 0 0,0 0 0,0 0 0,1 0 0,-1 0 0,0 0 0,0 0 0,0 1 0,0-1 0,0 0 0,0 0 0,0 0 0,0 0 0,1 0 0,-1 0 0,0 0 0,0 0 0,0 0 0,0 0 0,0 0 0,0 0 0,0 0 0,1 0 0,-1 0 0,0 0 0,0 0 0,0 0 0,0 0 0,0 0 0,0 0 0,0 0 0,1-1 0,-1 1 0,0 0 0,0 0 0,0 0 0,0 0 0,0 0-1,0 0 1,0 0 0,0 0 0,0 0 0,0-1 0,23-21-542,-6 7 203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7.094"/>
    </inkml:context>
    <inkml:brush xml:id="br0">
      <inkml:brushProperty name="width" value="0.05" units="cm"/>
      <inkml:brushProperty name="height" value="0.05" units="cm"/>
    </inkml:brush>
  </inkml:definitions>
  <inkml:trace contextRef="#ctx0" brushRef="#br0">13 26 21893,'12'-4'2464,"-1"1"-1520,2 0-415,4 2 1711,2-2-856,5 2-928,3-1-416,1 2-944,-1-1-584,-6-4 1184,-2 3-272,-10 2-256</inkml:trace>
  <inkml:trace contextRef="#ctx0" brushRef="#br0" timeOffset="1">0 102 16588,'6'3'2304,"14"2"-1176,3-4-480,8-1 1865,4-1-1209,5-4-1104,3 2-720,0-1 520,6 0-240,1 2-224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7.496"/>
    </inkml:context>
    <inkml:brush xml:id="br0">
      <inkml:brushProperty name="width" value="0.05" units="cm"/>
      <inkml:brushProperty name="height" value="0.05" units="cm"/>
    </inkml:brush>
  </inkml:definitions>
  <inkml:trace contextRef="#ctx0" brushRef="#br0">317 49 21757,'-12'0'459,"1"0"1,0 1 0,0 0-1,0 1 1,0 0-1,1 1 1,-1 1 0,-18 7-1,6 0 223,1 1 0,-36 26 0,46-30-497,1 1 1,1 0-1,-1 1 0,2 1 0,-17 21 0,24-29-143,-1 1 0,1 0 0,0 0 0,1 0 0,-1 0 0,1 0 0,-1 0 0,1 0 0,0 1 0,0 5 0,1-8-21,0 1 0,1-1 0,-1 1 0,0-1 0,1 1 0,0-1 0,-1 0 0,1 0 0,0 1 0,0-1 0,0 0 0,1 0 0,-1 0 0,0 0 0,1 0 0,-1 0 0,1 0 0,0 0 0,3 2 0,1 0 2,0-1 0,1 1 0,-1-1 0,1 0 0,0-1 0,0 1 0,0-1 0,0-1 0,0 1 0,0-1 0,0-1 0,0 1 1,1-1-1,11-2 0,4 0 54,0-1-1,0-2 1,30-9 0,-28 6 42,0-1-1,0-1 1,36-22 0,-51 26-80,0-1 1,0 0-1,0-1 1,-1 1-1,0-2 1,0 0 0,-1 0-1,-1 0 1,1-1-1,6-11 1,-12 17-48,0 1 1,0-1 0,-1 0-1,1 0 1,-1 0 0,0 0-1,0 0 1,0-1 0,0 1-1,-1 0 1,1 0 0,-1-1-1,0 1 1,-1 0 0,1 0-1,-1 0 1,0-1 0,0 1-1,0 0 1,-3-6 0,2 6-74,-1 0 1,0 0-1,0 0 1,0 1-1,0-1 0,0 1 1,-1 0-1,0 0 1,0 0-1,0 1 1,0-1-1,0 1 1,0 0-1,0 0 1,-1 0-1,1 1 0,-1-1 1,-5 0-1,0 0-99,-1 0-1,1 1 0,-1 0 1,1 1-1,-1 0 0,1 1 1,-1 0-1,1 1 0,0 0 1,-1 0-1,1 1 1,-17 7-1,-28 16-563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0.636"/>
    </inkml:context>
    <inkml:brush xml:id="br0">
      <inkml:brushProperty name="width" value="0.05" units="cm"/>
      <inkml:brushProperty name="height" value="0.05" units="cm"/>
    </inkml:brush>
  </inkml:definitions>
  <inkml:trace contextRef="#ctx0" brushRef="#br0">0 99 10682,'2'7'222,"0"-1"0,0-1 0,1 1-1,0 0 1,0 0 0,1-1 0,-1 0-1,1 0 1,0 0 0,0 0 0,1 0-1,0-1 1,0 0 0,0 0 0,0 0 0,0-1-1,1 0 1,-1 0 0,1 0 0,0 0-1,7 1 1,5 2 232,0-1 0,1 0 0,-1-2 0,1 0 0,0-1 0,20-1 0,-5-2 36,0-2 0,-1-1 1,1-2-1,42-13 0,127-52 270,-176 61-655,189-65 705,-179 65-654,0 2 0,1 1-1,75-3 1,-61 10-72,-1 2 0,0 2 0,1 3 0,88 23 0,-136-29-20,-1 0 1,1 0-1,0 1 1,-1 0-1,0-1 1,1 1-1,-1 0 1,0 1-1,0-1 1,0 1-1,0-1 1,0 1-1,-1 0 1,1 0-1,2 5 1,-4-7-66,0 1 0,-1 0 0,1-1 0,-1 1 0,1 0 0,-1-1 0,0 1 0,0 0 0,0 0 0,0 0 0,0-1 0,0 1 0,0 0 0,-1 0 0,1-1 0,0 1 1,-1 0-1,0-1 0,1 1 0,-1 0 0,0-1 0,0 1 0,0-1 0,0 1 0,0-1 0,0 1 0,0-1 0,0 0 0,-1 0 0,1 0 0,-1 1 0,1-1 0,-1 0 0,1-1 0,-3 2 0,2 0-127,-1-1 0,1 0 0,-1 0 0,0 0 0,0 0 0,1 0 0,-1-1 0,0 1 0,-5-1 0,-1-2-308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1.095"/>
    </inkml:context>
    <inkml:brush xml:id="br0">
      <inkml:brushProperty name="width" value="0.05" units="cm"/>
      <inkml:brushProperty name="height" value="0.05" units="cm"/>
    </inkml:brush>
  </inkml:definitions>
  <inkml:trace contextRef="#ctx0" brushRef="#br0">0 434 17636,'192'-143'8472,"-139"109"-8279,2 3 0,1 2 0,97-36 0,-143 62-198,0 0 0,0 0 0,0 1 0,0 0 0,16-1 0,-22 3-1,0 0-1,-1 1 1,1-1 0,0 1 0,-1 0-1,1 0 1,0 0 0,-1 0 0,1 1-1,-1-1 1,0 1 0,1 0 0,-1 0-1,0 0 1,0 0 0,0 1 0,-1-1-1,4 4 1,37 46-78,-23-26 78,28 26-1,-39-43 37,0-1 0,0-1 0,1 0-1,0 0 1,1-1 0,19 9 0,-17-10 38,0-1 0,0 0 1,1-1-1,-1 0 0,1-1 0,-1-1 0,1 0 0,0-1 1,14-1-1,-8-2 43,-1 0 0,1-1 1,-1-1-1,0-1 0,31-14 0,-17 3-6,0-1 0,-1-2 0,-2-1 0,0-1-1,-1-2 1,32-34 0,-52 49-103,32-36 94,-38 42-123,-1-1 0,1 0 0,-1 0 0,1 0 0,-1 0-1,-1 0 1,1 0 0,0 0 0,-1-1 0,1-6 0,-2 10-25,0 0 1,0 0-1,0 0 1,0-1-1,-1 1 0,1 0 1,-1 0-1,1 0 0,-1 0 1,1-1-1,-1 1 0,1 0 1,-1 0-1,0 0 1,0 0-1,1 0 0,-1 1 1,0-1-1,0 0 0,0 0 1,0 0-1,0 1 0,0-1 1,0 1-1,0-1 1,-1 1-1,1-1 0,0 1 1,0-1-1,0 1 0,-1 0 1,1 0-1,0 0 0,-2 0 1,-6-2-194,0 1 0,-1 1 0,-10 0 1,17 0 199,-20 1-557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1.980"/>
    </inkml:context>
    <inkml:brush xml:id="br0">
      <inkml:brushProperty name="width" value="0.05" units="cm"/>
      <inkml:brushProperty name="height" value="0.05" units="cm"/>
    </inkml:brush>
  </inkml:definitions>
  <inkml:trace contextRef="#ctx0" brushRef="#br0">331 92 14867,'-3'-2'616,"0"0"0,1-1 0,-1 1 0,-1 0 0,1 0 0,0 1 0,0-1 0,-1 1 0,1-1 0,-7 0 0,2 0 21,1 1 1,0 0-1,-1 1 0,-13 1 0,3 1-230,0 1 0,1 0 1,-27 10-1,22-5-263,-30 15 1,46-21-125,0 1 0,1 1 1,0-1-1,-1 1 0,1 0 0,1 0 1,-1 0-1,1 1 0,-1 0 0,-4 7 1,8-11-11,0 1 1,0 0 0,0-1 0,1 1-1,-1 0 1,0 0 0,1 0 0,-1 0-1,1 0 1,0-1 0,-1 1 0,1 0-1,0 0 1,0 0 0,0 0 0,1 0-1,-1 0 1,0 0 0,1 0 0,-1 0-1,1 0 1,0-1 0,-1 1 0,1 0-1,0 0 1,0-1 0,0 1 0,0-1-1,1 1 1,-1-1 0,0 1-1,1-1 1,-1 0 0,1 1 0,-1-1-1,1 0 1,0 0 0,3 1 0,2 2 24,0-1 1,0 1 0,1-2-1,-1 1 1,1-1 0,0 0 0,0-1-1,9 1 1,-1-2 76,0-1 1,-1 0-1,1-1 1,-1-1-1,1-1 0,-1 0 1,0-1-1,-1-1 1,1 0-1,-1 0 1,0-2-1,-1 0 0,0 0 1,0-2-1,-1 1 1,20-21-1,-28 26-4,0-1 0,0 1 0,0-1 0,-1 0 0,0 0 0,0 0 0,0-1 0,-1 1 0,1-1 0,-1 0 0,-1 1 0,1-1 0,0-7 0,-2 10-71,1 1 1,-1-1 0,-1 1-1,1-1 1,0 1-1,0 0 1,-1-1-1,0 1 1,1-1 0,-1 1-1,0 0 1,0-1-1,0 1 1,0 0 0,-1 0-1,1 0 1,-1 0-1,1 0 1,-1 0-1,0 1 1,1-1 0,-1 0-1,0 1 1,0-1-1,0 1 1,-1 0 0,1-1-1,0 1 1,0 0-1,-1 1 1,1-1 0,0 0-1,-1 1 1,-3-1-1,-5-1 0,0 1-1,-1 0 1,1 1-1,-1 0 0,1 1 1,0 0-1,-1 0 1,1 2-1,-18 5 1,7-1-347,0 2 0,1 0 0,-35 22 0,36-16-729,19-14 1017,1-1 1,-1 0-1,1 1 1,-1-1-1,1 0 1,0 1-1,-1-1 1,1 1-1,0-1 1,-1 0-1,1 1 1,0-1-1,-1 1 1,1-1-1,0 1 1,0-1-1,-1 1 1,1-1-1,0 1 1,0-1-1,0 1 1,0-1-1,0 1 1,0 0-1,0-1 1,0 1-1,0-1 1,0 1-1,0-1 1,0 1-1,0-1 1,1 1-1,-1-1 1,0 1-1,0-1 1,0 1-1,1-1 1,-1 1-1,0-1 0,1 1 1,-1-1-1,1 1 1,16 4-566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5.090"/>
    </inkml:context>
    <inkml:brush xml:id="br0">
      <inkml:brushProperty name="width" value="0.05" units="cm"/>
      <inkml:brushProperty name="height" value="0.05" units="cm"/>
    </inkml:brush>
  </inkml:definitions>
  <inkml:trace contextRef="#ctx0" brushRef="#br0">3296 373 6601,'29'-6'1487,"-22"5"-806,0-1-1,1 1 1,-1-1 0,0-1-1,0 1 1,-1-1-1,1 0 1,9-7 0,-7 2 1075,-10 4-582,-18 2 19,6 1-818,-124-20 871,-185-55 0,64 12-809,48 16-118,-142-28 191,253 59-343,-159-5 0,109 21-162,0 7 1,-280 48 0,307-25-22,2 5 0,1 5 1,2 6-1,-146 78 0,240-112 7,0 2 0,1 1 0,1 0 0,1 2 0,0 0 0,-22 24 0,32-29 5,0 2 1,0-1-1,2 1 0,-1 1 0,2 0 0,0 0 0,1 0 0,0 1 0,1 0 1,0 0-1,-3 21 0,5-14 1,1-1 0,1 1 0,1-1 0,0 1 0,2 0 0,0-1 0,2 1 0,0-1 0,2 0 0,0 0 1,1-1-1,1 0 0,1 0 0,20 33 0,-2-10-11,1-2 1,3-1-1,1-1 0,1-2 1,3-2-1,0 0 0,48 32 1,-47-41-1,1-2 0,1-1-1,1-2 1,1-2 0,0-2 0,2-1 0,0-2 0,52 9 0,-14-11-3,0-3 1,1-4 0,-1-4-1,107-11 1,324-66-236,-460 67 184,-4 0 15,267-51-465,-212 36 304,103-40-1,344-160 1000,-155 59 565,-377 158-1280,136-59 327,-134 55-316,-1 0 0,0-1 0,0-1 0,-1-1 0,21-20-1,-33 27-30,0 1 0,-1-1 0,0 1-1,0-1 1,0-1 0,-1 1 0,0-1-1,-1 0 1,4-10 0,-5 12-13,-1 0 0,0 0 1,0 0-1,0 0 0,-1-1 0,0 1 1,0 0-1,-1 0 0,0 0 0,0 0 1,0 0-1,-1 0 0,-3-9 0,-2 1 8,0 1-1,-1-1 0,0 2 0,-1-1 0,0 1 0,-1 1 0,-1-1 1,1 2-1,-2-1 0,0 2 0,0 0 0,0 0 0,-1 1 1,-24-11-1,-1 2-245,-1 2 0,0 1 0,-1 2 1,-48-7-1,24 7-539,-115-6 0,108 17 269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5.837"/>
    </inkml:context>
    <inkml:brush xml:id="br0">
      <inkml:brushProperty name="width" value="0.05" units="cm"/>
      <inkml:brushProperty name="height" value="0.05" units="cm"/>
    </inkml:brush>
  </inkml:definitions>
  <inkml:trace contextRef="#ctx0" brushRef="#br0">1 1552 16099,'0'-4'186,"1"-1"0,-1 0 0,1 0 0,1 1 0,-1-1 0,1 0 0,-1 1-1,1 0 1,1-1 0,-1 1 0,5-6 0,4-6 133,22-20-1,-23 25 38,49-48 969,127-99 1,84-33-274,-208 149-849,330-201 386,12 21-558,-321 178-48,760-340-189,-818 374 207,151-50-16,-158 56 17,0 0 1,0 1-1,0 0 0,0 2 0,1 0 1,-1 1-1,35 5 0,-46-4 12,0 1-1,0 0 1,0 1 0,0-1-1,0 1 1,-1 1-1,1-1 1,-1 1-1,0 0 1,0 0-1,6 6 1,-3-1 50,-1 0 0,0 1 1,0 0-1,-1 0 0,10 20 1,-10-17 46,0 0 0,1 0 1,16 19-1,-20-28-80,0 0-1,0 0 1,0-1 0,1 1-1,0-1 1,-1 0 0,1 0-1,0-1 1,0 0 0,0 1-1,1-2 1,-1 1 0,7 1-1,1-1-87,0-1 0,1 0 0,-1-1 0,0 0 0,1-1 1,-1-1-1,0 0 0,0 0 0,0-2 0,21-7 0,-8 0-100,0-2 0,0 0-1,44-32 1,-9-3-124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9.964"/>
    </inkml:context>
    <inkml:brush xml:id="br0">
      <inkml:brushProperty name="width" value="0.05" units="cm"/>
      <inkml:brushProperty name="height" value="0.05" units="cm"/>
    </inkml:brush>
  </inkml:definitions>
  <inkml:trace contextRef="#ctx0" brushRef="#br0">13 73 25814,'0'0'49,"0"0"1,0 0-1,0 1 1,0-1 0,-1 0-1,1 0 1,0 0 0,0 1-1,0-1 1,0 0-1,-1 0 1,1 0 0,0 1-1,0-1 1,-1 0 0,1 0-1,0 0 1,0 0-1,-1 0 1,1 0 0,0 0-1,0 0 1,-1 1 0,1-1-1,0 0 1,0 0 0,-1 0-1,1 0 1,0 0-1,-1 0 1,1-1 0,0 1-1,0 0 1,-1 0 0,1 0-1,0 0 1,0 0-1,-1 0 1,1 0 0,0 0-1,-1-1 1,1 0-64,1 1 1,-1-1-1,0 0 0,0 1 1,1-1-1,-1 0 1,0 1-1,1-1 0,-1 1 1,1-1-1,-1 1 1,1-1-1,-1 0 0,1 1 1,-1 0-1,1-1 0,0 1 1,0-1-1,20-10-1375,4-4-945,-24 14 2316,-14 11 749,-28 42 555,39-54-555,1-7-471,1-11-8,-1 1-190,1 14-438,0-1 0,0 1 0,0-1 0,0 1 0,3-11 0,2 11-95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6.826"/>
    </inkml:context>
    <inkml:brush xml:id="br0">
      <inkml:brushProperty name="width" value="0.05" units="cm"/>
      <inkml:brushProperty name="height" value="0.05" units="cm"/>
    </inkml:brush>
  </inkml:definitions>
  <inkml:trace contextRef="#ctx0" brushRef="#br0">10 28 13947,'-10'0'1872,"13"3"-919,6-2-345,18-1 1912,7-3-1231,13-1-457,5 0-104,10-1-304,-1 0-80,-3 2-344,-4-1-272,-12 4-560,-8-3 728,-15 6-144,-8 2-136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7.231"/>
    </inkml:context>
    <inkml:brush xml:id="br0">
      <inkml:brushProperty name="width" value="0.05" units="cm"/>
      <inkml:brushProperty name="height" value="0.05" units="cm"/>
    </inkml:brush>
  </inkml:definitions>
  <inkml:trace contextRef="#ctx0" brushRef="#br0">0 39 17628,'27'0'1768,"14"-2"-1072,3-6-296,12 1 801,6-2-601,6 3-776,0 1 944,-9 3-664,-8 2-128,2 0-160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7.871"/>
    </inkml:context>
    <inkml:brush xml:id="br0">
      <inkml:brushProperty name="width" value="0.05" units="cm"/>
      <inkml:brushProperty name="height" value="0.05" units="cm"/>
    </inkml:brush>
  </inkml:definitions>
  <inkml:trace contextRef="#ctx0" brushRef="#br0">472 48 16235,'0'-1'126,"1"0"0,0 0 0,0 0 0,0-1 0,-1 1 0,1 0 0,0 0 0,-1 0 0,1-1 0,-1 1 0,0 0 0,1 0 0,-1-1 0,0 1 0,0 0 0,0-1 0,0 1-1,0 0 1,0-1 0,0-1 0,-1 2-41,0 0-1,1 0 1,-1 0 0,0 0-1,1 0 1,-1 0-1,0 0 1,0 0 0,0 1-1,0-1 1,0 0-1,0 1 1,0-1-1,0 1 1,0-1 0,0 1-1,0-1 1,-2 0-1,-4 0 209,0-1-1,0 1 1,0 1 0,0-1-1,0 1 1,-12 2-1,1 1-31,0 0 0,1 2-1,-1 0 1,1 1-1,0 1 1,-30 17-1,20-8-88,0 1 0,1 2 0,-26 24 0,36-28-30,1 0 1,1 1 0,-21 29 0,31-38-88,-1 0 0,1 0 0,0 0 1,1 0-1,0 0 0,0 1 0,1-1 0,0 1 0,0 0 0,0 0 1,1 0-1,0 15 0,2-19-31,0 0 1,0 0-1,0 0 0,0 0 1,1 0-1,0 0 0,0 0 1,0 0-1,0-1 1,0 1-1,1-1 0,-1 0 1,1 0-1,0 0 0,0 0 1,0 0-1,1 0 0,-1-1 1,1 0-1,-1 0 0,1 0 1,0 0-1,0 0 0,5 1 1,8 3 22,0-1 1,0-1 0,0-1-1,29 2 1,-7-3 11,-1-3 0,1-1 0,-1-1 0,0-3 1,0-1-1,-1-1 0,0-3 0,0-1 0,-1-1 0,40-22 1,-64 29-34,-1-1 1,1 0 0,-1-1-1,-1 0 1,1-1 0,-1 0-1,-1-1 1,0 0 0,10-13-1,-16 18-30,1 0 0,-1 0 0,-1-1-1,1 1 1,-1-1 0,0 0 0,0 1-1,-1-1 1,1 0 0,-1 0 0,-1 0-1,1 0 1,-1 0 0,0 0 0,0 0 0,-1-1-1,0 1 1,0 1 0,0-1 0,-1 0-1,0 0 1,-4-10 0,2 9-88,-1-1 1,0 1-1,0 1 1,0-1-1,-1 1 1,0-1-1,0 2 1,0-1-1,-1 1 1,0 0-1,0 0 1,0 1-1,-1 0 1,1 0-1,-1 0 1,0 1-1,-12-3 0,9 3-86,0 1 0,-1 0-1,1 0 1,-1 1 0,1 1-1,-1 0 1,1 0 0,-1 1-1,1 1 1,-1 0 0,1 0-1,-16 7 1,-24 16-485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0.645"/>
    </inkml:context>
    <inkml:brush xml:id="br0">
      <inkml:brushProperty name="width" value="0.05" units="cm"/>
      <inkml:brushProperty name="height" value="0.05" units="cm"/>
    </inkml:brush>
  </inkml:definitions>
  <inkml:trace contextRef="#ctx0" brushRef="#br0">16 1 18548,'0'0'72,"0"0"-1,1 0 1,-1 0-1,0 0 1,0 0 0,1 0-1,-1 0 1,0 0-1,1 0 1,-1 1 0,0-1-1,1 0 1,-1 0-1,0 0 1,0 0 0,1 1-1,-1-1 1,0 0 0,0 0-1,1 1 1,-1-1-1,0 0 1,0 0 0,0 1-1,0-1 1,1 0-1,-1 0 1,0 1 0,0-1-1,0 0 1,0 1-1,0 14 1280,-11 27-351,4-19-674,5-13-308,1-1-1,0 1 1,1-1 0,0 1 0,0-1 0,1 1 0,4 15-1,-5-23-8,0 0 0,1 0-1,-1 0 1,1 0-1,0-1 1,-1 1-1,1 0 1,0 0-1,0-1 1,0 1-1,0-1 1,1 1 0,-1-1-1,0 1 1,1-1-1,-1 1 1,1-1-1,-1 0 1,1 0-1,-1 0 1,1 0-1,0 0 1,0 0 0,-1-1-1,1 1 1,0 0-1,0-1 1,0 0-1,0 1 1,0-1-1,0 0 1,0 0-1,0 0 1,0 0 0,0 0-1,0-1 1,-1 1-1,1 0 1,0-1-1,0 0 1,0 1-1,0-1 1,1-1-1,8-3 78,0 0 0,-1 0 0,0-1 0,0-1 0,16-13 0,39-45 643,-20 18-80,-31 38-345,-14 9-297,0 0 0,0 0-1,0 0 1,0-1 0,1 1 0,-1 0 0,0 0 0,0 0-1,0 0 1,0 0 0,1 0 0,-1 0 0,0 0 0,0 1-1,0-1 1,0 0 0,1 0 0,-1 0 0,0 0 0,0 0-1,0 0 1,0 0 0,0 0 0,1 0 0,-1 0-1,0 1 1,0-1 0,0 0 0,0 0 0,0 0 0,0 0-1,1 0 1,-1 1 0,0-1 0,0 0 0,0 0 0,0 0-1,0 0 1,0 0 0,0 1 0,-2 25 341,-1-9-373,3-15 28,0-1-1,-1 0 1,1 1 0,0-1-1,0 1 1,0-1-1,0 1 1,0-1 0,1 0-1,-1 1 1,0-1 0,1 1-1,-1-1 1,1 0-1,-1 1 1,1-1 0,0 0-1,-1 0 1,1 1 0,0-1-1,0 0 1,0 0-1,0 0 1,0 0 0,0 0-1,0 0 1,0 0 0,1-1-1,-1 1 1,0 0-1,0-1 1,1 1 0,-1-1-1,0 1 1,1-1 0,-1 1-1,1-1 1,-1 0-1,0 0 1,1 0 0,-1 0-1,1 0 1,-1 0 0,1 0-1,-1 0 1,0 0-1,1-1 1,-1 1 0,2-1-1,9-3 29,0 0 0,-1 0 0,1-1 0,14-8 0,-22 10-21,46-26 61,-34 18-46,1 1 0,0 1 0,30-12 0,-46 21-25,0-1-1,0 1 1,0 0 0,0 0 0,0-1 0,0 1 0,0 0-1,0 0 1,0 0 0,0 0 0,0 0 0,0 0-1,-1 0 1,1 0 0,0 1 0,0-1 0,0 0-1,0 0 1,0 1 0,0-1 0,0 1 0,0-1 0,-1 1-1,1-1 1,0 1 0,1 0 0,-1 2-1,1-1 0,-1 0 1,0 1-1,0-1 0,0 1 1,0-1-1,1 5 0,-2-4 3,1-1-1,0 1 0,0-1 1,0 1-1,0-1 0,0 0 1,0 1-1,0-1 0,1 0 1,0 0-1,2 4 0,0-4 18,-1 0 0,1-1 0,-1 1 0,1 0 0,0-1 0,0 0 0,-1 0 0,1 0 0,0-1 0,0 1 0,0-1 0,0 0 0,0 0 0,0 0 0,0 0 0,6-2 0,5-1-25,-1-1 0,0 0 0,14-7 0,-23 9-194,-1 0 0,1 0 0,-1 0 0,0-1-1,7-4 1,-10 6 145,-1 0 0,1 1 0,0-1 1,-1 0-1,1 1 0,0-1 0,-1 0 0,1 0 0,-1 1 0,1-1 0,-1 0 0,1 0 0,-1 0 0,0 0 0,1 0 0,-1 0 0,0 0 0,0 0 0,0 0 0,0 1 0,0-1 0,0 0 0,0 0 0,0 0 0,0 0 0,0 0 0,0 0 0,-1 0 0,1 0 0,0 0 0,-1 0 0,1 0 0,0 0 1,-1 1-1,0-2 0,-7-8-639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036"/>
    </inkml:context>
    <inkml:brush xml:id="br0">
      <inkml:brushProperty name="width" value="0.05" units="cm"/>
      <inkml:brushProperty name="height" value="0.05" units="cm"/>
    </inkml:brush>
  </inkml:definitions>
  <inkml:trace contextRef="#ctx0" brushRef="#br0">1 9 19852,'-1'-5'2161,"1"2"-1233,3 7 752,7 5-1928,1-2 592,7-1-448,2-4-128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434"/>
    </inkml:context>
    <inkml:brush xml:id="br0">
      <inkml:brushProperty name="width" value="0.05" units="cm"/>
      <inkml:brushProperty name="height" value="0.05" units="cm"/>
    </inkml:brush>
  </inkml:definitions>
  <inkml:trace contextRef="#ctx0" brushRef="#br0">280 41 19604,'0'-1'101,"0"-1"-1,0 0 0,0 1 1,0-1-1,0 0 0,0 1 1,-1-1-1,1 0 0,-1 1 0,1-1 1,-1 0-1,1 1 0,-1-1 1,0 1-1,0-1 0,0 1 1,0-1-1,0 1 0,0 0 1,0 0-1,0-1 0,-2 0 1,1 1-18,0 0 0,0 1 0,1-1 1,-1 1-1,0-1 0,0 1 0,0 0 0,0 0 1,0 0-1,0 0 0,0 0 0,0 0 0,1 1 1,-1-1-1,0 1 0,-3 0 0,-4 3 109,-1 0 0,1 1 0,0 0 0,0 0 1,-16 13-1,9-3-112,0 0 1,2 0 0,-1 2-1,2 0 1,-16 26-1,21-30-46,0 1-1,1 0 1,1 0 0,0 1-1,1 0 1,1 0-1,0 0 1,-2 18-1,6-30-18,-1-1-1,1 1 1,0 0-1,0-1 1,0 1-1,0-1 1,0 1-1,1-1 1,-1 1 0,1-1-1,-1 1 1,1-1-1,0 1 1,0-1-1,0 0 1,0 1-1,1-1 1,-1 0-1,1 0 1,-1 0 0,1 0-1,0 0 1,0 0-1,-1-1 1,1 1-1,0 0 1,1-1-1,-1 0 1,0 1 0,0-1-1,1 0 1,-1 0-1,0 0 1,1-1-1,-1 1 1,1-1-1,0 1 1,-1-1-1,1 0 1,-1 0 0,1 0-1,-1 0 1,5-1-1,2 0 49,-1 0-1,1-1 1,-1 0-1,1-1 1,-1 0-1,0 0 1,0-1-1,0 0 1,0 0-1,-1-1 1,0 0-1,1 0 0,-2-1 1,1 0-1,-1 0 1,0 0-1,0-1 1,-1 0-1,0 0 1,6-11-1,-4 7-30,-2 1 0,1-1-1,-2 0 1,1 0 0,-1 0-1,-1-1 1,0 1 0,-1-1-1,0 0 1,-1 0 0,0 1-1,-1-1 1,0 0 0,-3-19-1,2 27-136,0-1-1,-1 1 0,0 0 0,0 0 1,0 0-1,0 0 0,0 0 0,-4-4 1,5 7 56,0 0 0,1 0 1,-1 0-1,0 0 0,0 0 0,0 1 1,1-1-1,-1 0 0,0 0 1,0 1-1,0-1 0,0 1 1,0-1-1,0 0 0,0 1 1,-1 0-1,1-1 0,0 1 0,0 0 1,0 0-1,0-1 0,0 1 1,-1 0-1,1 0 0,0 0 1,0 0-1,0 1 0,-1-1 1,1 0-1,0 0 0,0 1 0,0-1 1,-2 1-1,-4 12-468,5 4-165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808"/>
    </inkml:context>
    <inkml:brush xml:id="br0">
      <inkml:brushProperty name="width" value="0.05" units="cm"/>
      <inkml:brushProperty name="height" value="0.05" units="cm"/>
    </inkml:brush>
  </inkml:definitions>
  <inkml:trace contextRef="#ctx0" brushRef="#br0">37 167 18860,'-3'32'2317,"-12"44"1,9-47-1501,0-1 0,0 34 0,5-56-716,2 61 571,-1-61-638,1-1 1,0 1 0,0-1-1,0 0 1,1 1 0,0-1 0,0 0-1,0 0 1,5 8 0,-7-12-30,0-1 1,1 0 0,-1 1 0,0-1-1,0 0 1,1 0 0,-1 1-1,0-1 1,0 0 0,1 1-1,-1-1 1,0 0 0,1 0 0,-1 0-1,0 1 1,1-1 0,-1 0-1,0 0 1,1 0 0,-1 0-1,1 0 1,-1 0 0,0 0-1,1 0 1,-1 0 0,1 0 0,-1 0-1,0 0 1,1 0 0,-1 0-1,0 0 1,1 0 0,-1 0-1,1 0 1,-1 0 0,0-1 0,1 1-1,-1 0 1,0 0 0,1 0-1,-1-1 1,0 1 0,0 0-1,1 0 1,-1-1 0,0 1-1,0 0 1,1-1 0,-1 1 0,0 0-1,0-1 1,0 1 0,0 0-1,1-1 1,-1 1 0,0-1-1,0 1 1,0-1 0,10-27 176,-9 24-161,42-184 487,14-47-463,-55 228-49,1-1 0,0 1 1,0-1-1,0 1 0,10-13 0,-12 19 0,-1 0-1,1 0 1,0 0-1,0 0 0,0 0 1,0 0-1,0 1 1,0-1-1,0 0 1,1 1-1,-1-1 1,0 0-1,0 1 1,0 0-1,1-1 1,-1 1-1,3-1 0,-3 1-4,1 1 0,-1-1 0,1 0-1,-1 1 1,1-1 0,-1 1-1,1 0 1,-1-1 0,0 1-1,1 0 1,-1 0 0,0 0-1,1 0 1,-1 0 0,0 0 0,0 0-1,0 0 1,2 3 0,3 5-46,1 0 0,-1 0 0,-1 0 1,0 1-1,0 0 0,-1 0 0,0 0 1,0 0-1,-2 1 0,4 17 0,-5-22 49,-1-1-1,0 1 1,0-1-1,0 1 1,-1-1-1,1 1 1,-1-1-1,-1 1 1,1-1-1,-1 0 1,0 1-1,0-1 1,0 0-1,-1 0 1,0-1-1,0 1 1,0 0-1,0-1 1,-1 0-1,0 0 0,0 0 1,-6 5-1,3-4 34,0-1 0,0 1 0,0-1 0,-1 0 0,0-1-1,1 0 1,-1 0 0,-1-1 0,1 0 0,0-1 0,0 1 0,-1-1-1,1-1 1,-1 0 0,-7-1 0,15 1-55,-1 0 1,1 0-1,0 0 0,0 0 1,0 0-1,0-1 0,0 1 1,0-1-1,0 1 0,-1 0 1,1-1-1,0 0 0,1 1 1,-1-1-1,0 0 0,0 1 1,0-1-1,0 0 0,0 0 1,-1-1-1,2 1 29,0-1 0,0 1 0,-1 0-1,1 0 1,0 0 0,0 0 0,0 0 0,0 0-1,0 0 1,1 0 0,-1 0 0,0 0 0,0 0-1,1 0 1,-1 0 0,0 0 0,1 0 0,0-1-1,3-5 30,1 0-1,0 0 0,1 0 0,8-7 0,-10 10-143,28-30-44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2.572"/>
    </inkml:context>
    <inkml:brush xml:id="br0">
      <inkml:brushProperty name="width" value="0.05" units="cm"/>
      <inkml:brushProperty name="height" value="0.05" units="cm"/>
    </inkml:brush>
  </inkml:definitions>
  <inkml:trace contextRef="#ctx0" brushRef="#br0">150 3 16420,'-2'-1'144,"1"1"1,-1-1 0,0 1 0,0 0-1,1-1 1,-1 1 0,0 0 0,0 0 0,1 0-1,-1 0 1,0 1 0,0-1 0,1 0-1,-1 1 1,0 0 0,1-1 0,-1 1 0,0 0-1,1 0 1,-1-1 0,-1 3 0,-32 25 2056,28-20-1913,0 0-1,1 0 1,0 1 0,0 0 0,1 0-1,1 1 1,-1-1 0,1 1 0,1 0-1,0 0 1,0 1 0,-2 20-1,1 9 161,3 80-1,1-110-397,1 42 69,0 4-37,8 66 0,-9-121-72,0 0 0,0 0 0,0 0 0,1 0 0,-1 0 0,0 0 0,0 0 1,1 0-1,-1 0 0,0 0 0,1 0 0,-1 0 0,1 0 0,-1 0 0,1-1 0,-1 1 0,1 0 1,0 0-1,1 1 0,-2-3 1,1 1 0,-1 0 1,1 0-1,-1 0 0,1-1 1,-1 1-1,1 0 0,-1 0 1,1-1-1,-1 1 0,1 0 1,-1-1-1,0 1 0,1-1 1,-1 1-1,0 0 0,1-1 1,-1 1-1,0-1 0,1 1 1,-1-1-1,0 1 0,0-1 1,1 0-1,14-43 364,-10 23-303,-1 1 0,-2-1 0,0 0 0,-1-1 0,-1 1 0,-1 0 0,-1 0 0,-1 0 0,0 0 0,-9-25 0,11 42-72,-1 0-1,0 0 0,0 0 1,-1 1-1,1-1 1,-6-5-1,7 8 0,1 1 0,0-1 0,-1 1 1,1-1-1,-1 1 0,0 0 0,1-1 0,-1 1 0,1 0 0,-1-1 0,1 1 0,-1 0 0,0 0 1,1-1-1,-1 1 0,0 0 0,1 0 0,-1 0 0,-1 0 0,1 0 0,1 1 0,-1-1 1,0 0-1,1 1 0,-1-1 0,1 1 0,-1-1 0,1 1 1,-1 0-1,1-1 0,-1 1 0,1-1 0,0 1 0,-1 0 0,1-1 1,0 1-1,-1 0 0,1-1 0,0 1 0,0 0 0,0 0 1,-1 1-1,0 4-1,1 0 0,-1 0 0,1 0 0,0 0 0,1 0 0,-1 0 1,1 0-1,0 0 0,1-1 0,-1 1 0,1 0 0,1 0 0,-1-1 1,1 1-1,-1-1 0,2 0 0,-1 0 0,0 0 0,1 0 0,0-1 0,0 1 1,1-1-1,4 4 0,-5-4 6,1-1-1,-1 0 1,0 0 0,1 0 0,0 0 0,0-1-1,-1 0 1,1 0 0,1 0 0,-1 0-1,0-1 1,0 0 0,1 0 0,-1 0 0,0-1-1,1 0 1,-1 0 0,0 0 0,1-1 0,-1 1-1,0-1 1,1-1 0,-1 1 0,0-1-1,0 0 1,5-2 0,-3 0-3,-1-1 0,0 0 1,0 0-1,-1 0 0,1 0 0,-1-1 0,0 0 0,0 0 1,-1 0-1,5-10 0,-2 4-2,-1-1 0,-1 0 1,0 0-1,5-25 0,-10 37 0,1 1-1,-1-1 0,0 0 0,0 0 0,1 0 0,-1 0 0,0 0 0,0 1 0,0-1 1,0 0-1,0 0 0,0 0 0,0 0 0,0 0 0,-1 0 0,1 0 0,0 0 0,0 1 1,-1-1-1,1 0 0,0 0 0,-1 0 0,0 0 0,0 1 0,0 0 1,1 1-1,-1-1 0,0 0 0,0 1 1,1-1-1,-1 1 0,0-1 0,1 1 0,-1-1 1,0 1-1,1-1 0,-1 1 0,1 0 1,-1-1-1,1 1 0,-1 0 0,1 0 1,0-1-1,-1 1 0,1 0 0,0 0 1,0-1-1,-1 3 0,-6 14-24,1 1-1,0 0 1,-3 20 0,8-32 26,0 1 0,0-1 0,0 1 0,1-1 0,0 0 0,0 1 0,1-1 0,-1 1 0,2-1 0,-1 0 0,1 1 0,3 9 0,-3-13 4,0 0-1,0 0 1,0-1 0,1 1 0,-1-1-1,1 1 1,-1-1 0,1 0 0,0 0 0,0 0-1,0 0 1,0 0 0,0-1 0,0 1 0,0-1-1,1 0 1,-1 0 0,0 0 0,1-1 0,-1 1-1,1-1 1,-1 1 0,1-1 0,-1 0-1,1-1 1,-1 1 0,6-2 0,3 0 0,-1-1 1,1 0-1,-1-1 1,0 0-1,0-1 1,19-12-1,-12 4-26,-1-1 0,0 0 0,-2-1 0,1-1 0,19-28 0,-32 42 11,-1 1-79,-2 7 37,-2 19 33,0-15 43,1-1-1,1 1 1,0 12-1,0-20-11,1 0 0,-1 0 0,1-1 1,-1 1-1,1 0 0,0 0 0,0-1 0,0 1 0,0 0 0,0-1 1,0 1-1,0-1 0,0 1 0,1-1 0,-1 0 0,0 0 0,1 1 0,-1-1 1,1 0-1,0 0 0,2 1 0,0-1 2,-1 0 1,1 0-1,-1-1 0,1 1 1,-1-1-1,1 0 0,0 0 1,-1 0-1,1 0 0,5-2 1,4-2-26,0 1-1,0-2 1,-1 0 0,1 0 0,11-8 0,36-29-233,-14 8-209,-45 34 450,-1 0 0,0 0 1,0 0-1,0-1 0,1 1 1,-1 0-1,0 0 0,0 0 0,0 0 1,1 0-1,-1 0 0,0 0 1,0 0-1,1 0 0,-1 0 0,0 0 1,0 0-1,1 0 0,-1 0 1,0 0-1,0 0 0,1 0 0,-1 0 1,0 0-1,0 0 0,1 0 0,-1 0 1,0 0-1,0 0 0,0 1 1,1-1-1,-1 0 0,0 0 0,0 0 1,0 0-1,1 1 0,-1-1 1,0 0-1,0 0 0,0 0 0,0 1 1,0-1-1,1 0 0,-1 0 1,0 1-1,0-1 0,0 0 0,0 0 1,0 1-1,2 15 20,-2-11-11,1-2 8,-1 0 0,1 0 0,-1 0 0,1-1 0,0 1 0,0 0 0,0 0 0,1-1 0,-1 1 1,1-1-1,-1 1 0,1-1 0,0 0 0,0 1 0,0-1 0,0 0 0,0 0 0,1-1 0,-1 1 1,0 0-1,1-1 0,0 1 0,-1-1 0,1 0 0,0 0 0,-1 0 0,1 0 0,0 0 0,3 0 0,8 0-49,0 0-1,0-1 0,0-1 0,0 0 0,14-3 0,13 0-616,-23 9 82,-17-5 537,-1 0 1,0 0 0,1 0 0,-1 0-1,0 1 1,1-1 0,-1 0 0,0 0-1,0 0 1,1 0 0,-1 1 0,0-1-1,0 0 1,1 0 0,-1 1 0,0-1-1,0 0 1,0 1 0,0-1 0,1 0-1,-1 0 1,0 1 0,0-1 0,0 0-1,0 1 1,0-1 0,0 0 0,0 1-1,0-1 1,0 0 0,0 1 0,0-1-1,0 0 1,0 1 0,0-1 0,0 0-1,0 1 1,0-1 0,0 0-1,0 1 1,-1-1 0,1 0 0,0 0-1,0 1 1,0-1 0,-1 0 0,1 0-1,0 1 1,0-1 0,-1 0 0,1 0-1,0 1 1,-1-1 0,1 0 11,-1 0 0,0 1 0,1-1 0,-1 0 0,0 0 0,1 0 0,-1 0 0,0 0-1,1 0 1,-1 0 0,0 0 0,1-1 0,-1 1 0,0 0 0,1 0 0,-1 0 0,1-1 0,-1 1 0,0 0 0,1-1 0,-1 1 0,1 0 0,-1-1 0,1 1 0,-1-1 0,-17-13-272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2.960"/>
    </inkml:context>
    <inkml:brush xml:id="br0">
      <inkml:brushProperty name="width" value="0.05" units="cm"/>
      <inkml:brushProperty name="height" value="0.05" units="cm"/>
    </inkml:brush>
  </inkml:definitions>
  <inkml:trace contextRef="#ctx0" brushRef="#br0">1 1 16067,'13'1'785,"-2"8"-777,0-2-8,7 4 248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3.331"/>
    </inkml:context>
    <inkml:brush xml:id="br0">
      <inkml:brushProperty name="width" value="0.05" units="cm"/>
      <inkml:brushProperty name="height" value="0.05" units="cm"/>
    </inkml:brush>
  </inkml:definitions>
  <inkml:trace contextRef="#ctx0" brushRef="#br0">57 18 18044,'-2'2'143,"-10"23"1729,-20 48-1,30-66-1646,0-1 0,0 0 0,1 0-1,0 1 1,0-1 0,0 0 0,1 1-1,0-1 1,0 1 0,1-1-1,-1 1 1,1-1 0,1 1 0,2 6-1,-3-10-192,0-1 0,0 1 0,1 0-1,0-1 1,-1 1 0,1-1-1,0 1 1,0-1 0,0 0 0,1 0-1,-1 0 1,0 0 0,1 0-1,-1-1 1,1 1 0,0-1 0,-1 1-1,1-1 1,0 0 0,0 0-1,0 0 1,0-1 0,0 1 0,0-1-1,0 1 1,0-1 0,0 0-1,0 0 1,0-1 0,0 1 0,0 0-1,5-2 1,0-1-43,0 1 1,0-1-1,0 0 1,0-1-1,0 0 1,-1 0-1,0-1 1,0 0-1,0 0 1,9-9-1,-2-3 4,0 0-1,-1-1 1,-1 0-1,17-37 1,-26 53 104,0 8-15,3 18 50,3 8 18,-7-28-129,0 0-1,0 0 1,1 0-1,-1 0 0,1 0 1,0-1-1,1 1 1,-1-1-1,0 0 0,1 0 1,0 0-1,0 0 1,0-1-1,8 5 0,-5-5-48,0 0-1,-1 0 1,1 0-1,1-1 0,-1 0 1,0 0-1,0 0 1,0-1-1,8-1 0,0-1-135,-1 0 0,0-1 0,0-1 0,0 0 0,0-1-1,-1 0 1,1-1 0,-2 0 0,15-10 0,16-19-279,-43 35 459,0 0 1,1 0-1,-1 0 1,0 0-1,0 0 0,0 0 1,0-1-1,1 1 1,-1 0-1,0 0 0,0 0 1,0 0-1,1 0 1,-1 0-1,0 0 0,0 0 1,0 0-1,1 0 1,-1 1-1,0-1 0,0 0 1,0 0-1,1 0 1,-1 0-1,0 0 0,0 0 1,0 0-1,1 0 1,-1 0-1,0 1 0,0-1 1,0 0-1,0 0 1,0 0-1,0 0 0,1 1 1,-1-1-1,0 0 1,0 0-1,0 0 0,0 0 1,0 1-1,0-1 1,0 0-1,5 15 575,1 0-148,-4-13-411,0 0 0,1 0 0,-1 0 0,1 0 0,0 0-1,-1-1 1,1 1 0,0-1 0,0 1 0,0-1 0,0 0 0,0-1-1,0 1 1,0 0 0,0-1 0,1 0 0,-1 1 0,0-1 0,0-1-1,6 0 1,0 0-172,0 0 0,1-1 0,-1 0 0,-1 0 0,1-1 1,9-5-1,-3-1-295,0 0 1,-1-1-1,-1-1 1,0 0 0,0-1-1,-1 0 1,-1-1 0,0 0-1,14-22 1,-9 12 129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0.825"/>
    </inkml:context>
    <inkml:brush xml:id="br0">
      <inkml:brushProperty name="width" value="0.05" units="cm"/>
      <inkml:brushProperty name="height" value="0.05" units="cm"/>
    </inkml:brush>
  </inkml:definitions>
  <inkml:trace contextRef="#ctx0" brushRef="#br0">2 64 17316,'-1'1'1480,"14"-1"-1224,17-1-112,8-5 464,11-2-416,3 0-8,4 1-16,2 2-120,0-3-320,-2 3-176,-10-3 1168,-6 1-744,-20 6-8,-10 1-32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3.735"/>
    </inkml:context>
    <inkml:brush xml:id="br0">
      <inkml:brushProperty name="width" value="0.05" units="cm"/>
      <inkml:brushProperty name="height" value="0.05" units="cm"/>
    </inkml:brush>
  </inkml:definitions>
  <inkml:trace contextRef="#ctx0" brushRef="#br0">98 0 18908,'-8'0'1872,"-1"12"-1031,-1 0-297,-1 13 1520,1 5-1000,-3 10-511,3 4-129,-2 5-56,5 1-112,3-1-376,2 0-176,1-3-416,1-3-257,4-9 745,3-4-200,9-5-192</inkml:trace>
  <inkml:trace contextRef="#ctx0" brushRef="#br0" timeOffset="1">48 935 21237,'-11'18'1848,"5"-9"-1296,3-5 440,7-7 689,5-5-1401,0-5-72,2-15-80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47.768"/>
    </inkml:context>
    <inkml:brush xml:id="br0">
      <inkml:brushProperty name="width" value="0.05" units="cm"/>
      <inkml:brushProperty name="height" value="0.05" units="cm"/>
    </inkml:brush>
  </inkml:definitions>
  <inkml:trace contextRef="#ctx0" brushRef="#br0">0 0 12491,'2'5'107,"-1"0"1,1 0-1,0-1 0,0 1 1,1-1-1,-1 0 1,1 0-1,0 0 0,0 0 1,0 0-1,1 0 1,-1-1-1,1 0 1,0 0-1,0 0 0,0 0 1,0 0-1,1-1 1,8 4-1,17 5-13,1-1-1,1-1 1,0-2 0,41 4-1,133 1-21,-156-11-49,492 23 41,252 7 112,810-35 88,366 21-181,-270-3 1028,-994-76-614,-651 56-441,57-6 631,-41 6-310,-1-3 0,81-22 0,-146 30-419,-1 0-1,0-1 1,1 1 0,-1-1 0,0 0-1,0 0 1,0 0 0,0-1 0,-1 1-1,1-1 1,5-5 0,8-16-78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3:09.926"/>
    </inkml:context>
    <inkml:brush xml:id="br0">
      <inkml:brushProperty name="width" value="0.05" units="cm"/>
      <inkml:brushProperty name="height" value="0.05" units="cm"/>
    </inkml:brush>
  </inkml:definitions>
  <inkml:trace contextRef="#ctx0" brushRef="#br0">12 86 14587,'-1'0'79,"0"0"-1,1 0 1,-1 0-1,1 1 1,-1-1-1,1 0 1,-1 0-1,1 0 1,-1 1 0,1-1-1,-1 0 1,1 1-1,-1-1 1,1 0-1,0 1 1,-1-1-1,1 0 1,0 1-1,-1-1 1,1 1-1,0-1 1,-1 1 0,1-1-1,0 1 1,0-1-1,-1 1 1,1-1-1,0 2 1,0-2 26,1 1 0,-1 0 0,1-1 0,-1 1 0,1-1 0,-1 1 0,1-1 0,-1 1 0,1-1 0,0 1 0,-1-1 0,1 1 1,0-1-1,-1 1 0,1-1 0,1 1 0,34 9 1710,18-2-1129,1-3 1,0-2 0,0-2-1,68-9 1,217-42-58,-299 42-428,-20 5-132,325-46 952,-340 48-573,-5 2-695,-1-1-1,1 0 0,0 0 0,-1 0 1,1 0-1,0 0 0,-1 0 1,1-1-1,0 1 0,-1 0 0,1 0 1,0 0-1,-1-1 0,1 1 1,0 0-1,-1-1 0,1 1 0,-1 0 1,1-1-1,-1 1 0,1-1 0,0 0 1,3-8-743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4:09.789"/>
    </inkml:context>
    <inkml:brush xml:id="br0">
      <inkml:brushProperty name="width" value="0.05" units="cm"/>
      <inkml:brushProperty name="height" value="0.05" units="cm"/>
    </inkml:brush>
  </inkml:definitions>
  <inkml:trace contextRef="#ctx0" brushRef="#br0">6383 648 7498,'27'2'148,"14"2"96,-38-4-156,-6-1 20,-22-2 190,-390-32 2379,-303-40-555,160-38-1517,85 15-445,-226-22-417,-6 40 52,523 72 589,-1 8 1,-265 34 0,181 7 112,-263 76 0,183-23-983,9 21-118,289-94 570,0 1-1,1 3 0,1 2 0,2 1 0,-64 53 0,86-60 54,2 0 0,0 2 0,1 0 0,-27 40 0,36-44-16,-1 1 0,2 0-1,1 1 1,1 0-1,0 0 1,-8 42-1,12-38-19,1 1-1,1 0 0,1-1 0,2 1 0,0 0 1,2-1-1,0 1 0,12 38 0,-6-34 5,2 1 0,1-2 0,2 0 0,1-1 0,1 0-1,29 39 1,0-12-2,2-1 0,2-3 0,2-2 0,3-2 0,1-3-1,3-2 1,102 57 0,-6-19-60,3-7-1,3-7 1,218 60-1,521 75 29,136-66 120,-688-115-14,350-27 1,183-88 435,-610 44-64,320-102 0,-453 107-256,-1-5 0,-3-7-1,211-124 1,-292 148-132,-1-1 0,-2-3 0,-1-2 0,49-53 0,-71 64-61,-1-2 0,-1 0 0,-2-2 0,-1 0 0,-1-1 0,-2-1 0,21-61 0,-31 72-20,-2 0 0,-1 0 1,-1 0-1,-1 0 0,-1-1 1,-1 0-1,-1 1 0,-1-1 0,-1 1 1,-1-1-1,-12-41 0,5 35 4,-1 0-1,-1 1 0,-2 0 1,-1 1-1,-1 0 1,-2 2-1,0 0 0,-33-36 1,12 22 44,-2 2 1,-1 2-1,-62-42 0,-155-78 209,110 83-117,-2 7-1,-298-89 1,-342-15 53,372 113-121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17.771"/>
    </inkml:context>
    <inkml:brush xml:id="br0">
      <inkml:brushProperty name="width" value="0.05" units="cm"/>
      <inkml:brushProperty name="height" value="0.05" units="cm"/>
    </inkml:brush>
  </inkml:definitions>
  <inkml:trace contextRef="#ctx0" brushRef="#br0">23 265 12491,'0'1'40,"-4"3"150,1-1 0,0 1 0,0 0 0,0 1 0,-3 5 0,6-10-183,0 1 0,0-1 0,0 1 0,-1-1-1,1 1 1,0-1 0,0 1 0,0 0 0,0-1-1,0 1 1,0-1 0,0 1 0,0-1 0,0 1-1,0-1 1,0 1 0,1-1 0,-1 1 0,0-1-1,0 1 1,0-1 0,1 1 0,-1 0 0,1 0 8,0-1 0,0 1 0,0-1 1,0 1-1,0-1 0,0 1 0,0-1 1,0 0-1,0 1 0,0-1 0,1 0 0,-1 0 1,0 0-1,0 0 0,0 0 0,2 0 1,41-2 329,67-12 0,-72 7-250,267-54 252,-151 26-350,-152 35 3,615-116-218,-272 73 124,2 14 1,485 23-1,850 48 527,-1496-45-806,-138 0 20,85-16 0,-127 15 302,-20 1 6,-27 2 2,-9 1 59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0.171"/>
    </inkml:context>
    <inkml:brush xml:id="br0">
      <inkml:brushProperty name="width" value="0.05" units="cm"/>
      <inkml:brushProperty name="height" value="0.05" units="cm"/>
    </inkml:brush>
  </inkml:definitions>
  <inkml:trace contextRef="#ctx0" brushRef="#br0">3961 428 11282,'-11'-6'528,"7"5"-455,0 0 0,0-1 0,1 0 0,-1 0 0,0 0 0,1 0 0,-1-1-1,1 0 1,0 1 0,0-1 0,0 0 0,0 0 0,1-1 0,-1 1 0,1-1 0,-1 1-1,1-1 1,1 0 0,-3-4 0,3 3-86,-1 1 0,1-1 0,-1 1 1,0-1-1,0 1 0,0 0 0,-1-1 0,0 1 0,0 1 0,0-1 0,0 0 0,0 1 0,-1-1 0,1 1 1,-1 0-1,0 0 0,0 1 0,0-1 0,-1 1 0,1 0 0,-1 0 0,1 0 0,-1 0 0,1 1 0,-1 0 1,0 0-1,-9 0 0,-38-5 128,-86 3 0,97 5-108,-1-3 1,1-1 0,-78-15 0,-27-26-178,-52-12 148,-359-31 816,418 67-664,-45-4 22,-1 7 0,0 9 0,-312 27 0,489-19-144,-79 8 31,-106 26 1,166-28-69,0 1 1,1 1-1,0 1 1,0 2-1,1 1 0,1 0 1,0 2-1,-23 19 1,-263 215-755,279-222 910,1 0 0,1 2 0,1 2 1,1 0-1,2 1 0,2 2 0,-32 59 0,-34 96 83,72-146-212,2 1-1,-14 69 1,24-82-27,1 1-1,2-1 1,1 1-1,1 0 1,2-1-1,1 1 1,14 57 0,-11-67-24,0-1 1,2 1 0,0-2 0,1 1 0,2-1 0,0 0-1,1-1 1,1 0 0,0-1 0,1-1 0,30 28 0,-13-20-73,0-2 1,1-2-1,1-1 1,41 19-1,149 49-449,-143-65 440,1-3 1,133 16-1,172-6 396,-293-25-109,457 3 352,0-35-425,21-45-78,-457 47 28,-1-4 1,208-85 0,-279 95 25,-2-1 1,0-2 0,37-28 0,-53 31 38,0-1-1,-1 0 1,-1-2-1,-1-1 1,25-34-1,-17 15 37,-2-1-1,-2-1 0,-2-1 0,-2-1 0,-2 0 1,-2-2-1,-2 0 0,-2-1 0,10-75 0,-20 90-110,-1 0 0,-2 0 0,-1 0 0,-2 0 0,-1 0-1,-12-47 1,8 54-23,-1 0-1,-1 1 0,-1 0 1,-1 1-1,-2 0 1,0 0-1,-2 2 0,-25-31 1,14 26-17,0 2 0,-1 1 1,-2 0-1,0 3 1,-2 0-1,0 2 0,-2 2 1,0 1-1,-65-23 0,10 12-100,-1 3 1,-173-22-1,114 28 10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8.272"/>
    </inkml:context>
    <inkml:brush xml:id="br0">
      <inkml:brushProperty name="width" value="0.05" units="cm"/>
      <inkml:brushProperty name="height" value="0.05" units="cm"/>
    </inkml:brush>
  </inkml:definitions>
  <inkml:trace contextRef="#ctx0" brushRef="#br0">3708 216 10930,'-260'-9'884,"176"2"-1059,-90-19 0,32-4-202,-138-25-124,200 43 545,-126-3 0,107 18 176,-1 4-1,-126 26 1,-193 62-19,-155 71-374,491-136 151,1 4 0,2 3-1,1 4 1,-98 69 0,122-70-74,2 1 0,2 3 0,2 2-1,3 2 1,1 2 0,-52 76 0,73-90-179,2 1 0,1 0-1,2 2 1,2 1 0,1 0 0,2 1 0,-10 51 0,20-69 107,1-1 1,1 1-1,1 1 0,1-1 1,2 0-1,4 32 1,-2-37 97,0-1 0,2 0 0,-1 0 0,2-1 0,0 0 0,1 0 0,1 0 0,0-1 0,14 17 0,6 1 11,2-1-1,0-1 1,2-1 0,2-3 0,0 0 0,43 23-1,6-3 266,155 62 0,-111-63 132,1-5-1,3-6 1,1-6 0,256 23 0,-135-40-25,427-34 0,508-69 403,-979 75-335,263-56-1,-371 48-302,-1-3 0,-1-5-1,-2-4 1,144-76 0,-149 62-64,151-111 0,-210 134-21,-1-1 0,-1-2 0,-2-1 0,-1-1-1,-2-2 1,-1-1 0,25-43 0,-29 38-40,-1 0 1,-3-2 0,-1 0-1,-2-1 1,10-49 0,-20 67 76,-1-1 1,-2 0 0,0 0-1,-1 0 1,-2 0-1,-1 0 1,-1 0 0,0 1-1,-3-1 1,-11-35-1,4 26 83,-3 0 0,-1 0 0,-1 2 1,-2 0-1,-1 1 0,-2 1 0,-1 1 0,-1 2 0,-2 0 0,-1 1 0,-42-31 0,19 22-99,-2 2-1,0 2 1,-3 2 0,0 3-1,-1 3 1,-77-22 0,-15 5 95,-293-40 1,-163 45-593,288 46 238,164 2 113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9.772"/>
    </inkml:context>
    <inkml:brush xml:id="br0">
      <inkml:brushProperty name="width" value="0.05" units="cm"/>
      <inkml:brushProperty name="height" value="0.05" units="cm"/>
    </inkml:brush>
  </inkml:definitions>
  <inkml:trace contextRef="#ctx0" brushRef="#br0">2777 241 8810,'-109'-13'828,"-364"-37"1968,-1 38-2153,385 18-791,-172 36 0,-79 53-657,245-62 418,2 4-1,1 4 1,-96 60 0,126-62 442,2 2 1,2 3 0,2 2 0,2 3-1,-51 59 1,85-85 42,2 1 0,0 0 0,2 2 0,0 0 0,2 1 0,1 0 0,-13 41 0,19-46-80,1 0 0,2 1 0,0 0-1,1-1 1,1 1 0,2 0 0,0 1 0,1-1 0,1 0-1,8 30 1,-1-21-66,1-2 0,1 1 0,2-1 0,2-1 0,0 0 0,2-1 0,1-1 0,36 43 0,-5-16-48,2-2-1,106 83 1,-96-91 32,1-1 1,2-4 0,2-2-1,2-3 1,0-4 0,2-2-1,138 34 1,-78-34-3,1-7 1,243 9-1,-218-30 94,-1-7 1,173-31-1,-183 11 2,180-59 0,131-78 63,-322 107-54,-3-5-1,-2-6 0,-3-6 1,154-119-1,-193 125 137,-4-4 0,96-106 0,-140 133 88,-1-2 0,-3-1 0,-2-2 0,-2-1-1,45-103 1,-69 136-143,-1 0-1,0 0 1,-1 0-1,-1-1 1,-1 0 0,0 0-1,-2 0 1,0 0-1,-1 0 1,-1 0 0,-1 0-1,0 0 1,-2 0-1,0 1 1,-1-1 0,-1 1-1,0 0 1,-2 1 0,0 0-1,-1 0 1,-18-26-1,9 20-51,-1 2 0,-1 0 0,0 1 1,-2 0-1,-1 2 0,0 1 0,-1 1 0,-46-23 0,10 10-139,-2 4 1,-109-30 0,57 26-188,-1 6-1,-1 5 1,-133-4 0,107 19 25,0 6 0,-177 27-1,102 5 25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7:12.564"/>
    </inkml:context>
    <inkml:brush xml:id="br0">
      <inkml:brushProperty name="width" value="0.05" units="cm"/>
      <inkml:brushProperty name="height" value="0.05" units="cm"/>
    </inkml:brush>
  </inkml:definitions>
  <inkml:trace contextRef="#ctx0" brushRef="#br0">1 49 7498,'26'1'152,"450"41"1401,-149 6-915,424 7-1,-46-24-449,296 5 479,514-72 756,349-28-567,-135 44-536,193-35-137,-731-2-18,-824 38 55,290 9 337,-503 17-371,-1 8-1,190 42 1,-327-53-155,113 21 71,-74-22-78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9:09.637"/>
    </inkml:context>
    <inkml:brush xml:id="br0">
      <inkml:brushProperty name="width" value="0.05" units="cm"/>
      <inkml:brushProperty name="height" value="0.05" units="cm"/>
    </inkml:brush>
  </inkml:definitions>
  <inkml:trace contextRef="#ctx0" brushRef="#br0">69 195 12355,'-26'16'1259,"21"-13"-979,1 0 0,-1-1 0,0 1 0,0-1 0,-9 4 0,9-6 692,20 3-600,11 8-304,1-2-1,1-1 1,0-1-1,0-1 1,0-1 0,36 0-1,8-3-45,94-9 1,418-82-8,-257 31-6,-200 38-3,380-53 64,1 34 20,-421 44-80,-13 0 323,-73-5-501,-7-3 116,2-1 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1.227"/>
    </inkml:context>
    <inkml:brush xml:id="br0">
      <inkml:brushProperty name="width" value="0.05" units="cm"/>
      <inkml:brushProperty name="height" value="0.05" units="cm"/>
    </inkml:brush>
  </inkml:definitions>
  <inkml:trace contextRef="#ctx0" brushRef="#br0">25 72 16876,'-24'19'1408,"24"-6"-936,10-9-168,27-5 640,10-7-200,15-3-672,8-5-472,5-7 432,-1 0-16,-8-2-176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21.611"/>
    </inkml:context>
    <inkml:brush xml:id="br0">
      <inkml:brushProperty name="width" value="0.05" units="cm"/>
      <inkml:brushProperty name="height" value="0.05" units="cm"/>
    </inkml:brush>
  </inkml:definitions>
  <inkml:trace contextRef="#ctx0" brushRef="#br0">8445 664 6497,'-298'-35'1211,"126"18"446,-516-39 1829,-144-34-1874,483 46-1357,-191-24-130,-178-21-103,-4 30-10,-175 53-52,1 47 13,404 9 2,339-24 25,-179 55-1,235-52-3,-329 116 9,381-126-4,2 3 1,0 1-1,1 2 1,1 2-1,2 1 1,1 3-1,-40 40 1,21-10-9,3 2 1,3 3 0,3 2-1,-49 93 1,71-111 24,2 2-1,3 0 1,1 1-1,3 1 1,3 1 0,2 0-1,-6 68 1,14-72 2,3 0 0,2 0 1,2-1-1,3 1 0,2-1 0,1 0 1,3 0-1,3-1 0,37 88 1,7-16-157,5-3 0,4-2-1,6-3 1,165 192 0,-172-233 40,2-4 0,3-2 0,3-3 0,160 100 0,-67-67 72,5-7 0,201 73 0,-80-59 10,4-12-1,4-13 0,3-13 1,462 38-1,-284-76 321,674-47 0,-739-22-420,-3-18 0,650-180 1,-268-35-1422,-600 188 805,353-214 1,-418 213 825,-4-6 0,151-143 0,-230 189 209,-3-2-1,-2-3 1,-2-1 0,-2-2 0,-3-1 0,-3-2 0,-2-2 0,-3-1 0,35-105-1,-49 111-205,-2-1-1,-3-1 0,-2 1 0,-3-1 0,-2 0 0,-3-1 0,-3 1 1,-2 0-1,-17-82 0,6 71-122,-3 1 0,-3 1-1,-2 0 1,-4 2 0,-2 1 0,-4 1 0,-56-80 0,37 73 106,-3 2 0,-3 3 0,-4 2 1,-1 3-1,-3 3 0,-3 3 0,-93-55 1,60 49 50,-3 4 1,-3 5-1,-1 5 1,-209-57-1,171 70-257,-2 6 0,-270-14 0,-308 50-403,445 8 307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31.621"/>
    </inkml:context>
    <inkml:brush xml:id="br0">
      <inkml:brushProperty name="width" value="0.05" units="cm"/>
      <inkml:brushProperty name="height" value="0.05" units="cm"/>
    </inkml:brush>
  </inkml:definitions>
  <inkml:trace contextRef="#ctx0" brushRef="#br0">773 838 12995,'-67'34'579,"-116"80"-1,155-93-486,0 1-1,2 1 1,0 2-1,2 1 1,1 0-1,-24 38 0,-2 12 12,4 3-1,3 1 0,-48 133 0,68-147-102,3 0 1,3 2 0,3 0-1,2 0 1,-1 88 0,11-71-26,12 119 1,-7-174-1,1 1 0,1-1 0,2-1 0,1 1 0,1-1 0,2-1 0,19 36 1,-21-48 15,1-1 1,1-1-1,0 1 1,0-2 0,2 0-1,0-1 1,0 0 0,1-1-1,23 13 1,17 6 47,85 33 0,-57-28 13,386 157 30,-336-147-286,222 44-1,444 52 324,-483-86 62,338 15 0,-462-59-160,549 27 18,0-36-39,291-51-222,-473 20-5,422-33-114,-44-52-854,33-89 654,-547 67 518,-324 96 88,-2-5-1,104-65 0,-164 86 31,-2-1 0,0-2-1,-2-1 1,-1-2 0,-2-1 0,0-1-1,46-69 1,-63 81-123,-2-1 0,0 0 0,-2-1 1,0 0-1,-1 0 0,-2-1 0,7-40 0,-5 3-373,-1-110-1,-8 130 229,-2 1 0,-1 0-1,-2 0 1,-2 0 0,-20-58-1,10 50 197,-1 0 0,-3 1 1,-52-80-1,30 65 150,-2 2-1,-2 2 1,-4 3 0,-1 2-1,-3 2 1,-63-44 0,-13 3-277,-150-77 0,-160-45-260,231 129 630,-304-78 0,-233-9 674,336 94-1993,-2 18 1,-649-9-1,-433 111 2492,347 31-845,947-59-568,-1031 108 22,747-63 73,-299 32 181,607-77-257,0 0 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134"/>
    </inkml:context>
    <inkml:brush xml:id="br0">
      <inkml:brushProperty name="width" value="0.05" units="cm"/>
      <inkml:brushProperty name="height" value="0.05" units="cm"/>
    </inkml:brush>
  </inkml:definitions>
  <inkml:trace contextRef="#ctx0" brushRef="#br0">46 704 15779,'-6'4'460,"-27"18"822,26-20-632,18-15 158,36-27 391,93-62 1,-69 52-821,511-369-1166,-487 339-1274,-75 63 1433,-16 12-56,-3-1-93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548"/>
    </inkml:context>
    <inkml:brush xml:id="br0">
      <inkml:brushProperty name="width" value="0.05" units="cm"/>
      <inkml:brushProperty name="height" value="0.05" units="cm"/>
    </inkml:brush>
  </inkml:definitions>
  <inkml:trace contextRef="#ctx0" brushRef="#br0">12 523 13107,'-11'26'1296,"15"-17"-520,10-15-208,19-17 689,16-7-105,20-12-248,8-5-128,11-3-184,-1-6-240,-2-3-616,-1 5-400,-8-6 528,-8-5-112,-23-1-152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968"/>
    </inkml:context>
    <inkml:brush xml:id="br0">
      <inkml:brushProperty name="width" value="0.05" units="cm"/>
      <inkml:brushProperty name="height" value="0.05" units="cm"/>
    </inkml:brush>
  </inkml:definitions>
  <inkml:trace contextRef="#ctx0" brushRef="#br0">0 52 15091,'1'-2'126,"0"1"0,-1 0 0,1-1 0,0 1 0,0 0 1,0 0-1,0-1 0,0 1 0,0 0 0,0 0 0,0 0 0,0 0 0,0 0 0,1 0 0,-1 1 0,3-2 0,27-11 312,-20 9 17,-2 1-426,0 0 1,1 1 0,-1 0 0,0 0-1,1 1 1,-1 0 0,1 1 0,0 0-1,-1 0 1,1 1 0,-1 1 0,0-1-1,1 1 1,-1 1 0,0 0 0,0 0-1,0 1 1,0 0 0,-1 0-1,0 1 1,0 0 0,0 1 0,0 0-1,-1 0 1,0 0 0,0 1 0,-1 0-1,0 1 1,0-1 0,-1 1 0,1 0-1,-2 0 1,1 1 0,-1-1 0,3 12-1,-2 1-44,0 0-1,-1 0 0,-2 0 0,0 1 0,-1 0 0,-1-1 0,-1 1 0,-1-1 0,-1 0 0,-8 29 0,-5 8-181,-2-1-1,-39 81 0,26-73 113,5-21-47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5.682"/>
    </inkml:context>
    <inkml:brush xml:id="br0">
      <inkml:brushProperty name="width" value="0.05" units="cm"/>
      <inkml:brushProperty name="height" value="0.05" units="cm"/>
    </inkml:brush>
  </inkml:definitions>
  <inkml:trace contextRef="#ctx0" brushRef="#br0">63 268 15171,'0'-1'120,"0"0"-1,0 0 0,0 0 1,-1 0-1,1 0 0,-1 0 1,1 0-1,0 1 1,-1-1-1,1 0 0,-1 0 1,0 1-1,1-1 0,-1 0 1,0 1-1,1-1 1,-1 0-1,0 1 0,0-1 1,0 0-1,0 1-51,0 0 1,1 0-1,-1 0 0,0 1 0,1-1 1,-1 0-1,1 0 0,-1 0 0,0 0 1,1 0-1,-1 1 0,1-1 1,-1 0-1,1 1 0,-1-1 0,0 0 1,1 1-1,-1-1 0,1 1 0,0-1 1,-2 1-1,0 3 83,-1 0 0,0-1 0,1 1 0,0 0-1,0 0 1,0 0 0,-2 7 0,-1 11-127,0 0 0,2 1 1,0 0-1,2 0 0,0 0 0,2 0 0,0 0 0,1 0 1,2 0-1,0-1 0,2 1 0,0-1 0,2-1 1,12 27-1,-17-42-14,0 0-1,1 0 1,0 0 0,0-1 0,1 1-1,-1-1 1,1 0 0,0 0 0,1-1-1,-1 0 1,7 4 0,-8-6 16,0 0 0,0 0 0,1 0 0,-1-1 0,0 1 0,1-1 0,-1 0-1,1-1 1,-1 1 0,1-1 0,-1 0 0,1 0 0,-1 0 0,1-1 0,0 0 0,-1 1 0,7-4 0,1-1 73,0 0-1,0-1 1,-1 0 0,0-1 0,0 0-1,-1-1 1,0 0 0,0-1 0,-1 0-1,0-1 1,-1 1 0,10-16 0,-4 5 101,-1-1 1,-1-1 0,-1 0 0,-1 0 0,11-39-1,-13 33 116,8-58 0,-15 76-250,0 0 1,0 0-1,-1 0 0,-1 0 1,0 0-1,0 0 0,-1 1 1,0-1-1,-6-14 0,8 23-54,-1-1 0,1 1 0,-1-1 0,0 1 0,0 0 0,0-1 0,0 1-1,0 0 1,0 0 0,0 0 0,-1-1 0,1 1-7,1 1 0,0 0-1,-1 0 1,1 0 0,-1-1 0,1 1-1,0 0 1,-1 0 0,1 0 0,0 0 0,-1 0-1,1 0 1,-1 0 0,1 0 0,0 0-1,-1 0 1,1 0 0,-1 0 0,1 0 0,0 0-1,-1 0 1,1 0 0,-1 1 0,1-1-1,0 0 1,-1 1 0,0 0 0,0 0 1,0 0-1,0 0 1,0 1-1,0-1 1,1 0-1,-1 1 1,0-1-1,1 0 1,-1 1-1,1-1 1,0 1-1,-1-1 1,1 1-1,0-1 1,0 1-1,0-1 1,0 1-1,0 2 1,1 2-5,0 0 0,0-1 0,0 1 0,1 0 0,0-1 0,0 1 0,0-1 0,1 0 0,0 0 0,0 0 0,0 0 0,0 0 0,1-1 0,0 1 0,0-1 0,0 0 1,0 0-1,1 0 0,0-1 0,-1 0 0,1 0 0,0 0 0,10 4 0,-9-5 31,1 0-1,-1 0 1,1-1 0,-1 1 0,1-2-1,-1 1 1,1-1 0,0 0 0,-1 0-1,1 0 1,0-1 0,-1 0 0,1-1 0,-1 0-1,1 0 1,-1 0 0,0 0 0,0-1-1,0 0 1,9-6 0,-8 3-6,1-1-1,-1 0 1,0 0 0,-1 0 0,1-1-1,-2 0 1,1 0 0,-1 0-1,0-1 1,-1 1 0,0-1 0,0 0-1,-1-1 1,0 1 0,-1-1-1,0 1 1,0-1 0,-1 0 0,0 0-1,-1 1 1,0-1 0,-1 0-1,0 0 1,0 1 0,-1-1 0,-1 0-1,1 1 1,-1 0 0,-1-1 0,0 1-1,0 1 1,-1-1 0,0 1-1,-9-13 1,13 20-123,0 0 0,1 0 0,-1 0-1,0 0 1,0 0 0,0 0 0,0 0 0,0 1-1,0-1 1,0 0 0,0 1 0,0-1 0,0 0 0,0 1-1,0-1 1,-1 1 0,1 0 0,0-1 0,-2 1-1,2 0 28,1 1 0,-1-1-1,0 1 1,1-1-1,-1 1 1,1-1 0,-1 1-1,1-1 1,-1 1-1,1 0 1,-1-1-1,1 1 1,0 0 0,-1-1-1,1 1 1,0 0-1,0-1 1,0 1 0,-1 0-1,1 0 1,0-1-1,0 1 1,0 0-1,0 0 1,0-1 0,0 1-1,0 0 1,1 0-1,-1-1 1,0 1 0,1 1-1,3 18-750,9 4-167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198"/>
    </inkml:context>
    <inkml:brush xml:id="br0">
      <inkml:brushProperty name="width" value="0.05" units="cm"/>
      <inkml:brushProperty name="height" value="0.05" units="cm"/>
    </inkml:brush>
  </inkml:definitions>
  <inkml:trace contextRef="#ctx0" brushRef="#br0">21 40 16500,'0'-3'594,"-1"-20"1054,1 22-1561,0 1 0,0-1 0,1 1 0,-1-1-1,0 1 1,0-1 0,0 1 0,0-1 0,0 1-1,0-1 1,0 1 0,-1-1 0,1 1 0,0-1 0,0 1-1,0 0 1,0-1 0,-1 1 0,1-1 0,0 1 0,0-1-1,-1 1 1,1 0 0,0-1 0,-1 1 0,1 0 0,0-1-1,-1 1 1,1 0 0,-1-1 0,-1 3 61,1 0 1,0 0-1,0-1 0,0 1 1,0 0-1,0 0 0,0 0 1,1 1-1,-1-1 0,1 0 1,-1 0-1,1 0 0,0 0 1,0 1-1,0 2 0,0 0 42,-2 10-71,1 1 0,1 0 0,0-1 0,1 1 0,1-1 0,3 16 0,-4-28-104,0 0 1,0 0-1,0 0 0,0 0 1,0 0-1,0-1 1,1 1-1,0 0 0,-1-1 1,1 1-1,0-1 0,0 1 1,0-1-1,1 0 1,-1 0-1,0 0 0,1 0 1,0 0-1,-1-1 0,1 1 1,0-1-1,0 1 1,0-1-1,0 0 0,0 0 1,0-1-1,0 1 0,0-1 1,0 1-1,0-1 1,0 0-1,0 0 0,0 0 1,1-1-1,-1 1 0,6-2 1,5-2 60,-1 0 1,1-1 0,0 0-1,-1-1 1,0-1 0,-1 0-1,17-12 1,80-70 514,-63 49-386,-46 40-201,1-1 0,-1 1 0,0 0-1,0 0 1,0-1 0,1 1-1,-1 0 1,0 0 0,0 0 0,1-1-1,-1 1 1,0 0 0,0 0 0,1 0-1,-1 0 1,0 0 0,1-1-1,-1 1 1,0 0 0,0 0 0,1 0-1,-1 0 1,0 0 0,1 0 0,-1 0-1,0 0 1,1 0 0,-1 0-1,0 0 1,0 1 0,1-1 0,-1 0-1,0 0 1,1 0 0,-1 0 0,0 0-1,0 0 1,1 1 0,-1-1-1,0 0 1,0 0 0,0 0 0,1 1-1,-1-1 1,0 0 0,0 0 0,1 1-1,2 15 35,-1-10-15,-2-4-17,1 0-1,0 0 0,-1 0 0,1 0 1,0 0-1,0 0 0,1-1 0,-1 1 0,0 0 1,1-1-1,-1 1 0,1-1 0,-1 1 1,1-1-1,0 0 0,-1 0 0,1 0 0,0 0 1,2 1-1,0 0 6,0-1 1,1 0-1,-1 0 0,1 0 1,-1-1-1,0 0 0,1 1 1,7-2-1,4-1 17,1-1-1,0-1 1,26-9 0,-12 1-21,-20 7-86,0 0 0,0 2 1,0-1-1,0 2 0,16-3 0,-27 5 51,1 0 0,-1 0-1,0 0 1,1 0-1,-1 0 1,1 0 0,-1 0-1,1 0 1,-1 0-1,0 0 1,1 1 0,-1-1-1,1 0 1,-1 0 0,0 0-1,1 1 1,-1-1-1,0 0 1,1 1 0,-1-1-1,0 0 1,1 1-1,-1-1 1,0 0 0,0 1-1,1-1 1,-1 0-1,0 1 1,0-1 0,0 1-1,0-1 1,1 0-1,-1 1 1,0 1-117,0-1 1,0 1-1,0-1 0,0 1 0,0-1 0,0 1 1,0-1-1,-1 1 0,1-1 0,0 1 1,-2 1-1,2-2 60,0 0-1,0 0 1,-1 0 0,1 0-1,0 0 1,-1 0 0,1 0-1,-1-1 1,0 1 0,1 0-1,-1 0 1,0 0 0,1 0-1,-1-1 1,0 1 0,0 0-1,0-1 1,0 1 0,1-1-1,-1 1 1,0-1 0,0 1-1,0-1 1,0 1 0,0-1-1,0 0 1,0 0 0,-1 1-1,1-1 1,0 0 0,0 0-1,0 0 1,0 0 0,0 0-1,-2-1 1,-5-6-693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601"/>
    </inkml:context>
    <inkml:brush xml:id="br0">
      <inkml:brushProperty name="width" value="0.05" units="cm"/>
      <inkml:brushProperty name="height" value="0.05" units="cm"/>
    </inkml:brush>
  </inkml:definitions>
  <inkml:trace contextRef="#ctx0" brushRef="#br0">1 0 15115,'0'13'1329,"3"6"-1137,1 8-497,5 4 762,2 4-417,5 1-64,4-3-112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986"/>
    </inkml:context>
    <inkml:brush xml:id="br0">
      <inkml:brushProperty name="width" value="0.05" units="cm"/>
      <inkml:brushProperty name="height" value="0.05" units="cm"/>
    </inkml:brush>
  </inkml:definitions>
  <inkml:trace contextRef="#ctx0" brushRef="#br0">0 62 18348,'15'31'1885,"-14"-26"-1615,1 0 0,1 0 1,-1 0-1,1 0 0,4 5 1,-6-8-184,0-1 0,0 0 1,1 0-1,-1 1 1,1-1-1,-1 0 0,1 0 1,-1 0-1,1 0 0,0-1 1,-1 1-1,1 0 0,0-1 1,0 1-1,-1-1 0,1 0 1,0 1-1,0-1 0,0 0 1,2 0-1,2-1-23,0 0-1,0 0 1,0-1 0,0 1-1,0-1 1,0-1-1,-1 1 1,1-1 0,8-5-1,48-38 105,-46 32-78,48-41 192,-64 54-275,0 1-1,0 0 0,1-1 1,-1 1-1,0 0 0,1 0 1,-1-1-1,0 1 0,1 0 1,-1 0-1,0 0 0,1-1 1,-1 1-1,1 0 0,-1 0 1,0 0-1,1 0 0,-1 0 1,1 0-1,-1 0 0,0 0 1,1 0-1,-1 0 1,1 0-1,-1 0 0,0 0 1,1 0-1,-1 0 0,1 1 1,-1-1-1,0 0 0,1 0 1,-1 0-1,0 1 0,1-1 1,-1 0-1,0 0 0,1 1 1,-1-1-1,0 0 0,0 1 1,1-1-1,-1 0 0,0 1 1,0-1-1,1 0 0,-1 1 1,0-1-1,0 0 0,0 1 1,0-1-1,0 1 0,0-1 1,0 0-1,0 1 0,0 0 1,3 32 230,-3-22-141,1 0-6,1 0-1,0 0 1,0-1-1,5 12 1,-6-20-149,0 1-1,0-1 1,0 0-1,0 0 1,0 0 0,1 0-1,-1 0 1,1 0-1,0 0 1,-1-1 0,3 3-1,-3-4-78,1 1 0,-1 0 0,0-1 0,0 1 0,0-1 0,1 0 0,-1 1 0,0-1 1,0 0-1,1 0 0,-1 0 0,0 0 0,1 0 0,-1 0 0,0 0 0,0 0 0,1 0 0,-1 0 0,0-1 0,0 1 0,1-1 0,1 0 0,7-10-493,-1-13-216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7.892"/>
    </inkml:context>
    <inkml:brush xml:id="br0">
      <inkml:brushProperty name="width" value="0.05" units="cm"/>
      <inkml:brushProperty name="height" value="0.05" units="cm"/>
    </inkml:brush>
  </inkml:definitions>
  <inkml:trace contextRef="#ctx0" brushRef="#br0">2 189 18772,'-2'2'1640,"10"-3"-1001,16-7-77,5-2 93,221-75 2226,-168 61-2573,93-15-1,-167 38-306,-4 0-1,0 0 0,0 1 0,0-1 0,0 1 0,0 0 0,0 0 0,5 1 1,-7 2-2,-10 0 0,-13 4 6,19-7-3,-341 65 198,285-56-189,36-6-13,37-3 3,1-1 0,-1-1-1,0 0 1,28-8 0,-8 2-10,5 0-35,1-1 0,-1-3 0,56-23 0,-95 35 42,0 0 1,-1-1 0,1 1-1,0 0 1,-1 0-1,1-1 1,0 1 0,-1-1-1,1 1 1,-1 0 0,1-1-1,0 1 1,-1-1-1,1 1 1,-1-1 0,0 1-1,1-1 1,-1 0-1,1 1 1,-1-1 0,0 0-1,1 1 1,-1-2-1,0 2 2,-1-1-1,1 1 0,0-1 0,-1 1 0,1-1 0,0 1 0,-1 0 0,1-1 0,-1 1 0,1-1 0,-1 1 0,1 0 0,-1 0 0,1-1 0,-1 1 0,1 0 1,-1 0-1,1-1 0,-1 1 0,-1 0 0,-36-4 11,-23 9 139,0 3 0,-80 20 0,116-22-85,-56 14-557,119-31-2333,-14 2 2195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1.571"/>
    </inkml:context>
    <inkml:brush xml:id="br0">
      <inkml:brushProperty name="width" value="0.05" units="cm"/>
      <inkml:brushProperty name="height" value="0.05" units="cm"/>
    </inkml:brush>
  </inkml:definitions>
  <inkml:trace contextRef="#ctx0" brushRef="#br0">0 64 17068,'6'0'254,"-1"0"1,0-1 0,0 0 0,1 0 0,-1 0-1,0 0 1,0-1 0,0 0 0,0 0-1,8-5 1,15-5 622,-2 3-494,0 2-1,1 1 1,31-3-1,-49 8-356,1 0 0,0 1 0,-1 0 0,1 0 0,-1 1 0,1 0 0,-1 1 0,1 0 0,-1 1-1,0 0 1,0 0 0,13 7 0,-19-8-29,0 0-1,0 0 1,1 0-1,-2 0 0,1 1 1,0-1-1,0 1 1,-1 0-1,1 0 1,-1 0-1,0 0 1,0 0-1,0 0 1,-1 1-1,1-1 1,-1 1-1,1-1 1,-1 1-1,0 0 0,-1-1 1,1 1-1,-1 0 1,1 0-1,-1-1 1,0 1-1,-1 0 1,1 0-1,0-1 1,-1 1-1,0 0 1,0-1-1,-3 7 1,-1 2 3,-1-1 1,0 0-1,0 0 1,-1-1-1,-1 1 1,0-2-1,0 1 1,-16 13-1,-8 6 267,-1-2 0,-1 0 0,-1-3 0,-40 21 0,63-39-59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8.452"/>
    </inkml:context>
    <inkml:brush xml:id="br0">
      <inkml:brushProperty name="width" value="0.05" units="cm"/>
      <inkml:brushProperty name="height" value="0.05" units="cm"/>
    </inkml:brush>
  </inkml:definitions>
  <inkml:trace contextRef="#ctx0" brushRef="#br0">94 8 19532,'-13'22'388,"1"0"1,1 1-1,1 1 0,1-1 1,1 2-1,-6 31 0,7-20-196,2 1-1,2 0 0,1 61 1,3-88-167,0 0-1,0 0 1,1 0 0,0 0 0,0 0 0,1-1 0,5 12 0,-7-19-13,0 0 1,0 1-1,0-1 1,0 0-1,1-1 0,-1 1 1,1 0-1,-1 0 1,1 0-1,-1-1 0,1 1 1,0-1-1,0 0 1,0 1-1,0-1 0,0 0 1,0 0-1,0 0 1,0 0-1,0 0 0,1-1 1,-1 1-1,0-1 1,1 0-1,-1 1 0,0-1 1,1 0-1,-1 0 1,0 0-1,0-1 1,1 1-1,-1 0 0,0-1 1,0 0-1,1 1 1,-1-1-1,2-1 0,7-4 62,-1 1-1,0-2 0,-1 1 0,1-1 0,-1-1 0,0 0 1,-1 0-1,0 0 0,-1-1 0,1 0 0,-2-1 0,10-15 1,0-5 152,-2 0 0,0 0 0,9-37 1,-21 60-188,13-48 232,-14 52-243,0-1 0,-1 1 1,0-1-1,0 0 0,0 1 0,0-1 0,0 1 0,-1-1 0,1 1 1,-1-1-1,0 1 0,-3-7 0,4 10-24,0 0 1,0-1-1,0 1 1,0 0-1,0-1 1,-1 1-1,1 0 1,0-1-1,0 1 1,-1 0-1,1 0 1,0-1-1,0 1 1,-1 0-1,1 0 1,0 0-1,-1-1 1,1 1-1,0 0 1,-1 0-1,1 0 0,0 0 1,-1 0-1,1-1 1,0 1-1,-1 0 1,1 0-1,0 0 1,-1 0-1,1 0 1,-1 0-1,1 0 1,0 0-1,-1 1 1,1-1-1,0 0 1,-1 0-1,-12 13 69,-7 26-20,15-24-47,0 2-1,1-1 1,0 0-1,1 1 1,1-1-1,1 1 1,0 0-1,2 0 1,1 18-1,-1-28-5,0-1 1,1 1-1,-1-1 0,1 1 0,0-1 0,1 0 0,0 0 1,0 0-1,0 0 0,0 0 0,1-1 0,0 0 1,0 0-1,1 0 0,-1 0 0,1 0 0,0-1 1,0 0-1,1 0 0,-1 0 0,1-1 0,0 0 0,0 0 1,0 0-1,12 2 0,-6-2 18,-1-1-1,1 0 1,0-1-1,0 0 1,0-1 0,0 0-1,0-1 1,0 0-1,0-1 1,0-1 0,0 0-1,-1 0 1,1-1-1,-1-1 1,0 0 0,15-9-1,-14 7 40,0-1-1,-1 0 1,0-1-1,0-1 0,-1 1 1,0-2-1,-1 1 1,0-1-1,-1-1 1,0 0-1,-1 0 1,0 0-1,8-23 1,-9 17 30,-1 0 0,0 0 0,-2-1 0,0 0 0,1-25 0,-4 33-74,0 1-1,-1-1 1,0 1 0,0 0-1,-1-1 1,-1 1 0,0 0 0,0 0-1,-1 0 1,0 1 0,-6-10-1,9 16-95,-1 0 0,0 0 1,0 1-1,0-1 0,-1 1 0,1-1 0,0 1 0,-1 0 0,0 0 0,1 0 0,-1 0 0,0 1 0,0-1 0,0 1 0,0 0 0,0 0 0,0 0 0,-1 0 0,1 0 0,0 1 0,0-1 0,-1 1 1,1 0-1,0 0 0,-1 0 0,1 0 0,0 1 0,0-1 0,-1 1 0,1 0 0,0 0 0,0 0 0,0 1 0,-3 1 0,-2 4-468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232"/>
    </inkml:context>
    <inkml:brush xml:id="br0">
      <inkml:brushProperty name="width" value="0.05" units="cm"/>
      <inkml:brushProperty name="height" value="0.05" units="cm"/>
    </inkml:brush>
  </inkml:definitions>
  <inkml:trace contextRef="#ctx0" brushRef="#br0">99 0 14763,'-15'18'1128,"1"1"-1,0 0 1,-13 26 0,22-36-798,1 0 0,0 1-1,1 0 1,0-1 0,0 1 0,1 1 0,0-1 0,1 0 0,0 18 0,1-26-280,0-1 0,0 0 1,0 0-1,0 0 0,0 0 0,0 1 1,1-1-1,-1 0 0,1 0 0,-1 0 1,1 0-1,-1 0 0,1 0 0,-1 0 1,1 0-1,0 0 0,0 0 0,-1 0 1,1-1-1,0 1 0,0 0 0,0 0 1,2 0-1,-1 0 20,0 0 1,1 0 0,-1 0 0,1-1-1,-1 1 1,1-1 0,-1 0 0,1 0-1,-1 0 1,6-1 0,-1 0 43,1 0 0,0-1-1,-1 0 1,1-1 0,-1 0 0,0 0 0,8-4 0,13-13 379,47-42 0,-28 21-201,0-1-135,-46 42-156,-1-1 0,0 1-1,1 0 1,-1-1 0,1 1-1,-1 0 1,0-1 0,1 1 0,-1 0-1,1 0 1,-1 0 0,1-1-1,-1 1 1,1 0 0,-1 0 0,1 0-1,-1 0 1,1 0 0,-1 0 0,1 0-1,-1 0 1,1 0 0,-1 0-1,1 0 1,-1 0 0,1 0 0,-1 1-1,1-1 1,-1 0 0,1 0-1,-1 0 1,1 1 0,-1-1 0,0 0-1,1 1 1,-1-1 0,1 0 0,-1 1-1,0-1 1,1 0 0,-1 1-1,0-1 1,0 1 0,1-1 0,-1 1-1,0 0 1,6 25-1,-6-20 3,1 0 3,-1-1 0,1 1-1,1-1 1,-1 1 0,1-1-1,0 0 1,4 8 0,-5-12-4,0 1 0,0-1 1,0 0-1,0 0 0,0 0 1,0 1-1,0-1 0,1 0 1,-1-1-1,0 1 0,1 0 1,-1 0-1,1-1 0,-1 1 1,1 0-1,-1-1 0,1 0 1,-1 1-1,1-1 0,-1 0 1,1 0-1,0 0 0,-1 0 1,1 0-1,0 0 0,-1 0 1,1 0-1,-1-1 0,1 1 1,-1-1-1,2 0 0,23-8 24,-1-2 0,-1-1 0,0-1-1,24-17 1,11-5 3,-53 31-33,1 0-1,0 1 1,0 0 0,1 0 0,-1 0-1,1 1 1,-1 0 0,1 1 0,0 0-1,14 0 1,-21 1 0,0 0-1,0 0 0,0 1 1,0-1-1,0 0 1,-1 1-1,1-1 0,0 1 1,0-1-1,-1 1 1,1-1-1,0 1 1,-1 0-1,1-1 0,0 1 1,-1 0-1,1 0 1,-1-1-1,1 1 0,-1 0 1,0 0-1,1 0 1,-1 0-1,0-1 0,1 1 1,-1 0-1,0 0 1,0 0-1,0 0 1,0 0-1,0 0 0,0 0 1,0 0-1,0 0 1,-1 1-1,-5 38-552,4-33 312,-12 27-1494,14-33 1673,0 0 0,-1-1 0,1 1 0,0 0-1,-1-1 1,1 1 0,-1-1 0,1 1 0,-1-1 0,1 1-1,-1-1 1,0 1 0,1-1 0,-1 1 0,0-1 0,1 0-1,-1 1 1,0-1 0,0 0 38,0 0 1,1-1-1,-1 1 0,1 0 0,-1 0 1,1-1-1,-1 1 0,1 0 0,-1-1 1,1 1-1,-1-1 0,1 1 1,-1 0-1,1-1 0,0 1 0,-1-1 1,1 1-1,0-1 0,-1 0 1,1 1-1,0-1 0,0 1 0,-1-1 1,1 1-1,0-1 0,0-1 0,-5-19-794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591"/>
    </inkml:context>
    <inkml:brush xml:id="br0">
      <inkml:brushProperty name="width" value="0.05" units="cm"/>
      <inkml:brushProperty name="height" value="0.05" units="cm"/>
    </inkml:brush>
  </inkml:definitions>
  <inkml:trace contextRef="#ctx0" brushRef="#br0">51 0 20836,'-13'6'1505,"3"5"-1745,0-6 176,1 3 936,0-3-704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977"/>
    </inkml:context>
    <inkml:brush xml:id="br0">
      <inkml:brushProperty name="width" value="0.05" units="cm"/>
      <inkml:brushProperty name="height" value="0.05" units="cm"/>
    </inkml:brush>
  </inkml:definitions>
  <inkml:trace contextRef="#ctx0" brushRef="#br0">0 88 19900,'13'24'1689,"3"-17"-1257,5-7-176,14-4 456,3 0-344,11-2-896,0-10-2041,2-9 2313,-2-7-440,-3 1-280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0.370"/>
    </inkml:context>
    <inkml:brush xml:id="br0">
      <inkml:brushProperty name="width" value="0.05" units="cm"/>
      <inkml:brushProperty name="height" value="0.05" units="cm"/>
    </inkml:brush>
  </inkml:definitions>
  <inkml:trace contextRef="#ctx0" brushRef="#br0">377 27 19284,'-6'-4'123,"0"0"0,-1 1-1,0 0 1,0 1 0,0-1-1,0 1 1,0 0 0,0 1 0,0 0-1,0 0 1,-1 1 0,1 0 0,0 0-1,-1 0 1,1 1 0,0 0-1,0 1 1,0-1 0,0 2 0,0-1-1,-11 5 1,-4 4-23,1 0 1,0 2-1,1 0 0,0 1 1,-22 21-1,31-26-64,2 0 0,-12 15 1,18-21-31,0 1 0,0 0 0,0 0 0,1 1 0,0-1 0,0 1 0,0-1 0,0 1 0,-1 7 1,3-10-6,0-1 1,0 1 0,0 0 0,1-1 0,-1 1-1,0 0 1,1-1 0,0 1 0,-1-1 0,1 1 0,0-1-1,-1 1 1,1-1 0,0 1 0,0-1 0,0 0 0,0 1-1,1-1 1,-1 0 0,0 0 0,1 0 0,-1 0 0,0 0-1,1 0 1,-1 0 0,1-1 0,-1 1 0,1 0-1,-1-1 1,4 1 0,6 3-3,1-1-1,0 0 1,12 1-1,-16-3 2,64 8-2,-44-7-26,-1 2 0,0 1 1,41 12-1,-65-16 25,0 0 0,0 0 0,-1 0 1,1 0-1,0 0 0,-1 1 0,1-1 0,-1 1 0,0 0 1,1 0-1,-1 0 0,0 0 0,0 0 0,0 0 0,0 0 1,-1 1-1,1-1 0,-1 1 0,1-1 0,-1 1 0,0 0 1,0 0-1,0-1 0,0 1 0,0 0 0,-1 0 0,0 0 1,1 0-1,-1 0 0,0 0 0,0 0 0,-1 0 0,1-1 1,-1 5-1,-2 4 100,-1 0 0,0 0 0,0-1 0,-1 1 0,0-1 0,-1 0 0,-11 14 0,8-10 132,0-1-1,-2 0 1,1 0-1,-2-1 1,1-1-1,-2 0 1,0 0-1,-24 15 1,25-20-75,8-3-148,0 0 0,0-1 0,-1 0 0,1 0 0,0 0-1,-1 0 1,1-1 0,-1 0 0,0 0 0,1 0 0,-9 1 0,13-2-25,-1-1-1,1 1 0,0 0 1,-1 0-1,1 0 0,-1 0 1,1 0-1,0-1 1,-1 1-1,1 0 0,0 0 1,-1 0-1,1-1 1,0 1-1,-1 0 0,1-1 1,0 1-1,-1 0 0,1-1 1,0 1-1,0 0 1,0-1-1,-1 1 0,1 0 1,0-1-1,0 1 1,0-1-1,0 1 0,0 0 1,0-1-1,0 1 0,0-1 1,1-15 134,0 12-140,1-4-23,0 0-1,1 0 1,0 0 0,0 1 0,1-1 0,0 1-1,7-10 1,17-24-336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0.775"/>
    </inkml:context>
    <inkml:brush xml:id="br0">
      <inkml:brushProperty name="width" value="0.05" units="cm"/>
      <inkml:brushProperty name="height" value="0.05" units="cm"/>
    </inkml:brush>
  </inkml:definitions>
  <inkml:trace contextRef="#ctx0" brushRef="#br0">46 0 16884,'8'18'1696,"-8"9"-1008,-5 1-192,-2 14 744,-1 2-151,-3-3-337,1-3-168,5 1-408,-1-10-296,5-9-696,1-7 720,7-25-128,0-11-152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1.662"/>
    </inkml:context>
    <inkml:brush xml:id="br0">
      <inkml:brushProperty name="width" value="0.05" units="cm"/>
      <inkml:brushProperty name="height" value="0.05" units="cm"/>
    </inkml:brush>
  </inkml:definitions>
  <inkml:trace contextRef="#ctx0" brushRef="#br0">146 218 18084,'-3'2'233,"-1"0"0,1 0 0,0 0 0,0 0 0,0 1 1,0-1-1,0 1 0,1 0 0,-1 0 0,1 0 0,0 0 0,0 0 0,0 1 1,-2 3-1,1-1-388,1-1 1,0 1 0,0 0-1,0 0 1,1 0-1,0 0 1,-1 13 0,2-19 159,0-1 1,0 1-1,0 0 1,0 0 0,0 0-1,0 0 1,0 0-1,0 0 1,0 0 0,0 0-1,0-1 1,0 1-1,0 0 1,0 0 0,0 0-1,0 0 1,0 0-1,0 0 1,1 0-1,-1 0 1,0 0 0,0 0-1,0 0 1,0 0-1,0-1 1,0 1 0,0 0-1,0 0 1,0 0-1,0 0 1,1 0 0,-1 0-1,0 0 1,0 0-1,0 0 1,0 0 0,0 0-1,0 0 1,0 0-1,0 0 1,1 0-1,-1 0 1,0 0 0,0 0-1,0 0 1,0 0-1,0 0 1,0 0 0,0 1-1,0-1 1,0 0-1,1 0 1,-1 0 0,0 0-1,0 0 1,0 0-1,0 0 1,0 0-1,0 0 1,0 0 0,0 0-1,0 1 1,5-10 637,-3 2-374,1 0 1,-1 1 0,2-1-1,-1 1 1,0-1 0,1 1-1,0 0 1,6-5 0,-5-17-3043,22-57 865,-8-2 3351,-17 39 901,-15 59-83,-4 11-2069,-4 17 28,1 1 0,2 1 0,2 1 0,-17 65 0,19-55-110,3 1-1,2 0 1,2 0-1,1 76 1,6-121-100,-1-5 3,1 0 1,0 1-1,1-1 1,-1 0-1,0 0 0,1 0 1,0 1-1,0-1 1,1 3-1,-2-6-7,0 0-1,0 0 0,1 0 1,-1 1-1,0-1 0,0 0 1,0 0-1,0 0 1,1 0-1,-1 0 0,0 0 1,0 0-1,0 0 1,1 0-1,-1 0 0,0 0 1,0 0-1,0 0 1,1 0-1,-1 0 0,0 0 1,0 0-1,0 0 1,1 0-1,-1 0 0,0 0 1,0 0-1,0 0 0,0 0 1,1 0-1,-1 0 1,0 0-1,0 0 0,0-1 1,0 1-1,1 0 1,-1 0-1,0 0 0,0 0 1,0 0-1,0-1 1,7-6 98,-7 7-99,4-6 37,0-1 0,0 1 0,-1-1 0,0 0 0,0 0 0,-1 0 0,0 0-1,0-1 1,0-8 0,4-9 53,-6 24-93,64-300 428,-60 284-491,-4 17 60,0 0 0,0 0 0,0 0 0,0 0 0,0 0 0,0 0 0,0 0 0,1 0 0,-1 0 0,0 0 0,0 0 0,0 0 0,0 0 0,0 0 0,0 0 0,0 0 0,1 0 0,-1 0 0,0 0 0,0 0 0,0 0 0,0 0 0,0 0 0,0 0 0,0 1 0,0-1 1,1 0-1,-1 0 0,0 0 0,0 0 0,0 0 0,0 0 0,0 0 0,0 0 0,0 0 0,0 1 0,0-1 0,0 0 0,0 0 0,0 0 0,0 0 0,0 0 0,0 0 0,0 0 0,0 0 0,0 1 0,0-1 0,0 0 0,0 0 0,0 0 0,0 0 0,0 0 0,0 0 0,0 0 0,0 1 0,0-1 0,0 0 0,5 35-92,-4-21 56,0-5 20,1-1 0,0 1 1,1-1-1,0 1 0,0-1 1,0 0-1,1 0 0,1 0 1,6 10-1,-8-15 14,-1-1 0,0 0 0,1 1-1,-1-1 1,1 0 0,0 0 0,-1-1 0,1 1 0,0 0 0,0-1 0,0 0-1,1 1 1,-1-1 0,0-1 0,0 1 0,1 0 0,-1-1 0,0 0 0,1 1-1,-1-1 1,0-1 0,1 1 0,-1 0 0,0-1 0,0 0 0,1 1 0,-1-2-1,4 0 1,3-2 2,-1-1 0,0 0-1,0 0 1,0-1-1,-1 0 1,0 0 0,0-1-1,12-14 1,-11 11 8,-1 1 0,0-2 0,-1 1 0,0-1 0,-1 0 1,9-21-1,-12 15-14,-3 17 7,0 0 0,0-1-1,0 1 1,-1 0 0,1 0 0,0-1-1,0 1 1,0 0 0,0 0-1,0-1 1,0 1 0,0 0 0,0 0-1,-1 0 1,1-1 0,0 1 0,0 0-1,0 0 1,-1 0 0,1-1 0,0 1-1,0 0 1,0 0 0,-1 0-1,1 0 1,0 0 0,0 0 0,-1 0-1,1-1 1,0 1 0,-1 0 0,0 1-2,-1-1 0,1 1 0,-1-1 0,1 1 0,-1-1 1,1 1-1,0 0 0,-1 0 0,1 0 0,0 0 0,0 0 1,0 0-1,-1 0 0,1 0 0,0 0 0,1 0 0,-2 2 1,-8 12-8,0 1 1,1 0 0,1 1 0,0 0 0,1 0 0,1 0 0,1 1-1,-5 33 1,9-48 13,1 0 0,-1 0 0,1 1 0,0-1 1,0 0-1,1 0 0,-1 0 0,2 5 0,-2-8-2,0 1 0,1 0 0,-1 0 0,1 0 0,-1 0 0,1 0 0,-1-1 0,1 1 0,0 0 0,-1 0 0,1-1 0,0 1 0,-1 0 0,1-1 0,0 1 0,0-1-1,0 1 1,0-1 0,0 0 0,0 1 0,-1-1 0,1 0 0,0 1 0,0-1 0,0 0 0,0 0 0,0 0 0,0 0 0,0 0 0,0 0 0,0 0 0,1 0 0,5-2 12,0 1 0,-1-1-1,1 0 1,-1 0-1,1-1 1,-1 0 0,0 0-1,0 0 1,8-7-1,52-44 68,-44 36-56,22-20 24,97-87 64,-151 141-125,0 0 1,0 0 0,-7 21 0,17-36 9,-6 10-107,1 0-1,0 1 0,1-1 1,1 1-1,0 0 1,0 0-1,1 0 0,1 1 1,0-1-1,0 0 0,1 1 1,3 18-1,-3-30 97,0 0 0,0 0 0,0 0-1,0-1 1,1 1 0,-1 0 0,0 0 0,1 0 0,-1 0-1,0 0 1,1 0 0,-1 0 0,1 0 0,-1 0 0,1-1-1,0 1 1,-1 0 0,1 0 0,0-1 0,-1 1 0,1-1-1,0 1 1,0 0 0,0-1 0,0 1 0,0-1 0,-1 0-1,1 1 1,0-1 0,0 0 0,0 0 0,0 1-1,0-1 1,0 0 0,0 0 0,0 0 0,0 0 0,0 0-1,1-1 1,21-9-318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2.878"/>
    </inkml:context>
    <inkml:brush xml:id="br0">
      <inkml:brushProperty name="width" value="0.05" units="cm"/>
      <inkml:brushProperty name="height" value="0.05" units="cm"/>
    </inkml:brush>
  </inkml:definitions>
  <inkml:trace contextRef="#ctx0" brushRef="#br0">158 516 14531,'3'-5'478,"0"0"-1,0 1 1,-1-1 0,0 0 0,0 0-1,0 0 1,-1 0 0,1-1-1,-1 1 1,0-11 0,-1 15-358,0-1 0,0 1 0,0-1 0,0 1 0,0-1 1,0 1-1,-1-1 0,1 1 0,-1 0 0,1-1 0,-1 1 0,1 0 1,-1-1-1,0 1 0,0 0 0,0 0 0,1-1 0,-1 1 0,-1 0 1,1 0-1,0 0 0,0 0 0,0 0 0,0 1 0,-1-1 0,1 0 1,0 0-1,-1 1 0,1-1 0,0 1 0,-1-1 0,1 1 0,-1 0 1,1-1-1,-1 1 0,1 0 0,-1 0 0,1 0 0,-1 0 0,1 0 1,-1 1-1,1-1 0,-3 1 0,-2 0-54,1 1 0,0-1 0,0 1 0,-1 0 1,1 1-1,1-1 0,-1 1 0,0 0 0,0 0 0,1 0 0,0 1 0,0-1 0,0 1 0,0 0 1,0 0-1,1 1 0,0-1 0,-4 7 0,0 2-55,0-1 1,1 1-1,1 1 1,0-1-1,-6 27 0,9-31-5,1 0 0,-1 0-1,2 0 1,-1 1 0,1-1-1,2 12 1,-2-20-5,0 1 0,0 0 0,1-1-1,-1 1 1,0-1 0,1 1 0,0 0 0,-1-1-1,1 1 1,0-1 0,0 0 0,0 1 0,0-1-1,0 0 1,0 1 0,0-1 0,0 0 0,1 0-1,-1 0 1,0 0 0,1 0 0,-1 0 0,1 0-1,-1-1 1,1 1 0,-1 0 0,1-1 0,0 1-1,-1-1 1,1 0 0,-1 0 0,1 1 0,0-1-1,-1 0 1,1 0 0,0 0 0,-1-1-1,1 1 1,0 0 0,-1-1 0,3 0 0,3-1 2,0-1 1,0 0-1,-1 0 1,1 0-1,-1-1 1,0 0-1,0-1 1,0 1-1,0-1 1,-1 0-1,7-8 1,9-12 27,21-32 0,-34 46-13,-8 11-17,7-9 6,-1-1-1,1 0 1,-1-1 0,6-15 0,-36 68-130,11-11 1,-11 43 0,21-65 63,1 1 0,0-1 0,1 1 1,0-1-1,0 1 0,1 0 0,1-1 1,0 1-1,3 15 0,-4-23 44,1 0 0,-1 0 0,1 0 0,0 0 0,0-1 0,0 1 0,0 0 1,0 0-1,0-1 0,0 1 0,1-1 0,-1 1 0,0-1 0,1 1 0,-1-1 0,1 0 0,0 0 0,0 0 0,-1 0 0,1 0 0,0 0 0,0 0 0,0-1 0,0 1 0,0 0 0,0-1 0,0 0 0,0 0 0,0 1 0,0-1 1,0 0-1,0 0 0,0-1 0,0 1 0,0 0 0,2-2 0,5 0-32,0 0 1,-1-1-1,0-1 1,1 1-1,-1-1 1,-1-1-1,9-5 1,12-11-40,0-2 0,-2 0 1,0-2-1,-2-1 1,-1-1-1,-1-1 0,-1-1 1,18-34-1,-10 9-357,-2-2 0,-3 0 0,31-109-1,-50 150 297,-1 1 1,-1-1-1,-1-1 0,0 1 0,0-24 0,-6 16-93,4 22 234,0 1 1,-1 0 0,1-1 0,0 1 0,0 0 0,0 0 0,0-1 0,-1 1 0,1 0 0,0 0-1,0-1 1,-1 1 0,1 0 0,0 0 0,-1 0 0,1-1 0,0 1 0,0 0 0,-1 0-1,1 0 1,0 0 0,-1 0 0,1 0 0,0 0 0,-1-1 0,1 1 0,0 0 0,-1 0 0,1 0-1,0 1 1,-1-1 0,0 0 0,-2 2 8,0 0 0,0 0 0,0 0 0,1 0-1,-1 1 1,1 0 0,-1-1 0,1 1 0,0 0 0,-3 4-1,-14 22 263,1 1 0,1 1 0,-22 54-1,-22 108 529,49-140-634,3 2 1,2-1 0,-1 95-1,8-145-141,0 2 30,0 0 0,0-1 1,0 1-1,1-1 0,0 1 0,1 5 0,-2-11-42,1 0-1,-1 0 1,0 0 0,0 0-1,0 0 1,0 0 0,0 0-1,0 0 1,0 0 0,0 1-1,0-1 1,1 0 0,-1 0-1,0 0 1,0 0 0,0 0-1,0 0 1,0 0 0,0 0-1,0 0 1,1 0 0,-1 0-1,0 0 1,0 0 0,0 0-1,0 0 1,0 0 0,0 0-1,0 0 1,1 0 0,-1 0-1,0 0 1,0 0 0,0 0-1,0 0 1,0-1 0,0 1-1,0 0 1,0 0 0,1 0-1,-1 0 1,0 0 0,0 0-1,0 0 1,0 0 0,0 0-1,0 0 1,0-1 0,0 1-1,0 0 1,0 0 0,0 0-1,0 0 1,0 0 0,0 0-1,0 0 1,0-1 0,0 1-1,0 0 1,0 0 0,5-11 191,-3 8-125,9-25 241,46-118 563,-38 90-675,33-68 0,-44 110-218,-3 12-22,-3 21-40,-1-9 69,0 5-4,0 0 0,1 0 0,1 0 0,0 0 1,2 0-1,9 24 0,-11-33 17,-1-1-1,1 0 1,0 0-1,0 0 1,1 0-1,0-1 1,0 1-1,0-1 1,0 0-1,0 0 1,1 0-1,0-1 1,0 1-1,0-1 1,0 0-1,0-1 1,1 1-1,-1-1 1,1 0-1,8 1 1,-2-2 5,0 0 0,0-1 1,1 0-1,-1-1 1,0 0-1,0-1 1,0-1-1,0 0 1,0 0-1,0-1 0,-1-1 1,0 0-1,21-12 1,-8 2 10,-1-1-1,0-1 1,-2-1 0,0 0-1,19-23 1,-38 38-17,27-32 12,-27 33-14,-1 0-1,0 0 0,0 1 1,0-1-1,0 0 0,0 0 1,0 0-1,0 0 0,-1 0 1,1 0-1,-1 0 0,1 0 1,-1-1-1,0 1 0,0 0 1,0 0-1,0-3 0,0 5 1,-1-1 0,1 1 0,0 0 0,0-1 0,0 1 0,-1 0 0,1-1 0,0 1 0,0 0 0,-1-1 0,1 1 0,0 0-1,-1 0 1,1-1 0,0 1 0,-1 0 0,1 0 0,0 0 0,-1-1 0,1 1 0,0 0 0,-1 0 0,1 0 0,-1 0 0,1 0 0,0 0 0,-1 0 0,1 0 0,-1 0-1,0 0 1,-16 5 2,-14 14 44,16-7 39,1 0 0,0 1 0,1 0 0,0 1 0,1 0 0,1 1 0,0 0 1,1 1-1,1 0 0,0 1 0,-7 22 0,14-36-58,1 0 0,0 1-1,1-1 1,-1 1 0,1 0-1,0-1 1,-1 1 0,1-1-1,1 1 1,-1 0 0,1-1-1,-1 1 1,1-1 0,1 5-1,-1-7-19,0 1-1,0-1 1,0 0-1,-1 1 1,1-1-1,0 0 0,1 1 1,-1-1-1,0 0 1,0 0-1,0 0 0,1 0 1,-1 0-1,1 0 1,-1 0-1,1-1 0,-1 1 1,1 0-1,-1-1 1,1 1-1,-1-1 0,1 0 1,0 1-1,-1-1 1,1 0-1,0 0 1,-1 0-1,1 0 0,0-1 1,-1 1-1,3-1 1,3-1-78,-1 0 0,0 0 1,1 0-1,-1-1 1,-1 0-1,1-1 0,0 1 1,-1-1-1,0 0 1,1 0-1,-2-1 0,9-9 1,-2 2-204,-1-2 1,-1 1-1,0-1 0,8-17 1,1-11-164,22-80 0,-39 119 419,27-95-648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3.299"/>
    </inkml:context>
    <inkml:brush xml:id="br0">
      <inkml:brushProperty name="width" value="0.05" units="cm"/>
      <inkml:brushProperty name="height" value="0.05" units="cm"/>
    </inkml:brush>
  </inkml:definitions>
  <inkml:trace contextRef="#ctx0" brushRef="#br0">34 1 13115,'-15'27'1560,"5"3"-1008,5 3-488,2-2 1441,4 0-1233,9-6-72,9 4-208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3.672"/>
    </inkml:context>
    <inkml:brush xml:id="br0">
      <inkml:brushProperty name="width" value="0.05" units="cm"/>
      <inkml:brushProperty name="height" value="0.05" units="cm"/>
    </inkml:brush>
  </inkml:definitions>
  <inkml:trace contextRef="#ctx0" brushRef="#br0">292 0 13523,'-6'1'550,"0"0"0,0 1 1,0 0-1,0 0 0,0 0 1,0 1-1,0 0 0,-7 4 0,-3 2 882,-5 1-767,1 2-1,0 0 1,1 1 0,0 1-1,1 0 1,0 2 0,1 0-1,1 1 1,-16 21 0,31-36-630,-12 22 430,13-23-455,0-1-1,0 0 1,0 1 0,0-1 0,-1 1 0,1-1-1,0 1 1,0-1 0,0 1 0,0-1 0,0 1-1,0-1 1,1 1 0,-1-1 0,0 1 0,0-1-1,0 1 1,0-1 0,0 1 0,1-1 0,-1 0 0,0 1-1,1-1 1,-1 1 0,0-1 0,0 0 0,1 1-1,-1-1 1,1 0 0,-1 1 0,0-1 0,1 0-1,-1 0 1,1 1 0,-1-1 0,0 0 0,1 0-1,-1 0 1,1 0 0,-1 0 0,1 1 0,-1-1-1,1 0 1,-1 0 0,1 0 0,-1 0 0,1 0 0,-1 0-1,1-1 1,0 1 0,8-1 6,0-1 0,0 0 0,0 0 0,0-1 0,-1 0 0,1 0 0,9-6 0,4-1-20,66-33-84,-56 26-36,2 1 1,37-12-1,-68 27 105,0 0 0,0 0 0,0 1 0,0-1 0,0 1-1,0-1 1,0 1 0,1 0 0,-1 0 0,3 1 0,-5 0 12,0-1 1,0 0-1,0 1 0,-1-1 1,1 1-1,0-1 0,0 1 1,-1 0-1,1-1 0,0 1 1,-1 0-1,1 0 1,-1-1-1,1 1 0,-1 0 1,1 0-1,-1 0 0,1 0 1,-1-1-1,0 1 0,1 0 1,-1 0-1,0 0 0,0 0 1,0 0-1,0 0 1,0 0-1,0 0 0,0 0 1,0 0-1,0 0 0,0 0 1,-1 1-1,-4 26-53,2-20 69,1 1-1,1 0 0,0 0 0,0 17 0,1-24-1,0 0 0,0 0 0,1 0 0,-1 0 0,1 0 1,-1-1-1,1 1 0,0 0 0,-1 0 0,1 0 0,0-1 0,0 1 0,1 0 0,-1-1 0,0 1 0,0-1 0,1 1 0,-1-1 0,1 0 0,-1 0 0,1 0 0,0 1 0,-1-1 1,1-1-1,0 1 0,0 0 0,2 1 0,3-1 12,0 0 0,-1 0 0,1 0 0,0-1 0,-1 0 0,1 0 0,0 0 0,0-1 0,10-3 0,10-3 9,26-11 0,-36 12-34,97-43-265,-33 12-117,-76 35 354,0-1 0,1 2 0,-1-1 1,1 1-1,-1 0 0,1 0 0,5 0 0,-10 1 34,-1 0-1,1 0 1,-1 0 0,1 0-1,-1 0 1,1 0-1,-1 1 1,1-1 0,-1 0-1,0 0 1,1 1-1,-1-1 1,0 0 0,1 0-1,-1 1 1,0-1-1,1 0 1,-1 1-1,0-1 1,1 1 0,-1-1-1,0 0 1,0 1-1,0-1 1,1 1 0,-1-1-1,0 1 1,0-1-1,0 1 1,0-1 0,0 0-1,0 1 1,0-1-1,0 1 1,0-1 0,0 1-1,0 0 1,-4 19 187,4-18-144,-9 23 333,-5 25 347,13-47-683,1 0 0,-1 0-1,1 0 1,0 0 0,0 0 0,0-1-1,1 1 1,-1 0 0,1 0-1,-1 0 1,1 0 0,0-1 0,0 1-1,2 4 1,-3-7-31,1 1 1,-1-1-1,0 0 0,0 1 0,0-1 1,1 1-1,-1-1 0,0 0 0,1 1 1,-1-1-1,0 0 0,1 1 0,-1-1 1,0 0-1,1 1 0,-1-1 1,1 0-1,-1 0 0,0 1 0,1-1 1,-1 0-1,1 0 0,-1 0 0,1 0 1,-1 0-1,1 1 0,-1-1 0,1 0 1,-1 0-1,1 0 0,-1 0 0,1-1 1,-1 1-1,0 0 0,1 0 1,-1 0-1,1 0 0,-1 0 0,1-1 1,-1 1-1,1 0 0,-1 0 0,0-1 1,1 1-1,-1 0 0,1 0 0,-1-1 1,0 1-1,1-1 0,12-22 195,-8 6-167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20.03.2023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20.03.2023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20.03.2023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20.03.2023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20.03.2023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20.03.2023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20.03.2023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20.03.2023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20.03.2023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20.03.2023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20.03.2023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20.03.2023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20.03.2023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customXml" Target="../ink/ink473.xml"/><Relationship Id="rId21" Type="http://schemas.openxmlformats.org/officeDocument/2006/relationships/customXml" Target="../ink/ink425.xml"/><Relationship Id="rId42" Type="http://schemas.openxmlformats.org/officeDocument/2006/relationships/image" Target="../media/image407.png"/><Relationship Id="rId63" Type="http://schemas.openxmlformats.org/officeDocument/2006/relationships/customXml" Target="../ink/ink446.xml"/><Relationship Id="rId84" Type="http://schemas.openxmlformats.org/officeDocument/2006/relationships/image" Target="../media/image427.png"/><Relationship Id="rId138" Type="http://schemas.openxmlformats.org/officeDocument/2006/relationships/image" Target="../media/image454.png"/><Relationship Id="rId159" Type="http://schemas.openxmlformats.org/officeDocument/2006/relationships/customXml" Target="../ink/ink494.xml"/><Relationship Id="rId170" Type="http://schemas.openxmlformats.org/officeDocument/2006/relationships/image" Target="../media/image470.png"/><Relationship Id="rId191" Type="http://schemas.openxmlformats.org/officeDocument/2006/relationships/customXml" Target="../ink/ink510.xml"/><Relationship Id="rId205" Type="http://schemas.openxmlformats.org/officeDocument/2006/relationships/customXml" Target="../ink/ink517.xml"/><Relationship Id="rId226" Type="http://schemas.openxmlformats.org/officeDocument/2006/relationships/customXml" Target="../ink/ink528.xml"/><Relationship Id="rId247" Type="http://schemas.openxmlformats.org/officeDocument/2006/relationships/customXml" Target="../ink/ink539.xml"/><Relationship Id="rId107" Type="http://schemas.openxmlformats.org/officeDocument/2006/relationships/customXml" Target="../ink/ink468.xml"/><Relationship Id="rId11" Type="http://schemas.openxmlformats.org/officeDocument/2006/relationships/customXml" Target="../ink/ink420.xml"/><Relationship Id="rId32" Type="http://schemas.openxmlformats.org/officeDocument/2006/relationships/image" Target="../media/image402.png"/><Relationship Id="rId53" Type="http://schemas.openxmlformats.org/officeDocument/2006/relationships/customXml" Target="../ink/ink441.xml"/><Relationship Id="rId74" Type="http://schemas.openxmlformats.org/officeDocument/2006/relationships/image" Target="../media/image422.png"/><Relationship Id="rId128" Type="http://schemas.openxmlformats.org/officeDocument/2006/relationships/image" Target="../media/image449.png"/><Relationship Id="rId149" Type="http://schemas.openxmlformats.org/officeDocument/2006/relationships/customXml" Target="../ink/ink489.xml"/><Relationship Id="rId5" Type="http://schemas.openxmlformats.org/officeDocument/2006/relationships/customXml" Target="../ink/ink417.xml"/><Relationship Id="rId95" Type="http://schemas.openxmlformats.org/officeDocument/2006/relationships/customXml" Target="../ink/ink462.xml"/><Relationship Id="rId160" Type="http://schemas.openxmlformats.org/officeDocument/2006/relationships/image" Target="../media/image465.png"/><Relationship Id="rId181" Type="http://schemas.openxmlformats.org/officeDocument/2006/relationships/customXml" Target="../ink/ink505.xml"/><Relationship Id="rId216" Type="http://schemas.openxmlformats.org/officeDocument/2006/relationships/image" Target="../media/image493.png"/><Relationship Id="rId237" Type="http://schemas.openxmlformats.org/officeDocument/2006/relationships/image" Target="../media/image503.png"/><Relationship Id="rId22" Type="http://schemas.openxmlformats.org/officeDocument/2006/relationships/image" Target="../media/image397.png"/><Relationship Id="rId43" Type="http://schemas.openxmlformats.org/officeDocument/2006/relationships/customXml" Target="../ink/ink436.xml"/><Relationship Id="rId64" Type="http://schemas.openxmlformats.org/officeDocument/2006/relationships/image" Target="../media/image417.png"/><Relationship Id="rId118" Type="http://schemas.openxmlformats.org/officeDocument/2006/relationships/image" Target="../media/image444.png"/><Relationship Id="rId139" Type="http://schemas.openxmlformats.org/officeDocument/2006/relationships/customXml" Target="../ink/ink484.xml"/><Relationship Id="rId85" Type="http://schemas.openxmlformats.org/officeDocument/2006/relationships/customXml" Target="../ink/ink457.xml"/><Relationship Id="rId150" Type="http://schemas.openxmlformats.org/officeDocument/2006/relationships/image" Target="../media/image460.png"/><Relationship Id="rId171" Type="http://schemas.openxmlformats.org/officeDocument/2006/relationships/customXml" Target="../ink/ink500.xml"/><Relationship Id="rId192" Type="http://schemas.openxmlformats.org/officeDocument/2006/relationships/image" Target="../media/image481.png"/><Relationship Id="rId206" Type="http://schemas.openxmlformats.org/officeDocument/2006/relationships/image" Target="../media/image488.png"/><Relationship Id="rId227" Type="http://schemas.openxmlformats.org/officeDocument/2006/relationships/image" Target="../media/image498.png"/><Relationship Id="rId248" Type="http://schemas.openxmlformats.org/officeDocument/2006/relationships/image" Target="../media/image508.png"/><Relationship Id="rId12" Type="http://schemas.openxmlformats.org/officeDocument/2006/relationships/image" Target="../media/image392.png"/><Relationship Id="rId33" Type="http://schemas.openxmlformats.org/officeDocument/2006/relationships/customXml" Target="../ink/ink431.xml"/><Relationship Id="rId108" Type="http://schemas.openxmlformats.org/officeDocument/2006/relationships/image" Target="../media/image439.png"/><Relationship Id="rId129" Type="http://schemas.openxmlformats.org/officeDocument/2006/relationships/customXml" Target="../ink/ink479.xml"/><Relationship Id="rId54" Type="http://schemas.openxmlformats.org/officeDocument/2006/relationships/image" Target="../media/image412.png"/><Relationship Id="rId75" Type="http://schemas.openxmlformats.org/officeDocument/2006/relationships/customXml" Target="../ink/ink452.xml"/><Relationship Id="rId96" Type="http://schemas.openxmlformats.org/officeDocument/2006/relationships/image" Target="../media/image433.png"/><Relationship Id="rId140" Type="http://schemas.openxmlformats.org/officeDocument/2006/relationships/image" Target="../media/image455.png"/><Relationship Id="rId161" Type="http://schemas.openxmlformats.org/officeDocument/2006/relationships/customXml" Target="../ink/ink495.xml"/><Relationship Id="rId182" Type="http://schemas.openxmlformats.org/officeDocument/2006/relationships/image" Target="../media/image476.png"/><Relationship Id="rId217" Type="http://schemas.openxmlformats.org/officeDocument/2006/relationships/customXml" Target="../ink/ink523.xml"/><Relationship Id="rId6" Type="http://schemas.openxmlformats.org/officeDocument/2006/relationships/image" Target="../media/image389.png"/><Relationship Id="rId238" Type="http://schemas.openxmlformats.org/officeDocument/2006/relationships/customXml" Target="../ink/ink534.xml"/><Relationship Id="rId23" Type="http://schemas.openxmlformats.org/officeDocument/2006/relationships/customXml" Target="../ink/ink426.xml"/><Relationship Id="rId119" Type="http://schemas.openxmlformats.org/officeDocument/2006/relationships/customXml" Target="../ink/ink474.xml"/><Relationship Id="rId44" Type="http://schemas.openxmlformats.org/officeDocument/2006/relationships/image" Target="../media/image408.png"/><Relationship Id="rId65" Type="http://schemas.openxmlformats.org/officeDocument/2006/relationships/customXml" Target="../ink/ink447.xml"/><Relationship Id="rId86" Type="http://schemas.openxmlformats.org/officeDocument/2006/relationships/image" Target="../media/image428.png"/><Relationship Id="rId130" Type="http://schemas.openxmlformats.org/officeDocument/2006/relationships/image" Target="../media/image450.png"/><Relationship Id="rId151" Type="http://schemas.openxmlformats.org/officeDocument/2006/relationships/customXml" Target="../ink/ink490.xml"/><Relationship Id="rId172" Type="http://schemas.openxmlformats.org/officeDocument/2006/relationships/image" Target="../media/image471.png"/><Relationship Id="rId193" Type="http://schemas.openxmlformats.org/officeDocument/2006/relationships/customXml" Target="../ink/ink511.xml"/><Relationship Id="rId207" Type="http://schemas.openxmlformats.org/officeDocument/2006/relationships/customXml" Target="../ink/ink518.xml"/><Relationship Id="rId228" Type="http://schemas.openxmlformats.org/officeDocument/2006/relationships/customXml" Target="../ink/ink529.xml"/><Relationship Id="rId249" Type="http://schemas.openxmlformats.org/officeDocument/2006/relationships/customXml" Target="../ink/ink540.xml"/><Relationship Id="rId13" Type="http://schemas.openxmlformats.org/officeDocument/2006/relationships/customXml" Target="../ink/ink421.xml"/><Relationship Id="rId109" Type="http://schemas.openxmlformats.org/officeDocument/2006/relationships/customXml" Target="../ink/ink469.xml"/><Relationship Id="rId34" Type="http://schemas.openxmlformats.org/officeDocument/2006/relationships/image" Target="../media/image403.png"/><Relationship Id="rId55" Type="http://schemas.openxmlformats.org/officeDocument/2006/relationships/customXml" Target="../ink/ink442.xml"/><Relationship Id="rId76" Type="http://schemas.openxmlformats.org/officeDocument/2006/relationships/image" Target="../media/image423.png"/><Relationship Id="rId97" Type="http://schemas.openxmlformats.org/officeDocument/2006/relationships/customXml" Target="../ink/ink463.xml"/><Relationship Id="rId120" Type="http://schemas.openxmlformats.org/officeDocument/2006/relationships/image" Target="../media/image445.png"/><Relationship Id="rId141" Type="http://schemas.openxmlformats.org/officeDocument/2006/relationships/customXml" Target="../ink/ink485.xml"/><Relationship Id="rId7" Type="http://schemas.openxmlformats.org/officeDocument/2006/relationships/customXml" Target="../ink/ink418.xml"/><Relationship Id="rId162" Type="http://schemas.openxmlformats.org/officeDocument/2006/relationships/image" Target="../media/image466.png"/><Relationship Id="rId183" Type="http://schemas.openxmlformats.org/officeDocument/2006/relationships/customXml" Target="../ink/ink506.xml"/><Relationship Id="rId218" Type="http://schemas.openxmlformats.org/officeDocument/2006/relationships/image" Target="../media/image494.png"/><Relationship Id="rId239" Type="http://schemas.openxmlformats.org/officeDocument/2006/relationships/image" Target="../media/image504.png"/><Relationship Id="rId250" Type="http://schemas.openxmlformats.org/officeDocument/2006/relationships/image" Target="../media/image509.png"/><Relationship Id="rId24" Type="http://schemas.openxmlformats.org/officeDocument/2006/relationships/image" Target="../media/image398.png"/><Relationship Id="rId45" Type="http://schemas.openxmlformats.org/officeDocument/2006/relationships/customXml" Target="../ink/ink437.xml"/><Relationship Id="rId66" Type="http://schemas.openxmlformats.org/officeDocument/2006/relationships/image" Target="../media/image418.png"/><Relationship Id="rId87" Type="http://schemas.openxmlformats.org/officeDocument/2006/relationships/customXml" Target="../ink/ink458.xml"/><Relationship Id="rId110" Type="http://schemas.openxmlformats.org/officeDocument/2006/relationships/image" Target="../media/image440.png"/><Relationship Id="rId131" Type="http://schemas.openxmlformats.org/officeDocument/2006/relationships/customXml" Target="../ink/ink480.xml"/><Relationship Id="rId152" Type="http://schemas.openxmlformats.org/officeDocument/2006/relationships/image" Target="../media/image461.png"/><Relationship Id="rId173" Type="http://schemas.openxmlformats.org/officeDocument/2006/relationships/customXml" Target="../ink/ink501.xml"/><Relationship Id="rId194" Type="http://schemas.openxmlformats.org/officeDocument/2006/relationships/image" Target="../media/image482.png"/><Relationship Id="rId208" Type="http://schemas.openxmlformats.org/officeDocument/2006/relationships/image" Target="../media/image489.png"/><Relationship Id="rId229" Type="http://schemas.openxmlformats.org/officeDocument/2006/relationships/image" Target="../media/image499.png"/><Relationship Id="rId240" Type="http://schemas.openxmlformats.org/officeDocument/2006/relationships/customXml" Target="../ink/ink535.xml"/><Relationship Id="rId14" Type="http://schemas.openxmlformats.org/officeDocument/2006/relationships/image" Target="../media/image393.png"/><Relationship Id="rId35" Type="http://schemas.openxmlformats.org/officeDocument/2006/relationships/customXml" Target="../ink/ink432.xml"/><Relationship Id="rId56" Type="http://schemas.openxmlformats.org/officeDocument/2006/relationships/image" Target="../media/image413.png"/><Relationship Id="rId77" Type="http://schemas.openxmlformats.org/officeDocument/2006/relationships/customXml" Target="../ink/ink453.xml"/><Relationship Id="rId100" Type="http://schemas.openxmlformats.org/officeDocument/2006/relationships/image" Target="../media/image435.png"/><Relationship Id="rId8" Type="http://schemas.openxmlformats.org/officeDocument/2006/relationships/image" Target="../media/image390.png"/><Relationship Id="rId98" Type="http://schemas.openxmlformats.org/officeDocument/2006/relationships/image" Target="../media/image434.png"/><Relationship Id="rId121" Type="http://schemas.openxmlformats.org/officeDocument/2006/relationships/customXml" Target="../ink/ink475.xml"/><Relationship Id="rId142" Type="http://schemas.openxmlformats.org/officeDocument/2006/relationships/image" Target="../media/image456.png"/><Relationship Id="rId163" Type="http://schemas.openxmlformats.org/officeDocument/2006/relationships/customXml" Target="../ink/ink496.xml"/><Relationship Id="rId184" Type="http://schemas.openxmlformats.org/officeDocument/2006/relationships/image" Target="../media/image477.png"/><Relationship Id="rId219" Type="http://schemas.openxmlformats.org/officeDocument/2006/relationships/customXml" Target="../ink/ink524.xml"/><Relationship Id="rId230" Type="http://schemas.openxmlformats.org/officeDocument/2006/relationships/customXml" Target="../ink/ink530.xml"/><Relationship Id="rId251" Type="http://schemas.openxmlformats.org/officeDocument/2006/relationships/customXml" Target="../ink/ink541.xml"/><Relationship Id="rId25" Type="http://schemas.openxmlformats.org/officeDocument/2006/relationships/customXml" Target="../ink/ink427.xml"/><Relationship Id="rId46" Type="http://schemas.openxmlformats.org/officeDocument/2006/relationships/image" Target="../media/image409.png"/><Relationship Id="rId67" Type="http://schemas.openxmlformats.org/officeDocument/2006/relationships/customXml" Target="../ink/ink448.xml"/><Relationship Id="rId88" Type="http://schemas.openxmlformats.org/officeDocument/2006/relationships/image" Target="../media/image429.png"/><Relationship Id="rId111" Type="http://schemas.openxmlformats.org/officeDocument/2006/relationships/customXml" Target="../ink/ink470.xml"/><Relationship Id="rId132" Type="http://schemas.openxmlformats.org/officeDocument/2006/relationships/image" Target="../media/image451.png"/><Relationship Id="rId153" Type="http://schemas.openxmlformats.org/officeDocument/2006/relationships/customXml" Target="../ink/ink491.xml"/><Relationship Id="rId174" Type="http://schemas.openxmlformats.org/officeDocument/2006/relationships/image" Target="../media/image472.png"/><Relationship Id="rId195" Type="http://schemas.openxmlformats.org/officeDocument/2006/relationships/customXml" Target="../ink/ink512.xml"/><Relationship Id="rId209" Type="http://schemas.openxmlformats.org/officeDocument/2006/relationships/customXml" Target="../ink/ink519.xml"/><Relationship Id="rId220" Type="http://schemas.openxmlformats.org/officeDocument/2006/relationships/customXml" Target="../ink/ink525.xml"/><Relationship Id="rId241" Type="http://schemas.openxmlformats.org/officeDocument/2006/relationships/image" Target="../media/image505.png"/><Relationship Id="rId15" Type="http://schemas.openxmlformats.org/officeDocument/2006/relationships/customXml" Target="../ink/ink422.xml"/><Relationship Id="rId36" Type="http://schemas.openxmlformats.org/officeDocument/2006/relationships/image" Target="../media/image404.png"/><Relationship Id="rId57" Type="http://schemas.openxmlformats.org/officeDocument/2006/relationships/customXml" Target="../ink/ink443.xml"/><Relationship Id="rId78" Type="http://schemas.openxmlformats.org/officeDocument/2006/relationships/image" Target="../media/image424.png"/><Relationship Id="rId99" Type="http://schemas.openxmlformats.org/officeDocument/2006/relationships/customXml" Target="../ink/ink464.xml"/><Relationship Id="rId101" Type="http://schemas.openxmlformats.org/officeDocument/2006/relationships/customXml" Target="../ink/ink465.xml"/><Relationship Id="rId122" Type="http://schemas.openxmlformats.org/officeDocument/2006/relationships/image" Target="../media/image446.png"/><Relationship Id="rId143" Type="http://schemas.openxmlformats.org/officeDocument/2006/relationships/customXml" Target="../ink/ink486.xml"/><Relationship Id="rId164" Type="http://schemas.openxmlformats.org/officeDocument/2006/relationships/image" Target="../media/image467.png"/><Relationship Id="rId185" Type="http://schemas.openxmlformats.org/officeDocument/2006/relationships/customXml" Target="../ink/ink507.xml"/><Relationship Id="rId4" Type="http://schemas.openxmlformats.org/officeDocument/2006/relationships/image" Target="../media/image2010.png"/><Relationship Id="rId9" Type="http://schemas.openxmlformats.org/officeDocument/2006/relationships/customXml" Target="../ink/ink419.xml"/><Relationship Id="rId180" Type="http://schemas.openxmlformats.org/officeDocument/2006/relationships/image" Target="../media/image475.png"/><Relationship Id="rId210" Type="http://schemas.openxmlformats.org/officeDocument/2006/relationships/image" Target="../media/image490.png"/><Relationship Id="rId215" Type="http://schemas.openxmlformats.org/officeDocument/2006/relationships/customXml" Target="../ink/ink522.xml"/><Relationship Id="rId236" Type="http://schemas.openxmlformats.org/officeDocument/2006/relationships/customXml" Target="../ink/ink533.xml"/><Relationship Id="rId26" Type="http://schemas.openxmlformats.org/officeDocument/2006/relationships/image" Target="../media/image399.png"/><Relationship Id="rId231" Type="http://schemas.openxmlformats.org/officeDocument/2006/relationships/image" Target="../media/image500.png"/><Relationship Id="rId252" Type="http://schemas.openxmlformats.org/officeDocument/2006/relationships/image" Target="../media/image510.png"/><Relationship Id="rId47" Type="http://schemas.openxmlformats.org/officeDocument/2006/relationships/customXml" Target="../ink/ink438.xml"/><Relationship Id="rId68" Type="http://schemas.openxmlformats.org/officeDocument/2006/relationships/image" Target="../media/image419.png"/><Relationship Id="rId89" Type="http://schemas.openxmlformats.org/officeDocument/2006/relationships/customXml" Target="../ink/ink459.xml"/><Relationship Id="rId112" Type="http://schemas.openxmlformats.org/officeDocument/2006/relationships/image" Target="../media/image441.png"/><Relationship Id="rId133" Type="http://schemas.openxmlformats.org/officeDocument/2006/relationships/customXml" Target="../ink/ink481.xml"/><Relationship Id="rId154" Type="http://schemas.openxmlformats.org/officeDocument/2006/relationships/image" Target="../media/image462.png"/><Relationship Id="rId175" Type="http://schemas.openxmlformats.org/officeDocument/2006/relationships/customXml" Target="../ink/ink502.xml"/><Relationship Id="rId196" Type="http://schemas.openxmlformats.org/officeDocument/2006/relationships/image" Target="../media/image483.png"/><Relationship Id="rId200" Type="http://schemas.openxmlformats.org/officeDocument/2006/relationships/image" Target="../media/image485.png"/><Relationship Id="rId16" Type="http://schemas.openxmlformats.org/officeDocument/2006/relationships/image" Target="../media/image394.png"/><Relationship Id="rId221" Type="http://schemas.openxmlformats.org/officeDocument/2006/relationships/image" Target="../media/image495.png"/><Relationship Id="rId242" Type="http://schemas.openxmlformats.org/officeDocument/2006/relationships/customXml" Target="../ink/ink536.xml"/><Relationship Id="rId37" Type="http://schemas.openxmlformats.org/officeDocument/2006/relationships/customXml" Target="../ink/ink433.xml"/><Relationship Id="rId58" Type="http://schemas.openxmlformats.org/officeDocument/2006/relationships/image" Target="../media/image414.png"/><Relationship Id="rId79" Type="http://schemas.openxmlformats.org/officeDocument/2006/relationships/customXml" Target="../ink/ink454.xml"/><Relationship Id="rId102" Type="http://schemas.openxmlformats.org/officeDocument/2006/relationships/image" Target="../media/image436.png"/><Relationship Id="rId123" Type="http://schemas.openxmlformats.org/officeDocument/2006/relationships/customXml" Target="../ink/ink476.xml"/><Relationship Id="rId144" Type="http://schemas.openxmlformats.org/officeDocument/2006/relationships/image" Target="../media/image457.png"/><Relationship Id="rId90" Type="http://schemas.openxmlformats.org/officeDocument/2006/relationships/image" Target="../media/image430.png"/><Relationship Id="rId165" Type="http://schemas.openxmlformats.org/officeDocument/2006/relationships/customXml" Target="../ink/ink497.xml"/><Relationship Id="rId186" Type="http://schemas.openxmlformats.org/officeDocument/2006/relationships/image" Target="../media/image478.png"/><Relationship Id="rId211" Type="http://schemas.openxmlformats.org/officeDocument/2006/relationships/customXml" Target="../ink/ink520.xml"/><Relationship Id="rId232" Type="http://schemas.openxmlformats.org/officeDocument/2006/relationships/customXml" Target="../ink/ink531.xml"/><Relationship Id="rId27" Type="http://schemas.openxmlformats.org/officeDocument/2006/relationships/customXml" Target="../ink/ink428.xml"/><Relationship Id="rId48" Type="http://schemas.openxmlformats.org/officeDocument/2006/relationships/image" Target="../media/image410.png"/><Relationship Id="rId69" Type="http://schemas.openxmlformats.org/officeDocument/2006/relationships/customXml" Target="../ink/ink449.xml"/><Relationship Id="rId113" Type="http://schemas.openxmlformats.org/officeDocument/2006/relationships/customXml" Target="../ink/ink471.xml"/><Relationship Id="rId134" Type="http://schemas.openxmlformats.org/officeDocument/2006/relationships/image" Target="../media/image452.png"/><Relationship Id="rId80" Type="http://schemas.openxmlformats.org/officeDocument/2006/relationships/image" Target="../media/image425.png"/><Relationship Id="rId155" Type="http://schemas.openxmlformats.org/officeDocument/2006/relationships/customXml" Target="../ink/ink492.xml"/><Relationship Id="rId176" Type="http://schemas.openxmlformats.org/officeDocument/2006/relationships/image" Target="../media/image473.png"/><Relationship Id="rId197" Type="http://schemas.openxmlformats.org/officeDocument/2006/relationships/customXml" Target="../ink/ink513.xml"/><Relationship Id="rId201" Type="http://schemas.openxmlformats.org/officeDocument/2006/relationships/customXml" Target="../ink/ink515.xml"/><Relationship Id="rId222" Type="http://schemas.openxmlformats.org/officeDocument/2006/relationships/customXml" Target="../ink/ink526.xml"/><Relationship Id="rId243" Type="http://schemas.openxmlformats.org/officeDocument/2006/relationships/customXml" Target="../ink/ink537.xml"/><Relationship Id="rId17" Type="http://schemas.openxmlformats.org/officeDocument/2006/relationships/customXml" Target="../ink/ink423.xml"/><Relationship Id="rId38" Type="http://schemas.openxmlformats.org/officeDocument/2006/relationships/image" Target="../media/image405.png"/><Relationship Id="rId59" Type="http://schemas.openxmlformats.org/officeDocument/2006/relationships/customXml" Target="../ink/ink444.xml"/><Relationship Id="rId103" Type="http://schemas.openxmlformats.org/officeDocument/2006/relationships/customXml" Target="../ink/ink466.xml"/><Relationship Id="rId124" Type="http://schemas.openxmlformats.org/officeDocument/2006/relationships/image" Target="../media/image447.png"/><Relationship Id="rId70" Type="http://schemas.openxmlformats.org/officeDocument/2006/relationships/image" Target="../media/image420.png"/><Relationship Id="rId91" Type="http://schemas.openxmlformats.org/officeDocument/2006/relationships/customXml" Target="../ink/ink460.xml"/><Relationship Id="rId145" Type="http://schemas.openxmlformats.org/officeDocument/2006/relationships/customXml" Target="../ink/ink487.xml"/><Relationship Id="rId166" Type="http://schemas.openxmlformats.org/officeDocument/2006/relationships/image" Target="../media/image468.png"/><Relationship Id="rId187" Type="http://schemas.openxmlformats.org/officeDocument/2006/relationships/customXml" Target="../ink/ink508.xml"/><Relationship Id="rId1" Type="http://schemas.openxmlformats.org/officeDocument/2006/relationships/slideLayout" Target="../slideLayouts/slideLayout7.xml"/><Relationship Id="rId212" Type="http://schemas.openxmlformats.org/officeDocument/2006/relationships/image" Target="../media/image491.png"/><Relationship Id="rId233" Type="http://schemas.openxmlformats.org/officeDocument/2006/relationships/image" Target="../media/image501.png"/><Relationship Id="rId28" Type="http://schemas.openxmlformats.org/officeDocument/2006/relationships/image" Target="../media/image400.png"/><Relationship Id="rId49" Type="http://schemas.openxmlformats.org/officeDocument/2006/relationships/customXml" Target="../ink/ink439.xml"/><Relationship Id="rId114" Type="http://schemas.openxmlformats.org/officeDocument/2006/relationships/image" Target="../media/image442.png"/><Relationship Id="rId60" Type="http://schemas.openxmlformats.org/officeDocument/2006/relationships/image" Target="../media/image415.png"/><Relationship Id="rId81" Type="http://schemas.openxmlformats.org/officeDocument/2006/relationships/customXml" Target="../ink/ink455.xml"/><Relationship Id="rId135" Type="http://schemas.openxmlformats.org/officeDocument/2006/relationships/customXml" Target="../ink/ink482.xml"/><Relationship Id="rId156" Type="http://schemas.openxmlformats.org/officeDocument/2006/relationships/image" Target="../media/image463.png"/><Relationship Id="rId177" Type="http://schemas.openxmlformats.org/officeDocument/2006/relationships/customXml" Target="../ink/ink503.xml"/><Relationship Id="rId198" Type="http://schemas.openxmlformats.org/officeDocument/2006/relationships/image" Target="../media/image484.png"/><Relationship Id="rId202" Type="http://schemas.openxmlformats.org/officeDocument/2006/relationships/image" Target="../media/image486.png"/><Relationship Id="rId223" Type="http://schemas.openxmlformats.org/officeDocument/2006/relationships/image" Target="../media/image496.png"/><Relationship Id="rId244" Type="http://schemas.openxmlformats.org/officeDocument/2006/relationships/image" Target="../media/image506.png"/><Relationship Id="rId18" Type="http://schemas.openxmlformats.org/officeDocument/2006/relationships/image" Target="../media/image395.png"/><Relationship Id="rId39" Type="http://schemas.openxmlformats.org/officeDocument/2006/relationships/customXml" Target="../ink/ink434.xml"/><Relationship Id="rId50" Type="http://schemas.openxmlformats.org/officeDocument/2006/relationships/image" Target="../media/image37.png"/><Relationship Id="rId104" Type="http://schemas.openxmlformats.org/officeDocument/2006/relationships/image" Target="../media/image437.png"/><Relationship Id="rId125" Type="http://schemas.openxmlformats.org/officeDocument/2006/relationships/customXml" Target="../ink/ink477.xml"/><Relationship Id="rId146" Type="http://schemas.openxmlformats.org/officeDocument/2006/relationships/image" Target="../media/image458.png"/><Relationship Id="rId167" Type="http://schemas.openxmlformats.org/officeDocument/2006/relationships/customXml" Target="../ink/ink498.xml"/><Relationship Id="rId188" Type="http://schemas.openxmlformats.org/officeDocument/2006/relationships/image" Target="../media/image479.png"/><Relationship Id="rId71" Type="http://schemas.openxmlformats.org/officeDocument/2006/relationships/customXml" Target="../ink/ink450.xml"/><Relationship Id="rId92" Type="http://schemas.openxmlformats.org/officeDocument/2006/relationships/image" Target="../media/image431.png"/><Relationship Id="rId213" Type="http://schemas.openxmlformats.org/officeDocument/2006/relationships/customXml" Target="../ink/ink521.xml"/><Relationship Id="rId234" Type="http://schemas.openxmlformats.org/officeDocument/2006/relationships/customXml" Target="../ink/ink532.xml"/><Relationship Id="rId2" Type="http://schemas.openxmlformats.org/officeDocument/2006/relationships/notesSlide" Target="../notesSlides/notesSlide2.xml"/><Relationship Id="rId29" Type="http://schemas.openxmlformats.org/officeDocument/2006/relationships/customXml" Target="../ink/ink429.xml"/><Relationship Id="rId40" Type="http://schemas.openxmlformats.org/officeDocument/2006/relationships/image" Target="../media/image406.png"/><Relationship Id="rId115" Type="http://schemas.openxmlformats.org/officeDocument/2006/relationships/customXml" Target="../ink/ink472.xml"/><Relationship Id="rId136" Type="http://schemas.openxmlformats.org/officeDocument/2006/relationships/image" Target="../media/image453.png"/><Relationship Id="rId157" Type="http://schemas.openxmlformats.org/officeDocument/2006/relationships/customXml" Target="../ink/ink493.xml"/><Relationship Id="rId178" Type="http://schemas.openxmlformats.org/officeDocument/2006/relationships/image" Target="../media/image474.png"/><Relationship Id="rId61" Type="http://schemas.openxmlformats.org/officeDocument/2006/relationships/customXml" Target="../ink/ink445.xml"/><Relationship Id="rId82" Type="http://schemas.openxmlformats.org/officeDocument/2006/relationships/image" Target="../media/image426.png"/><Relationship Id="rId199" Type="http://schemas.openxmlformats.org/officeDocument/2006/relationships/customXml" Target="../ink/ink514.xml"/><Relationship Id="rId203" Type="http://schemas.openxmlformats.org/officeDocument/2006/relationships/customXml" Target="../ink/ink516.xml"/><Relationship Id="rId19" Type="http://schemas.openxmlformats.org/officeDocument/2006/relationships/customXml" Target="../ink/ink424.xml"/><Relationship Id="rId224" Type="http://schemas.openxmlformats.org/officeDocument/2006/relationships/customXml" Target="../ink/ink527.xml"/><Relationship Id="rId245" Type="http://schemas.openxmlformats.org/officeDocument/2006/relationships/customXml" Target="../ink/ink538.xml"/><Relationship Id="rId30" Type="http://schemas.openxmlformats.org/officeDocument/2006/relationships/image" Target="../media/image401.png"/><Relationship Id="rId105" Type="http://schemas.openxmlformats.org/officeDocument/2006/relationships/customXml" Target="../ink/ink467.xml"/><Relationship Id="rId126" Type="http://schemas.openxmlformats.org/officeDocument/2006/relationships/image" Target="../media/image448.png"/><Relationship Id="rId147" Type="http://schemas.openxmlformats.org/officeDocument/2006/relationships/customXml" Target="../ink/ink488.xml"/><Relationship Id="rId168" Type="http://schemas.openxmlformats.org/officeDocument/2006/relationships/image" Target="../media/image469.png"/><Relationship Id="rId51" Type="http://schemas.openxmlformats.org/officeDocument/2006/relationships/customXml" Target="../ink/ink440.xml"/><Relationship Id="rId72" Type="http://schemas.openxmlformats.org/officeDocument/2006/relationships/image" Target="../media/image421.png"/><Relationship Id="rId93" Type="http://schemas.openxmlformats.org/officeDocument/2006/relationships/customXml" Target="../ink/ink461.xml"/><Relationship Id="rId189" Type="http://schemas.openxmlformats.org/officeDocument/2006/relationships/customXml" Target="../ink/ink509.xml"/><Relationship Id="rId3" Type="http://schemas.openxmlformats.org/officeDocument/2006/relationships/image" Target="../media/image1910.png"/><Relationship Id="rId214" Type="http://schemas.openxmlformats.org/officeDocument/2006/relationships/image" Target="../media/image492.png"/><Relationship Id="rId235" Type="http://schemas.openxmlformats.org/officeDocument/2006/relationships/image" Target="../media/image502.png"/><Relationship Id="rId116" Type="http://schemas.openxmlformats.org/officeDocument/2006/relationships/image" Target="../media/image443.png"/><Relationship Id="rId137" Type="http://schemas.openxmlformats.org/officeDocument/2006/relationships/customXml" Target="../ink/ink483.xml"/><Relationship Id="rId158" Type="http://schemas.openxmlformats.org/officeDocument/2006/relationships/image" Target="../media/image464.png"/><Relationship Id="rId20" Type="http://schemas.openxmlformats.org/officeDocument/2006/relationships/image" Target="../media/image396.png"/><Relationship Id="rId41" Type="http://schemas.openxmlformats.org/officeDocument/2006/relationships/customXml" Target="../ink/ink435.xml"/><Relationship Id="rId62" Type="http://schemas.openxmlformats.org/officeDocument/2006/relationships/image" Target="../media/image416.png"/><Relationship Id="rId83" Type="http://schemas.openxmlformats.org/officeDocument/2006/relationships/customXml" Target="../ink/ink456.xml"/><Relationship Id="rId179" Type="http://schemas.openxmlformats.org/officeDocument/2006/relationships/customXml" Target="../ink/ink504.xml"/><Relationship Id="rId190" Type="http://schemas.openxmlformats.org/officeDocument/2006/relationships/image" Target="../media/image480.png"/><Relationship Id="rId204" Type="http://schemas.openxmlformats.org/officeDocument/2006/relationships/image" Target="../media/image487.png"/><Relationship Id="rId225" Type="http://schemas.openxmlformats.org/officeDocument/2006/relationships/image" Target="../media/image497.png"/><Relationship Id="rId246" Type="http://schemas.openxmlformats.org/officeDocument/2006/relationships/image" Target="../media/image507.png"/><Relationship Id="rId106" Type="http://schemas.openxmlformats.org/officeDocument/2006/relationships/image" Target="../media/image438.png"/><Relationship Id="rId127" Type="http://schemas.openxmlformats.org/officeDocument/2006/relationships/customXml" Target="../ink/ink478.xml"/><Relationship Id="rId10" Type="http://schemas.openxmlformats.org/officeDocument/2006/relationships/image" Target="../media/image391.png"/><Relationship Id="rId31" Type="http://schemas.openxmlformats.org/officeDocument/2006/relationships/customXml" Target="../ink/ink430.xml"/><Relationship Id="rId52" Type="http://schemas.openxmlformats.org/officeDocument/2006/relationships/image" Target="../media/image411.png"/><Relationship Id="rId73" Type="http://schemas.openxmlformats.org/officeDocument/2006/relationships/customXml" Target="../ink/ink451.xml"/><Relationship Id="rId94" Type="http://schemas.openxmlformats.org/officeDocument/2006/relationships/image" Target="../media/image432.png"/><Relationship Id="rId148" Type="http://schemas.openxmlformats.org/officeDocument/2006/relationships/image" Target="../media/image459.png"/><Relationship Id="rId169" Type="http://schemas.openxmlformats.org/officeDocument/2006/relationships/customXml" Target="../ink/ink499.xml"/></Relationships>
</file>

<file path=ppt/slides/_rels/slide11.xml.rels><?xml version="1.0" encoding="UTF-8" standalone="yes"?>
<Relationships xmlns="http://schemas.openxmlformats.org/package/2006/relationships"><Relationship Id="rId117" Type="http://schemas.openxmlformats.org/officeDocument/2006/relationships/customXml" Target="../ink/ink598.xml"/><Relationship Id="rId21" Type="http://schemas.openxmlformats.org/officeDocument/2006/relationships/customXml" Target="../ink/ink550.xml"/><Relationship Id="rId42" Type="http://schemas.openxmlformats.org/officeDocument/2006/relationships/image" Target="../media/image527.png"/><Relationship Id="rId63" Type="http://schemas.openxmlformats.org/officeDocument/2006/relationships/customXml" Target="../ink/ink571.xml"/><Relationship Id="rId84" Type="http://schemas.openxmlformats.org/officeDocument/2006/relationships/image" Target="../media/image548.png"/><Relationship Id="rId138" Type="http://schemas.openxmlformats.org/officeDocument/2006/relationships/image" Target="../media/image574.png"/><Relationship Id="rId159" Type="http://schemas.openxmlformats.org/officeDocument/2006/relationships/customXml" Target="../ink/ink619.xml"/><Relationship Id="rId170" Type="http://schemas.openxmlformats.org/officeDocument/2006/relationships/image" Target="../media/image613.png"/><Relationship Id="rId107" Type="http://schemas.openxmlformats.org/officeDocument/2006/relationships/customXml" Target="../ink/ink593.xml"/><Relationship Id="rId11" Type="http://schemas.openxmlformats.org/officeDocument/2006/relationships/customXml" Target="../ink/ink545.xml"/><Relationship Id="rId32" Type="http://schemas.openxmlformats.org/officeDocument/2006/relationships/image" Target="../media/image522.png"/><Relationship Id="rId53" Type="http://schemas.openxmlformats.org/officeDocument/2006/relationships/customXml" Target="../ink/ink566.xml"/><Relationship Id="rId74" Type="http://schemas.openxmlformats.org/officeDocument/2006/relationships/image" Target="../media/image543.png"/><Relationship Id="rId128" Type="http://schemas.openxmlformats.org/officeDocument/2006/relationships/image" Target="../media/image569.png"/><Relationship Id="rId149" Type="http://schemas.openxmlformats.org/officeDocument/2006/relationships/customXml" Target="../ink/ink614.xml"/><Relationship Id="rId5" Type="http://schemas.openxmlformats.org/officeDocument/2006/relationships/customXml" Target="../ink/ink542.xml"/><Relationship Id="rId95" Type="http://schemas.openxmlformats.org/officeDocument/2006/relationships/customXml" Target="../ink/ink587.xml"/><Relationship Id="rId160" Type="http://schemas.openxmlformats.org/officeDocument/2006/relationships/image" Target="../media/image585.png"/><Relationship Id="rId22" Type="http://schemas.openxmlformats.org/officeDocument/2006/relationships/image" Target="../media/image517.png"/><Relationship Id="rId43" Type="http://schemas.openxmlformats.org/officeDocument/2006/relationships/customXml" Target="../ink/ink561.xml"/><Relationship Id="rId64" Type="http://schemas.openxmlformats.org/officeDocument/2006/relationships/image" Target="../media/image538.png"/><Relationship Id="rId118" Type="http://schemas.openxmlformats.org/officeDocument/2006/relationships/image" Target="../media/image564.png"/><Relationship Id="rId139" Type="http://schemas.openxmlformats.org/officeDocument/2006/relationships/customXml" Target="../ink/ink609.xml"/><Relationship Id="rId85" Type="http://schemas.openxmlformats.org/officeDocument/2006/relationships/customXml" Target="../ink/ink582.xml"/><Relationship Id="rId150" Type="http://schemas.openxmlformats.org/officeDocument/2006/relationships/image" Target="../media/image580.png"/><Relationship Id="rId171" Type="http://schemas.openxmlformats.org/officeDocument/2006/relationships/customXml" Target="../ink/ink625.xml"/><Relationship Id="rId12" Type="http://schemas.openxmlformats.org/officeDocument/2006/relationships/image" Target="../media/image514.png"/><Relationship Id="rId33" Type="http://schemas.openxmlformats.org/officeDocument/2006/relationships/customXml" Target="../ink/ink556.xml"/><Relationship Id="rId108" Type="http://schemas.openxmlformats.org/officeDocument/2006/relationships/image" Target="../media/image559.png"/><Relationship Id="rId129" Type="http://schemas.openxmlformats.org/officeDocument/2006/relationships/customXml" Target="../ink/ink604.xml"/><Relationship Id="rId54" Type="http://schemas.openxmlformats.org/officeDocument/2006/relationships/image" Target="../media/image533.png"/><Relationship Id="rId75" Type="http://schemas.openxmlformats.org/officeDocument/2006/relationships/customXml" Target="../ink/ink577.xml"/><Relationship Id="rId96" Type="http://schemas.openxmlformats.org/officeDocument/2006/relationships/image" Target="../media/image5.png"/><Relationship Id="rId140" Type="http://schemas.openxmlformats.org/officeDocument/2006/relationships/image" Target="../media/image575.png"/><Relationship Id="rId161" Type="http://schemas.openxmlformats.org/officeDocument/2006/relationships/customXml" Target="../ink/ink620.xml"/><Relationship Id="rId1" Type="http://schemas.openxmlformats.org/officeDocument/2006/relationships/slideLayout" Target="../slideLayouts/slideLayout7.xml"/><Relationship Id="rId6" Type="http://schemas.openxmlformats.org/officeDocument/2006/relationships/image" Target="../media/image511.png"/><Relationship Id="rId23" Type="http://schemas.openxmlformats.org/officeDocument/2006/relationships/customXml" Target="../ink/ink551.xml"/><Relationship Id="rId28" Type="http://schemas.openxmlformats.org/officeDocument/2006/relationships/image" Target="../media/image520.png"/><Relationship Id="rId49" Type="http://schemas.openxmlformats.org/officeDocument/2006/relationships/customXml" Target="../ink/ink564.xml"/><Relationship Id="rId114" Type="http://schemas.openxmlformats.org/officeDocument/2006/relationships/image" Target="../media/image562.png"/><Relationship Id="rId119" Type="http://schemas.openxmlformats.org/officeDocument/2006/relationships/customXml" Target="../ink/ink599.xml"/><Relationship Id="rId44" Type="http://schemas.openxmlformats.org/officeDocument/2006/relationships/image" Target="../media/image528.png"/><Relationship Id="rId60" Type="http://schemas.openxmlformats.org/officeDocument/2006/relationships/image" Target="../media/image536.png"/><Relationship Id="rId65" Type="http://schemas.openxmlformats.org/officeDocument/2006/relationships/customXml" Target="../ink/ink572.xml"/><Relationship Id="rId81" Type="http://schemas.openxmlformats.org/officeDocument/2006/relationships/customXml" Target="../ink/ink580.xml"/><Relationship Id="rId86" Type="http://schemas.openxmlformats.org/officeDocument/2006/relationships/image" Target="../media/image549.png"/><Relationship Id="rId130" Type="http://schemas.openxmlformats.org/officeDocument/2006/relationships/image" Target="../media/image570.png"/><Relationship Id="rId135" Type="http://schemas.openxmlformats.org/officeDocument/2006/relationships/customXml" Target="../ink/ink607.xml"/><Relationship Id="rId151" Type="http://schemas.openxmlformats.org/officeDocument/2006/relationships/customXml" Target="../ink/ink615.xml"/><Relationship Id="rId156" Type="http://schemas.openxmlformats.org/officeDocument/2006/relationships/image" Target="../media/image583.png"/><Relationship Id="rId172" Type="http://schemas.openxmlformats.org/officeDocument/2006/relationships/image" Target="../media/image614.png"/><Relationship Id="rId13" Type="http://schemas.openxmlformats.org/officeDocument/2006/relationships/customXml" Target="../ink/ink546.xml"/><Relationship Id="rId18" Type="http://schemas.openxmlformats.org/officeDocument/2006/relationships/image" Target="../media/image138.png"/><Relationship Id="rId39" Type="http://schemas.openxmlformats.org/officeDocument/2006/relationships/customXml" Target="../ink/ink559.xml"/><Relationship Id="rId109" Type="http://schemas.openxmlformats.org/officeDocument/2006/relationships/customXml" Target="../ink/ink594.xml"/><Relationship Id="rId34" Type="http://schemas.openxmlformats.org/officeDocument/2006/relationships/image" Target="../media/image523.png"/><Relationship Id="rId50" Type="http://schemas.openxmlformats.org/officeDocument/2006/relationships/image" Target="../media/image531.png"/><Relationship Id="rId55" Type="http://schemas.openxmlformats.org/officeDocument/2006/relationships/customXml" Target="../ink/ink567.xml"/><Relationship Id="rId76" Type="http://schemas.openxmlformats.org/officeDocument/2006/relationships/image" Target="../media/image544.png"/><Relationship Id="rId97" Type="http://schemas.openxmlformats.org/officeDocument/2006/relationships/customXml" Target="../ink/ink588.xml"/><Relationship Id="rId104" Type="http://schemas.openxmlformats.org/officeDocument/2006/relationships/image" Target="../media/image557.png"/><Relationship Id="rId120" Type="http://schemas.openxmlformats.org/officeDocument/2006/relationships/image" Target="../media/image565.png"/><Relationship Id="rId125" Type="http://schemas.openxmlformats.org/officeDocument/2006/relationships/customXml" Target="../ink/ink602.xml"/><Relationship Id="rId141" Type="http://schemas.openxmlformats.org/officeDocument/2006/relationships/customXml" Target="../ink/ink610.xml"/><Relationship Id="rId146" Type="http://schemas.openxmlformats.org/officeDocument/2006/relationships/image" Target="../media/image578.png"/><Relationship Id="rId167" Type="http://schemas.openxmlformats.org/officeDocument/2006/relationships/customXml" Target="../ink/ink623.xml"/><Relationship Id="rId7" Type="http://schemas.openxmlformats.org/officeDocument/2006/relationships/customXml" Target="../ink/ink543.xml"/><Relationship Id="rId71" Type="http://schemas.openxmlformats.org/officeDocument/2006/relationships/customXml" Target="../ink/ink575.xml"/><Relationship Id="rId92" Type="http://schemas.openxmlformats.org/officeDocument/2006/relationships/image" Target="../media/image552.png"/><Relationship Id="rId162" Type="http://schemas.openxmlformats.org/officeDocument/2006/relationships/image" Target="../media/image609.png"/><Relationship Id="rId2" Type="http://schemas.openxmlformats.org/officeDocument/2006/relationships/notesSlide" Target="../notesSlides/notesSlide3.xml"/><Relationship Id="rId29" Type="http://schemas.openxmlformats.org/officeDocument/2006/relationships/customXml" Target="../ink/ink554.xml"/><Relationship Id="rId24" Type="http://schemas.openxmlformats.org/officeDocument/2006/relationships/image" Target="../media/image518.png"/><Relationship Id="rId40" Type="http://schemas.openxmlformats.org/officeDocument/2006/relationships/image" Target="../media/image526.png"/><Relationship Id="rId45" Type="http://schemas.openxmlformats.org/officeDocument/2006/relationships/customXml" Target="../ink/ink562.xml"/><Relationship Id="rId66" Type="http://schemas.openxmlformats.org/officeDocument/2006/relationships/image" Target="../media/image539.png"/><Relationship Id="rId87" Type="http://schemas.openxmlformats.org/officeDocument/2006/relationships/customXml" Target="../ink/ink583.xml"/><Relationship Id="rId110" Type="http://schemas.openxmlformats.org/officeDocument/2006/relationships/image" Target="../media/image560.png"/><Relationship Id="rId115" Type="http://schemas.openxmlformats.org/officeDocument/2006/relationships/customXml" Target="../ink/ink597.xml"/><Relationship Id="rId131" Type="http://schemas.openxmlformats.org/officeDocument/2006/relationships/customXml" Target="../ink/ink605.xml"/><Relationship Id="rId136" Type="http://schemas.openxmlformats.org/officeDocument/2006/relationships/image" Target="../media/image573.png"/><Relationship Id="rId157" Type="http://schemas.openxmlformats.org/officeDocument/2006/relationships/customXml" Target="../ink/ink618.xml"/><Relationship Id="rId61" Type="http://schemas.openxmlformats.org/officeDocument/2006/relationships/customXml" Target="../ink/ink570.xml"/><Relationship Id="rId82" Type="http://schemas.openxmlformats.org/officeDocument/2006/relationships/image" Target="../media/image547.png"/><Relationship Id="rId152" Type="http://schemas.openxmlformats.org/officeDocument/2006/relationships/image" Target="../media/image581.png"/><Relationship Id="rId173" Type="http://schemas.openxmlformats.org/officeDocument/2006/relationships/customXml" Target="../ink/ink626.xml"/><Relationship Id="rId19" Type="http://schemas.openxmlformats.org/officeDocument/2006/relationships/customXml" Target="../ink/ink549.xml"/><Relationship Id="rId14" Type="http://schemas.openxmlformats.org/officeDocument/2006/relationships/image" Target="../media/image515.png"/><Relationship Id="rId30" Type="http://schemas.openxmlformats.org/officeDocument/2006/relationships/image" Target="../media/image521.png"/><Relationship Id="rId35" Type="http://schemas.openxmlformats.org/officeDocument/2006/relationships/customXml" Target="../ink/ink557.xml"/><Relationship Id="rId56" Type="http://schemas.openxmlformats.org/officeDocument/2006/relationships/image" Target="../media/image534.png"/><Relationship Id="rId77" Type="http://schemas.openxmlformats.org/officeDocument/2006/relationships/customXml" Target="../ink/ink578.xml"/><Relationship Id="rId100" Type="http://schemas.openxmlformats.org/officeDocument/2006/relationships/image" Target="../media/image555.png"/><Relationship Id="rId105" Type="http://schemas.openxmlformats.org/officeDocument/2006/relationships/customXml" Target="../ink/ink592.xml"/><Relationship Id="rId126" Type="http://schemas.openxmlformats.org/officeDocument/2006/relationships/image" Target="../media/image568.png"/><Relationship Id="rId147" Type="http://schemas.openxmlformats.org/officeDocument/2006/relationships/customXml" Target="../ink/ink613.xml"/><Relationship Id="rId168" Type="http://schemas.openxmlformats.org/officeDocument/2006/relationships/image" Target="../media/image612.png"/><Relationship Id="rId8" Type="http://schemas.openxmlformats.org/officeDocument/2006/relationships/image" Target="../media/image512.png"/><Relationship Id="rId51" Type="http://schemas.openxmlformats.org/officeDocument/2006/relationships/customXml" Target="../ink/ink565.xml"/><Relationship Id="rId72" Type="http://schemas.openxmlformats.org/officeDocument/2006/relationships/image" Target="../media/image542.png"/><Relationship Id="rId93" Type="http://schemas.openxmlformats.org/officeDocument/2006/relationships/customXml" Target="../ink/ink586.xml"/><Relationship Id="rId98" Type="http://schemas.openxmlformats.org/officeDocument/2006/relationships/image" Target="../media/image554.png"/><Relationship Id="rId121" Type="http://schemas.openxmlformats.org/officeDocument/2006/relationships/customXml" Target="../ink/ink600.xml"/><Relationship Id="rId142" Type="http://schemas.openxmlformats.org/officeDocument/2006/relationships/image" Target="../media/image576.png"/><Relationship Id="rId163" Type="http://schemas.openxmlformats.org/officeDocument/2006/relationships/customXml" Target="../ink/ink621.xml"/><Relationship Id="rId3" Type="http://schemas.openxmlformats.org/officeDocument/2006/relationships/image" Target="../media/image2110.png"/><Relationship Id="rId25" Type="http://schemas.openxmlformats.org/officeDocument/2006/relationships/customXml" Target="../ink/ink552.xml"/><Relationship Id="rId46" Type="http://schemas.openxmlformats.org/officeDocument/2006/relationships/image" Target="../media/image529.png"/><Relationship Id="rId67" Type="http://schemas.openxmlformats.org/officeDocument/2006/relationships/customXml" Target="../ink/ink573.xml"/><Relationship Id="rId116" Type="http://schemas.openxmlformats.org/officeDocument/2006/relationships/image" Target="../media/image563.png"/><Relationship Id="rId137" Type="http://schemas.openxmlformats.org/officeDocument/2006/relationships/customXml" Target="../ink/ink608.xml"/><Relationship Id="rId158" Type="http://schemas.openxmlformats.org/officeDocument/2006/relationships/image" Target="../media/image584.png"/><Relationship Id="rId20" Type="http://schemas.openxmlformats.org/officeDocument/2006/relationships/image" Target="../media/image516.png"/><Relationship Id="rId41" Type="http://schemas.openxmlformats.org/officeDocument/2006/relationships/customXml" Target="../ink/ink560.xml"/><Relationship Id="rId62" Type="http://schemas.openxmlformats.org/officeDocument/2006/relationships/image" Target="../media/image537.png"/><Relationship Id="rId83" Type="http://schemas.openxmlformats.org/officeDocument/2006/relationships/customXml" Target="../ink/ink581.xml"/><Relationship Id="rId88" Type="http://schemas.openxmlformats.org/officeDocument/2006/relationships/image" Target="../media/image550.png"/><Relationship Id="rId111" Type="http://schemas.openxmlformats.org/officeDocument/2006/relationships/customXml" Target="../ink/ink595.xml"/><Relationship Id="rId132" Type="http://schemas.openxmlformats.org/officeDocument/2006/relationships/image" Target="../media/image571.png"/><Relationship Id="rId153" Type="http://schemas.openxmlformats.org/officeDocument/2006/relationships/customXml" Target="../ink/ink616.xml"/><Relationship Id="rId174" Type="http://schemas.openxmlformats.org/officeDocument/2006/relationships/image" Target="../media/image615.png"/><Relationship Id="rId15" Type="http://schemas.openxmlformats.org/officeDocument/2006/relationships/customXml" Target="../ink/ink547.xml"/><Relationship Id="rId36" Type="http://schemas.openxmlformats.org/officeDocument/2006/relationships/image" Target="../media/image524.png"/><Relationship Id="rId57" Type="http://schemas.openxmlformats.org/officeDocument/2006/relationships/customXml" Target="../ink/ink568.xml"/><Relationship Id="rId106" Type="http://schemas.openxmlformats.org/officeDocument/2006/relationships/image" Target="../media/image558.png"/><Relationship Id="rId127" Type="http://schemas.openxmlformats.org/officeDocument/2006/relationships/customXml" Target="../ink/ink603.xml"/><Relationship Id="rId10" Type="http://schemas.openxmlformats.org/officeDocument/2006/relationships/image" Target="../media/image513.png"/><Relationship Id="rId31" Type="http://schemas.openxmlformats.org/officeDocument/2006/relationships/customXml" Target="../ink/ink555.xml"/><Relationship Id="rId52" Type="http://schemas.openxmlformats.org/officeDocument/2006/relationships/image" Target="../media/image532.png"/><Relationship Id="rId73" Type="http://schemas.openxmlformats.org/officeDocument/2006/relationships/customXml" Target="../ink/ink576.xml"/><Relationship Id="rId78" Type="http://schemas.openxmlformats.org/officeDocument/2006/relationships/image" Target="../media/image545.png"/><Relationship Id="rId94" Type="http://schemas.openxmlformats.org/officeDocument/2006/relationships/image" Target="../media/image553.png"/><Relationship Id="rId99" Type="http://schemas.openxmlformats.org/officeDocument/2006/relationships/customXml" Target="../ink/ink589.xml"/><Relationship Id="rId101" Type="http://schemas.openxmlformats.org/officeDocument/2006/relationships/customXml" Target="../ink/ink590.xml"/><Relationship Id="rId122" Type="http://schemas.openxmlformats.org/officeDocument/2006/relationships/image" Target="../media/image566.png"/><Relationship Id="rId143" Type="http://schemas.openxmlformats.org/officeDocument/2006/relationships/customXml" Target="../ink/ink611.xml"/><Relationship Id="rId148" Type="http://schemas.openxmlformats.org/officeDocument/2006/relationships/image" Target="../media/image579.png"/><Relationship Id="rId164" Type="http://schemas.openxmlformats.org/officeDocument/2006/relationships/image" Target="../media/image610.png"/><Relationship Id="rId169" Type="http://schemas.openxmlformats.org/officeDocument/2006/relationships/customXml" Target="../ink/ink624.xml"/><Relationship Id="rId4" Type="http://schemas.openxmlformats.org/officeDocument/2006/relationships/image" Target="../media/image2210.png"/><Relationship Id="rId9" Type="http://schemas.openxmlformats.org/officeDocument/2006/relationships/customXml" Target="../ink/ink544.xml"/><Relationship Id="rId26" Type="http://schemas.openxmlformats.org/officeDocument/2006/relationships/image" Target="../media/image519.png"/><Relationship Id="rId47" Type="http://schemas.openxmlformats.org/officeDocument/2006/relationships/customXml" Target="../ink/ink563.xml"/><Relationship Id="rId68" Type="http://schemas.openxmlformats.org/officeDocument/2006/relationships/image" Target="../media/image540.png"/><Relationship Id="rId89" Type="http://schemas.openxmlformats.org/officeDocument/2006/relationships/customXml" Target="../ink/ink584.xml"/><Relationship Id="rId112" Type="http://schemas.openxmlformats.org/officeDocument/2006/relationships/image" Target="../media/image561.png"/><Relationship Id="rId133" Type="http://schemas.openxmlformats.org/officeDocument/2006/relationships/customXml" Target="../ink/ink606.xml"/><Relationship Id="rId154" Type="http://schemas.openxmlformats.org/officeDocument/2006/relationships/image" Target="../media/image582.png"/><Relationship Id="rId16" Type="http://schemas.openxmlformats.org/officeDocument/2006/relationships/image" Target="../media/image37.png"/><Relationship Id="rId37" Type="http://schemas.openxmlformats.org/officeDocument/2006/relationships/customXml" Target="../ink/ink558.xml"/><Relationship Id="rId58" Type="http://schemas.openxmlformats.org/officeDocument/2006/relationships/image" Target="../media/image535.png"/><Relationship Id="rId79" Type="http://schemas.openxmlformats.org/officeDocument/2006/relationships/customXml" Target="../ink/ink579.xml"/><Relationship Id="rId102" Type="http://schemas.openxmlformats.org/officeDocument/2006/relationships/image" Target="../media/image556.png"/><Relationship Id="rId123" Type="http://schemas.openxmlformats.org/officeDocument/2006/relationships/customXml" Target="../ink/ink601.xml"/><Relationship Id="rId144" Type="http://schemas.openxmlformats.org/officeDocument/2006/relationships/image" Target="../media/image577.png"/><Relationship Id="rId90" Type="http://schemas.openxmlformats.org/officeDocument/2006/relationships/image" Target="../media/image551.png"/><Relationship Id="rId165" Type="http://schemas.openxmlformats.org/officeDocument/2006/relationships/customXml" Target="../ink/ink622.xml"/><Relationship Id="rId27" Type="http://schemas.openxmlformats.org/officeDocument/2006/relationships/customXml" Target="../ink/ink553.xml"/><Relationship Id="rId48" Type="http://schemas.openxmlformats.org/officeDocument/2006/relationships/image" Target="../media/image530.png"/><Relationship Id="rId69" Type="http://schemas.openxmlformats.org/officeDocument/2006/relationships/customXml" Target="../ink/ink574.xml"/><Relationship Id="rId113" Type="http://schemas.openxmlformats.org/officeDocument/2006/relationships/customXml" Target="../ink/ink596.xml"/><Relationship Id="rId134" Type="http://schemas.openxmlformats.org/officeDocument/2006/relationships/image" Target="../media/image572.png"/><Relationship Id="rId80" Type="http://schemas.openxmlformats.org/officeDocument/2006/relationships/image" Target="../media/image546.png"/><Relationship Id="rId155" Type="http://schemas.openxmlformats.org/officeDocument/2006/relationships/customXml" Target="../ink/ink617.xml"/><Relationship Id="rId17" Type="http://schemas.openxmlformats.org/officeDocument/2006/relationships/customXml" Target="../ink/ink548.xml"/><Relationship Id="rId38" Type="http://schemas.openxmlformats.org/officeDocument/2006/relationships/image" Target="../media/image525.png"/><Relationship Id="rId59" Type="http://schemas.openxmlformats.org/officeDocument/2006/relationships/customXml" Target="../ink/ink569.xml"/><Relationship Id="rId103" Type="http://schemas.openxmlformats.org/officeDocument/2006/relationships/customXml" Target="../ink/ink591.xml"/><Relationship Id="rId124" Type="http://schemas.openxmlformats.org/officeDocument/2006/relationships/image" Target="../media/image567.png"/><Relationship Id="rId70" Type="http://schemas.openxmlformats.org/officeDocument/2006/relationships/image" Target="../media/image541.png"/><Relationship Id="rId91" Type="http://schemas.openxmlformats.org/officeDocument/2006/relationships/customXml" Target="../ink/ink585.xml"/><Relationship Id="rId145" Type="http://schemas.openxmlformats.org/officeDocument/2006/relationships/customXml" Target="../ink/ink612.xml"/><Relationship Id="rId166" Type="http://schemas.openxmlformats.org/officeDocument/2006/relationships/image" Target="../media/image611.png"/></Relationships>
</file>

<file path=ppt/slides/_rels/slide12.xml.rels><?xml version="1.0" encoding="UTF-8" standalone="yes"?>
<Relationships xmlns="http://schemas.openxmlformats.org/package/2006/relationships"><Relationship Id="rId117" Type="http://schemas.openxmlformats.org/officeDocument/2006/relationships/image" Target="../media/image5.png"/><Relationship Id="rId21" Type="http://schemas.openxmlformats.org/officeDocument/2006/relationships/image" Target="../media/image624.png"/><Relationship Id="rId324" Type="http://schemas.openxmlformats.org/officeDocument/2006/relationships/image" Target="../media/image772.png"/><Relationship Id="rId531" Type="http://schemas.openxmlformats.org/officeDocument/2006/relationships/customXml" Target="../ink/ink891.xml"/><Relationship Id="rId170" Type="http://schemas.openxmlformats.org/officeDocument/2006/relationships/image" Target="../media/image696.png"/><Relationship Id="rId268" Type="http://schemas.openxmlformats.org/officeDocument/2006/relationships/image" Target="../media/image744.png"/><Relationship Id="rId475" Type="http://schemas.openxmlformats.org/officeDocument/2006/relationships/customXml" Target="../ink/ink863.xml"/><Relationship Id="rId32" Type="http://schemas.openxmlformats.org/officeDocument/2006/relationships/customXml" Target="../ink/ink641.xml"/><Relationship Id="rId128" Type="http://schemas.openxmlformats.org/officeDocument/2006/relationships/customXml" Target="../ink/ink689.xml"/><Relationship Id="rId335" Type="http://schemas.openxmlformats.org/officeDocument/2006/relationships/customXml" Target="../ink/ink793.xml"/><Relationship Id="rId542" Type="http://schemas.openxmlformats.org/officeDocument/2006/relationships/image" Target="../media/image876.png"/><Relationship Id="rId181" Type="http://schemas.openxmlformats.org/officeDocument/2006/relationships/customXml" Target="../ink/ink716.xml"/><Relationship Id="rId402" Type="http://schemas.openxmlformats.org/officeDocument/2006/relationships/image" Target="../media/image808.png"/><Relationship Id="rId279" Type="http://schemas.openxmlformats.org/officeDocument/2006/relationships/customXml" Target="../ink/ink765.xml"/><Relationship Id="rId486" Type="http://schemas.openxmlformats.org/officeDocument/2006/relationships/image" Target="../media/image849.png"/><Relationship Id="rId43" Type="http://schemas.openxmlformats.org/officeDocument/2006/relationships/image" Target="../media/image635.png"/><Relationship Id="rId139" Type="http://schemas.openxmlformats.org/officeDocument/2006/relationships/image" Target="../media/image681.png"/><Relationship Id="rId346" Type="http://schemas.openxmlformats.org/officeDocument/2006/relationships/image" Target="../media/image783.png"/><Relationship Id="rId553" Type="http://schemas.openxmlformats.org/officeDocument/2006/relationships/customXml" Target="../ink/ink902.xml"/><Relationship Id="rId192" Type="http://schemas.openxmlformats.org/officeDocument/2006/relationships/image" Target="../media/image706.png"/><Relationship Id="rId206" Type="http://schemas.openxmlformats.org/officeDocument/2006/relationships/image" Target="../media/image713.png"/><Relationship Id="rId413" Type="http://schemas.openxmlformats.org/officeDocument/2006/relationships/customXml" Target="../ink/ink832.xml"/><Relationship Id="rId497" Type="http://schemas.openxmlformats.org/officeDocument/2006/relationships/customXml" Target="../ink/ink874.xml"/><Relationship Id="rId357" Type="http://schemas.openxmlformats.org/officeDocument/2006/relationships/customXml" Target="../ink/ink804.xml"/><Relationship Id="rId54" Type="http://schemas.openxmlformats.org/officeDocument/2006/relationships/customXml" Target="../ink/ink652.xml"/><Relationship Id="rId217" Type="http://schemas.openxmlformats.org/officeDocument/2006/relationships/customXml" Target="../ink/ink734.xml"/><Relationship Id="rId259" Type="http://schemas.openxmlformats.org/officeDocument/2006/relationships/customXml" Target="../ink/ink755.xml"/><Relationship Id="rId424" Type="http://schemas.openxmlformats.org/officeDocument/2006/relationships/image" Target="../media/image819.png"/><Relationship Id="rId466" Type="http://schemas.openxmlformats.org/officeDocument/2006/relationships/image" Target="../media/image839.png"/><Relationship Id="rId23" Type="http://schemas.openxmlformats.org/officeDocument/2006/relationships/image" Target="../media/image625.png"/><Relationship Id="rId119" Type="http://schemas.openxmlformats.org/officeDocument/2006/relationships/image" Target="../media/image671.png"/><Relationship Id="rId270" Type="http://schemas.openxmlformats.org/officeDocument/2006/relationships/image" Target="../media/image745.png"/><Relationship Id="rId326" Type="http://schemas.openxmlformats.org/officeDocument/2006/relationships/image" Target="../media/image773.png"/><Relationship Id="rId533" Type="http://schemas.openxmlformats.org/officeDocument/2006/relationships/customXml" Target="../ink/ink892.xml"/><Relationship Id="rId65" Type="http://schemas.openxmlformats.org/officeDocument/2006/relationships/image" Target="../media/image645.png"/><Relationship Id="rId130" Type="http://schemas.openxmlformats.org/officeDocument/2006/relationships/customXml" Target="../ink/ink690.xml"/><Relationship Id="rId368" Type="http://schemas.openxmlformats.org/officeDocument/2006/relationships/image" Target="../media/image247.png"/><Relationship Id="rId172" Type="http://schemas.openxmlformats.org/officeDocument/2006/relationships/image" Target="../media/image453.png"/><Relationship Id="rId228" Type="http://schemas.openxmlformats.org/officeDocument/2006/relationships/image" Target="../media/image724.png"/><Relationship Id="rId435" Type="http://schemas.openxmlformats.org/officeDocument/2006/relationships/customXml" Target="../ink/ink843.xml"/><Relationship Id="rId477" Type="http://schemas.openxmlformats.org/officeDocument/2006/relationships/customXml" Target="../ink/ink864.xml"/><Relationship Id="rId281" Type="http://schemas.openxmlformats.org/officeDocument/2006/relationships/customXml" Target="../ink/ink766.xml"/><Relationship Id="rId337" Type="http://schemas.openxmlformats.org/officeDocument/2006/relationships/customXml" Target="../ink/ink794.xml"/><Relationship Id="rId502" Type="http://schemas.openxmlformats.org/officeDocument/2006/relationships/image" Target="../media/image856.png"/><Relationship Id="rId34" Type="http://schemas.openxmlformats.org/officeDocument/2006/relationships/customXml" Target="../ink/ink642.xml"/><Relationship Id="rId76" Type="http://schemas.openxmlformats.org/officeDocument/2006/relationships/customXml" Target="../ink/ink663.xml"/><Relationship Id="rId141" Type="http://schemas.openxmlformats.org/officeDocument/2006/relationships/image" Target="../media/image682.png"/><Relationship Id="rId379" Type="http://schemas.openxmlformats.org/officeDocument/2006/relationships/customXml" Target="../ink/ink815.xml"/><Relationship Id="rId544" Type="http://schemas.openxmlformats.org/officeDocument/2006/relationships/image" Target="../media/image877.png"/><Relationship Id="rId7" Type="http://schemas.openxmlformats.org/officeDocument/2006/relationships/image" Target="../media/image617.png"/><Relationship Id="rId183" Type="http://schemas.openxmlformats.org/officeDocument/2006/relationships/customXml" Target="../ink/ink717.xml"/><Relationship Id="rId239" Type="http://schemas.openxmlformats.org/officeDocument/2006/relationships/customXml" Target="../ink/ink745.xml"/><Relationship Id="rId390" Type="http://schemas.openxmlformats.org/officeDocument/2006/relationships/image" Target="../media/image802.png"/><Relationship Id="rId404" Type="http://schemas.openxmlformats.org/officeDocument/2006/relationships/image" Target="../media/image809.png"/><Relationship Id="rId446" Type="http://schemas.openxmlformats.org/officeDocument/2006/relationships/image" Target="../media/image829.png"/><Relationship Id="rId250" Type="http://schemas.openxmlformats.org/officeDocument/2006/relationships/image" Target="../media/image735.png"/><Relationship Id="rId292" Type="http://schemas.openxmlformats.org/officeDocument/2006/relationships/image" Target="../media/image756.png"/><Relationship Id="rId306" Type="http://schemas.openxmlformats.org/officeDocument/2006/relationships/image" Target="../media/image763.png"/><Relationship Id="rId488" Type="http://schemas.openxmlformats.org/officeDocument/2006/relationships/image" Target="../media/image850.png"/><Relationship Id="rId45" Type="http://schemas.openxmlformats.org/officeDocument/2006/relationships/image" Target="../media/image636.png"/><Relationship Id="rId87" Type="http://schemas.openxmlformats.org/officeDocument/2006/relationships/image" Target="../media/image656.png"/><Relationship Id="rId110" Type="http://schemas.openxmlformats.org/officeDocument/2006/relationships/customXml" Target="../ink/ink680.xml"/><Relationship Id="rId348" Type="http://schemas.openxmlformats.org/officeDocument/2006/relationships/image" Target="../media/image784.png"/><Relationship Id="rId513" Type="http://schemas.openxmlformats.org/officeDocument/2006/relationships/customXml" Target="../ink/ink882.xml"/><Relationship Id="rId555" Type="http://schemas.openxmlformats.org/officeDocument/2006/relationships/customXml" Target="../ink/ink903.xml"/><Relationship Id="rId152" Type="http://schemas.openxmlformats.org/officeDocument/2006/relationships/customXml" Target="../ink/ink701.xml"/><Relationship Id="rId194" Type="http://schemas.openxmlformats.org/officeDocument/2006/relationships/image" Target="../media/image707.png"/><Relationship Id="rId208" Type="http://schemas.openxmlformats.org/officeDocument/2006/relationships/image" Target="../media/image714.png"/><Relationship Id="rId415" Type="http://schemas.openxmlformats.org/officeDocument/2006/relationships/customXml" Target="../ink/ink833.xml"/><Relationship Id="rId457" Type="http://schemas.openxmlformats.org/officeDocument/2006/relationships/customXml" Target="../ink/ink854.xml"/><Relationship Id="rId261" Type="http://schemas.openxmlformats.org/officeDocument/2006/relationships/customXml" Target="../ink/ink756.xml"/><Relationship Id="rId499" Type="http://schemas.openxmlformats.org/officeDocument/2006/relationships/customXml" Target="../ink/ink875.xml"/><Relationship Id="rId14" Type="http://schemas.openxmlformats.org/officeDocument/2006/relationships/customXml" Target="../ink/ink632.xml"/><Relationship Id="rId56" Type="http://schemas.openxmlformats.org/officeDocument/2006/relationships/customXml" Target="../ink/ink653.xml"/><Relationship Id="rId317" Type="http://schemas.openxmlformats.org/officeDocument/2006/relationships/customXml" Target="../ink/ink784.xml"/><Relationship Id="rId359" Type="http://schemas.openxmlformats.org/officeDocument/2006/relationships/customXml" Target="../ink/ink805.xml"/><Relationship Id="rId524" Type="http://schemas.openxmlformats.org/officeDocument/2006/relationships/image" Target="../media/image867.png"/><Relationship Id="rId98" Type="http://schemas.openxmlformats.org/officeDocument/2006/relationships/customXml" Target="../ink/ink674.xml"/><Relationship Id="rId121" Type="http://schemas.openxmlformats.org/officeDocument/2006/relationships/image" Target="../media/image672.png"/><Relationship Id="rId163" Type="http://schemas.openxmlformats.org/officeDocument/2006/relationships/customXml" Target="../ink/ink707.xml"/><Relationship Id="rId219" Type="http://schemas.openxmlformats.org/officeDocument/2006/relationships/customXml" Target="../ink/ink735.xml"/><Relationship Id="rId370" Type="http://schemas.openxmlformats.org/officeDocument/2006/relationships/image" Target="../media/image794.png"/><Relationship Id="rId426" Type="http://schemas.openxmlformats.org/officeDocument/2006/relationships/image" Target="../media/image820.png"/><Relationship Id="rId230" Type="http://schemas.openxmlformats.org/officeDocument/2006/relationships/image" Target="../media/image725.png"/><Relationship Id="rId468" Type="http://schemas.openxmlformats.org/officeDocument/2006/relationships/image" Target="../media/image840.png"/><Relationship Id="rId25" Type="http://schemas.openxmlformats.org/officeDocument/2006/relationships/image" Target="../media/image626.png"/><Relationship Id="rId67" Type="http://schemas.openxmlformats.org/officeDocument/2006/relationships/image" Target="../media/image646.png"/><Relationship Id="rId272" Type="http://schemas.openxmlformats.org/officeDocument/2006/relationships/image" Target="../media/image746.png"/><Relationship Id="rId328" Type="http://schemas.openxmlformats.org/officeDocument/2006/relationships/image" Target="../media/image774.png"/><Relationship Id="rId535" Type="http://schemas.openxmlformats.org/officeDocument/2006/relationships/customXml" Target="../ink/ink893.xml"/><Relationship Id="rId132" Type="http://schemas.openxmlformats.org/officeDocument/2006/relationships/customXml" Target="../ink/ink691.xml"/><Relationship Id="rId174" Type="http://schemas.openxmlformats.org/officeDocument/2006/relationships/image" Target="../media/image697.png"/><Relationship Id="rId381" Type="http://schemas.openxmlformats.org/officeDocument/2006/relationships/customXml" Target="../ink/ink816.xml"/><Relationship Id="rId241" Type="http://schemas.openxmlformats.org/officeDocument/2006/relationships/customXml" Target="../ink/ink746.xml"/><Relationship Id="rId437" Type="http://schemas.openxmlformats.org/officeDocument/2006/relationships/customXml" Target="../ink/ink844.xml"/><Relationship Id="rId479" Type="http://schemas.openxmlformats.org/officeDocument/2006/relationships/customXml" Target="../ink/ink865.xml"/><Relationship Id="rId36" Type="http://schemas.openxmlformats.org/officeDocument/2006/relationships/customXml" Target="../ink/ink643.xml"/><Relationship Id="rId283" Type="http://schemas.openxmlformats.org/officeDocument/2006/relationships/customXml" Target="../ink/ink767.xml"/><Relationship Id="rId339" Type="http://schemas.openxmlformats.org/officeDocument/2006/relationships/customXml" Target="../ink/ink795.xml"/><Relationship Id="rId490" Type="http://schemas.openxmlformats.org/officeDocument/2006/relationships/image" Target="../media/image395.png"/><Relationship Id="rId504" Type="http://schemas.openxmlformats.org/officeDocument/2006/relationships/image" Target="../media/image857.png"/><Relationship Id="rId546" Type="http://schemas.openxmlformats.org/officeDocument/2006/relationships/image" Target="../media/image878.png"/><Relationship Id="rId78" Type="http://schemas.openxmlformats.org/officeDocument/2006/relationships/customXml" Target="../ink/ink664.xml"/><Relationship Id="rId101" Type="http://schemas.openxmlformats.org/officeDocument/2006/relationships/image" Target="../media/image663.png"/><Relationship Id="rId143" Type="http://schemas.openxmlformats.org/officeDocument/2006/relationships/image" Target="../media/image683.png"/><Relationship Id="rId185" Type="http://schemas.openxmlformats.org/officeDocument/2006/relationships/customXml" Target="../ink/ink718.xml"/><Relationship Id="rId350" Type="http://schemas.openxmlformats.org/officeDocument/2006/relationships/image" Target="../media/image785.png"/><Relationship Id="rId406" Type="http://schemas.openxmlformats.org/officeDocument/2006/relationships/image" Target="../media/image810.png"/><Relationship Id="rId9" Type="http://schemas.openxmlformats.org/officeDocument/2006/relationships/image" Target="../media/image618.png"/><Relationship Id="rId210" Type="http://schemas.openxmlformats.org/officeDocument/2006/relationships/image" Target="../media/image715.png"/><Relationship Id="rId392" Type="http://schemas.openxmlformats.org/officeDocument/2006/relationships/image" Target="../media/image803.png"/><Relationship Id="rId448" Type="http://schemas.openxmlformats.org/officeDocument/2006/relationships/image" Target="../media/image830.png"/><Relationship Id="rId252" Type="http://schemas.openxmlformats.org/officeDocument/2006/relationships/image" Target="../media/image736.png"/><Relationship Id="rId294" Type="http://schemas.openxmlformats.org/officeDocument/2006/relationships/image" Target="../media/image757.png"/><Relationship Id="rId308" Type="http://schemas.openxmlformats.org/officeDocument/2006/relationships/image" Target="../media/image764.png"/><Relationship Id="rId515" Type="http://schemas.openxmlformats.org/officeDocument/2006/relationships/customXml" Target="../ink/ink883.xml"/><Relationship Id="rId47" Type="http://schemas.openxmlformats.org/officeDocument/2006/relationships/image" Target="../media/image637.png"/><Relationship Id="rId89" Type="http://schemas.openxmlformats.org/officeDocument/2006/relationships/image" Target="../media/image657.png"/><Relationship Id="rId112" Type="http://schemas.openxmlformats.org/officeDocument/2006/relationships/customXml" Target="../ink/ink681.xml"/><Relationship Id="rId154" Type="http://schemas.openxmlformats.org/officeDocument/2006/relationships/customXml" Target="../ink/ink702.xml"/><Relationship Id="rId361" Type="http://schemas.openxmlformats.org/officeDocument/2006/relationships/customXml" Target="../ink/ink806.xml"/><Relationship Id="rId557" Type="http://schemas.openxmlformats.org/officeDocument/2006/relationships/customXml" Target="../ink/ink904.xml"/><Relationship Id="rId196" Type="http://schemas.openxmlformats.org/officeDocument/2006/relationships/image" Target="../media/image708.png"/><Relationship Id="rId417" Type="http://schemas.openxmlformats.org/officeDocument/2006/relationships/customXml" Target="../ink/ink834.xml"/><Relationship Id="rId459" Type="http://schemas.openxmlformats.org/officeDocument/2006/relationships/customXml" Target="../ink/ink855.xml"/><Relationship Id="rId16" Type="http://schemas.openxmlformats.org/officeDocument/2006/relationships/customXml" Target="../ink/ink633.xml"/><Relationship Id="rId221" Type="http://schemas.openxmlformats.org/officeDocument/2006/relationships/customXml" Target="../ink/ink736.xml"/><Relationship Id="rId263" Type="http://schemas.openxmlformats.org/officeDocument/2006/relationships/customXml" Target="../ink/ink757.xml"/><Relationship Id="rId319" Type="http://schemas.openxmlformats.org/officeDocument/2006/relationships/customXml" Target="../ink/ink785.xml"/><Relationship Id="rId470" Type="http://schemas.openxmlformats.org/officeDocument/2006/relationships/image" Target="../media/image841.png"/><Relationship Id="rId526" Type="http://schemas.openxmlformats.org/officeDocument/2006/relationships/image" Target="../media/image868.png"/><Relationship Id="rId58" Type="http://schemas.openxmlformats.org/officeDocument/2006/relationships/customXml" Target="../ink/ink654.xml"/><Relationship Id="rId123" Type="http://schemas.openxmlformats.org/officeDocument/2006/relationships/image" Target="../media/image673.png"/><Relationship Id="rId330" Type="http://schemas.openxmlformats.org/officeDocument/2006/relationships/image" Target="../media/image775.png"/><Relationship Id="rId165" Type="http://schemas.openxmlformats.org/officeDocument/2006/relationships/customXml" Target="../ink/ink708.xml"/><Relationship Id="rId372" Type="http://schemas.openxmlformats.org/officeDocument/2006/relationships/image" Target="../media/image795.png"/><Relationship Id="rId428" Type="http://schemas.openxmlformats.org/officeDocument/2006/relationships/image" Target="../media/image821.png"/><Relationship Id="rId232" Type="http://schemas.openxmlformats.org/officeDocument/2006/relationships/image" Target="../media/image726.png"/><Relationship Id="rId274" Type="http://schemas.openxmlformats.org/officeDocument/2006/relationships/image" Target="../media/image747.png"/><Relationship Id="rId481" Type="http://schemas.openxmlformats.org/officeDocument/2006/relationships/customXml" Target="../ink/ink866.xml"/><Relationship Id="rId27" Type="http://schemas.openxmlformats.org/officeDocument/2006/relationships/image" Target="../media/image627.png"/><Relationship Id="rId69" Type="http://schemas.openxmlformats.org/officeDocument/2006/relationships/image" Target="../media/image647.png"/><Relationship Id="rId134" Type="http://schemas.openxmlformats.org/officeDocument/2006/relationships/customXml" Target="../ink/ink692.xml"/><Relationship Id="rId537" Type="http://schemas.openxmlformats.org/officeDocument/2006/relationships/customXml" Target="../ink/ink894.xml"/><Relationship Id="rId80" Type="http://schemas.openxmlformats.org/officeDocument/2006/relationships/customXml" Target="../ink/ink665.xml"/><Relationship Id="rId176" Type="http://schemas.openxmlformats.org/officeDocument/2006/relationships/image" Target="../media/image698.png"/><Relationship Id="rId341" Type="http://schemas.openxmlformats.org/officeDocument/2006/relationships/customXml" Target="../ink/ink796.xml"/><Relationship Id="rId383" Type="http://schemas.openxmlformats.org/officeDocument/2006/relationships/customXml" Target="../ink/ink817.xml"/><Relationship Id="rId439" Type="http://schemas.openxmlformats.org/officeDocument/2006/relationships/customXml" Target="../ink/ink845.xml"/><Relationship Id="rId201" Type="http://schemas.openxmlformats.org/officeDocument/2006/relationships/customXml" Target="../ink/ink726.xml"/><Relationship Id="rId243" Type="http://schemas.openxmlformats.org/officeDocument/2006/relationships/customXml" Target="../ink/ink747.xml"/><Relationship Id="rId285" Type="http://schemas.openxmlformats.org/officeDocument/2006/relationships/customXml" Target="../ink/ink768.xml"/><Relationship Id="rId450" Type="http://schemas.openxmlformats.org/officeDocument/2006/relationships/image" Target="../media/image831.png"/><Relationship Id="rId506" Type="http://schemas.openxmlformats.org/officeDocument/2006/relationships/image" Target="../media/image858.png"/><Relationship Id="rId38" Type="http://schemas.openxmlformats.org/officeDocument/2006/relationships/customXml" Target="../ink/ink644.xml"/><Relationship Id="rId103" Type="http://schemas.openxmlformats.org/officeDocument/2006/relationships/image" Target="../media/image664.png"/><Relationship Id="rId310" Type="http://schemas.openxmlformats.org/officeDocument/2006/relationships/image" Target="../media/image765.png"/><Relationship Id="rId492" Type="http://schemas.openxmlformats.org/officeDocument/2006/relationships/image" Target="../media/image851.png"/><Relationship Id="rId548" Type="http://schemas.openxmlformats.org/officeDocument/2006/relationships/image" Target="../media/image879.png"/><Relationship Id="rId91" Type="http://schemas.openxmlformats.org/officeDocument/2006/relationships/image" Target="../media/image658.png"/><Relationship Id="rId145" Type="http://schemas.openxmlformats.org/officeDocument/2006/relationships/image" Target="../media/image684.png"/><Relationship Id="rId187" Type="http://schemas.openxmlformats.org/officeDocument/2006/relationships/customXml" Target="../ink/ink719.xml"/><Relationship Id="rId352" Type="http://schemas.openxmlformats.org/officeDocument/2006/relationships/image" Target="../media/image786.png"/><Relationship Id="rId394" Type="http://schemas.openxmlformats.org/officeDocument/2006/relationships/image" Target="../media/image804.png"/><Relationship Id="rId408" Type="http://schemas.openxmlformats.org/officeDocument/2006/relationships/image" Target="../media/image811.png"/><Relationship Id="rId212" Type="http://schemas.openxmlformats.org/officeDocument/2006/relationships/image" Target="../media/image716.png"/><Relationship Id="rId254" Type="http://schemas.openxmlformats.org/officeDocument/2006/relationships/image" Target="../media/image737.png"/><Relationship Id="rId49" Type="http://schemas.openxmlformats.org/officeDocument/2006/relationships/image" Target="../media/image638.png"/><Relationship Id="rId114" Type="http://schemas.openxmlformats.org/officeDocument/2006/relationships/customXml" Target="../ink/ink682.xml"/><Relationship Id="rId296" Type="http://schemas.openxmlformats.org/officeDocument/2006/relationships/image" Target="../media/image758.png"/><Relationship Id="rId461" Type="http://schemas.openxmlformats.org/officeDocument/2006/relationships/customXml" Target="../ink/ink856.xml"/><Relationship Id="rId517" Type="http://schemas.openxmlformats.org/officeDocument/2006/relationships/customXml" Target="../ink/ink884.xml"/><Relationship Id="rId60" Type="http://schemas.openxmlformats.org/officeDocument/2006/relationships/customXml" Target="../ink/ink655.xml"/><Relationship Id="rId156" Type="http://schemas.openxmlformats.org/officeDocument/2006/relationships/customXml" Target="../ink/ink703.xml"/><Relationship Id="rId198" Type="http://schemas.openxmlformats.org/officeDocument/2006/relationships/image" Target="../media/image709.png"/><Relationship Id="rId321" Type="http://schemas.openxmlformats.org/officeDocument/2006/relationships/customXml" Target="../ink/ink786.xml"/><Relationship Id="rId363" Type="http://schemas.openxmlformats.org/officeDocument/2006/relationships/customXml" Target="../ink/ink807.xml"/><Relationship Id="rId419" Type="http://schemas.openxmlformats.org/officeDocument/2006/relationships/customXml" Target="../ink/ink835.xml"/><Relationship Id="rId223" Type="http://schemas.openxmlformats.org/officeDocument/2006/relationships/customXml" Target="../ink/ink737.xml"/><Relationship Id="rId430" Type="http://schemas.openxmlformats.org/officeDocument/2006/relationships/image" Target="../media/image822.png"/><Relationship Id="rId18" Type="http://schemas.openxmlformats.org/officeDocument/2006/relationships/customXml" Target="../ink/ink634.xml"/><Relationship Id="rId265" Type="http://schemas.openxmlformats.org/officeDocument/2006/relationships/customXml" Target="../ink/ink758.xml"/><Relationship Id="rId472" Type="http://schemas.openxmlformats.org/officeDocument/2006/relationships/image" Target="../media/image842.png"/><Relationship Id="rId528" Type="http://schemas.openxmlformats.org/officeDocument/2006/relationships/image" Target="../media/image869.png"/><Relationship Id="rId125" Type="http://schemas.openxmlformats.org/officeDocument/2006/relationships/image" Target="../media/image674.png"/><Relationship Id="rId167" Type="http://schemas.openxmlformats.org/officeDocument/2006/relationships/customXml" Target="../ink/ink709.xml"/><Relationship Id="rId332" Type="http://schemas.openxmlformats.org/officeDocument/2006/relationships/image" Target="../media/image776.png"/><Relationship Id="rId374" Type="http://schemas.openxmlformats.org/officeDocument/2006/relationships/image" Target="../media/image796.png"/><Relationship Id="rId71" Type="http://schemas.openxmlformats.org/officeDocument/2006/relationships/image" Target="../media/image648.png"/><Relationship Id="rId234" Type="http://schemas.openxmlformats.org/officeDocument/2006/relationships/image" Target="../media/image727.png"/><Relationship Id="rId2" Type="http://schemas.openxmlformats.org/officeDocument/2006/relationships/notesSlide" Target="../notesSlides/notesSlide4.xml"/><Relationship Id="rId29" Type="http://schemas.openxmlformats.org/officeDocument/2006/relationships/image" Target="../media/image628.png"/><Relationship Id="rId276" Type="http://schemas.openxmlformats.org/officeDocument/2006/relationships/image" Target="../media/image748.png"/><Relationship Id="rId441" Type="http://schemas.openxmlformats.org/officeDocument/2006/relationships/customXml" Target="../ink/ink846.xml"/><Relationship Id="rId483" Type="http://schemas.openxmlformats.org/officeDocument/2006/relationships/customXml" Target="../ink/ink867.xml"/><Relationship Id="rId539" Type="http://schemas.openxmlformats.org/officeDocument/2006/relationships/customXml" Target="../ink/ink895.xml"/><Relationship Id="rId40" Type="http://schemas.openxmlformats.org/officeDocument/2006/relationships/customXml" Target="../ink/ink645.xml"/><Relationship Id="rId136" Type="http://schemas.openxmlformats.org/officeDocument/2006/relationships/customXml" Target="../ink/ink693.xml"/><Relationship Id="rId178" Type="http://schemas.openxmlformats.org/officeDocument/2006/relationships/image" Target="../media/image699.png"/><Relationship Id="rId301" Type="http://schemas.openxmlformats.org/officeDocument/2006/relationships/customXml" Target="../ink/ink776.xml"/><Relationship Id="rId343" Type="http://schemas.openxmlformats.org/officeDocument/2006/relationships/customXml" Target="../ink/ink797.xml"/><Relationship Id="rId550" Type="http://schemas.openxmlformats.org/officeDocument/2006/relationships/image" Target="../media/image880.png"/><Relationship Id="rId82" Type="http://schemas.openxmlformats.org/officeDocument/2006/relationships/customXml" Target="../ink/ink666.xml"/><Relationship Id="rId203" Type="http://schemas.openxmlformats.org/officeDocument/2006/relationships/customXml" Target="../ink/ink727.xml"/><Relationship Id="rId385" Type="http://schemas.openxmlformats.org/officeDocument/2006/relationships/customXml" Target="../ink/ink818.xml"/><Relationship Id="rId245" Type="http://schemas.openxmlformats.org/officeDocument/2006/relationships/customXml" Target="../ink/ink748.xml"/><Relationship Id="rId287" Type="http://schemas.openxmlformats.org/officeDocument/2006/relationships/customXml" Target="../ink/ink769.xml"/><Relationship Id="rId410" Type="http://schemas.openxmlformats.org/officeDocument/2006/relationships/image" Target="../media/image812.png"/><Relationship Id="rId452" Type="http://schemas.openxmlformats.org/officeDocument/2006/relationships/image" Target="../media/image832.png"/><Relationship Id="rId494" Type="http://schemas.openxmlformats.org/officeDocument/2006/relationships/image" Target="../media/image852.png"/><Relationship Id="rId508" Type="http://schemas.openxmlformats.org/officeDocument/2006/relationships/image" Target="../media/image859.png"/><Relationship Id="rId105" Type="http://schemas.openxmlformats.org/officeDocument/2006/relationships/image" Target="../media/image665.png"/><Relationship Id="rId147" Type="http://schemas.openxmlformats.org/officeDocument/2006/relationships/image" Target="../media/image685.png"/><Relationship Id="rId312" Type="http://schemas.openxmlformats.org/officeDocument/2006/relationships/image" Target="../media/image766.png"/><Relationship Id="rId354" Type="http://schemas.openxmlformats.org/officeDocument/2006/relationships/image" Target="../media/image787.png"/><Relationship Id="rId51" Type="http://schemas.openxmlformats.org/officeDocument/2006/relationships/image" Target="../media/image639.png"/><Relationship Id="rId93" Type="http://schemas.openxmlformats.org/officeDocument/2006/relationships/image" Target="../media/image659.png"/><Relationship Id="rId189" Type="http://schemas.openxmlformats.org/officeDocument/2006/relationships/customXml" Target="../ink/ink720.xml"/><Relationship Id="rId396" Type="http://schemas.openxmlformats.org/officeDocument/2006/relationships/image" Target="../media/image805.png"/><Relationship Id="rId214" Type="http://schemas.openxmlformats.org/officeDocument/2006/relationships/image" Target="../media/image717.png"/><Relationship Id="rId256" Type="http://schemas.openxmlformats.org/officeDocument/2006/relationships/image" Target="../media/image738.png"/><Relationship Id="rId298" Type="http://schemas.openxmlformats.org/officeDocument/2006/relationships/image" Target="../media/image759.png"/><Relationship Id="rId421" Type="http://schemas.openxmlformats.org/officeDocument/2006/relationships/customXml" Target="../ink/ink836.xml"/><Relationship Id="rId463" Type="http://schemas.openxmlformats.org/officeDocument/2006/relationships/customXml" Target="../ink/ink857.xml"/><Relationship Id="rId519" Type="http://schemas.openxmlformats.org/officeDocument/2006/relationships/customXml" Target="../ink/ink885.xml"/><Relationship Id="rId116" Type="http://schemas.openxmlformats.org/officeDocument/2006/relationships/customXml" Target="../ink/ink683.xml"/><Relationship Id="rId158" Type="http://schemas.openxmlformats.org/officeDocument/2006/relationships/customXml" Target="../ink/ink704.xml"/><Relationship Id="rId323" Type="http://schemas.openxmlformats.org/officeDocument/2006/relationships/customXml" Target="../ink/ink787.xml"/><Relationship Id="rId530" Type="http://schemas.openxmlformats.org/officeDocument/2006/relationships/image" Target="../media/image870.png"/><Relationship Id="rId20" Type="http://schemas.openxmlformats.org/officeDocument/2006/relationships/customXml" Target="../ink/ink635.xml"/><Relationship Id="rId62" Type="http://schemas.openxmlformats.org/officeDocument/2006/relationships/customXml" Target="../ink/ink656.xml"/><Relationship Id="rId365" Type="http://schemas.openxmlformats.org/officeDocument/2006/relationships/customXml" Target="../ink/ink808.xml"/><Relationship Id="rId225" Type="http://schemas.openxmlformats.org/officeDocument/2006/relationships/customXml" Target="../ink/ink738.xml"/><Relationship Id="rId267" Type="http://schemas.openxmlformats.org/officeDocument/2006/relationships/customXml" Target="../ink/ink759.xml"/><Relationship Id="rId432" Type="http://schemas.openxmlformats.org/officeDocument/2006/relationships/image" Target="../media/image823.png"/><Relationship Id="rId474" Type="http://schemas.openxmlformats.org/officeDocument/2006/relationships/image" Target="../media/image843.png"/><Relationship Id="rId127" Type="http://schemas.openxmlformats.org/officeDocument/2006/relationships/image" Target="../media/image675.png"/><Relationship Id="rId31" Type="http://schemas.openxmlformats.org/officeDocument/2006/relationships/image" Target="../media/image629.png"/><Relationship Id="rId73" Type="http://schemas.openxmlformats.org/officeDocument/2006/relationships/image" Target="../media/image649.png"/><Relationship Id="rId169" Type="http://schemas.openxmlformats.org/officeDocument/2006/relationships/customXml" Target="../ink/ink710.xml"/><Relationship Id="rId334" Type="http://schemas.openxmlformats.org/officeDocument/2006/relationships/image" Target="../media/image777.png"/><Relationship Id="rId376" Type="http://schemas.openxmlformats.org/officeDocument/2006/relationships/image" Target="../media/image268.png"/><Relationship Id="rId541" Type="http://schemas.openxmlformats.org/officeDocument/2006/relationships/customXml" Target="../ink/ink896.xml"/><Relationship Id="rId4" Type="http://schemas.openxmlformats.org/officeDocument/2006/relationships/customXml" Target="../ink/ink627.xml"/><Relationship Id="rId180" Type="http://schemas.openxmlformats.org/officeDocument/2006/relationships/image" Target="../media/image700.png"/><Relationship Id="rId236" Type="http://schemas.openxmlformats.org/officeDocument/2006/relationships/image" Target="../media/image728.png"/><Relationship Id="rId278" Type="http://schemas.openxmlformats.org/officeDocument/2006/relationships/image" Target="../media/image749.png"/><Relationship Id="rId401" Type="http://schemas.openxmlformats.org/officeDocument/2006/relationships/customXml" Target="../ink/ink826.xml"/><Relationship Id="rId443" Type="http://schemas.openxmlformats.org/officeDocument/2006/relationships/customXml" Target="../ink/ink847.xml"/><Relationship Id="rId303" Type="http://schemas.openxmlformats.org/officeDocument/2006/relationships/customXml" Target="../ink/ink777.xml"/><Relationship Id="rId485" Type="http://schemas.openxmlformats.org/officeDocument/2006/relationships/customXml" Target="../ink/ink868.xml"/><Relationship Id="rId42" Type="http://schemas.openxmlformats.org/officeDocument/2006/relationships/customXml" Target="../ink/ink646.xml"/><Relationship Id="rId84" Type="http://schemas.openxmlformats.org/officeDocument/2006/relationships/customXml" Target="../ink/ink667.xml"/><Relationship Id="rId138" Type="http://schemas.openxmlformats.org/officeDocument/2006/relationships/customXml" Target="../ink/ink694.xml"/><Relationship Id="rId345" Type="http://schemas.openxmlformats.org/officeDocument/2006/relationships/customXml" Target="../ink/ink798.xml"/><Relationship Id="rId387" Type="http://schemas.openxmlformats.org/officeDocument/2006/relationships/customXml" Target="../ink/ink819.xml"/><Relationship Id="rId510" Type="http://schemas.openxmlformats.org/officeDocument/2006/relationships/image" Target="../media/image860.png"/><Relationship Id="rId552" Type="http://schemas.openxmlformats.org/officeDocument/2006/relationships/image" Target="../media/image881.png"/><Relationship Id="rId191" Type="http://schemas.openxmlformats.org/officeDocument/2006/relationships/customXml" Target="../ink/ink721.xml"/><Relationship Id="rId205" Type="http://schemas.openxmlformats.org/officeDocument/2006/relationships/customXml" Target="../ink/ink728.xml"/><Relationship Id="rId247" Type="http://schemas.openxmlformats.org/officeDocument/2006/relationships/customXml" Target="../ink/ink749.xml"/><Relationship Id="rId412" Type="http://schemas.openxmlformats.org/officeDocument/2006/relationships/image" Target="../media/image813.png"/><Relationship Id="rId107" Type="http://schemas.openxmlformats.org/officeDocument/2006/relationships/image" Target="../media/image666.png"/><Relationship Id="rId289" Type="http://schemas.openxmlformats.org/officeDocument/2006/relationships/customXml" Target="../ink/ink770.xml"/><Relationship Id="rId454" Type="http://schemas.openxmlformats.org/officeDocument/2006/relationships/image" Target="../media/image833.png"/><Relationship Id="rId496" Type="http://schemas.openxmlformats.org/officeDocument/2006/relationships/image" Target="../media/image853.png"/><Relationship Id="rId11" Type="http://schemas.openxmlformats.org/officeDocument/2006/relationships/image" Target="../media/image619.png"/><Relationship Id="rId53" Type="http://schemas.openxmlformats.org/officeDocument/2006/relationships/image" Target="../media/image640.png"/><Relationship Id="rId149" Type="http://schemas.openxmlformats.org/officeDocument/2006/relationships/image" Target="../media/image686.png"/><Relationship Id="rId314" Type="http://schemas.openxmlformats.org/officeDocument/2006/relationships/image" Target="../media/image767.png"/><Relationship Id="rId356" Type="http://schemas.openxmlformats.org/officeDocument/2006/relationships/image" Target="../media/image788.png"/><Relationship Id="rId398" Type="http://schemas.openxmlformats.org/officeDocument/2006/relationships/image" Target="../media/image806.png"/><Relationship Id="rId521" Type="http://schemas.openxmlformats.org/officeDocument/2006/relationships/customXml" Target="../ink/ink886.xml"/><Relationship Id="rId95" Type="http://schemas.openxmlformats.org/officeDocument/2006/relationships/image" Target="../media/image660.png"/><Relationship Id="rId160" Type="http://schemas.openxmlformats.org/officeDocument/2006/relationships/customXml" Target="../ink/ink705.xml"/><Relationship Id="rId216" Type="http://schemas.openxmlformats.org/officeDocument/2006/relationships/image" Target="../media/image718.png"/><Relationship Id="rId423" Type="http://schemas.openxmlformats.org/officeDocument/2006/relationships/customXml" Target="../ink/ink837.xml"/><Relationship Id="rId258" Type="http://schemas.openxmlformats.org/officeDocument/2006/relationships/image" Target="../media/image739.png"/><Relationship Id="rId465" Type="http://schemas.openxmlformats.org/officeDocument/2006/relationships/customXml" Target="../ink/ink858.xml"/><Relationship Id="rId22" Type="http://schemas.openxmlformats.org/officeDocument/2006/relationships/customXml" Target="../ink/ink636.xml"/><Relationship Id="rId64" Type="http://schemas.openxmlformats.org/officeDocument/2006/relationships/customXml" Target="../ink/ink657.xml"/><Relationship Id="rId118" Type="http://schemas.openxmlformats.org/officeDocument/2006/relationships/customXml" Target="../ink/ink684.xml"/><Relationship Id="rId325" Type="http://schemas.openxmlformats.org/officeDocument/2006/relationships/customXml" Target="../ink/ink788.xml"/><Relationship Id="rId367" Type="http://schemas.openxmlformats.org/officeDocument/2006/relationships/customXml" Target="../ink/ink809.xml"/><Relationship Id="rId532" Type="http://schemas.openxmlformats.org/officeDocument/2006/relationships/image" Target="../media/image871.png"/><Relationship Id="rId171" Type="http://schemas.openxmlformats.org/officeDocument/2006/relationships/customXml" Target="../ink/ink711.xml"/><Relationship Id="rId227" Type="http://schemas.openxmlformats.org/officeDocument/2006/relationships/customXml" Target="../ink/ink739.xml"/><Relationship Id="rId269" Type="http://schemas.openxmlformats.org/officeDocument/2006/relationships/customXml" Target="../ink/ink760.xml"/><Relationship Id="rId434" Type="http://schemas.openxmlformats.org/officeDocument/2006/relationships/image" Target="../media/image824.png"/><Relationship Id="rId476" Type="http://schemas.openxmlformats.org/officeDocument/2006/relationships/image" Target="../media/image844.png"/><Relationship Id="rId33" Type="http://schemas.openxmlformats.org/officeDocument/2006/relationships/image" Target="../media/image630.png"/><Relationship Id="rId129" Type="http://schemas.openxmlformats.org/officeDocument/2006/relationships/image" Target="../media/image676.png"/><Relationship Id="rId280" Type="http://schemas.openxmlformats.org/officeDocument/2006/relationships/image" Target="../media/image750.png"/><Relationship Id="rId336" Type="http://schemas.openxmlformats.org/officeDocument/2006/relationships/image" Target="../media/image778.png"/><Relationship Id="rId501" Type="http://schemas.openxmlformats.org/officeDocument/2006/relationships/customXml" Target="../ink/ink876.xml"/><Relationship Id="rId543" Type="http://schemas.openxmlformats.org/officeDocument/2006/relationships/customXml" Target="../ink/ink897.xml"/><Relationship Id="rId75" Type="http://schemas.openxmlformats.org/officeDocument/2006/relationships/image" Target="../media/image650.png"/><Relationship Id="rId140" Type="http://schemas.openxmlformats.org/officeDocument/2006/relationships/customXml" Target="../ink/ink695.xml"/><Relationship Id="rId182" Type="http://schemas.openxmlformats.org/officeDocument/2006/relationships/image" Target="../media/image701.png"/><Relationship Id="rId378" Type="http://schemas.openxmlformats.org/officeDocument/2006/relationships/image" Target="../media/image219.png"/><Relationship Id="rId403" Type="http://schemas.openxmlformats.org/officeDocument/2006/relationships/customXml" Target="../ink/ink827.xml"/><Relationship Id="rId6" Type="http://schemas.openxmlformats.org/officeDocument/2006/relationships/customXml" Target="../ink/ink628.xml"/><Relationship Id="rId238" Type="http://schemas.openxmlformats.org/officeDocument/2006/relationships/image" Target="../media/image729.png"/><Relationship Id="rId445" Type="http://schemas.openxmlformats.org/officeDocument/2006/relationships/customXml" Target="../ink/ink848.xml"/><Relationship Id="rId487" Type="http://schemas.openxmlformats.org/officeDocument/2006/relationships/customXml" Target="../ink/ink869.xml"/><Relationship Id="rId291" Type="http://schemas.openxmlformats.org/officeDocument/2006/relationships/customXml" Target="../ink/ink771.xml"/><Relationship Id="rId305" Type="http://schemas.openxmlformats.org/officeDocument/2006/relationships/customXml" Target="../ink/ink778.xml"/><Relationship Id="rId347" Type="http://schemas.openxmlformats.org/officeDocument/2006/relationships/customXml" Target="../ink/ink799.xml"/><Relationship Id="rId512" Type="http://schemas.openxmlformats.org/officeDocument/2006/relationships/image" Target="../media/image861.png"/><Relationship Id="rId44" Type="http://schemas.openxmlformats.org/officeDocument/2006/relationships/customXml" Target="../ink/ink647.xml"/><Relationship Id="rId86" Type="http://schemas.openxmlformats.org/officeDocument/2006/relationships/customXml" Target="../ink/ink668.xml"/><Relationship Id="rId151" Type="http://schemas.openxmlformats.org/officeDocument/2006/relationships/image" Target="../media/image687.png"/><Relationship Id="rId389" Type="http://schemas.openxmlformats.org/officeDocument/2006/relationships/customXml" Target="../ink/ink820.xml"/><Relationship Id="rId554" Type="http://schemas.openxmlformats.org/officeDocument/2006/relationships/image" Target="../media/image882.png"/><Relationship Id="rId193" Type="http://schemas.openxmlformats.org/officeDocument/2006/relationships/customXml" Target="../ink/ink722.xml"/><Relationship Id="rId207" Type="http://schemas.openxmlformats.org/officeDocument/2006/relationships/customXml" Target="../ink/ink729.xml"/><Relationship Id="rId249" Type="http://schemas.openxmlformats.org/officeDocument/2006/relationships/customXml" Target="../ink/ink750.xml"/><Relationship Id="rId414" Type="http://schemas.openxmlformats.org/officeDocument/2006/relationships/image" Target="../media/image814.png"/><Relationship Id="rId456" Type="http://schemas.openxmlformats.org/officeDocument/2006/relationships/image" Target="../media/image834.png"/><Relationship Id="rId498" Type="http://schemas.openxmlformats.org/officeDocument/2006/relationships/image" Target="../media/image854.png"/><Relationship Id="rId13" Type="http://schemas.openxmlformats.org/officeDocument/2006/relationships/image" Target="../media/image620.png"/><Relationship Id="rId109" Type="http://schemas.openxmlformats.org/officeDocument/2006/relationships/image" Target="../media/image667.png"/><Relationship Id="rId260" Type="http://schemas.openxmlformats.org/officeDocument/2006/relationships/image" Target="../media/image740.png"/><Relationship Id="rId316" Type="http://schemas.openxmlformats.org/officeDocument/2006/relationships/image" Target="../media/image768.png"/><Relationship Id="rId523" Type="http://schemas.openxmlformats.org/officeDocument/2006/relationships/customXml" Target="../ink/ink887.xml"/><Relationship Id="rId55" Type="http://schemas.openxmlformats.org/officeDocument/2006/relationships/image" Target="../media/image152.png"/><Relationship Id="rId97" Type="http://schemas.openxmlformats.org/officeDocument/2006/relationships/image" Target="../media/image661.png"/><Relationship Id="rId120" Type="http://schemas.openxmlformats.org/officeDocument/2006/relationships/customXml" Target="../ink/ink685.xml"/><Relationship Id="rId358" Type="http://schemas.openxmlformats.org/officeDocument/2006/relationships/image" Target="../media/image789.png"/><Relationship Id="rId162" Type="http://schemas.openxmlformats.org/officeDocument/2006/relationships/customXml" Target="../ink/ink706.xml"/><Relationship Id="rId218" Type="http://schemas.openxmlformats.org/officeDocument/2006/relationships/image" Target="../media/image719.png"/><Relationship Id="rId425" Type="http://schemas.openxmlformats.org/officeDocument/2006/relationships/customXml" Target="../ink/ink838.xml"/><Relationship Id="rId467" Type="http://schemas.openxmlformats.org/officeDocument/2006/relationships/customXml" Target="../ink/ink859.xml"/><Relationship Id="rId271" Type="http://schemas.openxmlformats.org/officeDocument/2006/relationships/customXml" Target="../ink/ink761.xml"/><Relationship Id="rId24" Type="http://schemas.openxmlformats.org/officeDocument/2006/relationships/customXml" Target="../ink/ink637.xml"/><Relationship Id="rId66" Type="http://schemas.openxmlformats.org/officeDocument/2006/relationships/customXml" Target="../ink/ink658.xml"/><Relationship Id="rId131" Type="http://schemas.openxmlformats.org/officeDocument/2006/relationships/image" Target="../media/image677.png"/><Relationship Id="rId327" Type="http://schemas.openxmlformats.org/officeDocument/2006/relationships/customXml" Target="../ink/ink789.xml"/><Relationship Id="rId369" Type="http://schemas.openxmlformats.org/officeDocument/2006/relationships/customXml" Target="../ink/ink810.xml"/><Relationship Id="rId534" Type="http://schemas.openxmlformats.org/officeDocument/2006/relationships/image" Target="../media/image872.png"/><Relationship Id="rId173" Type="http://schemas.openxmlformats.org/officeDocument/2006/relationships/customXml" Target="../ink/ink712.xml"/><Relationship Id="rId229" Type="http://schemas.openxmlformats.org/officeDocument/2006/relationships/customXml" Target="../ink/ink740.xml"/><Relationship Id="rId380" Type="http://schemas.openxmlformats.org/officeDocument/2006/relationships/image" Target="../media/image797.png"/><Relationship Id="rId436" Type="http://schemas.openxmlformats.org/officeDocument/2006/relationships/image" Target="../media/image825.png"/><Relationship Id="rId240" Type="http://schemas.openxmlformats.org/officeDocument/2006/relationships/image" Target="../media/image730.png"/><Relationship Id="rId478" Type="http://schemas.openxmlformats.org/officeDocument/2006/relationships/image" Target="../media/image845.png"/><Relationship Id="rId35" Type="http://schemas.openxmlformats.org/officeDocument/2006/relationships/image" Target="../media/image631.png"/><Relationship Id="rId77" Type="http://schemas.openxmlformats.org/officeDocument/2006/relationships/image" Target="../media/image651.png"/><Relationship Id="rId100" Type="http://schemas.openxmlformats.org/officeDocument/2006/relationships/customXml" Target="../ink/ink675.xml"/><Relationship Id="rId282" Type="http://schemas.openxmlformats.org/officeDocument/2006/relationships/image" Target="../media/image751.png"/><Relationship Id="rId338" Type="http://schemas.openxmlformats.org/officeDocument/2006/relationships/image" Target="../media/image779.png"/><Relationship Id="rId503" Type="http://schemas.openxmlformats.org/officeDocument/2006/relationships/customXml" Target="../ink/ink877.xml"/><Relationship Id="rId545" Type="http://schemas.openxmlformats.org/officeDocument/2006/relationships/customXml" Target="../ink/ink898.xml"/><Relationship Id="rId8" Type="http://schemas.openxmlformats.org/officeDocument/2006/relationships/customXml" Target="../ink/ink629.xml"/><Relationship Id="rId142" Type="http://schemas.openxmlformats.org/officeDocument/2006/relationships/customXml" Target="../ink/ink696.xml"/><Relationship Id="rId184" Type="http://schemas.openxmlformats.org/officeDocument/2006/relationships/image" Target="../media/image702.png"/><Relationship Id="rId391" Type="http://schemas.openxmlformats.org/officeDocument/2006/relationships/customXml" Target="../ink/ink821.xml"/><Relationship Id="rId405" Type="http://schemas.openxmlformats.org/officeDocument/2006/relationships/customXml" Target="../ink/ink828.xml"/><Relationship Id="rId447" Type="http://schemas.openxmlformats.org/officeDocument/2006/relationships/customXml" Target="../ink/ink849.xml"/><Relationship Id="rId251" Type="http://schemas.openxmlformats.org/officeDocument/2006/relationships/customXml" Target="../ink/ink751.xml"/><Relationship Id="rId489" Type="http://schemas.openxmlformats.org/officeDocument/2006/relationships/customXml" Target="../ink/ink870.xml"/><Relationship Id="rId46" Type="http://schemas.openxmlformats.org/officeDocument/2006/relationships/customXml" Target="../ink/ink648.xml"/><Relationship Id="rId293" Type="http://schemas.openxmlformats.org/officeDocument/2006/relationships/customXml" Target="../ink/ink772.xml"/><Relationship Id="rId307" Type="http://schemas.openxmlformats.org/officeDocument/2006/relationships/customXml" Target="../ink/ink779.xml"/><Relationship Id="rId349" Type="http://schemas.openxmlformats.org/officeDocument/2006/relationships/customXml" Target="../ink/ink800.xml"/><Relationship Id="rId514" Type="http://schemas.openxmlformats.org/officeDocument/2006/relationships/image" Target="../media/image862.png"/><Relationship Id="rId556" Type="http://schemas.openxmlformats.org/officeDocument/2006/relationships/image" Target="../media/image883.png"/><Relationship Id="rId88" Type="http://schemas.openxmlformats.org/officeDocument/2006/relationships/customXml" Target="../ink/ink669.xml"/><Relationship Id="rId111" Type="http://schemas.openxmlformats.org/officeDocument/2006/relationships/image" Target="../media/image668.png"/><Relationship Id="rId153" Type="http://schemas.openxmlformats.org/officeDocument/2006/relationships/image" Target="../media/image688.png"/><Relationship Id="rId195" Type="http://schemas.openxmlformats.org/officeDocument/2006/relationships/customXml" Target="../ink/ink723.xml"/><Relationship Id="rId209" Type="http://schemas.openxmlformats.org/officeDocument/2006/relationships/customXml" Target="../ink/ink730.xml"/><Relationship Id="rId360" Type="http://schemas.openxmlformats.org/officeDocument/2006/relationships/image" Target="../media/image790.png"/><Relationship Id="rId416" Type="http://schemas.openxmlformats.org/officeDocument/2006/relationships/image" Target="../media/image815.png"/><Relationship Id="rId220" Type="http://schemas.openxmlformats.org/officeDocument/2006/relationships/image" Target="../media/image720.png"/><Relationship Id="rId458" Type="http://schemas.openxmlformats.org/officeDocument/2006/relationships/image" Target="../media/image835.png"/><Relationship Id="rId15" Type="http://schemas.openxmlformats.org/officeDocument/2006/relationships/image" Target="../media/image621.png"/><Relationship Id="rId57" Type="http://schemas.openxmlformats.org/officeDocument/2006/relationships/image" Target="../media/image641.png"/><Relationship Id="rId262" Type="http://schemas.openxmlformats.org/officeDocument/2006/relationships/image" Target="../media/image741.png"/><Relationship Id="rId318" Type="http://schemas.openxmlformats.org/officeDocument/2006/relationships/image" Target="../media/image769.png"/><Relationship Id="rId525" Type="http://schemas.openxmlformats.org/officeDocument/2006/relationships/customXml" Target="../ink/ink888.xml"/><Relationship Id="rId99" Type="http://schemas.openxmlformats.org/officeDocument/2006/relationships/image" Target="../media/image662.png"/><Relationship Id="rId122" Type="http://schemas.openxmlformats.org/officeDocument/2006/relationships/customXml" Target="../ink/ink686.xml"/><Relationship Id="rId164" Type="http://schemas.openxmlformats.org/officeDocument/2006/relationships/image" Target="../media/image693.png"/><Relationship Id="rId371" Type="http://schemas.openxmlformats.org/officeDocument/2006/relationships/customXml" Target="../ink/ink811.xml"/><Relationship Id="rId427" Type="http://schemas.openxmlformats.org/officeDocument/2006/relationships/customXml" Target="../ink/ink839.xml"/><Relationship Id="rId469" Type="http://schemas.openxmlformats.org/officeDocument/2006/relationships/customXml" Target="../ink/ink860.xml"/><Relationship Id="rId26" Type="http://schemas.openxmlformats.org/officeDocument/2006/relationships/customXml" Target="../ink/ink638.xml"/><Relationship Id="rId231" Type="http://schemas.openxmlformats.org/officeDocument/2006/relationships/customXml" Target="../ink/ink741.xml"/><Relationship Id="rId273" Type="http://schemas.openxmlformats.org/officeDocument/2006/relationships/customXml" Target="../ink/ink762.xml"/><Relationship Id="rId329" Type="http://schemas.openxmlformats.org/officeDocument/2006/relationships/customXml" Target="../ink/ink790.xml"/><Relationship Id="rId480" Type="http://schemas.openxmlformats.org/officeDocument/2006/relationships/image" Target="../media/image846.png"/><Relationship Id="rId536" Type="http://schemas.openxmlformats.org/officeDocument/2006/relationships/image" Target="../media/image873.png"/><Relationship Id="rId68" Type="http://schemas.openxmlformats.org/officeDocument/2006/relationships/customXml" Target="../ink/ink659.xml"/><Relationship Id="rId133" Type="http://schemas.openxmlformats.org/officeDocument/2006/relationships/image" Target="../media/image678.png"/><Relationship Id="rId175" Type="http://schemas.openxmlformats.org/officeDocument/2006/relationships/customXml" Target="../ink/ink713.xml"/><Relationship Id="rId340" Type="http://schemas.openxmlformats.org/officeDocument/2006/relationships/image" Target="../media/image780.png"/><Relationship Id="rId200" Type="http://schemas.openxmlformats.org/officeDocument/2006/relationships/image" Target="../media/image710.png"/><Relationship Id="rId382" Type="http://schemas.openxmlformats.org/officeDocument/2006/relationships/image" Target="../media/image798.png"/><Relationship Id="rId438" Type="http://schemas.openxmlformats.org/officeDocument/2006/relationships/image" Target="../media/image826.png"/><Relationship Id="rId242" Type="http://schemas.openxmlformats.org/officeDocument/2006/relationships/image" Target="../media/image731.png"/><Relationship Id="rId284" Type="http://schemas.openxmlformats.org/officeDocument/2006/relationships/image" Target="../media/image752.png"/><Relationship Id="rId491" Type="http://schemas.openxmlformats.org/officeDocument/2006/relationships/customXml" Target="../ink/ink871.xml"/><Relationship Id="rId505" Type="http://schemas.openxmlformats.org/officeDocument/2006/relationships/customXml" Target="../ink/ink878.xml"/><Relationship Id="rId37" Type="http://schemas.openxmlformats.org/officeDocument/2006/relationships/image" Target="../media/image632.png"/><Relationship Id="rId79" Type="http://schemas.openxmlformats.org/officeDocument/2006/relationships/image" Target="../media/image652.png"/><Relationship Id="rId102" Type="http://schemas.openxmlformats.org/officeDocument/2006/relationships/customXml" Target="../ink/ink676.xml"/><Relationship Id="rId144" Type="http://schemas.openxmlformats.org/officeDocument/2006/relationships/customXml" Target="../ink/ink697.xml"/><Relationship Id="rId547" Type="http://schemas.openxmlformats.org/officeDocument/2006/relationships/customXml" Target="../ink/ink899.xml"/><Relationship Id="rId90" Type="http://schemas.openxmlformats.org/officeDocument/2006/relationships/customXml" Target="../ink/ink670.xml"/><Relationship Id="rId186" Type="http://schemas.openxmlformats.org/officeDocument/2006/relationships/image" Target="../media/image703.png"/><Relationship Id="rId351" Type="http://schemas.openxmlformats.org/officeDocument/2006/relationships/customXml" Target="../ink/ink801.xml"/><Relationship Id="rId393" Type="http://schemas.openxmlformats.org/officeDocument/2006/relationships/customXml" Target="../ink/ink822.xml"/><Relationship Id="rId407" Type="http://schemas.openxmlformats.org/officeDocument/2006/relationships/customXml" Target="../ink/ink829.xml"/><Relationship Id="rId449" Type="http://schemas.openxmlformats.org/officeDocument/2006/relationships/customXml" Target="../ink/ink850.xml"/><Relationship Id="rId211" Type="http://schemas.openxmlformats.org/officeDocument/2006/relationships/customXml" Target="../ink/ink731.xml"/><Relationship Id="rId253" Type="http://schemas.openxmlformats.org/officeDocument/2006/relationships/customXml" Target="../ink/ink752.xml"/><Relationship Id="rId295" Type="http://schemas.openxmlformats.org/officeDocument/2006/relationships/customXml" Target="../ink/ink773.xml"/><Relationship Id="rId309" Type="http://schemas.openxmlformats.org/officeDocument/2006/relationships/customXml" Target="../ink/ink780.xml"/><Relationship Id="rId460" Type="http://schemas.openxmlformats.org/officeDocument/2006/relationships/image" Target="../media/image836.png"/><Relationship Id="rId516" Type="http://schemas.openxmlformats.org/officeDocument/2006/relationships/image" Target="../media/image863.png"/><Relationship Id="rId48" Type="http://schemas.openxmlformats.org/officeDocument/2006/relationships/customXml" Target="../ink/ink649.xml"/><Relationship Id="rId113" Type="http://schemas.openxmlformats.org/officeDocument/2006/relationships/image" Target="../media/image669.png"/><Relationship Id="rId320" Type="http://schemas.openxmlformats.org/officeDocument/2006/relationships/image" Target="../media/image770.png"/><Relationship Id="rId558" Type="http://schemas.openxmlformats.org/officeDocument/2006/relationships/image" Target="../media/image884.png"/><Relationship Id="rId155" Type="http://schemas.openxmlformats.org/officeDocument/2006/relationships/image" Target="../media/image689.png"/><Relationship Id="rId197" Type="http://schemas.openxmlformats.org/officeDocument/2006/relationships/customXml" Target="../ink/ink724.xml"/><Relationship Id="rId362" Type="http://schemas.openxmlformats.org/officeDocument/2006/relationships/image" Target="../media/image791.png"/><Relationship Id="rId418" Type="http://schemas.openxmlformats.org/officeDocument/2006/relationships/image" Target="../media/image816.png"/><Relationship Id="rId222" Type="http://schemas.openxmlformats.org/officeDocument/2006/relationships/image" Target="../media/image721.png"/><Relationship Id="rId264" Type="http://schemas.openxmlformats.org/officeDocument/2006/relationships/image" Target="../media/image742.png"/><Relationship Id="rId471" Type="http://schemas.openxmlformats.org/officeDocument/2006/relationships/customXml" Target="../ink/ink861.xml"/><Relationship Id="rId17" Type="http://schemas.openxmlformats.org/officeDocument/2006/relationships/image" Target="../media/image622.png"/><Relationship Id="rId59" Type="http://schemas.openxmlformats.org/officeDocument/2006/relationships/image" Target="../media/image642.png"/><Relationship Id="rId124" Type="http://schemas.openxmlformats.org/officeDocument/2006/relationships/customXml" Target="../ink/ink687.xml"/><Relationship Id="rId527" Type="http://schemas.openxmlformats.org/officeDocument/2006/relationships/customXml" Target="../ink/ink889.xml"/><Relationship Id="rId70" Type="http://schemas.openxmlformats.org/officeDocument/2006/relationships/customXml" Target="../ink/ink660.xml"/><Relationship Id="rId166" Type="http://schemas.openxmlformats.org/officeDocument/2006/relationships/image" Target="../media/image694.png"/><Relationship Id="rId331" Type="http://schemas.openxmlformats.org/officeDocument/2006/relationships/customXml" Target="../ink/ink791.xml"/><Relationship Id="rId373" Type="http://schemas.openxmlformats.org/officeDocument/2006/relationships/customXml" Target="../ink/ink812.xml"/><Relationship Id="rId429" Type="http://schemas.openxmlformats.org/officeDocument/2006/relationships/customXml" Target="../ink/ink840.xml"/><Relationship Id="rId1" Type="http://schemas.openxmlformats.org/officeDocument/2006/relationships/slideLayout" Target="../slideLayouts/slideLayout7.xml"/><Relationship Id="rId233" Type="http://schemas.openxmlformats.org/officeDocument/2006/relationships/customXml" Target="../ink/ink742.xml"/><Relationship Id="rId440" Type="http://schemas.openxmlformats.org/officeDocument/2006/relationships/image" Target="../media/image138.png"/><Relationship Id="rId28" Type="http://schemas.openxmlformats.org/officeDocument/2006/relationships/customXml" Target="../ink/ink639.xml"/><Relationship Id="rId275" Type="http://schemas.openxmlformats.org/officeDocument/2006/relationships/customXml" Target="../ink/ink763.xml"/><Relationship Id="rId300" Type="http://schemas.openxmlformats.org/officeDocument/2006/relationships/image" Target="../media/image760.png"/><Relationship Id="rId482" Type="http://schemas.openxmlformats.org/officeDocument/2006/relationships/image" Target="../media/image847.png"/><Relationship Id="rId538" Type="http://schemas.openxmlformats.org/officeDocument/2006/relationships/image" Target="../media/image874.png"/><Relationship Id="rId81" Type="http://schemas.openxmlformats.org/officeDocument/2006/relationships/image" Target="../media/image653.png"/><Relationship Id="rId135" Type="http://schemas.openxmlformats.org/officeDocument/2006/relationships/image" Target="../media/image679.png"/><Relationship Id="rId177" Type="http://schemas.openxmlformats.org/officeDocument/2006/relationships/customXml" Target="../ink/ink714.xml"/><Relationship Id="rId342" Type="http://schemas.openxmlformats.org/officeDocument/2006/relationships/image" Target="../media/image781.png"/><Relationship Id="rId384" Type="http://schemas.openxmlformats.org/officeDocument/2006/relationships/image" Target="../media/image799.png"/><Relationship Id="rId202" Type="http://schemas.openxmlformats.org/officeDocument/2006/relationships/image" Target="../media/image711.png"/><Relationship Id="rId244" Type="http://schemas.openxmlformats.org/officeDocument/2006/relationships/image" Target="../media/image732.png"/><Relationship Id="rId39" Type="http://schemas.openxmlformats.org/officeDocument/2006/relationships/image" Target="../media/image633.png"/><Relationship Id="rId286" Type="http://schemas.openxmlformats.org/officeDocument/2006/relationships/image" Target="../media/image753.png"/><Relationship Id="rId451" Type="http://schemas.openxmlformats.org/officeDocument/2006/relationships/customXml" Target="../ink/ink851.xml"/><Relationship Id="rId493" Type="http://schemas.openxmlformats.org/officeDocument/2006/relationships/customXml" Target="../ink/ink872.xml"/><Relationship Id="rId507" Type="http://schemas.openxmlformats.org/officeDocument/2006/relationships/customXml" Target="../ink/ink879.xml"/><Relationship Id="rId549" Type="http://schemas.openxmlformats.org/officeDocument/2006/relationships/customXml" Target="../ink/ink900.xml"/><Relationship Id="rId50" Type="http://schemas.openxmlformats.org/officeDocument/2006/relationships/customXml" Target="../ink/ink650.xml"/><Relationship Id="rId104" Type="http://schemas.openxmlformats.org/officeDocument/2006/relationships/customXml" Target="../ink/ink677.xml"/><Relationship Id="rId146" Type="http://schemas.openxmlformats.org/officeDocument/2006/relationships/customXml" Target="../ink/ink698.xml"/><Relationship Id="rId188" Type="http://schemas.openxmlformats.org/officeDocument/2006/relationships/image" Target="../media/image704.png"/><Relationship Id="rId311" Type="http://schemas.openxmlformats.org/officeDocument/2006/relationships/customXml" Target="../ink/ink781.xml"/><Relationship Id="rId353" Type="http://schemas.openxmlformats.org/officeDocument/2006/relationships/customXml" Target="../ink/ink802.xml"/><Relationship Id="rId395" Type="http://schemas.openxmlformats.org/officeDocument/2006/relationships/customXml" Target="../ink/ink823.xml"/><Relationship Id="rId409" Type="http://schemas.openxmlformats.org/officeDocument/2006/relationships/customXml" Target="../ink/ink830.xml"/><Relationship Id="rId92" Type="http://schemas.openxmlformats.org/officeDocument/2006/relationships/customXml" Target="../ink/ink671.xml"/><Relationship Id="rId213" Type="http://schemas.openxmlformats.org/officeDocument/2006/relationships/customXml" Target="../ink/ink732.xml"/><Relationship Id="rId420" Type="http://schemas.openxmlformats.org/officeDocument/2006/relationships/image" Target="../media/image817.png"/><Relationship Id="rId255" Type="http://schemas.openxmlformats.org/officeDocument/2006/relationships/customXml" Target="../ink/ink753.xml"/><Relationship Id="rId297" Type="http://schemas.openxmlformats.org/officeDocument/2006/relationships/customXml" Target="../ink/ink774.xml"/><Relationship Id="rId462" Type="http://schemas.openxmlformats.org/officeDocument/2006/relationships/image" Target="../media/image837.png"/><Relationship Id="rId518" Type="http://schemas.openxmlformats.org/officeDocument/2006/relationships/image" Target="../media/image864.png"/><Relationship Id="rId115" Type="http://schemas.openxmlformats.org/officeDocument/2006/relationships/image" Target="../media/image670.png"/><Relationship Id="rId157" Type="http://schemas.openxmlformats.org/officeDocument/2006/relationships/image" Target="../media/image690.png"/><Relationship Id="rId322" Type="http://schemas.openxmlformats.org/officeDocument/2006/relationships/image" Target="../media/image771.png"/><Relationship Id="rId364" Type="http://schemas.openxmlformats.org/officeDocument/2006/relationships/image" Target="../media/image792.png"/><Relationship Id="rId61" Type="http://schemas.openxmlformats.org/officeDocument/2006/relationships/image" Target="../media/image643.png"/><Relationship Id="rId199" Type="http://schemas.openxmlformats.org/officeDocument/2006/relationships/customXml" Target="../ink/ink725.xml"/><Relationship Id="rId19" Type="http://schemas.openxmlformats.org/officeDocument/2006/relationships/image" Target="../media/image623.png"/><Relationship Id="rId224" Type="http://schemas.openxmlformats.org/officeDocument/2006/relationships/image" Target="../media/image722.png"/><Relationship Id="rId266" Type="http://schemas.openxmlformats.org/officeDocument/2006/relationships/image" Target="../media/image743.png"/><Relationship Id="rId431" Type="http://schemas.openxmlformats.org/officeDocument/2006/relationships/customXml" Target="../ink/ink841.xml"/><Relationship Id="rId473" Type="http://schemas.openxmlformats.org/officeDocument/2006/relationships/customXml" Target="../ink/ink862.xml"/><Relationship Id="rId529" Type="http://schemas.openxmlformats.org/officeDocument/2006/relationships/customXml" Target="../ink/ink890.xml"/><Relationship Id="rId30" Type="http://schemas.openxmlformats.org/officeDocument/2006/relationships/customXml" Target="../ink/ink640.xml"/><Relationship Id="rId126" Type="http://schemas.openxmlformats.org/officeDocument/2006/relationships/customXml" Target="../ink/ink688.xml"/><Relationship Id="rId168" Type="http://schemas.openxmlformats.org/officeDocument/2006/relationships/image" Target="../media/image695.png"/><Relationship Id="rId333" Type="http://schemas.openxmlformats.org/officeDocument/2006/relationships/customXml" Target="../ink/ink792.xml"/><Relationship Id="rId540" Type="http://schemas.openxmlformats.org/officeDocument/2006/relationships/image" Target="../media/image875.png"/><Relationship Id="rId72" Type="http://schemas.openxmlformats.org/officeDocument/2006/relationships/customXml" Target="../ink/ink661.xml"/><Relationship Id="rId375" Type="http://schemas.openxmlformats.org/officeDocument/2006/relationships/customXml" Target="../ink/ink813.xml"/><Relationship Id="rId3" Type="http://schemas.openxmlformats.org/officeDocument/2006/relationships/image" Target="../media/image2310.png"/><Relationship Id="rId235" Type="http://schemas.openxmlformats.org/officeDocument/2006/relationships/customXml" Target="../ink/ink743.xml"/><Relationship Id="rId277" Type="http://schemas.openxmlformats.org/officeDocument/2006/relationships/customXml" Target="../ink/ink764.xml"/><Relationship Id="rId400" Type="http://schemas.openxmlformats.org/officeDocument/2006/relationships/image" Target="../media/image807.png"/><Relationship Id="rId442" Type="http://schemas.openxmlformats.org/officeDocument/2006/relationships/image" Target="../media/image827.png"/><Relationship Id="rId484" Type="http://schemas.openxmlformats.org/officeDocument/2006/relationships/image" Target="../media/image848.png"/><Relationship Id="rId137" Type="http://schemas.openxmlformats.org/officeDocument/2006/relationships/image" Target="../media/image680.png"/><Relationship Id="rId302" Type="http://schemas.openxmlformats.org/officeDocument/2006/relationships/image" Target="../media/image761.png"/><Relationship Id="rId344" Type="http://schemas.openxmlformats.org/officeDocument/2006/relationships/image" Target="../media/image782.png"/><Relationship Id="rId41" Type="http://schemas.openxmlformats.org/officeDocument/2006/relationships/image" Target="../media/image634.png"/><Relationship Id="rId83" Type="http://schemas.openxmlformats.org/officeDocument/2006/relationships/image" Target="../media/image654.png"/><Relationship Id="rId179" Type="http://schemas.openxmlformats.org/officeDocument/2006/relationships/customXml" Target="../ink/ink715.xml"/><Relationship Id="rId386" Type="http://schemas.openxmlformats.org/officeDocument/2006/relationships/image" Target="../media/image800.png"/><Relationship Id="rId551" Type="http://schemas.openxmlformats.org/officeDocument/2006/relationships/customXml" Target="../ink/ink901.xml"/><Relationship Id="rId190" Type="http://schemas.openxmlformats.org/officeDocument/2006/relationships/image" Target="../media/image705.png"/><Relationship Id="rId204" Type="http://schemas.openxmlformats.org/officeDocument/2006/relationships/image" Target="../media/image712.png"/><Relationship Id="rId246" Type="http://schemas.openxmlformats.org/officeDocument/2006/relationships/image" Target="../media/image733.png"/><Relationship Id="rId288" Type="http://schemas.openxmlformats.org/officeDocument/2006/relationships/image" Target="../media/image754.png"/><Relationship Id="rId411" Type="http://schemas.openxmlformats.org/officeDocument/2006/relationships/customXml" Target="../ink/ink831.xml"/><Relationship Id="rId453" Type="http://schemas.openxmlformats.org/officeDocument/2006/relationships/customXml" Target="../ink/ink852.xml"/><Relationship Id="rId509" Type="http://schemas.openxmlformats.org/officeDocument/2006/relationships/customXml" Target="../ink/ink880.xml"/><Relationship Id="rId106" Type="http://schemas.openxmlformats.org/officeDocument/2006/relationships/customXml" Target="../ink/ink678.xml"/><Relationship Id="rId313" Type="http://schemas.openxmlformats.org/officeDocument/2006/relationships/customXml" Target="../ink/ink782.xml"/><Relationship Id="rId495" Type="http://schemas.openxmlformats.org/officeDocument/2006/relationships/customXml" Target="../ink/ink873.xml"/><Relationship Id="rId10" Type="http://schemas.openxmlformats.org/officeDocument/2006/relationships/customXml" Target="../ink/ink630.xml"/><Relationship Id="rId52" Type="http://schemas.openxmlformats.org/officeDocument/2006/relationships/customXml" Target="../ink/ink651.xml"/><Relationship Id="rId94" Type="http://schemas.openxmlformats.org/officeDocument/2006/relationships/customXml" Target="../ink/ink672.xml"/><Relationship Id="rId148" Type="http://schemas.openxmlformats.org/officeDocument/2006/relationships/customXml" Target="../ink/ink699.xml"/><Relationship Id="rId355" Type="http://schemas.openxmlformats.org/officeDocument/2006/relationships/customXml" Target="../ink/ink803.xml"/><Relationship Id="rId397" Type="http://schemas.openxmlformats.org/officeDocument/2006/relationships/customXml" Target="../ink/ink824.xml"/><Relationship Id="rId520" Type="http://schemas.openxmlformats.org/officeDocument/2006/relationships/image" Target="../media/image865.png"/><Relationship Id="rId215" Type="http://schemas.openxmlformats.org/officeDocument/2006/relationships/customXml" Target="../ink/ink733.xml"/><Relationship Id="rId257" Type="http://schemas.openxmlformats.org/officeDocument/2006/relationships/customXml" Target="../ink/ink754.xml"/><Relationship Id="rId422" Type="http://schemas.openxmlformats.org/officeDocument/2006/relationships/image" Target="../media/image818.png"/><Relationship Id="rId464" Type="http://schemas.openxmlformats.org/officeDocument/2006/relationships/image" Target="../media/image838.png"/><Relationship Id="rId299" Type="http://schemas.openxmlformats.org/officeDocument/2006/relationships/customXml" Target="../ink/ink775.xml"/><Relationship Id="rId63" Type="http://schemas.openxmlformats.org/officeDocument/2006/relationships/image" Target="../media/image644.png"/><Relationship Id="rId159" Type="http://schemas.openxmlformats.org/officeDocument/2006/relationships/image" Target="../media/image691.png"/><Relationship Id="rId366" Type="http://schemas.openxmlformats.org/officeDocument/2006/relationships/image" Target="../media/image793.png"/><Relationship Id="rId226" Type="http://schemas.openxmlformats.org/officeDocument/2006/relationships/image" Target="../media/image723.png"/><Relationship Id="rId433" Type="http://schemas.openxmlformats.org/officeDocument/2006/relationships/customXml" Target="../ink/ink842.xml"/><Relationship Id="rId74" Type="http://schemas.openxmlformats.org/officeDocument/2006/relationships/customXml" Target="../ink/ink662.xml"/><Relationship Id="rId377" Type="http://schemas.openxmlformats.org/officeDocument/2006/relationships/customXml" Target="../ink/ink814.xml"/><Relationship Id="rId500" Type="http://schemas.openxmlformats.org/officeDocument/2006/relationships/image" Target="../media/image855.png"/><Relationship Id="rId5" Type="http://schemas.openxmlformats.org/officeDocument/2006/relationships/image" Target="../media/image616.png"/><Relationship Id="rId237" Type="http://schemas.openxmlformats.org/officeDocument/2006/relationships/customXml" Target="../ink/ink744.xml"/><Relationship Id="rId444" Type="http://schemas.openxmlformats.org/officeDocument/2006/relationships/image" Target="../media/image828.png"/><Relationship Id="rId290" Type="http://schemas.openxmlformats.org/officeDocument/2006/relationships/image" Target="../media/image755.png"/><Relationship Id="rId304" Type="http://schemas.openxmlformats.org/officeDocument/2006/relationships/image" Target="../media/image762.png"/><Relationship Id="rId388" Type="http://schemas.openxmlformats.org/officeDocument/2006/relationships/image" Target="../media/image801.png"/><Relationship Id="rId511" Type="http://schemas.openxmlformats.org/officeDocument/2006/relationships/customXml" Target="../ink/ink881.xml"/><Relationship Id="rId85" Type="http://schemas.openxmlformats.org/officeDocument/2006/relationships/image" Target="../media/image655.png"/><Relationship Id="rId150" Type="http://schemas.openxmlformats.org/officeDocument/2006/relationships/customXml" Target="../ink/ink700.xml"/><Relationship Id="rId248" Type="http://schemas.openxmlformats.org/officeDocument/2006/relationships/image" Target="../media/image734.png"/><Relationship Id="rId455" Type="http://schemas.openxmlformats.org/officeDocument/2006/relationships/customXml" Target="../ink/ink853.xml"/><Relationship Id="rId12" Type="http://schemas.openxmlformats.org/officeDocument/2006/relationships/customXml" Target="../ink/ink631.xml"/><Relationship Id="rId108" Type="http://schemas.openxmlformats.org/officeDocument/2006/relationships/customXml" Target="../ink/ink679.xml"/><Relationship Id="rId315" Type="http://schemas.openxmlformats.org/officeDocument/2006/relationships/customXml" Target="../ink/ink783.xml"/><Relationship Id="rId522" Type="http://schemas.openxmlformats.org/officeDocument/2006/relationships/image" Target="../media/image866.png"/><Relationship Id="rId96" Type="http://schemas.openxmlformats.org/officeDocument/2006/relationships/customXml" Target="../ink/ink673.xml"/><Relationship Id="rId161" Type="http://schemas.openxmlformats.org/officeDocument/2006/relationships/image" Target="../media/image692.png"/><Relationship Id="rId399" Type="http://schemas.openxmlformats.org/officeDocument/2006/relationships/customXml" Target="../ink/ink825.xml"/></Relationships>
</file>

<file path=ppt/slides/_rels/slide13.xml.rels><?xml version="1.0" encoding="UTF-8" standalone="yes"?>
<Relationships xmlns="http://schemas.openxmlformats.org/package/2006/relationships"><Relationship Id="rId117" Type="http://schemas.openxmlformats.org/officeDocument/2006/relationships/customXml" Target="../ink/ink959.xml"/><Relationship Id="rId21" Type="http://schemas.openxmlformats.org/officeDocument/2006/relationships/customXml" Target="../ink/ink911.xml"/><Relationship Id="rId42" Type="http://schemas.openxmlformats.org/officeDocument/2006/relationships/image" Target="../media/image902.png"/><Relationship Id="rId63" Type="http://schemas.openxmlformats.org/officeDocument/2006/relationships/customXml" Target="../ink/ink932.xml"/><Relationship Id="rId84" Type="http://schemas.openxmlformats.org/officeDocument/2006/relationships/image" Target="../media/image923.png"/><Relationship Id="rId138" Type="http://schemas.openxmlformats.org/officeDocument/2006/relationships/image" Target="../media/image950.png"/><Relationship Id="rId107" Type="http://schemas.openxmlformats.org/officeDocument/2006/relationships/customXml" Target="../ink/ink954.xml"/><Relationship Id="rId11" Type="http://schemas.openxmlformats.org/officeDocument/2006/relationships/customXml" Target="../ink/ink906.xml"/><Relationship Id="rId32" Type="http://schemas.openxmlformats.org/officeDocument/2006/relationships/image" Target="../media/image897.png"/><Relationship Id="rId53" Type="http://schemas.openxmlformats.org/officeDocument/2006/relationships/customXml" Target="../ink/ink927.xml"/><Relationship Id="rId74" Type="http://schemas.openxmlformats.org/officeDocument/2006/relationships/image" Target="../media/image918.png"/><Relationship Id="rId128" Type="http://schemas.openxmlformats.org/officeDocument/2006/relationships/image" Target="../media/image945.png"/><Relationship Id="rId149" Type="http://schemas.openxmlformats.org/officeDocument/2006/relationships/customXml" Target="../ink/ink975.xml"/><Relationship Id="rId5" Type="http://schemas.openxmlformats.org/officeDocument/2006/relationships/image" Target="../media/image885.png"/><Relationship Id="rId95" Type="http://schemas.openxmlformats.org/officeDocument/2006/relationships/customXml" Target="../ink/ink948.xml"/><Relationship Id="rId22" Type="http://schemas.openxmlformats.org/officeDocument/2006/relationships/image" Target="../media/image892.png"/><Relationship Id="rId27" Type="http://schemas.openxmlformats.org/officeDocument/2006/relationships/customXml" Target="../ink/ink914.xml"/><Relationship Id="rId43" Type="http://schemas.openxmlformats.org/officeDocument/2006/relationships/customXml" Target="../ink/ink922.xml"/><Relationship Id="rId48" Type="http://schemas.openxmlformats.org/officeDocument/2006/relationships/image" Target="../media/image905.png"/><Relationship Id="rId64" Type="http://schemas.openxmlformats.org/officeDocument/2006/relationships/image" Target="../media/image913.png"/><Relationship Id="rId69" Type="http://schemas.openxmlformats.org/officeDocument/2006/relationships/customXml" Target="../ink/ink935.xml"/><Relationship Id="rId113" Type="http://schemas.openxmlformats.org/officeDocument/2006/relationships/customXml" Target="../ink/ink957.xml"/><Relationship Id="rId118" Type="http://schemas.openxmlformats.org/officeDocument/2006/relationships/image" Target="../media/image940.png"/><Relationship Id="rId134" Type="http://schemas.openxmlformats.org/officeDocument/2006/relationships/image" Target="../media/image948.png"/><Relationship Id="rId139" Type="http://schemas.openxmlformats.org/officeDocument/2006/relationships/customXml" Target="../ink/ink970.xml"/><Relationship Id="rId80" Type="http://schemas.openxmlformats.org/officeDocument/2006/relationships/image" Target="../media/image921.png"/><Relationship Id="rId85" Type="http://schemas.openxmlformats.org/officeDocument/2006/relationships/customXml" Target="../ink/ink943.xml"/><Relationship Id="rId150" Type="http://schemas.openxmlformats.org/officeDocument/2006/relationships/image" Target="../media/image956.png"/><Relationship Id="rId155" Type="http://schemas.openxmlformats.org/officeDocument/2006/relationships/customXml" Target="../ink/ink978.xml"/><Relationship Id="rId12" Type="http://schemas.openxmlformats.org/officeDocument/2006/relationships/image" Target="../media/image887.png"/><Relationship Id="rId17" Type="http://schemas.openxmlformats.org/officeDocument/2006/relationships/customXml" Target="../ink/ink909.xml"/><Relationship Id="rId33" Type="http://schemas.openxmlformats.org/officeDocument/2006/relationships/customXml" Target="../ink/ink917.xml"/><Relationship Id="rId38" Type="http://schemas.openxmlformats.org/officeDocument/2006/relationships/image" Target="../media/image900.png"/><Relationship Id="rId59" Type="http://schemas.openxmlformats.org/officeDocument/2006/relationships/customXml" Target="../ink/ink930.xml"/><Relationship Id="rId103" Type="http://schemas.openxmlformats.org/officeDocument/2006/relationships/customXml" Target="../ink/ink952.xml"/><Relationship Id="rId108" Type="http://schemas.openxmlformats.org/officeDocument/2006/relationships/image" Target="../media/image935.png"/><Relationship Id="rId124" Type="http://schemas.openxmlformats.org/officeDocument/2006/relationships/image" Target="../media/image943.png"/><Relationship Id="rId129" Type="http://schemas.openxmlformats.org/officeDocument/2006/relationships/customXml" Target="../ink/ink965.xml"/><Relationship Id="rId54" Type="http://schemas.openxmlformats.org/officeDocument/2006/relationships/image" Target="../media/image908.png"/><Relationship Id="rId70" Type="http://schemas.openxmlformats.org/officeDocument/2006/relationships/image" Target="../media/image916.png"/><Relationship Id="rId75" Type="http://schemas.openxmlformats.org/officeDocument/2006/relationships/customXml" Target="../ink/ink938.xml"/><Relationship Id="rId91" Type="http://schemas.openxmlformats.org/officeDocument/2006/relationships/customXml" Target="../ink/ink946.xml"/><Relationship Id="rId96" Type="http://schemas.openxmlformats.org/officeDocument/2006/relationships/image" Target="../media/image929.png"/><Relationship Id="rId140" Type="http://schemas.openxmlformats.org/officeDocument/2006/relationships/image" Target="../media/image951.png"/><Relationship Id="rId145" Type="http://schemas.openxmlformats.org/officeDocument/2006/relationships/customXml" Target="../ink/ink973.xml"/><Relationship Id="rId1" Type="http://schemas.openxmlformats.org/officeDocument/2006/relationships/slideLayout" Target="../slideLayouts/slideLayout7.xml"/><Relationship Id="rId6" Type="http://schemas.openxmlformats.org/officeDocument/2006/relationships/image" Target="../media/image3710.png"/><Relationship Id="rId23" Type="http://schemas.openxmlformats.org/officeDocument/2006/relationships/customXml" Target="../ink/ink912.xml"/><Relationship Id="rId28" Type="http://schemas.openxmlformats.org/officeDocument/2006/relationships/image" Target="../media/image895.png"/><Relationship Id="rId49" Type="http://schemas.openxmlformats.org/officeDocument/2006/relationships/customXml" Target="../ink/ink925.xml"/><Relationship Id="rId114" Type="http://schemas.openxmlformats.org/officeDocument/2006/relationships/image" Target="../media/image938.png"/><Relationship Id="rId119" Type="http://schemas.openxmlformats.org/officeDocument/2006/relationships/customXml" Target="../ink/ink960.xml"/><Relationship Id="rId44" Type="http://schemas.openxmlformats.org/officeDocument/2006/relationships/image" Target="../media/image903.png"/><Relationship Id="rId60" Type="http://schemas.openxmlformats.org/officeDocument/2006/relationships/image" Target="../media/image911.png"/><Relationship Id="rId65" Type="http://schemas.openxmlformats.org/officeDocument/2006/relationships/customXml" Target="../ink/ink933.xml"/><Relationship Id="rId81" Type="http://schemas.openxmlformats.org/officeDocument/2006/relationships/customXml" Target="../ink/ink941.xml"/><Relationship Id="rId86" Type="http://schemas.openxmlformats.org/officeDocument/2006/relationships/image" Target="../media/image924.png"/><Relationship Id="rId130" Type="http://schemas.openxmlformats.org/officeDocument/2006/relationships/image" Target="../media/image946.png"/><Relationship Id="rId135" Type="http://schemas.openxmlformats.org/officeDocument/2006/relationships/customXml" Target="../ink/ink968.xml"/><Relationship Id="rId151" Type="http://schemas.openxmlformats.org/officeDocument/2006/relationships/customXml" Target="../ink/ink976.xml"/><Relationship Id="rId156" Type="http://schemas.openxmlformats.org/officeDocument/2006/relationships/image" Target="../media/image959.png"/><Relationship Id="rId13" Type="http://schemas.openxmlformats.org/officeDocument/2006/relationships/customXml" Target="../ink/ink907.xml"/><Relationship Id="rId18" Type="http://schemas.openxmlformats.org/officeDocument/2006/relationships/image" Target="../media/image890.png"/><Relationship Id="rId39" Type="http://schemas.openxmlformats.org/officeDocument/2006/relationships/customXml" Target="../ink/ink920.xml"/><Relationship Id="rId109" Type="http://schemas.openxmlformats.org/officeDocument/2006/relationships/customXml" Target="../ink/ink955.xml"/><Relationship Id="rId34" Type="http://schemas.openxmlformats.org/officeDocument/2006/relationships/image" Target="../media/image898.png"/><Relationship Id="rId50" Type="http://schemas.openxmlformats.org/officeDocument/2006/relationships/image" Target="../media/image906.png"/><Relationship Id="rId55" Type="http://schemas.openxmlformats.org/officeDocument/2006/relationships/customXml" Target="../ink/ink928.xml"/><Relationship Id="rId76" Type="http://schemas.openxmlformats.org/officeDocument/2006/relationships/image" Target="../media/image919.png"/><Relationship Id="rId97" Type="http://schemas.openxmlformats.org/officeDocument/2006/relationships/customXml" Target="../ink/ink949.xml"/><Relationship Id="rId104" Type="http://schemas.openxmlformats.org/officeDocument/2006/relationships/image" Target="../media/image933.png"/><Relationship Id="rId120" Type="http://schemas.openxmlformats.org/officeDocument/2006/relationships/image" Target="../media/image941.png"/><Relationship Id="rId125" Type="http://schemas.openxmlformats.org/officeDocument/2006/relationships/customXml" Target="../ink/ink963.xml"/><Relationship Id="rId141" Type="http://schemas.openxmlformats.org/officeDocument/2006/relationships/customXml" Target="../ink/ink971.xml"/><Relationship Id="rId146" Type="http://schemas.openxmlformats.org/officeDocument/2006/relationships/image" Target="../media/image954.png"/><Relationship Id="rId7" Type="http://schemas.openxmlformats.org/officeDocument/2006/relationships/image" Target="../media/image3810.png"/><Relationship Id="rId71" Type="http://schemas.openxmlformats.org/officeDocument/2006/relationships/customXml" Target="../ink/ink936.xml"/><Relationship Id="rId92" Type="http://schemas.openxmlformats.org/officeDocument/2006/relationships/image" Target="../media/image927.png"/><Relationship Id="rId2" Type="http://schemas.openxmlformats.org/officeDocument/2006/relationships/notesSlide" Target="../notesSlides/notesSlide5.xml"/><Relationship Id="rId29" Type="http://schemas.openxmlformats.org/officeDocument/2006/relationships/customXml" Target="../ink/ink915.xml"/><Relationship Id="rId24" Type="http://schemas.openxmlformats.org/officeDocument/2006/relationships/image" Target="../media/image893.png"/><Relationship Id="rId40" Type="http://schemas.openxmlformats.org/officeDocument/2006/relationships/image" Target="../media/image901.png"/><Relationship Id="rId45" Type="http://schemas.openxmlformats.org/officeDocument/2006/relationships/customXml" Target="../ink/ink923.xml"/><Relationship Id="rId66" Type="http://schemas.openxmlformats.org/officeDocument/2006/relationships/image" Target="../media/image914.png"/><Relationship Id="rId87" Type="http://schemas.openxmlformats.org/officeDocument/2006/relationships/customXml" Target="../ink/ink944.xml"/><Relationship Id="rId110" Type="http://schemas.openxmlformats.org/officeDocument/2006/relationships/image" Target="../media/image936.png"/><Relationship Id="rId115" Type="http://schemas.openxmlformats.org/officeDocument/2006/relationships/customXml" Target="../ink/ink958.xml"/><Relationship Id="rId131" Type="http://schemas.openxmlformats.org/officeDocument/2006/relationships/customXml" Target="../ink/ink966.xml"/><Relationship Id="rId136" Type="http://schemas.openxmlformats.org/officeDocument/2006/relationships/image" Target="../media/image949.png"/><Relationship Id="rId61" Type="http://schemas.openxmlformats.org/officeDocument/2006/relationships/customXml" Target="../ink/ink931.xml"/><Relationship Id="rId82" Type="http://schemas.openxmlformats.org/officeDocument/2006/relationships/image" Target="../media/image922.png"/><Relationship Id="rId152" Type="http://schemas.openxmlformats.org/officeDocument/2006/relationships/image" Target="../media/image957.png"/><Relationship Id="rId19" Type="http://schemas.openxmlformats.org/officeDocument/2006/relationships/customXml" Target="../ink/ink910.xml"/><Relationship Id="rId14" Type="http://schemas.openxmlformats.org/officeDocument/2006/relationships/image" Target="../media/image888.png"/><Relationship Id="rId30" Type="http://schemas.openxmlformats.org/officeDocument/2006/relationships/image" Target="../media/image896.png"/><Relationship Id="rId35" Type="http://schemas.openxmlformats.org/officeDocument/2006/relationships/customXml" Target="../ink/ink918.xml"/><Relationship Id="rId56" Type="http://schemas.openxmlformats.org/officeDocument/2006/relationships/image" Target="../media/image909.png"/><Relationship Id="rId77" Type="http://schemas.openxmlformats.org/officeDocument/2006/relationships/customXml" Target="../ink/ink939.xml"/><Relationship Id="rId100" Type="http://schemas.openxmlformats.org/officeDocument/2006/relationships/image" Target="../media/image931.png"/><Relationship Id="rId105" Type="http://schemas.openxmlformats.org/officeDocument/2006/relationships/customXml" Target="../ink/ink953.xml"/><Relationship Id="rId126" Type="http://schemas.openxmlformats.org/officeDocument/2006/relationships/image" Target="../media/image944.png"/><Relationship Id="rId147" Type="http://schemas.openxmlformats.org/officeDocument/2006/relationships/customXml" Target="../ink/ink974.xml"/><Relationship Id="rId8" Type="http://schemas.openxmlformats.org/officeDocument/2006/relationships/image" Target="../media/image3910.png"/><Relationship Id="rId51" Type="http://schemas.openxmlformats.org/officeDocument/2006/relationships/customXml" Target="../ink/ink926.xml"/><Relationship Id="rId72" Type="http://schemas.openxmlformats.org/officeDocument/2006/relationships/image" Target="../media/image917.png"/><Relationship Id="rId93" Type="http://schemas.openxmlformats.org/officeDocument/2006/relationships/customXml" Target="../ink/ink947.xml"/><Relationship Id="rId98" Type="http://schemas.openxmlformats.org/officeDocument/2006/relationships/image" Target="../media/image930.png"/><Relationship Id="rId121" Type="http://schemas.openxmlformats.org/officeDocument/2006/relationships/customXml" Target="../ink/ink961.xml"/><Relationship Id="rId142" Type="http://schemas.openxmlformats.org/officeDocument/2006/relationships/image" Target="../media/image952.png"/><Relationship Id="rId3" Type="http://schemas.openxmlformats.org/officeDocument/2006/relationships/image" Target="../media/image3410.png"/><Relationship Id="rId25" Type="http://schemas.openxmlformats.org/officeDocument/2006/relationships/customXml" Target="../ink/ink913.xml"/><Relationship Id="rId46" Type="http://schemas.openxmlformats.org/officeDocument/2006/relationships/image" Target="../media/image904.png"/><Relationship Id="rId67" Type="http://schemas.openxmlformats.org/officeDocument/2006/relationships/customXml" Target="../ink/ink934.xml"/><Relationship Id="rId116" Type="http://schemas.openxmlformats.org/officeDocument/2006/relationships/image" Target="../media/image939.png"/><Relationship Id="rId137" Type="http://schemas.openxmlformats.org/officeDocument/2006/relationships/customXml" Target="../ink/ink969.xml"/><Relationship Id="rId20" Type="http://schemas.openxmlformats.org/officeDocument/2006/relationships/image" Target="../media/image891.png"/><Relationship Id="rId41" Type="http://schemas.openxmlformats.org/officeDocument/2006/relationships/customXml" Target="../ink/ink921.xml"/><Relationship Id="rId62" Type="http://schemas.openxmlformats.org/officeDocument/2006/relationships/image" Target="../media/image912.png"/><Relationship Id="rId83" Type="http://schemas.openxmlformats.org/officeDocument/2006/relationships/customXml" Target="../ink/ink942.xml"/><Relationship Id="rId88" Type="http://schemas.openxmlformats.org/officeDocument/2006/relationships/image" Target="../media/image925.png"/><Relationship Id="rId111" Type="http://schemas.openxmlformats.org/officeDocument/2006/relationships/customXml" Target="../ink/ink956.xml"/><Relationship Id="rId132" Type="http://schemas.openxmlformats.org/officeDocument/2006/relationships/image" Target="../media/image947.png"/><Relationship Id="rId153" Type="http://schemas.openxmlformats.org/officeDocument/2006/relationships/customXml" Target="../ink/ink977.xml"/><Relationship Id="rId15" Type="http://schemas.openxmlformats.org/officeDocument/2006/relationships/customXml" Target="../ink/ink908.xml"/><Relationship Id="rId36" Type="http://schemas.openxmlformats.org/officeDocument/2006/relationships/image" Target="../media/image899.png"/><Relationship Id="rId57" Type="http://schemas.openxmlformats.org/officeDocument/2006/relationships/customXml" Target="../ink/ink929.xml"/><Relationship Id="rId106" Type="http://schemas.openxmlformats.org/officeDocument/2006/relationships/image" Target="../media/image934.png"/><Relationship Id="rId127" Type="http://schemas.openxmlformats.org/officeDocument/2006/relationships/customXml" Target="../ink/ink964.xml"/><Relationship Id="rId10" Type="http://schemas.openxmlformats.org/officeDocument/2006/relationships/image" Target="../media/image886.png"/><Relationship Id="rId31" Type="http://schemas.openxmlformats.org/officeDocument/2006/relationships/customXml" Target="../ink/ink916.xml"/><Relationship Id="rId52" Type="http://schemas.openxmlformats.org/officeDocument/2006/relationships/image" Target="../media/image907.png"/><Relationship Id="rId73" Type="http://schemas.openxmlformats.org/officeDocument/2006/relationships/customXml" Target="../ink/ink937.xml"/><Relationship Id="rId78" Type="http://schemas.openxmlformats.org/officeDocument/2006/relationships/image" Target="../media/image920.png"/><Relationship Id="rId94" Type="http://schemas.openxmlformats.org/officeDocument/2006/relationships/image" Target="../media/image928.png"/><Relationship Id="rId99" Type="http://schemas.openxmlformats.org/officeDocument/2006/relationships/customXml" Target="../ink/ink950.xml"/><Relationship Id="rId101" Type="http://schemas.openxmlformats.org/officeDocument/2006/relationships/customXml" Target="../ink/ink951.xml"/><Relationship Id="rId122" Type="http://schemas.openxmlformats.org/officeDocument/2006/relationships/image" Target="../media/image942.png"/><Relationship Id="rId143" Type="http://schemas.openxmlformats.org/officeDocument/2006/relationships/customXml" Target="../ink/ink972.xml"/><Relationship Id="rId148" Type="http://schemas.openxmlformats.org/officeDocument/2006/relationships/image" Target="../media/image955.png"/><Relationship Id="rId4" Type="http://schemas.openxmlformats.org/officeDocument/2006/relationships/image" Target="../media/image7310.png"/><Relationship Id="rId9" Type="http://schemas.openxmlformats.org/officeDocument/2006/relationships/customXml" Target="../ink/ink905.xml"/><Relationship Id="rId26" Type="http://schemas.openxmlformats.org/officeDocument/2006/relationships/image" Target="../media/image894.png"/><Relationship Id="rId47" Type="http://schemas.openxmlformats.org/officeDocument/2006/relationships/customXml" Target="../ink/ink924.xml"/><Relationship Id="rId68" Type="http://schemas.openxmlformats.org/officeDocument/2006/relationships/image" Target="../media/image915.png"/><Relationship Id="rId89" Type="http://schemas.openxmlformats.org/officeDocument/2006/relationships/customXml" Target="../ink/ink945.xml"/><Relationship Id="rId112" Type="http://schemas.openxmlformats.org/officeDocument/2006/relationships/image" Target="../media/image937.png"/><Relationship Id="rId133" Type="http://schemas.openxmlformats.org/officeDocument/2006/relationships/customXml" Target="../ink/ink967.xml"/><Relationship Id="rId154" Type="http://schemas.openxmlformats.org/officeDocument/2006/relationships/image" Target="../media/image958.png"/><Relationship Id="rId16" Type="http://schemas.openxmlformats.org/officeDocument/2006/relationships/image" Target="../media/image889.png"/><Relationship Id="rId37" Type="http://schemas.openxmlformats.org/officeDocument/2006/relationships/customXml" Target="../ink/ink919.xml"/><Relationship Id="rId58" Type="http://schemas.openxmlformats.org/officeDocument/2006/relationships/image" Target="../media/image910.png"/><Relationship Id="rId79" Type="http://schemas.openxmlformats.org/officeDocument/2006/relationships/customXml" Target="../ink/ink940.xml"/><Relationship Id="rId102" Type="http://schemas.openxmlformats.org/officeDocument/2006/relationships/image" Target="../media/image932.png"/><Relationship Id="rId123" Type="http://schemas.openxmlformats.org/officeDocument/2006/relationships/customXml" Target="../ink/ink962.xml"/><Relationship Id="rId144" Type="http://schemas.openxmlformats.org/officeDocument/2006/relationships/image" Target="../media/image953.png"/><Relationship Id="rId90" Type="http://schemas.openxmlformats.org/officeDocument/2006/relationships/image" Target="../media/image926.png"/></Relationships>
</file>

<file path=ppt/slides/_rels/slide14.xml.rels><?xml version="1.0" encoding="UTF-8" standalone="yes"?>
<Relationships xmlns="http://schemas.openxmlformats.org/package/2006/relationships"><Relationship Id="rId3" Type="http://schemas.openxmlformats.org/officeDocument/2006/relationships/image" Target="../media/image40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10.png"/></Relationships>
</file>

<file path=ppt/slides/_rels/slide15.xml.rels><?xml version="1.0" encoding="UTF-8" standalone="yes"?>
<Relationships xmlns="http://schemas.openxmlformats.org/package/2006/relationships"><Relationship Id="rId117" Type="http://schemas.openxmlformats.org/officeDocument/2006/relationships/customXml" Target="../ink/ink1033.xml"/><Relationship Id="rId21" Type="http://schemas.openxmlformats.org/officeDocument/2006/relationships/customXml" Target="../ink/ink985.xml"/><Relationship Id="rId42" Type="http://schemas.openxmlformats.org/officeDocument/2006/relationships/image" Target="../media/image976.png"/><Relationship Id="rId63" Type="http://schemas.openxmlformats.org/officeDocument/2006/relationships/customXml" Target="../ink/ink1006.xml"/><Relationship Id="rId84" Type="http://schemas.openxmlformats.org/officeDocument/2006/relationships/image" Target="../media/image997.png"/><Relationship Id="rId138" Type="http://schemas.openxmlformats.org/officeDocument/2006/relationships/image" Target="../media/image49.png"/><Relationship Id="rId159" Type="http://schemas.openxmlformats.org/officeDocument/2006/relationships/customXml" Target="../ink/ink1054.xml"/><Relationship Id="rId170" Type="http://schemas.openxmlformats.org/officeDocument/2006/relationships/image" Target="../media/image1038.png"/><Relationship Id="rId107" Type="http://schemas.openxmlformats.org/officeDocument/2006/relationships/customXml" Target="../ink/ink1028.xml"/><Relationship Id="rId11" Type="http://schemas.openxmlformats.org/officeDocument/2006/relationships/customXml" Target="../ink/ink980.xml"/><Relationship Id="rId32" Type="http://schemas.openxmlformats.org/officeDocument/2006/relationships/image" Target="../media/image971.png"/><Relationship Id="rId53" Type="http://schemas.openxmlformats.org/officeDocument/2006/relationships/customXml" Target="../ink/ink1001.xml"/><Relationship Id="rId74" Type="http://schemas.openxmlformats.org/officeDocument/2006/relationships/image" Target="../media/image992.png"/><Relationship Id="rId128" Type="http://schemas.openxmlformats.org/officeDocument/2006/relationships/image" Target="../media/image1018.png"/><Relationship Id="rId149" Type="http://schemas.openxmlformats.org/officeDocument/2006/relationships/customXml" Target="../ink/ink1049.xml"/><Relationship Id="rId5" Type="http://schemas.openxmlformats.org/officeDocument/2006/relationships/image" Target="../media/image4410.png"/><Relationship Id="rId95" Type="http://schemas.openxmlformats.org/officeDocument/2006/relationships/customXml" Target="../ink/ink1022.xml"/><Relationship Id="rId160" Type="http://schemas.openxmlformats.org/officeDocument/2006/relationships/image" Target="../media/image1033.png"/><Relationship Id="rId22" Type="http://schemas.openxmlformats.org/officeDocument/2006/relationships/image" Target="../media/image966.png"/><Relationship Id="rId43" Type="http://schemas.openxmlformats.org/officeDocument/2006/relationships/customXml" Target="../ink/ink996.xml"/><Relationship Id="rId64" Type="http://schemas.openxmlformats.org/officeDocument/2006/relationships/image" Target="../media/image987.png"/><Relationship Id="rId118" Type="http://schemas.openxmlformats.org/officeDocument/2006/relationships/image" Target="../media/image1013.png"/><Relationship Id="rId139" Type="http://schemas.openxmlformats.org/officeDocument/2006/relationships/customXml" Target="../ink/ink1044.xml"/><Relationship Id="rId85" Type="http://schemas.openxmlformats.org/officeDocument/2006/relationships/customXml" Target="../ink/ink1017.xml"/><Relationship Id="rId150" Type="http://schemas.openxmlformats.org/officeDocument/2006/relationships/image" Target="../media/image1028.png"/><Relationship Id="rId171" Type="http://schemas.openxmlformats.org/officeDocument/2006/relationships/customXml" Target="../ink/ink1060.xml"/><Relationship Id="rId12" Type="http://schemas.openxmlformats.org/officeDocument/2006/relationships/image" Target="../media/image961.png"/><Relationship Id="rId33" Type="http://schemas.openxmlformats.org/officeDocument/2006/relationships/customXml" Target="../ink/ink991.xml"/><Relationship Id="rId108" Type="http://schemas.openxmlformats.org/officeDocument/2006/relationships/image" Target="../media/image1008.png"/><Relationship Id="rId129" Type="http://schemas.openxmlformats.org/officeDocument/2006/relationships/customXml" Target="../ink/ink1039.xml"/><Relationship Id="rId54" Type="http://schemas.openxmlformats.org/officeDocument/2006/relationships/image" Target="../media/image982.png"/><Relationship Id="rId70" Type="http://schemas.openxmlformats.org/officeDocument/2006/relationships/image" Target="../media/image990.png"/><Relationship Id="rId75" Type="http://schemas.openxmlformats.org/officeDocument/2006/relationships/customXml" Target="../ink/ink1012.xml"/><Relationship Id="rId91" Type="http://schemas.openxmlformats.org/officeDocument/2006/relationships/customXml" Target="../ink/ink1020.xml"/><Relationship Id="rId96" Type="http://schemas.openxmlformats.org/officeDocument/2006/relationships/image" Target="../media/image556.png"/><Relationship Id="rId140" Type="http://schemas.openxmlformats.org/officeDocument/2006/relationships/image" Target="../media/image1023.png"/><Relationship Id="rId145" Type="http://schemas.openxmlformats.org/officeDocument/2006/relationships/customXml" Target="../ink/ink1047.xml"/><Relationship Id="rId161" Type="http://schemas.openxmlformats.org/officeDocument/2006/relationships/customXml" Target="../ink/ink1055.xml"/><Relationship Id="rId166" Type="http://schemas.openxmlformats.org/officeDocument/2006/relationships/image" Target="../media/image1036.png"/><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986.xml"/><Relationship Id="rId28" Type="http://schemas.openxmlformats.org/officeDocument/2006/relationships/image" Target="../media/image969.png"/><Relationship Id="rId49" Type="http://schemas.openxmlformats.org/officeDocument/2006/relationships/customXml" Target="../ink/ink999.xml"/><Relationship Id="rId114" Type="http://schemas.openxmlformats.org/officeDocument/2006/relationships/image" Target="../media/image1011.png"/><Relationship Id="rId119" Type="http://schemas.openxmlformats.org/officeDocument/2006/relationships/customXml" Target="../ink/ink1034.xml"/><Relationship Id="rId44" Type="http://schemas.openxmlformats.org/officeDocument/2006/relationships/image" Target="../media/image977.png"/><Relationship Id="rId60" Type="http://schemas.openxmlformats.org/officeDocument/2006/relationships/image" Target="../media/image985.png"/><Relationship Id="rId65" Type="http://schemas.openxmlformats.org/officeDocument/2006/relationships/customXml" Target="../ink/ink1007.xml"/><Relationship Id="rId81" Type="http://schemas.openxmlformats.org/officeDocument/2006/relationships/customXml" Target="../ink/ink1015.xml"/><Relationship Id="rId86" Type="http://schemas.openxmlformats.org/officeDocument/2006/relationships/image" Target="../media/image998.png"/><Relationship Id="rId130" Type="http://schemas.openxmlformats.org/officeDocument/2006/relationships/image" Target="../media/image1019.png"/><Relationship Id="rId135" Type="http://schemas.openxmlformats.org/officeDocument/2006/relationships/customXml" Target="../ink/ink1042.xml"/><Relationship Id="rId151" Type="http://schemas.openxmlformats.org/officeDocument/2006/relationships/customXml" Target="../ink/ink1050.xml"/><Relationship Id="rId156" Type="http://schemas.openxmlformats.org/officeDocument/2006/relationships/image" Target="../media/image1031.png"/><Relationship Id="rId172" Type="http://schemas.openxmlformats.org/officeDocument/2006/relationships/image" Target="../media/image1039.png"/><Relationship Id="rId13" Type="http://schemas.openxmlformats.org/officeDocument/2006/relationships/customXml" Target="../ink/ink981.xml"/><Relationship Id="rId18" Type="http://schemas.openxmlformats.org/officeDocument/2006/relationships/image" Target="../media/image964.png"/><Relationship Id="rId39" Type="http://schemas.openxmlformats.org/officeDocument/2006/relationships/customXml" Target="../ink/ink994.xml"/><Relationship Id="rId109" Type="http://schemas.openxmlformats.org/officeDocument/2006/relationships/customXml" Target="../ink/ink1029.xml"/><Relationship Id="rId34" Type="http://schemas.openxmlformats.org/officeDocument/2006/relationships/image" Target="../media/image972.png"/><Relationship Id="rId50" Type="http://schemas.openxmlformats.org/officeDocument/2006/relationships/image" Target="../media/image980.png"/><Relationship Id="rId55" Type="http://schemas.openxmlformats.org/officeDocument/2006/relationships/customXml" Target="../ink/ink1002.xml"/><Relationship Id="rId76" Type="http://schemas.openxmlformats.org/officeDocument/2006/relationships/image" Target="../media/image993.png"/><Relationship Id="rId97" Type="http://schemas.openxmlformats.org/officeDocument/2006/relationships/customXml" Target="../ink/ink1023.xml"/><Relationship Id="rId104" Type="http://schemas.openxmlformats.org/officeDocument/2006/relationships/image" Target="../media/image1006.png"/><Relationship Id="rId120" Type="http://schemas.openxmlformats.org/officeDocument/2006/relationships/image" Target="../media/image1014.png"/><Relationship Id="rId125" Type="http://schemas.openxmlformats.org/officeDocument/2006/relationships/customXml" Target="../ink/ink1037.xml"/><Relationship Id="rId141" Type="http://schemas.openxmlformats.org/officeDocument/2006/relationships/customXml" Target="../ink/ink1045.xml"/><Relationship Id="rId146" Type="http://schemas.openxmlformats.org/officeDocument/2006/relationships/image" Target="../media/image1026.png"/><Relationship Id="rId167" Type="http://schemas.openxmlformats.org/officeDocument/2006/relationships/customXml" Target="../ink/ink1058.xml"/><Relationship Id="rId7" Type="http://schemas.openxmlformats.org/officeDocument/2006/relationships/image" Target="../media/image4610.png"/><Relationship Id="rId71" Type="http://schemas.openxmlformats.org/officeDocument/2006/relationships/customXml" Target="../ink/ink1010.xml"/><Relationship Id="rId92" Type="http://schemas.openxmlformats.org/officeDocument/2006/relationships/image" Target="../media/image1001.png"/><Relationship Id="rId162" Type="http://schemas.openxmlformats.org/officeDocument/2006/relationships/image" Target="../media/image1034.png"/><Relationship Id="rId2" Type="http://schemas.openxmlformats.org/officeDocument/2006/relationships/notesSlide" Target="../notesSlides/notesSlide7.xml"/><Relationship Id="rId29" Type="http://schemas.openxmlformats.org/officeDocument/2006/relationships/customXml" Target="../ink/ink989.xml"/><Relationship Id="rId24" Type="http://schemas.openxmlformats.org/officeDocument/2006/relationships/image" Target="../media/image967.png"/><Relationship Id="rId40" Type="http://schemas.openxmlformats.org/officeDocument/2006/relationships/image" Target="../media/image975.png"/><Relationship Id="rId45" Type="http://schemas.openxmlformats.org/officeDocument/2006/relationships/customXml" Target="../ink/ink997.xml"/><Relationship Id="rId66" Type="http://schemas.openxmlformats.org/officeDocument/2006/relationships/image" Target="../media/image988.png"/><Relationship Id="rId87" Type="http://schemas.openxmlformats.org/officeDocument/2006/relationships/customXml" Target="../ink/ink1018.xml"/><Relationship Id="rId110" Type="http://schemas.openxmlformats.org/officeDocument/2006/relationships/image" Target="../media/image1009.png"/><Relationship Id="rId115" Type="http://schemas.openxmlformats.org/officeDocument/2006/relationships/customXml" Target="../ink/ink1032.xml"/><Relationship Id="rId131" Type="http://schemas.openxmlformats.org/officeDocument/2006/relationships/customXml" Target="../ink/ink1040.xml"/><Relationship Id="rId136" Type="http://schemas.openxmlformats.org/officeDocument/2006/relationships/image" Target="../media/image1022.png"/><Relationship Id="rId157" Type="http://schemas.openxmlformats.org/officeDocument/2006/relationships/customXml" Target="../ink/ink1053.xml"/><Relationship Id="rId61" Type="http://schemas.openxmlformats.org/officeDocument/2006/relationships/customXml" Target="../ink/ink1005.xml"/><Relationship Id="rId82" Type="http://schemas.openxmlformats.org/officeDocument/2006/relationships/image" Target="../media/image996.png"/><Relationship Id="rId152" Type="http://schemas.openxmlformats.org/officeDocument/2006/relationships/image" Target="../media/image1029.png"/><Relationship Id="rId19" Type="http://schemas.openxmlformats.org/officeDocument/2006/relationships/customXml" Target="../ink/ink984.xml"/><Relationship Id="rId14" Type="http://schemas.openxmlformats.org/officeDocument/2006/relationships/image" Target="../media/image962.png"/><Relationship Id="rId30" Type="http://schemas.openxmlformats.org/officeDocument/2006/relationships/image" Target="../media/image970.png"/><Relationship Id="rId35" Type="http://schemas.openxmlformats.org/officeDocument/2006/relationships/customXml" Target="../ink/ink992.xml"/><Relationship Id="rId56" Type="http://schemas.openxmlformats.org/officeDocument/2006/relationships/image" Target="../media/image983.png"/><Relationship Id="rId77" Type="http://schemas.openxmlformats.org/officeDocument/2006/relationships/customXml" Target="../ink/ink1013.xml"/><Relationship Id="rId100" Type="http://schemas.openxmlformats.org/officeDocument/2006/relationships/image" Target="../media/image1004.png"/><Relationship Id="rId105" Type="http://schemas.openxmlformats.org/officeDocument/2006/relationships/customXml" Target="../ink/ink1027.xml"/><Relationship Id="rId126" Type="http://schemas.openxmlformats.org/officeDocument/2006/relationships/image" Target="../media/image1017.png"/><Relationship Id="rId147" Type="http://schemas.openxmlformats.org/officeDocument/2006/relationships/customXml" Target="../ink/ink1048.xml"/><Relationship Id="rId168" Type="http://schemas.openxmlformats.org/officeDocument/2006/relationships/image" Target="../media/image1037.png"/><Relationship Id="rId8" Type="http://schemas.openxmlformats.org/officeDocument/2006/relationships/image" Target="../media/image4710.png"/><Relationship Id="rId51" Type="http://schemas.openxmlformats.org/officeDocument/2006/relationships/customXml" Target="../ink/ink1000.xml"/><Relationship Id="rId72" Type="http://schemas.openxmlformats.org/officeDocument/2006/relationships/image" Target="../media/image991.png"/><Relationship Id="rId93" Type="http://schemas.openxmlformats.org/officeDocument/2006/relationships/customXml" Target="../ink/ink1021.xml"/><Relationship Id="rId98" Type="http://schemas.openxmlformats.org/officeDocument/2006/relationships/image" Target="../media/image1003.png"/><Relationship Id="rId121" Type="http://schemas.openxmlformats.org/officeDocument/2006/relationships/customXml" Target="../ink/ink1035.xml"/><Relationship Id="rId142" Type="http://schemas.openxmlformats.org/officeDocument/2006/relationships/image" Target="../media/image1024.png"/><Relationship Id="rId163" Type="http://schemas.openxmlformats.org/officeDocument/2006/relationships/customXml" Target="../ink/ink1056.xml"/><Relationship Id="rId3" Type="http://schemas.openxmlformats.org/officeDocument/2006/relationships/image" Target="../media/image4210.png"/><Relationship Id="rId25" Type="http://schemas.openxmlformats.org/officeDocument/2006/relationships/customXml" Target="../ink/ink987.xml"/><Relationship Id="rId46" Type="http://schemas.openxmlformats.org/officeDocument/2006/relationships/image" Target="../media/image978.png"/><Relationship Id="rId67" Type="http://schemas.openxmlformats.org/officeDocument/2006/relationships/customXml" Target="../ink/ink1008.xml"/><Relationship Id="rId116" Type="http://schemas.openxmlformats.org/officeDocument/2006/relationships/image" Target="../media/image1012.png"/><Relationship Id="rId137" Type="http://schemas.openxmlformats.org/officeDocument/2006/relationships/customXml" Target="../ink/ink1043.xml"/><Relationship Id="rId158" Type="http://schemas.openxmlformats.org/officeDocument/2006/relationships/image" Target="../media/image1032.png"/><Relationship Id="rId20" Type="http://schemas.openxmlformats.org/officeDocument/2006/relationships/image" Target="../media/image965.png"/><Relationship Id="rId41" Type="http://schemas.openxmlformats.org/officeDocument/2006/relationships/customXml" Target="../ink/ink995.xml"/><Relationship Id="rId62" Type="http://schemas.openxmlformats.org/officeDocument/2006/relationships/image" Target="../media/image986.png"/><Relationship Id="rId83" Type="http://schemas.openxmlformats.org/officeDocument/2006/relationships/customXml" Target="../ink/ink1016.xml"/><Relationship Id="rId88" Type="http://schemas.openxmlformats.org/officeDocument/2006/relationships/image" Target="../media/image999.png"/><Relationship Id="rId111" Type="http://schemas.openxmlformats.org/officeDocument/2006/relationships/customXml" Target="../ink/ink1030.xml"/><Relationship Id="rId132" Type="http://schemas.openxmlformats.org/officeDocument/2006/relationships/image" Target="../media/image1020.png"/><Relationship Id="rId153" Type="http://schemas.openxmlformats.org/officeDocument/2006/relationships/customXml" Target="../ink/ink1051.xml"/><Relationship Id="rId15" Type="http://schemas.openxmlformats.org/officeDocument/2006/relationships/customXml" Target="../ink/ink982.xml"/><Relationship Id="rId36" Type="http://schemas.openxmlformats.org/officeDocument/2006/relationships/image" Target="../media/image973.png"/><Relationship Id="rId57" Type="http://schemas.openxmlformats.org/officeDocument/2006/relationships/customXml" Target="../ink/ink1003.xml"/><Relationship Id="rId106" Type="http://schemas.openxmlformats.org/officeDocument/2006/relationships/image" Target="../media/image1007.png"/><Relationship Id="rId127" Type="http://schemas.openxmlformats.org/officeDocument/2006/relationships/customXml" Target="../ink/ink1038.xml"/><Relationship Id="rId10" Type="http://schemas.openxmlformats.org/officeDocument/2006/relationships/image" Target="../media/image960.png"/><Relationship Id="rId31" Type="http://schemas.openxmlformats.org/officeDocument/2006/relationships/customXml" Target="../ink/ink990.xml"/><Relationship Id="rId52" Type="http://schemas.openxmlformats.org/officeDocument/2006/relationships/image" Target="../media/image981.png"/><Relationship Id="rId73" Type="http://schemas.openxmlformats.org/officeDocument/2006/relationships/customXml" Target="../ink/ink1011.xml"/><Relationship Id="rId78" Type="http://schemas.openxmlformats.org/officeDocument/2006/relationships/image" Target="../media/image994.png"/><Relationship Id="rId94" Type="http://schemas.openxmlformats.org/officeDocument/2006/relationships/image" Target="../media/image1002.png"/><Relationship Id="rId99" Type="http://schemas.openxmlformats.org/officeDocument/2006/relationships/customXml" Target="../ink/ink1024.xml"/><Relationship Id="rId101" Type="http://schemas.openxmlformats.org/officeDocument/2006/relationships/customXml" Target="../ink/ink1025.xml"/><Relationship Id="rId122" Type="http://schemas.openxmlformats.org/officeDocument/2006/relationships/image" Target="../media/image1015.png"/><Relationship Id="rId143" Type="http://schemas.openxmlformats.org/officeDocument/2006/relationships/customXml" Target="../ink/ink1046.xml"/><Relationship Id="rId148" Type="http://schemas.openxmlformats.org/officeDocument/2006/relationships/image" Target="../media/image1027.png"/><Relationship Id="rId164" Type="http://schemas.openxmlformats.org/officeDocument/2006/relationships/image" Target="../media/image1035.png"/><Relationship Id="rId169" Type="http://schemas.openxmlformats.org/officeDocument/2006/relationships/customXml" Target="../ink/ink1059.xml"/><Relationship Id="rId4" Type="http://schemas.openxmlformats.org/officeDocument/2006/relationships/image" Target="../media/image4310.png"/><Relationship Id="rId9" Type="http://schemas.openxmlformats.org/officeDocument/2006/relationships/customXml" Target="../ink/ink979.xml"/><Relationship Id="rId26" Type="http://schemas.openxmlformats.org/officeDocument/2006/relationships/image" Target="../media/image968.png"/><Relationship Id="rId47" Type="http://schemas.openxmlformats.org/officeDocument/2006/relationships/customXml" Target="../ink/ink998.xml"/><Relationship Id="rId68" Type="http://schemas.openxmlformats.org/officeDocument/2006/relationships/image" Target="../media/image989.png"/><Relationship Id="rId89" Type="http://schemas.openxmlformats.org/officeDocument/2006/relationships/customXml" Target="../ink/ink1019.xml"/><Relationship Id="rId112" Type="http://schemas.openxmlformats.org/officeDocument/2006/relationships/image" Target="../media/image1010.png"/><Relationship Id="rId133" Type="http://schemas.openxmlformats.org/officeDocument/2006/relationships/customXml" Target="../ink/ink1041.xml"/><Relationship Id="rId154" Type="http://schemas.openxmlformats.org/officeDocument/2006/relationships/image" Target="../media/image1030.png"/><Relationship Id="rId16" Type="http://schemas.openxmlformats.org/officeDocument/2006/relationships/image" Target="../media/image963.png"/><Relationship Id="rId37" Type="http://schemas.openxmlformats.org/officeDocument/2006/relationships/customXml" Target="../ink/ink993.xml"/><Relationship Id="rId58" Type="http://schemas.openxmlformats.org/officeDocument/2006/relationships/image" Target="../media/image984.png"/><Relationship Id="rId79" Type="http://schemas.openxmlformats.org/officeDocument/2006/relationships/customXml" Target="../ink/ink1014.xml"/><Relationship Id="rId102" Type="http://schemas.openxmlformats.org/officeDocument/2006/relationships/image" Target="../media/image1005.png"/><Relationship Id="rId123" Type="http://schemas.openxmlformats.org/officeDocument/2006/relationships/customXml" Target="../ink/ink1036.xml"/><Relationship Id="rId144" Type="http://schemas.openxmlformats.org/officeDocument/2006/relationships/image" Target="../media/image1025.png"/><Relationship Id="rId90" Type="http://schemas.openxmlformats.org/officeDocument/2006/relationships/image" Target="../media/image1000.png"/><Relationship Id="rId165" Type="http://schemas.openxmlformats.org/officeDocument/2006/relationships/customXml" Target="../ink/ink1057.xml"/><Relationship Id="rId27" Type="http://schemas.openxmlformats.org/officeDocument/2006/relationships/customXml" Target="../ink/ink988.xml"/><Relationship Id="rId48" Type="http://schemas.openxmlformats.org/officeDocument/2006/relationships/image" Target="../media/image979.png"/><Relationship Id="rId69" Type="http://schemas.openxmlformats.org/officeDocument/2006/relationships/customXml" Target="../ink/ink1009.xml"/><Relationship Id="rId113" Type="http://schemas.openxmlformats.org/officeDocument/2006/relationships/customXml" Target="../ink/ink1031.xml"/><Relationship Id="rId134" Type="http://schemas.openxmlformats.org/officeDocument/2006/relationships/image" Target="../media/image1021.png"/><Relationship Id="rId80" Type="http://schemas.openxmlformats.org/officeDocument/2006/relationships/image" Target="../media/image995.png"/><Relationship Id="rId155" Type="http://schemas.openxmlformats.org/officeDocument/2006/relationships/customXml" Target="../ink/ink1052.xml"/><Relationship Id="rId17" Type="http://schemas.openxmlformats.org/officeDocument/2006/relationships/customXml" Target="../ink/ink983.xml"/><Relationship Id="rId38" Type="http://schemas.openxmlformats.org/officeDocument/2006/relationships/image" Target="../media/image974.png"/><Relationship Id="rId59" Type="http://schemas.openxmlformats.org/officeDocument/2006/relationships/customXml" Target="../ink/ink1004.xml"/><Relationship Id="rId103" Type="http://schemas.openxmlformats.org/officeDocument/2006/relationships/customXml" Target="../ink/ink1026.xml"/><Relationship Id="rId124" Type="http://schemas.openxmlformats.org/officeDocument/2006/relationships/image" Target="../media/image1016.png"/></Relationships>
</file>

<file path=ppt/slides/_rels/slide16.xml.rels><?xml version="1.0" encoding="UTF-8" standalone="yes"?>
<Relationships xmlns="http://schemas.openxmlformats.org/package/2006/relationships"><Relationship Id="rId117" Type="http://schemas.openxmlformats.org/officeDocument/2006/relationships/image" Target="../media/image1090.png"/><Relationship Id="rId21" Type="http://schemas.openxmlformats.org/officeDocument/2006/relationships/image" Target="../media/image1043.png"/><Relationship Id="rId42" Type="http://schemas.openxmlformats.org/officeDocument/2006/relationships/customXml" Target="../ink/ink1073.xml"/><Relationship Id="rId63" Type="http://schemas.openxmlformats.org/officeDocument/2006/relationships/image" Target="../media/image1063.png"/><Relationship Id="rId84" Type="http://schemas.openxmlformats.org/officeDocument/2006/relationships/customXml" Target="../ink/ink1094.xml"/><Relationship Id="rId16" Type="http://schemas.openxmlformats.org/officeDocument/2006/relationships/image" Target="../media/image2510.png"/><Relationship Id="rId107" Type="http://schemas.openxmlformats.org/officeDocument/2006/relationships/image" Target="../media/image1085.png"/><Relationship Id="rId11" Type="http://schemas.openxmlformats.org/officeDocument/2006/relationships/image" Target="../media/image1900.png"/><Relationship Id="rId32" Type="http://schemas.openxmlformats.org/officeDocument/2006/relationships/customXml" Target="../ink/ink1068.xml"/><Relationship Id="rId37" Type="http://schemas.openxmlformats.org/officeDocument/2006/relationships/image" Target="../media/image1051.png"/><Relationship Id="rId53" Type="http://schemas.openxmlformats.org/officeDocument/2006/relationships/image" Target="../media/image1058.png"/><Relationship Id="rId58" Type="http://schemas.openxmlformats.org/officeDocument/2006/relationships/customXml" Target="../ink/ink1081.xml"/><Relationship Id="rId74" Type="http://schemas.openxmlformats.org/officeDocument/2006/relationships/customXml" Target="../ink/ink1089.xml"/><Relationship Id="rId79" Type="http://schemas.openxmlformats.org/officeDocument/2006/relationships/image" Target="../media/image1071.png"/><Relationship Id="rId102" Type="http://schemas.openxmlformats.org/officeDocument/2006/relationships/customXml" Target="../ink/ink1103.xml"/><Relationship Id="rId123" Type="http://schemas.openxmlformats.org/officeDocument/2006/relationships/image" Target="../media/image1093.png"/><Relationship Id="rId128" Type="http://schemas.openxmlformats.org/officeDocument/2006/relationships/customXml" Target="../ink/ink1116.xml"/><Relationship Id="rId5" Type="http://schemas.openxmlformats.org/officeDocument/2006/relationships/image" Target="../media/image10100.png"/><Relationship Id="rId90" Type="http://schemas.openxmlformats.org/officeDocument/2006/relationships/customXml" Target="../ink/ink1097.xml"/><Relationship Id="rId95" Type="http://schemas.openxmlformats.org/officeDocument/2006/relationships/image" Target="../media/image1079.png"/><Relationship Id="rId22" Type="http://schemas.openxmlformats.org/officeDocument/2006/relationships/customXml" Target="../ink/ink1063.xml"/><Relationship Id="rId27" Type="http://schemas.openxmlformats.org/officeDocument/2006/relationships/image" Target="../media/image1046.png"/><Relationship Id="rId43" Type="http://schemas.openxmlformats.org/officeDocument/2006/relationships/image" Target="../media/image1054.png"/><Relationship Id="rId48" Type="http://schemas.openxmlformats.org/officeDocument/2006/relationships/customXml" Target="../ink/ink1076.xml"/><Relationship Id="rId64" Type="http://schemas.openxmlformats.org/officeDocument/2006/relationships/customXml" Target="../ink/ink1084.xml"/><Relationship Id="rId69" Type="http://schemas.openxmlformats.org/officeDocument/2006/relationships/image" Target="../media/image1066.png"/><Relationship Id="rId113" Type="http://schemas.openxmlformats.org/officeDocument/2006/relationships/image" Target="../media/image1088.png"/><Relationship Id="rId118" Type="http://schemas.openxmlformats.org/officeDocument/2006/relationships/customXml" Target="../ink/ink1111.xml"/><Relationship Id="rId134" Type="http://schemas.openxmlformats.org/officeDocument/2006/relationships/customXml" Target="../ink/ink1119.xml"/><Relationship Id="rId80" Type="http://schemas.openxmlformats.org/officeDocument/2006/relationships/customXml" Target="../ink/ink1092.xml"/><Relationship Id="rId85" Type="http://schemas.openxmlformats.org/officeDocument/2006/relationships/image" Target="../media/image1074.png"/><Relationship Id="rId12" Type="http://schemas.openxmlformats.org/officeDocument/2006/relationships/image" Target="../media/image2000.png"/><Relationship Id="rId17" Type="http://schemas.openxmlformats.org/officeDocument/2006/relationships/image" Target="../media/image2610.png"/><Relationship Id="rId33" Type="http://schemas.openxmlformats.org/officeDocument/2006/relationships/image" Target="../media/image1049.png"/><Relationship Id="rId38" Type="http://schemas.openxmlformats.org/officeDocument/2006/relationships/customXml" Target="../ink/ink1071.xml"/><Relationship Id="rId59" Type="http://schemas.openxmlformats.org/officeDocument/2006/relationships/image" Target="../media/image1061.png"/><Relationship Id="rId103" Type="http://schemas.openxmlformats.org/officeDocument/2006/relationships/image" Target="../media/image1083.png"/><Relationship Id="rId108" Type="http://schemas.openxmlformats.org/officeDocument/2006/relationships/customXml" Target="../ink/ink1106.xml"/><Relationship Id="rId124" Type="http://schemas.openxmlformats.org/officeDocument/2006/relationships/customXml" Target="../ink/ink1114.xml"/><Relationship Id="rId129" Type="http://schemas.openxmlformats.org/officeDocument/2006/relationships/image" Target="../media/image1096.png"/><Relationship Id="rId54" Type="http://schemas.openxmlformats.org/officeDocument/2006/relationships/customXml" Target="../ink/ink1079.xml"/><Relationship Id="rId70" Type="http://schemas.openxmlformats.org/officeDocument/2006/relationships/customXml" Target="../ink/ink1087.xml"/><Relationship Id="rId75" Type="http://schemas.openxmlformats.org/officeDocument/2006/relationships/image" Target="../media/image1069.png"/><Relationship Id="rId91" Type="http://schemas.openxmlformats.org/officeDocument/2006/relationships/image" Target="../media/image1077.png"/><Relationship Id="rId96" Type="http://schemas.openxmlformats.org/officeDocument/2006/relationships/customXml" Target="../ink/ink1100.xml"/><Relationship Id="rId1" Type="http://schemas.openxmlformats.org/officeDocument/2006/relationships/slideLayout" Target="../slideLayouts/slideLayout7.xml"/><Relationship Id="rId6" Type="http://schemas.openxmlformats.org/officeDocument/2006/relationships/image" Target="../media/image11110.png"/><Relationship Id="rId23" Type="http://schemas.openxmlformats.org/officeDocument/2006/relationships/image" Target="../media/image1044.png"/><Relationship Id="rId28" Type="http://schemas.openxmlformats.org/officeDocument/2006/relationships/customXml" Target="../ink/ink1066.xml"/><Relationship Id="rId49" Type="http://schemas.openxmlformats.org/officeDocument/2006/relationships/image" Target="../media/image1056.png"/><Relationship Id="rId114" Type="http://schemas.openxmlformats.org/officeDocument/2006/relationships/customXml" Target="../ink/ink1109.xml"/><Relationship Id="rId119" Type="http://schemas.openxmlformats.org/officeDocument/2006/relationships/image" Target="../media/image1091.png"/><Relationship Id="rId44" Type="http://schemas.openxmlformats.org/officeDocument/2006/relationships/customXml" Target="../ink/ink1074.xml"/><Relationship Id="rId60" Type="http://schemas.openxmlformats.org/officeDocument/2006/relationships/customXml" Target="../ink/ink1082.xml"/><Relationship Id="rId65" Type="http://schemas.openxmlformats.org/officeDocument/2006/relationships/image" Target="../media/image1064.png"/><Relationship Id="rId81" Type="http://schemas.openxmlformats.org/officeDocument/2006/relationships/image" Target="../media/image1072.png"/><Relationship Id="rId86" Type="http://schemas.openxmlformats.org/officeDocument/2006/relationships/customXml" Target="../ink/ink1095.xml"/><Relationship Id="rId130" Type="http://schemas.openxmlformats.org/officeDocument/2006/relationships/customXml" Target="../ink/ink1117.xml"/><Relationship Id="rId135" Type="http://schemas.openxmlformats.org/officeDocument/2006/relationships/image" Target="../media/image1099.png"/><Relationship Id="rId13" Type="http://schemas.openxmlformats.org/officeDocument/2006/relationships/image" Target="../media/image2100.png"/><Relationship Id="rId18" Type="http://schemas.openxmlformats.org/officeDocument/2006/relationships/customXml" Target="../ink/ink1061.xml"/><Relationship Id="rId39" Type="http://schemas.openxmlformats.org/officeDocument/2006/relationships/image" Target="../media/image1052.png"/><Relationship Id="rId109" Type="http://schemas.openxmlformats.org/officeDocument/2006/relationships/image" Target="../media/image1086.png"/><Relationship Id="rId34" Type="http://schemas.openxmlformats.org/officeDocument/2006/relationships/customXml" Target="../ink/ink1069.xml"/><Relationship Id="rId50" Type="http://schemas.openxmlformats.org/officeDocument/2006/relationships/customXml" Target="../ink/ink1077.xml"/><Relationship Id="rId55" Type="http://schemas.openxmlformats.org/officeDocument/2006/relationships/image" Target="../media/image1059.png"/><Relationship Id="rId76" Type="http://schemas.openxmlformats.org/officeDocument/2006/relationships/customXml" Target="../ink/ink1090.xml"/><Relationship Id="rId97" Type="http://schemas.openxmlformats.org/officeDocument/2006/relationships/image" Target="../media/image1080.png"/><Relationship Id="rId104" Type="http://schemas.openxmlformats.org/officeDocument/2006/relationships/customXml" Target="../ink/ink1104.xml"/><Relationship Id="rId120" Type="http://schemas.openxmlformats.org/officeDocument/2006/relationships/customXml" Target="../ink/ink1112.xml"/><Relationship Id="rId125" Type="http://schemas.openxmlformats.org/officeDocument/2006/relationships/image" Target="../media/image1094.png"/><Relationship Id="rId7" Type="http://schemas.openxmlformats.org/officeDocument/2006/relationships/image" Target="../media/image1210.png"/><Relationship Id="rId71" Type="http://schemas.openxmlformats.org/officeDocument/2006/relationships/image" Target="../media/image1067.png"/><Relationship Id="rId92" Type="http://schemas.openxmlformats.org/officeDocument/2006/relationships/customXml" Target="../ink/ink1098.xml"/><Relationship Id="rId2" Type="http://schemas.openxmlformats.org/officeDocument/2006/relationships/notesSlide" Target="../notesSlides/notesSlide8.xml"/><Relationship Id="rId29" Type="http://schemas.openxmlformats.org/officeDocument/2006/relationships/image" Target="../media/image1047.png"/><Relationship Id="rId24" Type="http://schemas.openxmlformats.org/officeDocument/2006/relationships/customXml" Target="../ink/ink1064.xml"/><Relationship Id="rId40" Type="http://schemas.openxmlformats.org/officeDocument/2006/relationships/customXml" Target="../ink/ink1072.xml"/><Relationship Id="rId45" Type="http://schemas.openxmlformats.org/officeDocument/2006/relationships/image" Target="../media/image37.png"/><Relationship Id="rId66" Type="http://schemas.openxmlformats.org/officeDocument/2006/relationships/customXml" Target="../ink/ink1085.xml"/><Relationship Id="rId87" Type="http://schemas.openxmlformats.org/officeDocument/2006/relationships/image" Target="../media/image1075.png"/><Relationship Id="rId110" Type="http://schemas.openxmlformats.org/officeDocument/2006/relationships/customXml" Target="../ink/ink1107.xml"/><Relationship Id="rId115" Type="http://schemas.openxmlformats.org/officeDocument/2006/relationships/image" Target="../media/image1089.png"/><Relationship Id="rId131" Type="http://schemas.openxmlformats.org/officeDocument/2006/relationships/image" Target="../media/image1097.png"/><Relationship Id="rId61" Type="http://schemas.openxmlformats.org/officeDocument/2006/relationships/image" Target="../media/image1062.png"/><Relationship Id="rId82" Type="http://schemas.openxmlformats.org/officeDocument/2006/relationships/customXml" Target="../ink/ink1093.xml"/><Relationship Id="rId19" Type="http://schemas.openxmlformats.org/officeDocument/2006/relationships/image" Target="../media/image1042.png"/><Relationship Id="rId14" Type="http://schemas.openxmlformats.org/officeDocument/2006/relationships/image" Target="../media/image2200.png"/><Relationship Id="rId30" Type="http://schemas.openxmlformats.org/officeDocument/2006/relationships/customXml" Target="../ink/ink1067.xml"/><Relationship Id="rId35" Type="http://schemas.openxmlformats.org/officeDocument/2006/relationships/image" Target="../media/image1050.png"/><Relationship Id="rId56" Type="http://schemas.openxmlformats.org/officeDocument/2006/relationships/customXml" Target="../ink/ink1080.xml"/><Relationship Id="rId77" Type="http://schemas.openxmlformats.org/officeDocument/2006/relationships/image" Target="../media/image1070.png"/><Relationship Id="rId100" Type="http://schemas.openxmlformats.org/officeDocument/2006/relationships/customXml" Target="../ink/ink1102.xml"/><Relationship Id="rId105" Type="http://schemas.openxmlformats.org/officeDocument/2006/relationships/image" Target="../media/image1084.png"/><Relationship Id="rId126" Type="http://schemas.openxmlformats.org/officeDocument/2006/relationships/customXml" Target="../ink/ink1115.xml"/><Relationship Id="rId8" Type="http://schemas.openxmlformats.org/officeDocument/2006/relationships/image" Target="../media/image1310.png"/><Relationship Id="rId51" Type="http://schemas.openxmlformats.org/officeDocument/2006/relationships/image" Target="../media/image1057.png"/><Relationship Id="rId72" Type="http://schemas.openxmlformats.org/officeDocument/2006/relationships/customXml" Target="../ink/ink1088.xml"/><Relationship Id="rId93" Type="http://schemas.openxmlformats.org/officeDocument/2006/relationships/image" Target="../media/image1078.png"/><Relationship Id="rId98" Type="http://schemas.openxmlformats.org/officeDocument/2006/relationships/customXml" Target="../ink/ink1101.xml"/><Relationship Id="rId121" Type="http://schemas.openxmlformats.org/officeDocument/2006/relationships/image" Target="../media/image1092.png"/><Relationship Id="rId3" Type="http://schemas.openxmlformats.org/officeDocument/2006/relationships/image" Target="../media/image1040.png"/><Relationship Id="rId25" Type="http://schemas.openxmlformats.org/officeDocument/2006/relationships/image" Target="../media/image1045.png"/><Relationship Id="rId46" Type="http://schemas.openxmlformats.org/officeDocument/2006/relationships/customXml" Target="../ink/ink1075.xml"/><Relationship Id="rId67" Type="http://schemas.openxmlformats.org/officeDocument/2006/relationships/image" Target="../media/image1065.png"/><Relationship Id="rId116" Type="http://schemas.openxmlformats.org/officeDocument/2006/relationships/customXml" Target="../ink/ink1110.xml"/><Relationship Id="rId20" Type="http://schemas.openxmlformats.org/officeDocument/2006/relationships/customXml" Target="../ink/ink1062.xml"/><Relationship Id="rId41" Type="http://schemas.openxmlformats.org/officeDocument/2006/relationships/image" Target="../media/image1053.png"/><Relationship Id="rId62" Type="http://schemas.openxmlformats.org/officeDocument/2006/relationships/customXml" Target="../ink/ink1083.xml"/><Relationship Id="rId83" Type="http://schemas.openxmlformats.org/officeDocument/2006/relationships/image" Target="../media/image1073.png"/><Relationship Id="rId88" Type="http://schemas.openxmlformats.org/officeDocument/2006/relationships/customXml" Target="../ink/ink1096.xml"/><Relationship Id="rId111" Type="http://schemas.openxmlformats.org/officeDocument/2006/relationships/image" Target="../media/image1087.png"/><Relationship Id="rId132" Type="http://schemas.openxmlformats.org/officeDocument/2006/relationships/customXml" Target="../ink/ink1118.xml"/><Relationship Id="rId15" Type="http://schemas.openxmlformats.org/officeDocument/2006/relationships/image" Target="../media/image2400.png"/><Relationship Id="rId36" Type="http://schemas.openxmlformats.org/officeDocument/2006/relationships/customXml" Target="../ink/ink1070.xml"/><Relationship Id="rId57" Type="http://schemas.openxmlformats.org/officeDocument/2006/relationships/image" Target="../media/image1060.png"/><Relationship Id="rId106" Type="http://schemas.openxmlformats.org/officeDocument/2006/relationships/customXml" Target="../ink/ink1105.xml"/><Relationship Id="rId127" Type="http://schemas.openxmlformats.org/officeDocument/2006/relationships/image" Target="../media/image1095.png"/><Relationship Id="rId10" Type="http://schemas.openxmlformats.org/officeDocument/2006/relationships/image" Target="../media/image1700.png"/><Relationship Id="rId31" Type="http://schemas.openxmlformats.org/officeDocument/2006/relationships/image" Target="../media/image1048.png"/><Relationship Id="rId52" Type="http://schemas.openxmlformats.org/officeDocument/2006/relationships/customXml" Target="../ink/ink1078.xml"/><Relationship Id="rId73" Type="http://schemas.openxmlformats.org/officeDocument/2006/relationships/image" Target="../media/image1068.png"/><Relationship Id="rId78" Type="http://schemas.openxmlformats.org/officeDocument/2006/relationships/customXml" Target="../ink/ink1091.xml"/><Relationship Id="rId94" Type="http://schemas.openxmlformats.org/officeDocument/2006/relationships/customXml" Target="../ink/ink1099.xml"/><Relationship Id="rId99" Type="http://schemas.openxmlformats.org/officeDocument/2006/relationships/image" Target="../media/image1081.png"/><Relationship Id="rId101" Type="http://schemas.openxmlformats.org/officeDocument/2006/relationships/image" Target="../media/image1082.png"/><Relationship Id="rId122" Type="http://schemas.openxmlformats.org/officeDocument/2006/relationships/customXml" Target="../ink/ink1113.xml"/><Relationship Id="rId4" Type="http://schemas.openxmlformats.org/officeDocument/2006/relationships/image" Target="../media/image1041.png"/><Relationship Id="rId9" Type="http://schemas.openxmlformats.org/officeDocument/2006/relationships/image" Target="../media/image1600.png"/><Relationship Id="rId26" Type="http://schemas.openxmlformats.org/officeDocument/2006/relationships/customXml" Target="../ink/ink1065.xml"/><Relationship Id="rId47" Type="http://schemas.openxmlformats.org/officeDocument/2006/relationships/image" Target="../media/image1055.png"/><Relationship Id="rId68" Type="http://schemas.openxmlformats.org/officeDocument/2006/relationships/customXml" Target="../ink/ink1086.xml"/><Relationship Id="rId89" Type="http://schemas.openxmlformats.org/officeDocument/2006/relationships/image" Target="../media/image1076.png"/><Relationship Id="rId112" Type="http://schemas.openxmlformats.org/officeDocument/2006/relationships/customXml" Target="../ink/ink1108.xml"/><Relationship Id="rId133" Type="http://schemas.openxmlformats.org/officeDocument/2006/relationships/image" Target="../media/image1098.png"/></Relationships>
</file>

<file path=ppt/slides/_rels/slide17.xml.rels><?xml version="1.0" encoding="UTF-8" standalone="yes"?>
<Relationships xmlns="http://schemas.openxmlformats.org/package/2006/relationships"><Relationship Id="rId8" Type="http://schemas.openxmlformats.org/officeDocument/2006/relationships/image" Target="../media/image1102.png"/><Relationship Id="rId3" Type="http://schemas.openxmlformats.org/officeDocument/2006/relationships/customXml" Target="../ink/ink1120.xml"/><Relationship Id="rId7" Type="http://schemas.openxmlformats.org/officeDocument/2006/relationships/customXml" Target="../ink/ink1122.xml"/><Relationship Id="rId12" Type="http://schemas.openxmlformats.org/officeDocument/2006/relationships/image" Target="../media/image110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01.png"/><Relationship Id="rId11" Type="http://schemas.openxmlformats.org/officeDocument/2006/relationships/customXml" Target="../ink/ink1124.xml"/><Relationship Id="rId5" Type="http://schemas.openxmlformats.org/officeDocument/2006/relationships/customXml" Target="../ink/ink1121.xml"/><Relationship Id="rId10" Type="http://schemas.openxmlformats.org/officeDocument/2006/relationships/image" Target="../media/image1103.png"/><Relationship Id="rId4" Type="http://schemas.openxmlformats.org/officeDocument/2006/relationships/image" Target="../media/image1100.png"/><Relationship Id="rId9" Type="http://schemas.openxmlformats.org/officeDocument/2006/relationships/customXml" Target="../ink/ink1123.xml"/></Relationships>
</file>

<file path=ppt/slides/_rels/slide18.xml.rels><?xml version="1.0" encoding="UTF-8" standalone="yes"?>
<Relationships xmlns="http://schemas.openxmlformats.org/package/2006/relationships"><Relationship Id="rId13" Type="http://schemas.openxmlformats.org/officeDocument/2006/relationships/image" Target="../media/image1110.png"/><Relationship Id="rId18" Type="http://schemas.openxmlformats.org/officeDocument/2006/relationships/customXml" Target="../ink/ink1133.xml"/><Relationship Id="rId26" Type="http://schemas.openxmlformats.org/officeDocument/2006/relationships/customXml" Target="../ink/ink1137.xml"/><Relationship Id="rId39" Type="http://schemas.openxmlformats.org/officeDocument/2006/relationships/image" Target="../media/image1123.png"/><Relationship Id="rId21" Type="http://schemas.openxmlformats.org/officeDocument/2006/relationships/image" Target="../media/image1114.png"/><Relationship Id="rId34" Type="http://schemas.openxmlformats.org/officeDocument/2006/relationships/customXml" Target="../ink/ink1141.xml"/><Relationship Id="rId42" Type="http://schemas.openxmlformats.org/officeDocument/2006/relationships/customXml" Target="../ink/ink1145.xml"/><Relationship Id="rId47" Type="http://schemas.openxmlformats.org/officeDocument/2006/relationships/image" Target="../media/image1127.png"/><Relationship Id="rId50" Type="http://schemas.openxmlformats.org/officeDocument/2006/relationships/customXml" Target="../ink/ink1149.xml"/><Relationship Id="rId55" Type="http://schemas.openxmlformats.org/officeDocument/2006/relationships/image" Target="../media/image1131.png"/><Relationship Id="rId7" Type="http://schemas.openxmlformats.org/officeDocument/2006/relationships/image" Target="../media/image1107.png"/><Relationship Id="rId2" Type="http://schemas.openxmlformats.org/officeDocument/2006/relationships/customXml" Target="../ink/ink1125.xml"/><Relationship Id="rId16" Type="http://schemas.openxmlformats.org/officeDocument/2006/relationships/customXml" Target="../ink/ink1132.xml"/><Relationship Id="rId29" Type="http://schemas.openxmlformats.org/officeDocument/2006/relationships/image" Target="../media/image1118.png"/><Relationship Id="rId11" Type="http://schemas.openxmlformats.org/officeDocument/2006/relationships/image" Target="../media/image1109.png"/><Relationship Id="rId24" Type="http://schemas.openxmlformats.org/officeDocument/2006/relationships/customXml" Target="../ink/ink1136.xml"/><Relationship Id="rId32" Type="http://schemas.openxmlformats.org/officeDocument/2006/relationships/customXml" Target="../ink/ink1140.xml"/><Relationship Id="rId37" Type="http://schemas.openxmlformats.org/officeDocument/2006/relationships/image" Target="../media/image1122.png"/><Relationship Id="rId40" Type="http://schemas.openxmlformats.org/officeDocument/2006/relationships/customXml" Target="../ink/ink1144.xml"/><Relationship Id="rId45" Type="http://schemas.openxmlformats.org/officeDocument/2006/relationships/image" Target="../media/image1126.png"/><Relationship Id="rId53" Type="http://schemas.openxmlformats.org/officeDocument/2006/relationships/image" Target="../media/image1130.png"/><Relationship Id="rId5" Type="http://schemas.openxmlformats.org/officeDocument/2006/relationships/image" Target="../media/image1106.png"/><Relationship Id="rId10" Type="http://schemas.openxmlformats.org/officeDocument/2006/relationships/customXml" Target="../ink/ink1129.xml"/><Relationship Id="rId19" Type="http://schemas.openxmlformats.org/officeDocument/2006/relationships/image" Target="../media/image1113.png"/><Relationship Id="rId31" Type="http://schemas.openxmlformats.org/officeDocument/2006/relationships/image" Target="../media/image1119.png"/><Relationship Id="rId44" Type="http://schemas.openxmlformats.org/officeDocument/2006/relationships/customXml" Target="../ink/ink1146.xml"/><Relationship Id="rId52" Type="http://schemas.openxmlformats.org/officeDocument/2006/relationships/customXml" Target="../ink/ink1150.xml"/><Relationship Id="rId4" Type="http://schemas.openxmlformats.org/officeDocument/2006/relationships/customXml" Target="../ink/ink1126.xml"/><Relationship Id="rId9" Type="http://schemas.openxmlformats.org/officeDocument/2006/relationships/image" Target="../media/image1108.png"/><Relationship Id="rId14" Type="http://schemas.openxmlformats.org/officeDocument/2006/relationships/customXml" Target="../ink/ink1131.xml"/><Relationship Id="rId22" Type="http://schemas.openxmlformats.org/officeDocument/2006/relationships/customXml" Target="../ink/ink1135.xml"/><Relationship Id="rId27" Type="http://schemas.openxmlformats.org/officeDocument/2006/relationships/image" Target="../media/image1117.png"/><Relationship Id="rId30" Type="http://schemas.openxmlformats.org/officeDocument/2006/relationships/customXml" Target="../ink/ink1139.xml"/><Relationship Id="rId35" Type="http://schemas.openxmlformats.org/officeDocument/2006/relationships/image" Target="../media/image1121.png"/><Relationship Id="rId43" Type="http://schemas.openxmlformats.org/officeDocument/2006/relationships/image" Target="../media/image1125.png"/><Relationship Id="rId48" Type="http://schemas.openxmlformats.org/officeDocument/2006/relationships/customXml" Target="../ink/ink1148.xml"/><Relationship Id="rId8" Type="http://schemas.openxmlformats.org/officeDocument/2006/relationships/customXml" Target="../ink/ink1128.xml"/><Relationship Id="rId51" Type="http://schemas.openxmlformats.org/officeDocument/2006/relationships/image" Target="../media/image1129.png"/><Relationship Id="rId3" Type="http://schemas.openxmlformats.org/officeDocument/2006/relationships/image" Target="../media/image1105.png"/><Relationship Id="rId12" Type="http://schemas.openxmlformats.org/officeDocument/2006/relationships/customXml" Target="../ink/ink1130.xml"/><Relationship Id="rId17" Type="http://schemas.openxmlformats.org/officeDocument/2006/relationships/image" Target="../media/image1112.png"/><Relationship Id="rId25" Type="http://schemas.openxmlformats.org/officeDocument/2006/relationships/image" Target="../media/image1116.png"/><Relationship Id="rId33" Type="http://schemas.openxmlformats.org/officeDocument/2006/relationships/image" Target="../media/image1120.png"/><Relationship Id="rId38" Type="http://schemas.openxmlformats.org/officeDocument/2006/relationships/customXml" Target="../ink/ink1143.xml"/><Relationship Id="rId46" Type="http://schemas.openxmlformats.org/officeDocument/2006/relationships/customXml" Target="../ink/ink1147.xml"/><Relationship Id="rId20" Type="http://schemas.openxmlformats.org/officeDocument/2006/relationships/customXml" Target="../ink/ink1134.xml"/><Relationship Id="rId41" Type="http://schemas.openxmlformats.org/officeDocument/2006/relationships/image" Target="../media/image1124.png"/><Relationship Id="rId54" Type="http://schemas.openxmlformats.org/officeDocument/2006/relationships/customXml" Target="../ink/ink1151.xml"/><Relationship Id="rId1" Type="http://schemas.openxmlformats.org/officeDocument/2006/relationships/slideLayout" Target="../slideLayouts/slideLayout1.xml"/><Relationship Id="rId6" Type="http://schemas.openxmlformats.org/officeDocument/2006/relationships/customXml" Target="../ink/ink1127.xml"/><Relationship Id="rId15" Type="http://schemas.openxmlformats.org/officeDocument/2006/relationships/image" Target="../media/image1111.png"/><Relationship Id="rId23" Type="http://schemas.openxmlformats.org/officeDocument/2006/relationships/image" Target="../media/image1115.png"/><Relationship Id="rId28" Type="http://schemas.openxmlformats.org/officeDocument/2006/relationships/customXml" Target="../ink/ink1138.xml"/><Relationship Id="rId36" Type="http://schemas.openxmlformats.org/officeDocument/2006/relationships/customXml" Target="../ink/ink1142.xml"/><Relationship Id="rId49" Type="http://schemas.openxmlformats.org/officeDocument/2006/relationships/image" Target="../media/image11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591.png"/><Relationship Id="rId18" Type="http://schemas.openxmlformats.org/officeDocument/2006/relationships/customXml" Target="../ink/ink12.xml"/><Relationship Id="rId3" Type="http://schemas.openxmlformats.org/officeDocument/2006/relationships/image" Target="../media/image586.png"/><Relationship Id="rId7" Type="http://schemas.openxmlformats.org/officeDocument/2006/relationships/image" Target="../media/image588.png"/><Relationship Id="rId12" Type="http://schemas.openxmlformats.org/officeDocument/2006/relationships/customXml" Target="../ink/ink9.xml"/><Relationship Id="rId17" Type="http://schemas.openxmlformats.org/officeDocument/2006/relationships/image" Target="../media/image593.png"/><Relationship Id="rId2" Type="http://schemas.openxmlformats.org/officeDocument/2006/relationships/customXml" Target="../ink/ink4.xml"/><Relationship Id="rId16"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590.png"/><Relationship Id="rId5" Type="http://schemas.openxmlformats.org/officeDocument/2006/relationships/image" Target="../media/image587.png"/><Relationship Id="rId15" Type="http://schemas.openxmlformats.org/officeDocument/2006/relationships/image" Target="../media/image592.png"/><Relationship Id="rId10" Type="http://schemas.openxmlformats.org/officeDocument/2006/relationships/customXml" Target="../ink/ink8.xml"/><Relationship Id="rId19" Type="http://schemas.openxmlformats.org/officeDocument/2006/relationships/image" Target="../media/image594.png"/><Relationship Id="rId4" Type="http://schemas.openxmlformats.org/officeDocument/2006/relationships/customXml" Target="../ink/ink5.xml"/><Relationship Id="rId9" Type="http://schemas.openxmlformats.org/officeDocument/2006/relationships/image" Target="../media/image589.png"/><Relationship Id="rId14" Type="http://schemas.openxmlformats.org/officeDocument/2006/relationships/customXml" Target="../ink/ink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00.png"/><Relationship Id="rId2" Type="http://schemas.openxmlformats.org/officeDocument/2006/relationships/image" Target="../media/image22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95.png"/><Relationship Id="rId7" Type="http://schemas.openxmlformats.org/officeDocument/2006/relationships/image" Target="../media/image597.png"/><Relationship Id="rId2"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596.png"/><Relationship Id="rId4" Type="http://schemas.openxmlformats.org/officeDocument/2006/relationships/customXml" Target="../ink/ink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3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2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9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1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1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598.png"/><Relationship Id="rId7" Type="http://schemas.openxmlformats.org/officeDocument/2006/relationships/image" Target="../media/image600.png"/><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602.png"/><Relationship Id="rId5" Type="http://schemas.openxmlformats.org/officeDocument/2006/relationships/image" Target="../media/image599.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601.png"/></Relationships>
</file>

<file path=ppt/slides/_rels/slide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608.png"/><Relationship Id="rId3" Type="http://schemas.openxmlformats.org/officeDocument/2006/relationships/image" Target="../media/image603.png"/><Relationship Id="rId7" Type="http://schemas.openxmlformats.org/officeDocument/2006/relationships/image" Target="../media/image605.png"/><Relationship Id="rId12" Type="http://schemas.openxmlformats.org/officeDocument/2006/relationships/customXml" Target="../ink/ink26.xml"/><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607.png"/><Relationship Id="rId5" Type="http://schemas.openxmlformats.org/officeDocument/2006/relationships/image" Target="../media/image604.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606.png"/></Relationships>
</file>

<file path=ppt/slides/_rels/slide6.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27.xml"/><Relationship Id="rId1" Type="http://schemas.openxmlformats.org/officeDocument/2006/relationships/slideLayout" Target="../slideLayouts/slideLayout1.xml"/><Relationship Id="rId6" Type="http://schemas.openxmlformats.org/officeDocument/2006/relationships/customXml" Target="../ink/ink29.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6" Type="http://schemas.openxmlformats.org/officeDocument/2006/relationships/customXml" Target="../ink/ink44.xml"/><Relationship Id="rId21" Type="http://schemas.openxmlformats.org/officeDocument/2006/relationships/image" Target="../media/image19.png"/><Relationship Id="rId42" Type="http://schemas.openxmlformats.org/officeDocument/2006/relationships/customXml" Target="../ink/ink52.xml"/><Relationship Id="rId47" Type="http://schemas.openxmlformats.org/officeDocument/2006/relationships/image" Target="../media/image32.png"/><Relationship Id="rId63" Type="http://schemas.openxmlformats.org/officeDocument/2006/relationships/customXml" Target="../ink/ink63.xml"/><Relationship Id="rId68" Type="http://schemas.openxmlformats.org/officeDocument/2006/relationships/image" Target="../media/image42.png"/><Relationship Id="rId16" Type="http://schemas.openxmlformats.org/officeDocument/2006/relationships/customXml" Target="../ink/ink39.xml"/><Relationship Id="rId11" Type="http://schemas.openxmlformats.org/officeDocument/2006/relationships/image" Target="../media/image14.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27.png"/><Relationship Id="rId40" Type="http://schemas.openxmlformats.org/officeDocument/2006/relationships/customXml" Target="../ink/ink51.xml"/><Relationship Id="rId45" Type="http://schemas.openxmlformats.org/officeDocument/2006/relationships/image" Target="../media/image31.png"/><Relationship Id="rId53" Type="http://schemas.openxmlformats.org/officeDocument/2006/relationships/image" Target="../media/image35.png"/><Relationship Id="rId58" Type="http://schemas.openxmlformats.org/officeDocument/2006/relationships/customXml" Target="../ink/ink60.xml"/><Relationship Id="rId66" Type="http://schemas.openxmlformats.org/officeDocument/2006/relationships/image" Target="../media/image41.png"/><Relationship Id="rId74" Type="http://schemas.openxmlformats.org/officeDocument/2006/relationships/image" Target="../media/image45.png"/><Relationship Id="rId5" Type="http://schemas.openxmlformats.org/officeDocument/2006/relationships/image" Target="../media/image11.png"/><Relationship Id="rId61" Type="http://schemas.openxmlformats.org/officeDocument/2006/relationships/image" Target="../media/image39.png"/><Relationship Id="rId19" Type="http://schemas.openxmlformats.org/officeDocument/2006/relationships/image" Target="../media/image18.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22.png"/><Relationship Id="rId30" Type="http://schemas.openxmlformats.org/officeDocument/2006/relationships/customXml" Target="../ink/ink46.xml"/><Relationship Id="rId35" Type="http://schemas.openxmlformats.org/officeDocument/2006/relationships/image" Target="../media/image26.png"/><Relationship Id="rId43" Type="http://schemas.openxmlformats.org/officeDocument/2006/relationships/image" Target="../media/image30.png"/><Relationship Id="rId48" Type="http://schemas.openxmlformats.org/officeDocument/2006/relationships/customXml" Target="../ink/ink55.xml"/><Relationship Id="rId56" Type="http://schemas.openxmlformats.org/officeDocument/2006/relationships/customXml" Target="../ink/ink59.xml"/><Relationship Id="rId64" Type="http://schemas.openxmlformats.org/officeDocument/2006/relationships/image" Target="../media/image40.png"/><Relationship Id="rId69" Type="http://schemas.openxmlformats.org/officeDocument/2006/relationships/customXml" Target="../ink/ink66.xml"/><Relationship Id="rId77" Type="http://schemas.openxmlformats.org/officeDocument/2006/relationships/customXml" Target="../ink/ink70.xml"/><Relationship Id="rId8" Type="http://schemas.openxmlformats.org/officeDocument/2006/relationships/customXml" Target="../ink/ink35.xml"/><Relationship Id="rId51" Type="http://schemas.openxmlformats.org/officeDocument/2006/relationships/image" Target="../media/image34.png"/><Relationship Id="rId72" Type="http://schemas.openxmlformats.org/officeDocument/2006/relationships/image" Target="../media/image44.png"/><Relationship Id="rId3" Type="http://schemas.openxmlformats.org/officeDocument/2006/relationships/image" Target="../media/image10.png"/><Relationship Id="rId12" Type="http://schemas.openxmlformats.org/officeDocument/2006/relationships/customXml" Target="../ink/ink37.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38" Type="http://schemas.openxmlformats.org/officeDocument/2006/relationships/customXml" Target="../ink/ink50.xml"/><Relationship Id="rId46" Type="http://schemas.openxmlformats.org/officeDocument/2006/relationships/customXml" Target="../ink/ink54.xml"/><Relationship Id="rId59" Type="http://schemas.openxmlformats.org/officeDocument/2006/relationships/image" Target="../media/image38.png"/><Relationship Id="rId67" Type="http://schemas.openxmlformats.org/officeDocument/2006/relationships/customXml" Target="../ink/ink65.xml"/><Relationship Id="rId20" Type="http://schemas.openxmlformats.org/officeDocument/2006/relationships/customXml" Target="../ink/ink41.xml"/><Relationship Id="rId41" Type="http://schemas.openxmlformats.org/officeDocument/2006/relationships/image" Target="../media/image29.png"/><Relationship Id="rId54" Type="http://schemas.openxmlformats.org/officeDocument/2006/relationships/customXml" Target="../ink/ink58.xml"/><Relationship Id="rId62" Type="http://schemas.openxmlformats.org/officeDocument/2006/relationships/customXml" Target="../ink/ink62.xml"/><Relationship Id="rId70" Type="http://schemas.openxmlformats.org/officeDocument/2006/relationships/image" Target="../media/image43.png"/><Relationship Id="rId75"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customXml" Target="../ink/ink34.xml"/><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33.png"/><Relationship Id="rId57" Type="http://schemas.openxmlformats.org/officeDocument/2006/relationships/image" Target="../media/image37.png"/><Relationship Id="rId10" Type="http://schemas.openxmlformats.org/officeDocument/2006/relationships/customXml" Target="../ink/ink36.xml"/><Relationship Id="rId31" Type="http://schemas.openxmlformats.org/officeDocument/2006/relationships/image" Target="../media/image24.png"/><Relationship Id="rId44" Type="http://schemas.openxmlformats.org/officeDocument/2006/relationships/customXml" Target="../ink/ink53.xml"/><Relationship Id="rId52" Type="http://schemas.openxmlformats.org/officeDocument/2006/relationships/customXml" Target="../ink/ink57.xml"/><Relationship Id="rId60" Type="http://schemas.openxmlformats.org/officeDocument/2006/relationships/customXml" Target="../ink/ink61.xml"/><Relationship Id="rId65" Type="http://schemas.openxmlformats.org/officeDocument/2006/relationships/customXml" Target="../ink/ink64.xml"/><Relationship Id="rId73" Type="http://schemas.openxmlformats.org/officeDocument/2006/relationships/customXml" Target="../ink/ink68.xml"/><Relationship Id="rId78" Type="http://schemas.openxmlformats.org/officeDocument/2006/relationships/image" Target="../media/image47.png"/><Relationship Id="rId4" Type="http://schemas.openxmlformats.org/officeDocument/2006/relationships/customXml" Target="../ink/ink33.xml"/><Relationship Id="rId9"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customXml" Target="../ink/ink40.xml"/><Relationship Id="rId39" Type="http://schemas.openxmlformats.org/officeDocument/2006/relationships/image" Target="../media/image28.png"/><Relationship Id="rId34" Type="http://schemas.openxmlformats.org/officeDocument/2006/relationships/customXml" Target="../ink/ink48.xml"/><Relationship Id="rId50" Type="http://schemas.openxmlformats.org/officeDocument/2006/relationships/customXml" Target="../ink/ink56.xml"/><Relationship Id="rId55" Type="http://schemas.openxmlformats.org/officeDocument/2006/relationships/image" Target="../media/image36.png"/><Relationship Id="rId76" Type="http://schemas.openxmlformats.org/officeDocument/2006/relationships/image" Target="../media/image46.png"/><Relationship Id="rId7" Type="http://schemas.openxmlformats.org/officeDocument/2006/relationships/image" Target="../media/image12.png"/><Relationship Id="rId71" Type="http://schemas.openxmlformats.org/officeDocument/2006/relationships/customXml" Target="../ink/ink67.xml"/><Relationship Id="rId2" Type="http://schemas.openxmlformats.org/officeDocument/2006/relationships/customXml" Target="../ink/ink32.xml"/><Relationship Id="rId29" Type="http://schemas.openxmlformats.org/officeDocument/2006/relationships/image" Target="../media/image23.png"/></Relationships>
</file>

<file path=ppt/slides/_rels/slide8.xml.rels><?xml version="1.0" encoding="UTF-8" standalone="yes"?>
<Relationships xmlns="http://schemas.openxmlformats.org/package/2006/relationships"><Relationship Id="rId117" Type="http://schemas.openxmlformats.org/officeDocument/2006/relationships/customXml" Target="../ink/ink129.xml"/><Relationship Id="rId299" Type="http://schemas.openxmlformats.org/officeDocument/2006/relationships/customXml" Target="../ink/ink220.xml"/><Relationship Id="rId21" Type="http://schemas.openxmlformats.org/officeDocument/2006/relationships/image" Target="../media/image57.png"/><Relationship Id="rId63" Type="http://schemas.openxmlformats.org/officeDocument/2006/relationships/customXml" Target="../ink/ink102.xml"/><Relationship Id="rId159" Type="http://schemas.openxmlformats.org/officeDocument/2006/relationships/customXml" Target="../ink/ink150.xml"/><Relationship Id="rId324" Type="http://schemas.openxmlformats.org/officeDocument/2006/relationships/image" Target="../media/image208.png"/><Relationship Id="rId366" Type="http://schemas.openxmlformats.org/officeDocument/2006/relationships/image" Target="../media/image229.png"/><Relationship Id="rId170" Type="http://schemas.openxmlformats.org/officeDocument/2006/relationships/image" Target="../media/image131.png"/><Relationship Id="rId226" Type="http://schemas.openxmlformats.org/officeDocument/2006/relationships/image" Target="../media/image159.png"/><Relationship Id="rId433" Type="http://schemas.openxmlformats.org/officeDocument/2006/relationships/customXml" Target="../ink/ink287.xml"/><Relationship Id="rId268" Type="http://schemas.openxmlformats.org/officeDocument/2006/relationships/image" Target="../media/image180.png"/><Relationship Id="rId32" Type="http://schemas.openxmlformats.org/officeDocument/2006/relationships/customXml" Target="../ink/ink86.xml"/><Relationship Id="rId74" Type="http://schemas.openxmlformats.org/officeDocument/2006/relationships/image" Target="../media/image83.png"/><Relationship Id="rId128" Type="http://schemas.openxmlformats.org/officeDocument/2006/relationships/image" Target="../media/image110.png"/><Relationship Id="rId335" Type="http://schemas.openxmlformats.org/officeDocument/2006/relationships/customXml" Target="../ink/ink238.xml"/><Relationship Id="rId377" Type="http://schemas.openxmlformats.org/officeDocument/2006/relationships/customXml" Target="../ink/ink259.xml"/><Relationship Id="rId5" Type="http://schemas.openxmlformats.org/officeDocument/2006/relationships/image" Target="../media/image49.png"/><Relationship Id="rId181" Type="http://schemas.openxmlformats.org/officeDocument/2006/relationships/customXml" Target="../ink/ink161.xml"/><Relationship Id="rId237" Type="http://schemas.openxmlformats.org/officeDocument/2006/relationships/customXml" Target="../ink/ink189.xml"/><Relationship Id="rId402" Type="http://schemas.openxmlformats.org/officeDocument/2006/relationships/image" Target="../media/image247.png"/><Relationship Id="rId279" Type="http://schemas.openxmlformats.org/officeDocument/2006/relationships/customXml" Target="../ink/ink210.xml"/><Relationship Id="rId444" Type="http://schemas.openxmlformats.org/officeDocument/2006/relationships/image" Target="../media/image268.png"/><Relationship Id="rId43" Type="http://schemas.openxmlformats.org/officeDocument/2006/relationships/image" Target="../media/image68.png"/><Relationship Id="rId139" Type="http://schemas.openxmlformats.org/officeDocument/2006/relationships/customXml" Target="../ink/ink140.xml"/><Relationship Id="rId290" Type="http://schemas.openxmlformats.org/officeDocument/2006/relationships/image" Target="../media/image191.png"/><Relationship Id="rId304" Type="http://schemas.openxmlformats.org/officeDocument/2006/relationships/image" Target="../media/image198.png"/><Relationship Id="rId346" Type="http://schemas.openxmlformats.org/officeDocument/2006/relationships/image" Target="../media/image219.png"/><Relationship Id="rId388" Type="http://schemas.openxmlformats.org/officeDocument/2006/relationships/image" Target="../media/image240.png"/><Relationship Id="rId85" Type="http://schemas.openxmlformats.org/officeDocument/2006/relationships/customXml" Target="../ink/ink113.xml"/><Relationship Id="rId150" Type="http://schemas.openxmlformats.org/officeDocument/2006/relationships/image" Target="../media/image121.png"/><Relationship Id="rId192" Type="http://schemas.openxmlformats.org/officeDocument/2006/relationships/image" Target="../media/image142.png"/><Relationship Id="rId206" Type="http://schemas.openxmlformats.org/officeDocument/2006/relationships/image" Target="../media/image149.png"/><Relationship Id="rId413" Type="http://schemas.openxmlformats.org/officeDocument/2006/relationships/customXml" Target="../ink/ink277.xml"/><Relationship Id="rId248" Type="http://schemas.openxmlformats.org/officeDocument/2006/relationships/image" Target="../media/image170.png"/><Relationship Id="rId455" Type="http://schemas.openxmlformats.org/officeDocument/2006/relationships/customXml" Target="../ink/ink298.xml"/><Relationship Id="rId12" Type="http://schemas.openxmlformats.org/officeDocument/2006/relationships/customXml" Target="../ink/ink76.xml"/><Relationship Id="rId108" Type="http://schemas.openxmlformats.org/officeDocument/2006/relationships/image" Target="../media/image100.png"/><Relationship Id="rId315" Type="http://schemas.openxmlformats.org/officeDocument/2006/relationships/customXml" Target="../ink/ink228.xml"/><Relationship Id="rId357" Type="http://schemas.openxmlformats.org/officeDocument/2006/relationships/customXml" Target="../ink/ink249.xml"/><Relationship Id="rId54" Type="http://schemas.openxmlformats.org/officeDocument/2006/relationships/customXml" Target="../ink/ink97.xml"/><Relationship Id="rId96" Type="http://schemas.openxmlformats.org/officeDocument/2006/relationships/image" Target="../media/image94.png"/><Relationship Id="rId161" Type="http://schemas.openxmlformats.org/officeDocument/2006/relationships/customXml" Target="../ink/ink151.xml"/><Relationship Id="rId217" Type="http://schemas.openxmlformats.org/officeDocument/2006/relationships/customXml" Target="../ink/ink179.xml"/><Relationship Id="rId399" Type="http://schemas.openxmlformats.org/officeDocument/2006/relationships/customXml" Target="../ink/ink270.xml"/><Relationship Id="rId259" Type="http://schemas.openxmlformats.org/officeDocument/2006/relationships/customXml" Target="../ink/ink200.xml"/><Relationship Id="rId424" Type="http://schemas.openxmlformats.org/officeDocument/2006/relationships/image" Target="../media/image258.png"/><Relationship Id="rId23" Type="http://schemas.openxmlformats.org/officeDocument/2006/relationships/image" Target="../media/image58.png"/><Relationship Id="rId119" Type="http://schemas.openxmlformats.org/officeDocument/2006/relationships/customXml" Target="../ink/ink130.xml"/><Relationship Id="rId270" Type="http://schemas.openxmlformats.org/officeDocument/2006/relationships/image" Target="../media/image181.png"/><Relationship Id="rId326" Type="http://schemas.openxmlformats.org/officeDocument/2006/relationships/image" Target="../media/image209.png"/><Relationship Id="rId65" Type="http://schemas.openxmlformats.org/officeDocument/2006/relationships/customXml" Target="../ink/ink103.xml"/><Relationship Id="rId130" Type="http://schemas.openxmlformats.org/officeDocument/2006/relationships/image" Target="../media/image111.png"/><Relationship Id="rId368" Type="http://schemas.openxmlformats.org/officeDocument/2006/relationships/image" Target="../media/image230.png"/><Relationship Id="rId172" Type="http://schemas.openxmlformats.org/officeDocument/2006/relationships/image" Target="../media/image132.png"/><Relationship Id="rId228" Type="http://schemas.openxmlformats.org/officeDocument/2006/relationships/image" Target="../media/image160.png"/><Relationship Id="rId435" Type="http://schemas.openxmlformats.org/officeDocument/2006/relationships/customXml" Target="../ink/ink288.xml"/><Relationship Id="rId281" Type="http://schemas.openxmlformats.org/officeDocument/2006/relationships/customXml" Target="../ink/ink211.xml"/><Relationship Id="rId337" Type="http://schemas.openxmlformats.org/officeDocument/2006/relationships/customXml" Target="../ink/ink239.xml"/><Relationship Id="rId34" Type="http://schemas.openxmlformats.org/officeDocument/2006/relationships/customXml" Target="../ink/ink87.xml"/><Relationship Id="rId76" Type="http://schemas.openxmlformats.org/officeDocument/2006/relationships/image" Target="../media/image84.png"/><Relationship Id="rId141" Type="http://schemas.openxmlformats.org/officeDocument/2006/relationships/customXml" Target="../ink/ink141.xml"/><Relationship Id="rId379" Type="http://schemas.openxmlformats.org/officeDocument/2006/relationships/customXml" Target="../ink/ink260.xml"/><Relationship Id="rId7" Type="http://schemas.openxmlformats.org/officeDocument/2006/relationships/image" Target="../media/image50.png"/><Relationship Id="rId183" Type="http://schemas.openxmlformats.org/officeDocument/2006/relationships/customXml" Target="../ink/ink162.xml"/><Relationship Id="rId239" Type="http://schemas.openxmlformats.org/officeDocument/2006/relationships/customXml" Target="../ink/ink190.xml"/><Relationship Id="rId390" Type="http://schemas.openxmlformats.org/officeDocument/2006/relationships/image" Target="../media/image241.png"/><Relationship Id="rId404" Type="http://schemas.openxmlformats.org/officeDocument/2006/relationships/image" Target="../media/image248.png"/><Relationship Id="rId446" Type="http://schemas.openxmlformats.org/officeDocument/2006/relationships/image" Target="../media/image269.png"/><Relationship Id="rId250" Type="http://schemas.openxmlformats.org/officeDocument/2006/relationships/image" Target="../media/image171.png"/><Relationship Id="rId292" Type="http://schemas.openxmlformats.org/officeDocument/2006/relationships/image" Target="../media/image192.png"/><Relationship Id="rId306" Type="http://schemas.openxmlformats.org/officeDocument/2006/relationships/image" Target="../media/image199.png"/><Relationship Id="rId45" Type="http://schemas.openxmlformats.org/officeDocument/2006/relationships/image" Target="../media/image69.png"/><Relationship Id="rId87" Type="http://schemas.openxmlformats.org/officeDocument/2006/relationships/customXml" Target="../ink/ink114.xml"/><Relationship Id="rId110" Type="http://schemas.openxmlformats.org/officeDocument/2006/relationships/image" Target="../media/image101.png"/><Relationship Id="rId348" Type="http://schemas.openxmlformats.org/officeDocument/2006/relationships/image" Target="../media/image220.png"/><Relationship Id="rId152" Type="http://schemas.openxmlformats.org/officeDocument/2006/relationships/image" Target="../media/image122.png"/><Relationship Id="rId194" Type="http://schemas.openxmlformats.org/officeDocument/2006/relationships/image" Target="../media/image143.png"/><Relationship Id="rId208" Type="http://schemas.openxmlformats.org/officeDocument/2006/relationships/image" Target="../media/image150.png"/><Relationship Id="rId415" Type="http://schemas.openxmlformats.org/officeDocument/2006/relationships/customXml" Target="../ink/ink278.xml"/><Relationship Id="rId261" Type="http://schemas.openxmlformats.org/officeDocument/2006/relationships/customXml" Target="../ink/ink201.xml"/><Relationship Id="rId14" Type="http://schemas.openxmlformats.org/officeDocument/2006/relationships/customXml" Target="../ink/ink77.xml"/><Relationship Id="rId56" Type="http://schemas.openxmlformats.org/officeDocument/2006/relationships/customXml" Target="../ink/ink98.xml"/><Relationship Id="rId317" Type="http://schemas.openxmlformats.org/officeDocument/2006/relationships/customXml" Target="../ink/ink229.xml"/><Relationship Id="rId359" Type="http://schemas.openxmlformats.org/officeDocument/2006/relationships/customXml" Target="../ink/ink250.xml"/><Relationship Id="rId98" Type="http://schemas.openxmlformats.org/officeDocument/2006/relationships/image" Target="../media/image95.png"/><Relationship Id="rId121" Type="http://schemas.openxmlformats.org/officeDocument/2006/relationships/customXml" Target="../ink/ink131.xml"/><Relationship Id="rId163" Type="http://schemas.openxmlformats.org/officeDocument/2006/relationships/customXml" Target="../ink/ink152.xml"/><Relationship Id="rId219" Type="http://schemas.openxmlformats.org/officeDocument/2006/relationships/customXml" Target="../ink/ink180.xml"/><Relationship Id="rId370" Type="http://schemas.openxmlformats.org/officeDocument/2006/relationships/image" Target="../media/image231.png"/><Relationship Id="rId426" Type="http://schemas.openxmlformats.org/officeDocument/2006/relationships/image" Target="../media/image259.png"/><Relationship Id="rId230" Type="http://schemas.openxmlformats.org/officeDocument/2006/relationships/image" Target="../media/image161.png"/><Relationship Id="rId25" Type="http://schemas.openxmlformats.org/officeDocument/2006/relationships/image" Target="../media/image59.png"/><Relationship Id="rId67" Type="http://schemas.openxmlformats.org/officeDocument/2006/relationships/customXml" Target="../ink/ink104.xml"/><Relationship Id="rId272" Type="http://schemas.openxmlformats.org/officeDocument/2006/relationships/image" Target="../media/image182.png"/><Relationship Id="rId328" Type="http://schemas.openxmlformats.org/officeDocument/2006/relationships/image" Target="../media/image210.png"/><Relationship Id="rId132" Type="http://schemas.openxmlformats.org/officeDocument/2006/relationships/image" Target="../media/image112.png"/><Relationship Id="rId174" Type="http://schemas.openxmlformats.org/officeDocument/2006/relationships/image" Target="../media/image133.png"/><Relationship Id="rId381" Type="http://schemas.openxmlformats.org/officeDocument/2006/relationships/customXml" Target="../ink/ink261.xml"/><Relationship Id="rId241" Type="http://schemas.openxmlformats.org/officeDocument/2006/relationships/customXml" Target="../ink/ink191.xml"/><Relationship Id="rId437" Type="http://schemas.openxmlformats.org/officeDocument/2006/relationships/customXml" Target="../ink/ink289.xml"/><Relationship Id="rId36" Type="http://schemas.openxmlformats.org/officeDocument/2006/relationships/customXml" Target="../ink/ink88.xml"/><Relationship Id="rId283" Type="http://schemas.openxmlformats.org/officeDocument/2006/relationships/customXml" Target="../ink/ink212.xml"/><Relationship Id="rId339" Type="http://schemas.openxmlformats.org/officeDocument/2006/relationships/customXml" Target="../ink/ink240.xml"/><Relationship Id="rId78" Type="http://schemas.openxmlformats.org/officeDocument/2006/relationships/image" Target="../media/image85.png"/><Relationship Id="rId101" Type="http://schemas.openxmlformats.org/officeDocument/2006/relationships/customXml" Target="../ink/ink121.xml"/><Relationship Id="rId143" Type="http://schemas.openxmlformats.org/officeDocument/2006/relationships/customXml" Target="../ink/ink142.xml"/><Relationship Id="rId185" Type="http://schemas.openxmlformats.org/officeDocument/2006/relationships/customXml" Target="../ink/ink163.xml"/><Relationship Id="rId350" Type="http://schemas.openxmlformats.org/officeDocument/2006/relationships/image" Target="../media/image221.png"/><Relationship Id="rId406" Type="http://schemas.openxmlformats.org/officeDocument/2006/relationships/image" Target="../media/image249.png"/><Relationship Id="rId9" Type="http://schemas.openxmlformats.org/officeDocument/2006/relationships/image" Target="../media/image51.png"/><Relationship Id="rId210" Type="http://schemas.openxmlformats.org/officeDocument/2006/relationships/image" Target="../media/image151.png"/><Relationship Id="rId392" Type="http://schemas.openxmlformats.org/officeDocument/2006/relationships/image" Target="../media/image242.png"/><Relationship Id="rId448" Type="http://schemas.openxmlformats.org/officeDocument/2006/relationships/image" Target="../media/image270.png"/><Relationship Id="rId252" Type="http://schemas.openxmlformats.org/officeDocument/2006/relationships/image" Target="../media/image172.png"/><Relationship Id="rId294" Type="http://schemas.openxmlformats.org/officeDocument/2006/relationships/image" Target="../media/image193.png"/><Relationship Id="rId308" Type="http://schemas.openxmlformats.org/officeDocument/2006/relationships/image" Target="../media/image200.png"/><Relationship Id="rId47" Type="http://schemas.openxmlformats.org/officeDocument/2006/relationships/image" Target="../media/image70.png"/><Relationship Id="rId89" Type="http://schemas.openxmlformats.org/officeDocument/2006/relationships/customXml" Target="../ink/ink115.xml"/><Relationship Id="rId112" Type="http://schemas.openxmlformats.org/officeDocument/2006/relationships/image" Target="../media/image102.png"/><Relationship Id="rId154" Type="http://schemas.openxmlformats.org/officeDocument/2006/relationships/image" Target="../media/image123.png"/><Relationship Id="rId361" Type="http://schemas.openxmlformats.org/officeDocument/2006/relationships/customXml" Target="../ink/ink251.xml"/><Relationship Id="rId196" Type="http://schemas.openxmlformats.org/officeDocument/2006/relationships/image" Target="../media/image144.png"/><Relationship Id="rId417" Type="http://schemas.openxmlformats.org/officeDocument/2006/relationships/customXml" Target="../ink/ink279.xml"/><Relationship Id="rId16" Type="http://schemas.openxmlformats.org/officeDocument/2006/relationships/customXml" Target="../ink/ink78.xml"/><Relationship Id="rId221" Type="http://schemas.openxmlformats.org/officeDocument/2006/relationships/customXml" Target="../ink/ink181.xml"/><Relationship Id="rId263" Type="http://schemas.openxmlformats.org/officeDocument/2006/relationships/customXml" Target="../ink/ink202.xml"/><Relationship Id="rId319" Type="http://schemas.openxmlformats.org/officeDocument/2006/relationships/customXml" Target="../ink/ink230.xml"/><Relationship Id="rId58" Type="http://schemas.openxmlformats.org/officeDocument/2006/relationships/customXml" Target="../ink/ink99.xml"/><Relationship Id="rId123" Type="http://schemas.openxmlformats.org/officeDocument/2006/relationships/customXml" Target="../ink/ink132.xml"/><Relationship Id="rId330" Type="http://schemas.openxmlformats.org/officeDocument/2006/relationships/image" Target="../media/image211.png"/><Relationship Id="rId165" Type="http://schemas.openxmlformats.org/officeDocument/2006/relationships/customXml" Target="../ink/ink153.xml"/><Relationship Id="rId372" Type="http://schemas.openxmlformats.org/officeDocument/2006/relationships/image" Target="../media/image232.png"/><Relationship Id="rId428" Type="http://schemas.openxmlformats.org/officeDocument/2006/relationships/image" Target="../media/image260.png"/><Relationship Id="rId232" Type="http://schemas.openxmlformats.org/officeDocument/2006/relationships/image" Target="../media/image162.png"/><Relationship Id="rId274" Type="http://schemas.openxmlformats.org/officeDocument/2006/relationships/image" Target="../media/image183.png"/><Relationship Id="rId27" Type="http://schemas.openxmlformats.org/officeDocument/2006/relationships/image" Target="../media/image60.png"/><Relationship Id="rId69" Type="http://schemas.openxmlformats.org/officeDocument/2006/relationships/customXml" Target="../ink/ink105.xml"/><Relationship Id="rId134" Type="http://schemas.openxmlformats.org/officeDocument/2006/relationships/image" Target="../media/image113.png"/><Relationship Id="rId80" Type="http://schemas.openxmlformats.org/officeDocument/2006/relationships/image" Target="../media/image86.png"/><Relationship Id="rId176" Type="http://schemas.openxmlformats.org/officeDocument/2006/relationships/image" Target="../media/image134.png"/><Relationship Id="rId341" Type="http://schemas.openxmlformats.org/officeDocument/2006/relationships/customXml" Target="../ink/ink241.xml"/><Relationship Id="rId383" Type="http://schemas.openxmlformats.org/officeDocument/2006/relationships/customXml" Target="../ink/ink262.xml"/><Relationship Id="rId439" Type="http://schemas.openxmlformats.org/officeDocument/2006/relationships/customXml" Target="../ink/ink290.xml"/><Relationship Id="rId201" Type="http://schemas.openxmlformats.org/officeDocument/2006/relationships/customXml" Target="../ink/ink171.xml"/><Relationship Id="rId243" Type="http://schemas.openxmlformats.org/officeDocument/2006/relationships/customXml" Target="../ink/ink192.xml"/><Relationship Id="rId285" Type="http://schemas.openxmlformats.org/officeDocument/2006/relationships/customXml" Target="../ink/ink213.xml"/><Relationship Id="rId450" Type="http://schemas.openxmlformats.org/officeDocument/2006/relationships/image" Target="../media/image271.png"/><Relationship Id="rId38" Type="http://schemas.openxmlformats.org/officeDocument/2006/relationships/customXml" Target="../ink/ink89.xml"/><Relationship Id="rId103" Type="http://schemas.openxmlformats.org/officeDocument/2006/relationships/customXml" Target="../ink/ink122.xml"/><Relationship Id="rId310" Type="http://schemas.openxmlformats.org/officeDocument/2006/relationships/image" Target="../media/image201.png"/><Relationship Id="rId91" Type="http://schemas.openxmlformats.org/officeDocument/2006/relationships/customXml" Target="../ink/ink116.xml"/><Relationship Id="rId145" Type="http://schemas.openxmlformats.org/officeDocument/2006/relationships/customXml" Target="../ink/ink143.xml"/><Relationship Id="rId187" Type="http://schemas.openxmlformats.org/officeDocument/2006/relationships/customXml" Target="../ink/ink164.xml"/><Relationship Id="rId352" Type="http://schemas.openxmlformats.org/officeDocument/2006/relationships/image" Target="../media/image222.png"/><Relationship Id="rId394" Type="http://schemas.openxmlformats.org/officeDocument/2006/relationships/image" Target="../media/image243.png"/><Relationship Id="rId408" Type="http://schemas.openxmlformats.org/officeDocument/2006/relationships/image" Target="../media/image250.png"/><Relationship Id="rId212" Type="http://schemas.openxmlformats.org/officeDocument/2006/relationships/image" Target="../media/image152.png"/><Relationship Id="rId254" Type="http://schemas.openxmlformats.org/officeDocument/2006/relationships/image" Target="../media/image173.png"/><Relationship Id="rId49" Type="http://schemas.openxmlformats.org/officeDocument/2006/relationships/image" Target="../media/image71.png"/><Relationship Id="rId114" Type="http://schemas.openxmlformats.org/officeDocument/2006/relationships/image" Target="../media/image103.png"/><Relationship Id="rId296" Type="http://schemas.openxmlformats.org/officeDocument/2006/relationships/image" Target="../media/image194.png"/><Relationship Id="rId60" Type="http://schemas.openxmlformats.org/officeDocument/2006/relationships/customXml" Target="../ink/ink100.xml"/><Relationship Id="rId156" Type="http://schemas.openxmlformats.org/officeDocument/2006/relationships/image" Target="../media/image124.png"/><Relationship Id="rId198" Type="http://schemas.openxmlformats.org/officeDocument/2006/relationships/image" Target="../media/image145.png"/><Relationship Id="rId321" Type="http://schemas.openxmlformats.org/officeDocument/2006/relationships/customXml" Target="../ink/ink231.xml"/><Relationship Id="rId363" Type="http://schemas.openxmlformats.org/officeDocument/2006/relationships/customXml" Target="../ink/ink252.xml"/><Relationship Id="rId419" Type="http://schemas.openxmlformats.org/officeDocument/2006/relationships/customXml" Target="../ink/ink280.xml"/><Relationship Id="rId223" Type="http://schemas.openxmlformats.org/officeDocument/2006/relationships/customXml" Target="../ink/ink182.xml"/><Relationship Id="rId430" Type="http://schemas.openxmlformats.org/officeDocument/2006/relationships/image" Target="../media/image261.png"/><Relationship Id="rId18" Type="http://schemas.openxmlformats.org/officeDocument/2006/relationships/customXml" Target="../ink/ink79.xml"/><Relationship Id="rId265" Type="http://schemas.openxmlformats.org/officeDocument/2006/relationships/customXml" Target="../ink/ink203.xml"/><Relationship Id="rId125" Type="http://schemas.openxmlformats.org/officeDocument/2006/relationships/customXml" Target="../ink/ink133.xml"/><Relationship Id="rId167" Type="http://schemas.openxmlformats.org/officeDocument/2006/relationships/customXml" Target="../ink/ink154.xml"/><Relationship Id="rId332" Type="http://schemas.openxmlformats.org/officeDocument/2006/relationships/image" Target="../media/image212.png"/><Relationship Id="rId374" Type="http://schemas.openxmlformats.org/officeDocument/2006/relationships/image" Target="../media/image233.png"/><Relationship Id="rId71" Type="http://schemas.openxmlformats.org/officeDocument/2006/relationships/customXml" Target="../ink/ink106.xml"/><Relationship Id="rId92" Type="http://schemas.openxmlformats.org/officeDocument/2006/relationships/image" Target="../media/image92.png"/><Relationship Id="rId213" Type="http://schemas.openxmlformats.org/officeDocument/2006/relationships/customXml" Target="../ink/ink177.xml"/><Relationship Id="rId234" Type="http://schemas.openxmlformats.org/officeDocument/2006/relationships/image" Target="../media/image163.png"/><Relationship Id="rId420" Type="http://schemas.openxmlformats.org/officeDocument/2006/relationships/image" Target="../media/image256.png"/><Relationship Id="rId2" Type="http://schemas.openxmlformats.org/officeDocument/2006/relationships/customXml" Target="../ink/ink71.xml"/><Relationship Id="rId29" Type="http://schemas.openxmlformats.org/officeDocument/2006/relationships/image" Target="../media/image61.png"/><Relationship Id="rId255" Type="http://schemas.openxmlformats.org/officeDocument/2006/relationships/customXml" Target="../ink/ink198.xml"/><Relationship Id="rId276" Type="http://schemas.openxmlformats.org/officeDocument/2006/relationships/image" Target="../media/image184.png"/><Relationship Id="rId297" Type="http://schemas.openxmlformats.org/officeDocument/2006/relationships/customXml" Target="../ink/ink219.xml"/><Relationship Id="rId441" Type="http://schemas.openxmlformats.org/officeDocument/2006/relationships/customXml" Target="../ink/ink291.xml"/><Relationship Id="rId40" Type="http://schemas.openxmlformats.org/officeDocument/2006/relationships/customXml" Target="../ink/ink90.xml"/><Relationship Id="rId115" Type="http://schemas.openxmlformats.org/officeDocument/2006/relationships/customXml" Target="../ink/ink128.xml"/><Relationship Id="rId136" Type="http://schemas.openxmlformats.org/officeDocument/2006/relationships/image" Target="../media/image114.png"/><Relationship Id="rId157" Type="http://schemas.openxmlformats.org/officeDocument/2006/relationships/customXml" Target="../ink/ink149.xml"/><Relationship Id="rId178" Type="http://schemas.openxmlformats.org/officeDocument/2006/relationships/image" Target="../media/image135.png"/><Relationship Id="rId301" Type="http://schemas.openxmlformats.org/officeDocument/2006/relationships/customXml" Target="../ink/ink221.xml"/><Relationship Id="rId322" Type="http://schemas.openxmlformats.org/officeDocument/2006/relationships/image" Target="../media/image207.png"/><Relationship Id="rId343" Type="http://schemas.openxmlformats.org/officeDocument/2006/relationships/customXml" Target="../ink/ink242.xml"/><Relationship Id="rId364" Type="http://schemas.openxmlformats.org/officeDocument/2006/relationships/image" Target="../media/image228.png"/><Relationship Id="rId61" Type="http://schemas.openxmlformats.org/officeDocument/2006/relationships/image" Target="../media/image77.png"/><Relationship Id="rId82" Type="http://schemas.openxmlformats.org/officeDocument/2006/relationships/image" Target="../media/image87.png"/><Relationship Id="rId199" Type="http://schemas.openxmlformats.org/officeDocument/2006/relationships/customXml" Target="../ink/ink170.xml"/><Relationship Id="rId203" Type="http://schemas.openxmlformats.org/officeDocument/2006/relationships/customXml" Target="../ink/ink172.xml"/><Relationship Id="rId385" Type="http://schemas.openxmlformats.org/officeDocument/2006/relationships/customXml" Target="../ink/ink263.xml"/><Relationship Id="rId19" Type="http://schemas.openxmlformats.org/officeDocument/2006/relationships/image" Target="../media/image56.png"/><Relationship Id="rId224" Type="http://schemas.openxmlformats.org/officeDocument/2006/relationships/image" Target="../media/image158.png"/><Relationship Id="rId245" Type="http://schemas.openxmlformats.org/officeDocument/2006/relationships/customXml" Target="../ink/ink193.xml"/><Relationship Id="rId266" Type="http://schemas.openxmlformats.org/officeDocument/2006/relationships/image" Target="../media/image179.png"/><Relationship Id="rId287" Type="http://schemas.openxmlformats.org/officeDocument/2006/relationships/customXml" Target="../ink/ink214.xml"/><Relationship Id="rId410" Type="http://schemas.openxmlformats.org/officeDocument/2006/relationships/image" Target="../media/image251.png"/><Relationship Id="rId431" Type="http://schemas.openxmlformats.org/officeDocument/2006/relationships/customXml" Target="../ink/ink286.xml"/><Relationship Id="rId452" Type="http://schemas.openxmlformats.org/officeDocument/2006/relationships/image" Target="../media/image272.png"/><Relationship Id="rId30" Type="http://schemas.openxmlformats.org/officeDocument/2006/relationships/customXml" Target="../ink/ink85.xml"/><Relationship Id="rId105" Type="http://schemas.openxmlformats.org/officeDocument/2006/relationships/customXml" Target="../ink/ink123.xml"/><Relationship Id="rId126" Type="http://schemas.openxmlformats.org/officeDocument/2006/relationships/image" Target="../media/image109.png"/><Relationship Id="rId147" Type="http://schemas.openxmlformats.org/officeDocument/2006/relationships/customXml" Target="../ink/ink144.xml"/><Relationship Id="rId168" Type="http://schemas.openxmlformats.org/officeDocument/2006/relationships/image" Target="../media/image130.png"/><Relationship Id="rId312" Type="http://schemas.openxmlformats.org/officeDocument/2006/relationships/image" Target="../media/image202.png"/><Relationship Id="rId333" Type="http://schemas.openxmlformats.org/officeDocument/2006/relationships/customXml" Target="../ink/ink237.xml"/><Relationship Id="rId354" Type="http://schemas.openxmlformats.org/officeDocument/2006/relationships/image" Target="../media/image223.png"/><Relationship Id="rId51" Type="http://schemas.openxmlformats.org/officeDocument/2006/relationships/image" Target="../media/image72.png"/><Relationship Id="rId72" Type="http://schemas.openxmlformats.org/officeDocument/2006/relationships/image" Target="../media/image82.png"/><Relationship Id="rId93" Type="http://schemas.openxmlformats.org/officeDocument/2006/relationships/customXml" Target="../ink/ink117.xml"/><Relationship Id="rId189" Type="http://schemas.openxmlformats.org/officeDocument/2006/relationships/customXml" Target="../ink/ink165.xml"/><Relationship Id="rId375" Type="http://schemas.openxmlformats.org/officeDocument/2006/relationships/customXml" Target="../ink/ink258.xml"/><Relationship Id="rId396" Type="http://schemas.openxmlformats.org/officeDocument/2006/relationships/image" Target="../media/image244.png"/><Relationship Id="rId3" Type="http://schemas.openxmlformats.org/officeDocument/2006/relationships/image" Target="../media/image48.png"/><Relationship Id="rId214" Type="http://schemas.openxmlformats.org/officeDocument/2006/relationships/image" Target="../media/image153.png"/><Relationship Id="rId235" Type="http://schemas.openxmlformats.org/officeDocument/2006/relationships/customXml" Target="../ink/ink188.xml"/><Relationship Id="rId256" Type="http://schemas.openxmlformats.org/officeDocument/2006/relationships/image" Target="../media/image174.png"/><Relationship Id="rId277" Type="http://schemas.openxmlformats.org/officeDocument/2006/relationships/customXml" Target="../ink/ink209.xml"/><Relationship Id="rId298" Type="http://schemas.openxmlformats.org/officeDocument/2006/relationships/image" Target="../media/image195.png"/><Relationship Id="rId400" Type="http://schemas.openxmlformats.org/officeDocument/2006/relationships/image" Target="../media/image246.png"/><Relationship Id="rId421" Type="http://schemas.openxmlformats.org/officeDocument/2006/relationships/customXml" Target="../ink/ink281.xml"/><Relationship Id="rId442" Type="http://schemas.openxmlformats.org/officeDocument/2006/relationships/image" Target="../media/image267.png"/><Relationship Id="rId116" Type="http://schemas.openxmlformats.org/officeDocument/2006/relationships/image" Target="../media/image104.png"/><Relationship Id="rId137" Type="http://schemas.openxmlformats.org/officeDocument/2006/relationships/customXml" Target="../ink/ink139.xml"/><Relationship Id="rId158" Type="http://schemas.openxmlformats.org/officeDocument/2006/relationships/image" Target="../media/image125.png"/><Relationship Id="rId302" Type="http://schemas.openxmlformats.org/officeDocument/2006/relationships/image" Target="../media/image197.png"/><Relationship Id="rId323" Type="http://schemas.openxmlformats.org/officeDocument/2006/relationships/customXml" Target="../ink/ink232.xml"/><Relationship Id="rId344" Type="http://schemas.openxmlformats.org/officeDocument/2006/relationships/image" Target="../media/image218.png"/><Relationship Id="rId20" Type="http://schemas.openxmlformats.org/officeDocument/2006/relationships/customXml" Target="../ink/ink80.xml"/><Relationship Id="rId41" Type="http://schemas.openxmlformats.org/officeDocument/2006/relationships/image" Target="../media/image67.png"/><Relationship Id="rId62" Type="http://schemas.openxmlformats.org/officeDocument/2006/relationships/customXml" Target="../ink/ink101.xml"/><Relationship Id="rId83" Type="http://schemas.openxmlformats.org/officeDocument/2006/relationships/customXml" Target="../ink/ink112.xml"/><Relationship Id="rId179" Type="http://schemas.openxmlformats.org/officeDocument/2006/relationships/customXml" Target="../ink/ink160.xml"/><Relationship Id="rId365" Type="http://schemas.openxmlformats.org/officeDocument/2006/relationships/customXml" Target="../ink/ink253.xml"/><Relationship Id="rId386" Type="http://schemas.openxmlformats.org/officeDocument/2006/relationships/image" Target="../media/image239.png"/><Relationship Id="rId190" Type="http://schemas.openxmlformats.org/officeDocument/2006/relationships/image" Target="../media/image141.png"/><Relationship Id="rId204" Type="http://schemas.openxmlformats.org/officeDocument/2006/relationships/image" Target="../media/image148.png"/><Relationship Id="rId225" Type="http://schemas.openxmlformats.org/officeDocument/2006/relationships/customXml" Target="../ink/ink183.xml"/><Relationship Id="rId246" Type="http://schemas.openxmlformats.org/officeDocument/2006/relationships/image" Target="../media/image169.png"/><Relationship Id="rId267" Type="http://schemas.openxmlformats.org/officeDocument/2006/relationships/customXml" Target="../ink/ink204.xml"/><Relationship Id="rId288" Type="http://schemas.openxmlformats.org/officeDocument/2006/relationships/image" Target="../media/image190.png"/><Relationship Id="rId411" Type="http://schemas.openxmlformats.org/officeDocument/2006/relationships/customXml" Target="../ink/ink276.xml"/><Relationship Id="rId432" Type="http://schemas.openxmlformats.org/officeDocument/2006/relationships/image" Target="../media/image262.png"/><Relationship Id="rId453" Type="http://schemas.openxmlformats.org/officeDocument/2006/relationships/customXml" Target="../ink/ink297.xml"/><Relationship Id="rId106" Type="http://schemas.openxmlformats.org/officeDocument/2006/relationships/image" Target="../media/image99.png"/><Relationship Id="rId127" Type="http://schemas.openxmlformats.org/officeDocument/2006/relationships/customXml" Target="../ink/ink134.xml"/><Relationship Id="rId313" Type="http://schemas.openxmlformats.org/officeDocument/2006/relationships/customXml" Target="../ink/ink227.xml"/><Relationship Id="rId10" Type="http://schemas.openxmlformats.org/officeDocument/2006/relationships/customXml" Target="../ink/ink75.xml"/><Relationship Id="rId31" Type="http://schemas.openxmlformats.org/officeDocument/2006/relationships/image" Target="../media/image62.png"/><Relationship Id="rId52" Type="http://schemas.openxmlformats.org/officeDocument/2006/relationships/customXml" Target="../ink/ink96.xml"/><Relationship Id="rId73" Type="http://schemas.openxmlformats.org/officeDocument/2006/relationships/customXml" Target="../ink/ink107.xml"/><Relationship Id="rId94" Type="http://schemas.openxmlformats.org/officeDocument/2006/relationships/image" Target="../media/image93.png"/><Relationship Id="rId148" Type="http://schemas.openxmlformats.org/officeDocument/2006/relationships/image" Target="../media/image120.png"/><Relationship Id="rId169" Type="http://schemas.openxmlformats.org/officeDocument/2006/relationships/customXml" Target="../ink/ink155.xml"/><Relationship Id="rId334" Type="http://schemas.openxmlformats.org/officeDocument/2006/relationships/image" Target="../media/image213.png"/><Relationship Id="rId355" Type="http://schemas.openxmlformats.org/officeDocument/2006/relationships/customXml" Target="../ink/ink248.xml"/><Relationship Id="rId376" Type="http://schemas.openxmlformats.org/officeDocument/2006/relationships/image" Target="../media/image234.png"/><Relationship Id="rId397" Type="http://schemas.openxmlformats.org/officeDocument/2006/relationships/customXml" Target="../ink/ink269.xml"/><Relationship Id="rId4" Type="http://schemas.openxmlformats.org/officeDocument/2006/relationships/customXml" Target="../ink/ink72.xml"/><Relationship Id="rId180" Type="http://schemas.openxmlformats.org/officeDocument/2006/relationships/image" Target="../media/image136.png"/><Relationship Id="rId215" Type="http://schemas.openxmlformats.org/officeDocument/2006/relationships/customXml" Target="../ink/ink178.xml"/><Relationship Id="rId236" Type="http://schemas.openxmlformats.org/officeDocument/2006/relationships/image" Target="../media/image164.png"/><Relationship Id="rId257" Type="http://schemas.openxmlformats.org/officeDocument/2006/relationships/customXml" Target="../ink/ink199.xml"/><Relationship Id="rId278" Type="http://schemas.openxmlformats.org/officeDocument/2006/relationships/image" Target="../media/image185.png"/><Relationship Id="rId401" Type="http://schemas.openxmlformats.org/officeDocument/2006/relationships/customXml" Target="../ink/ink271.xml"/><Relationship Id="rId422" Type="http://schemas.openxmlformats.org/officeDocument/2006/relationships/image" Target="../media/image257.png"/><Relationship Id="rId443" Type="http://schemas.openxmlformats.org/officeDocument/2006/relationships/customXml" Target="../ink/ink292.xml"/><Relationship Id="rId303" Type="http://schemas.openxmlformats.org/officeDocument/2006/relationships/customXml" Target="../ink/ink222.xml"/><Relationship Id="rId42" Type="http://schemas.openxmlformats.org/officeDocument/2006/relationships/customXml" Target="../ink/ink91.xml"/><Relationship Id="rId84" Type="http://schemas.openxmlformats.org/officeDocument/2006/relationships/image" Target="../media/image88.png"/><Relationship Id="rId138" Type="http://schemas.openxmlformats.org/officeDocument/2006/relationships/image" Target="../media/image115.png"/><Relationship Id="rId345" Type="http://schemas.openxmlformats.org/officeDocument/2006/relationships/customXml" Target="../ink/ink243.xml"/><Relationship Id="rId387" Type="http://schemas.openxmlformats.org/officeDocument/2006/relationships/customXml" Target="../ink/ink264.xml"/><Relationship Id="rId191" Type="http://schemas.openxmlformats.org/officeDocument/2006/relationships/customXml" Target="../ink/ink166.xml"/><Relationship Id="rId205" Type="http://schemas.openxmlformats.org/officeDocument/2006/relationships/customXml" Target="../ink/ink173.xml"/><Relationship Id="rId247" Type="http://schemas.openxmlformats.org/officeDocument/2006/relationships/customXml" Target="../ink/ink194.xml"/><Relationship Id="rId412" Type="http://schemas.openxmlformats.org/officeDocument/2006/relationships/image" Target="../media/image252.png"/><Relationship Id="rId107" Type="http://schemas.openxmlformats.org/officeDocument/2006/relationships/customXml" Target="../ink/ink124.xml"/><Relationship Id="rId289" Type="http://schemas.openxmlformats.org/officeDocument/2006/relationships/customXml" Target="../ink/ink215.xml"/><Relationship Id="rId454" Type="http://schemas.openxmlformats.org/officeDocument/2006/relationships/image" Target="../media/image273.png"/><Relationship Id="rId11" Type="http://schemas.openxmlformats.org/officeDocument/2006/relationships/image" Target="../media/image52.png"/><Relationship Id="rId53" Type="http://schemas.openxmlformats.org/officeDocument/2006/relationships/image" Target="../media/image73.png"/><Relationship Id="rId149" Type="http://schemas.openxmlformats.org/officeDocument/2006/relationships/customXml" Target="../ink/ink145.xml"/><Relationship Id="rId314" Type="http://schemas.openxmlformats.org/officeDocument/2006/relationships/image" Target="../media/image203.png"/><Relationship Id="rId356" Type="http://schemas.openxmlformats.org/officeDocument/2006/relationships/image" Target="../media/image224.png"/><Relationship Id="rId398" Type="http://schemas.openxmlformats.org/officeDocument/2006/relationships/image" Target="../media/image245.png"/><Relationship Id="rId95" Type="http://schemas.openxmlformats.org/officeDocument/2006/relationships/customXml" Target="../ink/ink118.xml"/><Relationship Id="rId160" Type="http://schemas.openxmlformats.org/officeDocument/2006/relationships/image" Target="../media/image126.png"/><Relationship Id="rId216" Type="http://schemas.openxmlformats.org/officeDocument/2006/relationships/image" Target="../media/image154.png"/><Relationship Id="rId423" Type="http://schemas.openxmlformats.org/officeDocument/2006/relationships/customXml" Target="../ink/ink282.xml"/><Relationship Id="rId258" Type="http://schemas.openxmlformats.org/officeDocument/2006/relationships/image" Target="../media/image175.png"/><Relationship Id="rId22" Type="http://schemas.openxmlformats.org/officeDocument/2006/relationships/customXml" Target="../ink/ink81.xml"/><Relationship Id="rId64" Type="http://schemas.openxmlformats.org/officeDocument/2006/relationships/image" Target="../media/image78.png"/><Relationship Id="rId118" Type="http://schemas.openxmlformats.org/officeDocument/2006/relationships/image" Target="../media/image105.png"/><Relationship Id="rId325" Type="http://schemas.openxmlformats.org/officeDocument/2006/relationships/customXml" Target="../ink/ink233.xml"/><Relationship Id="rId367" Type="http://schemas.openxmlformats.org/officeDocument/2006/relationships/customXml" Target="../ink/ink254.xml"/><Relationship Id="rId171" Type="http://schemas.openxmlformats.org/officeDocument/2006/relationships/customXml" Target="../ink/ink156.xml"/><Relationship Id="rId227" Type="http://schemas.openxmlformats.org/officeDocument/2006/relationships/customXml" Target="../ink/ink184.xml"/><Relationship Id="rId269" Type="http://schemas.openxmlformats.org/officeDocument/2006/relationships/customXml" Target="../ink/ink205.xml"/><Relationship Id="rId434" Type="http://schemas.openxmlformats.org/officeDocument/2006/relationships/image" Target="../media/image263.png"/><Relationship Id="rId33" Type="http://schemas.openxmlformats.org/officeDocument/2006/relationships/image" Target="../media/image63.png"/><Relationship Id="rId129" Type="http://schemas.openxmlformats.org/officeDocument/2006/relationships/customXml" Target="../ink/ink135.xml"/><Relationship Id="rId280" Type="http://schemas.openxmlformats.org/officeDocument/2006/relationships/image" Target="../media/image186.png"/><Relationship Id="rId336" Type="http://schemas.openxmlformats.org/officeDocument/2006/relationships/image" Target="../media/image214.png"/><Relationship Id="rId75" Type="http://schemas.openxmlformats.org/officeDocument/2006/relationships/customXml" Target="../ink/ink108.xml"/><Relationship Id="rId140" Type="http://schemas.openxmlformats.org/officeDocument/2006/relationships/image" Target="../media/image116.png"/><Relationship Id="rId182" Type="http://schemas.openxmlformats.org/officeDocument/2006/relationships/image" Target="../media/image137.png"/><Relationship Id="rId378" Type="http://schemas.openxmlformats.org/officeDocument/2006/relationships/image" Target="../media/image235.png"/><Relationship Id="rId403" Type="http://schemas.openxmlformats.org/officeDocument/2006/relationships/customXml" Target="../ink/ink272.xml"/><Relationship Id="rId6" Type="http://schemas.openxmlformats.org/officeDocument/2006/relationships/customXml" Target="../ink/ink73.xml"/><Relationship Id="rId238" Type="http://schemas.openxmlformats.org/officeDocument/2006/relationships/image" Target="../media/image165.png"/><Relationship Id="rId445" Type="http://schemas.openxmlformats.org/officeDocument/2006/relationships/customXml" Target="../ink/ink293.xml"/><Relationship Id="rId291" Type="http://schemas.openxmlformats.org/officeDocument/2006/relationships/customXml" Target="../ink/ink216.xml"/><Relationship Id="rId305" Type="http://schemas.openxmlformats.org/officeDocument/2006/relationships/customXml" Target="../ink/ink223.xml"/><Relationship Id="rId347" Type="http://schemas.openxmlformats.org/officeDocument/2006/relationships/customXml" Target="../ink/ink244.xml"/><Relationship Id="rId44" Type="http://schemas.openxmlformats.org/officeDocument/2006/relationships/customXml" Target="../ink/ink92.xml"/><Relationship Id="rId86" Type="http://schemas.openxmlformats.org/officeDocument/2006/relationships/image" Target="../media/image89.png"/><Relationship Id="rId151" Type="http://schemas.openxmlformats.org/officeDocument/2006/relationships/customXml" Target="../ink/ink146.xml"/><Relationship Id="rId389" Type="http://schemas.openxmlformats.org/officeDocument/2006/relationships/customXml" Target="../ink/ink265.xml"/><Relationship Id="rId193" Type="http://schemas.openxmlformats.org/officeDocument/2006/relationships/customXml" Target="../ink/ink167.xml"/><Relationship Id="rId207" Type="http://schemas.openxmlformats.org/officeDocument/2006/relationships/customXml" Target="../ink/ink174.xml"/><Relationship Id="rId249" Type="http://schemas.openxmlformats.org/officeDocument/2006/relationships/customXml" Target="../ink/ink195.xml"/><Relationship Id="rId414" Type="http://schemas.openxmlformats.org/officeDocument/2006/relationships/image" Target="../media/image253.png"/><Relationship Id="rId456" Type="http://schemas.openxmlformats.org/officeDocument/2006/relationships/image" Target="../media/image274.png"/><Relationship Id="rId13" Type="http://schemas.openxmlformats.org/officeDocument/2006/relationships/image" Target="../media/image53.png"/><Relationship Id="rId109" Type="http://schemas.openxmlformats.org/officeDocument/2006/relationships/customXml" Target="../ink/ink125.xml"/><Relationship Id="rId260" Type="http://schemas.openxmlformats.org/officeDocument/2006/relationships/image" Target="../media/image176.png"/><Relationship Id="rId316" Type="http://schemas.openxmlformats.org/officeDocument/2006/relationships/image" Target="../media/image204.png"/><Relationship Id="rId55" Type="http://schemas.openxmlformats.org/officeDocument/2006/relationships/image" Target="../media/image74.png"/><Relationship Id="rId97" Type="http://schemas.openxmlformats.org/officeDocument/2006/relationships/customXml" Target="../ink/ink119.xml"/><Relationship Id="rId120" Type="http://schemas.openxmlformats.org/officeDocument/2006/relationships/image" Target="../media/image106.png"/><Relationship Id="rId358" Type="http://schemas.openxmlformats.org/officeDocument/2006/relationships/image" Target="../media/image225.png"/><Relationship Id="rId162" Type="http://schemas.openxmlformats.org/officeDocument/2006/relationships/image" Target="../media/image127.png"/><Relationship Id="rId218" Type="http://schemas.openxmlformats.org/officeDocument/2006/relationships/image" Target="../media/image155.png"/><Relationship Id="rId425" Type="http://schemas.openxmlformats.org/officeDocument/2006/relationships/customXml" Target="../ink/ink283.xml"/><Relationship Id="rId271" Type="http://schemas.openxmlformats.org/officeDocument/2006/relationships/customXml" Target="../ink/ink206.xml"/><Relationship Id="rId24" Type="http://schemas.openxmlformats.org/officeDocument/2006/relationships/customXml" Target="../ink/ink82.xml"/><Relationship Id="rId66" Type="http://schemas.openxmlformats.org/officeDocument/2006/relationships/image" Target="../media/image79.png"/><Relationship Id="rId131" Type="http://schemas.openxmlformats.org/officeDocument/2006/relationships/customXml" Target="../ink/ink136.xml"/><Relationship Id="rId327" Type="http://schemas.openxmlformats.org/officeDocument/2006/relationships/customXml" Target="../ink/ink234.xml"/><Relationship Id="rId369" Type="http://schemas.openxmlformats.org/officeDocument/2006/relationships/customXml" Target="../ink/ink255.xml"/><Relationship Id="rId173" Type="http://schemas.openxmlformats.org/officeDocument/2006/relationships/customXml" Target="../ink/ink157.xml"/><Relationship Id="rId229" Type="http://schemas.openxmlformats.org/officeDocument/2006/relationships/customXml" Target="../ink/ink185.xml"/><Relationship Id="rId380" Type="http://schemas.openxmlformats.org/officeDocument/2006/relationships/image" Target="../media/image236.png"/><Relationship Id="rId436" Type="http://schemas.openxmlformats.org/officeDocument/2006/relationships/image" Target="../media/image264.png"/><Relationship Id="rId240" Type="http://schemas.openxmlformats.org/officeDocument/2006/relationships/image" Target="../media/image166.png"/><Relationship Id="rId35" Type="http://schemas.openxmlformats.org/officeDocument/2006/relationships/image" Target="../media/image64.png"/><Relationship Id="rId77" Type="http://schemas.openxmlformats.org/officeDocument/2006/relationships/customXml" Target="../ink/ink109.xml"/><Relationship Id="rId100" Type="http://schemas.openxmlformats.org/officeDocument/2006/relationships/image" Target="../media/image96.png"/><Relationship Id="rId282" Type="http://schemas.openxmlformats.org/officeDocument/2006/relationships/image" Target="../media/image187.png"/><Relationship Id="rId338" Type="http://schemas.openxmlformats.org/officeDocument/2006/relationships/image" Target="../media/image215.png"/><Relationship Id="rId8" Type="http://schemas.openxmlformats.org/officeDocument/2006/relationships/customXml" Target="../ink/ink74.xml"/><Relationship Id="rId142" Type="http://schemas.openxmlformats.org/officeDocument/2006/relationships/image" Target="../media/image117.png"/><Relationship Id="rId184" Type="http://schemas.openxmlformats.org/officeDocument/2006/relationships/image" Target="../media/image138.png"/><Relationship Id="rId391" Type="http://schemas.openxmlformats.org/officeDocument/2006/relationships/customXml" Target="../ink/ink266.xml"/><Relationship Id="rId405" Type="http://schemas.openxmlformats.org/officeDocument/2006/relationships/customXml" Target="../ink/ink273.xml"/><Relationship Id="rId447" Type="http://schemas.openxmlformats.org/officeDocument/2006/relationships/customXml" Target="../ink/ink294.xml"/><Relationship Id="rId251" Type="http://schemas.openxmlformats.org/officeDocument/2006/relationships/customXml" Target="../ink/ink196.xml"/><Relationship Id="rId46" Type="http://schemas.openxmlformats.org/officeDocument/2006/relationships/customXml" Target="../ink/ink93.xml"/><Relationship Id="rId293" Type="http://schemas.openxmlformats.org/officeDocument/2006/relationships/customXml" Target="../ink/ink217.xml"/><Relationship Id="rId307" Type="http://schemas.openxmlformats.org/officeDocument/2006/relationships/customXml" Target="../ink/ink224.xml"/><Relationship Id="rId349" Type="http://schemas.openxmlformats.org/officeDocument/2006/relationships/customXml" Target="../ink/ink245.xml"/><Relationship Id="rId88" Type="http://schemas.openxmlformats.org/officeDocument/2006/relationships/image" Target="../media/image90.png"/><Relationship Id="rId111" Type="http://schemas.openxmlformats.org/officeDocument/2006/relationships/customXml" Target="../ink/ink126.xml"/><Relationship Id="rId153" Type="http://schemas.openxmlformats.org/officeDocument/2006/relationships/customXml" Target="../ink/ink147.xml"/><Relationship Id="rId195" Type="http://schemas.openxmlformats.org/officeDocument/2006/relationships/customXml" Target="../ink/ink168.xml"/><Relationship Id="rId209" Type="http://schemas.openxmlformats.org/officeDocument/2006/relationships/customXml" Target="../ink/ink175.xml"/><Relationship Id="rId360" Type="http://schemas.openxmlformats.org/officeDocument/2006/relationships/image" Target="../media/image226.png"/><Relationship Id="rId416" Type="http://schemas.openxmlformats.org/officeDocument/2006/relationships/image" Target="../media/image254.png"/><Relationship Id="rId220" Type="http://schemas.openxmlformats.org/officeDocument/2006/relationships/image" Target="../media/image156.png"/><Relationship Id="rId15" Type="http://schemas.openxmlformats.org/officeDocument/2006/relationships/image" Target="../media/image54.png"/><Relationship Id="rId57" Type="http://schemas.openxmlformats.org/officeDocument/2006/relationships/image" Target="../media/image75.png"/><Relationship Id="rId262" Type="http://schemas.openxmlformats.org/officeDocument/2006/relationships/image" Target="../media/image177.png"/><Relationship Id="rId318" Type="http://schemas.openxmlformats.org/officeDocument/2006/relationships/image" Target="../media/image205.png"/><Relationship Id="rId99" Type="http://schemas.openxmlformats.org/officeDocument/2006/relationships/customXml" Target="../ink/ink120.xml"/><Relationship Id="rId122" Type="http://schemas.openxmlformats.org/officeDocument/2006/relationships/image" Target="../media/image107.png"/><Relationship Id="rId164" Type="http://schemas.openxmlformats.org/officeDocument/2006/relationships/image" Target="../media/image128.png"/><Relationship Id="rId371" Type="http://schemas.openxmlformats.org/officeDocument/2006/relationships/customXml" Target="../ink/ink256.xml"/><Relationship Id="rId427" Type="http://schemas.openxmlformats.org/officeDocument/2006/relationships/customXml" Target="../ink/ink284.xml"/><Relationship Id="rId26" Type="http://schemas.openxmlformats.org/officeDocument/2006/relationships/customXml" Target="../ink/ink83.xml"/><Relationship Id="rId231" Type="http://schemas.openxmlformats.org/officeDocument/2006/relationships/customXml" Target="../ink/ink186.xml"/><Relationship Id="rId273" Type="http://schemas.openxmlformats.org/officeDocument/2006/relationships/customXml" Target="../ink/ink207.xml"/><Relationship Id="rId329" Type="http://schemas.openxmlformats.org/officeDocument/2006/relationships/customXml" Target="../ink/ink235.xml"/><Relationship Id="rId68" Type="http://schemas.openxmlformats.org/officeDocument/2006/relationships/image" Target="../media/image80.png"/><Relationship Id="rId133" Type="http://schemas.openxmlformats.org/officeDocument/2006/relationships/customXml" Target="../ink/ink137.xml"/><Relationship Id="rId175" Type="http://schemas.openxmlformats.org/officeDocument/2006/relationships/customXml" Target="../ink/ink158.xml"/><Relationship Id="rId340" Type="http://schemas.openxmlformats.org/officeDocument/2006/relationships/image" Target="../media/image216.png"/><Relationship Id="rId200" Type="http://schemas.openxmlformats.org/officeDocument/2006/relationships/image" Target="../media/image146.png"/><Relationship Id="rId382" Type="http://schemas.openxmlformats.org/officeDocument/2006/relationships/image" Target="../media/image237.png"/><Relationship Id="rId438" Type="http://schemas.openxmlformats.org/officeDocument/2006/relationships/image" Target="../media/image265.png"/><Relationship Id="rId242" Type="http://schemas.openxmlformats.org/officeDocument/2006/relationships/image" Target="../media/image167.png"/><Relationship Id="rId284" Type="http://schemas.openxmlformats.org/officeDocument/2006/relationships/image" Target="../media/image188.png"/><Relationship Id="rId37" Type="http://schemas.openxmlformats.org/officeDocument/2006/relationships/image" Target="../media/image65.png"/><Relationship Id="rId79" Type="http://schemas.openxmlformats.org/officeDocument/2006/relationships/customXml" Target="../ink/ink110.xml"/><Relationship Id="rId102" Type="http://schemas.openxmlformats.org/officeDocument/2006/relationships/image" Target="../media/image97.png"/><Relationship Id="rId144" Type="http://schemas.openxmlformats.org/officeDocument/2006/relationships/image" Target="../media/image118.png"/><Relationship Id="rId90" Type="http://schemas.openxmlformats.org/officeDocument/2006/relationships/image" Target="../media/image91.png"/><Relationship Id="rId186" Type="http://schemas.openxmlformats.org/officeDocument/2006/relationships/image" Target="../media/image139.png"/><Relationship Id="rId351" Type="http://schemas.openxmlformats.org/officeDocument/2006/relationships/customXml" Target="../ink/ink246.xml"/><Relationship Id="rId393" Type="http://schemas.openxmlformats.org/officeDocument/2006/relationships/customXml" Target="../ink/ink267.xml"/><Relationship Id="rId407" Type="http://schemas.openxmlformats.org/officeDocument/2006/relationships/customXml" Target="../ink/ink274.xml"/><Relationship Id="rId449" Type="http://schemas.openxmlformats.org/officeDocument/2006/relationships/customXml" Target="../ink/ink295.xml"/><Relationship Id="rId211" Type="http://schemas.openxmlformats.org/officeDocument/2006/relationships/customXml" Target="../ink/ink176.xml"/><Relationship Id="rId253" Type="http://schemas.openxmlformats.org/officeDocument/2006/relationships/customXml" Target="../ink/ink197.xml"/><Relationship Id="rId295" Type="http://schemas.openxmlformats.org/officeDocument/2006/relationships/customXml" Target="../ink/ink218.xml"/><Relationship Id="rId309" Type="http://schemas.openxmlformats.org/officeDocument/2006/relationships/customXml" Target="../ink/ink225.xml"/><Relationship Id="rId48" Type="http://schemas.openxmlformats.org/officeDocument/2006/relationships/customXml" Target="../ink/ink94.xml"/><Relationship Id="rId113" Type="http://schemas.openxmlformats.org/officeDocument/2006/relationships/customXml" Target="../ink/ink127.xml"/><Relationship Id="rId320" Type="http://schemas.openxmlformats.org/officeDocument/2006/relationships/image" Target="../media/image206.png"/><Relationship Id="rId155" Type="http://schemas.openxmlformats.org/officeDocument/2006/relationships/customXml" Target="../ink/ink148.xml"/><Relationship Id="rId197" Type="http://schemas.openxmlformats.org/officeDocument/2006/relationships/customXml" Target="../ink/ink169.xml"/><Relationship Id="rId362" Type="http://schemas.openxmlformats.org/officeDocument/2006/relationships/image" Target="../media/image227.png"/><Relationship Id="rId418" Type="http://schemas.openxmlformats.org/officeDocument/2006/relationships/image" Target="../media/image255.png"/><Relationship Id="rId222" Type="http://schemas.openxmlformats.org/officeDocument/2006/relationships/image" Target="../media/image157.png"/><Relationship Id="rId264" Type="http://schemas.openxmlformats.org/officeDocument/2006/relationships/image" Target="../media/image178.png"/><Relationship Id="rId17" Type="http://schemas.openxmlformats.org/officeDocument/2006/relationships/image" Target="../media/image55.png"/><Relationship Id="rId59" Type="http://schemas.openxmlformats.org/officeDocument/2006/relationships/image" Target="../media/image76.png"/><Relationship Id="rId124" Type="http://schemas.openxmlformats.org/officeDocument/2006/relationships/image" Target="../media/image108.png"/><Relationship Id="rId70" Type="http://schemas.openxmlformats.org/officeDocument/2006/relationships/image" Target="../media/image81.png"/><Relationship Id="rId166" Type="http://schemas.openxmlformats.org/officeDocument/2006/relationships/image" Target="../media/image129.png"/><Relationship Id="rId331" Type="http://schemas.openxmlformats.org/officeDocument/2006/relationships/customXml" Target="../ink/ink236.xml"/><Relationship Id="rId373" Type="http://schemas.openxmlformats.org/officeDocument/2006/relationships/customXml" Target="../ink/ink257.xml"/><Relationship Id="rId429" Type="http://schemas.openxmlformats.org/officeDocument/2006/relationships/customXml" Target="../ink/ink285.xml"/><Relationship Id="rId1" Type="http://schemas.openxmlformats.org/officeDocument/2006/relationships/slideLayout" Target="../slideLayouts/slideLayout1.xml"/><Relationship Id="rId233" Type="http://schemas.openxmlformats.org/officeDocument/2006/relationships/customXml" Target="../ink/ink187.xml"/><Relationship Id="rId440" Type="http://schemas.openxmlformats.org/officeDocument/2006/relationships/image" Target="../media/image266.png"/><Relationship Id="rId28" Type="http://schemas.openxmlformats.org/officeDocument/2006/relationships/customXml" Target="../ink/ink84.xml"/><Relationship Id="rId275" Type="http://schemas.openxmlformats.org/officeDocument/2006/relationships/customXml" Target="../ink/ink208.xml"/><Relationship Id="rId300" Type="http://schemas.openxmlformats.org/officeDocument/2006/relationships/image" Target="../media/image196.png"/><Relationship Id="rId81" Type="http://schemas.openxmlformats.org/officeDocument/2006/relationships/customXml" Target="../ink/ink111.xml"/><Relationship Id="rId135" Type="http://schemas.openxmlformats.org/officeDocument/2006/relationships/customXml" Target="../ink/ink138.xml"/><Relationship Id="rId177" Type="http://schemas.openxmlformats.org/officeDocument/2006/relationships/customXml" Target="../ink/ink159.xml"/><Relationship Id="rId342" Type="http://schemas.openxmlformats.org/officeDocument/2006/relationships/image" Target="../media/image217.png"/><Relationship Id="rId384" Type="http://schemas.openxmlformats.org/officeDocument/2006/relationships/image" Target="../media/image238.png"/><Relationship Id="rId202" Type="http://schemas.openxmlformats.org/officeDocument/2006/relationships/image" Target="../media/image147.png"/><Relationship Id="rId244" Type="http://schemas.openxmlformats.org/officeDocument/2006/relationships/image" Target="../media/image168.png"/><Relationship Id="rId39" Type="http://schemas.openxmlformats.org/officeDocument/2006/relationships/image" Target="../media/image66.png"/><Relationship Id="rId286" Type="http://schemas.openxmlformats.org/officeDocument/2006/relationships/image" Target="../media/image189.png"/><Relationship Id="rId451" Type="http://schemas.openxmlformats.org/officeDocument/2006/relationships/customXml" Target="../ink/ink296.xml"/><Relationship Id="rId50" Type="http://schemas.openxmlformats.org/officeDocument/2006/relationships/customXml" Target="../ink/ink95.xml"/><Relationship Id="rId104" Type="http://schemas.openxmlformats.org/officeDocument/2006/relationships/image" Target="../media/image98.png"/><Relationship Id="rId146" Type="http://schemas.openxmlformats.org/officeDocument/2006/relationships/image" Target="../media/image119.png"/><Relationship Id="rId188" Type="http://schemas.openxmlformats.org/officeDocument/2006/relationships/image" Target="../media/image140.png"/><Relationship Id="rId311" Type="http://schemas.openxmlformats.org/officeDocument/2006/relationships/customXml" Target="../ink/ink226.xml"/><Relationship Id="rId353" Type="http://schemas.openxmlformats.org/officeDocument/2006/relationships/customXml" Target="../ink/ink247.xml"/><Relationship Id="rId395" Type="http://schemas.openxmlformats.org/officeDocument/2006/relationships/customXml" Target="../ink/ink268.xml"/><Relationship Id="rId409" Type="http://schemas.openxmlformats.org/officeDocument/2006/relationships/customXml" Target="../ink/ink275.xml"/></Relationships>
</file>

<file path=ppt/slides/_rels/slide9.xml.rels><?xml version="1.0" encoding="UTF-8" standalone="yes"?>
<Relationships xmlns="http://schemas.openxmlformats.org/package/2006/relationships"><Relationship Id="rId117" Type="http://schemas.openxmlformats.org/officeDocument/2006/relationships/customXml" Target="../ink/ink357.xml"/><Relationship Id="rId21" Type="http://schemas.openxmlformats.org/officeDocument/2006/relationships/image" Target="../media/image284.png"/><Relationship Id="rId42" Type="http://schemas.openxmlformats.org/officeDocument/2006/relationships/customXml" Target="../ink/ink319.xml"/><Relationship Id="rId63" Type="http://schemas.openxmlformats.org/officeDocument/2006/relationships/image" Target="../media/image304.png"/><Relationship Id="rId84" Type="http://schemas.openxmlformats.org/officeDocument/2006/relationships/image" Target="../media/image314.png"/><Relationship Id="rId138" Type="http://schemas.openxmlformats.org/officeDocument/2006/relationships/image" Target="../media/image340.png"/><Relationship Id="rId159" Type="http://schemas.openxmlformats.org/officeDocument/2006/relationships/customXml" Target="../ink/ink378.xml"/><Relationship Id="rId170" Type="http://schemas.openxmlformats.org/officeDocument/2006/relationships/image" Target="../media/image356.png"/><Relationship Id="rId191" Type="http://schemas.openxmlformats.org/officeDocument/2006/relationships/customXml" Target="../ink/ink394.xml"/><Relationship Id="rId205" Type="http://schemas.openxmlformats.org/officeDocument/2006/relationships/image" Target="../media/image373.png"/><Relationship Id="rId226" Type="http://schemas.openxmlformats.org/officeDocument/2006/relationships/customXml" Target="../ink/ink412.xml"/><Relationship Id="rId107" Type="http://schemas.openxmlformats.org/officeDocument/2006/relationships/customXml" Target="../ink/ink352.xml"/><Relationship Id="rId11" Type="http://schemas.openxmlformats.org/officeDocument/2006/relationships/image" Target="../media/image279.png"/><Relationship Id="rId32" Type="http://schemas.openxmlformats.org/officeDocument/2006/relationships/customXml" Target="../ink/ink314.xml"/><Relationship Id="rId53" Type="http://schemas.openxmlformats.org/officeDocument/2006/relationships/image" Target="../media/image299.png"/><Relationship Id="rId74" Type="http://schemas.openxmlformats.org/officeDocument/2006/relationships/customXml" Target="../ink/ink335.xml"/><Relationship Id="rId128" Type="http://schemas.openxmlformats.org/officeDocument/2006/relationships/image" Target="../media/image336.png"/><Relationship Id="rId149" Type="http://schemas.openxmlformats.org/officeDocument/2006/relationships/customXml" Target="../ink/ink373.xml"/><Relationship Id="rId5" Type="http://schemas.openxmlformats.org/officeDocument/2006/relationships/image" Target="../media/image276.png"/><Relationship Id="rId95" Type="http://schemas.openxmlformats.org/officeDocument/2006/relationships/customXml" Target="../ink/ink346.xml"/><Relationship Id="rId160" Type="http://schemas.openxmlformats.org/officeDocument/2006/relationships/image" Target="../media/image351.png"/><Relationship Id="rId181" Type="http://schemas.openxmlformats.org/officeDocument/2006/relationships/customXml" Target="../ink/ink389.xml"/><Relationship Id="rId216" Type="http://schemas.openxmlformats.org/officeDocument/2006/relationships/customXml" Target="../ink/ink407.xml"/><Relationship Id="rId22" Type="http://schemas.openxmlformats.org/officeDocument/2006/relationships/customXml" Target="../ink/ink309.xml"/><Relationship Id="rId43" Type="http://schemas.openxmlformats.org/officeDocument/2006/relationships/image" Target="../media/image295.png"/><Relationship Id="rId64" Type="http://schemas.openxmlformats.org/officeDocument/2006/relationships/customXml" Target="../ink/ink330.xml"/><Relationship Id="rId118" Type="http://schemas.openxmlformats.org/officeDocument/2006/relationships/image" Target="../media/image331.png"/><Relationship Id="rId139" Type="http://schemas.openxmlformats.org/officeDocument/2006/relationships/customXml" Target="../ink/ink368.xml"/><Relationship Id="rId85" Type="http://schemas.openxmlformats.org/officeDocument/2006/relationships/customXml" Target="../ink/ink341.xml"/><Relationship Id="rId150" Type="http://schemas.openxmlformats.org/officeDocument/2006/relationships/image" Target="../media/image346.png"/><Relationship Id="rId171" Type="http://schemas.openxmlformats.org/officeDocument/2006/relationships/customXml" Target="../ink/ink384.xml"/><Relationship Id="rId192" Type="http://schemas.openxmlformats.org/officeDocument/2006/relationships/image" Target="../media/image367.png"/><Relationship Id="rId206" Type="http://schemas.openxmlformats.org/officeDocument/2006/relationships/customXml" Target="../ink/ink402.xml"/><Relationship Id="rId227" Type="http://schemas.openxmlformats.org/officeDocument/2006/relationships/image" Target="../media/image384.png"/><Relationship Id="rId12" Type="http://schemas.openxmlformats.org/officeDocument/2006/relationships/customXml" Target="../ink/ink304.xml"/><Relationship Id="rId33" Type="http://schemas.openxmlformats.org/officeDocument/2006/relationships/image" Target="../media/image290.png"/><Relationship Id="rId108" Type="http://schemas.openxmlformats.org/officeDocument/2006/relationships/image" Target="../media/image326.png"/><Relationship Id="rId129" Type="http://schemas.openxmlformats.org/officeDocument/2006/relationships/customXml" Target="../ink/ink363.xml"/><Relationship Id="rId54" Type="http://schemas.openxmlformats.org/officeDocument/2006/relationships/customXml" Target="../ink/ink325.xml"/><Relationship Id="rId75" Type="http://schemas.openxmlformats.org/officeDocument/2006/relationships/image" Target="../media/image310.png"/><Relationship Id="rId96" Type="http://schemas.openxmlformats.org/officeDocument/2006/relationships/image" Target="../media/image320.png"/><Relationship Id="rId140" Type="http://schemas.openxmlformats.org/officeDocument/2006/relationships/image" Target="../media/image341.png"/><Relationship Id="rId161" Type="http://schemas.openxmlformats.org/officeDocument/2006/relationships/customXml" Target="../ink/ink379.xml"/><Relationship Id="rId182" Type="http://schemas.openxmlformats.org/officeDocument/2006/relationships/image" Target="../media/image362.png"/><Relationship Id="rId217" Type="http://schemas.openxmlformats.org/officeDocument/2006/relationships/image" Target="../media/image379.png"/><Relationship Id="rId6" Type="http://schemas.openxmlformats.org/officeDocument/2006/relationships/customXml" Target="../ink/ink301.xml"/><Relationship Id="rId23" Type="http://schemas.openxmlformats.org/officeDocument/2006/relationships/image" Target="../media/image285.png"/><Relationship Id="rId119" Type="http://schemas.openxmlformats.org/officeDocument/2006/relationships/customXml" Target="../ink/ink358.xml"/><Relationship Id="rId44" Type="http://schemas.openxmlformats.org/officeDocument/2006/relationships/customXml" Target="../ink/ink320.xml"/><Relationship Id="rId65" Type="http://schemas.openxmlformats.org/officeDocument/2006/relationships/image" Target="../media/image305.png"/><Relationship Id="rId86" Type="http://schemas.openxmlformats.org/officeDocument/2006/relationships/image" Target="../media/image315.png"/><Relationship Id="rId130" Type="http://schemas.openxmlformats.org/officeDocument/2006/relationships/image" Target="../media/image337.png"/><Relationship Id="rId151" Type="http://schemas.openxmlformats.org/officeDocument/2006/relationships/customXml" Target="../ink/ink374.xml"/><Relationship Id="rId172" Type="http://schemas.openxmlformats.org/officeDocument/2006/relationships/image" Target="../media/image357.png"/><Relationship Id="rId193" Type="http://schemas.openxmlformats.org/officeDocument/2006/relationships/customXml" Target="../ink/ink395.xml"/><Relationship Id="rId207" Type="http://schemas.openxmlformats.org/officeDocument/2006/relationships/image" Target="../media/image374.png"/><Relationship Id="rId228" Type="http://schemas.openxmlformats.org/officeDocument/2006/relationships/customXml" Target="../ink/ink413.xml"/><Relationship Id="rId13" Type="http://schemas.openxmlformats.org/officeDocument/2006/relationships/image" Target="../media/image280.png"/><Relationship Id="rId109" Type="http://schemas.openxmlformats.org/officeDocument/2006/relationships/customXml" Target="../ink/ink353.xml"/><Relationship Id="rId34" Type="http://schemas.openxmlformats.org/officeDocument/2006/relationships/customXml" Target="../ink/ink315.xml"/><Relationship Id="rId55" Type="http://schemas.openxmlformats.org/officeDocument/2006/relationships/image" Target="../media/image300.png"/><Relationship Id="rId76" Type="http://schemas.openxmlformats.org/officeDocument/2006/relationships/customXml" Target="../ink/ink336.xml"/><Relationship Id="rId97" Type="http://schemas.openxmlformats.org/officeDocument/2006/relationships/customXml" Target="../ink/ink347.xml"/><Relationship Id="rId120" Type="http://schemas.openxmlformats.org/officeDocument/2006/relationships/image" Target="../media/image332.png"/><Relationship Id="rId141" Type="http://schemas.openxmlformats.org/officeDocument/2006/relationships/customXml" Target="../ink/ink369.xml"/><Relationship Id="rId7" Type="http://schemas.openxmlformats.org/officeDocument/2006/relationships/image" Target="../media/image277.png"/><Relationship Id="rId162" Type="http://schemas.openxmlformats.org/officeDocument/2006/relationships/image" Target="../media/image352.png"/><Relationship Id="rId183" Type="http://schemas.openxmlformats.org/officeDocument/2006/relationships/customXml" Target="../ink/ink390.xml"/><Relationship Id="rId218" Type="http://schemas.openxmlformats.org/officeDocument/2006/relationships/customXml" Target="../ink/ink408.xml"/><Relationship Id="rId24" Type="http://schemas.openxmlformats.org/officeDocument/2006/relationships/customXml" Target="../ink/ink310.xml"/><Relationship Id="rId45" Type="http://schemas.openxmlformats.org/officeDocument/2006/relationships/image" Target="../media/image296.png"/><Relationship Id="rId66" Type="http://schemas.openxmlformats.org/officeDocument/2006/relationships/customXml" Target="../ink/ink331.xml"/><Relationship Id="rId87" Type="http://schemas.openxmlformats.org/officeDocument/2006/relationships/customXml" Target="../ink/ink342.xml"/><Relationship Id="rId110" Type="http://schemas.openxmlformats.org/officeDocument/2006/relationships/image" Target="../media/image327.png"/><Relationship Id="rId131" Type="http://schemas.openxmlformats.org/officeDocument/2006/relationships/customXml" Target="../ink/ink364.xml"/><Relationship Id="rId152" Type="http://schemas.openxmlformats.org/officeDocument/2006/relationships/image" Target="../media/image347.png"/><Relationship Id="rId173" Type="http://schemas.openxmlformats.org/officeDocument/2006/relationships/customXml" Target="../ink/ink385.xml"/><Relationship Id="rId194" Type="http://schemas.openxmlformats.org/officeDocument/2006/relationships/image" Target="../media/image368.png"/><Relationship Id="rId208" Type="http://schemas.openxmlformats.org/officeDocument/2006/relationships/customXml" Target="../ink/ink403.xml"/><Relationship Id="rId229" Type="http://schemas.openxmlformats.org/officeDocument/2006/relationships/image" Target="../media/image385.png"/><Relationship Id="rId14" Type="http://schemas.openxmlformats.org/officeDocument/2006/relationships/customXml" Target="../ink/ink305.xml"/><Relationship Id="rId35" Type="http://schemas.openxmlformats.org/officeDocument/2006/relationships/image" Target="../media/image291.png"/><Relationship Id="rId56" Type="http://schemas.openxmlformats.org/officeDocument/2006/relationships/customXml" Target="../ink/ink326.xml"/><Relationship Id="rId77" Type="http://schemas.openxmlformats.org/officeDocument/2006/relationships/image" Target="../media/image311.png"/><Relationship Id="rId100" Type="http://schemas.openxmlformats.org/officeDocument/2006/relationships/image" Target="../media/image322.png"/><Relationship Id="rId8" Type="http://schemas.openxmlformats.org/officeDocument/2006/relationships/customXml" Target="../ink/ink302.xml"/><Relationship Id="rId98" Type="http://schemas.openxmlformats.org/officeDocument/2006/relationships/image" Target="../media/image321.png"/><Relationship Id="rId121" Type="http://schemas.openxmlformats.org/officeDocument/2006/relationships/customXml" Target="../ink/ink359.xml"/><Relationship Id="rId142" Type="http://schemas.openxmlformats.org/officeDocument/2006/relationships/image" Target="../media/image342.png"/><Relationship Id="rId163" Type="http://schemas.openxmlformats.org/officeDocument/2006/relationships/customXml" Target="../ink/ink380.xml"/><Relationship Id="rId184" Type="http://schemas.openxmlformats.org/officeDocument/2006/relationships/image" Target="../media/image363.png"/><Relationship Id="rId219" Type="http://schemas.openxmlformats.org/officeDocument/2006/relationships/image" Target="../media/image380.png"/><Relationship Id="rId230" Type="http://schemas.openxmlformats.org/officeDocument/2006/relationships/customXml" Target="../ink/ink414.xml"/><Relationship Id="rId25" Type="http://schemas.openxmlformats.org/officeDocument/2006/relationships/image" Target="../media/image286.png"/><Relationship Id="rId46" Type="http://schemas.openxmlformats.org/officeDocument/2006/relationships/customXml" Target="../ink/ink321.xml"/><Relationship Id="rId67" Type="http://schemas.openxmlformats.org/officeDocument/2006/relationships/image" Target="../media/image306.png"/><Relationship Id="rId20" Type="http://schemas.openxmlformats.org/officeDocument/2006/relationships/customXml" Target="../ink/ink308.xml"/><Relationship Id="rId41" Type="http://schemas.openxmlformats.org/officeDocument/2006/relationships/image" Target="../media/image294.png"/><Relationship Id="rId62" Type="http://schemas.openxmlformats.org/officeDocument/2006/relationships/customXml" Target="../ink/ink329.xml"/><Relationship Id="rId83" Type="http://schemas.openxmlformats.org/officeDocument/2006/relationships/customXml" Target="../ink/ink340.xml"/><Relationship Id="rId88" Type="http://schemas.openxmlformats.org/officeDocument/2006/relationships/image" Target="../media/image316.png"/><Relationship Id="rId111" Type="http://schemas.openxmlformats.org/officeDocument/2006/relationships/customXml" Target="../ink/ink354.xml"/><Relationship Id="rId132" Type="http://schemas.openxmlformats.org/officeDocument/2006/relationships/image" Target="../media/image338.png"/><Relationship Id="rId153" Type="http://schemas.openxmlformats.org/officeDocument/2006/relationships/customXml" Target="../ink/ink375.xml"/><Relationship Id="rId174" Type="http://schemas.openxmlformats.org/officeDocument/2006/relationships/image" Target="../media/image358.png"/><Relationship Id="rId179" Type="http://schemas.openxmlformats.org/officeDocument/2006/relationships/customXml" Target="../ink/ink388.xml"/><Relationship Id="rId195" Type="http://schemas.openxmlformats.org/officeDocument/2006/relationships/customXml" Target="../ink/ink396.xml"/><Relationship Id="rId209" Type="http://schemas.openxmlformats.org/officeDocument/2006/relationships/image" Target="../media/image375.png"/><Relationship Id="rId190" Type="http://schemas.openxmlformats.org/officeDocument/2006/relationships/image" Target="../media/image366.png"/><Relationship Id="rId204" Type="http://schemas.openxmlformats.org/officeDocument/2006/relationships/customXml" Target="../ink/ink401.xml"/><Relationship Id="rId220" Type="http://schemas.openxmlformats.org/officeDocument/2006/relationships/customXml" Target="../ink/ink409.xml"/><Relationship Id="rId225" Type="http://schemas.openxmlformats.org/officeDocument/2006/relationships/image" Target="../media/image383.png"/><Relationship Id="rId15" Type="http://schemas.openxmlformats.org/officeDocument/2006/relationships/image" Target="../media/image281.png"/><Relationship Id="rId36" Type="http://schemas.openxmlformats.org/officeDocument/2006/relationships/customXml" Target="../ink/ink316.xml"/><Relationship Id="rId57" Type="http://schemas.openxmlformats.org/officeDocument/2006/relationships/image" Target="../media/image301.png"/><Relationship Id="rId106" Type="http://schemas.openxmlformats.org/officeDocument/2006/relationships/image" Target="../media/image325.png"/><Relationship Id="rId127" Type="http://schemas.openxmlformats.org/officeDocument/2006/relationships/customXml" Target="../ink/ink362.xml"/><Relationship Id="rId10" Type="http://schemas.openxmlformats.org/officeDocument/2006/relationships/customXml" Target="../ink/ink303.xml"/><Relationship Id="rId31" Type="http://schemas.openxmlformats.org/officeDocument/2006/relationships/image" Target="../media/image289.png"/><Relationship Id="rId52" Type="http://schemas.openxmlformats.org/officeDocument/2006/relationships/customXml" Target="../ink/ink324.xml"/><Relationship Id="rId73" Type="http://schemas.openxmlformats.org/officeDocument/2006/relationships/image" Target="../media/image309.png"/><Relationship Id="rId78" Type="http://schemas.openxmlformats.org/officeDocument/2006/relationships/customXml" Target="../ink/ink337.xml"/><Relationship Id="rId94" Type="http://schemas.openxmlformats.org/officeDocument/2006/relationships/image" Target="../media/image319.png"/><Relationship Id="rId99" Type="http://schemas.openxmlformats.org/officeDocument/2006/relationships/customXml" Target="../ink/ink348.xml"/><Relationship Id="rId101" Type="http://schemas.openxmlformats.org/officeDocument/2006/relationships/customXml" Target="../ink/ink349.xml"/><Relationship Id="rId122" Type="http://schemas.openxmlformats.org/officeDocument/2006/relationships/image" Target="../media/image333.png"/><Relationship Id="rId143" Type="http://schemas.openxmlformats.org/officeDocument/2006/relationships/customXml" Target="../ink/ink370.xml"/><Relationship Id="rId148" Type="http://schemas.openxmlformats.org/officeDocument/2006/relationships/image" Target="../media/image345.png"/><Relationship Id="rId164" Type="http://schemas.openxmlformats.org/officeDocument/2006/relationships/image" Target="../media/image353.png"/><Relationship Id="rId169" Type="http://schemas.openxmlformats.org/officeDocument/2006/relationships/customXml" Target="../ink/ink383.xml"/><Relationship Id="rId185" Type="http://schemas.openxmlformats.org/officeDocument/2006/relationships/customXml" Target="../ink/ink391.xml"/><Relationship Id="rId4" Type="http://schemas.openxmlformats.org/officeDocument/2006/relationships/customXml" Target="../ink/ink300.xml"/><Relationship Id="rId9" Type="http://schemas.openxmlformats.org/officeDocument/2006/relationships/image" Target="../media/image278.png"/><Relationship Id="rId180" Type="http://schemas.openxmlformats.org/officeDocument/2006/relationships/image" Target="../media/image361.png"/><Relationship Id="rId210" Type="http://schemas.openxmlformats.org/officeDocument/2006/relationships/customXml" Target="../ink/ink404.xml"/><Relationship Id="rId215" Type="http://schemas.openxmlformats.org/officeDocument/2006/relationships/image" Target="../media/image378.png"/><Relationship Id="rId26" Type="http://schemas.openxmlformats.org/officeDocument/2006/relationships/customXml" Target="../ink/ink311.xml"/><Relationship Id="rId231" Type="http://schemas.openxmlformats.org/officeDocument/2006/relationships/image" Target="../media/image386.png"/><Relationship Id="rId47" Type="http://schemas.openxmlformats.org/officeDocument/2006/relationships/image" Target="../media/image297.png"/><Relationship Id="rId68" Type="http://schemas.openxmlformats.org/officeDocument/2006/relationships/customXml" Target="../ink/ink332.xml"/><Relationship Id="rId89" Type="http://schemas.openxmlformats.org/officeDocument/2006/relationships/customXml" Target="../ink/ink343.xml"/><Relationship Id="rId112" Type="http://schemas.openxmlformats.org/officeDocument/2006/relationships/image" Target="../media/image328.png"/><Relationship Id="rId133" Type="http://schemas.openxmlformats.org/officeDocument/2006/relationships/customXml" Target="../ink/ink365.xml"/><Relationship Id="rId154" Type="http://schemas.openxmlformats.org/officeDocument/2006/relationships/image" Target="../media/image348.png"/><Relationship Id="rId175" Type="http://schemas.openxmlformats.org/officeDocument/2006/relationships/customXml" Target="../ink/ink386.xml"/><Relationship Id="rId196" Type="http://schemas.openxmlformats.org/officeDocument/2006/relationships/customXml" Target="../ink/ink397.xml"/><Relationship Id="rId200" Type="http://schemas.openxmlformats.org/officeDocument/2006/relationships/customXml" Target="../ink/ink399.xml"/><Relationship Id="rId16" Type="http://schemas.openxmlformats.org/officeDocument/2006/relationships/customXml" Target="../ink/ink306.xml"/><Relationship Id="rId221" Type="http://schemas.openxmlformats.org/officeDocument/2006/relationships/image" Target="../media/image381.png"/><Relationship Id="rId37" Type="http://schemas.openxmlformats.org/officeDocument/2006/relationships/image" Target="../media/image292.png"/><Relationship Id="rId58" Type="http://schemas.openxmlformats.org/officeDocument/2006/relationships/customXml" Target="../ink/ink327.xml"/><Relationship Id="rId79" Type="http://schemas.openxmlformats.org/officeDocument/2006/relationships/image" Target="../media/image312.png"/><Relationship Id="rId102" Type="http://schemas.openxmlformats.org/officeDocument/2006/relationships/image" Target="../media/image323.png"/><Relationship Id="rId123" Type="http://schemas.openxmlformats.org/officeDocument/2006/relationships/customXml" Target="../ink/ink360.xml"/><Relationship Id="rId144" Type="http://schemas.openxmlformats.org/officeDocument/2006/relationships/image" Target="../media/image343.png"/><Relationship Id="rId90" Type="http://schemas.openxmlformats.org/officeDocument/2006/relationships/image" Target="../media/image317.png"/><Relationship Id="rId165" Type="http://schemas.openxmlformats.org/officeDocument/2006/relationships/customXml" Target="../ink/ink381.xml"/><Relationship Id="rId186" Type="http://schemas.openxmlformats.org/officeDocument/2006/relationships/image" Target="../media/image364.png"/><Relationship Id="rId211" Type="http://schemas.openxmlformats.org/officeDocument/2006/relationships/image" Target="../media/image376.png"/><Relationship Id="rId232" Type="http://schemas.openxmlformats.org/officeDocument/2006/relationships/customXml" Target="../ink/ink415.xml"/><Relationship Id="rId27" Type="http://schemas.openxmlformats.org/officeDocument/2006/relationships/image" Target="../media/image287.png"/><Relationship Id="rId48" Type="http://schemas.openxmlformats.org/officeDocument/2006/relationships/customXml" Target="../ink/ink322.xml"/><Relationship Id="rId69" Type="http://schemas.openxmlformats.org/officeDocument/2006/relationships/image" Target="../media/image307.png"/><Relationship Id="rId113" Type="http://schemas.openxmlformats.org/officeDocument/2006/relationships/customXml" Target="../ink/ink355.xml"/><Relationship Id="rId134" Type="http://schemas.openxmlformats.org/officeDocument/2006/relationships/image" Target="../media/image339.png"/><Relationship Id="rId80" Type="http://schemas.openxmlformats.org/officeDocument/2006/relationships/customXml" Target="../ink/ink338.xml"/><Relationship Id="rId155" Type="http://schemas.openxmlformats.org/officeDocument/2006/relationships/customXml" Target="../ink/ink376.xml"/><Relationship Id="rId176" Type="http://schemas.openxmlformats.org/officeDocument/2006/relationships/image" Target="../media/image359.png"/><Relationship Id="rId197" Type="http://schemas.openxmlformats.org/officeDocument/2006/relationships/image" Target="../media/image369.png"/><Relationship Id="rId201" Type="http://schemas.openxmlformats.org/officeDocument/2006/relationships/image" Target="../media/image371.png"/><Relationship Id="rId222" Type="http://schemas.openxmlformats.org/officeDocument/2006/relationships/customXml" Target="../ink/ink410.xml"/><Relationship Id="rId17" Type="http://schemas.openxmlformats.org/officeDocument/2006/relationships/image" Target="../media/image282.png"/><Relationship Id="rId38" Type="http://schemas.openxmlformats.org/officeDocument/2006/relationships/customXml" Target="../ink/ink317.xml"/><Relationship Id="rId59" Type="http://schemas.openxmlformats.org/officeDocument/2006/relationships/image" Target="../media/image302.png"/><Relationship Id="rId103" Type="http://schemas.openxmlformats.org/officeDocument/2006/relationships/customXml" Target="../ink/ink350.xml"/><Relationship Id="rId124" Type="http://schemas.openxmlformats.org/officeDocument/2006/relationships/image" Target="../media/image334.png"/><Relationship Id="rId70" Type="http://schemas.openxmlformats.org/officeDocument/2006/relationships/customXml" Target="../ink/ink333.xml"/><Relationship Id="rId91" Type="http://schemas.openxmlformats.org/officeDocument/2006/relationships/customXml" Target="../ink/ink344.xml"/><Relationship Id="rId145" Type="http://schemas.openxmlformats.org/officeDocument/2006/relationships/customXml" Target="../ink/ink371.xml"/><Relationship Id="rId166" Type="http://schemas.openxmlformats.org/officeDocument/2006/relationships/image" Target="../media/image354.png"/><Relationship Id="rId187" Type="http://schemas.openxmlformats.org/officeDocument/2006/relationships/customXml" Target="../ink/ink392.xml"/><Relationship Id="rId1" Type="http://schemas.openxmlformats.org/officeDocument/2006/relationships/slideLayout" Target="../slideLayouts/slideLayout1.xml"/><Relationship Id="rId212" Type="http://schemas.openxmlformats.org/officeDocument/2006/relationships/customXml" Target="../ink/ink405.xml"/><Relationship Id="rId233" Type="http://schemas.openxmlformats.org/officeDocument/2006/relationships/image" Target="../media/image387.png"/><Relationship Id="rId28" Type="http://schemas.openxmlformats.org/officeDocument/2006/relationships/customXml" Target="../ink/ink312.xml"/><Relationship Id="rId49" Type="http://schemas.openxmlformats.org/officeDocument/2006/relationships/image" Target="../media/image5.png"/><Relationship Id="rId114" Type="http://schemas.openxmlformats.org/officeDocument/2006/relationships/image" Target="../media/image329.png"/><Relationship Id="rId60" Type="http://schemas.openxmlformats.org/officeDocument/2006/relationships/customXml" Target="../ink/ink328.xml"/><Relationship Id="rId81" Type="http://schemas.openxmlformats.org/officeDocument/2006/relationships/image" Target="../media/image313.png"/><Relationship Id="rId135" Type="http://schemas.openxmlformats.org/officeDocument/2006/relationships/customXml" Target="../ink/ink366.xml"/><Relationship Id="rId156" Type="http://schemas.openxmlformats.org/officeDocument/2006/relationships/image" Target="../media/image349.png"/><Relationship Id="rId177" Type="http://schemas.openxmlformats.org/officeDocument/2006/relationships/customXml" Target="../ink/ink387.xml"/><Relationship Id="rId198" Type="http://schemas.openxmlformats.org/officeDocument/2006/relationships/customXml" Target="../ink/ink398.xml"/><Relationship Id="rId202" Type="http://schemas.openxmlformats.org/officeDocument/2006/relationships/customXml" Target="../ink/ink400.xml"/><Relationship Id="rId223" Type="http://schemas.openxmlformats.org/officeDocument/2006/relationships/image" Target="../media/image382.png"/><Relationship Id="rId18" Type="http://schemas.openxmlformats.org/officeDocument/2006/relationships/customXml" Target="../ink/ink307.xml"/><Relationship Id="rId39" Type="http://schemas.openxmlformats.org/officeDocument/2006/relationships/image" Target="../media/image293.png"/><Relationship Id="rId50" Type="http://schemas.openxmlformats.org/officeDocument/2006/relationships/customXml" Target="../ink/ink323.xml"/><Relationship Id="rId104" Type="http://schemas.openxmlformats.org/officeDocument/2006/relationships/image" Target="../media/image324.png"/><Relationship Id="rId125" Type="http://schemas.openxmlformats.org/officeDocument/2006/relationships/customXml" Target="../ink/ink361.xml"/><Relationship Id="rId146" Type="http://schemas.openxmlformats.org/officeDocument/2006/relationships/image" Target="../media/image344.png"/><Relationship Id="rId167" Type="http://schemas.openxmlformats.org/officeDocument/2006/relationships/customXml" Target="../ink/ink382.xml"/><Relationship Id="rId188" Type="http://schemas.openxmlformats.org/officeDocument/2006/relationships/image" Target="../media/image365.png"/><Relationship Id="rId71" Type="http://schemas.openxmlformats.org/officeDocument/2006/relationships/image" Target="../media/image308.png"/><Relationship Id="rId92" Type="http://schemas.openxmlformats.org/officeDocument/2006/relationships/image" Target="../media/image318.png"/><Relationship Id="rId213" Type="http://schemas.openxmlformats.org/officeDocument/2006/relationships/image" Target="../media/image377.png"/><Relationship Id="rId234" Type="http://schemas.openxmlformats.org/officeDocument/2006/relationships/customXml" Target="../ink/ink416.xml"/><Relationship Id="rId2" Type="http://schemas.openxmlformats.org/officeDocument/2006/relationships/customXml" Target="../ink/ink299.xml"/><Relationship Id="rId29" Type="http://schemas.openxmlformats.org/officeDocument/2006/relationships/image" Target="../media/image288.png"/><Relationship Id="rId40" Type="http://schemas.openxmlformats.org/officeDocument/2006/relationships/customXml" Target="../ink/ink318.xml"/><Relationship Id="rId115" Type="http://schemas.openxmlformats.org/officeDocument/2006/relationships/customXml" Target="../ink/ink356.xml"/><Relationship Id="rId136" Type="http://schemas.openxmlformats.org/officeDocument/2006/relationships/image" Target="../media/image98.png"/><Relationship Id="rId157" Type="http://schemas.openxmlformats.org/officeDocument/2006/relationships/customXml" Target="../ink/ink377.xml"/><Relationship Id="rId178" Type="http://schemas.openxmlformats.org/officeDocument/2006/relationships/image" Target="../media/image360.png"/><Relationship Id="rId61" Type="http://schemas.openxmlformats.org/officeDocument/2006/relationships/image" Target="../media/image303.png"/><Relationship Id="rId82" Type="http://schemas.openxmlformats.org/officeDocument/2006/relationships/customXml" Target="../ink/ink339.xml"/><Relationship Id="rId199" Type="http://schemas.openxmlformats.org/officeDocument/2006/relationships/image" Target="../media/image370.png"/><Relationship Id="rId203" Type="http://schemas.openxmlformats.org/officeDocument/2006/relationships/image" Target="../media/image372.png"/><Relationship Id="rId19" Type="http://schemas.openxmlformats.org/officeDocument/2006/relationships/image" Target="../media/image283.png"/><Relationship Id="rId224" Type="http://schemas.openxmlformats.org/officeDocument/2006/relationships/customXml" Target="../ink/ink411.xml"/><Relationship Id="rId30" Type="http://schemas.openxmlformats.org/officeDocument/2006/relationships/customXml" Target="../ink/ink313.xml"/><Relationship Id="rId105" Type="http://schemas.openxmlformats.org/officeDocument/2006/relationships/customXml" Target="../ink/ink351.xml"/><Relationship Id="rId126" Type="http://schemas.openxmlformats.org/officeDocument/2006/relationships/image" Target="../media/image335.png"/><Relationship Id="rId147" Type="http://schemas.openxmlformats.org/officeDocument/2006/relationships/customXml" Target="../ink/ink372.xml"/><Relationship Id="rId168" Type="http://schemas.openxmlformats.org/officeDocument/2006/relationships/image" Target="../media/image355.png"/><Relationship Id="rId51" Type="http://schemas.openxmlformats.org/officeDocument/2006/relationships/image" Target="../media/image298.png"/><Relationship Id="rId72" Type="http://schemas.openxmlformats.org/officeDocument/2006/relationships/customXml" Target="../ink/ink334.xml"/><Relationship Id="rId93" Type="http://schemas.openxmlformats.org/officeDocument/2006/relationships/customXml" Target="../ink/ink345.xml"/><Relationship Id="rId189" Type="http://schemas.openxmlformats.org/officeDocument/2006/relationships/customXml" Target="../ink/ink393.xml"/><Relationship Id="rId3" Type="http://schemas.openxmlformats.org/officeDocument/2006/relationships/image" Target="../media/image275.png"/><Relationship Id="rId214" Type="http://schemas.openxmlformats.org/officeDocument/2006/relationships/customXml" Target="../ink/ink406.xml"/><Relationship Id="rId235" Type="http://schemas.openxmlformats.org/officeDocument/2006/relationships/image" Target="../media/image388.png"/><Relationship Id="rId116" Type="http://schemas.openxmlformats.org/officeDocument/2006/relationships/image" Target="../media/image330.png"/><Relationship Id="rId137" Type="http://schemas.openxmlformats.org/officeDocument/2006/relationships/customXml" Target="../ink/ink367.xml"/><Relationship Id="rId158" Type="http://schemas.openxmlformats.org/officeDocument/2006/relationships/image" Target="../media/image3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vollkommen</a:t>
            </a:r>
            <a:r>
              <a:rPr lang="en-US" sz="2200">
                <a:latin typeface="Times New Roman" panose="02020603050405020304" pitchFamily="18" charset="0"/>
                <a:cs typeface="Times New Roman" panose="02020603050405020304" pitchFamily="18" charset="0"/>
              </a:rPr>
              <a:t> flexibel</a:t>
            </a: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Aus der Linearität und nur einem Produktionsfaktor folgen konstante Skalerträge in der 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54314EB-8A8A-1301-828D-DC468F91ECEB}"/>
                  </a:ext>
                </a:extLst>
              </p14:cNvPr>
              <p14:cNvContentPartPr/>
              <p14:nvPr/>
            </p14:nvContentPartPr>
            <p14:xfrm>
              <a:off x="1950284" y="1339462"/>
              <a:ext cx="3030120" cy="419040"/>
            </p14:xfrm>
          </p:contentPart>
        </mc:Choice>
        <mc:Fallback>
          <p:pic>
            <p:nvPicPr>
              <p:cNvPr id="2" name="Freihand 1">
                <a:extLst>
                  <a:ext uri="{FF2B5EF4-FFF2-40B4-BE49-F238E27FC236}">
                    <a16:creationId xmlns:a16="http://schemas.microsoft.com/office/drawing/2014/main" id="{154314EB-8A8A-1301-828D-DC468F91ECEB}"/>
                  </a:ext>
                </a:extLst>
              </p:cNvPr>
              <p:cNvPicPr/>
              <p:nvPr/>
            </p:nvPicPr>
            <p:blipFill>
              <a:blip r:embed="rId6"/>
              <a:stretch>
                <a:fillRect/>
              </a:stretch>
            </p:blipFill>
            <p:spPr>
              <a:xfrm>
                <a:off x="1941644" y="1330822"/>
                <a:ext cx="30477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0E545FE9-C0AB-DF90-2CFD-C5C2C3C771EB}"/>
                  </a:ext>
                </a:extLst>
              </p14:cNvPr>
              <p14:cNvContentPartPr/>
              <p14:nvPr/>
            </p14:nvContentPartPr>
            <p14:xfrm>
              <a:off x="8058044" y="3066022"/>
              <a:ext cx="848520" cy="193680"/>
            </p14:xfrm>
          </p:contentPart>
        </mc:Choice>
        <mc:Fallback>
          <p:pic>
            <p:nvPicPr>
              <p:cNvPr id="3" name="Freihand 2">
                <a:extLst>
                  <a:ext uri="{FF2B5EF4-FFF2-40B4-BE49-F238E27FC236}">
                    <a16:creationId xmlns:a16="http://schemas.microsoft.com/office/drawing/2014/main" id="{0E545FE9-C0AB-DF90-2CFD-C5C2C3C771EB}"/>
                  </a:ext>
                </a:extLst>
              </p:cNvPr>
              <p:cNvPicPr/>
              <p:nvPr/>
            </p:nvPicPr>
            <p:blipFill>
              <a:blip r:embed="rId8"/>
              <a:stretch>
                <a:fillRect/>
              </a:stretch>
            </p:blipFill>
            <p:spPr>
              <a:xfrm>
                <a:off x="8049044" y="3057022"/>
                <a:ext cx="866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BD0CB18-A0F0-5A89-8A16-8C12853AF6C6}"/>
                  </a:ext>
                </a:extLst>
              </p14:cNvPr>
              <p14:cNvContentPartPr/>
              <p14:nvPr/>
            </p14:nvContentPartPr>
            <p14:xfrm>
              <a:off x="2520164" y="3114262"/>
              <a:ext cx="419400" cy="38880"/>
            </p14:xfrm>
          </p:contentPart>
        </mc:Choice>
        <mc:Fallback>
          <p:pic>
            <p:nvPicPr>
              <p:cNvPr id="6" name="Freihand 5">
                <a:extLst>
                  <a:ext uri="{FF2B5EF4-FFF2-40B4-BE49-F238E27FC236}">
                    <a16:creationId xmlns:a16="http://schemas.microsoft.com/office/drawing/2014/main" id="{9BD0CB18-A0F0-5A89-8A16-8C12853AF6C6}"/>
                  </a:ext>
                </a:extLst>
              </p:cNvPr>
              <p:cNvPicPr/>
              <p:nvPr/>
            </p:nvPicPr>
            <p:blipFill>
              <a:blip r:embed="rId10"/>
              <a:stretch>
                <a:fillRect/>
              </a:stretch>
            </p:blipFill>
            <p:spPr>
              <a:xfrm>
                <a:off x="2511524" y="3105262"/>
                <a:ext cx="437040" cy="56520"/>
              </a:xfrm>
              <a:prstGeom prst="rect">
                <a:avLst/>
              </a:prstGeom>
            </p:spPr>
          </p:pic>
        </mc:Fallback>
      </mc:AlternateContent>
      <p:grpSp>
        <p:nvGrpSpPr>
          <p:cNvPr id="109" name="Gruppieren 108">
            <a:extLst>
              <a:ext uri="{FF2B5EF4-FFF2-40B4-BE49-F238E27FC236}">
                <a16:creationId xmlns:a16="http://schemas.microsoft.com/office/drawing/2014/main" id="{6384F9A9-0D3A-7A09-336A-7061C718B6FD}"/>
              </a:ext>
            </a:extLst>
          </p:cNvPr>
          <p:cNvGrpSpPr/>
          <p:nvPr/>
        </p:nvGrpSpPr>
        <p:grpSpPr>
          <a:xfrm>
            <a:off x="1139204" y="390502"/>
            <a:ext cx="10937160" cy="2334600"/>
            <a:chOff x="1139204" y="390502"/>
            <a:chExt cx="10937160" cy="233460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DC66DCD5-242B-A37A-2BA9-F0BC80A79E39}"/>
                    </a:ext>
                  </a:extLst>
                </p14:cNvPr>
                <p14:cNvContentPartPr/>
                <p14:nvPr/>
              </p14:nvContentPartPr>
              <p14:xfrm>
                <a:off x="1139204" y="2414062"/>
                <a:ext cx="1559160" cy="311040"/>
              </p14:xfrm>
            </p:contentPart>
          </mc:Choice>
          <mc:Fallback>
            <p:pic>
              <p:nvPicPr>
                <p:cNvPr id="11" name="Freihand 10">
                  <a:extLst>
                    <a:ext uri="{FF2B5EF4-FFF2-40B4-BE49-F238E27FC236}">
                      <a16:creationId xmlns:a16="http://schemas.microsoft.com/office/drawing/2014/main" id="{DC66DCD5-242B-A37A-2BA9-F0BC80A79E39}"/>
                    </a:ext>
                  </a:extLst>
                </p:cNvPr>
                <p:cNvPicPr/>
                <p:nvPr/>
              </p:nvPicPr>
              <p:blipFill>
                <a:blip r:embed="rId12"/>
                <a:stretch>
                  <a:fillRect/>
                </a:stretch>
              </p:blipFill>
              <p:spPr>
                <a:xfrm>
                  <a:off x="1130204" y="2405422"/>
                  <a:ext cx="15768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D8A0334F-998F-7B2D-C22F-8A5189A313C4}"/>
                    </a:ext>
                  </a:extLst>
                </p14:cNvPr>
                <p14:cNvContentPartPr/>
                <p14:nvPr/>
              </p14:nvContentPartPr>
              <p14:xfrm>
                <a:off x="2701604" y="2370862"/>
                <a:ext cx="1408680" cy="248760"/>
              </p14:xfrm>
            </p:contentPart>
          </mc:Choice>
          <mc:Fallback>
            <p:pic>
              <p:nvPicPr>
                <p:cNvPr id="13" name="Freihand 12">
                  <a:extLst>
                    <a:ext uri="{FF2B5EF4-FFF2-40B4-BE49-F238E27FC236}">
                      <a16:creationId xmlns:a16="http://schemas.microsoft.com/office/drawing/2014/main" id="{D8A0334F-998F-7B2D-C22F-8A5189A313C4}"/>
                    </a:ext>
                  </a:extLst>
                </p:cNvPr>
                <p:cNvPicPr/>
                <p:nvPr/>
              </p:nvPicPr>
              <p:blipFill>
                <a:blip r:embed="rId14"/>
                <a:stretch>
                  <a:fillRect/>
                </a:stretch>
              </p:blipFill>
              <p:spPr>
                <a:xfrm>
                  <a:off x="2692964" y="2361862"/>
                  <a:ext cx="14263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86F6978B-60C1-45EB-3F06-7D232C1B1AC7}"/>
                    </a:ext>
                  </a:extLst>
                </p14:cNvPr>
                <p14:cNvContentPartPr/>
                <p14:nvPr/>
              </p14:nvContentPartPr>
              <p14:xfrm>
                <a:off x="1655084" y="2057302"/>
                <a:ext cx="311040" cy="188640"/>
              </p14:xfrm>
            </p:contentPart>
          </mc:Choice>
          <mc:Fallback>
            <p:pic>
              <p:nvPicPr>
                <p:cNvPr id="14" name="Freihand 13">
                  <a:extLst>
                    <a:ext uri="{FF2B5EF4-FFF2-40B4-BE49-F238E27FC236}">
                      <a16:creationId xmlns:a16="http://schemas.microsoft.com/office/drawing/2014/main" id="{86F6978B-60C1-45EB-3F06-7D232C1B1AC7}"/>
                    </a:ext>
                  </a:extLst>
                </p:cNvPr>
                <p:cNvPicPr/>
                <p:nvPr/>
              </p:nvPicPr>
              <p:blipFill>
                <a:blip r:embed="rId16"/>
                <a:stretch>
                  <a:fillRect/>
                </a:stretch>
              </p:blipFill>
              <p:spPr>
                <a:xfrm>
                  <a:off x="1646084" y="2048662"/>
                  <a:ext cx="328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C0927E17-67EE-FBC6-2FA6-2EA4102FC605}"/>
                    </a:ext>
                  </a:extLst>
                </p14:cNvPr>
                <p14:cNvContentPartPr/>
                <p14:nvPr/>
              </p14:nvContentPartPr>
              <p14:xfrm>
                <a:off x="1934084" y="2105182"/>
                <a:ext cx="7200" cy="9000"/>
              </p14:xfrm>
            </p:contentPart>
          </mc:Choice>
          <mc:Fallback>
            <p:pic>
              <p:nvPicPr>
                <p:cNvPr id="15" name="Freihand 14">
                  <a:extLst>
                    <a:ext uri="{FF2B5EF4-FFF2-40B4-BE49-F238E27FC236}">
                      <a16:creationId xmlns:a16="http://schemas.microsoft.com/office/drawing/2014/main" id="{C0927E17-67EE-FBC6-2FA6-2EA4102FC605}"/>
                    </a:ext>
                  </a:extLst>
                </p:cNvPr>
                <p:cNvPicPr/>
                <p:nvPr/>
              </p:nvPicPr>
              <p:blipFill>
                <a:blip r:embed="rId18"/>
                <a:stretch>
                  <a:fillRect/>
                </a:stretch>
              </p:blipFill>
              <p:spPr>
                <a:xfrm>
                  <a:off x="1925444" y="2096182"/>
                  <a:ext cx="24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5A418E8-6384-AE04-E822-23A9C495A85A}"/>
                    </a:ext>
                  </a:extLst>
                </p14:cNvPr>
                <p14:cNvContentPartPr/>
                <p14:nvPr/>
              </p14:nvContentPartPr>
              <p14:xfrm>
                <a:off x="2061524" y="2122822"/>
                <a:ext cx="74880" cy="105120"/>
              </p14:xfrm>
            </p:contentPart>
          </mc:Choice>
          <mc:Fallback>
            <p:pic>
              <p:nvPicPr>
                <p:cNvPr id="16" name="Freihand 15">
                  <a:extLst>
                    <a:ext uri="{FF2B5EF4-FFF2-40B4-BE49-F238E27FC236}">
                      <a16:creationId xmlns:a16="http://schemas.microsoft.com/office/drawing/2014/main" id="{35A418E8-6384-AE04-E822-23A9C495A85A}"/>
                    </a:ext>
                  </a:extLst>
                </p:cNvPr>
                <p:cNvPicPr/>
                <p:nvPr/>
              </p:nvPicPr>
              <p:blipFill>
                <a:blip r:embed="rId20"/>
                <a:stretch>
                  <a:fillRect/>
                </a:stretch>
              </p:blipFill>
              <p:spPr>
                <a:xfrm>
                  <a:off x="2052524" y="2113822"/>
                  <a:ext cx="92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7B0FECF8-6546-3874-EBD3-56BA5E674768}"/>
                    </a:ext>
                  </a:extLst>
                </p14:cNvPr>
                <p14:cNvContentPartPr/>
                <p14:nvPr/>
              </p14:nvContentPartPr>
              <p14:xfrm>
                <a:off x="2138924" y="2105902"/>
                <a:ext cx="315360" cy="92160"/>
              </p14:xfrm>
            </p:contentPart>
          </mc:Choice>
          <mc:Fallback>
            <p:pic>
              <p:nvPicPr>
                <p:cNvPr id="17" name="Freihand 16">
                  <a:extLst>
                    <a:ext uri="{FF2B5EF4-FFF2-40B4-BE49-F238E27FC236}">
                      <a16:creationId xmlns:a16="http://schemas.microsoft.com/office/drawing/2014/main" id="{7B0FECF8-6546-3874-EBD3-56BA5E674768}"/>
                    </a:ext>
                  </a:extLst>
                </p:cNvPr>
                <p:cNvPicPr/>
                <p:nvPr/>
              </p:nvPicPr>
              <p:blipFill>
                <a:blip r:embed="rId22"/>
                <a:stretch>
                  <a:fillRect/>
                </a:stretch>
              </p:blipFill>
              <p:spPr>
                <a:xfrm>
                  <a:off x="2129924" y="2096902"/>
                  <a:ext cx="333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5C153931-E1D6-C804-AF4A-64C63AAD4375}"/>
                    </a:ext>
                  </a:extLst>
                </p14:cNvPr>
                <p14:cNvContentPartPr/>
                <p14:nvPr/>
              </p14:nvContentPartPr>
              <p14:xfrm>
                <a:off x="2004284" y="2334142"/>
                <a:ext cx="38160" cy="142920"/>
              </p14:xfrm>
            </p:contentPart>
          </mc:Choice>
          <mc:Fallback>
            <p:pic>
              <p:nvPicPr>
                <p:cNvPr id="18" name="Freihand 17">
                  <a:extLst>
                    <a:ext uri="{FF2B5EF4-FFF2-40B4-BE49-F238E27FC236}">
                      <a16:creationId xmlns:a16="http://schemas.microsoft.com/office/drawing/2014/main" id="{5C153931-E1D6-C804-AF4A-64C63AAD4375}"/>
                    </a:ext>
                  </a:extLst>
                </p:cNvPr>
                <p:cNvPicPr/>
                <p:nvPr/>
              </p:nvPicPr>
              <p:blipFill>
                <a:blip r:embed="rId24"/>
                <a:stretch>
                  <a:fillRect/>
                </a:stretch>
              </p:blipFill>
              <p:spPr>
                <a:xfrm>
                  <a:off x="1995644" y="2325502"/>
                  <a:ext cx="55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DC5077C-B11A-7B1F-C944-8A11FC17BA57}"/>
                    </a:ext>
                  </a:extLst>
                </p14:cNvPr>
                <p14:cNvContentPartPr/>
                <p14:nvPr/>
              </p14:nvContentPartPr>
              <p14:xfrm>
                <a:off x="1942724" y="2286622"/>
                <a:ext cx="155880" cy="101880"/>
              </p14:xfrm>
            </p:contentPart>
          </mc:Choice>
          <mc:Fallback>
            <p:pic>
              <p:nvPicPr>
                <p:cNvPr id="19" name="Freihand 18">
                  <a:extLst>
                    <a:ext uri="{FF2B5EF4-FFF2-40B4-BE49-F238E27FC236}">
                      <a16:creationId xmlns:a16="http://schemas.microsoft.com/office/drawing/2014/main" id="{8DC5077C-B11A-7B1F-C944-8A11FC17BA57}"/>
                    </a:ext>
                  </a:extLst>
                </p:cNvPr>
                <p:cNvPicPr/>
                <p:nvPr/>
              </p:nvPicPr>
              <p:blipFill>
                <a:blip r:embed="rId26"/>
                <a:stretch>
                  <a:fillRect/>
                </a:stretch>
              </p:blipFill>
              <p:spPr>
                <a:xfrm>
                  <a:off x="1933724" y="2277622"/>
                  <a:ext cx="173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27D297AB-F6F7-4577-CE30-B046E9A69D20}"/>
                    </a:ext>
                  </a:extLst>
                </p14:cNvPr>
                <p14:cNvContentPartPr/>
                <p14:nvPr/>
              </p14:nvContentPartPr>
              <p14:xfrm>
                <a:off x="2127044" y="2355382"/>
                <a:ext cx="159480" cy="80280"/>
              </p14:xfrm>
            </p:contentPart>
          </mc:Choice>
          <mc:Fallback>
            <p:pic>
              <p:nvPicPr>
                <p:cNvPr id="20" name="Freihand 19">
                  <a:extLst>
                    <a:ext uri="{FF2B5EF4-FFF2-40B4-BE49-F238E27FC236}">
                      <a16:creationId xmlns:a16="http://schemas.microsoft.com/office/drawing/2014/main" id="{27D297AB-F6F7-4577-CE30-B046E9A69D20}"/>
                    </a:ext>
                  </a:extLst>
                </p:cNvPr>
                <p:cNvPicPr/>
                <p:nvPr/>
              </p:nvPicPr>
              <p:blipFill>
                <a:blip r:embed="rId28"/>
                <a:stretch>
                  <a:fillRect/>
                </a:stretch>
              </p:blipFill>
              <p:spPr>
                <a:xfrm>
                  <a:off x="2118044" y="2346382"/>
                  <a:ext cx="177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0579C7C-248D-01FB-1194-5B070EECFFDE}"/>
                    </a:ext>
                  </a:extLst>
                </p14:cNvPr>
                <p14:cNvContentPartPr/>
                <p14:nvPr/>
              </p14:nvContentPartPr>
              <p14:xfrm>
                <a:off x="2349884" y="2275102"/>
                <a:ext cx="245520" cy="107640"/>
              </p14:xfrm>
            </p:contentPart>
          </mc:Choice>
          <mc:Fallback>
            <p:pic>
              <p:nvPicPr>
                <p:cNvPr id="21" name="Freihand 20">
                  <a:extLst>
                    <a:ext uri="{FF2B5EF4-FFF2-40B4-BE49-F238E27FC236}">
                      <a16:creationId xmlns:a16="http://schemas.microsoft.com/office/drawing/2014/main" id="{70579C7C-248D-01FB-1194-5B070EECFFDE}"/>
                    </a:ext>
                  </a:extLst>
                </p:cNvPr>
                <p:cNvPicPr/>
                <p:nvPr/>
              </p:nvPicPr>
              <p:blipFill>
                <a:blip r:embed="rId30"/>
                <a:stretch>
                  <a:fillRect/>
                </a:stretch>
              </p:blipFill>
              <p:spPr>
                <a:xfrm>
                  <a:off x="2341244" y="2266102"/>
                  <a:ext cx="263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F1B0882-1718-0A5C-47A2-F72A1B7EF815}"/>
                    </a:ext>
                  </a:extLst>
                </p14:cNvPr>
                <p14:cNvContentPartPr/>
                <p14:nvPr/>
              </p14:nvContentPartPr>
              <p14:xfrm>
                <a:off x="2655164" y="2181142"/>
                <a:ext cx="102960" cy="150840"/>
              </p14:xfrm>
            </p:contentPart>
          </mc:Choice>
          <mc:Fallback>
            <p:pic>
              <p:nvPicPr>
                <p:cNvPr id="22" name="Freihand 21">
                  <a:extLst>
                    <a:ext uri="{FF2B5EF4-FFF2-40B4-BE49-F238E27FC236}">
                      <a16:creationId xmlns:a16="http://schemas.microsoft.com/office/drawing/2014/main" id="{6F1B0882-1718-0A5C-47A2-F72A1B7EF815}"/>
                    </a:ext>
                  </a:extLst>
                </p:cNvPr>
                <p:cNvPicPr/>
                <p:nvPr/>
              </p:nvPicPr>
              <p:blipFill>
                <a:blip r:embed="rId32"/>
                <a:stretch>
                  <a:fillRect/>
                </a:stretch>
              </p:blipFill>
              <p:spPr>
                <a:xfrm>
                  <a:off x="2646524" y="2172142"/>
                  <a:ext cx="120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2139E41F-36CF-E958-EDA6-703D12F9E569}"/>
                    </a:ext>
                  </a:extLst>
                </p14:cNvPr>
                <p14:cNvContentPartPr/>
                <p14:nvPr/>
              </p14:nvContentPartPr>
              <p14:xfrm>
                <a:off x="2726804" y="2164942"/>
                <a:ext cx="282600" cy="178560"/>
              </p14:xfrm>
            </p:contentPart>
          </mc:Choice>
          <mc:Fallback>
            <p:pic>
              <p:nvPicPr>
                <p:cNvPr id="23" name="Freihand 22">
                  <a:extLst>
                    <a:ext uri="{FF2B5EF4-FFF2-40B4-BE49-F238E27FC236}">
                      <a16:creationId xmlns:a16="http://schemas.microsoft.com/office/drawing/2014/main" id="{2139E41F-36CF-E958-EDA6-703D12F9E569}"/>
                    </a:ext>
                  </a:extLst>
                </p:cNvPr>
                <p:cNvPicPr/>
                <p:nvPr/>
              </p:nvPicPr>
              <p:blipFill>
                <a:blip r:embed="rId34"/>
                <a:stretch>
                  <a:fillRect/>
                </a:stretch>
              </p:blipFill>
              <p:spPr>
                <a:xfrm>
                  <a:off x="2717804" y="2156302"/>
                  <a:ext cx="300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E9FE187-1598-C6AD-F484-322F4A2412F3}"/>
                    </a:ext>
                  </a:extLst>
                </p14:cNvPr>
                <p14:cNvContentPartPr/>
                <p14:nvPr/>
              </p14:nvContentPartPr>
              <p14:xfrm>
                <a:off x="2987444" y="2141902"/>
                <a:ext cx="38880" cy="51840"/>
              </p14:xfrm>
            </p:contentPart>
          </mc:Choice>
          <mc:Fallback>
            <p:pic>
              <p:nvPicPr>
                <p:cNvPr id="24" name="Freihand 23">
                  <a:extLst>
                    <a:ext uri="{FF2B5EF4-FFF2-40B4-BE49-F238E27FC236}">
                      <a16:creationId xmlns:a16="http://schemas.microsoft.com/office/drawing/2014/main" id="{6E9FE187-1598-C6AD-F484-322F4A2412F3}"/>
                    </a:ext>
                  </a:extLst>
                </p:cNvPr>
                <p:cNvPicPr/>
                <p:nvPr/>
              </p:nvPicPr>
              <p:blipFill>
                <a:blip r:embed="rId36"/>
                <a:stretch>
                  <a:fillRect/>
                </a:stretch>
              </p:blipFill>
              <p:spPr>
                <a:xfrm>
                  <a:off x="2978444" y="2132902"/>
                  <a:ext cx="56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30EB097-C77E-4E74-4F23-F795151FA9C4}"/>
                    </a:ext>
                  </a:extLst>
                </p14:cNvPr>
                <p14:cNvContentPartPr/>
                <p14:nvPr/>
              </p14:nvContentPartPr>
              <p14:xfrm>
                <a:off x="3051164" y="2195542"/>
                <a:ext cx="265320" cy="106200"/>
              </p14:xfrm>
            </p:contentPart>
          </mc:Choice>
          <mc:Fallback>
            <p:pic>
              <p:nvPicPr>
                <p:cNvPr id="25" name="Freihand 24">
                  <a:extLst>
                    <a:ext uri="{FF2B5EF4-FFF2-40B4-BE49-F238E27FC236}">
                      <a16:creationId xmlns:a16="http://schemas.microsoft.com/office/drawing/2014/main" id="{330EB097-C77E-4E74-4F23-F795151FA9C4}"/>
                    </a:ext>
                  </a:extLst>
                </p:cNvPr>
                <p:cNvPicPr/>
                <p:nvPr/>
              </p:nvPicPr>
              <p:blipFill>
                <a:blip r:embed="rId38"/>
                <a:stretch>
                  <a:fillRect/>
                </a:stretch>
              </p:blipFill>
              <p:spPr>
                <a:xfrm>
                  <a:off x="3042524" y="2186542"/>
                  <a:ext cx="282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2AC49D2A-CC3E-1106-CA87-E04E6869BB90}"/>
                    </a:ext>
                  </a:extLst>
                </p14:cNvPr>
                <p14:cNvContentPartPr/>
                <p14:nvPr/>
              </p14:nvContentPartPr>
              <p14:xfrm>
                <a:off x="3429524" y="2097982"/>
                <a:ext cx="206280" cy="247320"/>
              </p14:xfrm>
            </p:contentPart>
          </mc:Choice>
          <mc:Fallback>
            <p:pic>
              <p:nvPicPr>
                <p:cNvPr id="26" name="Freihand 25">
                  <a:extLst>
                    <a:ext uri="{FF2B5EF4-FFF2-40B4-BE49-F238E27FC236}">
                      <a16:creationId xmlns:a16="http://schemas.microsoft.com/office/drawing/2014/main" id="{2AC49D2A-CC3E-1106-CA87-E04E6869BB90}"/>
                    </a:ext>
                  </a:extLst>
                </p:cNvPr>
                <p:cNvPicPr/>
                <p:nvPr/>
              </p:nvPicPr>
              <p:blipFill>
                <a:blip r:embed="rId40"/>
                <a:stretch>
                  <a:fillRect/>
                </a:stretch>
              </p:blipFill>
              <p:spPr>
                <a:xfrm>
                  <a:off x="3420524" y="2088982"/>
                  <a:ext cx="2239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03C41ED-F453-D772-7043-987A60C46685}"/>
                    </a:ext>
                  </a:extLst>
                </p14:cNvPr>
                <p14:cNvContentPartPr/>
                <p14:nvPr/>
              </p14:nvContentPartPr>
              <p14:xfrm>
                <a:off x="3600524" y="2072062"/>
                <a:ext cx="87120" cy="203040"/>
              </p14:xfrm>
            </p:contentPart>
          </mc:Choice>
          <mc:Fallback>
            <p:pic>
              <p:nvPicPr>
                <p:cNvPr id="27" name="Freihand 26">
                  <a:extLst>
                    <a:ext uri="{FF2B5EF4-FFF2-40B4-BE49-F238E27FC236}">
                      <a16:creationId xmlns:a16="http://schemas.microsoft.com/office/drawing/2014/main" id="{203C41ED-F453-D772-7043-987A60C46685}"/>
                    </a:ext>
                  </a:extLst>
                </p:cNvPr>
                <p:cNvPicPr/>
                <p:nvPr/>
              </p:nvPicPr>
              <p:blipFill>
                <a:blip r:embed="rId42"/>
                <a:stretch>
                  <a:fillRect/>
                </a:stretch>
              </p:blipFill>
              <p:spPr>
                <a:xfrm>
                  <a:off x="3591884" y="2063422"/>
                  <a:ext cx="104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443DACF9-4BC7-621C-7C5C-B2A4C9668296}"/>
                    </a:ext>
                  </a:extLst>
                </p14:cNvPr>
                <p14:cNvContentPartPr/>
                <p14:nvPr/>
              </p14:nvContentPartPr>
              <p14:xfrm>
                <a:off x="3780524" y="2235142"/>
                <a:ext cx="8280" cy="15480"/>
              </p14:xfrm>
            </p:contentPart>
          </mc:Choice>
          <mc:Fallback>
            <p:pic>
              <p:nvPicPr>
                <p:cNvPr id="28" name="Freihand 27">
                  <a:extLst>
                    <a:ext uri="{FF2B5EF4-FFF2-40B4-BE49-F238E27FC236}">
                      <a16:creationId xmlns:a16="http://schemas.microsoft.com/office/drawing/2014/main" id="{443DACF9-4BC7-621C-7C5C-B2A4C9668296}"/>
                    </a:ext>
                  </a:extLst>
                </p:cNvPr>
                <p:cNvPicPr/>
                <p:nvPr/>
              </p:nvPicPr>
              <p:blipFill>
                <a:blip r:embed="rId44"/>
                <a:stretch>
                  <a:fillRect/>
                </a:stretch>
              </p:blipFill>
              <p:spPr>
                <a:xfrm>
                  <a:off x="3771524" y="2226502"/>
                  <a:ext cx="25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48E4435F-349E-4C3F-295B-1000B8AD7E04}"/>
                    </a:ext>
                  </a:extLst>
                </p14:cNvPr>
                <p14:cNvContentPartPr/>
                <p14:nvPr/>
              </p14:nvContentPartPr>
              <p14:xfrm>
                <a:off x="1508204" y="2028862"/>
                <a:ext cx="2004480" cy="421200"/>
              </p14:xfrm>
            </p:contentPart>
          </mc:Choice>
          <mc:Fallback>
            <p:pic>
              <p:nvPicPr>
                <p:cNvPr id="30" name="Freihand 29">
                  <a:extLst>
                    <a:ext uri="{FF2B5EF4-FFF2-40B4-BE49-F238E27FC236}">
                      <a16:creationId xmlns:a16="http://schemas.microsoft.com/office/drawing/2014/main" id="{48E4435F-349E-4C3F-295B-1000B8AD7E04}"/>
                    </a:ext>
                  </a:extLst>
                </p:cNvPr>
                <p:cNvPicPr/>
                <p:nvPr/>
              </p:nvPicPr>
              <p:blipFill>
                <a:blip r:embed="rId46"/>
                <a:stretch>
                  <a:fillRect/>
                </a:stretch>
              </p:blipFill>
              <p:spPr>
                <a:xfrm>
                  <a:off x="1499204" y="2020222"/>
                  <a:ext cx="202212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C100C29-C153-11B7-E880-4C182C53795D}"/>
                    </a:ext>
                  </a:extLst>
                </p14:cNvPr>
                <p14:cNvContentPartPr/>
                <p14:nvPr/>
              </p14:nvContentPartPr>
              <p14:xfrm>
                <a:off x="1493444" y="1991782"/>
                <a:ext cx="2216160" cy="354240"/>
              </p14:xfrm>
            </p:contentPart>
          </mc:Choice>
          <mc:Fallback>
            <p:pic>
              <p:nvPicPr>
                <p:cNvPr id="31" name="Freihand 30">
                  <a:extLst>
                    <a:ext uri="{FF2B5EF4-FFF2-40B4-BE49-F238E27FC236}">
                      <a16:creationId xmlns:a16="http://schemas.microsoft.com/office/drawing/2014/main" id="{0C100C29-C153-11B7-E880-4C182C53795D}"/>
                    </a:ext>
                  </a:extLst>
                </p:cNvPr>
                <p:cNvPicPr/>
                <p:nvPr/>
              </p:nvPicPr>
              <p:blipFill>
                <a:blip r:embed="rId48"/>
                <a:stretch>
                  <a:fillRect/>
                </a:stretch>
              </p:blipFill>
              <p:spPr>
                <a:xfrm>
                  <a:off x="1484804" y="1983142"/>
                  <a:ext cx="22338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F290FE6-BD66-B8AD-1F24-8914FD19159F}"/>
                    </a:ext>
                  </a:extLst>
                </p14:cNvPr>
                <p14:cNvContentPartPr/>
                <p14:nvPr/>
              </p14:nvContentPartPr>
              <p14:xfrm>
                <a:off x="3504764" y="2031742"/>
                <a:ext cx="11880" cy="6120"/>
              </p14:xfrm>
            </p:contentPart>
          </mc:Choice>
          <mc:Fallback>
            <p:pic>
              <p:nvPicPr>
                <p:cNvPr id="32" name="Freihand 31">
                  <a:extLst>
                    <a:ext uri="{FF2B5EF4-FFF2-40B4-BE49-F238E27FC236}">
                      <a16:creationId xmlns:a16="http://schemas.microsoft.com/office/drawing/2014/main" id="{1F290FE6-BD66-B8AD-1F24-8914FD19159F}"/>
                    </a:ext>
                  </a:extLst>
                </p:cNvPr>
                <p:cNvPicPr/>
                <p:nvPr/>
              </p:nvPicPr>
              <p:blipFill>
                <a:blip r:embed="rId50"/>
                <a:stretch>
                  <a:fillRect/>
                </a:stretch>
              </p:blipFill>
              <p:spPr>
                <a:xfrm>
                  <a:off x="3496124" y="2023102"/>
                  <a:ext cx="29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DDF39300-B57A-63AE-BE7E-F1C40F531D61}"/>
                    </a:ext>
                  </a:extLst>
                </p14:cNvPr>
                <p14:cNvContentPartPr/>
                <p14:nvPr/>
              </p14:nvContentPartPr>
              <p14:xfrm>
                <a:off x="2125964" y="636742"/>
                <a:ext cx="2901240" cy="1375560"/>
              </p14:xfrm>
            </p:contentPart>
          </mc:Choice>
          <mc:Fallback>
            <p:pic>
              <p:nvPicPr>
                <p:cNvPr id="33" name="Freihand 32">
                  <a:extLst>
                    <a:ext uri="{FF2B5EF4-FFF2-40B4-BE49-F238E27FC236}">
                      <a16:creationId xmlns:a16="http://schemas.microsoft.com/office/drawing/2014/main" id="{DDF39300-B57A-63AE-BE7E-F1C40F531D61}"/>
                    </a:ext>
                  </a:extLst>
                </p:cNvPr>
                <p:cNvPicPr/>
                <p:nvPr/>
              </p:nvPicPr>
              <p:blipFill>
                <a:blip r:embed="rId52"/>
                <a:stretch>
                  <a:fillRect/>
                </a:stretch>
              </p:blipFill>
              <p:spPr>
                <a:xfrm>
                  <a:off x="2117324" y="628102"/>
                  <a:ext cx="2918880" cy="1393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B0ACA82-FAF6-33E4-B028-8601A89C4D33}"/>
                    </a:ext>
                  </a:extLst>
                </p14:cNvPr>
                <p14:cNvContentPartPr/>
                <p14:nvPr/>
              </p14:nvContentPartPr>
              <p14:xfrm>
                <a:off x="5006684" y="548902"/>
                <a:ext cx="234000" cy="246240"/>
              </p14:xfrm>
            </p:contentPart>
          </mc:Choice>
          <mc:Fallback>
            <p:pic>
              <p:nvPicPr>
                <p:cNvPr id="34" name="Freihand 33">
                  <a:extLst>
                    <a:ext uri="{FF2B5EF4-FFF2-40B4-BE49-F238E27FC236}">
                      <a16:creationId xmlns:a16="http://schemas.microsoft.com/office/drawing/2014/main" id="{CB0ACA82-FAF6-33E4-B028-8601A89C4D33}"/>
                    </a:ext>
                  </a:extLst>
                </p:cNvPr>
                <p:cNvPicPr/>
                <p:nvPr/>
              </p:nvPicPr>
              <p:blipFill>
                <a:blip r:embed="rId54"/>
                <a:stretch>
                  <a:fillRect/>
                </a:stretch>
              </p:blipFill>
              <p:spPr>
                <a:xfrm>
                  <a:off x="4998044" y="539902"/>
                  <a:ext cx="251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68837B0-A980-EE65-B522-F1FB818259F3}"/>
                    </a:ext>
                  </a:extLst>
                </p14:cNvPr>
                <p14:cNvContentPartPr/>
                <p14:nvPr/>
              </p14:nvContentPartPr>
              <p14:xfrm>
                <a:off x="5396564" y="643942"/>
                <a:ext cx="383400" cy="114480"/>
              </p14:xfrm>
            </p:contentPart>
          </mc:Choice>
          <mc:Fallback>
            <p:pic>
              <p:nvPicPr>
                <p:cNvPr id="36" name="Freihand 35">
                  <a:extLst>
                    <a:ext uri="{FF2B5EF4-FFF2-40B4-BE49-F238E27FC236}">
                      <a16:creationId xmlns:a16="http://schemas.microsoft.com/office/drawing/2014/main" id="{368837B0-A980-EE65-B522-F1FB818259F3}"/>
                    </a:ext>
                  </a:extLst>
                </p:cNvPr>
                <p:cNvPicPr/>
                <p:nvPr/>
              </p:nvPicPr>
              <p:blipFill>
                <a:blip r:embed="rId56"/>
                <a:stretch>
                  <a:fillRect/>
                </a:stretch>
              </p:blipFill>
              <p:spPr>
                <a:xfrm>
                  <a:off x="5387924" y="635302"/>
                  <a:ext cx="401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31F3EE3-6B50-D5A0-0242-8A38B6B9E3E2}"/>
                    </a:ext>
                  </a:extLst>
                </p14:cNvPr>
                <p14:cNvContentPartPr/>
                <p14:nvPr/>
              </p14:nvContentPartPr>
              <p14:xfrm>
                <a:off x="5778884" y="533062"/>
                <a:ext cx="81000" cy="222840"/>
              </p14:xfrm>
            </p:contentPart>
          </mc:Choice>
          <mc:Fallback>
            <p:pic>
              <p:nvPicPr>
                <p:cNvPr id="37" name="Freihand 36">
                  <a:extLst>
                    <a:ext uri="{FF2B5EF4-FFF2-40B4-BE49-F238E27FC236}">
                      <a16:creationId xmlns:a16="http://schemas.microsoft.com/office/drawing/2014/main" id="{731F3EE3-6B50-D5A0-0242-8A38B6B9E3E2}"/>
                    </a:ext>
                  </a:extLst>
                </p:cNvPr>
                <p:cNvPicPr/>
                <p:nvPr/>
              </p:nvPicPr>
              <p:blipFill>
                <a:blip r:embed="rId58"/>
                <a:stretch>
                  <a:fillRect/>
                </a:stretch>
              </p:blipFill>
              <p:spPr>
                <a:xfrm>
                  <a:off x="5769884" y="524422"/>
                  <a:ext cx="98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87D26D1A-3B6F-5314-74C6-C8DF2649BE6B}"/>
                    </a:ext>
                  </a:extLst>
                </p14:cNvPr>
                <p14:cNvContentPartPr/>
                <p14:nvPr/>
              </p14:nvContentPartPr>
              <p14:xfrm>
                <a:off x="5752604" y="530902"/>
                <a:ext cx="18360" cy="13320"/>
              </p14:xfrm>
            </p:contentPart>
          </mc:Choice>
          <mc:Fallback>
            <p:pic>
              <p:nvPicPr>
                <p:cNvPr id="38" name="Freihand 37">
                  <a:extLst>
                    <a:ext uri="{FF2B5EF4-FFF2-40B4-BE49-F238E27FC236}">
                      <a16:creationId xmlns:a16="http://schemas.microsoft.com/office/drawing/2014/main" id="{87D26D1A-3B6F-5314-74C6-C8DF2649BE6B}"/>
                    </a:ext>
                  </a:extLst>
                </p:cNvPr>
                <p:cNvPicPr/>
                <p:nvPr/>
              </p:nvPicPr>
              <p:blipFill>
                <a:blip r:embed="rId60"/>
                <a:stretch>
                  <a:fillRect/>
                </a:stretch>
              </p:blipFill>
              <p:spPr>
                <a:xfrm>
                  <a:off x="5743604" y="522262"/>
                  <a:ext cx="36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CEA3E56E-8D89-F6D1-941A-BEDD78BA21DA}"/>
                    </a:ext>
                  </a:extLst>
                </p14:cNvPr>
                <p14:cNvContentPartPr/>
                <p14:nvPr/>
              </p14:nvContentPartPr>
              <p14:xfrm>
                <a:off x="6053204" y="648982"/>
                <a:ext cx="409680" cy="114840"/>
              </p14:xfrm>
            </p:contentPart>
          </mc:Choice>
          <mc:Fallback>
            <p:pic>
              <p:nvPicPr>
                <p:cNvPr id="39" name="Freihand 38">
                  <a:extLst>
                    <a:ext uri="{FF2B5EF4-FFF2-40B4-BE49-F238E27FC236}">
                      <a16:creationId xmlns:a16="http://schemas.microsoft.com/office/drawing/2014/main" id="{CEA3E56E-8D89-F6D1-941A-BEDD78BA21DA}"/>
                    </a:ext>
                  </a:extLst>
                </p:cNvPr>
                <p:cNvPicPr/>
                <p:nvPr/>
              </p:nvPicPr>
              <p:blipFill>
                <a:blip r:embed="rId62"/>
                <a:stretch>
                  <a:fillRect/>
                </a:stretch>
              </p:blipFill>
              <p:spPr>
                <a:xfrm>
                  <a:off x="6044564" y="639982"/>
                  <a:ext cx="427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1138273-910D-FCDA-306C-2287807795B4}"/>
                    </a:ext>
                  </a:extLst>
                </p14:cNvPr>
                <p14:cNvContentPartPr/>
                <p14:nvPr/>
              </p14:nvContentPartPr>
              <p14:xfrm>
                <a:off x="6654764" y="666262"/>
                <a:ext cx="293040" cy="97920"/>
              </p14:xfrm>
            </p:contentPart>
          </mc:Choice>
          <mc:Fallback>
            <p:pic>
              <p:nvPicPr>
                <p:cNvPr id="41" name="Freihand 40">
                  <a:extLst>
                    <a:ext uri="{FF2B5EF4-FFF2-40B4-BE49-F238E27FC236}">
                      <a16:creationId xmlns:a16="http://schemas.microsoft.com/office/drawing/2014/main" id="{61138273-910D-FCDA-306C-2287807795B4}"/>
                    </a:ext>
                  </a:extLst>
                </p:cNvPr>
                <p:cNvPicPr/>
                <p:nvPr/>
              </p:nvPicPr>
              <p:blipFill>
                <a:blip r:embed="rId64"/>
                <a:stretch>
                  <a:fillRect/>
                </a:stretch>
              </p:blipFill>
              <p:spPr>
                <a:xfrm>
                  <a:off x="6646124" y="657622"/>
                  <a:ext cx="310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8AB0B052-33F6-59C4-DCFE-728D27EC85B4}"/>
                    </a:ext>
                  </a:extLst>
                </p14:cNvPr>
                <p14:cNvContentPartPr/>
                <p14:nvPr/>
              </p14:nvContentPartPr>
              <p14:xfrm>
                <a:off x="6916124" y="554302"/>
                <a:ext cx="27360" cy="16920"/>
              </p14:xfrm>
            </p:contentPart>
          </mc:Choice>
          <mc:Fallback>
            <p:pic>
              <p:nvPicPr>
                <p:cNvPr id="42" name="Freihand 41">
                  <a:extLst>
                    <a:ext uri="{FF2B5EF4-FFF2-40B4-BE49-F238E27FC236}">
                      <a16:creationId xmlns:a16="http://schemas.microsoft.com/office/drawing/2014/main" id="{8AB0B052-33F6-59C4-DCFE-728D27EC85B4}"/>
                    </a:ext>
                  </a:extLst>
                </p:cNvPr>
                <p:cNvPicPr/>
                <p:nvPr/>
              </p:nvPicPr>
              <p:blipFill>
                <a:blip r:embed="rId66"/>
                <a:stretch>
                  <a:fillRect/>
                </a:stretch>
              </p:blipFill>
              <p:spPr>
                <a:xfrm>
                  <a:off x="6907124" y="545302"/>
                  <a:ext cx="45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CBDC545-7ACE-66EF-2024-DA2959F864E4}"/>
                    </a:ext>
                  </a:extLst>
                </p14:cNvPr>
                <p14:cNvContentPartPr/>
                <p14:nvPr/>
              </p14:nvContentPartPr>
              <p14:xfrm>
                <a:off x="7051124" y="638542"/>
                <a:ext cx="436320" cy="70560"/>
              </p14:xfrm>
            </p:contentPart>
          </mc:Choice>
          <mc:Fallback>
            <p:pic>
              <p:nvPicPr>
                <p:cNvPr id="43" name="Freihand 42">
                  <a:extLst>
                    <a:ext uri="{FF2B5EF4-FFF2-40B4-BE49-F238E27FC236}">
                      <a16:creationId xmlns:a16="http://schemas.microsoft.com/office/drawing/2014/main" id="{1CBDC545-7ACE-66EF-2024-DA2959F864E4}"/>
                    </a:ext>
                  </a:extLst>
                </p:cNvPr>
                <p:cNvPicPr/>
                <p:nvPr/>
              </p:nvPicPr>
              <p:blipFill>
                <a:blip r:embed="rId68"/>
                <a:stretch>
                  <a:fillRect/>
                </a:stretch>
              </p:blipFill>
              <p:spPr>
                <a:xfrm>
                  <a:off x="7042484" y="629902"/>
                  <a:ext cx="453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C0B04065-247F-5C8B-A82E-5EB9534AD135}"/>
                    </a:ext>
                  </a:extLst>
                </p14:cNvPr>
                <p14:cNvContentPartPr/>
                <p14:nvPr/>
              </p14:nvContentPartPr>
              <p14:xfrm>
                <a:off x="7720364" y="555742"/>
                <a:ext cx="35280" cy="186480"/>
              </p14:xfrm>
            </p:contentPart>
          </mc:Choice>
          <mc:Fallback>
            <p:pic>
              <p:nvPicPr>
                <p:cNvPr id="45" name="Freihand 44">
                  <a:extLst>
                    <a:ext uri="{FF2B5EF4-FFF2-40B4-BE49-F238E27FC236}">
                      <a16:creationId xmlns:a16="http://schemas.microsoft.com/office/drawing/2014/main" id="{C0B04065-247F-5C8B-A82E-5EB9534AD135}"/>
                    </a:ext>
                  </a:extLst>
                </p:cNvPr>
                <p:cNvPicPr/>
                <p:nvPr/>
              </p:nvPicPr>
              <p:blipFill>
                <a:blip r:embed="rId70"/>
                <a:stretch>
                  <a:fillRect/>
                </a:stretch>
              </p:blipFill>
              <p:spPr>
                <a:xfrm>
                  <a:off x="7711724" y="546742"/>
                  <a:ext cx="52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79063363-6604-AD56-1CAB-43071DF2B6BE}"/>
                    </a:ext>
                  </a:extLst>
                </p14:cNvPr>
                <p14:cNvContentPartPr/>
                <p14:nvPr/>
              </p14:nvContentPartPr>
              <p14:xfrm>
                <a:off x="7644044" y="684622"/>
                <a:ext cx="174600" cy="30240"/>
              </p14:xfrm>
            </p:contentPart>
          </mc:Choice>
          <mc:Fallback>
            <p:pic>
              <p:nvPicPr>
                <p:cNvPr id="46" name="Freihand 45">
                  <a:extLst>
                    <a:ext uri="{FF2B5EF4-FFF2-40B4-BE49-F238E27FC236}">
                      <a16:creationId xmlns:a16="http://schemas.microsoft.com/office/drawing/2014/main" id="{79063363-6604-AD56-1CAB-43071DF2B6BE}"/>
                    </a:ext>
                  </a:extLst>
                </p:cNvPr>
                <p:cNvPicPr/>
                <p:nvPr/>
              </p:nvPicPr>
              <p:blipFill>
                <a:blip r:embed="rId72"/>
                <a:stretch>
                  <a:fillRect/>
                </a:stretch>
              </p:blipFill>
              <p:spPr>
                <a:xfrm>
                  <a:off x="7635404" y="675982"/>
                  <a:ext cx="192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0D09062C-328A-B932-44BF-51B47142DA55}"/>
                    </a:ext>
                  </a:extLst>
                </p14:cNvPr>
                <p14:cNvContentPartPr/>
                <p14:nvPr/>
              </p14:nvContentPartPr>
              <p14:xfrm>
                <a:off x="7628564" y="523702"/>
                <a:ext cx="334080" cy="154800"/>
              </p14:xfrm>
            </p:contentPart>
          </mc:Choice>
          <mc:Fallback>
            <p:pic>
              <p:nvPicPr>
                <p:cNvPr id="47" name="Freihand 46">
                  <a:extLst>
                    <a:ext uri="{FF2B5EF4-FFF2-40B4-BE49-F238E27FC236}">
                      <a16:creationId xmlns:a16="http://schemas.microsoft.com/office/drawing/2014/main" id="{0D09062C-328A-B932-44BF-51B47142DA55}"/>
                    </a:ext>
                  </a:extLst>
                </p:cNvPr>
                <p:cNvPicPr/>
                <p:nvPr/>
              </p:nvPicPr>
              <p:blipFill>
                <a:blip r:embed="rId74"/>
                <a:stretch>
                  <a:fillRect/>
                </a:stretch>
              </p:blipFill>
              <p:spPr>
                <a:xfrm>
                  <a:off x="7619924" y="515062"/>
                  <a:ext cx="351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C859C201-F2C0-0011-0246-F270DDC0FEFE}"/>
                    </a:ext>
                  </a:extLst>
                </p14:cNvPr>
                <p14:cNvContentPartPr/>
                <p14:nvPr/>
              </p14:nvContentPartPr>
              <p14:xfrm>
                <a:off x="7970564" y="611542"/>
                <a:ext cx="120240" cy="199800"/>
              </p14:xfrm>
            </p:contentPart>
          </mc:Choice>
          <mc:Fallback>
            <p:pic>
              <p:nvPicPr>
                <p:cNvPr id="48" name="Freihand 47">
                  <a:extLst>
                    <a:ext uri="{FF2B5EF4-FFF2-40B4-BE49-F238E27FC236}">
                      <a16:creationId xmlns:a16="http://schemas.microsoft.com/office/drawing/2014/main" id="{C859C201-F2C0-0011-0246-F270DDC0FEFE}"/>
                    </a:ext>
                  </a:extLst>
                </p:cNvPr>
                <p:cNvPicPr/>
                <p:nvPr/>
              </p:nvPicPr>
              <p:blipFill>
                <a:blip r:embed="rId76"/>
                <a:stretch>
                  <a:fillRect/>
                </a:stretch>
              </p:blipFill>
              <p:spPr>
                <a:xfrm>
                  <a:off x="7961924" y="602902"/>
                  <a:ext cx="137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4304C3AC-3047-8990-2D86-CACB9DD921E7}"/>
                    </a:ext>
                  </a:extLst>
                </p14:cNvPr>
                <p14:cNvContentPartPr/>
                <p14:nvPr/>
              </p14:nvContentPartPr>
              <p14:xfrm>
                <a:off x="8137964" y="512902"/>
                <a:ext cx="271440" cy="191880"/>
              </p14:xfrm>
            </p:contentPart>
          </mc:Choice>
          <mc:Fallback>
            <p:pic>
              <p:nvPicPr>
                <p:cNvPr id="49" name="Freihand 48">
                  <a:extLst>
                    <a:ext uri="{FF2B5EF4-FFF2-40B4-BE49-F238E27FC236}">
                      <a16:creationId xmlns:a16="http://schemas.microsoft.com/office/drawing/2014/main" id="{4304C3AC-3047-8990-2D86-CACB9DD921E7}"/>
                    </a:ext>
                  </a:extLst>
                </p:cNvPr>
                <p:cNvPicPr/>
                <p:nvPr/>
              </p:nvPicPr>
              <p:blipFill>
                <a:blip r:embed="rId78"/>
                <a:stretch>
                  <a:fillRect/>
                </a:stretch>
              </p:blipFill>
              <p:spPr>
                <a:xfrm>
                  <a:off x="8128964" y="504262"/>
                  <a:ext cx="289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A8DA1918-C755-0888-7381-4932F3175781}"/>
                    </a:ext>
                  </a:extLst>
                </p14:cNvPr>
                <p14:cNvContentPartPr/>
                <p14:nvPr/>
              </p14:nvContentPartPr>
              <p14:xfrm>
                <a:off x="8459804" y="501742"/>
                <a:ext cx="118800" cy="254880"/>
              </p14:xfrm>
            </p:contentPart>
          </mc:Choice>
          <mc:Fallback>
            <p:pic>
              <p:nvPicPr>
                <p:cNvPr id="50" name="Freihand 49">
                  <a:extLst>
                    <a:ext uri="{FF2B5EF4-FFF2-40B4-BE49-F238E27FC236}">
                      <a16:creationId xmlns:a16="http://schemas.microsoft.com/office/drawing/2014/main" id="{A8DA1918-C755-0888-7381-4932F3175781}"/>
                    </a:ext>
                  </a:extLst>
                </p:cNvPr>
                <p:cNvPicPr/>
                <p:nvPr/>
              </p:nvPicPr>
              <p:blipFill>
                <a:blip r:embed="rId80"/>
                <a:stretch>
                  <a:fillRect/>
                </a:stretch>
              </p:blipFill>
              <p:spPr>
                <a:xfrm>
                  <a:off x="8450804" y="493102"/>
                  <a:ext cx="1364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D7B6455D-9067-B1D8-0D0C-59A71664DFCF}"/>
                    </a:ext>
                  </a:extLst>
                </p14:cNvPr>
                <p14:cNvContentPartPr/>
                <p14:nvPr/>
              </p14:nvContentPartPr>
              <p14:xfrm>
                <a:off x="8598764" y="503542"/>
                <a:ext cx="281160" cy="180000"/>
              </p14:xfrm>
            </p:contentPart>
          </mc:Choice>
          <mc:Fallback>
            <p:pic>
              <p:nvPicPr>
                <p:cNvPr id="51" name="Freihand 50">
                  <a:extLst>
                    <a:ext uri="{FF2B5EF4-FFF2-40B4-BE49-F238E27FC236}">
                      <a16:creationId xmlns:a16="http://schemas.microsoft.com/office/drawing/2014/main" id="{D7B6455D-9067-B1D8-0D0C-59A71664DFCF}"/>
                    </a:ext>
                  </a:extLst>
                </p:cNvPr>
                <p:cNvPicPr/>
                <p:nvPr/>
              </p:nvPicPr>
              <p:blipFill>
                <a:blip r:embed="rId82"/>
                <a:stretch>
                  <a:fillRect/>
                </a:stretch>
              </p:blipFill>
              <p:spPr>
                <a:xfrm>
                  <a:off x="8590124" y="494902"/>
                  <a:ext cx="298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A4992256-BA40-5D71-BC3D-62EF950E248F}"/>
                    </a:ext>
                  </a:extLst>
                </p14:cNvPr>
                <p14:cNvContentPartPr/>
                <p14:nvPr/>
              </p14:nvContentPartPr>
              <p14:xfrm>
                <a:off x="8910164" y="484102"/>
                <a:ext cx="70200" cy="182160"/>
              </p14:xfrm>
            </p:contentPart>
          </mc:Choice>
          <mc:Fallback>
            <p:pic>
              <p:nvPicPr>
                <p:cNvPr id="52" name="Freihand 51">
                  <a:extLst>
                    <a:ext uri="{FF2B5EF4-FFF2-40B4-BE49-F238E27FC236}">
                      <a16:creationId xmlns:a16="http://schemas.microsoft.com/office/drawing/2014/main" id="{A4992256-BA40-5D71-BC3D-62EF950E248F}"/>
                    </a:ext>
                  </a:extLst>
                </p:cNvPr>
                <p:cNvPicPr/>
                <p:nvPr/>
              </p:nvPicPr>
              <p:blipFill>
                <a:blip r:embed="rId84"/>
                <a:stretch>
                  <a:fillRect/>
                </a:stretch>
              </p:blipFill>
              <p:spPr>
                <a:xfrm>
                  <a:off x="8901164" y="475462"/>
                  <a:ext cx="87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0F04D4A7-DC59-8C24-A91F-1171F6BD6816}"/>
                    </a:ext>
                  </a:extLst>
                </p14:cNvPr>
                <p14:cNvContentPartPr/>
                <p14:nvPr/>
              </p14:nvContentPartPr>
              <p14:xfrm>
                <a:off x="9022124" y="556102"/>
                <a:ext cx="217440" cy="118080"/>
              </p14:xfrm>
            </p:contentPart>
          </mc:Choice>
          <mc:Fallback>
            <p:pic>
              <p:nvPicPr>
                <p:cNvPr id="53" name="Freihand 52">
                  <a:extLst>
                    <a:ext uri="{FF2B5EF4-FFF2-40B4-BE49-F238E27FC236}">
                      <a16:creationId xmlns:a16="http://schemas.microsoft.com/office/drawing/2014/main" id="{0F04D4A7-DC59-8C24-A91F-1171F6BD6816}"/>
                    </a:ext>
                  </a:extLst>
                </p:cNvPr>
                <p:cNvPicPr/>
                <p:nvPr/>
              </p:nvPicPr>
              <p:blipFill>
                <a:blip r:embed="rId86"/>
                <a:stretch>
                  <a:fillRect/>
                </a:stretch>
              </p:blipFill>
              <p:spPr>
                <a:xfrm>
                  <a:off x="9013124" y="547462"/>
                  <a:ext cx="235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01108D6E-4292-9181-503B-A40B933A58BC}"/>
                    </a:ext>
                  </a:extLst>
                </p14:cNvPr>
                <p14:cNvContentPartPr/>
                <p14:nvPr/>
              </p14:nvContentPartPr>
              <p14:xfrm>
                <a:off x="9456644" y="548902"/>
                <a:ext cx="154080" cy="21960"/>
              </p14:xfrm>
            </p:contentPart>
          </mc:Choice>
          <mc:Fallback>
            <p:pic>
              <p:nvPicPr>
                <p:cNvPr id="55" name="Freihand 54">
                  <a:extLst>
                    <a:ext uri="{FF2B5EF4-FFF2-40B4-BE49-F238E27FC236}">
                      <a16:creationId xmlns:a16="http://schemas.microsoft.com/office/drawing/2014/main" id="{01108D6E-4292-9181-503B-A40B933A58BC}"/>
                    </a:ext>
                  </a:extLst>
                </p:cNvPr>
                <p:cNvPicPr/>
                <p:nvPr/>
              </p:nvPicPr>
              <p:blipFill>
                <a:blip r:embed="rId88"/>
                <a:stretch>
                  <a:fillRect/>
                </a:stretch>
              </p:blipFill>
              <p:spPr>
                <a:xfrm>
                  <a:off x="9448004" y="540262"/>
                  <a:ext cx="171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2D8D8FEC-A334-BAB4-DE2A-41FB6AFAA250}"/>
                    </a:ext>
                  </a:extLst>
                </p14:cNvPr>
                <p14:cNvContentPartPr/>
                <p14:nvPr/>
              </p14:nvContentPartPr>
              <p14:xfrm>
                <a:off x="9629084" y="503542"/>
                <a:ext cx="108360" cy="121320"/>
              </p14:xfrm>
            </p:contentPart>
          </mc:Choice>
          <mc:Fallback>
            <p:pic>
              <p:nvPicPr>
                <p:cNvPr id="56" name="Freihand 55">
                  <a:extLst>
                    <a:ext uri="{FF2B5EF4-FFF2-40B4-BE49-F238E27FC236}">
                      <a16:creationId xmlns:a16="http://schemas.microsoft.com/office/drawing/2014/main" id="{2D8D8FEC-A334-BAB4-DE2A-41FB6AFAA250}"/>
                    </a:ext>
                  </a:extLst>
                </p:cNvPr>
                <p:cNvPicPr/>
                <p:nvPr/>
              </p:nvPicPr>
              <p:blipFill>
                <a:blip r:embed="rId90"/>
                <a:stretch>
                  <a:fillRect/>
                </a:stretch>
              </p:blipFill>
              <p:spPr>
                <a:xfrm>
                  <a:off x="9620444" y="494542"/>
                  <a:ext cx="126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91468B8E-BAF1-7C5B-86D7-3BA9A1A54DEE}"/>
                    </a:ext>
                  </a:extLst>
                </p14:cNvPr>
                <p14:cNvContentPartPr/>
                <p14:nvPr/>
              </p14:nvContentPartPr>
              <p14:xfrm>
                <a:off x="9890084" y="432262"/>
                <a:ext cx="631800" cy="213480"/>
              </p14:xfrm>
            </p:contentPart>
          </mc:Choice>
          <mc:Fallback>
            <p:pic>
              <p:nvPicPr>
                <p:cNvPr id="57" name="Freihand 56">
                  <a:extLst>
                    <a:ext uri="{FF2B5EF4-FFF2-40B4-BE49-F238E27FC236}">
                      <a16:creationId xmlns:a16="http://schemas.microsoft.com/office/drawing/2014/main" id="{91468B8E-BAF1-7C5B-86D7-3BA9A1A54DEE}"/>
                    </a:ext>
                  </a:extLst>
                </p:cNvPr>
                <p:cNvPicPr/>
                <p:nvPr/>
              </p:nvPicPr>
              <p:blipFill>
                <a:blip r:embed="rId92"/>
                <a:stretch>
                  <a:fillRect/>
                </a:stretch>
              </p:blipFill>
              <p:spPr>
                <a:xfrm>
                  <a:off x="9881084" y="423262"/>
                  <a:ext cx="649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2C29A1B1-3AE9-56AC-97A4-C4D93AA4E5CD}"/>
                    </a:ext>
                  </a:extLst>
                </p14:cNvPr>
                <p14:cNvContentPartPr/>
                <p14:nvPr/>
              </p14:nvContentPartPr>
              <p14:xfrm>
                <a:off x="10593524" y="508222"/>
                <a:ext cx="130680" cy="121680"/>
              </p14:xfrm>
            </p:contentPart>
          </mc:Choice>
          <mc:Fallback>
            <p:pic>
              <p:nvPicPr>
                <p:cNvPr id="58" name="Freihand 57">
                  <a:extLst>
                    <a:ext uri="{FF2B5EF4-FFF2-40B4-BE49-F238E27FC236}">
                      <a16:creationId xmlns:a16="http://schemas.microsoft.com/office/drawing/2014/main" id="{2C29A1B1-3AE9-56AC-97A4-C4D93AA4E5CD}"/>
                    </a:ext>
                  </a:extLst>
                </p:cNvPr>
                <p:cNvPicPr/>
                <p:nvPr/>
              </p:nvPicPr>
              <p:blipFill>
                <a:blip r:embed="rId94"/>
                <a:stretch>
                  <a:fillRect/>
                </a:stretch>
              </p:blipFill>
              <p:spPr>
                <a:xfrm>
                  <a:off x="10584524" y="499222"/>
                  <a:ext cx="148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29BBA73C-B9FA-597A-943F-8F57A7151C97}"/>
                    </a:ext>
                  </a:extLst>
                </p14:cNvPr>
                <p14:cNvContentPartPr/>
                <p14:nvPr/>
              </p14:nvContentPartPr>
              <p14:xfrm>
                <a:off x="10933724" y="462142"/>
                <a:ext cx="107280" cy="154080"/>
              </p14:xfrm>
            </p:contentPart>
          </mc:Choice>
          <mc:Fallback>
            <p:pic>
              <p:nvPicPr>
                <p:cNvPr id="59" name="Freihand 58">
                  <a:extLst>
                    <a:ext uri="{FF2B5EF4-FFF2-40B4-BE49-F238E27FC236}">
                      <a16:creationId xmlns:a16="http://schemas.microsoft.com/office/drawing/2014/main" id="{29BBA73C-B9FA-597A-943F-8F57A7151C97}"/>
                    </a:ext>
                  </a:extLst>
                </p:cNvPr>
                <p:cNvPicPr/>
                <p:nvPr/>
              </p:nvPicPr>
              <p:blipFill>
                <a:blip r:embed="rId96"/>
                <a:stretch>
                  <a:fillRect/>
                </a:stretch>
              </p:blipFill>
              <p:spPr>
                <a:xfrm>
                  <a:off x="10924724" y="453142"/>
                  <a:ext cx="124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BFB39874-B51B-6BBC-4DBC-6682753A5DE6}"/>
                    </a:ext>
                  </a:extLst>
                </p14:cNvPr>
                <p14:cNvContentPartPr/>
                <p14:nvPr/>
              </p14:nvContentPartPr>
              <p14:xfrm>
                <a:off x="11089244" y="405622"/>
                <a:ext cx="161280" cy="173520"/>
              </p14:xfrm>
            </p:contentPart>
          </mc:Choice>
          <mc:Fallback>
            <p:pic>
              <p:nvPicPr>
                <p:cNvPr id="60" name="Freihand 59">
                  <a:extLst>
                    <a:ext uri="{FF2B5EF4-FFF2-40B4-BE49-F238E27FC236}">
                      <a16:creationId xmlns:a16="http://schemas.microsoft.com/office/drawing/2014/main" id="{BFB39874-B51B-6BBC-4DBC-6682753A5DE6}"/>
                    </a:ext>
                  </a:extLst>
                </p:cNvPr>
                <p:cNvPicPr/>
                <p:nvPr/>
              </p:nvPicPr>
              <p:blipFill>
                <a:blip r:embed="rId98"/>
                <a:stretch>
                  <a:fillRect/>
                </a:stretch>
              </p:blipFill>
              <p:spPr>
                <a:xfrm>
                  <a:off x="11080604" y="396622"/>
                  <a:ext cx="178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A5A4A8D8-C4E2-CE1D-B8F1-D194D59DE1E2}"/>
                    </a:ext>
                  </a:extLst>
                </p14:cNvPr>
                <p14:cNvContentPartPr/>
                <p14:nvPr/>
              </p14:nvContentPartPr>
              <p14:xfrm>
                <a:off x="11161604" y="535582"/>
                <a:ext cx="50760" cy="23400"/>
              </p14:xfrm>
            </p:contentPart>
          </mc:Choice>
          <mc:Fallback>
            <p:pic>
              <p:nvPicPr>
                <p:cNvPr id="61" name="Freihand 60">
                  <a:extLst>
                    <a:ext uri="{FF2B5EF4-FFF2-40B4-BE49-F238E27FC236}">
                      <a16:creationId xmlns:a16="http://schemas.microsoft.com/office/drawing/2014/main" id="{A5A4A8D8-C4E2-CE1D-B8F1-D194D59DE1E2}"/>
                    </a:ext>
                  </a:extLst>
                </p:cNvPr>
                <p:cNvPicPr/>
                <p:nvPr/>
              </p:nvPicPr>
              <p:blipFill>
                <a:blip r:embed="rId100"/>
                <a:stretch>
                  <a:fillRect/>
                </a:stretch>
              </p:blipFill>
              <p:spPr>
                <a:xfrm>
                  <a:off x="11152604" y="526942"/>
                  <a:ext cx="684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32AC9F39-962A-D1B2-B7F2-919D2F9FBF1D}"/>
                    </a:ext>
                  </a:extLst>
                </p14:cNvPr>
                <p14:cNvContentPartPr/>
                <p14:nvPr/>
              </p14:nvContentPartPr>
              <p14:xfrm>
                <a:off x="11246924" y="390502"/>
                <a:ext cx="455400" cy="192960"/>
              </p14:xfrm>
            </p:contentPart>
          </mc:Choice>
          <mc:Fallback>
            <p:pic>
              <p:nvPicPr>
                <p:cNvPr id="62" name="Freihand 61">
                  <a:extLst>
                    <a:ext uri="{FF2B5EF4-FFF2-40B4-BE49-F238E27FC236}">
                      <a16:creationId xmlns:a16="http://schemas.microsoft.com/office/drawing/2014/main" id="{32AC9F39-962A-D1B2-B7F2-919D2F9FBF1D}"/>
                    </a:ext>
                  </a:extLst>
                </p:cNvPr>
                <p:cNvPicPr/>
                <p:nvPr/>
              </p:nvPicPr>
              <p:blipFill>
                <a:blip r:embed="rId102"/>
                <a:stretch>
                  <a:fillRect/>
                </a:stretch>
              </p:blipFill>
              <p:spPr>
                <a:xfrm>
                  <a:off x="11237924" y="381502"/>
                  <a:ext cx="473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049379EC-B7FB-EF08-9434-89DD8F5B5207}"/>
                    </a:ext>
                  </a:extLst>
                </p14:cNvPr>
                <p14:cNvContentPartPr/>
                <p14:nvPr/>
              </p14:nvContentPartPr>
              <p14:xfrm>
                <a:off x="11738324" y="497782"/>
                <a:ext cx="201600" cy="95400"/>
              </p14:xfrm>
            </p:contentPart>
          </mc:Choice>
          <mc:Fallback>
            <p:pic>
              <p:nvPicPr>
                <p:cNvPr id="63" name="Freihand 62">
                  <a:extLst>
                    <a:ext uri="{FF2B5EF4-FFF2-40B4-BE49-F238E27FC236}">
                      <a16:creationId xmlns:a16="http://schemas.microsoft.com/office/drawing/2014/main" id="{049379EC-B7FB-EF08-9434-89DD8F5B5207}"/>
                    </a:ext>
                  </a:extLst>
                </p:cNvPr>
                <p:cNvPicPr/>
                <p:nvPr/>
              </p:nvPicPr>
              <p:blipFill>
                <a:blip r:embed="rId104"/>
                <a:stretch>
                  <a:fillRect/>
                </a:stretch>
              </p:blipFill>
              <p:spPr>
                <a:xfrm>
                  <a:off x="11729684" y="489142"/>
                  <a:ext cx="219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4AC9D2FF-2737-6015-EC45-816E43B92C45}"/>
                    </a:ext>
                  </a:extLst>
                </p14:cNvPr>
                <p14:cNvContentPartPr/>
                <p14:nvPr/>
              </p14:nvContentPartPr>
              <p14:xfrm>
                <a:off x="11983484" y="533062"/>
                <a:ext cx="92880" cy="16200"/>
              </p14:xfrm>
            </p:contentPart>
          </mc:Choice>
          <mc:Fallback>
            <p:pic>
              <p:nvPicPr>
                <p:cNvPr id="64" name="Freihand 63">
                  <a:extLst>
                    <a:ext uri="{FF2B5EF4-FFF2-40B4-BE49-F238E27FC236}">
                      <a16:creationId xmlns:a16="http://schemas.microsoft.com/office/drawing/2014/main" id="{4AC9D2FF-2737-6015-EC45-816E43B92C45}"/>
                    </a:ext>
                  </a:extLst>
                </p:cNvPr>
                <p:cNvPicPr/>
                <p:nvPr/>
              </p:nvPicPr>
              <p:blipFill>
                <a:blip r:embed="rId106"/>
                <a:stretch>
                  <a:fillRect/>
                </a:stretch>
              </p:blipFill>
              <p:spPr>
                <a:xfrm>
                  <a:off x="11974844" y="524062"/>
                  <a:ext cx="110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FCC49F26-1DDE-5CDC-8859-77289C0815B7}"/>
                    </a:ext>
                  </a:extLst>
                </p14:cNvPr>
                <p14:cNvContentPartPr/>
                <p14:nvPr/>
              </p14:nvContentPartPr>
              <p14:xfrm>
                <a:off x="10902404" y="743662"/>
                <a:ext cx="217800" cy="173160"/>
              </p14:xfrm>
            </p:contentPart>
          </mc:Choice>
          <mc:Fallback>
            <p:pic>
              <p:nvPicPr>
                <p:cNvPr id="65" name="Freihand 64">
                  <a:extLst>
                    <a:ext uri="{FF2B5EF4-FFF2-40B4-BE49-F238E27FC236}">
                      <a16:creationId xmlns:a16="http://schemas.microsoft.com/office/drawing/2014/main" id="{FCC49F26-1DDE-5CDC-8859-77289C0815B7}"/>
                    </a:ext>
                  </a:extLst>
                </p:cNvPr>
                <p:cNvPicPr/>
                <p:nvPr/>
              </p:nvPicPr>
              <p:blipFill>
                <a:blip r:embed="rId108"/>
                <a:stretch>
                  <a:fillRect/>
                </a:stretch>
              </p:blipFill>
              <p:spPr>
                <a:xfrm>
                  <a:off x="10893764" y="734662"/>
                  <a:ext cx="235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5EDF5A41-5FD7-9D16-7D28-987714B00FDD}"/>
                    </a:ext>
                  </a:extLst>
                </p14:cNvPr>
                <p14:cNvContentPartPr/>
                <p14:nvPr/>
              </p14:nvContentPartPr>
              <p14:xfrm>
                <a:off x="11111564" y="747262"/>
                <a:ext cx="320760" cy="239400"/>
              </p14:xfrm>
            </p:contentPart>
          </mc:Choice>
          <mc:Fallback>
            <p:pic>
              <p:nvPicPr>
                <p:cNvPr id="66" name="Freihand 65">
                  <a:extLst>
                    <a:ext uri="{FF2B5EF4-FFF2-40B4-BE49-F238E27FC236}">
                      <a16:creationId xmlns:a16="http://schemas.microsoft.com/office/drawing/2014/main" id="{5EDF5A41-5FD7-9D16-7D28-987714B00FDD}"/>
                    </a:ext>
                  </a:extLst>
                </p:cNvPr>
                <p:cNvPicPr/>
                <p:nvPr/>
              </p:nvPicPr>
              <p:blipFill>
                <a:blip r:embed="rId110"/>
                <a:stretch>
                  <a:fillRect/>
                </a:stretch>
              </p:blipFill>
              <p:spPr>
                <a:xfrm>
                  <a:off x="11102924" y="738622"/>
                  <a:ext cx="3384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34655316-2683-5C9E-4701-E208C4826D3B}"/>
                    </a:ext>
                  </a:extLst>
                </p14:cNvPr>
                <p14:cNvContentPartPr/>
                <p14:nvPr/>
              </p14:nvContentPartPr>
              <p14:xfrm>
                <a:off x="11110844" y="695422"/>
                <a:ext cx="151200" cy="24120"/>
              </p14:xfrm>
            </p:contentPart>
          </mc:Choice>
          <mc:Fallback>
            <p:pic>
              <p:nvPicPr>
                <p:cNvPr id="67" name="Freihand 66">
                  <a:extLst>
                    <a:ext uri="{FF2B5EF4-FFF2-40B4-BE49-F238E27FC236}">
                      <a16:creationId xmlns:a16="http://schemas.microsoft.com/office/drawing/2014/main" id="{34655316-2683-5C9E-4701-E208C4826D3B}"/>
                    </a:ext>
                  </a:extLst>
                </p:cNvPr>
                <p:cNvPicPr/>
                <p:nvPr/>
              </p:nvPicPr>
              <p:blipFill>
                <a:blip r:embed="rId112"/>
                <a:stretch>
                  <a:fillRect/>
                </a:stretch>
              </p:blipFill>
              <p:spPr>
                <a:xfrm>
                  <a:off x="11102204" y="686782"/>
                  <a:ext cx="168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6ADE5A4A-DCBA-02A1-B08F-CFDD3EA38562}"/>
                    </a:ext>
                  </a:extLst>
                </p14:cNvPr>
                <p14:cNvContentPartPr/>
                <p14:nvPr/>
              </p14:nvContentPartPr>
              <p14:xfrm>
                <a:off x="11535284" y="652942"/>
                <a:ext cx="89280" cy="272160"/>
              </p14:xfrm>
            </p:contentPart>
          </mc:Choice>
          <mc:Fallback>
            <p:pic>
              <p:nvPicPr>
                <p:cNvPr id="68" name="Freihand 67">
                  <a:extLst>
                    <a:ext uri="{FF2B5EF4-FFF2-40B4-BE49-F238E27FC236}">
                      <a16:creationId xmlns:a16="http://schemas.microsoft.com/office/drawing/2014/main" id="{6ADE5A4A-DCBA-02A1-B08F-CFDD3EA38562}"/>
                    </a:ext>
                  </a:extLst>
                </p:cNvPr>
                <p:cNvPicPr/>
                <p:nvPr/>
              </p:nvPicPr>
              <p:blipFill>
                <a:blip r:embed="rId114"/>
                <a:stretch>
                  <a:fillRect/>
                </a:stretch>
              </p:blipFill>
              <p:spPr>
                <a:xfrm>
                  <a:off x="11526644" y="644302"/>
                  <a:ext cx="1069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3E0B6009-3734-FCE4-9307-4692F3CD6085}"/>
                    </a:ext>
                  </a:extLst>
                </p14:cNvPr>
                <p14:cNvContentPartPr/>
                <p14:nvPr/>
              </p14:nvContentPartPr>
              <p14:xfrm>
                <a:off x="5464604" y="998902"/>
                <a:ext cx="224640" cy="32760"/>
              </p14:xfrm>
            </p:contentPart>
          </mc:Choice>
          <mc:Fallback>
            <p:pic>
              <p:nvPicPr>
                <p:cNvPr id="70" name="Freihand 69">
                  <a:extLst>
                    <a:ext uri="{FF2B5EF4-FFF2-40B4-BE49-F238E27FC236}">
                      <a16:creationId xmlns:a16="http://schemas.microsoft.com/office/drawing/2014/main" id="{3E0B6009-3734-FCE4-9307-4692F3CD6085}"/>
                    </a:ext>
                  </a:extLst>
                </p:cNvPr>
                <p:cNvPicPr/>
                <p:nvPr/>
              </p:nvPicPr>
              <p:blipFill>
                <a:blip r:embed="rId116"/>
                <a:stretch>
                  <a:fillRect/>
                </a:stretch>
              </p:blipFill>
              <p:spPr>
                <a:xfrm>
                  <a:off x="5455604" y="990262"/>
                  <a:ext cx="2422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3A77F009-8DA0-9EA7-9057-7E91321DCFF7}"/>
                    </a:ext>
                  </a:extLst>
                </p14:cNvPr>
                <p14:cNvContentPartPr/>
                <p14:nvPr/>
              </p14:nvContentPartPr>
              <p14:xfrm>
                <a:off x="5491604" y="1051462"/>
                <a:ext cx="227880" cy="56160"/>
              </p14:xfrm>
            </p:contentPart>
          </mc:Choice>
          <mc:Fallback>
            <p:pic>
              <p:nvPicPr>
                <p:cNvPr id="71" name="Freihand 70">
                  <a:extLst>
                    <a:ext uri="{FF2B5EF4-FFF2-40B4-BE49-F238E27FC236}">
                      <a16:creationId xmlns:a16="http://schemas.microsoft.com/office/drawing/2014/main" id="{3A77F009-8DA0-9EA7-9057-7E91321DCFF7}"/>
                    </a:ext>
                  </a:extLst>
                </p:cNvPr>
                <p:cNvPicPr/>
                <p:nvPr/>
              </p:nvPicPr>
              <p:blipFill>
                <a:blip r:embed="rId118"/>
                <a:stretch>
                  <a:fillRect/>
                </a:stretch>
              </p:blipFill>
              <p:spPr>
                <a:xfrm>
                  <a:off x="5482604" y="1042822"/>
                  <a:ext cx="245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0214319B-109D-0FDD-4BDC-6A44DC6B0BE6}"/>
                    </a:ext>
                  </a:extLst>
                </p14:cNvPr>
                <p14:cNvContentPartPr/>
                <p14:nvPr/>
              </p14:nvContentPartPr>
              <p14:xfrm>
                <a:off x="5712284" y="957502"/>
                <a:ext cx="104400" cy="122400"/>
              </p14:xfrm>
            </p:contentPart>
          </mc:Choice>
          <mc:Fallback>
            <p:pic>
              <p:nvPicPr>
                <p:cNvPr id="72" name="Freihand 71">
                  <a:extLst>
                    <a:ext uri="{FF2B5EF4-FFF2-40B4-BE49-F238E27FC236}">
                      <a16:creationId xmlns:a16="http://schemas.microsoft.com/office/drawing/2014/main" id="{0214319B-109D-0FDD-4BDC-6A44DC6B0BE6}"/>
                    </a:ext>
                  </a:extLst>
                </p:cNvPr>
                <p:cNvPicPr/>
                <p:nvPr/>
              </p:nvPicPr>
              <p:blipFill>
                <a:blip r:embed="rId120"/>
                <a:stretch>
                  <a:fillRect/>
                </a:stretch>
              </p:blipFill>
              <p:spPr>
                <a:xfrm>
                  <a:off x="5703284" y="948502"/>
                  <a:ext cx="122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B09F3238-73E3-CC39-B70C-FAA1A039F58F}"/>
                    </a:ext>
                  </a:extLst>
                </p14:cNvPr>
                <p14:cNvContentPartPr/>
                <p14:nvPr/>
              </p14:nvContentPartPr>
              <p14:xfrm>
                <a:off x="6019364" y="911062"/>
                <a:ext cx="185040" cy="195840"/>
              </p14:xfrm>
            </p:contentPart>
          </mc:Choice>
          <mc:Fallback>
            <p:pic>
              <p:nvPicPr>
                <p:cNvPr id="73" name="Freihand 72">
                  <a:extLst>
                    <a:ext uri="{FF2B5EF4-FFF2-40B4-BE49-F238E27FC236}">
                      <a16:creationId xmlns:a16="http://schemas.microsoft.com/office/drawing/2014/main" id="{B09F3238-73E3-CC39-B70C-FAA1A039F58F}"/>
                    </a:ext>
                  </a:extLst>
                </p:cNvPr>
                <p:cNvPicPr/>
                <p:nvPr/>
              </p:nvPicPr>
              <p:blipFill>
                <a:blip r:embed="rId122"/>
                <a:stretch>
                  <a:fillRect/>
                </a:stretch>
              </p:blipFill>
              <p:spPr>
                <a:xfrm>
                  <a:off x="6010724" y="902422"/>
                  <a:ext cx="202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17DE01AD-1C04-B965-E0B5-A0969EB31C9E}"/>
                    </a:ext>
                  </a:extLst>
                </p14:cNvPr>
                <p14:cNvContentPartPr/>
                <p14:nvPr/>
              </p14:nvContentPartPr>
              <p14:xfrm>
                <a:off x="6114764" y="1005742"/>
                <a:ext cx="264240" cy="75960"/>
              </p14:xfrm>
            </p:contentPart>
          </mc:Choice>
          <mc:Fallback>
            <p:pic>
              <p:nvPicPr>
                <p:cNvPr id="74" name="Freihand 73">
                  <a:extLst>
                    <a:ext uri="{FF2B5EF4-FFF2-40B4-BE49-F238E27FC236}">
                      <a16:creationId xmlns:a16="http://schemas.microsoft.com/office/drawing/2014/main" id="{17DE01AD-1C04-B965-E0B5-A0969EB31C9E}"/>
                    </a:ext>
                  </a:extLst>
                </p:cNvPr>
                <p:cNvPicPr/>
                <p:nvPr/>
              </p:nvPicPr>
              <p:blipFill>
                <a:blip r:embed="rId124"/>
                <a:stretch>
                  <a:fillRect/>
                </a:stretch>
              </p:blipFill>
              <p:spPr>
                <a:xfrm>
                  <a:off x="6106124" y="996742"/>
                  <a:ext cx="281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C08B6627-CC99-EF95-FB68-9B2A88394CB9}"/>
                    </a:ext>
                  </a:extLst>
                </p14:cNvPr>
                <p14:cNvContentPartPr/>
                <p14:nvPr/>
              </p14:nvContentPartPr>
              <p14:xfrm>
                <a:off x="6366044" y="997462"/>
                <a:ext cx="96120" cy="96480"/>
              </p14:xfrm>
            </p:contentPart>
          </mc:Choice>
          <mc:Fallback>
            <p:pic>
              <p:nvPicPr>
                <p:cNvPr id="75" name="Freihand 74">
                  <a:extLst>
                    <a:ext uri="{FF2B5EF4-FFF2-40B4-BE49-F238E27FC236}">
                      <a16:creationId xmlns:a16="http://schemas.microsoft.com/office/drawing/2014/main" id="{C08B6627-CC99-EF95-FB68-9B2A88394CB9}"/>
                    </a:ext>
                  </a:extLst>
                </p:cNvPr>
                <p:cNvPicPr/>
                <p:nvPr/>
              </p:nvPicPr>
              <p:blipFill>
                <a:blip r:embed="rId126"/>
                <a:stretch>
                  <a:fillRect/>
                </a:stretch>
              </p:blipFill>
              <p:spPr>
                <a:xfrm>
                  <a:off x="6357404" y="988462"/>
                  <a:ext cx="113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D24F1772-4B97-7504-72EA-3C9C89A0FA41}"/>
                    </a:ext>
                  </a:extLst>
                </p14:cNvPr>
                <p14:cNvContentPartPr/>
                <p14:nvPr/>
              </p14:nvContentPartPr>
              <p14:xfrm>
                <a:off x="6474764" y="918622"/>
                <a:ext cx="81720" cy="156960"/>
              </p14:xfrm>
            </p:contentPart>
          </mc:Choice>
          <mc:Fallback>
            <p:pic>
              <p:nvPicPr>
                <p:cNvPr id="76" name="Freihand 75">
                  <a:extLst>
                    <a:ext uri="{FF2B5EF4-FFF2-40B4-BE49-F238E27FC236}">
                      <a16:creationId xmlns:a16="http://schemas.microsoft.com/office/drawing/2014/main" id="{D24F1772-4B97-7504-72EA-3C9C89A0FA41}"/>
                    </a:ext>
                  </a:extLst>
                </p:cNvPr>
                <p:cNvPicPr/>
                <p:nvPr/>
              </p:nvPicPr>
              <p:blipFill>
                <a:blip r:embed="rId128"/>
                <a:stretch>
                  <a:fillRect/>
                </a:stretch>
              </p:blipFill>
              <p:spPr>
                <a:xfrm>
                  <a:off x="6465764" y="909622"/>
                  <a:ext cx="99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4DE86F5B-08F6-1C83-5F99-14C2C7DEC157}"/>
                    </a:ext>
                  </a:extLst>
                </p14:cNvPr>
                <p14:cNvContentPartPr/>
                <p14:nvPr/>
              </p14:nvContentPartPr>
              <p14:xfrm>
                <a:off x="6560084" y="924022"/>
                <a:ext cx="427320" cy="150840"/>
              </p14:xfrm>
            </p:contentPart>
          </mc:Choice>
          <mc:Fallback>
            <p:pic>
              <p:nvPicPr>
                <p:cNvPr id="77" name="Freihand 76">
                  <a:extLst>
                    <a:ext uri="{FF2B5EF4-FFF2-40B4-BE49-F238E27FC236}">
                      <a16:creationId xmlns:a16="http://schemas.microsoft.com/office/drawing/2014/main" id="{4DE86F5B-08F6-1C83-5F99-14C2C7DEC157}"/>
                    </a:ext>
                  </a:extLst>
                </p:cNvPr>
                <p:cNvPicPr/>
                <p:nvPr/>
              </p:nvPicPr>
              <p:blipFill>
                <a:blip r:embed="rId130"/>
                <a:stretch>
                  <a:fillRect/>
                </a:stretch>
              </p:blipFill>
              <p:spPr>
                <a:xfrm>
                  <a:off x="6551444" y="915022"/>
                  <a:ext cx="444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EA0240AE-262E-4EF0-F2D5-5BCEDA30B80F}"/>
                    </a:ext>
                  </a:extLst>
                </p14:cNvPr>
                <p14:cNvContentPartPr/>
                <p14:nvPr/>
              </p14:nvContentPartPr>
              <p14:xfrm>
                <a:off x="7206284" y="909262"/>
                <a:ext cx="116640" cy="108720"/>
              </p14:xfrm>
            </p:contentPart>
          </mc:Choice>
          <mc:Fallback>
            <p:pic>
              <p:nvPicPr>
                <p:cNvPr id="79" name="Freihand 78">
                  <a:extLst>
                    <a:ext uri="{FF2B5EF4-FFF2-40B4-BE49-F238E27FC236}">
                      <a16:creationId xmlns:a16="http://schemas.microsoft.com/office/drawing/2014/main" id="{EA0240AE-262E-4EF0-F2D5-5BCEDA30B80F}"/>
                    </a:ext>
                  </a:extLst>
                </p:cNvPr>
                <p:cNvPicPr/>
                <p:nvPr/>
              </p:nvPicPr>
              <p:blipFill>
                <a:blip r:embed="rId132"/>
                <a:stretch>
                  <a:fillRect/>
                </a:stretch>
              </p:blipFill>
              <p:spPr>
                <a:xfrm>
                  <a:off x="7197644" y="900622"/>
                  <a:ext cx="134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8B6DA0F2-7239-29A5-CE94-BABA5C408062}"/>
                    </a:ext>
                  </a:extLst>
                </p14:cNvPr>
                <p14:cNvContentPartPr/>
                <p14:nvPr/>
              </p14:nvContentPartPr>
              <p14:xfrm>
                <a:off x="7347044" y="870022"/>
                <a:ext cx="147600" cy="134280"/>
              </p14:xfrm>
            </p:contentPart>
          </mc:Choice>
          <mc:Fallback>
            <p:pic>
              <p:nvPicPr>
                <p:cNvPr id="80" name="Freihand 79">
                  <a:extLst>
                    <a:ext uri="{FF2B5EF4-FFF2-40B4-BE49-F238E27FC236}">
                      <a16:creationId xmlns:a16="http://schemas.microsoft.com/office/drawing/2014/main" id="{8B6DA0F2-7239-29A5-CE94-BABA5C408062}"/>
                    </a:ext>
                  </a:extLst>
                </p:cNvPr>
                <p:cNvPicPr/>
                <p:nvPr/>
              </p:nvPicPr>
              <p:blipFill>
                <a:blip r:embed="rId134"/>
                <a:stretch>
                  <a:fillRect/>
                </a:stretch>
              </p:blipFill>
              <p:spPr>
                <a:xfrm>
                  <a:off x="7338044" y="861022"/>
                  <a:ext cx="165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8A346022-D1AF-CB89-8F05-6A546130F53A}"/>
                    </a:ext>
                  </a:extLst>
                </p14:cNvPr>
                <p14:cNvContentPartPr/>
                <p14:nvPr/>
              </p14:nvContentPartPr>
              <p14:xfrm>
                <a:off x="7412924" y="967582"/>
                <a:ext cx="39600" cy="29160"/>
              </p14:xfrm>
            </p:contentPart>
          </mc:Choice>
          <mc:Fallback>
            <p:pic>
              <p:nvPicPr>
                <p:cNvPr id="81" name="Freihand 80">
                  <a:extLst>
                    <a:ext uri="{FF2B5EF4-FFF2-40B4-BE49-F238E27FC236}">
                      <a16:creationId xmlns:a16="http://schemas.microsoft.com/office/drawing/2014/main" id="{8A346022-D1AF-CB89-8F05-6A546130F53A}"/>
                    </a:ext>
                  </a:extLst>
                </p:cNvPr>
                <p:cNvPicPr/>
                <p:nvPr/>
              </p:nvPicPr>
              <p:blipFill>
                <a:blip r:embed="rId136"/>
                <a:stretch>
                  <a:fillRect/>
                </a:stretch>
              </p:blipFill>
              <p:spPr>
                <a:xfrm>
                  <a:off x="7404284" y="958582"/>
                  <a:ext cx="57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D714D18C-51F7-2368-EA21-1BA7A81842CA}"/>
                    </a:ext>
                  </a:extLst>
                </p14:cNvPr>
                <p14:cNvContentPartPr/>
                <p14:nvPr/>
              </p14:nvContentPartPr>
              <p14:xfrm>
                <a:off x="7507964" y="825022"/>
                <a:ext cx="191160" cy="199080"/>
              </p14:xfrm>
            </p:contentPart>
          </mc:Choice>
          <mc:Fallback>
            <p:pic>
              <p:nvPicPr>
                <p:cNvPr id="82" name="Freihand 81">
                  <a:extLst>
                    <a:ext uri="{FF2B5EF4-FFF2-40B4-BE49-F238E27FC236}">
                      <a16:creationId xmlns:a16="http://schemas.microsoft.com/office/drawing/2014/main" id="{D714D18C-51F7-2368-EA21-1BA7A81842CA}"/>
                    </a:ext>
                  </a:extLst>
                </p:cNvPr>
                <p:cNvPicPr/>
                <p:nvPr/>
              </p:nvPicPr>
              <p:blipFill>
                <a:blip r:embed="rId138"/>
                <a:stretch>
                  <a:fillRect/>
                </a:stretch>
              </p:blipFill>
              <p:spPr>
                <a:xfrm>
                  <a:off x="7499324" y="816382"/>
                  <a:ext cx="208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15CD07CD-1B2D-548D-C674-16D7AF9D79A1}"/>
                    </a:ext>
                  </a:extLst>
                </p14:cNvPr>
                <p14:cNvContentPartPr/>
                <p14:nvPr/>
              </p14:nvContentPartPr>
              <p14:xfrm>
                <a:off x="7689404" y="942022"/>
                <a:ext cx="200880" cy="65160"/>
              </p14:xfrm>
            </p:contentPart>
          </mc:Choice>
          <mc:Fallback>
            <p:pic>
              <p:nvPicPr>
                <p:cNvPr id="83" name="Freihand 82">
                  <a:extLst>
                    <a:ext uri="{FF2B5EF4-FFF2-40B4-BE49-F238E27FC236}">
                      <a16:creationId xmlns:a16="http://schemas.microsoft.com/office/drawing/2014/main" id="{15CD07CD-1B2D-548D-C674-16D7AF9D79A1}"/>
                    </a:ext>
                  </a:extLst>
                </p:cNvPr>
                <p:cNvPicPr/>
                <p:nvPr/>
              </p:nvPicPr>
              <p:blipFill>
                <a:blip r:embed="rId140"/>
                <a:stretch>
                  <a:fillRect/>
                </a:stretch>
              </p:blipFill>
              <p:spPr>
                <a:xfrm>
                  <a:off x="7680764" y="933382"/>
                  <a:ext cx="218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22EB1F89-3CE0-9C4E-6C24-FD18F978E18F}"/>
                    </a:ext>
                  </a:extLst>
                </p14:cNvPr>
                <p14:cNvContentPartPr/>
                <p14:nvPr/>
              </p14:nvContentPartPr>
              <p14:xfrm>
                <a:off x="7923404" y="927982"/>
                <a:ext cx="167400" cy="77040"/>
              </p14:xfrm>
            </p:contentPart>
          </mc:Choice>
          <mc:Fallback>
            <p:pic>
              <p:nvPicPr>
                <p:cNvPr id="84" name="Freihand 83">
                  <a:extLst>
                    <a:ext uri="{FF2B5EF4-FFF2-40B4-BE49-F238E27FC236}">
                      <a16:creationId xmlns:a16="http://schemas.microsoft.com/office/drawing/2014/main" id="{22EB1F89-3CE0-9C4E-6C24-FD18F978E18F}"/>
                    </a:ext>
                  </a:extLst>
                </p:cNvPr>
                <p:cNvPicPr/>
                <p:nvPr/>
              </p:nvPicPr>
              <p:blipFill>
                <a:blip r:embed="rId142"/>
                <a:stretch>
                  <a:fillRect/>
                </a:stretch>
              </p:blipFill>
              <p:spPr>
                <a:xfrm>
                  <a:off x="7914404" y="918982"/>
                  <a:ext cx="185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E9EA7698-3CE2-C214-CB58-39616EC5E35E}"/>
                    </a:ext>
                  </a:extLst>
                </p14:cNvPr>
                <p14:cNvContentPartPr/>
                <p14:nvPr/>
              </p14:nvContentPartPr>
              <p14:xfrm>
                <a:off x="8171804" y="810622"/>
                <a:ext cx="232920" cy="183240"/>
              </p14:xfrm>
            </p:contentPart>
          </mc:Choice>
          <mc:Fallback>
            <p:pic>
              <p:nvPicPr>
                <p:cNvPr id="85" name="Freihand 84">
                  <a:extLst>
                    <a:ext uri="{FF2B5EF4-FFF2-40B4-BE49-F238E27FC236}">
                      <a16:creationId xmlns:a16="http://schemas.microsoft.com/office/drawing/2014/main" id="{E9EA7698-3CE2-C214-CB58-39616EC5E35E}"/>
                    </a:ext>
                  </a:extLst>
                </p:cNvPr>
                <p:cNvPicPr/>
                <p:nvPr/>
              </p:nvPicPr>
              <p:blipFill>
                <a:blip r:embed="rId144"/>
                <a:stretch>
                  <a:fillRect/>
                </a:stretch>
              </p:blipFill>
              <p:spPr>
                <a:xfrm>
                  <a:off x="8162804" y="801982"/>
                  <a:ext cx="250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192089A6-0B26-90E7-4B70-6191A8887EC4}"/>
                    </a:ext>
                  </a:extLst>
                </p14:cNvPr>
                <p14:cNvContentPartPr/>
                <p14:nvPr/>
              </p14:nvContentPartPr>
              <p14:xfrm>
                <a:off x="8199884" y="828262"/>
                <a:ext cx="57240" cy="10080"/>
              </p14:xfrm>
            </p:contentPart>
          </mc:Choice>
          <mc:Fallback>
            <p:pic>
              <p:nvPicPr>
                <p:cNvPr id="86" name="Freihand 85">
                  <a:extLst>
                    <a:ext uri="{FF2B5EF4-FFF2-40B4-BE49-F238E27FC236}">
                      <a16:creationId xmlns:a16="http://schemas.microsoft.com/office/drawing/2014/main" id="{192089A6-0B26-90E7-4B70-6191A8887EC4}"/>
                    </a:ext>
                  </a:extLst>
                </p:cNvPr>
                <p:cNvPicPr/>
                <p:nvPr/>
              </p:nvPicPr>
              <p:blipFill>
                <a:blip r:embed="rId146"/>
                <a:stretch>
                  <a:fillRect/>
                </a:stretch>
              </p:blipFill>
              <p:spPr>
                <a:xfrm>
                  <a:off x="8190884" y="819262"/>
                  <a:ext cx="74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66D0EA60-3CBB-BAF6-3942-155F6927B59B}"/>
                    </a:ext>
                  </a:extLst>
                </p14:cNvPr>
                <p14:cNvContentPartPr/>
                <p14:nvPr/>
              </p14:nvContentPartPr>
              <p14:xfrm>
                <a:off x="8423804" y="896662"/>
                <a:ext cx="128880" cy="62280"/>
              </p14:xfrm>
            </p:contentPart>
          </mc:Choice>
          <mc:Fallback>
            <p:pic>
              <p:nvPicPr>
                <p:cNvPr id="87" name="Freihand 86">
                  <a:extLst>
                    <a:ext uri="{FF2B5EF4-FFF2-40B4-BE49-F238E27FC236}">
                      <a16:creationId xmlns:a16="http://schemas.microsoft.com/office/drawing/2014/main" id="{66D0EA60-3CBB-BAF6-3942-155F6927B59B}"/>
                    </a:ext>
                  </a:extLst>
                </p:cNvPr>
                <p:cNvPicPr/>
                <p:nvPr/>
              </p:nvPicPr>
              <p:blipFill>
                <a:blip r:embed="rId148"/>
                <a:stretch>
                  <a:fillRect/>
                </a:stretch>
              </p:blipFill>
              <p:spPr>
                <a:xfrm>
                  <a:off x="8414804" y="888022"/>
                  <a:ext cx="146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30F3779B-A95B-FF72-8139-4C406E129DF6}"/>
                    </a:ext>
                  </a:extLst>
                </p14:cNvPr>
                <p14:cNvContentPartPr/>
                <p14:nvPr/>
              </p14:nvContentPartPr>
              <p14:xfrm>
                <a:off x="8536844" y="895222"/>
                <a:ext cx="190440" cy="231120"/>
              </p14:xfrm>
            </p:contentPart>
          </mc:Choice>
          <mc:Fallback>
            <p:pic>
              <p:nvPicPr>
                <p:cNvPr id="88" name="Freihand 87">
                  <a:extLst>
                    <a:ext uri="{FF2B5EF4-FFF2-40B4-BE49-F238E27FC236}">
                      <a16:creationId xmlns:a16="http://schemas.microsoft.com/office/drawing/2014/main" id="{30F3779B-A95B-FF72-8139-4C406E129DF6}"/>
                    </a:ext>
                  </a:extLst>
                </p:cNvPr>
                <p:cNvPicPr/>
                <p:nvPr/>
              </p:nvPicPr>
              <p:blipFill>
                <a:blip r:embed="rId150"/>
                <a:stretch>
                  <a:fillRect/>
                </a:stretch>
              </p:blipFill>
              <p:spPr>
                <a:xfrm>
                  <a:off x="8528204" y="886582"/>
                  <a:ext cx="208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41E99C0F-45CA-68DD-8BA6-22079ADB30B7}"/>
                    </a:ext>
                  </a:extLst>
                </p14:cNvPr>
                <p14:cNvContentPartPr/>
                <p14:nvPr/>
              </p14:nvContentPartPr>
              <p14:xfrm>
                <a:off x="8460524" y="774622"/>
                <a:ext cx="70920" cy="9000"/>
              </p14:xfrm>
            </p:contentPart>
          </mc:Choice>
          <mc:Fallback>
            <p:pic>
              <p:nvPicPr>
                <p:cNvPr id="89" name="Freihand 88">
                  <a:extLst>
                    <a:ext uri="{FF2B5EF4-FFF2-40B4-BE49-F238E27FC236}">
                      <a16:creationId xmlns:a16="http://schemas.microsoft.com/office/drawing/2014/main" id="{41E99C0F-45CA-68DD-8BA6-22079ADB30B7}"/>
                    </a:ext>
                  </a:extLst>
                </p:cNvPr>
                <p:cNvPicPr/>
                <p:nvPr/>
              </p:nvPicPr>
              <p:blipFill>
                <a:blip r:embed="rId152"/>
                <a:stretch>
                  <a:fillRect/>
                </a:stretch>
              </p:blipFill>
              <p:spPr>
                <a:xfrm>
                  <a:off x="8451524" y="765622"/>
                  <a:ext cx="88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4AA39677-999B-D059-1CD1-9D6E15FFD299}"/>
                    </a:ext>
                  </a:extLst>
                </p14:cNvPr>
                <p14:cNvContentPartPr/>
                <p14:nvPr/>
              </p14:nvContentPartPr>
              <p14:xfrm>
                <a:off x="6065804" y="1152262"/>
                <a:ext cx="930600" cy="45360"/>
              </p14:xfrm>
            </p:contentPart>
          </mc:Choice>
          <mc:Fallback>
            <p:pic>
              <p:nvPicPr>
                <p:cNvPr id="90" name="Freihand 89">
                  <a:extLst>
                    <a:ext uri="{FF2B5EF4-FFF2-40B4-BE49-F238E27FC236}">
                      <a16:creationId xmlns:a16="http://schemas.microsoft.com/office/drawing/2014/main" id="{4AA39677-999B-D059-1CD1-9D6E15FFD299}"/>
                    </a:ext>
                  </a:extLst>
                </p:cNvPr>
                <p:cNvPicPr/>
                <p:nvPr/>
              </p:nvPicPr>
              <p:blipFill>
                <a:blip r:embed="rId154"/>
                <a:stretch>
                  <a:fillRect/>
                </a:stretch>
              </p:blipFill>
              <p:spPr>
                <a:xfrm>
                  <a:off x="6056804" y="1143262"/>
                  <a:ext cx="948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AF837F43-B968-1441-9E1F-640BF3A47860}"/>
                    </a:ext>
                  </a:extLst>
                </p14:cNvPr>
                <p14:cNvContentPartPr/>
                <p14:nvPr/>
              </p14:nvContentPartPr>
              <p14:xfrm>
                <a:off x="8866964" y="1023742"/>
                <a:ext cx="203040" cy="47160"/>
              </p14:xfrm>
            </p:contentPart>
          </mc:Choice>
          <mc:Fallback>
            <p:pic>
              <p:nvPicPr>
                <p:cNvPr id="92" name="Freihand 91">
                  <a:extLst>
                    <a:ext uri="{FF2B5EF4-FFF2-40B4-BE49-F238E27FC236}">
                      <a16:creationId xmlns:a16="http://schemas.microsoft.com/office/drawing/2014/main" id="{AF837F43-B968-1441-9E1F-640BF3A47860}"/>
                    </a:ext>
                  </a:extLst>
                </p:cNvPr>
                <p:cNvPicPr/>
                <p:nvPr/>
              </p:nvPicPr>
              <p:blipFill>
                <a:blip r:embed="rId156"/>
                <a:stretch>
                  <a:fillRect/>
                </a:stretch>
              </p:blipFill>
              <p:spPr>
                <a:xfrm>
                  <a:off x="8858324" y="1014742"/>
                  <a:ext cx="220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B7BDE16A-28C3-158F-459C-AF9F77953614}"/>
                    </a:ext>
                  </a:extLst>
                </p14:cNvPr>
                <p14:cNvContentPartPr/>
                <p14:nvPr/>
              </p14:nvContentPartPr>
              <p14:xfrm>
                <a:off x="8882444" y="1052542"/>
                <a:ext cx="207720" cy="67320"/>
              </p14:xfrm>
            </p:contentPart>
          </mc:Choice>
          <mc:Fallback>
            <p:pic>
              <p:nvPicPr>
                <p:cNvPr id="93" name="Freihand 92">
                  <a:extLst>
                    <a:ext uri="{FF2B5EF4-FFF2-40B4-BE49-F238E27FC236}">
                      <a16:creationId xmlns:a16="http://schemas.microsoft.com/office/drawing/2014/main" id="{B7BDE16A-28C3-158F-459C-AF9F77953614}"/>
                    </a:ext>
                  </a:extLst>
                </p:cNvPr>
                <p:cNvPicPr/>
                <p:nvPr/>
              </p:nvPicPr>
              <p:blipFill>
                <a:blip r:embed="rId158"/>
                <a:stretch>
                  <a:fillRect/>
                </a:stretch>
              </p:blipFill>
              <p:spPr>
                <a:xfrm>
                  <a:off x="8873804" y="1043902"/>
                  <a:ext cx="225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FE7E8E2C-E122-3D74-F90B-E7EA5948274D}"/>
                    </a:ext>
                  </a:extLst>
                </p14:cNvPr>
                <p14:cNvContentPartPr/>
                <p14:nvPr/>
              </p14:nvContentPartPr>
              <p14:xfrm>
                <a:off x="9156404" y="953182"/>
                <a:ext cx="117360" cy="183960"/>
              </p14:xfrm>
            </p:contentPart>
          </mc:Choice>
          <mc:Fallback>
            <p:pic>
              <p:nvPicPr>
                <p:cNvPr id="94" name="Freihand 93">
                  <a:extLst>
                    <a:ext uri="{FF2B5EF4-FFF2-40B4-BE49-F238E27FC236}">
                      <a16:creationId xmlns:a16="http://schemas.microsoft.com/office/drawing/2014/main" id="{FE7E8E2C-E122-3D74-F90B-E7EA5948274D}"/>
                    </a:ext>
                  </a:extLst>
                </p:cNvPr>
                <p:cNvPicPr/>
                <p:nvPr/>
              </p:nvPicPr>
              <p:blipFill>
                <a:blip r:embed="rId160"/>
                <a:stretch>
                  <a:fillRect/>
                </a:stretch>
              </p:blipFill>
              <p:spPr>
                <a:xfrm>
                  <a:off x="9147764" y="944182"/>
                  <a:ext cx="135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6C6DD353-A5EE-FE04-81DB-02D28C3F29C0}"/>
                    </a:ext>
                  </a:extLst>
                </p14:cNvPr>
                <p14:cNvContentPartPr/>
                <p14:nvPr/>
              </p14:nvContentPartPr>
              <p14:xfrm>
                <a:off x="9446924" y="981622"/>
                <a:ext cx="92520" cy="140400"/>
              </p14:xfrm>
            </p:contentPart>
          </mc:Choice>
          <mc:Fallback>
            <p:pic>
              <p:nvPicPr>
                <p:cNvPr id="96" name="Freihand 95">
                  <a:extLst>
                    <a:ext uri="{FF2B5EF4-FFF2-40B4-BE49-F238E27FC236}">
                      <a16:creationId xmlns:a16="http://schemas.microsoft.com/office/drawing/2014/main" id="{6C6DD353-A5EE-FE04-81DB-02D28C3F29C0}"/>
                    </a:ext>
                  </a:extLst>
                </p:cNvPr>
                <p:cNvPicPr/>
                <p:nvPr/>
              </p:nvPicPr>
              <p:blipFill>
                <a:blip r:embed="rId162"/>
                <a:stretch>
                  <a:fillRect/>
                </a:stretch>
              </p:blipFill>
              <p:spPr>
                <a:xfrm>
                  <a:off x="9438284" y="972622"/>
                  <a:ext cx="110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CF4EA944-D518-A98A-9F9A-6FD309872304}"/>
                    </a:ext>
                  </a:extLst>
                </p14:cNvPr>
                <p14:cNvContentPartPr/>
                <p14:nvPr/>
              </p14:nvContentPartPr>
              <p14:xfrm>
                <a:off x="9592364" y="997462"/>
                <a:ext cx="227160" cy="84600"/>
              </p14:xfrm>
            </p:contentPart>
          </mc:Choice>
          <mc:Fallback>
            <p:pic>
              <p:nvPicPr>
                <p:cNvPr id="97" name="Freihand 96">
                  <a:extLst>
                    <a:ext uri="{FF2B5EF4-FFF2-40B4-BE49-F238E27FC236}">
                      <a16:creationId xmlns:a16="http://schemas.microsoft.com/office/drawing/2014/main" id="{CF4EA944-D518-A98A-9F9A-6FD309872304}"/>
                    </a:ext>
                  </a:extLst>
                </p:cNvPr>
                <p:cNvPicPr/>
                <p:nvPr/>
              </p:nvPicPr>
              <p:blipFill>
                <a:blip r:embed="rId164"/>
                <a:stretch>
                  <a:fillRect/>
                </a:stretch>
              </p:blipFill>
              <p:spPr>
                <a:xfrm>
                  <a:off x="9583724" y="988462"/>
                  <a:ext cx="244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D6597C8B-0B84-1266-1901-4EF81D5DBD32}"/>
                    </a:ext>
                  </a:extLst>
                </p14:cNvPr>
                <p14:cNvContentPartPr/>
                <p14:nvPr/>
              </p14:nvContentPartPr>
              <p14:xfrm>
                <a:off x="9835004" y="915742"/>
                <a:ext cx="16920" cy="42120"/>
              </p14:xfrm>
            </p:contentPart>
          </mc:Choice>
          <mc:Fallback>
            <p:pic>
              <p:nvPicPr>
                <p:cNvPr id="98" name="Freihand 97">
                  <a:extLst>
                    <a:ext uri="{FF2B5EF4-FFF2-40B4-BE49-F238E27FC236}">
                      <a16:creationId xmlns:a16="http://schemas.microsoft.com/office/drawing/2014/main" id="{D6597C8B-0B84-1266-1901-4EF81D5DBD32}"/>
                    </a:ext>
                  </a:extLst>
                </p:cNvPr>
                <p:cNvPicPr/>
                <p:nvPr/>
              </p:nvPicPr>
              <p:blipFill>
                <a:blip r:embed="rId166"/>
                <a:stretch>
                  <a:fillRect/>
                </a:stretch>
              </p:blipFill>
              <p:spPr>
                <a:xfrm>
                  <a:off x="9826004" y="907102"/>
                  <a:ext cx="3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8D79ABE5-948F-5A88-0929-47B3FA02AFF8}"/>
                    </a:ext>
                  </a:extLst>
                </p14:cNvPr>
                <p14:cNvContentPartPr/>
                <p14:nvPr/>
              </p14:nvContentPartPr>
              <p14:xfrm>
                <a:off x="9453764" y="966142"/>
                <a:ext cx="86040" cy="190440"/>
              </p14:xfrm>
            </p:contentPart>
          </mc:Choice>
          <mc:Fallback>
            <p:pic>
              <p:nvPicPr>
                <p:cNvPr id="100" name="Freihand 99">
                  <a:extLst>
                    <a:ext uri="{FF2B5EF4-FFF2-40B4-BE49-F238E27FC236}">
                      <a16:creationId xmlns:a16="http://schemas.microsoft.com/office/drawing/2014/main" id="{8D79ABE5-948F-5A88-0929-47B3FA02AFF8}"/>
                    </a:ext>
                  </a:extLst>
                </p:cNvPr>
                <p:cNvPicPr/>
                <p:nvPr/>
              </p:nvPicPr>
              <p:blipFill>
                <a:blip r:embed="rId168"/>
                <a:stretch>
                  <a:fillRect/>
                </a:stretch>
              </p:blipFill>
              <p:spPr>
                <a:xfrm>
                  <a:off x="9444764" y="957502"/>
                  <a:ext cx="103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AFE9ACBE-BEFB-148D-9233-024B8409C2CE}"/>
                    </a:ext>
                  </a:extLst>
                </p14:cNvPr>
                <p14:cNvContentPartPr/>
                <p14:nvPr/>
              </p14:nvContentPartPr>
              <p14:xfrm>
                <a:off x="9550244" y="966862"/>
                <a:ext cx="83160" cy="181440"/>
              </p14:xfrm>
            </p:contentPart>
          </mc:Choice>
          <mc:Fallback>
            <p:pic>
              <p:nvPicPr>
                <p:cNvPr id="101" name="Freihand 100">
                  <a:extLst>
                    <a:ext uri="{FF2B5EF4-FFF2-40B4-BE49-F238E27FC236}">
                      <a16:creationId xmlns:a16="http://schemas.microsoft.com/office/drawing/2014/main" id="{AFE9ACBE-BEFB-148D-9233-024B8409C2CE}"/>
                    </a:ext>
                  </a:extLst>
                </p:cNvPr>
                <p:cNvPicPr/>
                <p:nvPr/>
              </p:nvPicPr>
              <p:blipFill>
                <a:blip r:embed="rId170"/>
                <a:stretch>
                  <a:fillRect/>
                </a:stretch>
              </p:blipFill>
              <p:spPr>
                <a:xfrm>
                  <a:off x="9541244" y="958222"/>
                  <a:ext cx="100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0ABB9D9A-7619-5340-B689-B0A0F0C99409}"/>
                    </a:ext>
                  </a:extLst>
                </p14:cNvPr>
                <p14:cNvContentPartPr/>
                <p14:nvPr/>
              </p14:nvContentPartPr>
              <p14:xfrm>
                <a:off x="9679484" y="899902"/>
                <a:ext cx="184320" cy="251280"/>
              </p14:xfrm>
            </p:contentPart>
          </mc:Choice>
          <mc:Fallback>
            <p:pic>
              <p:nvPicPr>
                <p:cNvPr id="102" name="Freihand 101">
                  <a:extLst>
                    <a:ext uri="{FF2B5EF4-FFF2-40B4-BE49-F238E27FC236}">
                      <a16:creationId xmlns:a16="http://schemas.microsoft.com/office/drawing/2014/main" id="{0ABB9D9A-7619-5340-B689-B0A0F0C99409}"/>
                    </a:ext>
                  </a:extLst>
                </p:cNvPr>
                <p:cNvPicPr/>
                <p:nvPr/>
              </p:nvPicPr>
              <p:blipFill>
                <a:blip r:embed="rId172"/>
                <a:stretch>
                  <a:fillRect/>
                </a:stretch>
              </p:blipFill>
              <p:spPr>
                <a:xfrm>
                  <a:off x="9670484" y="890902"/>
                  <a:ext cx="2019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4B4E83DB-1EE7-4A5C-F2F0-44244D290403}"/>
                    </a:ext>
                  </a:extLst>
                </p14:cNvPr>
                <p14:cNvContentPartPr/>
                <p14:nvPr/>
              </p14:nvContentPartPr>
              <p14:xfrm>
                <a:off x="10008884" y="1025902"/>
                <a:ext cx="295560" cy="101520"/>
              </p14:xfrm>
            </p:contentPart>
          </mc:Choice>
          <mc:Fallback>
            <p:pic>
              <p:nvPicPr>
                <p:cNvPr id="103" name="Freihand 102">
                  <a:extLst>
                    <a:ext uri="{FF2B5EF4-FFF2-40B4-BE49-F238E27FC236}">
                      <a16:creationId xmlns:a16="http://schemas.microsoft.com/office/drawing/2014/main" id="{4B4E83DB-1EE7-4A5C-F2F0-44244D290403}"/>
                    </a:ext>
                  </a:extLst>
                </p:cNvPr>
                <p:cNvPicPr/>
                <p:nvPr/>
              </p:nvPicPr>
              <p:blipFill>
                <a:blip r:embed="rId174"/>
                <a:stretch>
                  <a:fillRect/>
                </a:stretch>
              </p:blipFill>
              <p:spPr>
                <a:xfrm>
                  <a:off x="9999884" y="1016902"/>
                  <a:ext cx="313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56EA0A82-0556-24B3-E8AF-6D328EAB7966}"/>
                    </a:ext>
                  </a:extLst>
                </p14:cNvPr>
                <p14:cNvContentPartPr/>
                <p14:nvPr/>
              </p14:nvContentPartPr>
              <p14:xfrm>
                <a:off x="10282844" y="963982"/>
                <a:ext cx="19440" cy="15480"/>
              </p14:xfrm>
            </p:contentPart>
          </mc:Choice>
          <mc:Fallback>
            <p:pic>
              <p:nvPicPr>
                <p:cNvPr id="104" name="Freihand 103">
                  <a:extLst>
                    <a:ext uri="{FF2B5EF4-FFF2-40B4-BE49-F238E27FC236}">
                      <a16:creationId xmlns:a16="http://schemas.microsoft.com/office/drawing/2014/main" id="{56EA0A82-0556-24B3-E8AF-6D328EAB7966}"/>
                    </a:ext>
                  </a:extLst>
                </p:cNvPr>
                <p:cNvPicPr/>
                <p:nvPr/>
              </p:nvPicPr>
              <p:blipFill>
                <a:blip r:embed="rId176"/>
                <a:stretch>
                  <a:fillRect/>
                </a:stretch>
              </p:blipFill>
              <p:spPr>
                <a:xfrm>
                  <a:off x="10274204" y="954982"/>
                  <a:ext cx="37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CC8FDA96-9708-4C50-4D95-A0974A4D3184}"/>
                    </a:ext>
                  </a:extLst>
                </p14:cNvPr>
                <p14:cNvContentPartPr/>
                <p14:nvPr/>
              </p14:nvContentPartPr>
              <p14:xfrm>
                <a:off x="10456364" y="981262"/>
                <a:ext cx="122400" cy="144720"/>
              </p14:xfrm>
            </p:contentPart>
          </mc:Choice>
          <mc:Fallback>
            <p:pic>
              <p:nvPicPr>
                <p:cNvPr id="105" name="Freihand 104">
                  <a:extLst>
                    <a:ext uri="{FF2B5EF4-FFF2-40B4-BE49-F238E27FC236}">
                      <a16:creationId xmlns:a16="http://schemas.microsoft.com/office/drawing/2014/main" id="{CC8FDA96-9708-4C50-4D95-A0974A4D3184}"/>
                    </a:ext>
                  </a:extLst>
                </p:cNvPr>
                <p:cNvPicPr/>
                <p:nvPr/>
              </p:nvPicPr>
              <p:blipFill>
                <a:blip r:embed="rId178"/>
                <a:stretch>
                  <a:fillRect/>
                </a:stretch>
              </p:blipFill>
              <p:spPr>
                <a:xfrm>
                  <a:off x="10447364" y="972262"/>
                  <a:ext cx="140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0AEA7A98-BC88-ABB0-ADEE-13EB72DCD4C7}"/>
                    </a:ext>
                  </a:extLst>
                </p14:cNvPr>
                <p14:cNvContentPartPr/>
                <p14:nvPr/>
              </p14:nvContentPartPr>
              <p14:xfrm>
                <a:off x="10578044" y="1057582"/>
                <a:ext cx="147960" cy="159120"/>
              </p14:xfrm>
            </p:contentPart>
          </mc:Choice>
          <mc:Fallback>
            <p:pic>
              <p:nvPicPr>
                <p:cNvPr id="106" name="Freihand 105">
                  <a:extLst>
                    <a:ext uri="{FF2B5EF4-FFF2-40B4-BE49-F238E27FC236}">
                      <a16:creationId xmlns:a16="http://schemas.microsoft.com/office/drawing/2014/main" id="{0AEA7A98-BC88-ABB0-ADEE-13EB72DCD4C7}"/>
                    </a:ext>
                  </a:extLst>
                </p:cNvPr>
                <p:cNvPicPr/>
                <p:nvPr/>
              </p:nvPicPr>
              <p:blipFill>
                <a:blip r:embed="rId180"/>
                <a:stretch>
                  <a:fillRect/>
                </a:stretch>
              </p:blipFill>
              <p:spPr>
                <a:xfrm>
                  <a:off x="10569044" y="1048942"/>
                  <a:ext cx="165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FD4D1F88-48F6-ADA6-723C-A23703D4BD28}"/>
                    </a:ext>
                  </a:extLst>
                </p14:cNvPr>
                <p14:cNvContentPartPr/>
                <p14:nvPr/>
              </p14:nvContentPartPr>
              <p14:xfrm>
                <a:off x="10759844" y="972262"/>
                <a:ext cx="713160" cy="182520"/>
              </p14:xfrm>
            </p:contentPart>
          </mc:Choice>
          <mc:Fallback>
            <p:pic>
              <p:nvPicPr>
                <p:cNvPr id="107" name="Freihand 106">
                  <a:extLst>
                    <a:ext uri="{FF2B5EF4-FFF2-40B4-BE49-F238E27FC236}">
                      <a16:creationId xmlns:a16="http://schemas.microsoft.com/office/drawing/2014/main" id="{FD4D1F88-48F6-ADA6-723C-A23703D4BD28}"/>
                    </a:ext>
                  </a:extLst>
                </p:cNvPr>
                <p:cNvPicPr/>
                <p:nvPr/>
              </p:nvPicPr>
              <p:blipFill>
                <a:blip r:embed="rId182"/>
                <a:stretch>
                  <a:fillRect/>
                </a:stretch>
              </p:blipFill>
              <p:spPr>
                <a:xfrm>
                  <a:off x="10750844" y="963262"/>
                  <a:ext cx="730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41975D07-60F4-17DB-7771-FF207EAB6324}"/>
                    </a:ext>
                  </a:extLst>
                </p14:cNvPr>
                <p14:cNvContentPartPr/>
                <p14:nvPr/>
              </p14:nvContentPartPr>
              <p14:xfrm>
                <a:off x="11178524" y="979822"/>
                <a:ext cx="25200" cy="9720"/>
              </p14:xfrm>
            </p:contentPart>
          </mc:Choice>
          <mc:Fallback>
            <p:pic>
              <p:nvPicPr>
                <p:cNvPr id="108" name="Freihand 107">
                  <a:extLst>
                    <a:ext uri="{FF2B5EF4-FFF2-40B4-BE49-F238E27FC236}">
                      <a16:creationId xmlns:a16="http://schemas.microsoft.com/office/drawing/2014/main" id="{41975D07-60F4-17DB-7771-FF207EAB6324}"/>
                    </a:ext>
                  </a:extLst>
                </p:cNvPr>
                <p:cNvPicPr/>
                <p:nvPr/>
              </p:nvPicPr>
              <p:blipFill>
                <a:blip r:embed="rId184"/>
                <a:stretch>
                  <a:fillRect/>
                </a:stretch>
              </p:blipFill>
              <p:spPr>
                <a:xfrm>
                  <a:off x="11169884" y="971182"/>
                  <a:ext cx="42840" cy="27360"/>
                </a:xfrm>
                <a:prstGeom prst="rect">
                  <a:avLst/>
                </a:prstGeom>
              </p:spPr>
            </p:pic>
          </mc:Fallback>
        </mc:AlternateContent>
      </p:grpSp>
      <p:grpSp>
        <p:nvGrpSpPr>
          <p:cNvPr id="117" name="Gruppieren 116">
            <a:extLst>
              <a:ext uri="{FF2B5EF4-FFF2-40B4-BE49-F238E27FC236}">
                <a16:creationId xmlns:a16="http://schemas.microsoft.com/office/drawing/2014/main" id="{5CB179D1-E133-1243-4CCB-31C008DFD6BE}"/>
              </a:ext>
            </a:extLst>
          </p:cNvPr>
          <p:cNvGrpSpPr/>
          <p:nvPr/>
        </p:nvGrpSpPr>
        <p:grpSpPr>
          <a:xfrm>
            <a:off x="9462764" y="1301662"/>
            <a:ext cx="2127240" cy="192600"/>
            <a:chOff x="9462764" y="1301662"/>
            <a:chExt cx="2127240" cy="192600"/>
          </a:xfrm>
        </p:grpSpPr>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9394824F-8366-C758-4AB0-4BEC25721425}"/>
                    </a:ext>
                  </a:extLst>
                </p14:cNvPr>
                <p14:cNvContentPartPr/>
                <p14:nvPr/>
              </p14:nvContentPartPr>
              <p14:xfrm>
                <a:off x="9462764" y="1309942"/>
                <a:ext cx="296280" cy="142560"/>
              </p14:xfrm>
            </p:contentPart>
          </mc:Choice>
          <mc:Fallback>
            <p:pic>
              <p:nvPicPr>
                <p:cNvPr id="110" name="Freihand 109">
                  <a:extLst>
                    <a:ext uri="{FF2B5EF4-FFF2-40B4-BE49-F238E27FC236}">
                      <a16:creationId xmlns:a16="http://schemas.microsoft.com/office/drawing/2014/main" id="{9394824F-8366-C758-4AB0-4BEC25721425}"/>
                    </a:ext>
                  </a:extLst>
                </p:cNvPr>
                <p:cNvPicPr/>
                <p:nvPr/>
              </p:nvPicPr>
              <p:blipFill>
                <a:blip r:embed="rId186"/>
                <a:stretch>
                  <a:fillRect/>
                </a:stretch>
              </p:blipFill>
              <p:spPr>
                <a:xfrm>
                  <a:off x="9453764" y="1301302"/>
                  <a:ext cx="313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A7B002C9-27AE-3267-F0C2-1B62ABE3D60F}"/>
                    </a:ext>
                  </a:extLst>
                </p14:cNvPr>
                <p14:cNvContentPartPr/>
                <p14:nvPr/>
              </p14:nvContentPartPr>
              <p14:xfrm>
                <a:off x="9956684" y="1301662"/>
                <a:ext cx="140040" cy="192600"/>
              </p14:xfrm>
            </p:contentPart>
          </mc:Choice>
          <mc:Fallback>
            <p:pic>
              <p:nvPicPr>
                <p:cNvPr id="111" name="Freihand 110">
                  <a:extLst>
                    <a:ext uri="{FF2B5EF4-FFF2-40B4-BE49-F238E27FC236}">
                      <a16:creationId xmlns:a16="http://schemas.microsoft.com/office/drawing/2014/main" id="{A7B002C9-27AE-3267-F0C2-1B62ABE3D60F}"/>
                    </a:ext>
                  </a:extLst>
                </p:cNvPr>
                <p:cNvPicPr/>
                <p:nvPr/>
              </p:nvPicPr>
              <p:blipFill>
                <a:blip r:embed="rId188"/>
                <a:stretch>
                  <a:fillRect/>
                </a:stretch>
              </p:blipFill>
              <p:spPr>
                <a:xfrm>
                  <a:off x="9947684" y="1292662"/>
                  <a:ext cx="157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4A564471-D94B-DFA7-CFBC-54309221D796}"/>
                    </a:ext>
                  </a:extLst>
                </p14:cNvPr>
                <p14:cNvContentPartPr/>
                <p14:nvPr/>
              </p14:nvContentPartPr>
              <p14:xfrm>
                <a:off x="10165124" y="1349542"/>
                <a:ext cx="535320" cy="111600"/>
              </p14:xfrm>
            </p:contentPart>
          </mc:Choice>
          <mc:Fallback>
            <p:pic>
              <p:nvPicPr>
                <p:cNvPr id="112" name="Freihand 111">
                  <a:extLst>
                    <a:ext uri="{FF2B5EF4-FFF2-40B4-BE49-F238E27FC236}">
                      <a16:creationId xmlns:a16="http://schemas.microsoft.com/office/drawing/2014/main" id="{4A564471-D94B-DFA7-CFBC-54309221D796}"/>
                    </a:ext>
                  </a:extLst>
                </p:cNvPr>
                <p:cNvPicPr/>
                <p:nvPr/>
              </p:nvPicPr>
              <p:blipFill>
                <a:blip r:embed="rId190"/>
                <a:stretch>
                  <a:fillRect/>
                </a:stretch>
              </p:blipFill>
              <p:spPr>
                <a:xfrm>
                  <a:off x="10156484" y="1340542"/>
                  <a:ext cx="552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56C5C979-49E8-3EB6-7C74-8E26AC6433E4}"/>
                    </a:ext>
                  </a:extLst>
                </p14:cNvPr>
                <p14:cNvContentPartPr/>
                <p14:nvPr/>
              </p14:nvContentPartPr>
              <p14:xfrm>
                <a:off x="10674524" y="1336222"/>
                <a:ext cx="39960" cy="20880"/>
              </p14:xfrm>
            </p:contentPart>
          </mc:Choice>
          <mc:Fallback>
            <p:pic>
              <p:nvPicPr>
                <p:cNvPr id="113" name="Freihand 112">
                  <a:extLst>
                    <a:ext uri="{FF2B5EF4-FFF2-40B4-BE49-F238E27FC236}">
                      <a16:creationId xmlns:a16="http://schemas.microsoft.com/office/drawing/2014/main" id="{56C5C979-49E8-3EB6-7C74-8E26AC6433E4}"/>
                    </a:ext>
                  </a:extLst>
                </p:cNvPr>
                <p:cNvPicPr/>
                <p:nvPr/>
              </p:nvPicPr>
              <p:blipFill>
                <a:blip r:embed="rId192"/>
                <a:stretch>
                  <a:fillRect/>
                </a:stretch>
              </p:blipFill>
              <p:spPr>
                <a:xfrm>
                  <a:off x="10665524" y="1327582"/>
                  <a:ext cx="57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81F118E7-9B0E-19F3-D050-1B775824531B}"/>
                    </a:ext>
                  </a:extLst>
                </p14:cNvPr>
                <p14:cNvContentPartPr/>
                <p14:nvPr/>
              </p14:nvContentPartPr>
              <p14:xfrm>
                <a:off x="10739684" y="1406422"/>
                <a:ext cx="129960" cy="42480"/>
              </p14:xfrm>
            </p:contentPart>
          </mc:Choice>
          <mc:Fallback>
            <p:pic>
              <p:nvPicPr>
                <p:cNvPr id="114" name="Freihand 113">
                  <a:extLst>
                    <a:ext uri="{FF2B5EF4-FFF2-40B4-BE49-F238E27FC236}">
                      <a16:creationId xmlns:a16="http://schemas.microsoft.com/office/drawing/2014/main" id="{81F118E7-9B0E-19F3-D050-1B775824531B}"/>
                    </a:ext>
                  </a:extLst>
                </p:cNvPr>
                <p:cNvPicPr/>
                <p:nvPr/>
              </p:nvPicPr>
              <p:blipFill>
                <a:blip r:embed="rId194"/>
                <a:stretch>
                  <a:fillRect/>
                </a:stretch>
              </p:blipFill>
              <p:spPr>
                <a:xfrm>
                  <a:off x="10731044" y="1397422"/>
                  <a:ext cx="147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E6C8622E-E85A-EC32-CD54-DAA13B98F978}"/>
                    </a:ext>
                  </a:extLst>
                </p14:cNvPr>
                <p14:cNvContentPartPr/>
                <p14:nvPr/>
              </p14:nvContentPartPr>
              <p14:xfrm>
                <a:off x="11025524" y="1402822"/>
                <a:ext cx="207720" cy="53640"/>
              </p14:xfrm>
            </p:contentPart>
          </mc:Choice>
          <mc:Fallback>
            <p:pic>
              <p:nvPicPr>
                <p:cNvPr id="115" name="Freihand 114">
                  <a:extLst>
                    <a:ext uri="{FF2B5EF4-FFF2-40B4-BE49-F238E27FC236}">
                      <a16:creationId xmlns:a16="http://schemas.microsoft.com/office/drawing/2014/main" id="{E6C8622E-E85A-EC32-CD54-DAA13B98F978}"/>
                    </a:ext>
                  </a:extLst>
                </p:cNvPr>
                <p:cNvPicPr/>
                <p:nvPr/>
              </p:nvPicPr>
              <p:blipFill>
                <a:blip r:embed="rId196"/>
                <a:stretch>
                  <a:fillRect/>
                </a:stretch>
              </p:blipFill>
              <p:spPr>
                <a:xfrm>
                  <a:off x="11016524" y="1394182"/>
                  <a:ext cx="225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D41BFE88-E4E1-2470-EB63-EAAC4456A463}"/>
                    </a:ext>
                  </a:extLst>
                </p14:cNvPr>
                <p14:cNvContentPartPr/>
                <p14:nvPr/>
              </p14:nvContentPartPr>
              <p14:xfrm>
                <a:off x="11381204" y="1333702"/>
                <a:ext cx="208800" cy="145080"/>
              </p14:xfrm>
            </p:contentPart>
          </mc:Choice>
          <mc:Fallback>
            <p:pic>
              <p:nvPicPr>
                <p:cNvPr id="116" name="Freihand 115">
                  <a:extLst>
                    <a:ext uri="{FF2B5EF4-FFF2-40B4-BE49-F238E27FC236}">
                      <a16:creationId xmlns:a16="http://schemas.microsoft.com/office/drawing/2014/main" id="{D41BFE88-E4E1-2470-EB63-EAAC4456A463}"/>
                    </a:ext>
                  </a:extLst>
                </p:cNvPr>
                <p:cNvPicPr/>
                <p:nvPr/>
              </p:nvPicPr>
              <p:blipFill>
                <a:blip r:embed="rId198"/>
                <a:stretch>
                  <a:fillRect/>
                </a:stretch>
              </p:blipFill>
              <p:spPr>
                <a:xfrm>
                  <a:off x="11372204" y="1325062"/>
                  <a:ext cx="226440" cy="162720"/>
                </a:xfrm>
                <a:prstGeom prst="rect">
                  <a:avLst/>
                </a:prstGeom>
              </p:spPr>
            </p:pic>
          </mc:Fallback>
        </mc:AlternateContent>
      </p:grpSp>
      <p:grpSp>
        <p:nvGrpSpPr>
          <p:cNvPr id="128" name="Gruppieren 127">
            <a:extLst>
              <a:ext uri="{FF2B5EF4-FFF2-40B4-BE49-F238E27FC236}">
                <a16:creationId xmlns:a16="http://schemas.microsoft.com/office/drawing/2014/main" id="{61914437-1D32-C203-07BE-5BA6FCC816F3}"/>
              </a:ext>
            </a:extLst>
          </p:cNvPr>
          <p:cNvGrpSpPr/>
          <p:nvPr/>
        </p:nvGrpSpPr>
        <p:grpSpPr>
          <a:xfrm>
            <a:off x="9601724" y="1631062"/>
            <a:ext cx="208080" cy="115920"/>
            <a:chOff x="9601724" y="1631062"/>
            <a:chExt cx="208080" cy="115920"/>
          </a:xfrm>
        </p:grpSpPr>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B109B616-B162-868D-3569-CCC75F084962}"/>
                    </a:ext>
                  </a:extLst>
                </p14:cNvPr>
                <p14:cNvContentPartPr/>
                <p14:nvPr/>
              </p14:nvContentPartPr>
              <p14:xfrm>
                <a:off x="9601724" y="1650142"/>
                <a:ext cx="122760" cy="15480"/>
              </p14:xfrm>
            </p:contentPart>
          </mc:Choice>
          <mc:Fallback>
            <p:pic>
              <p:nvPicPr>
                <p:cNvPr id="120" name="Freihand 119">
                  <a:extLst>
                    <a:ext uri="{FF2B5EF4-FFF2-40B4-BE49-F238E27FC236}">
                      <a16:creationId xmlns:a16="http://schemas.microsoft.com/office/drawing/2014/main" id="{B109B616-B162-868D-3569-CCC75F084962}"/>
                    </a:ext>
                  </a:extLst>
                </p:cNvPr>
                <p:cNvPicPr/>
                <p:nvPr/>
              </p:nvPicPr>
              <p:blipFill>
                <a:blip r:embed="rId200"/>
                <a:stretch>
                  <a:fillRect/>
                </a:stretch>
              </p:blipFill>
              <p:spPr>
                <a:xfrm>
                  <a:off x="9593084" y="1641142"/>
                  <a:ext cx="140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B3A1B02A-9DE0-B780-FD3F-001399F76E38}"/>
                    </a:ext>
                  </a:extLst>
                </p14:cNvPr>
                <p14:cNvContentPartPr/>
                <p14:nvPr/>
              </p14:nvContentPartPr>
              <p14:xfrm>
                <a:off x="9609644" y="1631062"/>
                <a:ext cx="200160" cy="115920"/>
              </p14:xfrm>
            </p:contentPart>
          </mc:Choice>
          <mc:Fallback>
            <p:pic>
              <p:nvPicPr>
                <p:cNvPr id="121" name="Freihand 120">
                  <a:extLst>
                    <a:ext uri="{FF2B5EF4-FFF2-40B4-BE49-F238E27FC236}">
                      <a16:creationId xmlns:a16="http://schemas.microsoft.com/office/drawing/2014/main" id="{B3A1B02A-9DE0-B780-FD3F-001399F76E38}"/>
                    </a:ext>
                  </a:extLst>
                </p:cNvPr>
                <p:cNvPicPr/>
                <p:nvPr/>
              </p:nvPicPr>
              <p:blipFill>
                <a:blip r:embed="rId202"/>
                <a:stretch>
                  <a:fillRect/>
                </a:stretch>
              </p:blipFill>
              <p:spPr>
                <a:xfrm>
                  <a:off x="9600644" y="1622062"/>
                  <a:ext cx="217800" cy="133560"/>
                </a:xfrm>
                <a:prstGeom prst="rect">
                  <a:avLst/>
                </a:prstGeom>
              </p:spPr>
            </p:pic>
          </mc:Fallback>
        </mc:AlternateContent>
      </p:grpSp>
      <p:grpSp>
        <p:nvGrpSpPr>
          <p:cNvPr id="145" name="Gruppieren 144">
            <a:extLst>
              <a:ext uri="{FF2B5EF4-FFF2-40B4-BE49-F238E27FC236}">
                <a16:creationId xmlns:a16="http://schemas.microsoft.com/office/drawing/2014/main" id="{2E50FDC7-8BC0-52B5-A343-B7BF2744049A}"/>
              </a:ext>
            </a:extLst>
          </p:cNvPr>
          <p:cNvGrpSpPr/>
          <p:nvPr/>
        </p:nvGrpSpPr>
        <p:grpSpPr>
          <a:xfrm>
            <a:off x="10290764" y="1562302"/>
            <a:ext cx="1766160" cy="456840"/>
            <a:chOff x="10290764" y="1562302"/>
            <a:chExt cx="1766160" cy="456840"/>
          </a:xfrm>
        </p:grpSpPr>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542EA632-B0D5-476B-4A54-13BAF9781D04}"/>
                    </a:ext>
                  </a:extLst>
                </p14:cNvPr>
                <p14:cNvContentPartPr/>
                <p14:nvPr/>
              </p14:nvContentPartPr>
              <p14:xfrm>
                <a:off x="10290764" y="1616662"/>
                <a:ext cx="175680" cy="92160"/>
              </p14:xfrm>
            </p:contentPart>
          </mc:Choice>
          <mc:Fallback>
            <p:pic>
              <p:nvPicPr>
                <p:cNvPr id="118" name="Freihand 117">
                  <a:extLst>
                    <a:ext uri="{FF2B5EF4-FFF2-40B4-BE49-F238E27FC236}">
                      <a16:creationId xmlns:a16="http://schemas.microsoft.com/office/drawing/2014/main" id="{542EA632-B0D5-476B-4A54-13BAF9781D04}"/>
                    </a:ext>
                  </a:extLst>
                </p:cNvPr>
                <p:cNvPicPr/>
                <p:nvPr/>
              </p:nvPicPr>
              <p:blipFill>
                <a:blip r:embed="rId204"/>
                <a:stretch>
                  <a:fillRect/>
                </a:stretch>
              </p:blipFill>
              <p:spPr>
                <a:xfrm>
                  <a:off x="10282124" y="1607662"/>
                  <a:ext cx="193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19A94C31-C1FE-1D98-F8D0-AE4497CF277C}"/>
                    </a:ext>
                  </a:extLst>
                </p14:cNvPr>
                <p14:cNvContentPartPr/>
                <p14:nvPr/>
              </p14:nvContentPartPr>
              <p14:xfrm>
                <a:off x="10368884" y="1703062"/>
                <a:ext cx="124200" cy="36000"/>
              </p14:xfrm>
            </p:contentPart>
          </mc:Choice>
          <mc:Fallback>
            <p:pic>
              <p:nvPicPr>
                <p:cNvPr id="119" name="Freihand 118">
                  <a:extLst>
                    <a:ext uri="{FF2B5EF4-FFF2-40B4-BE49-F238E27FC236}">
                      <a16:creationId xmlns:a16="http://schemas.microsoft.com/office/drawing/2014/main" id="{19A94C31-C1FE-1D98-F8D0-AE4497CF277C}"/>
                    </a:ext>
                  </a:extLst>
                </p:cNvPr>
                <p:cNvPicPr/>
                <p:nvPr/>
              </p:nvPicPr>
              <p:blipFill>
                <a:blip r:embed="rId206"/>
                <a:stretch>
                  <a:fillRect/>
                </a:stretch>
              </p:blipFill>
              <p:spPr>
                <a:xfrm>
                  <a:off x="10360244" y="1694422"/>
                  <a:ext cx="141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070A6909-FBA5-4F79-7A55-133A16804A57}"/>
                    </a:ext>
                  </a:extLst>
                </p14:cNvPr>
                <p14:cNvContentPartPr/>
                <p14:nvPr/>
              </p14:nvContentPartPr>
              <p14:xfrm>
                <a:off x="10507484" y="1667782"/>
                <a:ext cx="305640" cy="77760"/>
              </p14:xfrm>
            </p:contentPart>
          </mc:Choice>
          <mc:Fallback>
            <p:pic>
              <p:nvPicPr>
                <p:cNvPr id="122" name="Freihand 121">
                  <a:extLst>
                    <a:ext uri="{FF2B5EF4-FFF2-40B4-BE49-F238E27FC236}">
                      <a16:creationId xmlns:a16="http://schemas.microsoft.com/office/drawing/2014/main" id="{070A6909-FBA5-4F79-7A55-133A16804A57}"/>
                    </a:ext>
                  </a:extLst>
                </p:cNvPr>
                <p:cNvPicPr/>
                <p:nvPr/>
              </p:nvPicPr>
              <p:blipFill>
                <a:blip r:embed="rId208"/>
                <a:stretch>
                  <a:fillRect/>
                </a:stretch>
              </p:blipFill>
              <p:spPr>
                <a:xfrm>
                  <a:off x="10498484" y="1659142"/>
                  <a:ext cx="323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C391A89D-0D7B-4A74-159A-A6CAF98A9337}"/>
                    </a:ext>
                  </a:extLst>
                </p14:cNvPr>
                <p14:cNvContentPartPr/>
                <p14:nvPr/>
              </p14:nvContentPartPr>
              <p14:xfrm>
                <a:off x="10832204" y="1600102"/>
                <a:ext cx="414720" cy="270000"/>
              </p14:xfrm>
            </p:contentPart>
          </mc:Choice>
          <mc:Fallback>
            <p:pic>
              <p:nvPicPr>
                <p:cNvPr id="123" name="Freihand 122">
                  <a:extLst>
                    <a:ext uri="{FF2B5EF4-FFF2-40B4-BE49-F238E27FC236}">
                      <a16:creationId xmlns:a16="http://schemas.microsoft.com/office/drawing/2014/main" id="{C391A89D-0D7B-4A74-159A-A6CAF98A9337}"/>
                    </a:ext>
                  </a:extLst>
                </p:cNvPr>
                <p:cNvPicPr/>
                <p:nvPr/>
              </p:nvPicPr>
              <p:blipFill>
                <a:blip r:embed="rId210"/>
                <a:stretch>
                  <a:fillRect/>
                </a:stretch>
              </p:blipFill>
              <p:spPr>
                <a:xfrm>
                  <a:off x="10823564" y="1591102"/>
                  <a:ext cx="4323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5DD0E0F9-483C-9121-87CE-728E8A0A86C8}"/>
                    </a:ext>
                  </a:extLst>
                </p14:cNvPr>
                <p14:cNvContentPartPr/>
                <p14:nvPr/>
              </p14:nvContentPartPr>
              <p14:xfrm>
                <a:off x="11292284" y="1601542"/>
                <a:ext cx="5400" cy="10080"/>
              </p14:xfrm>
            </p:contentPart>
          </mc:Choice>
          <mc:Fallback>
            <p:pic>
              <p:nvPicPr>
                <p:cNvPr id="124" name="Freihand 123">
                  <a:extLst>
                    <a:ext uri="{FF2B5EF4-FFF2-40B4-BE49-F238E27FC236}">
                      <a16:creationId xmlns:a16="http://schemas.microsoft.com/office/drawing/2014/main" id="{5DD0E0F9-483C-9121-87CE-728E8A0A86C8}"/>
                    </a:ext>
                  </a:extLst>
                </p:cNvPr>
                <p:cNvPicPr/>
                <p:nvPr/>
              </p:nvPicPr>
              <p:blipFill>
                <a:blip r:embed="rId212"/>
                <a:stretch>
                  <a:fillRect/>
                </a:stretch>
              </p:blipFill>
              <p:spPr>
                <a:xfrm>
                  <a:off x="11283284" y="1592902"/>
                  <a:ext cx="23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3A0933C1-CA2B-9F07-5A7F-A8F2EAC415BF}"/>
                    </a:ext>
                  </a:extLst>
                </p14:cNvPr>
                <p14:cNvContentPartPr/>
                <p14:nvPr/>
              </p14:nvContentPartPr>
              <p14:xfrm>
                <a:off x="11326124" y="1562302"/>
                <a:ext cx="91080" cy="161280"/>
              </p14:xfrm>
            </p:contentPart>
          </mc:Choice>
          <mc:Fallback>
            <p:pic>
              <p:nvPicPr>
                <p:cNvPr id="125" name="Freihand 124">
                  <a:extLst>
                    <a:ext uri="{FF2B5EF4-FFF2-40B4-BE49-F238E27FC236}">
                      <a16:creationId xmlns:a16="http://schemas.microsoft.com/office/drawing/2014/main" id="{3A0933C1-CA2B-9F07-5A7F-A8F2EAC415BF}"/>
                    </a:ext>
                  </a:extLst>
                </p:cNvPr>
                <p:cNvPicPr/>
                <p:nvPr/>
              </p:nvPicPr>
              <p:blipFill>
                <a:blip r:embed="rId214"/>
                <a:stretch>
                  <a:fillRect/>
                </a:stretch>
              </p:blipFill>
              <p:spPr>
                <a:xfrm>
                  <a:off x="11317124" y="1553662"/>
                  <a:ext cx="108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0BB67FA7-C7D0-AD7F-5D26-F78B118B4393}"/>
                    </a:ext>
                  </a:extLst>
                </p14:cNvPr>
                <p14:cNvContentPartPr/>
                <p14:nvPr/>
              </p14:nvContentPartPr>
              <p14:xfrm>
                <a:off x="11459684" y="1572742"/>
                <a:ext cx="240480" cy="136080"/>
              </p14:xfrm>
            </p:contentPart>
          </mc:Choice>
          <mc:Fallback>
            <p:pic>
              <p:nvPicPr>
                <p:cNvPr id="126" name="Freihand 125">
                  <a:extLst>
                    <a:ext uri="{FF2B5EF4-FFF2-40B4-BE49-F238E27FC236}">
                      <a16:creationId xmlns:a16="http://schemas.microsoft.com/office/drawing/2014/main" id="{0BB67FA7-C7D0-AD7F-5D26-F78B118B4393}"/>
                    </a:ext>
                  </a:extLst>
                </p:cNvPr>
                <p:cNvPicPr/>
                <p:nvPr/>
              </p:nvPicPr>
              <p:blipFill>
                <a:blip r:embed="rId216"/>
                <a:stretch>
                  <a:fillRect/>
                </a:stretch>
              </p:blipFill>
              <p:spPr>
                <a:xfrm>
                  <a:off x="11451044" y="1563742"/>
                  <a:ext cx="258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09FC78A2-3154-EA7F-6683-D5EA9927F8AB}"/>
                    </a:ext>
                  </a:extLst>
                </p14:cNvPr>
                <p14:cNvContentPartPr/>
                <p14:nvPr/>
              </p14:nvContentPartPr>
              <p14:xfrm>
                <a:off x="10411004" y="1852102"/>
                <a:ext cx="411480" cy="155160"/>
              </p14:xfrm>
            </p:contentPart>
          </mc:Choice>
          <mc:Fallback>
            <p:pic>
              <p:nvPicPr>
                <p:cNvPr id="129" name="Freihand 128">
                  <a:extLst>
                    <a:ext uri="{FF2B5EF4-FFF2-40B4-BE49-F238E27FC236}">
                      <a16:creationId xmlns:a16="http://schemas.microsoft.com/office/drawing/2014/main" id="{09FC78A2-3154-EA7F-6683-D5EA9927F8AB}"/>
                    </a:ext>
                  </a:extLst>
                </p:cNvPr>
                <p:cNvPicPr/>
                <p:nvPr/>
              </p:nvPicPr>
              <p:blipFill>
                <a:blip r:embed="rId218"/>
                <a:stretch>
                  <a:fillRect/>
                </a:stretch>
              </p:blipFill>
              <p:spPr>
                <a:xfrm>
                  <a:off x="10402364" y="1843102"/>
                  <a:ext cx="429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1DA90FB2-5D26-4E49-D70D-CBB876781C6E}"/>
                    </a:ext>
                  </a:extLst>
                </p14:cNvPr>
                <p14:cNvContentPartPr/>
                <p14:nvPr/>
              </p14:nvContentPartPr>
              <p14:xfrm>
                <a:off x="10736444" y="1845622"/>
                <a:ext cx="13320" cy="6120"/>
              </p14:xfrm>
            </p:contentPart>
          </mc:Choice>
          <mc:Fallback>
            <p:pic>
              <p:nvPicPr>
                <p:cNvPr id="130" name="Freihand 129">
                  <a:extLst>
                    <a:ext uri="{FF2B5EF4-FFF2-40B4-BE49-F238E27FC236}">
                      <a16:creationId xmlns:a16="http://schemas.microsoft.com/office/drawing/2014/main" id="{1DA90FB2-5D26-4E49-D70D-CBB876781C6E}"/>
                    </a:ext>
                  </a:extLst>
                </p:cNvPr>
                <p:cNvPicPr/>
                <p:nvPr/>
              </p:nvPicPr>
              <p:blipFill>
                <a:blip r:embed="rId50"/>
                <a:stretch>
                  <a:fillRect/>
                </a:stretch>
              </p:blipFill>
              <p:spPr>
                <a:xfrm>
                  <a:off x="10727444" y="1836982"/>
                  <a:ext cx="30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86E37A38-60B8-EB4B-BD7F-BC33BF7E3602}"/>
                    </a:ext>
                  </a:extLst>
                </p14:cNvPr>
                <p14:cNvContentPartPr/>
                <p14:nvPr/>
              </p14:nvContentPartPr>
              <p14:xfrm>
                <a:off x="10980884" y="1881262"/>
                <a:ext cx="135720" cy="137880"/>
              </p14:xfrm>
            </p:contentPart>
          </mc:Choice>
          <mc:Fallback>
            <p:pic>
              <p:nvPicPr>
                <p:cNvPr id="131" name="Freihand 130">
                  <a:extLst>
                    <a:ext uri="{FF2B5EF4-FFF2-40B4-BE49-F238E27FC236}">
                      <a16:creationId xmlns:a16="http://schemas.microsoft.com/office/drawing/2014/main" id="{86E37A38-60B8-EB4B-BD7F-BC33BF7E3602}"/>
                    </a:ext>
                  </a:extLst>
                </p:cNvPr>
                <p:cNvPicPr/>
                <p:nvPr/>
              </p:nvPicPr>
              <p:blipFill>
                <a:blip r:embed="rId221"/>
                <a:stretch>
                  <a:fillRect/>
                </a:stretch>
              </p:blipFill>
              <p:spPr>
                <a:xfrm>
                  <a:off x="10972244" y="1872262"/>
                  <a:ext cx="153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E20C2417-95D2-7DDA-4221-C1D7833103F3}"/>
                    </a:ext>
                  </a:extLst>
                </p14:cNvPr>
                <p14:cNvContentPartPr/>
                <p14:nvPr/>
              </p14:nvContentPartPr>
              <p14:xfrm>
                <a:off x="11135684" y="1890982"/>
                <a:ext cx="73080" cy="117720"/>
              </p14:xfrm>
            </p:contentPart>
          </mc:Choice>
          <mc:Fallback>
            <p:pic>
              <p:nvPicPr>
                <p:cNvPr id="132" name="Freihand 131">
                  <a:extLst>
                    <a:ext uri="{FF2B5EF4-FFF2-40B4-BE49-F238E27FC236}">
                      <a16:creationId xmlns:a16="http://schemas.microsoft.com/office/drawing/2014/main" id="{E20C2417-95D2-7DDA-4221-C1D7833103F3}"/>
                    </a:ext>
                  </a:extLst>
                </p:cNvPr>
                <p:cNvPicPr/>
                <p:nvPr/>
              </p:nvPicPr>
              <p:blipFill>
                <a:blip r:embed="rId223"/>
                <a:stretch>
                  <a:fillRect/>
                </a:stretch>
              </p:blipFill>
              <p:spPr>
                <a:xfrm>
                  <a:off x="11127044" y="1882342"/>
                  <a:ext cx="90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AE0BD6E4-B779-9601-6694-1131DE201B68}"/>
                    </a:ext>
                  </a:extLst>
                </p14:cNvPr>
                <p14:cNvContentPartPr/>
                <p14:nvPr/>
              </p14:nvContentPartPr>
              <p14:xfrm>
                <a:off x="11240084" y="1839862"/>
                <a:ext cx="160200" cy="142920"/>
              </p14:xfrm>
            </p:contentPart>
          </mc:Choice>
          <mc:Fallback>
            <p:pic>
              <p:nvPicPr>
                <p:cNvPr id="133" name="Freihand 132">
                  <a:extLst>
                    <a:ext uri="{FF2B5EF4-FFF2-40B4-BE49-F238E27FC236}">
                      <a16:creationId xmlns:a16="http://schemas.microsoft.com/office/drawing/2014/main" id="{AE0BD6E4-B779-9601-6694-1131DE201B68}"/>
                    </a:ext>
                  </a:extLst>
                </p:cNvPr>
                <p:cNvPicPr/>
                <p:nvPr/>
              </p:nvPicPr>
              <p:blipFill>
                <a:blip r:embed="rId225"/>
                <a:stretch>
                  <a:fillRect/>
                </a:stretch>
              </p:blipFill>
              <p:spPr>
                <a:xfrm>
                  <a:off x="11231084" y="1831222"/>
                  <a:ext cx="177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C86C5104-16A1-90E2-2544-A98AA5B08E34}"/>
                    </a:ext>
                  </a:extLst>
                </p14:cNvPr>
                <p14:cNvContentPartPr/>
                <p14:nvPr/>
              </p14:nvContentPartPr>
              <p14:xfrm>
                <a:off x="11420804" y="1823302"/>
                <a:ext cx="144360" cy="149760"/>
              </p14:xfrm>
            </p:contentPart>
          </mc:Choice>
          <mc:Fallback>
            <p:pic>
              <p:nvPicPr>
                <p:cNvPr id="134" name="Freihand 133">
                  <a:extLst>
                    <a:ext uri="{FF2B5EF4-FFF2-40B4-BE49-F238E27FC236}">
                      <a16:creationId xmlns:a16="http://schemas.microsoft.com/office/drawing/2014/main" id="{C86C5104-16A1-90E2-2544-A98AA5B08E34}"/>
                    </a:ext>
                  </a:extLst>
                </p:cNvPr>
                <p:cNvPicPr/>
                <p:nvPr/>
              </p:nvPicPr>
              <p:blipFill>
                <a:blip r:embed="rId227"/>
                <a:stretch>
                  <a:fillRect/>
                </a:stretch>
              </p:blipFill>
              <p:spPr>
                <a:xfrm>
                  <a:off x="11411804" y="1814662"/>
                  <a:ext cx="162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B59EBC6C-B027-ABC3-43C1-53231A837C83}"/>
                    </a:ext>
                  </a:extLst>
                </p14:cNvPr>
                <p14:cNvContentPartPr/>
                <p14:nvPr/>
              </p14:nvContentPartPr>
              <p14:xfrm>
                <a:off x="11538524" y="1906462"/>
                <a:ext cx="329040" cy="52920"/>
              </p14:xfrm>
            </p:contentPart>
          </mc:Choice>
          <mc:Fallback>
            <p:pic>
              <p:nvPicPr>
                <p:cNvPr id="135" name="Freihand 134">
                  <a:extLst>
                    <a:ext uri="{FF2B5EF4-FFF2-40B4-BE49-F238E27FC236}">
                      <a16:creationId xmlns:a16="http://schemas.microsoft.com/office/drawing/2014/main" id="{B59EBC6C-B027-ABC3-43C1-53231A837C83}"/>
                    </a:ext>
                  </a:extLst>
                </p:cNvPr>
                <p:cNvPicPr/>
                <p:nvPr/>
              </p:nvPicPr>
              <p:blipFill>
                <a:blip r:embed="rId229"/>
                <a:stretch>
                  <a:fillRect/>
                </a:stretch>
              </p:blipFill>
              <p:spPr>
                <a:xfrm>
                  <a:off x="11529524" y="1897822"/>
                  <a:ext cx="346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211A5378-0A0F-28CE-8615-59A40A387D3F}"/>
                    </a:ext>
                  </a:extLst>
                </p14:cNvPr>
                <p14:cNvContentPartPr/>
                <p14:nvPr/>
              </p14:nvContentPartPr>
              <p14:xfrm>
                <a:off x="11879444" y="1890262"/>
                <a:ext cx="177480" cy="72000"/>
              </p14:xfrm>
            </p:contentPart>
          </mc:Choice>
          <mc:Fallback>
            <p:pic>
              <p:nvPicPr>
                <p:cNvPr id="136" name="Freihand 135">
                  <a:extLst>
                    <a:ext uri="{FF2B5EF4-FFF2-40B4-BE49-F238E27FC236}">
                      <a16:creationId xmlns:a16="http://schemas.microsoft.com/office/drawing/2014/main" id="{211A5378-0A0F-28CE-8615-59A40A387D3F}"/>
                    </a:ext>
                  </a:extLst>
                </p:cNvPr>
                <p:cNvPicPr/>
                <p:nvPr/>
              </p:nvPicPr>
              <p:blipFill>
                <a:blip r:embed="rId231"/>
                <a:stretch>
                  <a:fillRect/>
                </a:stretch>
              </p:blipFill>
              <p:spPr>
                <a:xfrm>
                  <a:off x="11870444" y="1881262"/>
                  <a:ext cx="195120" cy="89640"/>
                </a:xfrm>
                <a:prstGeom prst="rect">
                  <a:avLst/>
                </a:prstGeom>
              </p:spPr>
            </p:pic>
          </mc:Fallback>
        </mc:AlternateContent>
      </p:grpSp>
      <p:grpSp>
        <p:nvGrpSpPr>
          <p:cNvPr id="144" name="Gruppieren 143">
            <a:extLst>
              <a:ext uri="{FF2B5EF4-FFF2-40B4-BE49-F238E27FC236}">
                <a16:creationId xmlns:a16="http://schemas.microsoft.com/office/drawing/2014/main" id="{31465BD3-E863-28C9-35C7-6E4FB0342779}"/>
              </a:ext>
            </a:extLst>
          </p:cNvPr>
          <p:cNvGrpSpPr/>
          <p:nvPr/>
        </p:nvGrpSpPr>
        <p:grpSpPr>
          <a:xfrm>
            <a:off x="10641404" y="2087182"/>
            <a:ext cx="1296720" cy="218520"/>
            <a:chOff x="10641404" y="2087182"/>
            <a:chExt cx="1296720" cy="218520"/>
          </a:xfrm>
        </p:grpSpPr>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89A1D6CC-BE3E-964D-80F1-F2080FF040C3}"/>
                    </a:ext>
                  </a:extLst>
                </p14:cNvPr>
                <p14:cNvContentPartPr/>
                <p14:nvPr/>
              </p14:nvContentPartPr>
              <p14:xfrm>
                <a:off x="10641404" y="2130382"/>
                <a:ext cx="159120" cy="159840"/>
              </p14:xfrm>
            </p:contentPart>
          </mc:Choice>
          <mc:Fallback>
            <p:pic>
              <p:nvPicPr>
                <p:cNvPr id="137" name="Freihand 136">
                  <a:extLst>
                    <a:ext uri="{FF2B5EF4-FFF2-40B4-BE49-F238E27FC236}">
                      <a16:creationId xmlns:a16="http://schemas.microsoft.com/office/drawing/2014/main" id="{89A1D6CC-BE3E-964D-80F1-F2080FF040C3}"/>
                    </a:ext>
                  </a:extLst>
                </p:cNvPr>
                <p:cNvPicPr/>
                <p:nvPr/>
              </p:nvPicPr>
              <p:blipFill>
                <a:blip r:embed="rId233"/>
                <a:stretch>
                  <a:fillRect/>
                </a:stretch>
              </p:blipFill>
              <p:spPr>
                <a:xfrm>
                  <a:off x="10632764" y="2121742"/>
                  <a:ext cx="17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FECFC409-3BF9-F59A-0136-E43D14DE3499}"/>
                    </a:ext>
                  </a:extLst>
                </p14:cNvPr>
                <p14:cNvContentPartPr/>
                <p14:nvPr/>
              </p14:nvContentPartPr>
              <p14:xfrm>
                <a:off x="10732844" y="2265022"/>
                <a:ext cx="51840" cy="21600"/>
              </p14:xfrm>
            </p:contentPart>
          </mc:Choice>
          <mc:Fallback>
            <p:pic>
              <p:nvPicPr>
                <p:cNvPr id="138" name="Freihand 137">
                  <a:extLst>
                    <a:ext uri="{FF2B5EF4-FFF2-40B4-BE49-F238E27FC236}">
                      <a16:creationId xmlns:a16="http://schemas.microsoft.com/office/drawing/2014/main" id="{FECFC409-3BF9-F59A-0136-E43D14DE3499}"/>
                    </a:ext>
                  </a:extLst>
                </p:cNvPr>
                <p:cNvPicPr/>
                <p:nvPr/>
              </p:nvPicPr>
              <p:blipFill>
                <a:blip r:embed="rId235"/>
                <a:stretch>
                  <a:fillRect/>
                </a:stretch>
              </p:blipFill>
              <p:spPr>
                <a:xfrm>
                  <a:off x="10723844" y="2256382"/>
                  <a:ext cx="69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CD89E04E-9D5F-39FB-BF8B-F4DD26C0DEE0}"/>
                    </a:ext>
                  </a:extLst>
                </p14:cNvPr>
                <p14:cNvContentPartPr/>
                <p14:nvPr/>
              </p14:nvContentPartPr>
              <p14:xfrm>
                <a:off x="10837964" y="2113822"/>
                <a:ext cx="395640" cy="172800"/>
              </p14:xfrm>
            </p:contentPart>
          </mc:Choice>
          <mc:Fallback>
            <p:pic>
              <p:nvPicPr>
                <p:cNvPr id="139" name="Freihand 138">
                  <a:extLst>
                    <a:ext uri="{FF2B5EF4-FFF2-40B4-BE49-F238E27FC236}">
                      <a16:creationId xmlns:a16="http://schemas.microsoft.com/office/drawing/2014/main" id="{CD89E04E-9D5F-39FB-BF8B-F4DD26C0DEE0}"/>
                    </a:ext>
                  </a:extLst>
                </p:cNvPr>
                <p:cNvPicPr/>
                <p:nvPr/>
              </p:nvPicPr>
              <p:blipFill>
                <a:blip r:embed="rId237"/>
                <a:stretch>
                  <a:fillRect/>
                </a:stretch>
              </p:blipFill>
              <p:spPr>
                <a:xfrm>
                  <a:off x="10828964" y="2105182"/>
                  <a:ext cx="413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6455A16F-A1C6-6420-90A9-8DFEA23F7B7C}"/>
                    </a:ext>
                  </a:extLst>
                </p14:cNvPr>
                <p14:cNvContentPartPr/>
                <p14:nvPr/>
              </p14:nvContentPartPr>
              <p14:xfrm>
                <a:off x="11150804" y="2181862"/>
                <a:ext cx="685440" cy="120960"/>
              </p14:xfrm>
            </p:contentPart>
          </mc:Choice>
          <mc:Fallback>
            <p:pic>
              <p:nvPicPr>
                <p:cNvPr id="140" name="Freihand 139">
                  <a:extLst>
                    <a:ext uri="{FF2B5EF4-FFF2-40B4-BE49-F238E27FC236}">
                      <a16:creationId xmlns:a16="http://schemas.microsoft.com/office/drawing/2014/main" id="{6455A16F-A1C6-6420-90A9-8DFEA23F7B7C}"/>
                    </a:ext>
                  </a:extLst>
                </p:cNvPr>
                <p:cNvPicPr/>
                <p:nvPr/>
              </p:nvPicPr>
              <p:blipFill>
                <a:blip r:embed="rId239"/>
                <a:stretch>
                  <a:fillRect/>
                </a:stretch>
              </p:blipFill>
              <p:spPr>
                <a:xfrm>
                  <a:off x="11141804" y="2173222"/>
                  <a:ext cx="703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656BF599-FD0F-AA49-E3A8-D99E889C413E}"/>
                    </a:ext>
                  </a:extLst>
                </p14:cNvPr>
                <p14:cNvContentPartPr/>
                <p14:nvPr/>
              </p14:nvContentPartPr>
              <p14:xfrm>
                <a:off x="11740484" y="2087182"/>
                <a:ext cx="197640" cy="153000"/>
              </p14:xfrm>
            </p:contentPart>
          </mc:Choice>
          <mc:Fallback>
            <p:pic>
              <p:nvPicPr>
                <p:cNvPr id="141" name="Freihand 140">
                  <a:extLst>
                    <a:ext uri="{FF2B5EF4-FFF2-40B4-BE49-F238E27FC236}">
                      <a16:creationId xmlns:a16="http://schemas.microsoft.com/office/drawing/2014/main" id="{656BF599-FD0F-AA49-E3A8-D99E889C413E}"/>
                    </a:ext>
                  </a:extLst>
                </p:cNvPr>
                <p:cNvPicPr/>
                <p:nvPr/>
              </p:nvPicPr>
              <p:blipFill>
                <a:blip r:embed="rId241"/>
                <a:stretch>
                  <a:fillRect/>
                </a:stretch>
              </p:blipFill>
              <p:spPr>
                <a:xfrm>
                  <a:off x="11731844" y="2078182"/>
                  <a:ext cx="215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F5D4F5B9-6178-B741-BBFC-855F2F7ABF14}"/>
                    </a:ext>
                  </a:extLst>
                </p14:cNvPr>
                <p14:cNvContentPartPr/>
                <p14:nvPr/>
              </p14:nvContentPartPr>
              <p14:xfrm>
                <a:off x="11929844" y="2295982"/>
                <a:ext cx="1800" cy="9720"/>
              </p14:xfrm>
            </p:contentPart>
          </mc:Choice>
          <mc:Fallback>
            <p:pic>
              <p:nvPicPr>
                <p:cNvPr id="142" name="Freihand 141">
                  <a:extLst>
                    <a:ext uri="{FF2B5EF4-FFF2-40B4-BE49-F238E27FC236}">
                      <a16:creationId xmlns:a16="http://schemas.microsoft.com/office/drawing/2014/main" id="{F5D4F5B9-6178-B741-BBFC-855F2F7ABF14}"/>
                    </a:ext>
                  </a:extLst>
                </p:cNvPr>
                <p:cNvPicPr/>
                <p:nvPr/>
              </p:nvPicPr>
              <p:blipFill>
                <a:blip r:embed="rId212"/>
                <a:stretch>
                  <a:fillRect/>
                </a:stretch>
              </p:blipFill>
              <p:spPr>
                <a:xfrm>
                  <a:off x="11921204" y="2287342"/>
                  <a:ext cx="1944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5DA6A647-98AC-109B-4123-E72A709A5213}"/>
                  </a:ext>
                </a:extLst>
              </p14:cNvPr>
              <p14:cNvContentPartPr/>
              <p14:nvPr/>
            </p14:nvContentPartPr>
            <p14:xfrm>
              <a:off x="10611164" y="2396062"/>
              <a:ext cx="1310760" cy="59400"/>
            </p14:xfrm>
          </p:contentPart>
        </mc:Choice>
        <mc:Fallback>
          <p:pic>
            <p:nvPicPr>
              <p:cNvPr id="143" name="Freihand 142">
                <a:extLst>
                  <a:ext uri="{FF2B5EF4-FFF2-40B4-BE49-F238E27FC236}">
                    <a16:creationId xmlns:a16="http://schemas.microsoft.com/office/drawing/2014/main" id="{5DA6A647-98AC-109B-4123-E72A709A5213}"/>
                  </a:ext>
                </a:extLst>
              </p:cNvPr>
              <p:cNvPicPr/>
              <p:nvPr/>
            </p:nvPicPr>
            <p:blipFill>
              <a:blip r:embed="rId244"/>
              <a:stretch>
                <a:fillRect/>
              </a:stretch>
            </p:blipFill>
            <p:spPr>
              <a:xfrm>
                <a:off x="10602524" y="2387422"/>
                <a:ext cx="1328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1537D718-90C2-9105-A576-1145AE022B55}"/>
                  </a:ext>
                </a:extLst>
              </p14:cNvPr>
              <p14:cNvContentPartPr/>
              <p14:nvPr/>
            </p14:nvContentPartPr>
            <p14:xfrm>
              <a:off x="522164" y="5013622"/>
              <a:ext cx="6633720" cy="273240"/>
            </p14:xfrm>
          </p:contentPart>
        </mc:Choice>
        <mc:Fallback>
          <p:pic>
            <p:nvPicPr>
              <p:cNvPr id="146" name="Freihand 145">
                <a:extLst>
                  <a:ext uri="{FF2B5EF4-FFF2-40B4-BE49-F238E27FC236}">
                    <a16:creationId xmlns:a16="http://schemas.microsoft.com/office/drawing/2014/main" id="{1537D718-90C2-9105-A576-1145AE022B55}"/>
                  </a:ext>
                </a:extLst>
              </p:cNvPr>
              <p:cNvPicPr/>
              <p:nvPr/>
            </p:nvPicPr>
            <p:blipFill>
              <a:blip r:embed="rId246"/>
              <a:stretch>
                <a:fillRect/>
              </a:stretch>
            </p:blipFill>
            <p:spPr>
              <a:xfrm>
                <a:off x="513524" y="5004982"/>
                <a:ext cx="6651360" cy="290880"/>
              </a:xfrm>
              <a:prstGeom prst="rect">
                <a:avLst/>
              </a:prstGeom>
            </p:spPr>
          </p:pic>
        </mc:Fallback>
      </mc:AlternateContent>
      <p:grpSp>
        <p:nvGrpSpPr>
          <p:cNvPr id="149" name="Gruppieren 148">
            <a:extLst>
              <a:ext uri="{FF2B5EF4-FFF2-40B4-BE49-F238E27FC236}">
                <a16:creationId xmlns:a16="http://schemas.microsoft.com/office/drawing/2014/main" id="{A28198FD-F95E-3A57-B0C5-2157D913807B}"/>
              </a:ext>
            </a:extLst>
          </p:cNvPr>
          <p:cNvGrpSpPr/>
          <p:nvPr/>
        </p:nvGrpSpPr>
        <p:grpSpPr>
          <a:xfrm>
            <a:off x="26084" y="5503222"/>
            <a:ext cx="3995280" cy="178920"/>
            <a:chOff x="26084" y="5503222"/>
            <a:chExt cx="3995280" cy="178920"/>
          </a:xfrm>
        </p:grpSpPr>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CAB478E3-36C5-AC37-C64F-5220F988C474}"/>
                    </a:ext>
                  </a:extLst>
                </p14:cNvPr>
                <p14:cNvContentPartPr/>
                <p14:nvPr/>
              </p14:nvContentPartPr>
              <p14:xfrm>
                <a:off x="26084" y="5503222"/>
                <a:ext cx="338400" cy="60120"/>
              </p14:xfrm>
            </p:contentPart>
          </mc:Choice>
          <mc:Fallback>
            <p:pic>
              <p:nvPicPr>
                <p:cNvPr id="147" name="Freihand 146">
                  <a:extLst>
                    <a:ext uri="{FF2B5EF4-FFF2-40B4-BE49-F238E27FC236}">
                      <a16:creationId xmlns:a16="http://schemas.microsoft.com/office/drawing/2014/main" id="{CAB478E3-36C5-AC37-C64F-5220F988C474}"/>
                    </a:ext>
                  </a:extLst>
                </p:cNvPr>
                <p:cNvPicPr/>
                <p:nvPr/>
              </p:nvPicPr>
              <p:blipFill>
                <a:blip r:embed="rId248"/>
                <a:stretch>
                  <a:fillRect/>
                </a:stretch>
              </p:blipFill>
              <p:spPr>
                <a:xfrm>
                  <a:off x="17444" y="5494582"/>
                  <a:ext cx="356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53E93EA8-34CA-5E80-B1CF-920FC54A1D86}"/>
                    </a:ext>
                  </a:extLst>
                </p14:cNvPr>
                <p14:cNvContentPartPr/>
                <p14:nvPr/>
              </p14:nvContentPartPr>
              <p14:xfrm>
                <a:off x="815204" y="5585302"/>
                <a:ext cx="3206160" cy="96840"/>
              </p14:xfrm>
            </p:contentPart>
          </mc:Choice>
          <mc:Fallback>
            <p:pic>
              <p:nvPicPr>
                <p:cNvPr id="148" name="Freihand 147">
                  <a:extLst>
                    <a:ext uri="{FF2B5EF4-FFF2-40B4-BE49-F238E27FC236}">
                      <a16:creationId xmlns:a16="http://schemas.microsoft.com/office/drawing/2014/main" id="{53E93EA8-34CA-5E80-B1CF-920FC54A1D86}"/>
                    </a:ext>
                  </a:extLst>
                </p:cNvPr>
                <p:cNvPicPr/>
                <p:nvPr/>
              </p:nvPicPr>
              <p:blipFill>
                <a:blip r:embed="rId250"/>
                <a:stretch>
                  <a:fillRect/>
                </a:stretch>
              </p:blipFill>
              <p:spPr>
                <a:xfrm>
                  <a:off x="806204" y="5576662"/>
                  <a:ext cx="322380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B61B97E9-F067-3A4A-6C8C-B3EE8AC9FAA8}"/>
                  </a:ext>
                </a:extLst>
              </p14:cNvPr>
              <p14:cNvContentPartPr/>
              <p14:nvPr/>
            </p14:nvContentPartPr>
            <p14:xfrm>
              <a:off x="534764" y="4634902"/>
              <a:ext cx="7485120" cy="113760"/>
            </p14:xfrm>
          </p:contentPart>
        </mc:Choice>
        <mc:Fallback>
          <p:pic>
            <p:nvPicPr>
              <p:cNvPr id="150" name="Freihand 149">
                <a:extLst>
                  <a:ext uri="{FF2B5EF4-FFF2-40B4-BE49-F238E27FC236}">
                    <a16:creationId xmlns:a16="http://schemas.microsoft.com/office/drawing/2014/main" id="{B61B97E9-F067-3A4A-6C8C-B3EE8AC9FAA8}"/>
                  </a:ext>
                </a:extLst>
              </p:cNvPr>
              <p:cNvPicPr/>
              <p:nvPr/>
            </p:nvPicPr>
            <p:blipFill>
              <a:blip r:embed="rId252"/>
              <a:stretch>
                <a:fillRect/>
              </a:stretch>
            </p:blipFill>
            <p:spPr>
              <a:xfrm>
                <a:off x="526124" y="4626262"/>
                <a:ext cx="7502760" cy="131400"/>
              </a:xfrm>
              <a:prstGeom prst="rect">
                <a:avLst/>
              </a:prstGeom>
            </p:spPr>
          </p:pic>
        </mc:Fallback>
      </mc:AlternateContent>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BB8C98C-D373-D21B-4FC4-3B0EDDEEE7E3}"/>
                  </a:ext>
                </a:extLst>
              </p14:cNvPr>
              <p14:cNvContentPartPr/>
              <p14:nvPr/>
            </p14:nvContentPartPr>
            <p14:xfrm>
              <a:off x="3723284" y="1635742"/>
              <a:ext cx="705240" cy="75960"/>
            </p14:xfrm>
          </p:contentPart>
        </mc:Choice>
        <mc:Fallback>
          <p:pic>
            <p:nvPicPr>
              <p:cNvPr id="4" name="Freihand 3">
                <a:extLst>
                  <a:ext uri="{FF2B5EF4-FFF2-40B4-BE49-F238E27FC236}">
                    <a16:creationId xmlns:a16="http://schemas.microsoft.com/office/drawing/2014/main" id="{5BB8C98C-D373-D21B-4FC4-3B0EDDEEE7E3}"/>
                  </a:ext>
                </a:extLst>
              </p:cNvPr>
              <p:cNvPicPr/>
              <p:nvPr/>
            </p:nvPicPr>
            <p:blipFill>
              <a:blip r:embed="rId6"/>
              <a:stretch>
                <a:fillRect/>
              </a:stretch>
            </p:blipFill>
            <p:spPr>
              <a:xfrm>
                <a:off x="3714284" y="1626742"/>
                <a:ext cx="722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EC56397-5949-7406-4578-A6E33B923462}"/>
                  </a:ext>
                </a:extLst>
              </p14:cNvPr>
              <p14:cNvContentPartPr/>
              <p14:nvPr/>
            </p14:nvContentPartPr>
            <p14:xfrm>
              <a:off x="3735524" y="2069182"/>
              <a:ext cx="752040" cy="22320"/>
            </p14:xfrm>
          </p:contentPart>
        </mc:Choice>
        <mc:Fallback>
          <p:pic>
            <p:nvPicPr>
              <p:cNvPr id="5" name="Freihand 4">
                <a:extLst>
                  <a:ext uri="{FF2B5EF4-FFF2-40B4-BE49-F238E27FC236}">
                    <a16:creationId xmlns:a16="http://schemas.microsoft.com/office/drawing/2014/main" id="{0EC56397-5949-7406-4578-A6E33B923462}"/>
                  </a:ext>
                </a:extLst>
              </p:cNvPr>
              <p:cNvPicPr/>
              <p:nvPr/>
            </p:nvPicPr>
            <p:blipFill>
              <a:blip r:embed="rId8"/>
              <a:stretch>
                <a:fillRect/>
              </a:stretch>
            </p:blipFill>
            <p:spPr>
              <a:xfrm>
                <a:off x="3726884" y="2060182"/>
                <a:ext cx="769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C2B4069-9DFC-67A1-C120-4EDB24A11B5D}"/>
                  </a:ext>
                </a:extLst>
              </p14:cNvPr>
              <p14:cNvContentPartPr/>
              <p14:nvPr/>
            </p14:nvContentPartPr>
            <p14:xfrm>
              <a:off x="6063284" y="2075662"/>
              <a:ext cx="668520" cy="42840"/>
            </p14:xfrm>
          </p:contentPart>
        </mc:Choice>
        <mc:Fallback>
          <p:pic>
            <p:nvPicPr>
              <p:cNvPr id="7" name="Freihand 6">
                <a:extLst>
                  <a:ext uri="{FF2B5EF4-FFF2-40B4-BE49-F238E27FC236}">
                    <a16:creationId xmlns:a16="http://schemas.microsoft.com/office/drawing/2014/main" id="{2C2B4069-9DFC-67A1-C120-4EDB24A11B5D}"/>
                  </a:ext>
                </a:extLst>
              </p:cNvPr>
              <p:cNvPicPr/>
              <p:nvPr/>
            </p:nvPicPr>
            <p:blipFill>
              <a:blip r:embed="rId10"/>
              <a:stretch>
                <a:fillRect/>
              </a:stretch>
            </p:blipFill>
            <p:spPr>
              <a:xfrm>
                <a:off x="6054284" y="2067022"/>
                <a:ext cx="686160" cy="60480"/>
              </a:xfrm>
              <a:prstGeom prst="rect">
                <a:avLst/>
              </a:prstGeom>
            </p:spPr>
          </p:pic>
        </mc:Fallback>
      </mc:AlternateContent>
      <p:grpSp>
        <p:nvGrpSpPr>
          <p:cNvPr id="14" name="Gruppieren 13">
            <a:extLst>
              <a:ext uri="{FF2B5EF4-FFF2-40B4-BE49-F238E27FC236}">
                <a16:creationId xmlns:a16="http://schemas.microsoft.com/office/drawing/2014/main" id="{CFC3FD60-DEB6-F3E9-F3A5-E94A27B17173}"/>
              </a:ext>
            </a:extLst>
          </p:cNvPr>
          <p:cNvGrpSpPr/>
          <p:nvPr/>
        </p:nvGrpSpPr>
        <p:grpSpPr>
          <a:xfrm>
            <a:off x="378524" y="2762542"/>
            <a:ext cx="872280" cy="257400"/>
            <a:chOff x="378524" y="2762542"/>
            <a:chExt cx="872280" cy="25740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12A5CC2-9623-8B5B-5422-8790E62EF1C0}"/>
                    </a:ext>
                  </a:extLst>
                </p14:cNvPr>
                <p14:cNvContentPartPr/>
                <p14:nvPr/>
              </p14:nvContentPartPr>
              <p14:xfrm>
                <a:off x="378524" y="2769742"/>
                <a:ext cx="254880" cy="214920"/>
              </p14:xfrm>
            </p:contentPart>
          </mc:Choice>
          <mc:Fallback>
            <p:pic>
              <p:nvPicPr>
                <p:cNvPr id="8" name="Freihand 7">
                  <a:extLst>
                    <a:ext uri="{FF2B5EF4-FFF2-40B4-BE49-F238E27FC236}">
                      <a16:creationId xmlns:a16="http://schemas.microsoft.com/office/drawing/2014/main" id="{F12A5CC2-9623-8B5B-5422-8790E62EF1C0}"/>
                    </a:ext>
                  </a:extLst>
                </p:cNvPr>
                <p:cNvPicPr/>
                <p:nvPr/>
              </p:nvPicPr>
              <p:blipFill>
                <a:blip r:embed="rId12"/>
                <a:stretch>
                  <a:fillRect/>
                </a:stretch>
              </p:blipFill>
              <p:spPr>
                <a:xfrm>
                  <a:off x="369884" y="2761102"/>
                  <a:ext cx="272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8F2B277-0BAD-CF4B-83CB-7754DA6DA4F4}"/>
                    </a:ext>
                  </a:extLst>
                </p14:cNvPr>
                <p14:cNvContentPartPr/>
                <p14:nvPr/>
              </p14:nvContentPartPr>
              <p14:xfrm>
                <a:off x="687404" y="2841022"/>
                <a:ext cx="353160" cy="137160"/>
              </p14:xfrm>
            </p:contentPart>
          </mc:Choice>
          <mc:Fallback>
            <p:pic>
              <p:nvPicPr>
                <p:cNvPr id="9" name="Freihand 8">
                  <a:extLst>
                    <a:ext uri="{FF2B5EF4-FFF2-40B4-BE49-F238E27FC236}">
                      <a16:creationId xmlns:a16="http://schemas.microsoft.com/office/drawing/2014/main" id="{F8F2B277-0BAD-CF4B-83CB-7754DA6DA4F4}"/>
                    </a:ext>
                  </a:extLst>
                </p:cNvPr>
                <p:cNvPicPr/>
                <p:nvPr/>
              </p:nvPicPr>
              <p:blipFill>
                <a:blip r:embed="rId14"/>
                <a:stretch>
                  <a:fillRect/>
                </a:stretch>
              </p:blipFill>
              <p:spPr>
                <a:xfrm>
                  <a:off x="678404" y="2832382"/>
                  <a:ext cx="370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F5F7909-6226-D6B8-554E-5311ACFBE21E}"/>
                    </a:ext>
                  </a:extLst>
                </p14:cNvPr>
                <p14:cNvContentPartPr/>
                <p14:nvPr/>
              </p14:nvContentPartPr>
              <p14:xfrm>
                <a:off x="968924" y="2762542"/>
                <a:ext cx="7560" cy="5040"/>
              </p14:xfrm>
            </p:contentPart>
          </mc:Choice>
          <mc:Fallback>
            <p:pic>
              <p:nvPicPr>
                <p:cNvPr id="10" name="Freihand 9">
                  <a:extLst>
                    <a:ext uri="{FF2B5EF4-FFF2-40B4-BE49-F238E27FC236}">
                      <a16:creationId xmlns:a16="http://schemas.microsoft.com/office/drawing/2014/main" id="{FF5F7909-6226-D6B8-554E-5311ACFBE21E}"/>
                    </a:ext>
                  </a:extLst>
                </p:cNvPr>
                <p:cNvPicPr/>
                <p:nvPr/>
              </p:nvPicPr>
              <p:blipFill>
                <a:blip r:embed="rId16"/>
                <a:stretch>
                  <a:fillRect/>
                </a:stretch>
              </p:blipFill>
              <p:spPr>
                <a:xfrm>
                  <a:off x="959924" y="2753542"/>
                  <a:ext cx="25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2D9E9F1-93AC-758B-AEA8-11EF6DB2549F}"/>
                    </a:ext>
                  </a:extLst>
                </p14:cNvPr>
                <p14:cNvContentPartPr/>
                <p14:nvPr/>
              </p14:nvContentPartPr>
              <p14:xfrm>
                <a:off x="1246484" y="2844982"/>
                <a:ext cx="4320" cy="10800"/>
              </p14:xfrm>
            </p:contentPart>
          </mc:Choice>
          <mc:Fallback>
            <p:pic>
              <p:nvPicPr>
                <p:cNvPr id="11" name="Freihand 10">
                  <a:extLst>
                    <a:ext uri="{FF2B5EF4-FFF2-40B4-BE49-F238E27FC236}">
                      <a16:creationId xmlns:a16="http://schemas.microsoft.com/office/drawing/2014/main" id="{D2D9E9F1-93AC-758B-AEA8-11EF6DB2549F}"/>
                    </a:ext>
                  </a:extLst>
                </p:cNvPr>
                <p:cNvPicPr/>
                <p:nvPr/>
              </p:nvPicPr>
              <p:blipFill>
                <a:blip r:embed="rId18"/>
                <a:stretch>
                  <a:fillRect/>
                </a:stretch>
              </p:blipFill>
              <p:spPr>
                <a:xfrm>
                  <a:off x="1237484" y="2836342"/>
                  <a:ext cx="21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4C21F18-16CA-3089-BF5F-60E44D78B37B}"/>
                    </a:ext>
                  </a:extLst>
                </p14:cNvPr>
                <p14:cNvContentPartPr/>
                <p14:nvPr/>
              </p14:nvContentPartPr>
              <p14:xfrm>
                <a:off x="1237124" y="3006622"/>
                <a:ext cx="7560" cy="13320"/>
              </p14:xfrm>
            </p:contentPart>
          </mc:Choice>
          <mc:Fallback>
            <p:pic>
              <p:nvPicPr>
                <p:cNvPr id="13" name="Freihand 12">
                  <a:extLst>
                    <a:ext uri="{FF2B5EF4-FFF2-40B4-BE49-F238E27FC236}">
                      <a16:creationId xmlns:a16="http://schemas.microsoft.com/office/drawing/2014/main" id="{04C21F18-16CA-3089-BF5F-60E44D78B37B}"/>
                    </a:ext>
                  </a:extLst>
                </p:cNvPr>
                <p:cNvPicPr/>
                <p:nvPr/>
              </p:nvPicPr>
              <p:blipFill>
                <a:blip r:embed="rId20"/>
                <a:stretch>
                  <a:fillRect/>
                </a:stretch>
              </p:blipFill>
              <p:spPr>
                <a:xfrm>
                  <a:off x="1228484" y="2997622"/>
                  <a:ext cx="25200" cy="30960"/>
                </a:xfrm>
                <a:prstGeom prst="rect">
                  <a:avLst/>
                </a:prstGeom>
              </p:spPr>
            </p:pic>
          </mc:Fallback>
        </mc:AlternateContent>
      </p:grpSp>
      <p:grpSp>
        <p:nvGrpSpPr>
          <p:cNvPr id="31" name="Gruppieren 30">
            <a:extLst>
              <a:ext uri="{FF2B5EF4-FFF2-40B4-BE49-F238E27FC236}">
                <a16:creationId xmlns:a16="http://schemas.microsoft.com/office/drawing/2014/main" id="{B5ECFC0F-FCDF-3E9E-6D6D-78F124FAF16A}"/>
              </a:ext>
            </a:extLst>
          </p:cNvPr>
          <p:cNvGrpSpPr/>
          <p:nvPr/>
        </p:nvGrpSpPr>
        <p:grpSpPr>
          <a:xfrm>
            <a:off x="1583804" y="2708902"/>
            <a:ext cx="2534400" cy="301320"/>
            <a:chOff x="1583804" y="2708902"/>
            <a:chExt cx="2534400" cy="30132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59E8052-254B-CE07-64A0-E56B9B6A2AD4}"/>
                    </a:ext>
                  </a:extLst>
                </p14:cNvPr>
                <p14:cNvContentPartPr/>
                <p14:nvPr/>
              </p14:nvContentPartPr>
              <p14:xfrm>
                <a:off x="1583804" y="2796382"/>
                <a:ext cx="164160" cy="145440"/>
              </p14:xfrm>
            </p:contentPart>
          </mc:Choice>
          <mc:Fallback>
            <p:pic>
              <p:nvPicPr>
                <p:cNvPr id="15" name="Freihand 14">
                  <a:extLst>
                    <a:ext uri="{FF2B5EF4-FFF2-40B4-BE49-F238E27FC236}">
                      <a16:creationId xmlns:a16="http://schemas.microsoft.com/office/drawing/2014/main" id="{359E8052-254B-CE07-64A0-E56B9B6A2AD4}"/>
                    </a:ext>
                  </a:extLst>
                </p:cNvPr>
                <p:cNvPicPr/>
                <p:nvPr/>
              </p:nvPicPr>
              <p:blipFill>
                <a:blip r:embed="rId22"/>
                <a:stretch>
                  <a:fillRect/>
                </a:stretch>
              </p:blipFill>
              <p:spPr>
                <a:xfrm>
                  <a:off x="1574804" y="2787382"/>
                  <a:ext cx="181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0458996-36F3-73AA-A74C-93D4023E2887}"/>
                    </a:ext>
                  </a:extLst>
                </p14:cNvPr>
                <p14:cNvContentPartPr/>
                <p14:nvPr/>
              </p14:nvContentPartPr>
              <p14:xfrm>
                <a:off x="1787924" y="2895742"/>
                <a:ext cx="105480" cy="114480"/>
              </p14:xfrm>
            </p:contentPart>
          </mc:Choice>
          <mc:Fallback>
            <p:pic>
              <p:nvPicPr>
                <p:cNvPr id="16" name="Freihand 15">
                  <a:extLst>
                    <a:ext uri="{FF2B5EF4-FFF2-40B4-BE49-F238E27FC236}">
                      <a16:creationId xmlns:a16="http://schemas.microsoft.com/office/drawing/2014/main" id="{90458996-36F3-73AA-A74C-93D4023E2887}"/>
                    </a:ext>
                  </a:extLst>
                </p:cNvPr>
                <p:cNvPicPr/>
                <p:nvPr/>
              </p:nvPicPr>
              <p:blipFill>
                <a:blip r:embed="rId24"/>
                <a:stretch>
                  <a:fillRect/>
                </a:stretch>
              </p:blipFill>
              <p:spPr>
                <a:xfrm>
                  <a:off x="1778924" y="2886742"/>
                  <a:ext cx="123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30D4886-600F-A7B3-6307-5EAB532391B0}"/>
                    </a:ext>
                  </a:extLst>
                </p14:cNvPr>
                <p14:cNvContentPartPr/>
                <p14:nvPr/>
              </p14:nvContentPartPr>
              <p14:xfrm>
                <a:off x="1951364" y="2891062"/>
                <a:ext cx="174600" cy="111960"/>
              </p14:xfrm>
            </p:contentPart>
          </mc:Choice>
          <mc:Fallback>
            <p:pic>
              <p:nvPicPr>
                <p:cNvPr id="18" name="Freihand 17">
                  <a:extLst>
                    <a:ext uri="{FF2B5EF4-FFF2-40B4-BE49-F238E27FC236}">
                      <a16:creationId xmlns:a16="http://schemas.microsoft.com/office/drawing/2014/main" id="{A30D4886-600F-A7B3-6307-5EAB532391B0}"/>
                    </a:ext>
                  </a:extLst>
                </p:cNvPr>
                <p:cNvPicPr/>
                <p:nvPr/>
              </p:nvPicPr>
              <p:blipFill>
                <a:blip r:embed="rId26"/>
                <a:stretch>
                  <a:fillRect/>
                </a:stretch>
              </p:blipFill>
              <p:spPr>
                <a:xfrm>
                  <a:off x="1942724" y="2882062"/>
                  <a:ext cx="192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8CA7110-A3B7-13BB-8D3E-14FD11717F27}"/>
                    </a:ext>
                  </a:extLst>
                </p14:cNvPr>
                <p14:cNvContentPartPr/>
                <p14:nvPr/>
              </p14:nvContentPartPr>
              <p14:xfrm>
                <a:off x="2256644" y="2805382"/>
                <a:ext cx="135720" cy="10080"/>
              </p14:xfrm>
            </p:contentPart>
          </mc:Choice>
          <mc:Fallback>
            <p:pic>
              <p:nvPicPr>
                <p:cNvPr id="19" name="Freihand 18">
                  <a:extLst>
                    <a:ext uri="{FF2B5EF4-FFF2-40B4-BE49-F238E27FC236}">
                      <a16:creationId xmlns:a16="http://schemas.microsoft.com/office/drawing/2014/main" id="{08CA7110-A3B7-13BB-8D3E-14FD11717F27}"/>
                    </a:ext>
                  </a:extLst>
                </p:cNvPr>
                <p:cNvPicPr/>
                <p:nvPr/>
              </p:nvPicPr>
              <p:blipFill>
                <a:blip r:embed="rId28"/>
                <a:stretch>
                  <a:fillRect/>
                </a:stretch>
              </p:blipFill>
              <p:spPr>
                <a:xfrm>
                  <a:off x="2248004" y="2796382"/>
                  <a:ext cx="153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12EB2A21-58E6-45A6-F5D5-81EC1A26D057}"/>
                    </a:ext>
                  </a:extLst>
                </p14:cNvPr>
                <p14:cNvContentPartPr/>
                <p14:nvPr/>
              </p14:nvContentPartPr>
              <p14:xfrm>
                <a:off x="2271044" y="2855422"/>
                <a:ext cx="127440" cy="21600"/>
              </p14:xfrm>
            </p:contentPart>
          </mc:Choice>
          <mc:Fallback>
            <p:pic>
              <p:nvPicPr>
                <p:cNvPr id="21" name="Freihand 20">
                  <a:extLst>
                    <a:ext uri="{FF2B5EF4-FFF2-40B4-BE49-F238E27FC236}">
                      <a16:creationId xmlns:a16="http://schemas.microsoft.com/office/drawing/2014/main" id="{12EB2A21-58E6-45A6-F5D5-81EC1A26D057}"/>
                    </a:ext>
                  </a:extLst>
                </p:cNvPr>
                <p:cNvPicPr/>
                <p:nvPr/>
              </p:nvPicPr>
              <p:blipFill>
                <a:blip r:embed="rId30"/>
                <a:stretch>
                  <a:fillRect/>
                </a:stretch>
              </p:blipFill>
              <p:spPr>
                <a:xfrm>
                  <a:off x="2262404" y="2846422"/>
                  <a:ext cx="145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E3BE165D-46FC-DF43-E451-635F5B17DC9E}"/>
                    </a:ext>
                  </a:extLst>
                </p14:cNvPr>
                <p14:cNvContentPartPr/>
                <p14:nvPr/>
              </p14:nvContentPartPr>
              <p14:xfrm>
                <a:off x="2476964" y="2739142"/>
                <a:ext cx="129960" cy="182520"/>
              </p14:xfrm>
            </p:contentPart>
          </mc:Choice>
          <mc:Fallback>
            <p:pic>
              <p:nvPicPr>
                <p:cNvPr id="22" name="Freihand 21">
                  <a:extLst>
                    <a:ext uri="{FF2B5EF4-FFF2-40B4-BE49-F238E27FC236}">
                      <a16:creationId xmlns:a16="http://schemas.microsoft.com/office/drawing/2014/main" id="{E3BE165D-46FC-DF43-E451-635F5B17DC9E}"/>
                    </a:ext>
                  </a:extLst>
                </p:cNvPr>
                <p:cNvPicPr/>
                <p:nvPr/>
              </p:nvPicPr>
              <p:blipFill>
                <a:blip r:embed="rId32"/>
                <a:stretch>
                  <a:fillRect/>
                </a:stretch>
              </p:blipFill>
              <p:spPr>
                <a:xfrm>
                  <a:off x="2468324" y="2730142"/>
                  <a:ext cx="147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AA69CF17-4509-3B6F-E3C8-2AA3463D54FB}"/>
                    </a:ext>
                  </a:extLst>
                </p14:cNvPr>
                <p14:cNvContentPartPr/>
                <p14:nvPr/>
              </p14:nvContentPartPr>
              <p14:xfrm>
                <a:off x="2799524" y="2752462"/>
                <a:ext cx="136800" cy="145800"/>
              </p14:xfrm>
            </p:contentPart>
          </mc:Choice>
          <mc:Fallback>
            <p:pic>
              <p:nvPicPr>
                <p:cNvPr id="23" name="Freihand 22">
                  <a:extLst>
                    <a:ext uri="{FF2B5EF4-FFF2-40B4-BE49-F238E27FC236}">
                      <a16:creationId xmlns:a16="http://schemas.microsoft.com/office/drawing/2014/main" id="{AA69CF17-4509-3B6F-E3C8-2AA3463D54FB}"/>
                    </a:ext>
                  </a:extLst>
                </p:cNvPr>
                <p:cNvPicPr/>
                <p:nvPr/>
              </p:nvPicPr>
              <p:blipFill>
                <a:blip r:embed="rId34"/>
                <a:stretch>
                  <a:fillRect/>
                </a:stretch>
              </p:blipFill>
              <p:spPr>
                <a:xfrm>
                  <a:off x="2790884" y="2743822"/>
                  <a:ext cx="154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AA90A266-7C7F-24B5-70A5-15F854A2B9D2}"/>
                    </a:ext>
                  </a:extLst>
                </p14:cNvPr>
                <p14:cNvContentPartPr/>
                <p14:nvPr/>
              </p14:nvContentPartPr>
              <p14:xfrm>
                <a:off x="3145844" y="2767942"/>
                <a:ext cx="124920" cy="100440"/>
              </p14:xfrm>
            </p:contentPart>
          </mc:Choice>
          <mc:Fallback>
            <p:pic>
              <p:nvPicPr>
                <p:cNvPr id="24" name="Freihand 23">
                  <a:extLst>
                    <a:ext uri="{FF2B5EF4-FFF2-40B4-BE49-F238E27FC236}">
                      <a16:creationId xmlns:a16="http://schemas.microsoft.com/office/drawing/2014/main" id="{AA90A266-7C7F-24B5-70A5-15F854A2B9D2}"/>
                    </a:ext>
                  </a:extLst>
                </p:cNvPr>
                <p:cNvPicPr/>
                <p:nvPr/>
              </p:nvPicPr>
              <p:blipFill>
                <a:blip r:embed="rId36"/>
                <a:stretch>
                  <a:fillRect/>
                </a:stretch>
              </p:blipFill>
              <p:spPr>
                <a:xfrm>
                  <a:off x="3137204" y="2759302"/>
                  <a:ext cx="142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E16E9539-776A-CD44-B542-C93F072F9F0E}"/>
                    </a:ext>
                  </a:extLst>
                </p14:cNvPr>
                <p14:cNvContentPartPr/>
                <p14:nvPr/>
              </p14:nvContentPartPr>
              <p14:xfrm>
                <a:off x="3331604" y="2859382"/>
                <a:ext cx="51480" cy="145800"/>
              </p14:xfrm>
            </p:contentPart>
          </mc:Choice>
          <mc:Fallback>
            <p:pic>
              <p:nvPicPr>
                <p:cNvPr id="25" name="Freihand 24">
                  <a:extLst>
                    <a:ext uri="{FF2B5EF4-FFF2-40B4-BE49-F238E27FC236}">
                      <a16:creationId xmlns:a16="http://schemas.microsoft.com/office/drawing/2014/main" id="{E16E9539-776A-CD44-B542-C93F072F9F0E}"/>
                    </a:ext>
                  </a:extLst>
                </p:cNvPr>
                <p:cNvPicPr/>
                <p:nvPr/>
              </p:nvPicPr>
              <p:blipFill>
                <a:blip r:embed="rId38"/>
                <a:stretch>
                  <a:fillRect/>
                </a:stretch>
              </p:blipFill>
              <p:spPr>
                <a:xfrm>
                  <a:off x="3322604" y="2850742"/>
                  <a:ext cx="69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D4FECAC-65CF-76FF-2DD5-E5501A0B4FC0}"/>
                    </a:ext>
                  </a:extLst>
                </p14:cNvPr>
                <p14:cNvContentPartPr/>
                <p14:nvPr/>
              </p14:nvContentPartPr>
              <p14:xfrm>
                <a:off x="3306764" y="2836702"/>
                <a:ext cx="128520" cy="104760"/>
              </p14:xfrm>
            </p:contentPart>
          </mc:Choice>
          <mc:Fallback>
            <p:pic>
              <p:nvPicPr>
                <p:cNvPr id="26" name="Freihand 25">
                  <a:extLst>
                    <a:ext uri="{FF2B5EF4-FFF2-40B4-BE49-F238E27FC236}">
                      <a16:creationId xmlns:a16="http://schemas.microsoft.com/office/drawing/2014/main" id="{9D4FECAC-65CF-76FF-2DD5-E5501A0B4FC0}"/>
                    </a:ext>
                  </a:extLst>
                </p:cNvPr>
                <p:cNvPicPr/>
                <p:nvPr/>
              </p:nvPicPr>
              <p:blipFill>
                <a:blip r:embed="rId40"/>
                <a:stretch>
                  <a:fillRect/>
                </a:stretch>
              </p:blipFill>
              <p:spPr>
                <a:xfrm>
                  <a:off x="3297764" y="2828062"/>
                  <a:ext cx="146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6EBE564-2AF9-9048-32F6-E603E11251BD}"/>
                    </a:ext>
                  </a:extLst>
                </p14:cNvPr>
                <p14:cNvContentPartPr/>
                <p14:nvPr/>
              </p14:nvContentPartPr>
              <p14:xfrm>
                <a:off x="3458324" y="2878102"/>
                <a:ext cx="162000" cy="109440"/>
              </p14:xfrm>
            </p:contentPart>
          </mc:Choice>
          <mc:Fallback>
            <p:pic>
              <p:nvPicPr>
                <p:cNvPr id="27" name="Freihand 26">
                  <a:extLst>
                    <a:ext uri="{FF2B5EF4-FFF2-40B4-BE49-F238E27FC236}">
                      <a16:creationId xmlns:a16="http://schemas.microsoft.com/office/drawing/2014/main" id="{A6EBE564-2AF9-9048-32F6-E603E11251BD}"/>
                    </a:ext>
                  </a:extLst>
                </p:cNvPr>
                <p:cNvPicPr/>
                <p:nvPr/>
              </p:nvPicPr>
              <p:blipFill>
                <a:blip r:embed="rId42"/>
                <a:stretch>
                  <a:fillRect/>
                </a:stretch>
              </p:blipFill>
              <p:spPr>
                <a:xfrm>
                  <a:off x="3449684" y="2869102"/>
                  <a:ext cx="179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37E3039-79A7-44CB-08F3-E95BDC842661}"/>
                    </a:ext>
                  </a:extLst>
                </p14:cNvPr>
                <p14:cNvContentPartPr/>
                <p14:nvPr/>
              </p14:nvContentPartPr>
              <p14:xfrm>
                <a:off x="3759644" y="2787382"/>
                <a:ext cx="163440" cy="1800"/>
              </p14:xfrm>
            </p:contentPart>
          </mc:Choice>
          <mc:Fallback>
            <p:pic>
              <p:nvPicPr>
                <p:cNvPr id="28" name="Freihand 27">
                  <a:extLst>
                    <a:ext uri="{FF2B5EF4-FFF2-40B4-BE49-F238E27FC236}">
                      <a16:creationId xmlns:a16="http://schemas.microsoft.com/office/drawing/2014/main" id="{937E3039-79A7-44CB-08F3-E95BDC842661}"/>
                    </a:ext>
                  </a:extLst>
                </p:cNvPr>
                <p:cNvPicPr/>
                <p:nvPr/>
              </p:nvPicPr>
              <p:blipFill>
                <a:blip r:embed="rId44"/>
                <a:stretch>
                  <a:fillRect/>
                </a:stretch>
              </p:blipFill>
              <p:spPr>
                <a:xfrm>
                  <a:off x="3751004" y="2778382"/>
                  <a:ext cx="181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3D250B6-451B-A792-6636-8BBA7B8C413A}"/>
                    </a:ext>
                  </a:extLst>
                </p14:cNvPr>
                <p14:cNvContentPartPr/>
                <p14:nvPr/>
              </p14:nvContentPartPr>
              <p14:xfrm>
                <a:off x="3760724" y="2820142"/>
                <a:ext cx="163800" cy="18360"/>
              </p14:xfrm>
            </p:contentPart>
          </mc:Choice>
          <mc:Fallback>
            <p:pic>
              <p:nvPicPr>
                <p:cNvPr id="29" name="Freihand 28">
                  <a:extLst>
                    <a:ext uri="{FF2B5EF4-FFF2-40B4-BE49-F238E27FC236}">
                      <a16:creationId xmlns:a16="http://schemas.microsoft.com/office/drawing/2014/main" id="{33D250B6-451B-A792-6636-8BBA7B8C413A}"/>
                    </a:ext>
                  </a:extLst>
                </p:cNvPr>
                <p:cNvPicPr/>
                <p:nvPr/>
              </p:nvPicPr>
              <p:blipFill>
                <a:blip r:embed="rId46"/>
                <a:stretch>
                  <a:fillRect/>
                </a:stretch>
              </p:blipFill>
              <p:spPr>
                <a:xfrm>
                  <a:off x="3752084" y="2811502"/>
                  <a:ext cx="181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D0906825-AF2C-2D73-95A2-8DBBD7477825}"/>
                    </a:ext>
                  </a:extLst>
                </p14:cNvPr>
                <p14:cNvContentPartPr/>
                <p14:nvPr/>
              </p14:nvContentPartPr>
              <p14:xfrm>
                <a:off x="3977084" y="2708902"/>
                <a:ext cx="141120" cy="190440"/>
              </p14:xfrm>
            </p:contentPart>
          </mc:Choice>
          <mc:Fallback>
            <p:pic>
              <p:nvPicPr>
                <p:cNvPr id="30" name="Freihand 29">
                  <a:extLst>
                    <a:ext uri="{FF2B5EF4-FFF2-40B4-BE49-F238E27FC236}">
                      <a16:creationId xmlns:a16="http://schemas.microsoft.com/office/drawing/2014/main" id="{D0906825-AF2C-2D73-95A2-8DBBD7477825}"/>
                    </a:ext>
                  </a:extLst>
                </p:cNvPr>
                <p:cNvPicPr/>
                <p:nvPr/>
              </p:nvPicPr>
              <p:blipFill>
                <a:blip r:embed="rId48"/>
                <a:stretch>
                  <a:fillRect/>
                </a:stretch>
              </p:blipFill>
              <p:spPr>
                <a:xfrm>
                  <a:off x="3968084" y="2699902"/>
                  <a:ext cx="158760" cy="208080"/>
                </a:xfrm>
                <a:prstGeom prst="rect">
                  <a:avLst/>
                </a:prstGeom>
              </p:spPr>
            </p:pic>
          </mc:Fallback>
        </mc:AlternateContent>
      </p:grpSp>
      <p:grpSp>
        <p:nvGrpSpPr>
          <p:cNvPr id="35" name="Gruppieren 34">
            <a:extLst>
              <a:ext uri="{FF2B5EF4-FFF2-40B4-BE49-F238E27FC236}">
                <a16:creationId xmlns:a16="http://schemas.microsoft.com/office/drawing/2014/main" id="{6B8BED51-0152-C9C8-7313-651C7233FEBC}"/>
              </a:ext>
            </a:extLst>
          </p:cNvPr>
          <p:cNvGrpSpPr/>
          <p:nvPr/>
        </p:nvGrpSpPr>
        <p:grpSpPr>
          <a:xfrm>
            <a:off x="4413044" y="2734102"/>
            <a:ext cx="343440" cy="157680"/>
            <a:chOff x="4413044" y="2734102"/>
            <a:chExt cx="343440" cy="157680"/>
          </a:xfrm>
        </p:grpSpPr>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6D9DDF3-2E19-E7BA-CC2F-3AB6099D3099}"/>
                    </a:ext>
                  </a:extLst>
                </p14:cNvPr>
                <p14:cNvContentPartPr/>
                <p14:nvPr/>
              </p14:nvContentPartPr>
              <p14:xfrm>
                <a:off x="4430684" y="2783062"/>
                <a:ext cx="162360" cy="28080"/>
              </p14:xfrm>
            </p:contentPart>
          </mc:Choice>
          <mc:Fallback>
            <p:pic>
              <p:nvPicPr>
                <p:cNvPr id="32" name="Freihand 31">
                  <a:extLst>
                    <a:ext uri="{FF2B5EF4-FFF2-40B4-BE49-F238E27FC236}">
                      <a16:creationId xmlns:a16="http://schemas.microsoft.com/office/drawing/2014/main" id="{86D9DDF3-2E19-E7BA-CC2F-3AB6099D3099}"/>
                    </a:ext>
                  </a:extLst>
                </p:cNvPr>
                <p:cNvPicPr/>
                <p:nvPr/>
              </p:nvPicPr>
              <p:blipFill>
                <a:blip r:embed="rId50"/>
                <a:stretch>
                  <a:fillRect/>
                </a:stretch>
              </p:blipFill>
              <p:spPr>
                <a:xfrm>
                  <a:off x="4421684" y="2774422"/>
                  <a:ext cx="180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ECDBA0FE-BEFA-FAED-658D-72A9780A3B88}"/>
                    </a:ext>
                  </a:extLst>
                </p14:cNvPr>
                <p14:cNvContentPartPr/>
                <p14:nvPr/>
              </p14:nvContentPartPr>
              <p14:xfrm>
                <a:off x="4413044" y="2833822"/>
                <a:ext cx="183600" cy="32400"/>
              </p14:xfrm>
            </p:contentPart>
          </mc:Choice>
          <mc:Fallback>
            <p:pic>
              <p:nvPicPr>
                <p:cNvPr id="33" name="Freihand 32">
                  <a:extLst>
                    <a:ext uri="{FF2B5EF4-FFF2-40B4-BE49-F238E27FC236}">
                      <a16:creationId xmlns:a16="http://schemas.microsoft.com/office/drawing/2014/main" id="{ECDBA0FE-BEFA-FAED-658D-72A9780A3B88}"/>
                    </a:ext>
                  </a:extLst>
                </p:cNvPr>
                <p:cNvPicPr/>
                <p:nvPr/>
              </p:nvPicPr>
              <p:blipFill>
                <a:blip r:embed="rId52"/>
                <a:stretch>
                  <a:fillRect/>
                </a:stretch>
              </p:blipFill>
              <p:spPr>
                <a:xfrm>
                  <a:off x="4404044" y="2824822"/>
                  <a:ext cx="201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FDFC1657-F495-ADF2-E356-C243C6FDB9CE}"/>
                    </a:ext>
                  </a:extLst>
                </p14:cNvPr>
                <p14:cNvContentPartPr/>
                <p14:nvPr/>
              </p14:nvContentPartPr>
              <p14:xfrm>
                <a:off x="4638044" y="2734102"/>
                <a:ext cx="118440" cy="157680"/>
              </p14:xfrm>
            </p:contentPart>
          </mc:Choice>
          <mc:Fallback>
            <p:pic>
              <p:nvPicPr>
                <p:cNvPr id="34" name="Freihand 33">
                  <a:extLst>
                    <a:ext uri="{FF2B5EF4-FFF2-40B4-BE49-F238E27FC236}">
                      <a16:creationId xmlns:a16="http://schemas.microsoft.com/office/drawing/2014/main" id="{FDFC1657-F495-ADF2-E356-C243C6FDB9CE}"/>
                    </a:ext>
                  </a:extLst>
                </p:cNvPr>
                <p:cNvPicPr/>
                <p:nvPr/>
              </p:nvPicPr>
              <p:blipFill>
                <a:blip r:embed="rId54"/>
                <a:stretch>
                  <a:fillRect/>
                </a:stretch>
              </p:blipFill>
              <p:spPr>
                <a:xfrm>
                  <a:off x="4629044" y="2725462"/>
                  <a:ext cx="136080" cy="175320"/>
                </a:xfrm>
                <a:prstGeom prst="rect">
                  <a:avLst/>
                </a:prstGeom>
              </p:spPr>
            </p:pic>
          </mc:Fallback>
        </mc:AlternateContent>
      </p:grpSp>
      <p:grpSp>
        <p:nvGrpSpPr>
          <p:cNvPr id="47" name="Gruppieren 46">
            <a:extLst>
              <a:ext uri="{FF2B5EF4-FFF2-40B4-BE49-F238E27FC236}">
                <a16:creationId xmlns:a16="http://schemas.microsoft.com/office/drawing/2014/main" id="{C3070D93-A053-7669-9FF1-BD62063F8FC8}"/>
              </a:ext>
            </a:extLst>
          </p:cNvPr>
          <p:cNvGrpSpPr/>
          <p:nvPr/>
        </p:nvGrpSpPr>
        <p:grpSpPr>
          <a:xfrm>
            <a:off x="5151404" y="2699542"/>
            <a:ext cx="1205640" cy="161640"/>
            <a:chOff x="5151404" y="2699542"/>
            <a:chExt cx="1205640" cy="161640"/>
          </a:xfrm>
        </p:grpSpPr>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C5AAF8B8-CAE9-FEE1-17E5-7A0A03F6107F}"/>
                    </a:ext>
                  </a:extLst>
                </p14:cNvPr>
                <p14:cNvContentPartPr/>
                <p14:nvPr/>
              </p14:nvContentPartPr>
              <p14:xfrm>
                <a:off x="5151404" y="2727982"/>
                <a:ext cx="168840" cy="119160"/>
              </p14:xfrm>
            </p:contentPart>
          </mc:Choice>
          <mc:Fallback>
            <p:pic>
              <p:nvPicPr>
                <p:cNvPr id="36" name="Freihand 35">
                  <a:extLst>
                    <a:ext uri="{FF2B5EF4-FFF2-40B4-BE49-F238E27FC236}">
                      <a16:creationId xmlns:a16="http://schemas.microsoft.com/office/drawing/2014/main" id="{C5AAF8B8-CAE9-FEE1-17E5-7A0A03F6107F}"/>
                    </a:ext>
                  </a:extLst>
                </p:cNvPr>
                <p:cNvPicPr/>
                <p:nvPr/>
              </p:nvPicPr>
              <p:blipFill>
                <a:blip r:embed="rId56"/>
                <a:stretch>
                  <a:fillRect/>
                </a:stretch>
              </p:blipFill>
              <p:spPr>
                <a:xfrm>
                  <a:off x="5142764" y="2719342"/>
                  <a:ext cx="186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3A69FD0-E4B1-B417-AFA4-AE23878985A1}"/>
                    </a:ext>
                  </a:extLst>
                </p14:cNvPr>
                <p14:cNvContentPartPr/>
                <p14:nvPr/>
              </p14:nvContentPartPr>
              <p14:xfrm>
                <a:off x="5322404" y="2699542"/>
                <a:ext cx="145080" cy="133200"/>
              </p14:xfrm>
            </p:contentPart>
          </mc:Choice>
          <mc:Fallback>
            <p:pic>
              <p:nvPicPr>
                <p:cNvPr id="37" name="Freihand 36">
                  <a:extLst>
                    <a:ext uri="{FF2B5EF4-FFF2-40B4-BE49-F238E27FC236}">
                      <a16:creationId xmlns:a16="http://schemas.microsoft.com/office/drawing/2014/main" id="{73A69FD0-E4B1-B417-AFA4-AE23878985A1}"/>
                    </a:ext>
                  </a:extLst>
                </p:cNvPr>
                <p:cNvPicPr/>
                <p:nvPr/>
              </p:nvPicPr>
              <p:blipFill>
                <a:blip r:embed="rId58"/>
                <a:stretch>
                  <a:fillRect/>
                </a:stretch>
              </p:blipFill>
              <p:spPr>
                <a:xfrm>
                  <a:off x="5313764" y="2690902"/>
                  <a:ext cx="162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D23E2113-DD95-DA8A-909B-2D8453B20C3F}"/>
                    </a:ext>
                  </a:extLst>
                </p14:cNvPr>
                <p14:cNvContentPartPr/>
                <p14:nvPr/>
              </p14:nvContentPartPr>
              <p14:xfrm>
                <a:off x="5402684" y="2779102"/>
                <a:ext cx="59040" cy="41760"/>
              </p14:xfrm>
            </p:contentPart>
          </mc:Choice>
          <mc:Fallback>
            <p:pic>
              <p:nvPicPr>
                <p:cNvPr id="38" name="Freihand 37">
                  <a:extLst>
                    <a:ext uri="{FF2B5EF4-FFF2-40B4-BE49-F238E27FC236}">
                      <a16:creationId xmlns:a16="http://schemas.microsoft.com/office/drawing/2014/main" id="{D23E2113-DD95-DA8A-909B-2D8453B20C3F}"/>
                    </a:ext>
                  </a:extLst>
                </p:cNvPr>
                <p:cNvPicPr/>
                <p:nvPr/>
              </p:nvPicPr>
              <p:blipFill>
                <a:blip r:embed="rId60"/>
                <a:stretch>
                  <a:fillRect/>
                </a:stretch>
              </p:blipFill>
              <p:spPr>
                <a:xfrm>
                  <a:off x="5394044" y="2770102"/>
                  <a:ext cx="76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D783C6EE-5B1C-FAD0-35B2-1E5A0737C6D2}"/>
                    </a:ext>
                  </a:extLst>
                </p14:cNvPr>
                <p14:cNvContentPartPr/>
                <p14:nvPr/>
              </p14:nvContentPartPr>
              <p14:xfrm>
                <a:off x="5700764" y="2770822"/>
                <a:ext cx="398160" cy="90360"/>
              </p14:xfrm>
            </p:contentPart>
          </mc:Choice>
          <mc:Fallback>
            <p:pic>
              <p:nvPicPr>
                <p:cNvPr id="39" name="Freihand 38">
                  <a:extLst>
                    <a:ext uri="{FF2B5EF4-FFF2-40B4-BE49-F238E27FC236}">
                      <a16:creationId xmlns:a16="http://schemas.microsoft.com/office/drawing/2014/main" id="{D783C6EE-5B1C-FAD0-35B2-1E5A0737C6D2}"/>
                    </a:ext>
                  </a:extLst>
                </p:cNvPr>
                <p:cNvPicPr/>
                <p:nvPr/>
              </p:nvPicPr>
              <p:blipFill>
                <a:blip r:embed="rId62"/>
                <a:stretch>
                  <a:fillRect/>
                </a:stretch>
              </p:blipFill>
              <p:spPr>
                <a:xfrm>
                  <a:off x="5692124" y="2762182"/>
                  <a:ext cx="415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484008C0-C685-4934-46D3-3C6DD5B3D6E9}"/>
                    </a:ext>
                  </a:extLst>
                </p14:cNvPr>
                <p14:cNvContentPartPr/>
                <p14:nvPr/>
              </p14:nvContentPartPr>
              <p14:xfrm>
                <a:off x="6033044" y="2699902"/>
                <a:ext cx="37080" cy="30960"/>
              </p14:xfrm>
            </p:contentPart>
          </mc:Choice>
          <mc:Fallback>
            <p:pic>
              <p:nvPicPr>
                <p:cNvPr id="40" name="Freihand 39">
                  <a:extLst>
                    <a:ext uri="{FF2B5EF4-FFF2-40B4-BE49-F238E27FC236}">
                      <a16:creationId xmlns:a16="http://schemas.microsoft.com/office/drawing/2014/main" id="{484008C0-C685-4934-46D3-3C6DD5B3D6E9}"/>
                    </a:ext>
                  </a:extLst>
                </p:cNvPr>
                <p:cNvPicPr/>
                <p:nvPr/>
              </p:nvPicPr>
              <p:blipFill>
                <a:blip r:embed="rId64"/>
                <a:stretch>
                  <a:fillRect/>
                </a:stretch>
              </p:blipFill>
              <p:spPr>
                <a:xfrm>
                  <a:off x="6024404" y="2691262"/>
                  <a:ext cx="54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03D12BA6-925A-1B1E-A853-D4195E85F728}"/>
                    </a:ext>
                  </a:extLst>
                </p14:cNvPr>
                <p14:cNvContentPartPr/>
                <p14:nvPr/>
              </p14:nvContentPartPr>
              <p14:xfrm>
                <a:off x="6162284" y="2764702"/>
                <a:ext cx="194760" cy="54360"/>
              </p14:xfrm>
            </p:contentPart>
          </mc:Choice>
          <mc:Fallback>
            <p:pic>
              <p:nvPicPr>
                <p:cNvPr id="41" name="Freihand 40">
                  <a:extLst>
                    <a:ext uri="{FF2B5EF4-FFF2-40B4-BE49-F238E27FC236}">
                      <a16:creationId xmlns:a16="http://schemas.microsoft.com/office/drawing/2014/main" id="{03D12BA6-925A-1B1E-A853-D4195E85F728}"/>
                    </a:ext>
                  </a:extLst>
                </p:cNvPr>
                <p:cNvPicPr/>
                <p:nvPr/>
              </p:nvPicPr>
              <p:blipFill>
                <a:blip r:embed="rId66"/>
                <a:stretch>
                  <a:fillRect/>
                </a:stretch>
              </p:blipFill>
              <p:spPr>
                <a:xfrm>
                  <a:off x="6153284" y="2755702"/>
                  <a:ext cx="212400" cy="72000"/>
                </a:xfrm>
                <a:prstGeom prst="rect">
                  <a:avLst/>
                </a:prstGeom>
              </p:spPr>
            </p:pic>
          </mc:Fallback>
        </mc:AlternateContent>
      </p:grpSp>
      <p:grpSp>
        <p:nvGrpSpPr>
          <p:cNvPr id="46" name="Gruppieren 45">
            <a:extLst>
              <a:ext uri="{FF2B5EF4-FFF2-40B4-BE49-F238E27FC236}">
                <a16:creationId xmlns:a16="http://schemas.microsoft.com/office/drawing/2014/main" id="{2D32B65D-40AC-3570-62BB-CA6A9EA7340F}"/>
              </a:ext>
            </a:extLst>
          </p:cNvPr>
          <p:cNvGrpSpPr/>
          <p:nvPr/>
        </p:nvGrpSpPr>
        <p:grpSpPr>
          <a:xfrm>
            <a:off x="6631364" y="2614222"/>
            <a:ext cx="1086840" cy="254520"/>
            <a:chOff x="6631364" y="2614222"/>
            <a:chExt cx="1086840" cy="254520"/>
          </a:xfrm>
        </p:grpSpPr>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4D56C981-053F-FBE9-5915-03FB7800C8E1}"/>
                    </a:ext>
                  </a:extLst>
                </p14:cNvPr>
                <p14:cNvContentPartPr/>
                <p14:nvPr/>
              </p14:nvContentPartPr>
              <p14:xfrm>
                <a:off x="6631364" y="2802502"/>
                <a:ext cx="68760" cy="52560"/>
              </p14:xfrm>
            </p:contentPart>
          </mc:Choice>
          <mc:Fallback>
            <p:pic>
              <p:nvPicPr>
                <p:cNvPr id="42" name="Freihand 41">
                  <a:extLst>
                    <a:ext uri="{FF2B5EF4-FFF2-40B4-BE49-F238E27FC236}">
                      <a16:creationId xmlns:a16="http://schemas.microsoft.com/office/drawing/2014/main" id="{4D56C981-053F-FBE9-5915-03FB7800C8E1}"/>
                    </a:ext>
                  </a:extLst>
                </p:cNvPr>
                <p:cNvPicPr/>
                <p:nvPr/>
              </p:nvPicPr>
              <p:blipFill>
                <a:blip r:embed="rId68"/>
                <a:stretch>
                  <a:fillRect/>
                </a:stretch>
              </p:blipFill>
              <p:spPr>
                <a:xfrm>
                  <a:off x="6622724" y="2793502"/>
                  <a:ext cx="86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81F8CEF-8DEC-BAAB-28C4-4C51FF1A44CE}"/>
                    </a:ext>
                  </a:extLst>
                </p14:cNvPr>
                <p14:cNvContentPartPr/>
                <p14:nvPr/>
              </p14:nvContentPartPr>
              <p14:xfrm>
                <a:off x="6757724" y="2666062"/>
                <a:ext cx="93240" cy="165960"/>
              </p14:xfrm>
            </p:contentPart>
          </mc:Choice>
          <mc:Fallback>
            <p:pic>
              <p:nvPicPr>
                <p:cNvPr id="43" name="Freihand 42">
                  <a:extLst>
                    <a:ext uri="{FF2B5EF4-FFF2-40B4-BE49-F238E27FC236}">
                      <a16:creationId xmlns:a16="http://schemas.microsoft.com/office/drawing/2014/main" id="{681F8CEF-8DEC-BAAB-28C4-4C51FF1A44CE}"/>
                    </a:ext>
                  </a:extLst>
                </p:cNvPr>
                <p:cNvPicPr/>
                <p:nvPr/>
              </p:nvPicPr>
              <p:blipFill>
                <a:blip r:embed="rId70"/>
                <a:stretch>
                  <a:fillRect/>
                </a:stretch>
              </p:blipFill>
              <p:spPr>
                <a:xfrm>
                  <a:off x="6748724" y="2657062"/>
                  <a:ext cx="110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CEE26297-A00E-5F65-7A9C-0A3F942F68AF}"/>
                    </a:ext>
                  </a:extLst>
                </p14:cNvPr>
                <p14:cNvContentPartPr/>
                <p14:nvPr/>
              </p14:nvContentPartPr>
              <p14:xfrm>
                <a:off x="6902084" y="2765422"/>
                <a:ext cx="117360" cy="103320"/>
              </p14:xfrm>
            </p:contentPart>
          </mc:Choice>
          <mc:Fallback>
            <p:pic>
              <p:nvPicPr>
                <p:cNvPr id="44" name="Freihand 43">
                  <a:extLst>
                    <a:ext uri="{FF2B5EF4-FFF2-40B4-BE49-F238E27FC236}">
                      <a16:creationId xmlns:a16="http://schemas.microsoft.com/office/drawing/2014/main" id="{CEE26297-A00E-5F65-7A9C-0A3F942F68AF}"/>
                    </a:ext>
                  </a:extLst>
                </p:cNvPr>
                <p:cNvPicPr/>
                <p:nvPr/>
              </p:nvPicPr>
              <p:blipFill>
                <a:blip r:embed="rId72"/>
                <a:stretch>
                  <a:fillRect/>
                </a:stretch>
              </p:blipFill>
              <p:spPr>
                <a:xfrm>
                  <a:off x="6893444" y="2756422"/>
                  <a:ext cx="135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9BBEC9EC-DABD-B937-F79B-60AD489154C5}"/>
                    </a:ext>
                  </a:extLst>
                </p14:cNvPr>
                <p14:cNvContentPartPr/>
                <p14:nvPr/>
              </p14:nvContentPartPr>
              <p14:xfrm>
                <a:off x="7060844" y="2614222"/>
                <a:ext cx="657360" cy="234000"/>
              </p14:xfrm>
            </p:contentPart>
          </mc:Choice>
          <mc:Fallback>
            <p:pic>
              <p:nvPicPr>
                <p:cNvPr id="45" name="Freihand 44">
                  <a:extLst>
                    <a:ext uri="{FF2B5EF4-FFF2-40B4-BE49-F238E27FC236}">
                      <a16:creationId xmlns:a16="http://schemas.microsoft.com/office/drawing/2014/main" id="{9BBEC9EC-DABD-B937-F79B-60AD489154C5}"/>
                    </a:ext>
                  </a:extLst>
                </p:cNvPr>
                <p:cNvPicPr/>
                <p:nvPr/>
              </p:nvPicPr>
              <p:blipFill>
                <a:blip r:embed="rId74"/>
                <a:stretch>
                  <a:fillRect/>
                </a:stretch>
              </p:blipFill>
              <p:spPr>
                <a:xfrm>
                  <a:off x="7052204" y="2605222"/>
                  <a:ext cx="675000" cy="251640"/>
                </a:xfrm>
                <a:prstGeom prst="rect">
                  <a:avLst/>
                </a:prstGeom>
              </p:spPr>
            </p:pic>
          </mc:Fallback>
        </mc:AlternateContent>
      </p:grpSp>
      <p:grpSp>
        <p:nvGrpSpPr>
          <p:cNvPr id="64" name="Gruppieren 63">
            <a:extLst>
              <a:ext uri="{FF2B5EF4-FFF2-40B4-BE49-F238E27FC236}">
                <a16:creationId xmlns:a16="http://schemas.microsoft.com/office/drawing/2014/main" id="{8102CE13-560E-4F1F-454A-93B40345BC2A}"/>
              </a:ext>
            </a:extLst>
          </p:cNvPr>
          <p:cNvGrpSpPr/>
          <p:nvPr/>
        </p:nvGrpSpPr>
        <p:grpSpPr>
          <a:xfrm>
            <a:off x="7997924" y="2478142"/>
            <a:ext cx="2819880" cy="342360"/>
            <a:chOff x="7997924" y="2478142"/>
            <a:chExt cx="2819880" cy="342360"/>
          </a:xfrm>
        </p:grpSpPr>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824FEF04-19C1-2FDB-E46E-65CCDDF9C44D}"/>
                    </a:ext>
                  </a:extLst>
                </p14:cNvPr>
                <p14:cNvContentPartPr/>
                <p14:nvPr/>
              </p14:nvContentPartPr>
              <p14:xfrm>
                <a:off x="7997924" y="2604142"/>
                <a:ext cx="139680" cy="190440"/>
              </p14:xfrm>
            </p:contentPart>
          </mc:Choice>
          <mc:Fallback>
            <p:pic>
              <p:nvPicPr>
                <p:cNvPr id="48" name="Freihand 47">
                  <a:extLst>
                    <a:ext uri="{FF2B5EF4-FFF2-40B4-BE49-F238E27FC236}">
                      <a16:creationId xmlns:a16="http://schemas.microsoft.com/office/drawing/2014/main" id="{824FEF04-19C1-2FDB-E46E-65CCDDF9C44D}"/>
                    </a:ext>
                  </a:extLst>
                </p:cNvPr>
                <p:cNvPicPr/>
                <p:nvPr/>
              </p:nvPicPr>
              <p:blipFill>
                <a:blip r:embed="rId76"/>
                <a:stretch>
                  <a:fillRect/>
                </a:stretch>
              </p:blipFill>
              <p:spPr>
                <a:xfrm>
                  <a:off x="7989284" y="2595142"/>
                  <a:ext cx="157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AC1EDB71-A7E7-5371-6DCC-07849E8C24B7}"/>
                    </a:ext>
                  </a:extLst>
                </p14:cNvPr>
                <p14:cNvContentPartPr/>
                <p14:nvPr/>
              </p14:nvContentPartPr>
              <p14:xfrm>
                <a:off x="8078924" y="2730142"/>
                <a:ext cx="142560" cy="72720"/>
              </p14:xfrm>
            </p:contentPart>
          </mc:Choice>
          <mc:Fallback>
            <p:pic>
              <p:nvPicPr>
                <p:cNvPr id="49" name="Freihand 48">
                  <a:extLst>
                    <a:ext uri="{FF2B5EF4-FFF2-40B4-BE49-F238E27FC236}">
                      <a16:creationId xmlns:a16="http://schemas.microsoft.com/office/drawing/2014/main" id="{AC1EDB71-A7E7-5371-6DCC-07849E8C24B7}"/>
                    </a:ext>
                  </a:extLst>
                </p:cNvPr>
                <p:cNvPicPr/>
                <p:nvPr/>
              </p:nvPicPr>
              <p:blipFill>
                <a:blip r:embed="rId78"/>
                <a:stretch>
                  <a:fillRect/>
                </a:stretch>
              </p:blipFill>
              <p:spPr>
                <a:xfrm>
                  <a:off x="8070284" y="2721142"/>
                  <a:ext cx="160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08CF9786-AD1B-6B83-7260-E80AD5209736}"/>
                    </a:ext>
                  </a:extLst>
                </p14:cNvPr>
                <p14:cNvContentPartPr/>
                <p14:nvPr/>
              </p14:nvContentPartPr>
              <p14:xfrm>
                <a:off x="8278724" y="2696302"/>
                <a:ext cx="73080" cy="114480"/>
              </p14:xfrm>
            </p:contentPart>
          </mc:Choice>
          <mc:Fallback>
            <p:pic>
              <p:nvPicPr>
                <p:cNvPr id="50" name="Freihand 49">
                  <a:extLst>
                    <a:ext uri="{FF2B5EF4-FFF2-40B4-BE49-F238E27FC236}">
                      <a16:creationId xmlns:a16="http://schemas.microsoft.com/office/drawing/2014/main" id="{08CF9786-AD1B-6B83-7260-E80AD5209736}"/>
                    </a:ext>
                  </a:extLst>
                </p:cNvPr>
                <p:cNvPicPr/>
                <p:nvPr/>
              </p:nvPicPr>
              <p:blipFill>
                <a:blip r:embed="rId80"/>
                <a:stretch>
                  <a:fillRect/>
                </a:stretch>
              </p:blipFill>
              <p:spPr>
                <a:xfrm>
                  <a:off x="8270084" y="2687662"/>
                  <a:ext cx="90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88C323AD-12AA-1861-56F9-3ECFE892B6A3}"/>
                    </a:ext>
                  </a:extLst>
                </p14:cNvPr>
                <p14:cNvContentPartPr/>
                <p14:nvPr/>
              </p14:nvContentPartPr>
              <p14:xfrm>
                <a:off x="8370164" y="2569582"/>
                <a:ext cx="245160" cy="220320"/>
              </p14:xfrm>
            </p:contentPart>
          </mc:Choice>
          <mc:Fallback>
            <p:pic>
              <p:nvPicPr>
                <p:cNvPr id="51" name="Freihand 50">
                  <a:extLst>
                    <a:ext uri="{FF2B5EF4-FFF2-40B4-BE49-F238E27FC236}">
                      <a16:creationId xmlns:a16="http://schemas.microsoft.com/office/drawing/2014/main" id="{88C323AD-12AA-1861-56F9-3ECFE892B6A3}"/>
                    </a:ext>
                  </a:extLst>
                </p:cNvPr>
                <p:cNvPicPr/>
                <p:nvPr/>
              </p:nvPicPr>
              <p:blipFill>
                <a:blip r:embed="rId82"/>
                <a:stretch>
                  <a:fillRect/>
                </a:stretch>
              </p:blipFill>
              <p:spPr>
                <a:xfrm>
                  <a:off x="8361524" y="2560582"/>
                  <a:ext cx="262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F9A7D2E0-0CE0-1D6F-4B9C-0C7E8195AFED}"/>
                    </a:ext>
                  </a:extLst>
                </p14:cNvPr>
                <p14:cNvContentPartPr/>
                <p14:nvPr/>
              </p14:nvContentPartPr>
              <p14:xfrm>
                <a:off x="8646644" y="2706022"/>
                <a:ext cx="128160" cy="114480"/>
              </p14:xfrm>
            </p:contentPart>
          </mc:Choice>
          <mc:Fallback>
            <p:pic>
              <p:nvPicPr>
                <p:cNvPr id="52" name="Freihand 51">
                  <a:extLst>
                    <a:ext uri="{FF2B5EF4-FFF2-40B4-BE49-F238E27FC236}">
                      <a16:creationId xmlns:a16="http://schemas.microsoft.com/office/drawing/2014/main" id="{F9A7D2E0-0CE0-1D6F-4B9C-0C7E8195AFED}"/>
                    </a:ext>
                  </a:extLst>
                </p:cNvPr>
                <p:cNvPicPr/>
                <p:nvPr/>
              </p:nvPicPr>
              <p:blipFill>
                <a:blip r:embed="rId84"/>
                <a:stretch>
                  <a:fillRect/>
                </a:stretch>
              </p:blipFill>
              <p:spPr>
                <a:xfrm>
                  <a:off x="8637644" y="2697382"/>
                  <a:ext cx="145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ED1BDF83-4578-2BDE-CF53-33EB34CC4215}"/>
                    </a:ext>
                  </a:extLst>
                </p14:cNvPr>
                <p14:cNvContentPartPr/>
                <p14:nvPr/>
              </p14:nvContentPartPr>
              <p14:xfrm>
                <a:off x="8820524" y="2693422"/>
                <a:ext cx="137160" cy="92520"/>
              </p14:xfrm>
            </p:contentPart>
          </mc:Choice>
          <mc:Fallback>
            <p:pic>
              <p:nvPicPr>
                <p:cNvPr id="53" name="Freihand 52">
                  <a:extLst>
                    <a:ext uri="{FF2B5EF4-FFF2-40B4-BE49-F238E27FC236}">
                      <a16:creationId xmlns:a16="http://schemas.microsoft.com/office/drawing/2014/main" id="{ED1BDF83-4578-2BDE-CF53-33EB34CC4215}"/>
                    </a:ext>
                  </a:extLst>
                </p:cNvPr>
                <p:cNvPicPr/>
                <p:nvPr/>
              </p:nvPicPr>
              <p:blipFill>
                <a:blip r:embed="rId86"/>
                <a:stretch>
                  <a:fillRect/>
                </a:stretch>
              </p:blipFill>
              <p:spPr>
                <a:xfrm>
                  <a:off x="8811884" y="2684422"/>
                  <a:ext cx="154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1936FCA3-F424-B201-B46E-EA8B6217D5C3}"/>
                    </a:ext>
                  </a:extLst>
                </p14:cNvPr>
                <p14:cNvContentPartPr/>
                <p14:nvPr/>
              </p14:nvContentPartPr>
              <p14:xfrm>
                <a:off x="9025364" y="2539342"/>
                <a:ext cx="354240" cy="261360"/>
              </p14:xfrm>
            </p:contentPart>
          </mc:Choice>
          <mc:Fallback>
            <p:pic>
              <p:nvPicPr>
                <p:cNvPr id="55" name="Freihand 54">
                  <a:extLst>
                    <a:ext uri="{FF2B5EF4-FFF2-40B4-BE49-F238E27FC236}">
                      <a16:creationId xmlns:a16="http://schemas.microsoft.com/office/drawing/2014/main" id="{1936FCA3-F424-B201-B46E-EA8B6217D5C3}"/>
                    </a:ext>
                  </a:extLst>
                </p:cNvPr>
                <p:cNvPicPr/>
                <p:nvPr/>
              </p:nvPicPr>
              <p:blipFill>
                <a:blip r:embed="rId88"/>
                <a:stretch>
                  <a:fillRect/>
                </a:stretch>
              </p:blipFill>
              <p:spPr>
                <a:xfrm>
                  <a:off x="9016724" y="2530342"/>
                  <a:ext cx="3718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6BB08B93-F92F-27EC-08C9-E829B32E7362}"/>
                    </a:ext>
                  </a:extLst>
                </p14:cNvPr>
                <p14:cNvContentPartPr/>
                <p14:nvPr/>
              </p14:nvContentPartPr>
              <p14:xfrm>
                <a:off x="9270164" y="2478142"/>
                <a:ext cx="10080" cy="18360"/>
              </p14:xfrm>
            </p:contentPart>
          </mc:Choice>
          <mc:Fallback>
            <p:pic>
              <p:nvPicPr>
                <p:cNvPr id="56" name="Freihand 55">
                  <a:extLst>
                    <a:ext uri="{FF2B5EF4-FFF2-40B4-BE49-F238E27FC236}">
                      <a16:creationId xmlns:a16="http://schemas.microsoft.com/office/drawing/2014/main" id="{6BB08B93-F92F-27EC-08C9-E829B32E7362}"/>
                    </a:ext>
                  </a:extLst>
                </p:cNvPr>
                <p:cNvPicPr/>
                <p:nvPr/>
              </p:nvPicPr>
              <p:blipFill>
                <a:blip r:embed="rId90"/>
                <a:stretch>
                  <a:fillRect/>
                </a:stretch>
              </p:blipFill>
              <p:spPr>
                <a:xfrm>
                  <a:off x="9261164" y="2469502"/>
                  <a:ext cx="27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28497ECC-6866-5D07-20BE-4E051A3C4803}"/>
                    </a:ext>
                  </a:extLst>
                </p14:cNvPr>
                <p14:cNvContentPartPr/>
                <p14:nvPr/>
              </p14:nvContentPartPr>
              <p14:xfrm>
                <a:off x="9576884" y="2560222"/>
                <a:ext cx="109080" cy="194040"/>
              </p14:xfrm>
            </p:contentPart>
          </mc:Choice>
          <mc:Fallback>
            <p:pic>
              <p:nvPicPr>
                <p:cNvPr id="57" name="Freihand 56">
                  <a:extLst>
                    <a:ext uri="{FF2B5EF4-FFF2-40B4-BE49-F238E27FC236}">
                      <a16:creationId xmlns:a16="http://schemas.microsoft.com/office/drawing/2014/main" id="{28497ECC-6866-5D07-20BE-4E051A3C4803}"/>
                    </a:ext>
                  </a:extLst>
                </p:cNvPr>
                <p:cNvPicPr/>
                <p:nvPr/>
              </p:nvPicPr>
              <p:blipFill>
                <a:blip r:embed="rId92"/>
                <a:stretch>
                  <a:fillRect/>
                </a:stretch>
              </p:blipFill>
              <p:spPr>
                <a:xfrm>
                  <a:off x="9568244" y="2551582"/>
                  <a:ext cx="126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246E1F1-9F76-E451-E494-B63B45B11AEA}"/>
                    </a:ext>
                  </a:extLst>
                </p14:cNvPr>
                <p14:cNvContentPartPr/>
                <p14:nvPr/>
              </p14:nvContentPartPr>
              <p14:xfrm>
                <a:off x="9727364" y="2614942"/>
                <a:ext cx="225720" cy="130680"/>
              </p14:xfrm>
            </p:contentPart>
          </mc:Choice>
          <mc:Fallback>
            <p:pic>
              <p:nvPicPr>
                <p:cNvPr id="58" name="Freihand 57">
                  <a:extLst>
                    <a:ext uri="{FF2B5EF4-FFF2-40B4-BE49-F238E27FC236}">
                      <a16:creationId xmlns:a16="http://schemas.microsoft.com/office/drawing/2014/main" id="{6246E1F1-9F76-E451-E494-B63B45B11AEA}"/>
                    </a:ext>
                  </a:extLst>
                </p:cNvPr>
                <p:cNvPicPr/>
                <p:nvPr/>
              </p:nvPicPr>
              <p:blipFill>
                <a:blip r:embed="rId94"/>
                <a:stretch>
                  <a:fillRect/>
                </a:stretch>
              </p:blipFill>
              <p:spPr>
                <a:xfrm>
                  <a:off x="9718724" y="2606302"/>
                  <a:ext cx="243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F7644628-3E19-7C09-C06A-95B8A3864D4B}"/>
                    </a:ext>
                  </a:extLst>
                </p14:cNvPr>
                <p14:cNvContentPartPr/>
                <p14:nvPr/>
              </p14:nvContentPartPr>
              <p14:xfrm>
                <a:off x="9910244" y="2547982"/>
                <a:ext cx="3600" cy="3960"/>
              </p14:xfrm>
            </p:contentPart>
          </mc:Choice>
          <mc:Fallback>
            <p:pic>
              <p:nvPicPr>
                <p:cNvPr id="59" name="Freihand 58">
                  <a:extLst>
                    <a:ext uri="{FF2B5EF4-FFF2-40B4-BE49-F238E27FC236}">
                      <a16:creationId xmlns:a16="http://schemas.microsoft.com/office/drawing/2014/main" id="{F7644628-3E19-7C09-C06A-95B8A3864D4B}"/>
                    </a:ext>
                  </a:extLst>
                </p:cNvPr>
                <p:cNvPicPr/>
                <p:nvPr/>
              </p:nvPicPr>
              <p:blipFill>
                <a:blip r:embed="rId96"/>
                <a:stretch>
                  <a:fillRect/>
                </a:stretch>
              </p:blipFill>
              <p:spPr>
                <a:xfrm>
                  <a:off x="9901604" y="2538982"/>
                  <a:ext cx="21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4A7A4230-6A2A-AACB-3189-E02719DA6EA1}"/>
                    </a:ext>
                  </a:extLst>
                </p14:cNvPr>
                <p14:cNvContentPartPr/>
                <p14:nvPr/>
              </p14:nvContentPartPr>
              <p14:xfrm>
                <a:off x="10114364" y="2542942"/>
                <a:ext cx="256680" cy="208440"/>
              </p14:xfrm>
            </p:contentPart>
          </mc:Choice>
          <mc:Fallback>
            <p:pic>
              <p:nvPicPr>
                <p:cNvPr id="60" name="Freihand 59">
                  <a:extLst>
                    <a:ext uri="{FF2B5EF4-FFF2-40B4-BE49-F238E27FC236}">
                      <a16:creationId xmlns:a16="http://schemas.microsoft.com/office/drawing/2014/main" id="{4A7A4230-6A2A-AACB-3189-E02719DA6EA1}"/>
                    </a:ext>
                  </a:extLst>
                </p:cNvPr>
                <p:cNvPicPr/>
                <p:nvPr/>
              </p:nvPicPr>
              <p:blipFill>
                <a:blip r:embed="rId98"/>
                <a:stretch>
                  <a:fillRect/>
                </a:stretch>
              </p:blipFill>
              <p:spPr>
                <a:xfrm>
                  <a:off x="10105364" y="2534302"/>
                  <a:ext cx="274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16F2CFB-8275-F33B-4E1A-106B3918E5AA}"/>
                    </a:ext>
                  </a:extLst>
                </p14:cNvPr>
                <p14:cNvContentPartPr/>
                <p14:nvPr/>
              </p14:nvContentPartPr>
              <p14:xfrm>
                <a:off x="10421444" y="2590822"/>
                <a:ext cx="396360" cy="141480"/>
              </p14:xfrm>
            </p:contentPart>
          </mc:Choice>
          <mc:Fallback>
            <p:pic>
              <p:nvPicPr>
                <p:cNvPr id="61" name="Freihand 60">
                  <a:extLst>
                    <a:ext uri="{FF2B5EF4-FFF2-40B4-BE49-F238E27FC236}">
                      <a16:creationId xmlns:a16="http://schemas.microsoft.com/office/drawing/2014/main" id="{016F2CFB-8275-F33B-4E1A-106B3918E5AA}"/>
                    </a:ext>
                  </a:extLst>
                </p:cNvPr>
                <p:cNvPicPr/>
                <p:nvPr/>
              </p:nvPicPr>
              <p:blipFill>
                <a:blip r:embed="rId100"/>
                <a:stretch>
                  <a:fillRect/>
                </a:stretch>
              </p:blipFill>
              <p:spPr>
                <a:xfrm>
                  <a:off x="10412444" y="2582182"/>
                  <a:ext cx="414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D2C89AE4-39D9-0034-8206-98E659F5071D}"/>
                    </a:ext>
                  </a:extLst>
                </p14:cNvPr>
                <p14:cNvContentPartPr/>
                <p14:nvPr/>
              </p14:nvContentPartPr>
              <p14:xfrm>
                <a:off x="10801604" y="2511262"/>
                <a:ext cx="3960" cy="19440"/>
              </p14:xfrm>
            </p:contentPart>
          </mc:Choice>
          <mc:Fallback>
            <p:pic>
              <p:nvPicPr>
                <p:cNvPr id="62" name="Freihand 61">
                  <a:extLst>
                    <a:ext uri="{FF2B5EF4-FFF2-40B4-BE49-F238E27FC236}">
                      <a16:creationId xmlns:a16="http://schemas.microsoft.com/office/drawing/2014/main" id="{D2C89AE4-39D9-0034-8206-98E659F5071D}"/>
                    </a:ext>
                  </a:extLst>
                </p:cNvPr>
                <p:cNvPicPr/>
                <p:nvPr/>
              </p:nvPicPr>
              <p:blipFill>
                <a:blip r:embed="rId102"/>
                <a:stretch>
                  <a:fillRect/>
                </a:stretch>
              </p:blipFill>
              <p:spPr>
                <a:xfrm>
                  <a:off x="10792604" y="2502262"/>
                  <a:ext cx="21600" cy="37080"/>
                </a:xfrm>
                <a:prstGeom prst="rect">
                  <a:avLst/>
                </a:prstGeom>
              </p:spPr>
            </p:pic>
          </mc:Fallback>
        </mc:AlternateContent>
      </p:grpSp>
      <p:grpSp>
        <p:nvGrpSpPr>
          <p:cNvPr id="71" name="Gruppieren 70">
            <a:extLst>
              <a:ext uri="{FF2B5EF4-FFF2-40B4-BE49-F238E27FC236}">
                <a16:creationId xmlns:a16="http://schemas.microsoft.com/office/drawing/2014/main" id="{2EBF12A0-89C0-BFB3-26B3-5B1454B9B325}"/>
              </a:ext>
            </a:extLst>
          </p:cNvPr>
          <p:cNvGrpSpPr/>
          <p:nvPr/>
        </p:nvGrpSpPr>
        <p:grpSpPr>
          <a:xfrm>
            <a:off x="327764" y="3254302"/>
            <a:ext cx="1002240" cy="509400"/>
            <a:chOff x="327764" y="3254302"/>
            <a:chExt cx="1002240" cy="509400"/>
          </a:xfrm>
        </p:grpSpPr>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0A10F6AA-80D6-EA95-5D99-3EE1C405A452}"/>
                    </a:ext>
                  </a:extLst>
                </p14:cNvPr>
                <p14:cNvContentPartPr/>
                <p14:nvPr/>
              </p14:nvContentPartPr>
              <p14:xfrm>
                <a:off x="327764" y="3276262"/>
                <a:ext cx="117000" cy="262440"/>
              </p14:xfrm>
            </p:contentPart>
          </mc:Choice>
          <mc:Fallback>
            <p:pic>
              <p:nvPicPr>
                <p:cNvPr id="65" name="Freihand 64">
                  <a:extLst>
                    <a:ext uri="{FF2B5EF4-FFF2-40B4-BE49-F238E27FC236}">
                      <a16:creationId xmlns:a16="http://schemas.microsoft.com/office/drawing/2014/main" id="{0A10F6AA-80D6-EA95-5D99-3EE1C405A452}"/>
                    </a:ext>
                  </a:extLst>
                </p:cNvPr>
                <p:cNvPicPr/>
                <p:nvPr/>
              </p:nvPicPr>
              <p:blipFill>
                <a:blip r:embed="rId104"/>
                <a:stretch>
                  <a:fillRect/>
                </a:stretch>
              </p:blipFill>
              <p:spPr>
                <a:xfrm>
                  <a:off x="319124" y="3267622"/>
                  <a:ext cx="134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74314D9A-3647-4952-645D-0818E2F26F39}"/>
                    </a:ext>
                  </a:extLst>
                </p14:cNvPr>
                <p14:cNvContentPartPr/>
                <p14:nvPr/>
              </p14:nvContentPartPr>
              <p14:xfrm>
                <a:off x="382844" y="3285262"/>
                <a:ext cx="151560" cy="245520"/>
              </p14:xfrm>
            </p:contentPart>
          </mc:Choice>
          <mc:Fallback>
            <p:pic>
              <p:nvPicPr>
                <p:cNvPr id="66" name="Freihand 65">
                  <a:extLst>
                    <a:ext uri="{FF2B5EF4-FFF2-40B4-BE49-F238E27FC236}">
                      <a16:creationId xmlns:a16="http://schemas.microsoft.com/office/drawing/2014/main" id="{74314D9A-3647-4952-645D-0818E2F26F39}"/>
                    </a:ext>
                  </a:extLst>
                </p:cNvPr>
                <p:cNvPicPr/>
                <p:nvPr/>
              </p:nvPicPr>
              <p:blipFill>
                <a:blip r:embed="rId106"/>
                <a:stretch>
                  <a:fillRect/>
                </a:stretch>
              </p:blipFill>
              <p:spPr>
                <a:xfrm>
                  <a:off x="373844" y="3276262"/>
                  <a:ext cx="169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2BA6394B-90C2-01CB-81B5-8F13F368EB4D}"/>
                    </a:ext>
                  </a:extLst>
                </p14:cNvPr>
                <p14:cNvContentPartPr/>
                <p14:nvPr/>
              </p14:nvContentPartPr>
              <p14:xfrm>
                <a:off x="528644" y="3395422"/>
                <a:ext cx="591120" cy="297360"/>
              </p14:xfrm>
            </p:contentPart>
          </mc:Choice>
          <mc:Fallback>
            <p:pic>
              <p:nvPicPr>
                <p:cNvPr id="67" name="Freihand 66">
                  <a:extLst>
                    <a:ext uri="{FF2B5EF4-FFF2-40B4-BE49-F238E27FC236}">
                      <a16:creationId xmlns:a16="http://schemas.microsoft.com/office/drawing/2014/main" id="{2BA6394B-90C2-01CB-81B5-8F13F368EB4D}"/>
                    </a:ext>
                  </a:extLst>
                </p:cNvPr>
                <p:cNvPicPr/>
                <p:nvPr/>
              </p:nvPicPr>
              <p:blipFill>
                <a:blip r:embed="rId108"/>
                <a:stretch>
                  <a:fillRect/>
                </a:stretch>
              </p:blipFill>
              <p:spPr>
                <a:xfrm>
                  <a:off x="520004" y="3386422"/>
                  <a:ext cx="6087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52D87E49-AC2A-D351-8FA8-EB750F1E9D85}"/>
                    </a:ext>
                  </a:extLst>
                </p14:cNvPr>
                <p14:cNvContentPartPr/>
                <p14:nvPr/>
              </p14:nvContentPartPr>
              <p14:xfrm>
                <a:off x="774164" y="3254302"/>
                <a:ext cx="180360" cy="400680"/>
              </p14:xfrm>
            </p:contentPart>
          </mc:Choice>
          <mc:Fallback>
            <p:pic>
              <p:nvPicPr>
                <p:cNvPr id="68" name="Freihand 67">
                  <a:extLst>
                    <a:ext uri="{FF2B5EF4-FFF2-40B4-BE49-F238E27FC236}">
                      <a16:creationId xmlns:a16="http://schemas.microsoft.com/office/drawing/2014/main" id="{52D87E49-AC2A-D351-8FA8-EB750F1E9D85}"/>
                    </a:ext>
                  </a:extLst>
                </p:cNvPr>
                <p:cNvPicPr/>
                <p:nvPr/>
              </p:nvPicPr>
              <p:blipFill>
                <a:blip r:embed="rId110"/>
                <a:stretch>
                  <a:fillRect/>
                </a:stretch>
              </p:blipFill>
              <p:spPr>
                <a:xfrm>
                  <a:off x="765164" y="3245302"/>
                  <a:ext cx="19800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A1D1515F-17C1-78A7-F4BD-9461D5686701}"/>
                    </a:ext>
                  </a:extLst>
                </p14:cNvPr>
                <p14:cNvContentPartPr/>
                <p14:nvPr/>
              </p14:nvContentPartPr>
              <p14:xfrm>
                <a:off x="976844" y="3424582"/>
                <a:ext cx="232200" cy="339120"/>
              </p14:xfrm>
            </p:contentPart>
          </mc:Choice>
          <mc:Fallback>
            <p:pic>
              <p:nvPicPr>
                <p:cNvPr id="69" name="Freihand 68">
                  <a:extLst>
                    <a:ext uri="{FF2B5EF4-FFF2-40B4-BE49-F238E27FC236}">
                      <a16:creationId xmlns:a16="http://schemas.microsoft.com/office/drawing/2014/main" id="{A1D1515F-17C1-78A7-F4BD-9461D5686701}"/>
                    </a:ext>
                  </a:extLst>
                </p:cNvPr>
                <p:cNvPicPr/>
                <p:nvPr/>
              </p:nvPicPr>
              <p:blipFill>
                <a:blip r:embed="rId112"/>
                <a:stretch>
                  <a:fillRect/>
                </a:stretch>
              </p:blipFill>
              <p:spPr>
                <a:xfrm>
                  <a:off x="968204" y="3415582"/>
                  <a:ext cx="24984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D5B04840-1A15-AF8C-D311-ABAA3FCEAFD2}"/>
                    </a:ext>
                  </a:extLst>
                </p14:cNvPr>
                <p14:cNvContentPartPr/>
                <p14:nvPr/>
              </p14:nvContentPartPr>
              <p14:xfrm>
                <a:off x="1308404" y="3379222"/>
                <a:ext cx="21600" cy="188640"/>
              </p14:xfrm>
            </p:contentPart>
          </mc:Choice>
          <mc:Fallback>
            <p:pic>
              <p:nvPicPr>
                <p:cNvPr id="70" name="Freihand 69">
                  <a:extLst>
                    <a:ext uri="{FF2B5EF4-FFF2-40B4-BE49-F238E27FC236}">
                      <a16:creationId xmlns:a16="http://schemas.microsoft.com/office/drawing/2014/main" id="{D5B04840-1A15-AF8C-D311-ABAA3FCEAFD2}"/>
                    </a:ext>
                  </a:extLst>
                </p:cNvPr>
                <p:cNvPicPr/>
                <p:nvPr/>
              </p:nvPicPr>
              <p:blipFill>
                <a:blip r:embed="rId114"/>
                <a:stretch>
                  <a:fillRect/>
                </a:stretch>
              </p:blipFill>
              <p:spPr>
                <a:xfrm>
                  <a:off x="1299404" y="3370222"/>
                  <a:ext cx="39240" cy="206280"/>
                </a:xfrm>
                <a:prstGeom prst="rect">
                  <a:avLst/>
                </a:prstGeom>
              </p:spPr>
            </p:pic>
          </mc:Fallback>
        </mc:AlternateContent>
      </p:grpSp>
      <p:grpSp>
        <p:nvGrpSpPr>
          <p:cNvPr id="90" name="Gruppieren 89">
            <a:extLst>
              <a:ext uri="{FF2B5EF4-FFF2-40B4-BE49-F238E27FC236}">
                <a16:creationId xmlns:a16="http://schemas.microsoft.com/office/drawing/2014/main" id="{64CB6904-DE66-5283-1CD7-8973868795E6}"/>
              </a:ext>
            </a:extLst>
          </p:cNvPr>
          <p:cNvGrpSpPr/>
          <p:nvPr/>
        </p:nvGrpSpPr>
        <p:grpSpPr>
          <a:xfrm>
            <a:off x="1570124" y="3284902"/>
            <a:ext cx="2579040" cy="303840"/>
            <a:chOff x="1570124" y="3284902"/>
            <a:chExt cx="2579040" cy="303840"/>
          </a:xfrm>
        </p:grpSpPr>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C39E2EE8-098F-9B3F-D0CB-BD9CB40BEBB3}"/>
                    </a:ext>
                  </a:extLst>
                </p14:cNvPr>
                <p14:cNvContentPartPr/>
                <p14:nvPr/>
              </p14:nvContentPartPr>
              <p14:xfrm>
                <a:off x="1570124" y="3407662"/>
                <a:ext cx="140400" cy="135720"/>
              </p14:xfrm>
            </p:contentPart>
          </mc:Choice>
          <mc:Fallback>
            <p:pic>
              <p:nvPicPr>
                <p:cNvPr id="72" name="Freihand 71">
                  <a:extLst>
                    <a:ext uri="{FF2B5EF4-FFF2-40B4-BE49-F238E27FC236}">
                      <a16:creationId xmlns:a16="http://schemas.microsoft.com/office/drawing/2014/main" id="{C39E2EE8-098F-9B3F-D0CB-BD9CB40BEBB3}"/>
                    </a:ext>
                  </a:extLst>
                </p:cNvPr>
                <p:cNvPicPr/>
                <p:nvPr/>
              </p:nvPicPr>
              <p:blipFill>
                <a:blip r:embed="rId116"/>
                <a:stretch>
                  <a:fillRect/>
                </a:stretch>
              </p:blipFill>
              <p:spPr>
                <a:xfrm>
                  <a:off x="1561484" y="3398662"/>
                  <a:ext cx="158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5D7F5001-CC5C-2AA4-6C83-7BEC4A43FD9B}"/>
                    </a:ext>
                  </a:extLst>
                </p14:cNvPr>
                <p14:cNvContentPartPr/>
                <p14:nvPr/>
              </p14:nvContentPartPr>
              <p14:xfrm>
                <a:off x="1780724" y="3485782"/>
                <a:ext cx="122400" cy="102960"/>
              </p14:xfrm>
            </p:contentPart>
          </mc:Choice>
          <mc:Fallback>
            <p:pic>
              <p:nvPicPr>
                <p:cNvPr id="73" name="Freihand 72">
                  <a:extLst>
                    <a:ext uri="{FF2B5EF4-FFF2-40B4-BE49-F238E27FC236}">
                      <a16:creationId xmlns:a16="http://schemas.microsoft.com/office/drawing/2014/main" id="{5D7F5001-CC5C-2AA4-6C83-7BEC4A43FD9B}"/>
                    </a:ext>
                  </a:extLst>
                </p:cNvPr>
                <p:cNvPicPr/>
                <p:nvPr/>
              </p:nvPicPr>
              <p:blipFill>
                <a:blip r:embed="rId118"/>
                <a:stretch>
                  <a:fillRect/>
                </a:stretch>
              </p:blipFill>
              <p:spPr>
                <a:xfrm>
                  <a:off x="1772084" y="3477142"/>
                  <a:ext cx="140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74C917D8-53DC-9E8B-0322-8E1A7222993C}"/>
                    </a:ext>
                  </a:extLst>
                </p14:cNvPr>
                <p14:cNvContentPartPr/>
                <p14:nvPr/>
              </p14:nvContentPartPr>
              <p14:xfrm>
                <a:off x="1918964" y="3442582"/>
                <a:ext cx="131400" cy="117360"/>
              </p14:xfrm>
            </p:contentPart>
          </mc:Choice>
          <mc:Fallback>
            <p:pic>
              <p:nvPicPr>
                <p:cNvPr id="74" name="Freihand 73">
                  <a:extLst>
                    <a:ext uri="{FF2B5EF4-FFF2-40B4-BE49-F238E27FC236}">
                      <a16:creationId xmlns:a16="http://schemas.microsoft.com/office/drawing/2014/main" id="{74C917D8-53DC-9E8B-0322-8E1A7222993C}"/>
                    </a:ext>
                  </a:extLst>
                </p:cNvPr>
                <p:cNvPicPr/>
                <p:nvPr/>
              </p:nvPicPr>
              <p:blipFill>
                <a:blip r:embed="rId120"/>
                <a:stretch>
                  <a:fillRect/>
                </a:stretch>
              </p:blipFill>
              <p:spPr>
                <a:xfrm>
                  <a:off x="1909964" y="3433582"/>
                  <a:ext cx="149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1CBA2731-DA27-3477-0DEB-41639C8267FE}"/>
                    </a:ext>
                  </a:extLst>
                </p14:cNvPr>
                <p14:cNvContentPartPr/>
                <p14:nvPr/>
              </p14:nvContentPartPr>
              <p14:xfrm>
                <a:off x="1988804" y="3506662"/>
                <a:ext cx="43560" cy="41040"/>
              </p14:xfrm>
            </p:contentPart>
          </mc:Choice>
          <mc:Fallback>
            <p:pic>
              <p:nvPicPr>
                <p:cNvPr id="75" name="Freihand 74">
                  <a:extLst>
                    <a:ext uri="{FF2B5EF4-FFF2-40B4-BE49-F238E27FC236}">
                      <a16:creationId xmlns:a16="http://schemas.microsoft.com/office/drawing/2014/main" id="{1CBA2731-DA27-3477-0DEB-41639C8267FE}"/>
                    </a:ext>
                  </a:extLst>
                </p:cNvPr>
                <p:cNvPicPr/>
                <p:nvPr/>
              </p:nvPicPr>
              <p:blipFill>
                <a:blip r:embed="rId122"/>
                <a:stretch>
                  <a:fillRect/>
                </a:stretch>
              </p:blipFill>
              <p:spPr>
                <a:xfrm>
                  <a:off x="1980164" y="3497662"/>
                  <a:ext cx="61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DBC9D58B-F1F3-744C-1B0B-44CD7614CE24}"/>
                    </a:ext>
                  </a:extLst>
                </p14:cNvPr>
                <p14:cNvContentPartPr/>
                <p14:nvPr/>
              </p14:nvContentPartPr>
              <p14:xfrm>
                <a:off x="2241164" y="3406582"/>
                <a:ext cx="122760" cy="6480"/>
              </p14:xfrm>
            </p:contentPart>
          </mc:Choice>
          <mc:Fallback>
            <p:pic>
              <p:nvPicPr>
                <p:cNvPr id="76" name="Freihand 75">
                  <a:extLst>
                    <a:ext uri="{FF2B5EF4-FFF2-40B4-BE49-F238E27FC236}">
                      <a16:creationId xmlns:a16="http://schemas.microsoft.com/office/drawing/2014/main" id="{DBC9D58B-F1F3-744C-1B0B-44CD7614CE24}"/>
                    </a:ext>
                  </a:extLst>
                </p:cNvPr>
                <p:cNvPicPr/>
                <p:nvPr/>
              </p:nvPicPr>
              <p:blipFill>
                <a:blip r:embed="rId124"/>
                <a:stretch>
                  <a:fillRect/>
                </a:stretch>
              </p:blipFill>
              <p:spPr>
                <a:xfrm>
                  <a:off x="2232524" y="3397582"/>
                  <a:ext cx="140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F08EEF80-1872-D0D7-D0D3-BFC3C1F43300}"/>
                    </a:ext>
                  </a:extLst>
                </p14:cNvPr>
                <p14:cNvContentPartPr/>
                <p14:nvPr/>
              </p14:nvContentPartPr>
              <p14:xfrm>
                <a:off x="2213804" y="3465262"/>
                <a:ext cx="129240" cy="3600"/>
              </p14:xfrm>
            </p:contentPart>
          </mc:Choice>
          <mc:Fallback>
            <p:pic>
              <p:nvPicPr>
                <p:cNvPr id="77" name="Freihand 76">
                  <a:extLst>
                    <a:ext uri="{FF2B5EF4-FFF2-40B4-BE49-F238E27FC236}">
                      <a16:creationId xmlns:a16="http://schemas.microsoft.com/office/drawing/2014/main" id="{F08EEF80-1872-D0D7-D0D3-BFC3C1F43300}"/>
                    </a:ext>
                  </a:extLst>
                </p:cNvPr>
                <p:cNvPicPr/>
                <p:nvPr/>
              </p:nvPicPr>
              <p:blipFill>
                <a:blip r:embed="rId126"/>
                <a:stretch>
                  <a:fillRect/>
                </a:stretch>
              </p:blipFill>
              <p:spPr>
                <a:xfrm>
                  <a:off x="2205164" y="3456262"/>
                  <a:ext cx="146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EB779B19-4158-F4BA-7BB5-0AC0E14C2AE1}"/>
                    </a:ext>
                  </a:extLst>
                </p14:cNvPr>
                <p14:cNvContentPartPr/>
                <p14:nvPr/>
              </p14:nvContentPartPr>
              <p14:xfrm>
                <a:off x="2518004" y="3308302"/>
                <a:ext cx="128880" cy="206280"/>
              </p14:xfrm>
            </p:contentPart>
          </mc:Choice>
          <mc:Fallback>
            <p:pic>
              <p:nvPicPr>
                <p:cNvPr id="78" name="Freihand 77">
                  <a:extLst>
                    <a:ext uri="{FF2B5EF4-FFF2-40B4-BE49-F238E27FC236}">
                      <a16:creationId xmlns:a16="http://schemas.microsoft.com/office/drawing/2014/main" id="{EB779B19-4158-F4BA-7BB5-0AC0E14C2AE1}"/>
                    </a:ext>
                  </a:extLst>
                </p:cNvPr>
                <p:cNvPicPr/>
                <p:nvPr/>
              </p:nvPicPr>
              <p:blipFill>
                <a:blip r:embed="rId128"/>
                <a:stretch>
                  <a:fillRect/>
                </a:stretch>
              </p:blipFill>
              <p:spPr>
                <a:xfrm>
                  <a:off x="2509364" y="3299662"/>
                  <a:ext cx="146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C39A933F-3A74-5B36-FE98-DDF86022D5D7}"/>
                    </a:ext>
                  </a:extLst>
                </p14:cNvPr>
                <p14:cNvContentPartPr/>
                <p14:nvPr/>
              </p14:nvContentPartPr>
              <p14:xfrm>
                <a:off x="2834804" y="3359422"/>
                <a:ext cx="179640" cy="120240"/>
              </p14:xfrm>
            </p:contentPart>
          </mc:Choice>
          <mc:Fallback>
            <p:pic>
              <p:nvPicPr>
                <p:cNvPr id="79" name="Freihand 78">
                  <a:extLst>
                    <a:ext uri="{FF2B5EF4-FFF2-40B4-BE49-F238E27FC236}">
                      <a16:creationId xmlns:a16="http://schemas.microsoft.com/office/drawing/2014/main" id="{C39A933F-3A74-5B36-FE98-DDF86022D5D7}"/>
                    </a:ext>
                  </a:extLst>
                </p:cNvPr>
                <p:cNvPicPr/>
                <p:nvPr/>
              </p:nvPicPr>
              <p:blipFill>
                <a:blip r:embed="rId130"/>
                <a:stretch>
                  <a:fillRect/>
                </a:stretch>
              </p:blipFill>
              <p:spPr>
                <a:xfrm>
                  <a:off x="2825804" y="3350782"/>
                  <a:ext cx="197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E5E315A3-B234-88BA-E6B8-1F43B737CAEA}"/>
                    </a:ext>
                  </a:extLst>
                </p14:cNvPr>
                <p14:cNvContentPartPr/>
                <p14:nvPr/>
              </p14:nvContentPartPr>
              <p14:xfrm>
                <a:off x="3169244" y="3311542"/>
                <a:ext cx="126720" cy="158400"/>
              </p14:xfrm>
            </p:contentPart>
          </mc:Choice>
          <mc:Fallback>
            <p:pic>
              <p:nvPicPr>
                <p:cNvPr id="80" name="Freihand 79">
                  <a:extLst>
                    <a:ext uri="{FF2B5EF4-FFF2-40B4-BE49-F238E27FC236}">
                      <a16:creationId xmlns:a16="http://schemas.microsoft.com/office/drawing/2014/main" id="{E5E315A3-B234-88BA-E6B8-1F43B737CAEA}"/>
                    </a:ext>
                  </a:extLst>
                </p:cNvPr>
                <p:cNvPicPr/>
                <p:nvPr/>
              </p:nvPicPr>
              <p:blipFill>
                <a:blip r:embed="rId132"/>
                <a:stretch>
                  <a:fillRect/>
                </a:stretch>
              </p:blipFill>
              <p:spPr>
                <a:xfrm>
                  <a:off x="3160244" y="3302902"/>
                  <a:ext cx="144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2D850780-7766-FB62-86F4-6923EC4539C7}"/>
                    </a:ext>
                  </a:extLst>
                </p14:cNvPr>
                <p14:cNvContentPartPr/>
                <p14:nvPr/>
              </p14:nvContentPartPr>
              <p14:xfrm>
                <a:off x="3348164" y="3429622"/>
                <a:ext cx="44640" cy="150480"/>
              </p14:xfrm>
            </p:contentPart>
          </mc:Choice>
          <mc:Fallback>
            <p:pic>
              <p:nvPicPr>
                <p:cNvPr id="81" name="Freihand 80">
                  <a:extLst>
                    <a:ext uri="{FF2B5EF4-FFF2-40B4-BE49-F238E27FC236}">
                      <a16:creationId xmlns:a16="http://schemas.microsoft.com/office/drawing/2014/main" id="{2D850780-7766-FB62-86F4-6923EC4539C7}"/>
                    </a:ext>
                  </a:extLst>
                </p:cNvPr>
                <p:cNvPicPr/>
                <p:nvPr/>
              </p:nvPicPr>
              <p:blipFill>
                <a:blip r:embed="rId134"/>
                <a:stretch>
                  <a:fillRect/>
                </a:stretch>
              </p:blipFill>
              <p:spPr>
                <a:xfrm>
                  <a:off x="3339164" y="3420982"/>
                  <a:ext cx="62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A3D962CC-BBD7-4B7F-56D6-71B1BE1690C9}"/>
                    </a:ext>
                  </a:extLst>
                </p14:cNvPr>
                <p14:cNvContentPartPr/>
                <p14:nvPr/>
              </p14:nvContentPartPr>
              <p14:xfrm>
                <a:off x="3313604" y="3425662"/>
                <a:ext cx="138600" cy="50040"/>
              </p14:xfrm>
            </p:contentPart>
          </mc:Choice>
          <mc:Fallback>
            <p:pic>
              <p:nvPicPr>
                <p:cNvPr id="82" name="Freihand 81">
                  <a:extLst>
                    <a:ext uri="{FF2B5EF4-FFF2-40B4-BE49-F238E27FC236}">
                      <a16:creationId xmlns:a16="http://schemas.microsoft.com/office/drawing/2014/main" id="{A3D962CC-BBD7-4B7F-56D6-71B1BE1690C9}"/>
                    </a:ext>
                  </a:extLst>
                </p:cNvPr>
                <p:cNvPicPr/>
                <p:nvPr/>
              </p:nvPicPr>
              <p:blipFill>
                <a:blip r:embed="rId136"/>
                <a:stretch>
                  <a:fillRect/>
                </a:stretch>
              </p:blipFill>
              <p:spPr>
                <a:xfrm>
                  <a:off x="3304604" y="3417022"/>
                  <a:ext cx="156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C167C270-5BBB-DCEF-9714-BEA712FA213E}"/>
                    </a:ext>
                  </a:extLst>
                </p14:cNvPr>
                <p14:cNvContentPartPr/>
                <p14:nvPr/>
              </p14:nvContentPartPr>
              <p14:xfrm>
                <a:off x="3472724" y="3411982"/>
                <a:ext cx="115560" cy="169200"/>
              </p14:xfrm>
            </p:contentPart>
          </mc:Choice>
          <mc:Fallback>
            <p:pic>
              <p:nvPicPr>
                <p:cNvPr id="83" name="Freihand 82">
                  <a:extLst>
                    <a:ext uri="{FF2B5EF4-FFF2-40B4-BE49-F238E27FC236}">
                      <a16:creationId xmlns:a16="http://schemas.microsoft.com/office/drawing/2014/main" id="{C167C270-5BBB-DCEF-9714-BEA712FA213E}"/>
                    </a:ext>
                  </a:extLst>
                </p:cNvPr>
                <p:cNvPicPr/>
                <p:nvPr/>
              </p:nvPicPr>
              <p:blipFill>
                <a:blip r:embed="rId138"/>
                <a:stretch>
                  <a:fillRect/>
                </a:stretch>
              </p:blipFill>
              <p:spPr>
                <a:xfrm>
                  <a:off x="3464084" y="3403342"/>
                  <a:ext cx="133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E9B0F11E-AD96-DA3D-C9BD-830D54007DA7}"/>
                    </a:ext>
                  </a:extLst>
                </p14:cNvPr>
                <p14:cNvContentPartPr/>
                <p14:nvPr/>
              </p14:nvContentPartPr>
              <p14:xfrm>
                <a:off x="3744164" y="3394702"/>
                <a:ext cx="119160" cy="68040"/>
              </p14:xfrm>
            </p:contentPart>
          </mc:Choice>
          <mc:Fallback>
            <p:pic>
              <p:nvPicPr>
                <p:cNvPr id="84" name="Freihand 83">
                  <a:extLst>
                    <a:ext uri="{FF2B5EF4-FFF2-40B4-BE49-F238E27FC236}">
                      <a16:creationId xmlns:a16="http://schemas.microsoft.com/office/drawing/2014/main" id="{E9B0F11E-AD96-DA3D-C9BD-830D54007DA7}"/>
                    </a:ext>
                  </a:extLst>
                </p:cNvPr>
                <p:cNvPicPr/>
                <p:nvPr/>
              </p:nvPicPr>
              <p:blipFill>
                <a:blip r:embed="rId140"/>
                <a:stretch>
                  <a:fillRect/>
                </a:stretch>
              </p:blipFill>
              <p:spPr>
                <a:xfrm>
                  <a:off x="3735524" y="3385702"/>
                  <a:ext cx="136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2708FC7C-E2FF-4A4C-3AD1-A7E8F34885E1}"/>
                    </a:ext>
                  </a:extLst>
                </p14:cNvPr>
                <p14:cNvContentPartPr/>
                <p14:nvPr/>
              </p14:nvContentPartPr>
              <p14:xfrm>
                <a:off x="4005884" y="3284902"/>
                <a:ext cx="143280" cy="199080"/>
              </p14:xfrm>
            </p:contentPart>
          </mc:Choice>
          <mc:Fallback>
            <p:pic>
              <p:nvPicPr>
                <p:cNvPr id="85" name="Freihand 84">
                  <a:extLst>
                    <a:ext uri="{FF2B5EF4-FFF2-40B4-BE49-F238E27FC236}">
                      <a16:creationId xmlns:a16="http://schemas.microsoft.com/office/drawing/2014/main" id="{2708FC7C-E2FF-4A4C-3AD1-A7E8F34885E1}"/>
                    </a:ext>
                  </a:extLst>
                </p:cNvPr>
                <p:cNvPicPr/>
                <p:nvPr/>
              </p:nvPicPr>
              <p:blipFill>
                <a:blip r:embed="rId142"/>
                <a:stretch>
                  <a:fillRect/>
                </a:stretch>
              </p:blipFill>
              <p:spPr>
                <a:xfrm>
                  <a:off x="3997244" y="3276262"/>
                  <a:ext cx="160920" cy="216720"/>
                </a:xfrm>
                <a:prstGeom prst="rect">
                  <a:avLst/>
                </a:prstGeom>
              </p:spPr>
            </p:pic>
          </mc:Fallback>
        </mc:AlternateContent>
      </p:grpSp>
      <p:grpSp>
        <p:nvGrpSpPr>
          <p:cNvPr id="89" name="Gruppieren 88">
            <a:extLst>
              <a:ext uri="{FF2B5EF4-FFF2-40B4-BE49-F238E27FC236}">
                <a16:creationId xmlns:a16="http://schemas.microsoft.com/office/drawing/2014/main" id="{29238B72-9B5F-6030-1672-0680496EB5B0}"/>
              </a:ext>
            </a:extLst>
          </p:cNvPr>
          <p:cNvGrpSpPr/>
          <p:nvPr/>
        </p:nvGrpSpPr>
        <p:grpSpPr>
          <a:xfrm>
            <a:off x="4418804" y="3307942"/>
            <a:ext cx="337680" cy="200520"/>
            <a:chOff x="4418804" y="3307942"/>
            <a:chExt cx="337680" cy="200520"/>
          </a:xfrm>
        </p:grpSpPr>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8C86F3CD-0D3A-7580-30DA-390E6DE1427F}"/>
                    </a:ext>
                  </a:extLst>
                </p14:cNvPr>
                <p14:cNvContentPartPr/>
                <p14:nvPr/>
              </p14:nvContentPartPr>
              <p14:xfrm>
                <a:off x="4418804" y="3387502"/>
                <a:ext cx="196560" cy="9720"/>
              </p14:xfrm>
            </p:contentPart>
          </mc:Choice>
          <mc:Fallback>
            <p:pic>
              <p:nvPicPr>
                <p:cNvPr id="86" name="Freihand 85">
                  <a:extLst>
                    <a:ext uri="{FF2B5EF4-FFF2-40B4-BE49-F238E27FC236}">
                      <a16:creationId xmlns:a16="http://schemas.microsoft.com/office/drawing/2014/main" id="{8C86F3CD-0D3A-7580-30DA-390E6DE1427F}"/>
                    </a:ext>
                  </a:extLst>
                </p:cNvPr>
                <p:cNvPicPr/>
                <p:nvPr/>
              </p:nvPicPr>
              <p:blipFill>
                <a:blip r:embed="rId144"/>
                <a:stretch>
                  <a:fillRect/>
                </a:stretch>
              </p:blipFill>
              <p:spPr>
                <a:xfrm>
                  <a:off x="4409804" y="3378502"/>
                  <a:ext cx="214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5D37EAFD-15E7-A17B-6016-0439EE663836}"/>
                    </a:ext>
                  </a:extLst>
                </p14:cNvPr>
                <p14:cNvContentPartPr/>
                <p14:nvPr/>
              </p14:nvContentPartPr>
              <p14:xfrm>
                <a:off x="4445444" y="3422062"/>
                <a:ext cx="180000" cy="26640"/>
              </p14:xfrm>
            </p:contentPart>
          </mc:Choice>
          <mc:Fallback>
            <p:pic>
              <p:nvPicPr>
                <p:cNvPr id="87" name="Freihand 86">
                  <a:extLst>
                    <a:ext uri="{FF2B5EF4-FFF2-40B4-BE49-F238E27FC236}">
                      <a16:creationId xmlns:a16="http://schemas.microsoft.com/office/drawing/2014/main" id="{5D37EAFD-15E7-A17B-6016-0439EE663836}"/>
                    </a:ext>
                  </a:extLst>
                </p:cNvPr>
                <p:cNvPicPr/>
                <p:nvPr/>
              </p:nvPicPr>
              <p:blipFill>
                <a:blip r:embed="rId146"/>
                <a:stretch>
                  <a:fillRect/>
                </a:stretch>
              </p:blipFill>
              <p:spPr>
                <a:xfrm>
                  <a:off x="4436804" y="3413062"/>
                  <a:ext cx="197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F6F39748-CE24-05D2-2E6D-5238C6CFDBD8}"/>
                    </a:ext>
                  </a:extLst>
                </p14:cNvPr>
                <p14:cNvContentPartPr/>
                <p14:nvPr/>
              </p14:nvContentPartPr>
              <p14:xfrm>
                <a:off x="4629764" y="3307942"/>
                <a:ext cx="126720" cy="200520"/>
              </p14:xfrm>
            </p:contentPart>
          </mc:Choice>
          <mc:Fallback>
            <p:pic>
              <p:nvPicPr>
                <p:cNvPr id="88" name="Freihand 87">
                  <a:extLst>
                    <a:ext uri="{FF2B5EF4-FFF2-40B4-BE49-F238E27FC236}">
                      <a16:creationId xmlns:a16="http://schemas.microsoft.com/office/drawing/2014/main" id="{F6F39748-CE24-05D2-2E6D-5238C6CFDBD8}"/>
                    </a:ext>
                  </a:extLst>
                </p:cNvPr>
                <p:cNvPicPr/>
                <p:nvPr/>
              </p:nvPicPr>
              <p:blipFill>
                <a:blip r:embed="rId148"/>
                <a:stretch>
                  <a:fillRect/>
                </a:stretch>
              </p:blipFill>
              <p:spPr>
                <a:xfrm>
                  <a:off x="4620764" y="3298942"/>
                  <a:ext cx="144360" cy="218160"/>
                </a:xfrm>
                <a:prstGeom prst="rect">
                  <a:avLst/>
                </a:prstGeom>
              </p:spPr>
            </p:pic>
          </mc:Fallback>
        </mc:AlternateContent>
      </p:grpSp>
      <p:grpSp>
        <p:nvGrpSpPr>
          <p:cNvPr id="105" name="Gruppieren 104">
            <a:extLst>
              <a:ext uri="{FF2B5EF4-FFF2-40B4-BE49-F238E27FC236}">
                <a16:creationId xmlns:a16="http://schemas.microsoft.com/office/drawing/2014/main" id="{03A5462D-7FF2-86D3-82ED-D3223EDE922F}"/>
              </a:ext>
            </a:extLst>
          </p:cNvPr>
          <p:cNvGrpSpPr/>
          <p:nvPr/>
        </p:nvGrpSpPr>
        <p:grpSpPr>
          <a:xfrm>
            <a:off x="4978604" y="3183382"/>
            <a:ext cx="822600" cy="350280"/>
            <a:chOff x="4978604" y="3183382"/>
            <a:chExt cx="822600" cy="350280"/>
          </a:xfrm>
        </p:grpSpPr>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70098C7F-3F2F-B9A7-1380-D437BAA41E6E}"/>
                    </a:ext>
                  </a:extLst>
                </p14:cNvPr>
                <p14:cNvContentPartPr/>
                <p14:nvPr/>
              </p14:nvContentPartPr>
              <p14:xfrm>
                <a:off x="5062484" y="3258982"/>
                <a:ext cx="31680" cy="203760"/>
              </p14:xfrm>
            </p:contentPart>
          </mc:Choice>
          <mc:Fallback>
            <p:pic>
              <p:nvPicPr>
                <p:cNvPr id="91" name="Freihand 90">
                  <a:extLst>
                    <a:ext uri="{FF2B5EF4-FFF2-40B4-BE49-F238E27FC236}">
                      <a16:creationId xmlns:a16="http://schemas.microsoft.com/office/drawing/2014/main" id="{70098C7F-3F2F-B9A7-1380-D437BAA41E6E}"/>
                    </a:ext>
                  </a:extLst>
                </p:cNvPr>
                <p:cNvPicPr/>
                <p:nvPr/>
              </p:nvPicPr>
              <p:blipFill>
                <a:blip r:embed="rId150"/>
                <a:stretch>
                  <a:fillRect/>
                </a:stretch>
              </p:blipFill>
              <p:spPr>
                <a:xfrm>
                  <a:off x="5053844" y="3249982"/>
                  <a:ext cx="49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B4B14A24-014D-3D61-A527-7F69F9CEF5C6}"/>
                    </a:ext>
                  </a:extLst>
                </p14:cNvPr>
                <p14:cNvContentPartPr/>
                <p14:nvPr/>
              </p14:nvContentPartPr>
              <p14:xfrm>
                <a:off x="4978604" y="3199582"/>
                <a:ext cx="159840" cy="106200"/>
              </p14:xfrm>
            </p:contentPart>
          </mc:Choice>
          <mc:Fallback>
            <p:pic>
              <p:nvPicPr>
                <p:cNvPr id="92" name="Freihand 91">
                  <a:extLst>
                    <a:ext uri="{FF2B5EF4-FFF2-40B4-BE49-F238E27FC236}">
                      <a16:creationId xmlns:a16="http://schemas.microsoft.com/office/drawing/2014/main" id="{B4B14A24-014D-3D61-A527-7F69F9CEF5C6}"/>
                    </a:ext>
                  </a:extLst>
                </p:cNvPr>
                <p:cNvPicPr/>
                <p:nvPr/>
              </p:nvPicPr>
              <p:blipFill>
                <a:blip r:embed="rId152"/>
                <a:stretch>
                  <a:fillRect/>
                </a:stretch>
              </p:blipFill>
              <p:spPr>
                <a:xfrm>
                  <a:off x="4969604" y="3190582"/>
                  <a:ext cx="177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11C47DE5-345D-7B44-AF8A-38C8EAC9CA49}"/>
                    </a:ext>
                  </a:extLst>
                </p14:cNvPr>
                <p14:cNvContentPartPr/>
                <p14:nvPr/>
              </p14:nvContentPartPr>
              <p14:xfrm>
                <a:off x="5116484" y="3325942"/>
                <a:ext cx="195840" cy="112680"/>
              </p14:xfrm>
            </p:contentPart>
          </mc:Choice>
          <mc:Fallback>
            <p:pic>
              <p:nvPicPr>
                <p:cNvPr id="93" name="Freihand 92">
                  <a:extLst>
                    <a:ext uri="{FF2B5EF4-FFF2-40B4-BE49-F238E27FC236}">
                      <a16:creationId xmlns:a16="http://schemas.microsoft.com/office/drawing/2014/main" id="{11C47DE5-345D-7B44-AF8A-38C8EAC9CA49}"/>
                    </a:ext>
                  </a:extLst>
                </p:cNvPr>
                <p:cNvPicPr/>
                <p:nvPr/>
              </p:nvPicPr>
              <p:blipFill>
                <a:blip r:embed="rId154"/>
                <a:stretch>
                  <a:fillRect/>
                </a:stretch>
              </p:blipFill>
              <p:spPr>
                <a:xfrm>
                  <a:off x="5107844" y="3317302"/>
                  <a:ext cx="21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18DB8D4C-BB07-9CEE-B243-0E47C9A9921D}"/>
                    </a:ext>
                  </a:extLst>
                </p14:cNvPr>
                <p14:cNvContentPartPr/>
                <p14:nvPr/>
              </p14:nvContentPartPr>
              <p14:xfrm>
                <a:off x="5310164" y="3183382"/>
                <a:ext cx="181440" cy="223200"/>
              </p14:xfrm>
            </p:contentPart>
          </mc:Choice>
          <mc:Fallback>
            <p:pic>
              <p:nvPicPr>
                <p:cNvPr id="94" name="Freihand 93">
                  <a:extLst>
                    <a:ext uri="{FF2B5EF4-FFF2-40B4-BE49-F238E27FC236}">
                      <a16:creationId xmlns:a16="http://schemas.microsoft.com/office/drawing/2014/main" id="{18DB8D4C-BB07-9CEE-B243-0E47C9A9921D}"/>
                    </a:ext>
                  </a:extLst>
                </p:cNvPr>
                <p:cNvPicPr/>
                <p:nvPr/>
              </p:nvPicPr>
              <p:blipFill>
                <a:blip r:embed="rId156"/>
                <a:stretch>
                  <a:fillRect/>
                </a:stretch>
              </p:blipFill>
              <p:spPr>
                <a:xfrm>
                  <a:off x="5301524" y="3174742"/>
                  <a:ext cx="199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96FA44E4-52CC-00D7-169D-AF5A144CA4E0}"/>
                    </a:ext>
                  </a:extLst>
                </p14:cNvPr>
                <p14:cNvContentPartPr/>
                <p14:nvPr/>
              </p14:nvContentPartPr>
              <p14:xfrm>
                <a:off x="5473244" y="3204622"/>
                <a:ext cx="327960" cy="329040"/>
              </p14:xfrm>
            </p:contentPart>
          </mc:Choice>
          <mc:Fallback>
            <p:pic>
              <p:nvPicPr>
                <p:cNvPr id="95" name="Freihand 94">
                  <a:extLst>
                    <a:ext uri="{FF2B5EF4-FFF2-40B4-BE49-F238E27FC236}">
                      <a16:creationId xmlns:a16="http://schemas.microsoft.com/office/drawing/2014/main" id="{96FA44E4-52CC-00D7-169D-AF5A144CA4E0}"/>
                    </a:ext>
                  </a:extLst>
                </p:cNvPr>
                <p:cNvPicPr/>
                <p:nvPr/>
              </p:nvPicPr>
              <p:blipFill>
                <a:blip r:embed="rId158"/>
                <a:stretch>
                  <a:fillRect/>
                </a:stretch>
              </p:blipFill>
              <p:spPr>
                <a:xfrm>
                  <a:off x="5464604" y="3195622"/>
                  <a:ext cx="345600" cy="34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A551D351-1F98-A927-D298-10B94273A3D3}"/>
                  </a:ext>
                </a:extLst>
              </p14:cNvPr>
              <p14:cNvContentPartPr/>
              <p14:nvPr/>
            </p14:nvContentPartPr>
            <p14:xfrm>
              <a:off x="6664844" y="3255742"/>
              <a:ext cx="78480" cy="57600"/>
            </p14:xfrm>
          </p:contentPart>
        </mc:Choice>
        <mc:Fallback>
          <p:pic>
            <p:nvPicPr>
              <p:cNvPr id="96" name="Freihand 95">
                <a:extLst>
                  <a:ext uri="{FF2B5EF4-FFF2-40B4-BE49-F238E27FC236}">
                    <a16:creationId xmlns:a16="http://schemas.microsoft.com/office/drawing/2014/main" id="{A551D351-1F98-A927-D298-10B94273A3D3}"/>
                  </a:ext>
                </a:extLst>
              </p:cNvPr>
              <p:cNvPicPr/>
              <p:nvPr/>
            </p:nvPicPr>
            <p:blipFill>
              <a:blip r:embed="rId160"/>
              <a:stretch>
                <a:fillRect/>
              </a:stretch>
            </p:blipFill>
            <p:spPr>
              <a:xfrm>
                <a:off x="6655844" y="3247102"/>
                <a:ext cx="96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347EB1E2-7435-896F-199E-076840EEE951}"/>
                  </a:ext>
                </a:extLst>
              </p14:cNvPr>
              <p14:cNvContentPartPr/>
              <p14:nvPr/>
            </p14:nvContentPartPr>
            <p14:xfrm>
              <a:off x="8079284" y="3156022"/>
              <a:ext cx="166680" cy="67320"/>
            </p14:xfrm>
          </p:contentPart>
        </mc:Choice>
        <mc:Fallback>
          <p:pic>
            <p:nvPicPr>
              <p:cNvPr id="97" name="Freihand 96">
                <a:extLst>
                  <a:ext uri="{FF2B5EF4-FFF2-40B4-BE49-F238E27FC236}">
                    <a16:creationId xmlns:a16="http://schemas.microsoft.com/office/drawing/2014/main" id="{347EB1E2-7435-896F-199E-076840EEE951}"/>
                  </a:ext>
                </a:extLst>
              </p:cNvPr>
              <p:cNvPicPr/>
              <p:nvPr/>
            </p:nvPicPr>
            <p:blipFill>
              <a:blip r:embed="rId162"/>
              <a:stretch>
                <a:fillRect/>
              </a:stretch>
            </p:blipFill>
            <p:spPr>
              <a:xfrm>
                <a:off x="8070644" y="3147382"/>
                <a:ext cx="184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9DCBC2B9-C4C4-2FE0-D3AD-3714F2AB7DE4}"/>
                  </a:ext>
                </a:extLst>
              </p14:cNvPr>
              <p14:cNvContentPartPr/>
              <p14:nvPr/>
            </p14:nvContentPartPr>
            <p14:xfrm>
              <a:off x="9664724" y="3156742"/>
              <a:ext cx="95760" cy="86400"/>
            </p14:xfrm>
          </p:contentPart>
        </mc:Choice>
        <mc:Fallback>
          <p:pic>
            <p:nvPicPr>
              <p:cNvPr id="98" name="Freihand 97">
                <a:extLst>
                  <a:ext uri="{FF2B5EF4-FFF2-40B4-BE49-F238E27FC236}">
                    <a16:creationId xmlns:a16="http://schemas.microsoft.com/office/drawing/2014/main" id="{9DCBC2B9-C4C4-2FE0-D3AD-3714F2AB7DE4}"/>
                  </a:ext>
                </a:extLst>
              </p:cNvPr>
              <p:cNvPicPr/>
              <p:nvPr/>
            </p:nvPicPr>
            <p:blipFill>
              <a:blip r:embed="rId164"/>
              <a:stretch>
                <a:fillRect/>
              </a:stretch>
            </p:blipFill>
            <p:spPr>
              <a:xfrm>
                <a:off x="9655724" y="3147742"/>
                <a:ext cx="113400" cy="104040"/>
              </a:xfrm>
              <a:prstGeom prst="rect">
                <a:avLst/>
              </a:prstGeom>
            </p:spPr>
          </p:pic>
        </mc:Fallback>
      </mc:AlternateContent>
      <p:grpSp>
        <p:nvGrpSpPr>
          <p:cNvPr id="104" name="Gruppieren 103">
            <a:extLst>
              <a:ext uri="{FF2B5EF4-FFF2-40B4-BE49-F238E27FC236}">
                <a16:creationId xmlns:a16="http://schemas.microsoft.com/office/drawing/2014/main" id="{F4535773-5B09-BB93-FE7C-91E6B499C09D}"/>
              </a:ext>
            </a:extLst>
          </p:cNvPr>
          <p:cNvGrpSpPr/>
          <p:nvPr/>
        </p:nvGrpSpPr>
        <p:grpSpPr>
          <a:xfrm>
            <a:off x="10108244" y="2996902"/>
            <a:ext cx="1137600" cy="428760"/>
            <a:chOff x="10108244" y="2996902"/>
            <a:chExt cx="1137600" cy="428760"/>
          </a:xfrm>
        </p:grpSpPr>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CE933EBE-436D-8450-B172-256C2775CD03}"/>
                    </a:ext>
                  </a:extLst>
                </p14:cNvPr>
                <p14:cNvContentPartPr/>
                <p14:nvPr/>
              </p14:nvContentPartPr>
              <p14:xfrm>
                <a:off x="10108244" y="3019942"/>
                <a:ext cx="190080" cy="183240"/>
              </p14:xfrm>
            </p:contentPart>
          </mc:Choice>
          <mc:Fallback>
            <p:pic>
              <p:nvPicPr>
                <p:cNvPr id="99" name="Freihand 98">
                  <a:extLst>
                    <a:ext uri="{FF2B5EF4-FFF2-40B4-BE49-F238E27FC236}">
                      <a16:creationId xmlns:a16="http://schemas.microsoft.com/office/drawing/2014/main" id="{CE933EBE-436D-8450-B172-256C2775CD03}"/>
                    </a:ext>
                  </a:extLst>
                </p:cNvPr>
                <p:cNvPicPr/>
                <p:nvPr/>
              </p:nvPicPr>
              <p:blipFill>
                <a:blip r:embed="rId166"/>
                <a:stretch>
                  <a:fillRect/>
                </a:stretch>
              </p:blipFill>
              <p:spPr>
                <a:xfrm>
                  <a:off x="10099244" y="3011302"/>
                  <a:ext cx="207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8E06054E-AFAD-67BD-928B-B3E6DB728261}"/>
                    </a:ext>
                  </a:extLst>
                </p14:cNvPr>
                <p14:cNvContentPartPr/>
                <p14:nvPr/>
              </p14:nvContentPartPr>
              <p14:xfrm>
                <a:off x="10239644" y="3003022"/>
                <a:ext cx="129960" cy="203040"/>
              </p14:xfrm>
            </p:contentPart>
          </mc:Choice>
          <mc:Fallback>
            <p:pic>
              <p:nvPicPr>
                <p:cNvPr id="100" name="Freihand 99">
                  <a:extLst>
                    <a:ext uri="{FF2B5EF4-FFF2-40B4-BE49-F238E27FC236}">
                      <a16:creationId xmlns:a16="http://schemas.microsoft.com/office/drawing/2014/main" id="{8E06054E-AFAD-67BD-928B-B3E6DB728261}"/>
                    </a:ext>
                  </a:extLst>
                </p:cNvPr>
                <p:cNvPicPr/>
                <p:nvPr/>
              </p:nvPicPr>
              <p:blipFill>
                <a:blip r:embed="rId168"/>
                <a:stretch>
                  <a:fillRect/>
                </a:stretch>
              </p:blipFill>
              <p:spPr>
                <a:xfrm>
                  <a:off x="10230644" y="2994022"/>
                  <a:ext cx="147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81784A62-0715-2863-8BD9-C6C6AF06DF08}"/>
                    </a:ext>
                  </a:extLst>
                </p14:cNvPr>
                <p14:cNvContentPartPr/>
                <p14:nvPr/>
              </p14:nvContentPartPr>
              <p14:xfrm>
                <a:off x="10393364" y="3076822"/>
                <a:ext cx="162720" cy="126360"/>
              </p14:xfrm>
            </p:contentPart>
          </mc:Choice>
          <mc:Fallback>
            <p:pic>
              <p:nvPicPr>
                <p:cNvPr id="101" name="Freihand 100">
                  <a:extLst>
                    <a:ext uri="{FF2B5EF4-FFF2-40B4-BE49-F238E27FC236}">
                      <a16:creationId xmlns:a16="http://schemas.microsoft.com/office/drawing/2014/main" id="{81784A62-0715-2863-8BD9-C6C6AF06DF08}"/>
                    </a:ext>
                  </a:extLst>
                </p:cNvPr>
                <p:cNvPicPr/>
                <p:nvPr/>
              </p:nvPicPr>
              <p:blipFill>
                <a:blip r:embed="rId170"/>
                <a:stretch>
                  <a:fillRect/>
                </a:stretch>
              </p:blipFill>
              <p:spPr>
                <a:xfrm>
                  <a:off x="10384364" y="3068182"/>
                  <a:ext cx="180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EDA62E7B-65EF-72BC-D5C9-57C20389D9F8}"/>
                    </a:ext>
                  </a:extLst>
                </p14:cNvPr>
                <p14:cNvContentPartPr/>
                <p14:nvPr/>
              </p14:nvContentPartPr>
              <p14:xfrm>
                <a:off x="10567604" y="3035062"/>
                <a:ext cx="35280" cy="41760"/>
              </p14:xfrm>
            </p:contentPart>
          </mc:Choice>
          <mc:Fallback>
            <p:pic>
              <p:nvPicPr>
                <p:cNvPr id="102" name="Freihand 101">
                  <a:extLst>
                    <a:ext uri="{FF2B5EF4-FFF2-40B4-BE49-F238E27FC236}">
                      <a16:creationId xmlns:a16="http://schemas.microsoft.com/office/drawing/2014/main" id="{EDA62E7B-65EF-72BC-D5C9-57C20389D9F8}"/>
                    </a:ext>
                  </a:extLst>
                </p:cNvPr>
                <p:cNvPicPr/>
                <p:nvPr/>
              </p:nvPicPr>
              <p:blipFill>
                <a:blip r:embed="rId172"/>
                <a:stretch>
                  <a:fillRect/>
                </a:stretch>
              </p:blipFill>
              <p:spPr>
                <a:xfrm>
                  <a:off x="10558964" y="3026062"/>
                  <a:ext cx="52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3F331447-3361-43F2-E09F-562D2512F938}"/>
                    </a:ext>
                  </a:extLst>
                </p14:cNvPr>
                <p14:cNvContentPartPr/>
                <p14:nvPr/>
              </p14:nvContentPartPr>
              <p14:xfrm>
                <a:off x="10616564" y="2996902"/>
                <a:ext cx="629280" cy="428760"/>
              </p14:xfrm>
            </p:contentPart>
          </mc:Choice>
          <mc:Fallback>
            <p:pic>
              <p:nvPicPr>
                <p:cNvPr id="103" name="Freihand 102">
                  <a:extLst>
                    <a:ext uri="{FF2B5EF4-FFF2-40B4-BE49-F238E27FC236}">
                      <a16:creationId xmlns:a16="http://schemas.microsoft.com/office/drawing/2014/main" id="{3F331447-3361-43F2-E09F-562D2512F938}"/>
                    </a:ext>
                  </a:extLst>
                </p:cNvPr>
                <p:cNvPicPr/>
                <p:nvPr/>
              </p:nvPicPr>
              <p:blipFill>
                <a:blip r:embed="rId174"/>
                <a:stretch>
                  <a:fillRect/>
                </a:stretch>
              </p:blipFill>
              <p:spPr>
                <a:xfrm>
                  <a:off x="10607924" y="2987902"/>
                  <a:ext cx="646920" cy="446400"/>
                </a:xfrm>
                <a:prstGeom prst="rect">
                  <a:avLst/>
                </a:prstGeom>
              </p:spPr>
            </p:pic>
          </mc:Fallback>
        </mc:AlternateContent>
      </p:gr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mc:AlternateContent xmlns:mc="http://schemas.openxmlformats.org/markup-compatibility/2006">
        <mc:Choice xmlns:p14="http://schemas.microsoft.com/office/powerpoint/2010/main" Requires="p14">
          <p:contentPart p14:bwMode="auto" r:id="rId4">
            <p14:nvContentPartPr>
              <p14:cNvPr id="18" name="Freihand 17">
                <a:extLst>
                  <a:ext uri="{FF2B5EF4-FFF2-40B4-BE49-F238E27FC236}">
                    <a16:creationId xmlns:a16="http://schemas.microsoft.com/office/drawing/2014/main" id="{81FB48D1-7EF6-086D-5CE8-B744E6238B88}"/>
                  </a:ext>
                </a:extLst>
              </p14:cNvPr>
              <p14:cNvContentPartPr/>
              <p14:nvPr/>
            </p14:nvContentPartPr>
            <p14:xfrm>
              <a:off x="3442844" y="1365742"/>
              <a:ext cx="770760" cy="59760"/>
            </p14:xfrm>
          </p:contentPart>
        </mc:Choice>
        <mc:Fallback>
          <p:pic>
            <p:nvPicPr>
              <p:cNvPr id="18" name="Freihand 17">
                <a:extLst>
                  <a:ext uri="{FF2B5EF4-FFF2-40B4-BE49-F238E27FC236}">
                    <a16:creationId xmlns:a16="http://schemas.microsoft.com/office/drawing/2014/main" id="{81FB48D1-7EF6-086D-5CE8-B744E6238B88}"/>
                  </a:ext>
                </a:extLst>
              </p:cNvPr>
              <p:cNvPicPr/>
              <p:nvPr/>
            </p:nvPicPr>
            <p:blipFill>
              <a:blip r:embed="rId5"/>
              <a:stretch>
                <a:fillRect/>
              </a:stretch>
            </p:blipFill>
            <p:spPr>
              <a:xfrm>
                <a:off x="3433844" y="1356742"/>
                <a:ext cx="788400" cy="77400"/>
              </a:xfrm>
              <a:prstGeom prst="rect">
                <a:avLst/>
              </a:prstGeom>
            </p:spPr>
          </p:pic>
        </mc:Fallback>
      </mc:AlternateContent>
      <p:grpSp>
        <p:nvGrpSpPr>
          <p:cNvPr id="36" name="Gruppieren 35">
            <a:extLst>
              <a:ext uri="{FF2B5EF4-FFF2-40B4-BE49-F238E27FC236}">
                <a16:creationId xmlns:a16="http://schemas.microsoft.com/office/drawing/2014/main" id="{50E2F7CB-A813-A33B-B77D-6EFAE02985B2}"/>
              </a:ext>
            </a:extLst>
          </p:cNvPr>
          <p:cNvGrpSpPr/>
          <p:nvPr/>
        </p:nvGrpSpPr>
        <p:grpSpPr>
          <a:xfrm>
            <a:off x="371324" y="2546182"/>
            <a:ext cx="3731400" cy="460440"/>
            <a:chOff x="371324" y="2546182"/>
            <a:chExt cx="3731400" cy="46044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8A99C24B-B746-E9D8-7C85-879F87A782F1}"/>
                    </a:ext>
                  </a:extLst>
                </p14:cNvPr>
                <p14:cNvContentPartPr/>
                <p14:nvPr/>
              </p14:nvContentPartPr>
              <p14:xfrm>
                <a:off x="451244" y="2682622"/>
                <a:ext cx="19080" cy="206640"/>
              </p14:xfrm>
            </p:contentPart>
          </mc:Choice>
          <mc:Fallback>
            <p:pic>
              <p:nvPicPr>
                <p:cNvPr id="2" name="Freihand 1">
                  <a:extLst>
                    <a:ext uri="{FF2B5EF4-FFF2-40B4-BE49-F238E27FC236}">
                      <a16:creationId xmlns:a16="http://schemas.microsoft.com/office/drawing/2014/main" id="{8A99C24B-B746-E9D8-7C85-879F87A782F1}"/>
                    </a:ext>
                  </a:extLst>
                </p:cNvPr>
                <p:cNvPicPr/>
                <p:nvPr/>
              </p:nvPicPr>
              <p:blipFill>
                <a:blip r:embed="rId7"/>
                <a:stretch>
                  <a:fillRect/>
                </a:stretch>
              </p:blipFill>
              <p:spPr>
                <a:xfrm>
                  <a:off x="442604" y="2673622"/>
                  <a:ext cx="36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7069C3A3-64EC-C41F-18CF-F98C8D22E59C}"/>
                    </a:ext>
                  </a:extLst>
                </p14:cNvPr>
                <p14:cNvContentPartPr/>
                <p14:nvPr/>
              </p14:nvContentPartPr>
              <p14:xfrm>
                <a:off x="371324" y="2638702"/>
                <a:ext cx="182520" cy="143280"/>
              </p14:xfrm>
            </p:contentPart>
          </mc:Choice>
          <mc:Fallback>
            <p:pic>
              <p:nvPicPr>
                <p:cNvPr id="3" name="Freihand 2">
                  <a:extLst>
                    <a:ext uri="{FF2B5EF4-FFF2-40B4-BE49-F238E27FC236}">
                      <a16:creationId xmlns:a16="http://schemas.microsoft.com/office/drawing/2014/main" id="{7069C3A3-64EC-C41F-18CF-F98C8D22E59C}"/>
                    </a:ext>
                  </a:extLst>
                </p:cNvPr>
                <p:cNvPicPr/>
                <p:nvPr/>
              </p:nvPicPr>
              <p:blipFill>
                <a:blip r:embed="rId9"/>
                <a:stretch>
                  <a:fillRect/>
                </a:stretch>
              </p:blipFill>
              <p:spPr>
                <a:xfrm>
                  <a:off x="362324" y="2630062"/>
                  <a:ext cx="200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8CF92B68-0927-348D-FA6E-F7FCD0667464}"/>
                    </a:ext>
                  </a:extLst>
                </p14:cNvPr>
                <p14:cNvContentPartPr/>
                <p14:nvPr/>
              </p14:nvContentPartPr>
              <p14:xfrm>
                <a:off x="575084" y="2776582"/>
                <a:ext cx="69840" cy="123840"/>
              </p14:xfrm>
            </p:contentPart>
          </mc:Choice>
          <mc:Fallback>
            <p:pic>
              <p:nvPicPr>
                <p:cNvPr id="4" name="Freihand 3">
                  <a:extLst>
                    <a:ext uri="{FF2B5EF4-FFF2-40B4-BE49-F238E27FC236}">
                      <a16:creationId xmlns:a16="http://schemas.microsoft.com/office/drawing/2014/main" id="{8CF92B68-0927-348D-FA6E-F7FCD0667464}"/>
                    </a:ext>
                  </a:extLst>
                </p:cNvPr>
                <p:cNvPicPr/>
                <p:nvPr/>
              </p:nvPicPr>
              <p:blipFill>
                <a:blip r:embed="rId11"/>
                <a:stretch>
                  <a:fillRect/>
                </a:stretch>
              </p:blipFill>
              <p:spPr>
                <a:xfrm>
                  <a:off x="566444" y="2767582"/>
                  <a:ext cx="87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4C3F164E-7B49-D39C-9032-FE66B962FA3C}"/>
                    </a:ext>
                  </a:extLst>
                </p14:cNvPr>
                <p14:cNvContentPartPr/>
                <p14:nvPr/>
              </p14:nvContentPartPr>
              <p14:xfrm>
                <a:off x="678404" y="2784142"/>
                <a:ext cx="55440" cy="91080"/>
              </p14:xfrm>
            </p:contentPart>
          </mc:Choice>
          <mc:Fallback>
            <p:pic>
              <p:nvPicPr>
                <p:cNvPr id="6" name="Freihand 5">
                  <a:extLst>
                    <a:ext uri="{FF2B5EF4-FFF2-40B4-BE49-F238E27FC236}">
                      <a16:creationId xmlns:a16="http://schemas.microsoft.com/office/drawing/2014/main" id="{4C3F164E-7B49-D39C-9032-FE66B962FA3C}"/>
                    </a:ext>
                  </a:extLst>
                </p:cNvPr>
                <p:cNvPicPr/>
                <p:nvPr/>
              </p:nvPicPr>
              <p:blipFill>
                <a:blip r:embed="rId13"/>
                <a:stretch>
                  <a:fillRect/>
                </a:stretch>
              </p:blipFill>
              <p:spPr>
                <a:xfrm>
                  <a:off x="669404" y="2775502"/>
                  <a:ext cx="73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7DCB8AE6-014C-778F-02CA-7BDF961890CA}"/>
                    </a:ext>
                  </a:extLst>
                </p14:cNvPr>
                <p14:cNvContentPartPr/>
                <p14:nvPr/>
              </p14:nvContentPartPr>
              <p14:xfrm>
                <a:off x="590204" y="2801782"/>
                <a:ext cx="133200" cy="119880"/>
              </p14:xfrm>
            </p:contentPart>
          </mc:Choice>
          <mc:Fallback>
            <p:pic>
              <p:nvPicPr>
                <p:cNvPr id="7" name="Freihand 6">
                  <a:extLst>
                    <a:ext uri="{FF2B5EF4-FFF2-40B4-BE49-F238E27FC236}">
                      <a16:creationId xmlns:a16="http://schemas.microsoft.com/office/drawing/2014/main" id="{7DCB8AE6-014C-778F-02CA-7BDF961890CA}"/>
                    </a:ext>
                  </a:extLst>
                </p:cNvPr>
                <p:cNvPicPr/>
                <p:nvPr/>
              </p:nvPicPr>
              <p:blipFill>
                <a:blip r:embed="rId15"/>
                <a:stretch>
                  <a:fillRect/>
                </a:stretch>
              </p:blipFill>
              <p:spPr>
                <a:xfrm>
                  <a:off x="581204" y="2793142"/>
                  <a:ext cx="150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09E238E4-B654-7820-47F3-3E73CB29715A}"/>
                    </a:ext>
                  </a:extLst>
                </p14:cNvPr>
                <p14:cNvContentPartPr/>
                <p14:nvPr/>
              </p14:nvContentPartPr>
              <p14:xfrm>
                <a:off x="742844" y="2688742"/>
                <a:ext cx="416880" cy="190440"/>
              </p14:xfrm>
            </p:contentPart>
          </mc:Choice>
          <mc:Fallback>
            <p:pic>
              <p:nvPicPr>
                <p:cNvPr id="8" name="Freihand 7">
                  <a:extLst>
                    <a:ext uri="{FF2B5EF4-FFF2-40B4-BE49-F238E27FC236}">
                      <a16:creationId xmlns:a16="http://schemas.microsoft.com/office/drawing/2014/main" id="{09E238E4-B654-7820-47F3-3E73CB29715A}"/>
                    </a:ext>
                  </a:extLst>
                </p:cNvPr>
                <p:cNvPicPr/>
                <p:nvPr/>
              </p:nvPicPr>
              <p:blipFill>
                <a:blip r:embed="rId17"/>
                <a:stretch>
                  <a:fillRect/>
                </a:stretch>
              </p:blipFill>
              <p:spPr>
                <a:xfrm>
                  <a:off x="733844" y="2679742"/>
                  <a:ext cx="434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23FCC7A1-6915-504D-3945-C7F752401FC0}"/>
                    </a:ext>
                  </a:extLst>
                </p14:cNvPr>
                <p14:cNvContentPartPr/>
                <p14:nvPr/>
              </p14:nvContentPartPr>
              <p14:xfrm>
                <a:off x="1178804" y="2760742"/>
                <a:ext cx="162000" cy="245880"/>
              </p14:xfrm>
            </p:contentPart>
          </mc:Choice>
          <mc:Fallback>
            <p:pic>
              <p:nvPicPr>
                <p:cNvPr id="9" name="Freihand 8">
                  <a:extLst>
                    <a:ext uri="{FF2B5EF4-FFF2-40B4-BE49-F238E27FC236}">
                      <a16:creationId xmlns:a16="http://schemas.microsoft.com/office/drawing/2014/main" id="{23FCC7A1-6915-504D-3945-C7F752401FC0}"/>
                    </a:ext>
                  </a:extLst>
                </p:cNvPr>
                <p:cNvPicPr/>
                <p:nvPr/>
              </p:nvPicPr>
              <p:blipFill>
                <a:blip r:embed="rId19"/>
                <a:stretch>
                  <a:fillRect/>
                </a:stretch>
              </p:blipFill>
              <p:spPr>
                <a:xfrm>
                  <a:off x="1169804" y="2752102"/>
                  <a:ext cx="179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B1B9C2DA-5A4C-6F63-7E70-F6CA3A892D09}"/>
                    </a:ext>
                  </a:extLst>
                </p14:cNvPr>
                <p14:cNvContentPartPr/>
                <p14:nvPr/>
              </p14:nvContentPartPr>
              <p14:xfrm>
                <a:off x="1347284" y="2773342"/>
                <a:ext cx="64440" cy="84960"/>
              </p14:xfrm>
            </p:contentPart>
          </mc:Choice>
          <mc:Fallback>
            <p:pic>
              <p:nvPicPr>
                <p:cNvPr id="10" name="Freihand 9">
                  <a:extLst>
                    <a:ext uri="{FF2B5EF4-FFF2-40B4-BE49-F238E27FC236}">
                      <a16:creationId xmlns:a16="http://schemas.microsoft.com/office/drawing/2014/main" id="{B1B9C2DA-5A4C-6F63-7E70-F6CA3A892D09}"/>
                    </a:ext>
                  </a:extLst>
                </p:cNvPr>
                <p:cNvPicPr/>
                <p:nvPr/>
              </p:nvPicPr>
              <p:blipFill>
                <a:blip r:embed="rId21"/>
                <a:stretch>
                  <a:fillRect/>
                </a:stretch>
              </p:blipFill>
              <p:spPr>
                <a:xfrm>
                  <a:off x="1338644" y="2764342"/>
                  <a:ext cx="8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5A29598E-2E16-D45C-2C5F-5211BC3C6061}"/>
                    </a:ext>
                  </a:extLst>
                </p14:cNvPr>
                <p14:cNvContentPartPr/>
                <p14:nvPr/>
              </p14:nvContentPartPr>
              <p14:xfrm>
                <a:off x="1457444" y="2662462"/>
                <a:ext cx="19800" cy="163440"/>
              </p14:xfrm>
            </p:contentPart>
          </mc:Choice>
          <mc:Fallback>
            <p:pic>
              <p:nvPicPr>
                <p:cNvPr id="11" name="Freihand 10">
                  <a:extLst>
                    <a:ext uri="{FF2B5EF4-FFF2-40B4-BE49-F238E27FC236}">
                      <a16:creationId xmlns:a16="http://schemas.microsoft.com/office/drawing/2014/main" id="{5A29598E-2E16-D45C-2C5F-5211BC3C6061}"/>
                    </a:ext>
                  </a:extLst>
                </p:cNvPr>
                <p:cNvPicPr/>
                <p:nvPr/>
              </p:nvPicPr>
              <p:blipFill>
                <a:blip r:embed="rId23"/>
                <a:stretch>
                  <a:fillRect/>
                </a:stretch>
              </p:blipFill>
              <p:spPr>
                <a:xfrm>
                  <a:off x="1448804" y="2653462"/>
                  <a:ext cx="37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94D8A713-070D-3C45-2688-B89DA48B4140}"/>
                    </a:ext>
                  </a:extLst>
                </p14:cNvPr>
                <p14:cNvContentPartPr/>
                <p14:nvPr/>
              </p14:nvContentPartPr>
              <p14:xfrm>
                <a:off x="1596764" y="2742382"/>
                <a:ext cx="12240" cy="88200"/>
              </p14:xfrm>
            </p:contentPart>
          </mc:Choice>
          <mc:Fallback>
            <p:pic>
              <p:nvPicPr>
                <p:cNvPr id="12" name="Freihand 11">
                  <a:extLst>
                    <a:ext uri="{FF2B5EF4-FFF2-40B4-BE49-F238E27FC236}">
                      <a16:creationId xmlns:a16="http://schemas.microsoft.com/office/drawing/2014/main" id="{94D8A713-070D-3C45-2688-B89DA48B4140}"/>
                    </a:ext>
                  </a:extLst>
                </p:cNvPr>
                <p:cNvPicPr/>
                <p:nvPr/>
              </p:nvPicPr>
              <p:blipFill>
                <a:blip r:embed="rId25"/>
                <a:stretch>
                  <a:fillRect/>
                </a:stretch>
              </p:blipFill>
              <p:spPr>
                <a:xfrm>
                  <a:off x="1588124" y="2733742"/>
                  <a:ext cx="29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E7294B3C-CC69-8AC9-3B04-847A026996EA}"/>
                    </a:ext>
                  </a:extLst>
                </p14:cNvPr>
                <p14:cNvContentPartPr/>
                <p14:nvPr/>
              </p14:nvContentPartPr>
              <p14:xfrm>
                <a:off x="1587044" y="2607382"/>
                <a:ext cx="105120" cy="222120"/>
              </p14:xfrm>
            </p:contentPart>
          </mc:Choice>
          <mc:Fallback>
            <p:pic>
              <p:nvPicPr>
                <p:cNvPr id="19" name="Freihand 18">
                  <a:extLst>
                    <a:ext uri="{FF2B5EF4-FFF2-40B4-BE49-F238E27FC236}">
                      <a16:creationId xmlns:a16="http://schemas.microsoft.com/office/drawing/2014/main" id="{E7294B3C-CC69-8AC9-3B04-847A026996EA}"/>
                    </a:ext>
                  </a:extLst>
                </p:cNvPr>
                <p:cNvPicPr/>
                <p:nvPr/>
              </p:nvPicPr>
              <p:blipFill>
                <a:blip r:embed="rId27"/>
                <a:stretch>
                  <a:fillRect/>
                </a:stretch>
              </p:blipFill>
              <p:spPr>
                <a:xfrm>
                  <a:off x="1578404" y="2598742"/>
                  <a:ext cx="122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9DB0F510-7FA0-5C90-2E20-8053D533FBD7}"/>
                    </a:ext>
                  </a:extLst>
                </p14:cNvPr>
                <p14:cNvContentPartPr/>
                <p14:nvPr/>
              </p14:nvContentPartPr>
              <p14:xfrm>
                <a:off x="1719164" y="2745262"/>
                <a:ext cx="349560" cy="70200"/>
              </p14:xfrm>
            </p:contentPart>
          </mc:Choice>
          <mc:Fallback>
            <p:pic>
              <p:nvPicPr>
                <p:cNvPr id="22" name="Freihand 21">
                  <a:extLst>
                    <a:ext uri="{FF2B5EF4-FFF2-40B4-BE49-F238E27FC236}">
                      <a16:creationId xmlns:a16="http://schemas.microsoft.com/office/drawing/2014/main" id="{9DB0F510-7FA0-5C90-2E20-8053D533FBD7}"/>
                    </a:ext>
                  </a:extLst>
                </p:cNvPr>
                <p:cNvPicPr/>
                <p:nvPr/>
              </p:nvPicPr>
              <p:blipFill>
                <a:blip r:embed="rId29"/>
                <a:stretch>
                  <a:fillRect/>
                </a:stretch>
              </p:blipFill>
              <p:spPr>
                <a:xfrm>
                  <a:off x="1710164" y="2736622"/>
                  <a:ext cx="36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81CCF00C-B377-83A3-BE7E-782D80E5C5EC}"/>
                    </a:ext>
                  </a:extLst>
                </p14:cNvPr>
                <p14:cNvContentPartPr/>
                <p14:nvPr/>
              </p14:nvContentPartPr>
              <p14:xfrm>
                <a:off x="2117684" y="2588662"/>
                <a:ext cx="279000" cy="178560"/>
              </p14:xfrm>
            </p:contentPart>
          </mc:Choice>
          <mc:Fallback>
            <p:pic>
              <p:nvPicPr>
                <p:cNvPr id="23" name="Freihand 22">
                  <a:extLst>
                    <a:ext uri="{FF2B5EF4-FFF2-40B4-BE49-F238E27FC236}">
                      <a16:creationId xmlns:a16="http://schemas.microsoft.com/office/drawing/2014/main" id="{81CCF00C-B377-83A3-BE7E-782D80E5C5EC}"/>
                    </a:ext>
                  </a:extLst>
                </p:cNvPr>
                <p:cNvPicPr/>
                <p:nvPr/>
              </p:nvPicPr>
              <p:blipFill>
                <a:blip r:embed="rId31"/>
                <a:stretch>
                  <a:fillRect/>
                </a:stretch>
              </p:blipFill>
              <p:spPr>
                <a:xfrm>
                  <a:off x="2109044" y="2579662"/>
                  <a:ext cx="296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CAF3903F-6701-6494-4AAE-3E4656893C0A}"/>
                    </a:ext>
                  </a:extLst>
                </p14:cNvPr>
                <p14:cNvContentPartPr/>
                <p14:nvPr/>
              </p14:nvContentPartPr>
              <p14:xfrm>
                <a:off x="2577404" y="2580022"/>
                <a:ext cx="294120" cy="223560"/>
              </p14:xfrm>
            </p:contentPart>
          </mc:Choice>
          <mc:Fallback>
            <p:pic>
              <p:nvPicPr>
                <p:cNvPr id="24" name="Freihand 23">
                  <a:extLst>
                    <a:ext uri="{FF2B5EF4-FFF2-40B4-BE49-F238E27FC236}">
                      <a16:creationId xmlns:a16="http://schemas.microsoft.com/office/drawing/2014/main" id="{CAF3903F-6701-6494-4AAE-3E4656893C0A}"/>
                    </a:ext>
                  </a:extLst>
                </p:cNvPr>
                <p:cNvPicPr/>
                <p:nvPr/>
              </p:nvPicPr>
              <p:blipFill>
                <a:blip r:embed="rId33"/>
                <a:stretch>
                  <a:fillRect/>
                </a:stretch>
              </p:blipFill>
              <p:spPr>
                <a:xfrm>
                  <a:off x="2568404" y="2571022"/>
                  <a:ext cx="311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AD43B75B-9AFC-B01F-56D0-69BDEB21A5CB}"/>
                    </a:ext>
                  </a:extLst>
                </p14:cNvPr>
                <p14:cNvContentPartPr/>
                <p14:nvPr/>
              </p14:nvContentPartPr>
              <p14:xfrm>
                <a:off x="2785124" y="2603422"/>
                <a:ext cx="27360" cy="14400"/>
              </p14:xfrm>
            </p:contentPart>
          </mc:Choice>
          <mc:Fallback>
            <p:pic>
              <p:nvPicPr>
                <p:cNvPr id="25" name="Freihand 24">
                  <a:extLst>
                    <a:ext uri="{FF2B5EF4-FFF2-40B4-BE49-F238E27FC236}">
                      <a16:creationId xmlns:a16="http://schemas.microsoft.com/office/drawing/2014/main" id="{AD43B75B-9AFC-B01F-56D0-69BDEB21A5CB}"/>
                    </a:ext>
                  </a:extLst>
                </p:cNvPr>
                <p:cNvPicPr/>
                <p:nvPr/>
              </p:nvPicPr>
              <p:blipFill>
                <a:blip r:embed="rId35"/>
                <a:stretch>
                  <a:fillRect/>
                </a:stretch>
              </p:blipFill>
              <p:spPr>
                <a:xfrm>
                  <a:off x="2776124" y="2594782"/>
                  <a:ext cx="4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3D6780DB-EEA1-DA33-47DF-6EBDD669A41A}"/>
                    </a:ext>
                  </a:extLst>
                </p14:cNvPr>
                <p14:cNvContentPartPr/>
                <p14:nvPr/>
              </p14:nvContentPartPr>
              <p14:xfrm>
                <a:off x="3047564" y="2567062"/>
                <a:ext cx="152640" cy="184320"/>
              </p14:xfrm>
            </p:contentPart>
          </mc:Choice>
          <mc:Fallback>
            <p:pic>
              <p:nvPicPr>
                <p:cNvPr id="26" name="Freihand 25">
                  <a:extLst>
                    <a:ext uri="{FF2B5EF4-FFF2-40B4-BE49-F238E27FC236}">
                      <a16:creationId xmlns:a16="http://schemas.microsoft.com/office/drawing/2014/main" id="{3D6780DB-EEA1-DA33-47DF-6EBDD669A41A}"/>
                    </a:ext>
                  </a:extLst>
                </p:cNvPr>
                <p:cNvPicPr/>
                <p:nvPr/>
              </p:nvPicPr>
              <p:blipFill>
                <a:blip r:embed="rId37"/>
                <a:stretch>
                  <a:fillRect/>
                </a:stretch>
              </p:blipFill>
              <p:spPr>
                <a:xfrm>
                  <a:off x="3038564" y="2558422"/>
                  <a:ext cx="170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A4B08A41-E9C5-AE5A-4A28-292AFC35D7EB}"/>
                    </a:ext>
                  </a:extLst>
                </p14:cNvPr>
                <p14:cNvContentPartPr/>
                <p14:nvPr/>
              </p14:nvContentPartPr>
              <p14:xfrm>
                <a:off x="3248804" y="2561662"/>
                <a:ext cx="98640" cy="176760"/>
              </p14:xfrm>
            </p:contentPart>
          </mc:Choice>
          <mc:Fallback>
            <p:pic>
              <p:nvPicPr>
                <p:cNvPr id="27" name="Freihand 26">
                  <a:extLst>
                    <a:ext uri="{FF2B5EF4-FFF2-40B4-BE49-F238E27FC236}">
                      <a16:creationId xmlns:a16="http://schemas.microsoft.com/office/drawing/2014/main" id="{A4B08A41-E9C5-AE5A-4A28-292AFC35D7EB}"/>
                    </a:ext>
                  </a:extLst>
                </p:cNvPr>
                <p:cNvPicPr/>
                <p:nvPr/>
              </p:nvPicPr>
              <p:blipFill>
                <a:blip r:embed="rId39"/>
                <a:stretch>
                  <a:fillRect/>
                </a:stretch>
              </p:blipFill>
              <p:spPr>
                <a:xfrm>
                  <a:off x="3240164" y="2553022"/>
                  <a:ext cx="116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11B60D67-59D2-7E46-20A0-6D7189650925}"/>
                    </a:ext>
                  </a:extLst>
                </p14:cNvPr>
                <p14:cNvContentPartPr/>
                <p14:nvPr/>
              </p14:nvContentPartPr>
              <p14:xfrm>
                <a:off x="3506564" y="2579302"/>
                <a:ext cx="243000" cy="142200"/>
              </p14:xfrm>
            </p:contentPart>
          </mc:Choice>
          <mc:Fallback>
            <p:pic>
              <p:nvPicPr>
                <p:cNvPr id="28" name="Freihand 27">
                  <a:extLst>
                    <a:ext uri="{FF2B5EF4-FFF2-40B4-BE49-F238E27FC236}">
                      <a16:creationId xmlns:a16="http://schemas.microsoft.com/office/drawing/2014/main" id="{11B60D67-59D2-7E46-20A0-6D7189650925}"/>
                    </a:ext>
                  </a:extLst>
                </p:cNvPr>
                <p:cNvPicPr/>
                <p:nvPr/>
              </p:nvPicPr>
              <p:blipFill>
                <a:blip r:embed="rId41"/>
                <a:stretch>
                  <a:fillRect/>
                </a:stretch>
              </p:blipFill>
              <p:spPr>
                <a:xfrm>
                  <a:off x="3497564" y="2570662"/>
                  <a:ext cx="260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B9A07D42-A464-05E7-6303-A74D57E11988}"/>
                    </a:ext>
                  </a:extLst>
                </p14:cNvPr>
                <p14:cNvContentPartPr/>
                <p14:nvPr/>
              </p14:nvContentPartPr>
              <p14:xfrm>
                <a:off x="3801044" y="2607742"/>
                <a:ext cx="167040" cy="109440"/>
              </p14:xfrm>
            </p:contentPart>
          </mc:Choice>
          <mc:Fallback>
            <p:pic>
              <p:nvPicPr>
                <p:cNvPr id="29" name="Freihand 28">
                  <a:extLst>
                    <a:ext uri="{FF2B5EF4-FFF2-40B4-BE49-F238E27FC236}">
                      <a16:creationId xmlns:a16="http://schemas.microsoft.com/office/drawing/2014/main" id="{B9A07D42-A464-05E7-6303-A74D57E11988}"/>
                    </a:ext>
                  </a:extLst>
                </p:cNvPr>
                <p:cNvPicPr/>
                <p:nvPr/>
              </p:nvPicPr>
              <p:blipFill>
                <a:blip r:embed="rId43"/>
                <a:stretch>
                  <a:fillRect/>
                </a:stretch>
              </p:blipFill>
              <p:spPr>
                <a:xfrm>
                  <a:off x="3792404" y="2599102"/>
                  <a:ext cx="184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75D019CC-410C-BC12-1C83-AD39CC44C236}"/>
                    </a:ext>
                  </a:extLst>
                </p14:cNvPr>
                <p14:cNvContentPartPr/>
                <p14:nvPr/>
              </p14:nvContentPartPr>
              <p14:xfrm>
                <a:off x="4008764" y="2642302"/>
                <a:ext cx="93960" cy="74520"/>
              </p14:xfrm>
            </p:contentPart>
          </mc:Choice>
          <mc:Fallback>
            <p:pic>
              <p:nvPicPr>
                <p:cNvPr id="30" name="Freihand 29">
                  <a:extLst>
                    <a:ext uri="{FF2B5EF4-FFF2-40B4-BE49-F238E27FC236}">
                      <a16:creationId xmlns:a16="http://schemas.microsoft.com/office/drawing/2014/main" id="{75D019CC-410C-BC12-1C83-AD39CC44C236}"/>
                    </a:ext>
                  </a:extLst>
                </p:cNvPr>
                <p:cNvPicPr/>
                <p:nvPr/>
              </p:nvPicPr>
              <p:blipFill>
                <a:blip r:embed="rId45"/>
                <a:stretch>
                  <a:fillRect/>
                </a:stretch>
              </p:blipFill>
              <p:spPr>
                <a:xfrm>
                  <a:off x="4000124" y="2633302"/>
                  <a:ext cx="111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3B47212D-9777-8772-3EB2-0954647FBDD8}"/>
                    </a:ext>
                  </a:extLst>
                </p14:cNvPr>
                <p14:cNvContentPartPr/>
                <p14:nvPr/>
              </p14:nvContentPartPr>
              <p14:xfrm>
                <a:off x="4073924" y="2546182"/>
                <a:ext cx="16200" cy="5400"/>
              </p14:xfrm>
            </p:contentPart>
          </mc:Choice>
          <mc:Fallback>
            <p:pic>
              <p:nvPicPr>
                <p:cNvPr id="31" name="Freihand 30">
                  <a:extLst>
                    <a:ext uri="{FF2B5EF4-FFF2-40B4-BE49-F238E27FC236}">
                      <a16:creationId xmlns:a16="http://schemas.microsoft.com/office/drawing/2014/main" id="{3B47212D-9777-8772-3EB2-0954647FBDD8}"/>
                    </a:ext>
                  </a:extLst>
                </p:cNvPr>
                <p:cNvPicPr/>
                <p:nvPr/>
              </p:nvPicPr>
              <p:blipFill>
                <a:blip r:embed="rId47"/>
                <a:stretch>
                  <a:fillRect/>
                </a:stretch>
              </p:blipFill>
              <p:spPr>
                <a:xfrm>
                  <a:off x="4065284" y="2537542"/>
                  <a:ext cx="33840" cy="23040"/>
                </a:xfrm>
                <a:prstGeom prst="rect">
                  <a:avLst/>
                </a:prstGeom>
              </p:spPr>
            </p:pic>
          </mc:Fallback>
        </mc:AlternateContent>
      </p:grpSp>
      <p:grpSp>
        <p:nvGrpSpPr>
          <p:cNvPr id="35" name="Gruppieren 34">
            <a:extLst>
              <a:ext uri="{FF2B5EF4-FFF2-40B4-BE49-F238E27FC236}">
                <a16:creationId xmlns:a16="http://schemas.microsoft.com/office/drawing/2014/main" id="{DB10E9DC-7263-7CC2-3EA6-E0D7266528A8}"/>
              </a:ext>
            </a:extLst>
          </p:cNvPr>
          <p:cNvGrpSpPr/>
          <p:nvPr/>
        </p:nvGrpSpPr>
        <p:grpSpPr>
          <a:xfrm>
            <a:off x="4358684" y="2546542"/>
            <a:ext cx="279360" cy="182880"/>
            <a:chOff x="4358684" y="2546542"/>
            <a:chExt cx="279360" cy="182880"/>
          </a:xfrm>
        </p:grpSpPr>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C0881F96-762F-4F22-63CD-F57290377C1F}"/>
                    </a:ext>
                  </a:extLst>
                </p14:cNvPr>
                <p14:cNvContentPartPr/>
                <p14:nvPr/>
              </p14:nvContentPartPr>
              <p14:xfrm>
                <a:off x="4358684" y="2575702"/>
                <a:ext cx="104760" cy="153720"/>
              </p14:xfrm>
            </p:contentPart>
          </mc:Choice>
          <mc:Fallback>
            <p:pic>
              <p:nvPicPr>
                <p:cNvPr id="32" name="Freihand 31">
                  <a:extLst>
                    <a:ext uri="{FF2B5EF4-FFF2-40B4-BE49-F238E27FC236}">
                      <a16:creationId xmlns:a16="http://schemas.microsoft.com/office/drawing/2014/main" id="{C0881F96-762F-4F22-63CD-F57290377C1F}"/>
                    </a:ext>
                  </a:extLst>
                </p:cNvPr>
                <p:cNvPicPr/>
                <p:nvPr/>
              </p:nvPicPr>
              <p:blipFill>
                <a:blip r:embed="rId49"/>
                <a:stretch>
                  <a:fillRect/>
                </a:stretch>
              </p:blipFill>
              <p:spPr>
                <a:xfrm>
                  <a:off x="4350044" y="2567062"/>
                  <a:ext cx="122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80BB2377-B178-D62F-BB12-341A2222D32E}"/>
                    </a:ext>
                  </a:extLst>
                </p14:cNvPr>
                <p14:cNvContentPartPr/>
                <p14:nvPr/>
              </p14:nvContentPartPr>
              <p14:xfrm>
                <a:off x="4391444" y="2570662"/>
                <a:ext cx="97920" cy="4320"/>
              </p14:xfrm>
            </p:contentPart>
          </mc:Choice>
          <mc:Fallback>
            <p:pic>
              <p:nvPicPr>
                <p:cNvPr id="33" name="Freihand 32">
                  <a:extLst>
                    <a:ext uri="{FF2B5EF4-FFF2-40B4-BE49-F238E27FC236}">
                      <a16:creationId xmlns:a16="http://schemas.microsoft.com/office/drawing/2014/main" id="{80BB2377-B178-D62F-BB12-341A2222D32E}"/>
                    </a:ext>
                  </a:extLst>
                </p:cNvPr>
                <p:cNvPicPr/>
                <p:nvPr/>
              </p:nvPicPr>
              <p:blipFill>
                <a:blip r:embed="rId51"/>
                <a:stretch>
                  <a:fillRect/>
                </a:stretch>
              </p:blipFill>
              <p:spPr>
                <a:xfrm>
                  <a:off x="4382444" y="2561662"/>
                  <a:ext cx="115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58161A9D-24F6-10E9-7F5D-4CDA859E12D0}"/>
                    </a:ext>
                  </a:extLst>
                </p14:cNvPr>
                <p14:cNvContentPartPr/>
                <p14:nvPr/>
              </p14:nvContentPartPr>
              <p14:xfrm>
                <a:off x="4528604" y="2546542"/>
                <a:ext cx="109440" cy="178920"/>
              </p14:xfrm>
            </p:contentPart>
          </mc:Choice>
          <mc:Fallback>
            <p:pic>
              <p:nvPicPr>
                <p:cNvPr id="34" name="Freihand 33">
                  <a:extLst>
                    <a:ext uri="{FF2B5EF4-FFF2-40B4-BE49-F238E27FC236}">
                      <a16:creationId xmlns:a16="http://schemas.microsoft.com/office/drawing/2014/main" id="{58161A9D-24F6-10E9-7F5D-4CDA859E12D0}"/>
                    </a:ext>
                  </a:extLst>
                </p:cNvPr>
                <p:cNvPicPr/>
                <p:nvPr/>
              </p:nvPicPr>
              <p:blipFill>
                <a:blip r:embed="rId53"/>
                <a:stretch>
                  <a:fillRect/>
                </a:stretch>
              </p:blipFill>
              <p:spPr>
                <a:xfrm>
                  <a:off x="4519964" y="2537902"/>
                  <a:ext cx="127080" cy="196560"/>
                </a:xfrm>
                <a:prstGeom prst="rect">
                  <a:avLst/>
                </a:prstGeom>
              </p:spPr>
            </p:pic>
          </mc:Fallback>
        </mc:AlternateContent>
      </p:grpSp>
      <p:grpSp>
        <p:nvGrpSpPr>
          <p:cNvPr id="56" name="Gruppieren 55">
            <a:extLst>
              <a:ext uri="{FF2B5EF4-FFF2-40B4-BE49-F238E27FC236}">
                <a16:creationId xmlns:a16="http://schemas.microsoft.com/office/drawing/2014/main" id="{6608CB84-3415-6588-873C-BF1E57CB6BA9}"/>
              </a:ext>
            </a:extLst>
          </p:cNvPr>
          <p:cNvGrpSpPr/>
          <p:nvPr/>
        </p:nvGrpSpPr>
        <p:grpSpPr>
          <a:xfrm>
            <a:off x="4886804" y="2510902"/>
            <a:ext cx="993240" cy="223920"/>
            <a:chOff x="4886804" y="2510902"/>
            <a:chExt cx="993240" cy="223920"/>
          </a:xfrm>
        </p:grpSpPr>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0E3727A2-818B-AB3D-6FB2-9AF3BD603ECC}"/>
                    </a:ext>
                  </a:extLst>
                </p14:cNvPr>
                <p14:cNvContentPartPr/>
                <p14:nvPr/>
              </p14:nvContentPartPr>
              <p14:xfrm>
                <a:off x="4886804" y="2694862"/>
                <a:ext cx="12240" cy="25560"/>
              </p14:xfrm>
            </p:contentPart>
          </mc:Choice>
          <mc:Fallback>
            <p:pic>
              <p:nvPicPr>
                <p:cNvPr id="37" name="Freihand 36">
                  <a:extLst>
                    <a:ext uri="{FF2B5EF4-FFF2-40B4-BE49-F238E27FC236}">
                      <a16:creationId xmlns:a16="http://schemas.microsoft.com/office/drawing/2014/main" id="{0E3727A2-818B-AB3D-6FB2-9AF3BD603ECC}"/>
                    </a:ext>
                  </a:extLst>
                </p:cNvPr>
                <p:cNvPicPr/>
                <p:nvPr/>
              </p:nvPicPr>
              <p:blipFill>
                <a:blip r:embed="rId55"/>
                <a:stretch>
                  <a:fillRect/>
                </a:stretch>
              </p:blipFill>
              <p:spPr>
                <a:xfrm>
                  <a:off x="4877804" y="2686222"/>
                  <a:ext cx="29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5A28846B-9D02-6AEA-A293-89683477B460}"/>
                    </a:ext>
                  </a:extLst>
                </p14:cNvPr>
                <p14:cNvContentPartPr/>
                <p14:nvPr/>
              </p14:nvContentPartPr>
              <p14:xfrm>
                <a:off x="5139524" y="2556622"/>
                <a:ext cx="12240" cy="178200"/>
              </p14:xfrm>
            </p:contentPart>
          </mc:Choice>
          <mc:Fallback>
            <p:pic>
              <p:nvPicPr>
                <p:cNvPr id="38" name="Freihand 37">
                  <a:extLst>
                    <a:ext uri="{FF2B5EF4-FFF2-40B4-BE49-F238E27FC236}">
                      <a16:creationId xmlns:a16="http://schemas.microsoft.com/office/drawing/2014/main" id="{5A28846B-9D02-6AEA-A293-89683477B460}"/>
                    </a:ext>
                  </a:extLst>
                </p:cNvPr>
                <p:cNvPicPr/>
                <p:nvPr/>
              </p:nvPicPr>
              <p:blipFill>
                <a:blip r:embed="rId57"/>
                <a:stretch>
                  <a:fillRect/>
                </a:stretch>
              </p:blipFill>
              <p:spPr>
                <a:xfrm>
                  <a:off x="5130884" y="2547982"/>
                  <a:ext cx="29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C6D94213-7EC1-4335-7E36-A81480AEAB1F}"/>
                    </a:ext>
                  </a:extLst>
                </p14:cNvPr>
                <p14:cNvContentPartPr/>
                <p14:nvPr/>
              </p14:nvContentPartPr>
              <p14:xfrm>
                <a:off x="5084444" y="2521702"/>
                <a:ext cx="157320" cy="204120"/>
              </p14:xfrm>
            </p:contentPart>
          </mc:Choice>
          <mc:Fallback>
            <p:pic>
              <p:nvPicPr>
                <p:cNvPr id="39" name="Freihand 38">
                  <a:extLst>
                    <a:ext uri="{FF2B5EF4-FFF2-40B4-BE49-F238E27FC236}">
                      <a16:creationId xmlns:a16="http://schemas.microsoft.com/office/drawing/2014/main" id="{C6D94213-7EC1-4335-7E36-A81480AEAB1F}"/>
                    </a:ext>
                  </a:extLst>
                </p:cNvPr>
                <p:cNvPicPr/>
                <p:nvPr/>
              </p:nvPicPr>
              <p:blipFill>
                <a:blip r:embed="rId59"/>
                <a:stretch>
                  <a:fillRect/>
                </a:stretch>
              </p:blipFill>
              <p:spPr>
                <a:xfrm>
                  <a:off x="5075444" y="2512702"/>
                  <a:ext cx="174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867EDED5-0E12-F3C7-3283-56679BD9697E}"/>
                    </a:ext>
                  </a:extLst>
                </p14:cNvPr>
                <p14:cNvContentPartPr/>
                <p14:nvPr/>
              </p14:nvContentPartPr>
              <p14:xfrm>
                <a:off x="5316284" y="2603062"/>
                <a:ext cx="108720" cy="73800"/>
              </p14:xfrm>
            </p:contentPart>
          </mc:Choice>
          <mc:Fallback>
            <p:pic>
              <p:nvPicPr>
                <p:cNvPr id="40" name="Freihand 39">
                  <a:extLst>
                    <a:ext uri="{FF2B5EF4-FFF2-40B4-BE49-F238E27FC236}">
                      <a16:creationId xmlns:a16="http://schemas.microsoft.com/office/drawing/2014/main" id="{867EDED5-0E12-F3C7-3283-56679BD9697E}"/>
                    </a:ext>
                  </a:extLst>
                </p:cNvPr>
                <p:cNvPicPr/>
                <p:nvPr/>
              </p:nvPicPr>
              <p:blipFill>
                <a:blip r:embed="rId61"/>
                <a:stretch>
                  <a:fillRect/>
                </a:stretch>
              </p:blipFill>
              <p:spPr>
                <a:xfrm>
                  <a:off x="5307644" y="2594422"/>
                  <a:ext cx="12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8E1335AD-E4D1-C2C8-0EDD-92AE9D0A87B3}"/>
                    </a:ext>
                  </a:extLst>
                </p14:cNvPr>
                <p14:cNvContentPartPr/>
                <p14:nvPr/>
              </p14:nvContentPartPr>
              <p14:xfrm>
                <a:off x="5598884" y="2568142"/>
                <a:ext cx="144720" cy="140040"/>
              </p14:xfrm>
            </p:contentPart>
          </mc:Choice>
          <mc:Fallback>
            <p:pic>
              <p:nvPicPr>
                <p:cNvPr id="41" name="Freihand 40">
                  <a:extLst>
                    <a:ext uri="{FF2B5EF4-FFF2-40B4-BE49-F238E27FC236}">
                      <a16:creationId xmlns:a16="http://schemas.microsoft.com/office/drawing/2014/main" id="{8E1335AD-E4D1-C2C8-0EDD-92AE9D0A87B3}"/>
                    </a:ext>
                  </a:extLst>
                </p:cNvPr>
                <p:cNvPicPr/>
                <p:nvPr/>
              </p:nvPicPr>
              <p:blipFill>
                <a:blip r:embed="rId63"/>
                <a:stretch>
                  <a:fillRect/>
                </a:stretch>
              </p:blipFill>
              <p:spPr>
                <a:xfrm>
                  <a:off x="5589884" y="2559142"/>
                  <a:ext cx="162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6A23273D-7308-AB28-0D5C-8071110CF937}"/>
                    </a:ext>
                  </a:extLst>
                </p14:cNvPr>
                <p14:cNvContentPartPr/>
                <p14:nvPr/>
              </p14:nvContentPartPr>
              <p14:xfrm>
                <a:off x="5615804" y="2537182"/>
                <a:ext cx="170280" cy="33840"/>
              </p14:xfrm>
            </p:contentPart>
          </mc:Choice>
          <mc:Fallback>
            <p:pic>
              <p:nvPicPr>
                <p:cNvPr id="42" name="Freihand 41">
                  <a:extLst>
                    <a:ext uri="{FF2B5EF4-FFF2-40B4-BE49-F238E27FC236}">
                      <a16:creationId xmlns:a16="http://schemas.microsoft.com/office/drawing/2014/main" id="{6A23273D-7308-AB28-0D5C-8071110CF937}"/>
                    </a:ext>
                  </a:extLst>
                </p:cNvPr>
                <p:cNvPicPr/>
                <p:nvPr/>
              </p:nvPicPr>
              <p:blipFill>
                <a:blip r:embed="rId65"/>
                <a:stretch>
                  <a:fillRect/>
                </a:stretch>
              </p:blipFill>
              <p:spPr>
                <a:xfrm>
                  <a:off x="5606804" y="2528182"/>
                  <a:ext cx="187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7A920903-54D9-918F-3785-0C969CC9B2DD}"/>
                    </a:ext>
                  </a:extLst>
                </p14:cNvPr>
                <p14:cNvContentPartPr/>
                <p14:nvPr/>
              </p14:nvContentPartPr>
              <p14:xfrm>
                <a:off x="5794724" y="2510902"/>
                <a:ext cx="85320" cy="167400"/>
              </p14:xfrm>
            </p:contentPart>
          </mc:Choice>
          <mc:Fallback>
            <p:pic>
              <p:nvPicPr>
                <p:cNvPr id="43" name="Freihand 42">
                  <a:extLst>
                    <a:ext uri="{FF2B5EF4-FFF2-40B4-BE49-F238E27FC236}">
                      <a16:creationId xmlns:a16="http://schemas.microsoft.com/office/drawing/2014/main" id="{7A920903-54D9-918F-3785-0C969CC9B2DD}"/>
                    </a:ext>
                  </a:extLst>
                </p:cNvPr>
                <p:cNvPicPr/>
                <p:nvPr/>
              </p:nvPicPr>
              <p:blipFill>
                <a:blip r:embed="rId67"/>
                <a:stretch>
                  <a:fillRect/>
                </a:stretch>
              </p:blipFill>
              <p:spPr>
                <a:xfrm>
                  <a:off x="5786084" y="2501902"/>
                  <a:ext cx="102960" cy="18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62" name="Freihand 61">
                <a:extLst>
                  <a:ext uri="{FF2B5EF4-FFF2-40B4-BE49-F238E27FC236}">
                    <a16:creationId xmlns:a16="http://schemas.microsoft.com/office/drawing/2014/main" id="{48AEB777-0B97-BEE0-FAA9-F956BE8B897A}"/>
                  </a:ext>
                </a:extLst>
              </p14:cNvPr>
              <p14:cNvContentPartPr/>
              <p14:nvPr/>
            </p14:nvContentPartPr>
            <p14:xfrm>
              <a:off x="8669324" y="2470222"/>
              <a:ext cx="338040" cy="234720"/>
            </p14:xfrm>
          </p:contentPart>
        </mc:Choice>
        <mc:Fallback>
          <p:pic>
            <p:nvPicPr>
              <p:cNvPr id="62" name="Freihand 61">
                <a:extLst>
                  <a:ext uri="{FF2B5EF4-FFF2-40B4-BE49-F238E27FC236}">
                    <a16:creationId xmlns:a16="http://schemas.microsoft.com/office/drawing/2014/main" id="{48AEB777-0B97-BEE0-FAA9-F956BE8B897A}"/>
                  </a:ext>
                </a:extLst>
              </p:cNvPr>
              <p:cNvPicPr/>
              <p:nvPr/>
            </p:nvPicPr>
            <p:blipFill>
              <a:blip r:embed="rId69"/>
              <a:stretch>
                <a:fillRect/>
              </a:stretch>
            </p:blipFill>
            <p:spPr>
              <a:xfrm>
                <a:off x="8660684" y="2461582"/>
                <a:ext cx="355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3" name="Freihand 62">
                <a:extLst>
                  <a:ext uri="{FF2B5EF4-FFF2-40B4-BE49-F238E27FC236}">
                    <a16:creationId xmlns:a16="http://schemas.microsoft.com/office/drawing/2014/main" id="{E0522637-7596-D1FE-8DA5-BA058D5F4BCD}"/>
                  </a:ext>
                </a:extLst>
              </p14:cNvPr>
              <p14:cNvContentPartPr/>
              <p14:nvPr/>
            </p14:nvContentPartPr>
            <p14:xfrm>
              <a:off x="9068204" y="2486062"/>
              <a:ext cx="134640" cy="78840"/>
            </p14:xfrm>
          </p:contentPart>
        </mc:Choice>
        <mc:Fallback>
          <p:pic>
            <p:nvPicPr>
              <p:cNvPr id="63" name="Freihand 62">
                <a:extLst>
                  <a:ext uri="{FF2B5EF4-FFF2-40B4-BE49-F238E27FC236}">
                    <a16:creationId xmlns:a16="http://schemas.microsoft.com/office/drawing/2014/main" id="{E0522637-7596-D1FE-8DA5-BA058D5F4BCD}"/>
                  </a:ext>
                </a:extLst>
              </p:cNvPr>
              <p:cNvPicPr/>
              <p:nvPr/>
            </p:nvPicPr>
            <p:blipFill>
              <a:blip r:embed="rId71"/>
              <a:stretch>
                <a:fillRect/>
              </a:stretch>
            </p:blipFill>
            <p:spPr>
              <a:xfrm>
                <a:off x="9059204" y="2477062"/>
                <a:ext cx="152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4" name="Freihand 63">
                <a:extLst>
                  <a:ext uri="{FF2B5EF4-FFF2-40B4-BE49-F238E27FC236}">
                    <a16:creationId xmlns:a16="http://schemas.microsoft.com/office/drawing/2014/main" id="{D255C743-975B-EF6C-EAC3-4B5ABE3C075B}"/>
                  </a:ext>
                </a:extLst>
              </p14:cNvPr>
              <p14:cNvContentPartPr/>
              <p14:nvPr/>
            </p14:nvContentPartPr>
            <p14:xfrm>
              <a:off x="9207884" y="2352142"/>
              <a:ext cx="246600" cy="211320"/>
            </p14:xfrm>
          </p:contentPart>
        </mc:Choice>
        <mc:Fallback>
          <p:pic>
            <p:nvPicPr>
              <p:cNvPr id="64" name="Freihand 63">
                <a:extLst>
                  <a:ext uri="{FF2B5EF4-FFF2-40B4-BE49-F238E27FC236}">
                    <a16:creationId xmlns:a16="http://schemas.microsoft.com/office/drawing/2014/main" id="{D255C743-975B-EF6C-EAC3-4B5ABE3C075B}"/>
                  </a:ext>
                </a:extLst>
              </p:cNvPr>
              <p:cNvPicPr/>
              <p:nvPr/>
            </p:nvPicPr>
            <p:blipFill>
              <a:blip r:embed="rId73"/>
              <a:stretch>
                <a:fillRect/>
              </a:stretch>
            </p:blipFill>
            <p:spPr>
              <a:xfrm>
                <a:off x="9198884" y="2343502"/>
                <a:ext cx="264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5" name="Freihand 64">
                <a:extLst>
                  <a:ext uri="{FF2B5EF4-FFF2-40B4-BE49-F238E27FC236}">
                    <a16:creationId xmlns:a16="http://schemas.microsoft.com/office/drawing/2014/main" id="{89E7E4B2-E867-E7D0-1600-64F893989652}"/>
                  </a:ext>
                </a:extLst>
              </p14:cNvPr>
              <p14:cNvContentPartPr/>
              <p14:nvPr/>
            </p14:nvContentPartPr>
            <p14:xfrm>
              <a:off x="9164684" y="2297062"/>
              <a:ext cx="33840" cy="7200"/>
            </p14:xfrm>
          </p:contentPart>
        </mc:Choice>
        <mc:Fallback>
          <p:pic>
            <p:nvPicPr>
              <p:cNvPr id="65" name="Freihand 64">
                <a:extLst>
                  <a:ext uri="{FF2B5EF4-FFF2-40B4-BE49-F238E27FC236}">
                    <a16:creationId xmlns:a16="http://schemas.microsoft.com/office/drawing/2014/main" id="{89E7E4B2-E867-E7D0-1600-64F893989652}"/>
                  </a:ext>
                </a:extLst>
              </p:cNvPr>
              <p:cNvPicPr/>
              <p:nvPr/>
            </p:nvPicPr>
            <p:blipFill>
              <a:blip r:embed="rId75"/>
              <a:stretch>
                <a:fillRect/>
              </a:stretch>
            </p:blipFill>
            <p:spPr>
              <a:xfrm>
                <a:off x="9156044" y="2288422"/>
                <a:ext cx="51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6" name="Freihand 65">
                <a:extLst>
                  <a:ext uri="{FF2B5EF4-FFF2-40B4-BE49-F238E27FC236}">
                    <a16:creationId xmlns:a16="http://schemas.microsoft.com/office/drawing/2014/main" id="{28F11900-F60D-0877-983F-7CEE537D705D}"/>
                  </a:ext>
                </a:extLst>
              </p14:cNvPr>
              <p14:cNvContentPartPr/>
              <p14:nvPr/>
            </p14:nvContentPartPr>
            <p14:xfrm>
              <a:off x="9624764" y="2440702"/>
              <a:ext cx="390240" cy="127440"/>
            </p14:xfrm>
          </p:contentPart>
        </mc:Choice>
        <mc:Fallback>
          <p:pic>
            <p:nvPicPr>
              <p:cNvPr id="66" name="Freihand 65">
                <a:extLst>
                  <a:ext uri="{FF2B5EF4-FFF2-40B4-BE49-F238E27FC236}">
                    <a16:creationId xmlns:a16="http://schemas.microsoft.com/office/drawing/2014/main" id="{28F11900-F60D-0877-983F-7CEE537D705D}"/>
                  </a:ext>
                </a:extLst>
              </p:cNvPr>
              <p:cNvPicPr/>
              <p:nvPr/>
            </p:nvPicPr>
            <p:blipFill>
              <a:blip r:embed="rId77"/>
              <a:stretch>
                <a:fillRect/>
              </a:stretch>
            </p:blipFill>
            <p:spPr>
              <a:xfrm>
                <a:off x="9615764" y="2431702"/>
                <a:ext cx="407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7" name="Freihand 66">
                <a:extLst>
                  <a:ext uri="{FF2B5EF4-FFF2-40B4-BE49-F238E27FC236}">
                    <a16:creationId xmlns:a16="http://schemas.microsoft.com/office/drawing/2014/main" id="{0DD3AFBD-3101-0A2D-CC45-39AE75AF4BF0}"/>
                  </a:ext>
                </a:extLst>
              </p14:cNvPr>
              <p14:cNvContentPartPr/>
              <p14:nvPr/>
            </p14:nvContentPartPr>
            <p14:xfrm>
              <a:off x="10093484" y="2362582"/>
              <a:ext cx="168480" cy="162360"/>
            </p14:xfrm>
          </p:contentPart>
        </mc:Choice>
        <mc:Fallback>
          <p:pic>
            <p:nvPicPr>
              <p:cNvPr id="67" name="Freihand 66">
                <a:extLst>
                  <a:ext uri="{FF2B5EF4-FFF2-40B4-BE49-F238E27FC236}">
                    <a16:creationId xmlns:a16="http://schemas.microsoft.com/office/drawing/2014/main" id="{0DD3AFBD-3101-0A2D-CC45-39AE75AF4BF0}"/>
                  </a:ext>
                </a:extLst>
              </p:cNvPr>
              <p:cNvPicPr/>
              <p:nvPr/>
            </p:nvPicPr>
            <p:blipFill>
              <a:blip r:embed="rId79"/>
              <a:stretch>
                <a:fillRect/>
              </a:stretch>
            </p:blipFill>
            <p:spPr>
              <a:xfrm>
                <a:off x="10084844" y="2353582"/>
                <a:ext cx="186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8" name="Freihand 67">
                <a:extLst>
                  <a:ext uri="{FF2B5EF4-FFF2-40B4-BE49-F238E27FC236}">
                    <a16:creationId xmlns:a16="http://schemas.microsoft.com/office/drawing/2014/main" id="{3028FD0E-742E-9E86-2930-0F61134F3084}"/>
                  </a:ext>
                </a:extLst>
              </p14:cNvPr>
              <p14:cNvContentPartPr/>
              <p14:nvPr/>
            </p14:nvContentPartPr>
            <p14:xfrm>
              <a:off x="10284644" y="2401822"/>
              <a:ext cx="296640" cy="124560"/>
            </p14:xfrm>
          </p:contentPart>
        </mc:Choice>
        <mc:Fallback>
          <p:pic>
            <p:nvPicPr>
              <p:cNvPr id="68" name="Freihand 67">
                <a:extLst>
                  <a:ext uri="{FF2B5EF4-FFF2-40B4-BE49-F238E27FC236}">
                    <a16:creationId xmlns:a16="http://schemas.microsoft.com/office/drawing/2014/main" id="{3028FD0E-742E-9E86-2930-0F61134F3084}"/>
                  </a:ext>
                </a:extLst>
              </p:cNvPr>
              <p:cNvPicPr/>
              <p:nvPr/>
            </p:nvPicPr>
            <p:blipFill>
              <a:blip r:embed="rId81"/>
              <a:stretch>
                <a:fillRect/>
              </a:stretch>
            </p:blipFill>
            <p:spPr>
              <a:xfrm>
                <a:off x="10275644" y="2393182"/>
                <a:ext cx="314280" cy="142200"/>
              </a:xfrm>
              <a:prstGeom prst="rect">
                <a:avLst/>
              </a:prstGeom>
            </p:spPr>
          </p:pic>
        </mc:Fallback>
      </mc:AlternateContent>
      <p:grpSp>
        <p:nvGrpSpPr>
          <p:cNvPr id="73" name="Gruppieren 72">
            <a:extLst>
              <a:ext uri="{FF2B5EF4-FFF2-40B4-BE49-F238E27FC236}">
                <a16:creationId xmlns:a16="http://schemas.microsoft.com/office/drawing/2014/main" id="{A96CFEF6-9CF3-C050-7CDF-D397256ACFF5}"/>
              </a:ext>
            </a:extLst>
          </p:cNvPr>
          <p:cNvGrpSpPr/>
          <p:nvPr/>
        </p:nvGrpSpPr>
        <p:grpSpPr>
          <a:xfrm>
            <a:off x="2558684" y="2989702"/>
            <a:ext cx="321120" cy="183960"/>
            <a:chOff x="2558684" y="2989702"/>
            <a:chExt cx="321120" cy="183960"/>
          </a:xfrm>
        </p:grpSpPr>
        <mc:AlternateContent xmlns:mc="http://schemas.openxmlformats.org/markup-compatibility/2006">
          <mc:Choice xmlns:p14="http://schemas.microsoft.com/office/powerpoint/2010/main" Requires="p14">
            <p:contentPart p14:bwMode="auto" r:id="rId82">
              <p14:nvContentPartPr>
                <p14:cNvPr id="70" name="Freihand 69">
                  <a:extLst>
                    <a:ext uri="{FF2B5EF4-FFF2-40B4-BE49-F238E27FC236}">
                      <a16:creationId xmlns:a16="http://schemas.microsoft.com/office/drawing/2014/main" id="{B1CA80C9-8DB0-70CF-2C91-13ABD693B0B1}"/>
                    </a:ext>
                  </a:extLst>
                </p14:cNvPr>
                <p14:cNvContentPartPr/>
                <p14:nvPr/>
              </p14:nvContentPartPr>
              <p14:xfrm>
                <a:off x="2558684" y="3060622"/>
                <a:ext cx="182160" cy="6480"/>
              </p14:xfrm>
            </p:contentPart>
          </mc:Choice>
          <mc:Fallback>
            <p:pic>
              <p:nvPicPr>
                <p:cNvPr id="70" name="Freihand 69">
                  <a:extLst>
                    <a:ext uri="{FF2B5EF4-FFF2-40B4-BE49-F238E27FC236}">
                      <a16:creationId xmlns:a16="http://schemas.microsoft.com/office/drawing/2014/main" id="{B1CA80C9-8DB0-70CF-2C91-13ABD693B0B1}"/>
                    </a:ext>
                  </a:extLst>
                </p:cNvPr>
                <p:cNvPicPr/>
                <p:nvPr/>
              </p:nvPicPr>
              <p:blipFill>
                <a:blip r:embed="rId83"/>
                <a:stretch>
                  <a:fillRect/>
                </a:stretch>
              </p:blipFill>
              <p:spPr>
                <a:xfrm>
                  <a:off x="2549684" y="3051982"/>
                  <a:ext cx="199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86E85CB0-FF4D-5CED-3540-7553D44B50B7}"/>
                    </a:ext>
                  </a:extLst>
                </p14:cNvPr>
                <p14:cNvContentPartPr/>
                <p14:nvPr/>
              </p14:nvContentPartPr>
              <p14:xfrm>
                <a:off x="2582444" y="3099862"/>
                <a:ext cx="162720" cy="26280"/>
              </p14:xfrm>
            </p:contentPart>
          </mc:Choice>
          <mc:Fallback>
            <p:pic>
              <p:nvPicPr>
                <p:cNvPr id="71" name="Freihand 70">
                  <a:extLst>
                    <a:ext uri="{FF2B5EF4-FFF2-40B4-BE49-F238E27FC236}">
                      <a16:creationId xmlns:a16="http://schemas.microsoft.com/office/drawing/2014/main" id="{86E85CB0-FF4D-5CED-3540-7553D44B50B7}"/>
                    </a:ext>
                  </a:extLst>
                </p:cNvPr>
                <p:cNvPicPr/>
                <p:nvPr/>
              </p:nvPicPr>
              <p:blipFill>
                <a:blip r:embed="rId85"/>
                <a:stretch>
                  <a:fillRect/>
                </a:stretch>
              </p:blipFill>
              <p:spPr>
                <a:xfrm>
                  <a:off x="2573444" y="3091222"/>
                  <a:ext cx="180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Freihand 71">
                  <a:extLst>
                    <a:ext uri="{FF2B5EF4-FFF2-40B4-BE49-F238E27FC236}">
                      <a16:creationId xmlns:a16="http://schemas.microsoft.com/office/drawing/2014/main" id="{096D268A-73EE-06D0-AC40-820A4D3003D2}"/>
                    </a:ext>
                  </a:extLst>
                </p14:cNvPr>
                <p14:cNvContentPartPr/>
                <p14:nvPr/>
              </p14:nvContentPartPr>
              <p14:xfrm>
                <a:off x="2737964" y="2989702"/>
                <a:ext cx="141840" cy="183960"/>
              </p14:xfrm>
            </p:contentPart>
          </mc:Choice>
          <mc:Fallback>
            <p:pic>
              <p:nvPicPr>
                <p:cNvPr id="72" name="Freihand 71">
                  <a:extLst>
                    <a:ext uri="{FF2B5EF4-FFF2-40B4-BE49-F238E27FC236}">
                      <a16:creationId xmlns:a16="http://schemas.microsoft.com/office/drawing/2014/main" id="{096D268A-73EE-06D0-AC40-820A4D3003D2}"/>
                    </a:ext>
                  </a:extLst>
                </p:cNvPr>
                <p:cNvPicPr/>
                <p:nvPr/>
              </p:nvPicPr>
              <p:blipFill>
                <a:blip r:embed="rId87"/>
                <a:stretch>
                  <a:fillRect/>
                </a:stretch>
              </p:blipFill>
              <p:spPr>
                <a:xfrm>
                  <a:off x="2729324" y="2980702"/>
                  <a:ext cx="159480" cy="201600"/>
                </a:xfrm>
                <a:prstGeom prst="rect">
                  <a:avLst/>
                </a:prstGeom>
              </p:spPr>
            </p:pic>
          </mc:Fallback>
        </mc:AlternateContent>
      </p:grpSp>
      <p:grpSp>
        <p:nvGrpSpPr>
          <p:cNvPr id="84" name="Gruppieren 83">
            <a:extLst>
              <a:ext uri="{FF2B5EF4-FFF2-40B4-BE49-F238E27FC236}">
                <a16:creationId xmlns:a16="http://schemas.microsoft.com/office/drawing/2014/main" id="{CDF0ED70-ED34-FACF-740B-8F98A3B7D15B}"/>
              </a:ext>
            </a:extLst>
          </p:cNvPr>
          <p:cNvGrpSpPr/>
          <p:nvPr/>
        </p:nvGrpSpPr>
        <p:grpSpPr>
          <a:xfrm>
            <a:off x="3179324" y="2920942"/>
            <a:ext cx="945000" cy="316440"/>
            <a:chOff x="3179324" y="2920942"/>
            <a:chExt cx="945000" cy="316440"/>
          </a:xfrm>
        </p:grpSpPr>
        <mc:AlternateContent xmlns:mc="http://schemas.openxmlformats.org/markup-compatibility/2006">
          <mc:Choice xmlns:p14="http://schemas.microsoft.com/office/powerpoint/2010/main" Requires="p14">
            <p:contentPart p14:bwMode="auto" r:id="rId88">
              <p14:nvContentPartPr>
                <p14:cNvPr id="74" name="Freihand 73">
                  <a:extLst>
                    <a:ext uri="{FF2B5EF4-FFF2-40B4-BE49-F238E27FC236}">
                      <a16:creationId xmlns:a16="http://schemas.microsoft.com/office/drawing/2014/main" id="{F9E9C651-164D-91CD-93E6-241B53B80BCD}"/>
                    </a:ext>
                  </a:extLst>
                </p14:cNvPr>
                <p14:cNvContentPartPr/>
                <p14:nvPr/>
              </p14:nvContentPartPr>
              <p14:xfrm>
                <a:off x="3179324" y="2976382"/>
                <a:ext cx="116640" cy="125280"/>
              </p14:xfrm>
            </p:contentPart>
          </mc:Choice>
          <mc:Fallback>
            <p:pic>
              <p:nvPicPr>
                <p:cNvPr id="74" name="Freihand 73">
                  <a:extLst>
                    <a:ext uri="{FF2B5EF4-FFF2-40B4-BE49-F238E27FC236}">
                      <a16:creationId xmlns:a16="http://schemas.microsoft.com/office/drawing/2014/main" id="{F9E9C651-164D-91CD-93E6-241B53B80BCD}"/>
                    </a:ext>
                  </a:extLst>
                </p:cNvPr>
                <p:cNvPicPr/>
                <p:nvPr/>
              </p:nvPicPr>
              <p:blipFill>
                <a:blip r:embed="rId89"/>
                <a:stretch>
                  <a:fillRect/>
                </a:stretch>
              </p:blipFill>
              <p:spPr>
                <a:xfrm>
                  <a:off x="3170324" y="2967382"/>
                  <a:ext cx="134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5" name="Freihand 74">
                  <a:extLst>
                    <a:ext uri="{FF2B5EF4-FFF2-40B4-BE49-F238E27FC236}">
                      <a16:creationId xmlns:a16="http://schemas.microsoft.com/office/drawing/2014/main" id="{B1698627-2543-138D-0E65-A3F948B00E84}"/>
                    </a:ext>
                  </a:extLst>
                </p14:cNvPr>
                <p14:cNvContentPartPr/>
                <p14:nvPr/>
              </p14:nvContentPartPr>
              <p14:xfrm>
                <a:off x="3427364" y="2948302"/>
                <a:ext cx="37080" cy="168480"/>
              </p14:xfrm>
            </p:contentPart>
          </mc:Choice>
          <mc:Fallback>
            <p:pic>
              <p:nvPicPr>
                <p:cNvPr id="75" name="Freihand 74">
                  <a:extLst>
                    <a:ext uri="{FF2B5EF4-FFF2-40B4-BE49-F238E27FC236}">
                      <a16:creationId xmlns:a16="http://schemas.microsoft.com/office/drawing/2014/main" id="{B1698627-2543-138D-0E65-A3F948B00E84}"/>
                    </a:ext>
                  </a:extLst>
                </p:cNvPr>
                <p:cNvPicPr/>
                <p:nvPr/>
              </p:nvPicPr>
              <p:blipFill>
                <a:blip r:embed="rId91"/>
                <a:stretch>
                  <a:fillRect/>
                </a:stretch>
              </p:blipFill>
              <p:spPr>
                <a:xfrm>
                  <a:off x="3418724" y="2939302"/>
                  <a:ext cx="54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Freihand 75">
                  <a:extLst>
                    <a:ext uri="{FF2B5EF4-FFF2-40B4-BE49-F238E27FC236}">
                      <a16:creationId xmlns:a16="http://schemas.microsoft.com/office/drawing/2014/main" id="{85B8E154-F02C-B8D4-7331-F10860882F5D}"/>
                    </a:ext>
                  </a:extLst>
                </p14:cNvPr>
                <p14:cNvContentPartPr/>
                <p14:nvPr/>
              </p14:nvContentPartPr>
              <p14:xfrm>
                <a:off x="3356804" y="2920942"/>
                <a:ext cx="151920" cy="102600"/>
              </p14:xfrm>
            </p:contentPart>
          </mc:Choice>
          <mc:Fallback>
            <p:pic>
              <p:nvPicPr>
                <p:cNvPr id="76" name="Freihand 75">
                  <a:extLst>
                    <a:ext uri="{FF2B5EF4-FFF2-40B4-BE49-F238E27FC236}">
                      <a16:creationId xmlns:a16="http://schemas.microsoft.com/office/drawing/2014/main" id="{85B8E154-F02C-B8D4-7331-F10860882F5D}"/>
                    </a:ext>
                  </a:extLst>
                </p:cNvPr>
                <p:cNvPicPr/>
                <p:nvPr/>
              </p:nvPicPr>
              <p:blipFill>
                <a:blip r:embed="rId93"/>
                <a:stretch>
                  <a:fillRect/>
                </a:stretch>
              </p:blipFill>
              <p:spPr>
                <a:xfrm>
                  <a:off x="3348164" y="2912302"/>
                  <a:ext cx="169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30B83DA9-A31E-63AA-9F9B-E28B3833088C}"/>
                    </a:ext>
                  </a:extLst>
                </p14:cNvPr>
                <p14:cNvContentPartPr/>
                <p14:nvPr/>
              </p14:nvContentPartPr>
              <p14:xfrm>
                <a:off x="3568484" y="2934982"/>
                <a:ext cx="153000" cy="139680"/>
              </p14:xfrm>
            </p:contentPart>
          </mc:Choice>
          <mc:Fallback>
            <p:pic>
              <p:nvPicPr>
                <p:cNvPr id="77" name="Freihand 76">
                  <a:extLst>
                    <a:ext uri="{FF2B5EF4-FFF2-40B4-BE49-F238E27FC236}">
                      <a16:creationId xmlns:a16="http://schemas.microsoft.com/office/drawing/2014/main" id="{30B83DA9-A31E-63AA-9F9B-E28B3833088C}"/>
                    </a:ext>
                  </a:extLst>
                </p:cNvPr>
                <p:cNvPicPr/>
                <p:nvPr/>
              </p:nvPicPr>
              <p:blipFill>
                <a:blip r:embed="rId95"/>
                <a:stretch>
                  <a:fillRect/>
                </a:stretch>
              </p:blipFill>
              <p:spPr>
                <a:xfrm>
                  <a:off x="3559844" y="2926342"/>
                  <a:ext cx="170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5EF20202-A96F-C6A0-D639-444E6D217A76}"/>
                    </a:ext>
                  </a:extLst>
                </p14:cNvPr>
                <p14:cNvContentPartPr/>
                <p14:nvPr/>
              </p14:nvContentPartPr>
              <p14:xfrm>
                <a:off x="3652364" y="3004102"/>
                <a:ext cx="56160" cy="75240"/>
              </p14:xfrm>
            </p:contentPart>
          </mc:Choice>
          <mc:Fallback>
            <p:pic>
              <p:nvPicPr>
                <p:cNvPr id="78" name="Freihand 77">
                  <a:extLst>
                    <a:ext uri="{FF2B5EF4-FFF2-40B4-BE49-F238E27FC236}">
                      <a16:creationId xmlns:a16="http://schemas.microsoft.com/office/drawing/2014/main" id="{5EF20202-A96F-C6A0-D639-444E6D217A76}"/>
                    </a:ext>
                  </a:extLst>
                </p:cNvPr>
                <p:cNvPicPr/>
                <p:nvPr/>
              </p:nvPicPr>
              <p:blipFill>
                <a:blip r:embed="rId97"/>
                <a:stretch>
                  <a:fillRect/>
                </a:stretch>
              </p:blipFill>
              <p:spPr>
                <a:xfrm>
                  <a:off x="3643724" y="2995102"/>
                  <a:ext cx="73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Freihand 79">
                  <a:extLst>
                    <a:ext uri="{FF2B5EF4-FFF2-40B4-BE49-F238E27FC236}">
                      <a16:creationId xmlns:a16="http://schemas.microsoft.com/office/drawing/2014/main" id="{37B4B77A-1CEF-6746-3208-49D84D4B3DF0}"/>
                    </a:ext>
                  </a:extLst>
                </p14:cNvPr>
                <p14:cNvContentPartPr/>
                <p14:nvPr/>
              </p14:nvContentPartPr>
              <p14:xfrm>
                <a:off x="3800684" y="3082222"/>
                <a:ext cx="14760" cy="155160"/>
              </p14:xfrm>
            </p:contentPart>
          </mc:Choice>
          <mc:Fallback>
            <p:pic>
              <p:nvPicPr>
                <p:cNvPr id="80" name="Freihand 79">
                  <a:extLst>
                    <a:ext uri="{FF2B5EF4-FFF2-40B4-BE49-F238E27FC236}">
                      <a16:creationId xmlns:a16="http://schemas.microsoft.com/office/drawing/2014/main" id="{37B4B77A-1CEF-6746-3208-49D84D4B3DF0}"/>
                    </a:ext>
                  </a:extLst>
                </p:cNvPr>
                <p:cNvPicPr/>
                <p:nvPr/>
              </p:nvPicPr>
              <p:blipFill>
                <a:blip r:embed="rId99"/>
                <a:stretch>
                  <a:fillRect/>
                </a:stretch>
              </p:blipFill>
              <p:spPr>
                <a:xfrm>
                  <a:off x="3791684" y="3073582"/>
                  <a:ext cx="32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CEAE88C2-F029-9782-A27E-F9C2A2D8F04E}"/>
                    </a:ext>
                  </a:extLst>
                </p14:cNvPr>
                <p14:cNvContentPartPr/>
                <p14:nvPr/>
              </p14:nvContentPartPr>
              <p14:xfrm>
                <a:off x="3745604" y="3049102"/>
                <a:ext cx="129240" cy="87480"/>
              </p14:xfrm>
            </p:contentPart>
          </mc:Choice>
          <mc:Fallback>
            <p:pic>
              <p:nvPicPr>
                <p:cNvPr id="81" name="Freihand 80">
                  <a:extLst>
                    <a:ext uri="{FF2B5EF4-FFF2-40B4-BE49-F238E27FC236}">
                      <a16:creationId xmlns:a16="http://schemas.microsoft.com/office/drawing/2014/main" id="{CEAE88C2-F029-9782-A27E-F9C2A2D8F04E}"/>
                    </a:ext>
                  </a:extLst>
                </p:cNvPr>
                <p:cNvPicPr/>
                <p:nvPr/>
              </p:nvPicPr>
              <p:blipFill>
                <a:blip r:embed="rId101"/>
                <a:stretch>
                  <a:fillRect/>
                </a:stretch>
              </p:blipFill>
              <p:spPr>
                <a:xfrm>
                  <a:off x="3736964" y="3040102"/>
                  <a:ext cx="146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Freihand 82">
                  <a:extLst>
                    <a:ext uri="{FF2B5EF4-FFF2-40B4-BE49-F238E27FC236}">
                      <a16:creationId xmlns:a16="http://schemas.microsoft.com/office/drawing/2014/main" id="{B3EA9B58-8E8B-F9EE-8DD7-A3BD9DD26CE1}"/>
                    </a:ext>
                  </a:extLst>
                </p14:cNvPr>
                <p14:cNvContentPartPr/>
                <p14:nvPr/>
              </p14:nvContentPartPr>
              <p14:xfrm>
                <a:off x="3940364" y="3076462"/>
                <a:ext cx="183960" cy="139680"/>
              </p14:xfrm>
            </p:contentPart>
          </mc:Choice>
          <mc:Fallback>
            <p:pic>
              <p:nvPicPr>
                <p:cNvPr id="83" name="Freihand 82">
                  <a:extLst>
                    <a:ext uri="{FF2B5EF4-FFF2-40B4-BE49-F238E27FC236}">
                      <a16:creationId xmlns:a16="http://schemas.microsoft.com/office/drawing/2014/main" id="{B3EA9B58-8E8B-F9EE-8DD7-A3BD9DD26CE1}"/>
                    </a:ext>
                  </a:extLst>
                </p:cNvPr>
                <p:cNvPicPr/>
                <p:nvPr/>
              </p:nvPicPr>
              <p:blipFill>
                <a:blip r:embed="rId103"/>
                <a:stretch>
                  <a:fillRect/>
                </a:stretch>
              </p:blipFill>
              <p:spPr>
                <a:xfrm>
                  <a:off x="3931724" y="3067462"/>
                  <a:ext cx="201600" cy="157320"/>
                </a:xfrm>
                <a:prstGeom prst="rect">
                  <a:avLst/>
                </a:prstGeom>
              </p:spPr>
            </p:pic>
          </mc:Fallback>
        </mc:AlternateContent>
      </p:grpSp>
      <p:grpSp>
        <p:nvGrpSpPr>
          <p:cNvPr id="100" name="Gruppieren 99">
            <a:extLst>
              <a:ext uri="{FF2B5EF4-FFF2-40B4-BE49-F238E27FC236}">
                <a16:creationId xmlns:a16="http://schemas.microsoft.com/office/drawing/2014/main" id="{EB5013A3-8300-520E-126F-8EBABF078300}"/>
              </a:ext>
            </a:extLst>
          </p:cNvPr>
          <p:cNvGrpSpPr/>
          <p:nvPr/>
        </p:nvGrpSpPr>
        <p:grpSpPr>
          <a:xfrm>
            <a:off x="4393244" y="2824822"/>
            <a:ext cx="1635480" cy="449640"/>
            <a:chOff x="4393244" y="2824822"/>
            <a:chExt cx="1635480" cy="449640"/>
          </a:xfrm>
        </p:grpSpPr>
        <mc:AlternateContent xmlns:mc="http://schemas.openxmlformats.org/markup-compatibility/2006">
          <mc:Choice xmlns:p14="http://schemas.microsoft.com/office/powerpoint/2010/main" Requires="p14">
            <p:contentPart p14:bwMode="auto" r:id="rId104">
              <p14:nvContentPartPr>
                <p14:cNvPr id="85" name="Freihand 84">
                  <a:extLst>
                    <a:ext uri="{FF2B5EF4-FFF2-40B4-BE49-F238E27FC236}">
                      <a16:creationId xmlns:a16="http://schemas.microsoft.com/office/drawing/2014/main" id="{C84BED17-4D5C-999E-C5F4-492BDD6BA4CD}"/>
                    </a:ext>
                  </a:extLst>
                </p14:cNvPr>
                <p14:cNvContentPartPr/>
                <p14:nvPr/>
              </p14:nvContentPartPr>
              <p14:xfrm>
                <a:off x="4393244" y="2980702"/>
                <a:ext cx="146880" cy="16920"/>
              </p14:xfrm>
            </p:contentPart>
          </mc:Choice>
          <mc:Fallback>
            <p:pic>
              <p:nvPicPr>
                <p:cNvPr id="85" name="Freihand 84">
                  <a:extLst>
                    <a:ext uri="{FF2B5EF4-FFF2-40B4-BE49-F238E27FC236}">
                      <a16:creationId xmlns:a16="http://schemas.microsoft.com/office/drawing/2014/main" id="{C84BED17-4D5C-999E-C5F4-492BDD6BA4CD}"/>
                    </a:ext>
                  </a:extLst>
                </p:cNvPr>
                <p:cNvPicPr/>
                <p:nvPr/>
              </p:nvPicPr>
              <p:blipFill>
                <a:blip r:embed="rId105"/>
                <a:stretch>
                  <a:fillRect/>
                </a:stretch>
              </p:blipFill>
              <p:spPr>
                <a:xfrm>
                  <a:off x="4384244" y="2972062"/>
                  <a:ext cx="164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6" name="Freihand 85">
                  <a:extLst>
                    <a:ext uri="{FF2B5EF4-FFF2-40B4-BE49-F238E27FC236}">
                      <a16:creationId xmlns:a16="http://schemas.microsoft.com/office/drawing/2014/main" id="{E6143DC1-CBDB-01AB-189B-BA869F80DB83}"/>
                    </a:ext>
                  </a:extLst>
                </p14:cNvPr>
                <p14:cNvContentPartPr/>
                <p14:nvPr/>
              </p14:nvContentPartPr>
              <p14:xfrm>
                <a:off x="4393964" y="3028582"/>
                <a:ext cx="167400" cy="13680"/>
              </p14:xfrm>
            </p:contentPart>
          </mc:Choice>
          <mc:Fallback>
            <p:pic>
              <p:nvPicPr>
                <p:cNvPr id="86" name="Freihand 85">
                  <a:extLst>
                    <a:ext uri="{FF2B5EF4-FFF2-40B4-BE49-F238E27FC236}">
                      <a16:creationId xmlns:a16="http://schemas.microsoft.com/office/drawing/2014/main" id="{E6143DC1-CBDB-01AB-189B-BA869F80DB83}"/>
                    </a:ext>
                  </a:extLst>
                </p:cNvPr>
                <p:cNvPicPr/>
                <p:nvPr/>
              </p:nvPicPr>
              <p:blipFill>
                <a:blip r:embed="rId107"/>
                <a:stretch>
                  <a:fillRect/>
                </a:stretch>
              </p:blipFill>
              <p:spPr>
                <a:xfrm>
                  <a:off x="4384964" y="3019942"/>
                  <a:ext cx="185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8" name="Freihand 87">
                  <a:extLst>
                    <a:ext uri="{FF2B5EF4-FFF2-40B4-BE49-F238E27FC236}">
                      <a16:creationId xmlns:a16="http://schemas.microsoft.com/office/drawing/2014/main" id="{3FD9A667-B3E5-226D-9EE5-DB70D5706EF2}"/>
                    </a:ext>
                  </a:extLst>
                </p14:cNvPr>
                <p14:cNvContentPartPr/>
                <p14:nvPr/>
              </p14:nvContentPartPr>
              <p14:xfrm>
                <a:off x="4757204" y="2847142"/>
                <a:ext cx="122760" cy="159120"/>
              </p14:xfrm>
            </p:contentPart>
          </mc:Choice>
          <mc:Fallback>
            <p:pic>
              <p:nvPicPr>
                <p:cNvPr id="88" name="Freihand 87">
                  <a:extLst>
                    <a:ext uri="{FF2B5EF4-FFF2-40B4-BE49-F238E27FC236}">
                      <a16:creationId xmlns:a16="http://schemas.microsoft.com/office/drawing/2014/main" id="{3FD9A667-B3E5-226D-9EE5-DB70D5706EF2}"/>
                    </a:ext>
                  </a:extLst>
                </p:cNvPr>
                <p:cNvPicPr/>
                <p:nvPr/>
              </p:nvPicPr>
              <p:blipFill>
                <a:blip r:embed="rId109"/>
                <a:stretch>
                  <a:fillRect/>
                </a:stretch>
              </p:blipFill>
              <p:spPr>
                <a:xfrm>
                  <a:off x="4748204" y="2838142"/>
                  <a:ext cx="140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9" name="Freihand 88">
                  <a:extLst>
                    <a:ext uri="{FF2B5EF4-FFF2-40B4-BE49-F238E27FC236}">
                      <a16:creationId xmlns:a16="http://schemas.microsoft.com/office/drawing/2014/main" id="{3D3303B3-2DD1-CD3A-E5E6-8C1DADB5EEA4}"/>
                    </a:ext>
                  </a:extLst>
                </p14:cNvPr>
                <p14:cNvContentPartPr/>
                <p14:nvPr/>
              </p14:nvContentPartPr>
              <p14:xfrm>
                <a:off x="4791764" y="2824822"/>
                <a:ext cx="111240" cy="2520"/>
              </p14:xfrm>
            </p:contentPart>
          </mc:Choice>
          <mc:Fallback>
            <p:pic>
              <p:nvPicPr>
                <p:cNvPr id="89" name="Freihand 88">
                  <a:extLst>
                    <a:ext uri="{FF2B5EF4-FFF2-40B4-BE49-F238E27FC236}">
                      <a16:creationId xmlns:a16="http://schemas.microsoft.com/office/drawing/2014/main" id="{3D3303B3-2DD1-CD3A-E5E6-8C1DADB5EEA4}"/>
                    </a:ext>
                  </a:extLst>
                </p:cNvPr>
                <p:cNvPicPr/>
                <p:nvPr/>
              </p:nvPicPr>
              <p:blipFill>
                <a:blip r:embed="rId111"/>
                <a:stretch>
                  <a:fillRect/>
                </a:stretch>
              </p:blipFill>
              <p:spPr>
                <a:xfrm>
                  <a:off x="4782764" y="2816182"/>
                  <a:ext cx="128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0" name="Freihand 89">
                  <a:extLst>
                    <a:ext uri="{FF2B5EF4-FFF2-40B4-BE49-F238E27FC236}">
                      <a16:creationId xmlns:a16="http://schemas.microsoft.com/office/drawing/2014/main" id="{13153C94-23F9-D075-8F9F-DF8482EA982C}"/>
                    </a:ext>
                  </a:extLst>
                </p14:cNvPr>
                <p14:cNvContentPartPr/>
                <p14:nvPr/>
              </p14:nvContentPartPr>
              <p14:xfrm>
                <a:off x="4669364" y="3040462"/>
                <a:ext cx="251280" cy="15840"/>
              </p14:xfrm>
            </p:contentPart>
          </mc:Choice>
          <mc:Fallback>
            <p:pic>
              <p:nvPicPr>
                <p:cNvPr id="90" name="Freihand 89">
                  <a:extLst>
                    <a:ext uri="{FF2B5EF4-FFF2-40B4-BE49-F238E27FC236}">
                      <a16:creationId xmlns:a16="http://schemas.microsoft.com/office/drawing/2014/main" id="{13153C94-23F9-D075-8F9F-DF8482EA982C}"/>
                    </a:ext>
                  </a:extLst>
                </p:cNvPr>
                <p:cNvPicPr/>
                <p:nvPr/>
              </p:nvPicPr>
              <p:blipFill>
                <a:blip r:embed="rId113"/>
                <a:stretch>
                  <a:fillRect/>
                </a:stretch>
              </p:blipFill>
              <p:spPr>
                <a:xfrm>
                  <a:off x="4660724" y="3031822"/>
                  <a:ext cx="268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1" name="Freihand 90">
                  <a:extLst>
                    <a:ext uri="{FF2B5EF4-FFF2-40B4-BE49-F238E27FC236}">
                      <a16:creationId xmlns:a16="http://schemas.microsoft.com/office/drawing/2014/main" id="{E497D4BC-EBB7-69BB-CFB3-A680A7DEF3CB}"/>
                    </a:ext>
                  </a:extLst>
                </p14:cNvPr>
                <p14:cNvContentPartPr/>
                <p14:nvPr/>
              </p14:nvContentPartPr>
              <p14:xfrm>
                <a:off x="4690604" y="3111742"/>
                <a:ext cx="145440" cy="162720"/>
              </p14:xfrm>
            </p:contentPart>
          </mc:Choice>
          <mc:Fallback>
            <p:pic>
              <p:nvPicPr>
                <p:cNvPr id="91" name="Freihand 90">
                  <a:extLst>
                    <a:ext uri="{FF2B5EF4-FFF2-40B4-BE49-F238E27FC236}">
                      <a16:creationId xmlns:a16="http://schemas.microsoft.com/office/drawing/2014/main" id="{E497D4BC-EBB7-69BB-CFB3-A680A7DEF3CB}"/>
                    </a:ext>
                  </a:extLst>
                </p:cNvPr>
                <p:cNvPicPr/>
                <p:nvPr/>
              </p:nvPicPr>
              <p:blipFill>
                <a:blip r:embed="rId115"/>
                <a:stretch>
                  <a:fillRect/>
                </a:stretch>
              </p:blipFill>
              <p:spPr>
                <a:xfrm>
                  <a:off x="4681964" y="3102742"/>
                  <a:ext cx="163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Freihand 92">
                  <a:extLst>
                    <a:ext uri="{FF2B5EF4-FFF2-40B4-BE49-F238E27FC236}">
                      <a16:creationId xmlns:a16="http://schemas.microsoft.com/office/drawing/2014/main" id="{44AC9302-27C3-E7BF-8FDF-4EE27F165BF4}"/>
                    </a:ext>
                  </a:extLst>
                </p14:cNvPr>
                <p14:cNvContentPartPr/>
                <p14:nvPr/>
              </p14:nvContentPartPr>
              <p14:xfrm>
                <a:off x="5115764" y="2965222"/>
                <a:ext cx="1440" cy="1440"/>
              </p14:xfrm>
            </p:contentPart>
          </mc:Choice>
          <mc:Fallback>
            <p:pic>
              <p:nvPicPr>
                <p:cNvPr id="93" name="Freihand 92">
                  <a:extLst>
                    <a:ext uri="{FF2B5EF4-FFF2-40B4-BE49-F238E27FC236}">
                      <a16:creationId xmlns:a16="http://schemas.microsoft.com/office/drawing/2014/main" id="{44AC9302-27C3-E7BF-8FDF-4EE27F165BF4}"/>
                    </a:ext>
                  </a:extLst>
                </p:cNvPr>
                <p:cNvPicPr/>
                <p:nvPr/>
              </p:nvPicPr>
              <p:blipFill>
                <a:blip r:embed="rId117"/>
                <a:stretch>
                  <a:fillRect/>
                </a:stretch>
              </p:blipFill>
              <p:spPr>
                <a:xfrm>
                  <a:off x="5107124" y="2956582"/>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Freihand 93">
                  <a:extLst>
                    <a:ext uri="{FF2B5EF4-FFF2-40B4-BE49-F238E27FC236}">
                      <a16:creationId xmlns:a16="http://schemas.microsoft.com/office/drawing/2014/main" id="{2B3F5EBA-50FD-9B02-7F0D-ED738B8FEAD9}"/>
                    </a:ext>
                  </a:extLst>
                </p14:cNvPr>
                <p14:cNvContentPartPr/>
                <p14:nvPr/>
              </p14:nvContentPartPr>
              <p14:xfrm>
                <a:off x="5086964" y="2935342"/>
                <a:ext cx="187560" cy="171720"/>
              </p14:xfrm>
            </p:contentPart>
          </mc:Choice>
          <mc:Fallback>
            <p:pic>
              <p:nvPicPr>
                <p:cNvPr id="94" name="Freihand 93">
                  <a:extLst>
                    <a:ext uri="{FF2B5EF4-FFF2-40B4-BE49-F238E27FC236}">
                      <a16:creationId xmlns:a16="http://schemas.microsoft.com/office/drawing/2014/main" id="{2B3F5EBA-50FD-9B02-7F0D-ED738B8FEAD9}"/>
                    </a:ext>
                  </a:extLst>
                </p:cNvPr>
                <p:cNvPicPr/>
                <p:nvPr/>
              </p:nvPicPr>
              <p:blipFill>
                <a:blip r:embed="rId119"/>
                <a:stretch>
                  <a:fillRect/>
                </a:stretch>
              </p:blipFill>
              <p:spPr>
                <a:xfrm>
                  <a:off x="5077964" y="2926342"/>
                  <a:ext cx="205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Freihand 94">
                  <a:extLst>
                    <a:ext uri="{FF2B5EF4-FFF2-40B4-BE49-F238E27FC236}">
                      <a16:creationId xmlns:a16="http://schemas.microsoft.com/office/drawing/2014/main" id="{5D58C6DE-432A-82D7-92B9-31BF048B8ECD}"/>
                    </a:ext>
                  </a:extLst>
                </p14:cNvPr>
                <p14:cNvContentPartPr/>
                <p14:nvPr/>
              </p14:nvContentPartPr>
              <p14:xfrm>
                <a:off x="5178404" y="2932102"/>
                <a:ext cx="172080" cy="187560"/>
              </p14:xfrm>
            </p:contentPart>
          </mc:Choice>
          <mc:Fallback>
            <p:pic>
              <p:nvPicPr>
                <p:cNvPr id="95" name="Freihand 94">
                  <a:extLst>
                    <a:ext uri="{FF2B5EF4-FFF2-40B4-BE49-F238E27FC236}">
                      <a16:creationId xmlns:a16="http://schemas.microsoft.com/office/drawing/2014/main" id="{5D58C6DE-432A-82D7-92B9-31BF048B8ECD}"/>
                    </a:ext>
                  </a:extLst>
                </p:cNvPr>
                <p:cNvPicPr/>
                <p:nvPr/>
              </p:nvPicPr>
              <p:blipFill>
                <a:blip r:embed="rId121"/>
                <a:stretch>
                  <a:fillRect/>
                </a:stretch>
              </p:blipFill>
              <p:spPr>
                <a:xfrm>
                  <a:off x="5169404" y="2923462"/>
                  <a:ext cx="189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Freihand 95">
                  <a:extLst>
                    <a:ext uri="{FF2B5EF4-FFF2-40B4-BE49-F238E27FC236}">
                      <a16:creationId xmlns:a16="http://schemas.microsoft.com/office/drawing/2014/main" id="{E2A43747-AD23-13D2-0CE2-C5074E289778}"/>
                    </a:ext>
                  </a:extLst>
                </p14:cNvPr>
                <p14:cNvContentPartPr/>
                <p14:nvPr/>
              </p14:nvContentPartPr>
              <p14:xfrm>
                <a:off x="5371364" y="3006262"/>
                <a:ext cx="176760" cy="92160"/>
              </p14:xfrm>
            </p:contentPart>
          </mc:Choice>
          <mc:Fallback>
            <p:pic>
              <p:nvPicPr>
                <p:cNvPr id="96" name="Freihand 95">
                  <a:extLst>
                    <a:ext uri="{FF2B5EF4-FFF2-40B4-BE49-F238E27FC236}">
                      <a16:creationId xmlns:a16="http://schemas.microsoft.com/office/drawing/2014/main" id="{E2A43747-AD23-13D2-0CE2-C5074E289778}"/>
                    </a:ext>
                  </a:extLst>
                </p:cNvPr>
                <p:cNvPicPr/>
                <p:nvPr/>
              </p:nvPicPr>
              <p:blipFill>
                <a:blip r:embed="rId123"/>
                <a:stretch>
                  <a:fillRect/>
                </a:stretch>
              </p:blipFill>
              <p:spPr>
                <a:xfrm>
                  <a:off x="5362364" y="2997262"/>
                  <a:ext cx="194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23BD4BAA-9999-E69C-8040-AD87A61B5CF3}"/>
                    </a:ext>
                  </a:extLst>
                </p14:cNvPr>
                <p14:cNvContentPartPr/>
                <p14:nvPr/>
              </p14:nvContentPartPr>
              <p14:xfrm>
                <a:off x="5579804" y="2918422"/>
                <a:ext cx="3600" cy="44640"/>
              </p14:xfrm>
            </p:contentPart>
          </mc:Choice>
          <mc:Fallback>
            <p:pic>
              <p:nvPicPr>
                <p:cNvPr id="97" name="Freihand 96">
                  <a:extLst>
                    <a:ext uri="{FF2B5EF4-FFF2-40B4-BE49-F238E27FC236}">
                      <a16:creationId xmlns:a16="http://schemas.microsoft.com/office/drawing/2014/main" id="{23BD4BAA-9999-E69C-8040-AD87A61B5CF3}"/>
                    </a:ext>
                  </a:extLst>
                </p:cNvPr>
                <p:cNvPicPr/>
                <p:nvPr/>
              </p:nvPicPr>
              <p:blipFill>
                <a:blip r:embed="rId125"/>
                <a:stretch>
                  <a:fillRect/>
                </a:stretch>
              </p:blipFill>
              <p:spPr>
                <a:xfrm>
                  <a:off x="5570804" y="2909422"/>
                  <a:ext cx="21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B2505493-7EB8-206B-5FB1-7E2F37F42DEB}"/>
                    </a:ext>
                  </a:extLst>
                </p14:cNvPr>
                <p14:cNvContentPartPr/>
                <p14:nvPr/>
              </p14:nvContentPartPr>
              <p14:xfrm>
                <a:off x="5610044" y="2924902"/>
                <a:ext cx="147960" cy="157320"/>
              </p14:xfrm>
            </p:contentPart>
          </mc:Choice>
          <mc:Fallback>
            <p:pic>
              <p:nvPicPr>
                <p:cNvPr id="98" name="Freihand 97">
                  <a:extLst>
                    <a:ext uri="{FF2B5EF4-FFF2-40B4-BE49-F238E27FC236}">
                      <a16:creationId xmlns:a16="http://schemas.microsoft.com/office/drawing/2014/main" id="{B2505493-7EB8-206B-5FB1-7E2F37F42DEB}"/>
                    </a:ext>
                  </a:extLst>
                </p:cNvPr>
                <p:cNvPicPr/>
                <p:nvPr/>
              </p:nvPicPr>
              <p:blipFill>
                <a:blip r:embed="rId127"/>
                <a:stretch>
                  <a:fillRect/>
                </a:stretch>
              </p:blipFill>
              <p:spPr>
                <a:xfrm>
                  <a:off x="5601044" y="2915902"/>
                  <a:ext cx="165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BBE30D81-5BC5-5A09-E2E5-5B12898D3501}"/>
                    </a:ext>
                  </a:extLst>
                </p14:cNvPr>
                <p14:cNvContentPartPr/>
                <p14:nvPr/>
              </p14:nvContentPartPr>
              <p14:xfrm>
                <a:off x="5781404" y="2988622"/>
                <a:ext cx="247320" cy="70560"/>
              </p14:xfrm>
            </p:contentPart>
          </mc:Choice>
          <mc:Fallback>
            <p:pic>
              <p:nvPicPr>
                <p:cNvPr id="99" name="Freihand 98">
                  <a:extLst>
                    <a:ext uri="{FF2B5EF4-FFF2-40B4-BE49-F238E27FC236}">
                      <a16:creationId xmlns:a16="http://schemas.microsoft.com/office/drawing/2014/main" id="{BBE30D81-5BC5-5A09-E2E5-5B12898D3501}"/>
                    </a:ext>
                  </a:extLst>
                </p:cNvPr>
                <p:cNvPicPr/>
                <p:nvPr/>
              </p:nvPicPr>
              <p:blipFill>
                <a:blip r:embed="rId129"/>
                <a:stretch>
                  <a:fillRect/>
                </a:stretch>
              </p:blipFill>
              <p:spPr>
                <a:xfrm>
                  <a:off x="5772764" y="2979622"/>
                  <a:ext cx="264960" cy="88200"/>
                </a:xfrm>
                <a:prstGeom prst="rect">
                  <a:avLst/>
                </a:prstGeom>
              </p:spPr>
            </p:pic>
          </mc:Fallback>
        </mc:AlternateContent>
      </p:grpSp>
      <p:grpSp>
        <p:nvGrpSpPr>
          <p:cNvPr id="104" name="Gruppieren 103">
            <a:extLst>
              <a:ext uri="{FF2B5EF4-FFF2-40B4-BE49-F238E27FC236}">
                <a16:creationId xmlns:a16="http://schemas.microsoft.com/office/drawing/2014/main" id="{2810BAD4-2DF2-AE1B-1FC6-194A09E2BC63}"/>
              </a:ext>
            </a:extLst>
          </p:cNvPr>
          <p:cNvGrpSpPr/>
          <p:nvPr/>
        </p:nvGrpSpPr>
        <p:grpSpPr>
          <a:xfrm>
            <a:off x="468524" y="3518542"/>
            <a:ext cx="428040" cy="301680"/>
            <a:chOff x="468524" y="3518542"/>
            <a:chExt cx="428040" cy="301680"/>
          </a:xfrm>
        </p:grpSpPr>
        <mc:AlternateContent xmlns:mc="http://schemas.openxmlformats.org/markup-compatibility/2006">
          <mc:Choice xmlns:p14="http://schemas.microsoft.com/office/powerpoint/2010/main" Requires="p14">
            <p:contentPart p14:bwMode="auto" r:id="rId130">
              <p14:nvContentPartPr>
                <p14:cNvPr id="101" name="Freihand 100">
                  <a:extLst>
                    <a:ext uri="{FF2B5EF4-FFF2-40B4-BE49-F238E27FC236}">
                      <a16:creationId xmlns:a16="http://schemas.microsoft.com/office/drawing/2014/main" id="{A1BC0F5D-B218-1CDF-9901-DA022CFC56B0}"/>
                    </a:ext>
                  </a:extLst>
                </p14:cNvPr>
                <p14:cNvContentPartPr/>
                <p14:nvPr/>
              </p14:nvContentPartPr>
              <p14:xfrm>
                <a:off x="468524" y="3627262"/>
                <a:ext cx="199080" cy="192960"/>
              </p14:xfrm>
            </p:contentPart>
          </mc:Choice>
          <mc:Fallback>
            <p:pic>
              <p:nvPicPr>
                <p:cNvPr id="101" name="Freihand 100">
                  <a:extLst>
                    <a:ext uri="{FF2B5EF4-FFF2-40B4-BE49-F238E27FC236}">
                      <a16:creationId xmlns:a16="http://schemas.microsoft.com/office/drawing/2014/main" id="{A1BC0F5D-B218-1CDF-9901-DA022CFC56B0}"/>
                    </a:ext>
                  </a:extLst>
                </p:cNvPr>
                <p:cNvPicPr/>
                <p:nvPr/>
              </p:nvPicPr>
              <p:blipFill>
                <a:blip r:embed="rId131"/>
                <a:stretch>
                  <a:fillRect/>
                </a:stretch>
              </p:blipFill>
              <p:spPr>
                <a:xfrm>
                  <a:off x="459524" y="3618622"/>
                  <a:ext cx="216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2" name="Freihand 101">
                  <a:extLst>
                    <a:ext uri="{FF2B5EF4-FFF2-40B4-BE49-F238E27FC236}">
                      <a16:creationId xmlns:a16="http://schemas.microsoft.com/office/drawing/2014/main" id="{5AA49F6E-6903-5F1F-B4C0-EB764922C046}"/>
                    </a:ext>
                  </a:extLst>
                </p14:cNvPr>
                <p14:cNvContentPartPr/>
                <p14:nvPr/>
              </p14:nvContentPartPr>
              <p14:xfrm>
                <a:off x="776684" y="3518542"/>
                <a:ext cx="119880" cy="195120"/>
              </p14:xfrm>
            </p:contentPart>
          </mc:Choice>
          <mc:Fallback>
            <p:pic>
              <p:nvPicPr>
                <p:cNvPr id="102" name="Freihand 101">
                  <a:extLst>
                    <a:ext uri="{FF2B5EF4-FFF2-40B4-BE49-F238E27FC236}">
                      <a16:creationId xmlns:a16="http://schemas.microsoft.com/office/drawing/2014/main" id="{5AA49F6E-6903-5F1F-B4C0-EB764922C046}"/>
                    </a:ext>
                  </a:extLst>
                </p:cNvPr>
                <p:cNvPicPr/>
                <p:nvPr/>
              </p:nvPicPr>
              <p:blipFill>
                <a:blip r:embed="rId133"/>
                <a:stretch>
                  <a:fillRect/>
                </a:stretch>
              </p:blipFill>
              <p:spPr>
                <a:xfrm>
                  <a:off x="767684" y="3509542"/>
                  <a:ext cx="137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Freihand 102">
                  <a:extLst>
                    <a:ext uri="{FF2B5EF4-FFF2-40B4-BE49-F238E27FC236}">
                      <a16:creationId xmlns:a16="http://schemas.microsoft.com/office/drawing/2014/main" id="{5CBF75E1-C764-489B-DDBC-BFAEAE185E43}"/>
                    </a:ext>
                  </a:extLst>
                </p14:cNvPr>
                <p14:cNvContentPartPr/>
                <p14:nvPr/>
              </p14:nvContentPartPr>
              <p14:xfrm>
                <a:off x="835364" y="3658222"/>
                <a:ext cx="55440" cy="74520"/>
              </p14:xfrm>
            </p:contentPart>
          </mc:Choice>
          <mc:Fallback>
            <p:pic>
              <p:nvPicPr>
                <p:cNvPr id="103" name="Freihand 102">
                  <a:extLst>
                    <a:ext uri="{FF2B5EF4-FFF2-40B4-BE49-F238E27FC236}">
                      <a16:creationId xmlns:a16="http://schemas.microsoft.com/office/drawing/2014/main" id="{5CBF75E1-C764-489B-DDBC-BFAEAE185E43}"/>
                    </a:ext>
                  </a:extLst>
                </p:cNvPr>
                <p:cNvPicPr/>
                <p:nvPr/>
              </p:nvPicPr>
              <p:blipFill>
                <a:blip r:embed="rId135"/>
                <a:stretch>
                  <a:fillRect/>
                </a:stretch>
              </p:blipFill>
              <p:spPr>
                <a:xfrm>
                  <a:off x="826364" y="3649582"/>
                  <a:ext cx="73080" cy="92160"/>
                </a:xfrm>
                <a:prstGeom prst="rect">
                  <a:avLst/>
                </a:prstGeom>
              </p:spPr>
            </p:pic>
          </mc:Fallback>
        </mc:AlternateContent>
      </p:grpSp>
      <p:grpSp>
        <p:nvGrpSpPr>
          <p:cNvPr id="109" name="Gruppieren 108">
            <a:extLst>
              <a:ext uri="{FF2B5EF4-FFF2-40B4-BE49-F238E27FC236}">
                <a16:creationId xmlns:a16="http://schemas.microsoft.com/office/drawing/2014/main" id="{30AC2DC3-0992-4A76-5FDE-17043E34DD07}"/>
              </a:ext>
            </a:extLst>
          </p:cNvPr>
          <p:cNvGrpSpPr/>
          <p:nvPr/>
        </p:nvGrpSpPr>
        <p:grpSpPr>
          <a:xfrm>
            <a:off x="1159004" y="3495862"/>
            <a:ext cx="893160" cy="245880"/>
            <a:chOff x="1159004" y="3495862"/>
            <a:chExt cx="893160" cy="245880"/>
          </a:xfrm>
        </p:grpSpPr>
        <mc:AlternateContent xmlns:mc="http://schemas.openxmlformats.org/markup-compatibility/2006">
          <mc:Choice xmlns:p14="http://schemas.microsoft.com/office/powerpoint/2010/main" Requires="p14">
            <p:contentPart p14:bwMode="auto" r:id="rId136">
              <p14:nvContentPartPr>
                <p14:cNvPr id="105" name="Freihand 104">
                  <a:extLst>
                    <a:ext uri="{FF2B5EF4-FFF2-40B4-BE49-F238E27FC236}">
                      <a16:creationId xmlns:a16="http://schemas.microsoft.com/office/drawing/2014/main" id="{22959D9A-D19D-7A3B-4E0F-31A8B882FA30}"/>
                    </a:ext>
                  </a:extLst>
                </p14:cNvPr>
                <p14:cNvContentPartPr/>
                <p14:nvPr/>
              </p14:nvContentPartPr>
              <p14:xfrm>
                <a:off x="1159004" y="3504502"/>
                <a:ext cx="97200" cy="207360"/>
              </p14:xfrm>
            </p:contentPart>
          </mc:Choice>
          <mc:Fallback>
            <p:pic>
              <p:nvPicPr>
                <p:cNvPr id="105" name="Freihand 104">
                  <a:extLst>
                    <a:ext uri="{FF2B5EF4-FFF2-40B4-BE49-F238E27FC236}">
                      <a16:creationId xmlns:a16="http://schemas.microsoft.com/office/drawing/2014/main" id="{22959D9A-D19D-7A3B-4E0F-31A8B882FA30}"/>
                    </a:ext>
                  </a:extLst>
                </p:cNvPr>
                <p:cNvPicPr/>
                <p:nvPr/>
              </p:nvPicPr>
              <p:blipFill>
                <a:blip r:embed="rId137"/>
                <a:stretch>
                  <a:fillRect/>
                </a:stretch>
              </p:blipFill>
              <p:spPr>
                <a:xfrm>
                  <a:off x="1150004" y="3495502"/>
                  <a:ext cx="1148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Freihand 105">
                  <a:extLst>
                    <a:ext uri="{FF2B5EF4-FFF2-40B4-BE49-F238E27FC236}">
                      <a16:creationId xmlns:a16="http://schemas.microsoft.com/office/drawing/2014/main" id="{8DBB895C-6424-C7DA-F26B-11AF98C5BC69}"/>
                    </a:ext>
                  </a:extLst>
                </p14:cNvPr>
                <p14:cNvContentPartPr/>
                <p14:nvPr/>
              </p14:nvContentPartPr>
              <p14:xfrm>
                <a:off x="1274924" y="3619702"/>
                <a:ext cx="92880" cy="122040"/>
              </p14:xfrm>
            </p:contentPart>
          </mc:Choice>
          <mc:Fallback>
            <p:pic>
              <p:nvPicPr>
                <p:cNvPr id="106" name="Freihand 105">
                  <a:extLst>
                    <a:ext uri="{FF2B5EF4-FFF2-40B4-BE49-F238E27FC236}">
                      <a16:creationId xmlns:a16="http://schemas.microsoft.com/office/drawing/2014/main" id="{8DBB895C-6424-C7DA-F26B-11AF98C5BC69}"/>
                    </a:ext>
                  </a:extLst>
                </p:cNvPr>
                <p:cNvPicPr/>
                <p:nvPr/>
              </p:nvPicPr>
              <p:blipFill>
                <a:blip r:embed="rId139"/>
                <a:stretch>
                  <a:fillRect/>
                </a:stretch>
              </p:blipFill>
              <p:spPr>
                <a:xfrm>
                  <a:off x="1266284" y="3610702"/>
                  <a:ext cx="110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Freihand 106">
                  <a:extLst>
                    <a:ext uri="{FF2B5EF4-FFF2-40B4-BE49-F238E27FC236}">
                      <a16:creationId xmlns:a16="http://schemas.microsoft.com/office/drawing/2014/main" id="{45A19DE6-FD14-4D3F-0358-1AF99E4E5F02}"/>
                    </a:ext>
                  </a:extLst>
                </p14:cNvPr>
                <p14:cNvContentPartPr/>
                <p14:nvPr/>
              </p14:nvContentPartPr>
              <p14:xfrm>
                <a:off x="1418564" y="3604582"/>
                <a:ext cx="219240" cy="95760"/>
              </p14:xfrm>
            </p:contentPart>
          </mc:Choice>
          <mc:Fallback>
            <p:pic>
              <p:nvPicPr>
                <p:cNvPr id="107" name="Freihand 106">
                  <a:extLst>
                    <a:ext uri="{FF2B5EF4-FFF2-40B4-BE49-F238E27FC236}">
                      <a16:creationId xmlns:a16="http://schemas.microsoft.com/office/drawing/2014/main" id="{45A19DE6-FD14-4D3F-0358-1AF99E4E5F02}"/>
                    </a:ext>
                  </a:extLst>
                </p:cNvPr>
                <p:cNvPicPr/>
                <p:nvPr/>
              </p:nvPicPr>
              <p:blipFill>
                <a:blip r:embed="rId141"/>
                <a:stretch>
                  <a:fillRect/>
                </a:stretch>
              </p:blipFill>
              <p:spPr>
                <a:xfrm>
                  <a:off x="1409924" y="3595582"/>
                  <a:ext cx="236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Freihand 107">
                  <a:extLst>
                    <a:ext uri="{FF2B5EF4-FFF2-40B4-BE49-F238E27FC236}">
                      <a16:creationId xmlns:a16="http://schemas.microsoft.com/office/drawing/2014/main" id="{6857359E-7C88-CC1A-12EB-E2CE0501400A}"/>
                    </a:ext>
                  </a:extLst>
                </p14:cNvPr>
                <p14:cNvContentPartPr/>
                <p14:nvPr/>
              </p14:nvContentPartPr>
              <p14:xfrm>
                <a:off x="1741124" y="3495862"/>
                <a:ext cx="311040" cy="172080"/>
              </p14:xfrm>
            </p:contentPart>
          </mc:Choice>
          <mc:Fallback>
            <p:pic>
              <p:nvPicPr>
                <p:cNvPr id="108" name="Freihand 107">
                  <a:extLst>
                    <a:ext uri="{FF2B5EF4-FFF2-40B4-BE49-F238E27FC236}">
                      <a16:creationId xmlns:a16="http://schemas.microsoft.com/office/drawing/2014/main" id="{6857359E-7C88-CC1A-12EB-E2CE0501400A}"/>
                    </a:ext>
                  </a:extLst>
                </p:cNvPr>
                <p:cNvPicPr/>
                <p:nvPr/>
              </p:nvPicPr>
              <p:blipFill>
                <a:blip r:embed="rId143"/>
                <a:stretch>
                  <a:fillRect/>
                </a:stretch>
              </p:blipFill>
              <p:spPr>
                <a:xfrm>
                  <a:off x="1732484" y="3487222"/>
                  <a:ext cx="328680" cy="189720"/>
                </a:xfrm>
                <a:prstGeom prst="rect">
                  <a:avLst/>
                </a:prstGeom>
              </p:spPr>
            </p:pic>
          </mc:Fallback>
        </mc:AlternateContent>
      </p:grpSp>
      <p:grpSp>
        <p:nvGrpSpPr>
          <p:cNvPr id="112" name="Gruppieren 111">
            <a:extLst>
              <a:ext uri="{FF2B5EF4-FFF2-40B4-BE49-F238E27FC236}">
                <a16:creationId xmlns:a16="http://schemas.microsoft.com/office/drawing/2014/main" id="{49EB0E5C-1E64-F37C-0BD1-62290D8F930F}"/>
              </a:ext>
            </a:extLst>
          </p:cNvPr>
          <p:cNvGrpSpPr/>
          <p:nvPr/>
        </p:nvGrpSpPr>
        <p:grpSpPr>
          <a:xfrm>
            <a:off x="2268524" y="3444742"/>
            <a:ext cx="361080" cy="302040"/>
            <a:chOff x="2268524" y="3444742"/>
            <a:chExt cx="361080" cy="302040"/>
          </a:xfrm>
        </p:grpSpPr>
        <mc:AlternateContent xmlns:mc="http://schemas.openxmlformats.org/markup-compatibility/2006">
          <mc:Choice xmlns:p14="http://schemas.microsoft.com/office/powerpoint/2010/main" Requires="p14">
            <p:contentPart p14:bwMode="auto" r:id="rId144">
              <p14:nvContentPartPr>
                <p14:cNvPr id="110" name="Freihand 109">
                  <a:extLst>
                    <a:ext uri="{FF2B5EF4-FFF2-40B4-BE49-F238E27FC236}">
                      <a16:creationId xmlns:a16="http://schemas.microsoft.com/office/drawing/2014/main" id="{FD943DF6-754A-6890-03B3-C61A09B49BC6}"/>
                    </a:ext>
                  </a:extLst>
                </p14:cNvPr>
                <p14:cNvContentPartPr/>
                <p14:nvPr/>
              </p14:nvContentPartPr>
              <p14:xfrm>
                <a:off x="2268524" y="3492622"/>
                <a:ext cx="361080" cy="254160"/>
              </p14:xfrm>
            </p:contentPart>
          </mc:Choice>
          <mc:Fallback>
            <p:pic>
              <p:nvPicPr>
                <p:cNvPr id="110" name="Freihand 109">
                  <a:extLst>
                    <a:ext uri="{FF2B5EF4-FFF2-40B4-BE49-F238E27FC236}">
                      <a16:creationId xmlns:a16="http://schemas.microsoft.com/office/drawing/2014/main" id="{FD943DF6-754A-6890-03B3-C61A09B49BC6}"/>
                    </a:ext>
                  </a:extLst>
                </p:cNvPr>
                <p:cNvPicPr/>
                <p:nvPr/>
              </p:nvPicPr>
              <p:blipFill>
                <a:blip r:embed="rId145"/>
                <a:stretch>
                  <a:fillRect/>
                </a:stretch>
              </p:blipFill>
              <p:spPr>
                <a:xfrm>
                  <a:off x="2259524" y="3483622"/>
                  <a:ext cx="3787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1" name="Freihand 110">
                  <a:extLst>
                    <a:ext uri="{FF2B5EF4-FFF2-40B4-BE49-F238E27FC236}">
                      <a16:creationId xmlns:a16="http://schemas.microsoft.com/office/drawing/2014/main" id="{83A42492-26F5-F3B9-78ED-1E8197F0A122}"/>
                    </a:ext>
                  </a:extLst>
                </p14:cNvPr>
                <p14:cNvContentPartPr/>
                <p14:nvPr/>
              </p14:nvContentPartPr>
              <p14:xfrm>
                <a:off x="2524484" y="3444742"/>
                <a:ext cx="39960" cy="18000"/>
              </p14:xfrm>
            </p:contentPart>
          </mc:Choice>
          <mc:Fallback>
            <p:pic>
              <p:nvPicPr>
                <p:cNvPr id="111" name="Freihand 110">
                  <a:extLst>
                    <a:ext uri="{FF2B5EF4-FFF2-40B4-BE49-F238E27FC236}">
                      <a16:creationId xmlns:a16="http://schemas.microsoft.com/office/drawing/2014/main" id="{83A42492-26F5-F3B9-78ED-1E8197F0A122}"/>
                    </a:ext>
                  </a:extLst>
                </p:cNvPr>
                <p:cNvPicPr/>
                <p:nvPr/>
              </p:nvPicPr>
              <p:blipFill>
                <a:blip r:embed="rId147"/>
                <a:stretch>
                  <a:fillRect/>
                </a:stretch>
              </p:blipFill>
              <p:spPr>
                <a:xfrm>
                  <a:off x="2515844" y="3435742"/>
                  <a:ext cx="57600" cy="35640"/>
                </a:xfrm>
                <a:prstGeom prst="rect">
                  <a:avLst/>
                </a:prstGeom>
              </p:spPr>
            </p:pic>
          </mc:Fallback>
        </mc:AlternateContent>
      </p:grpSp>
      <p:grpSp>
        <p:nvGrpSpPr>
          <p:cNvPr id="118" name="Gruppieren 117">
            <a:extLst>
              <a:ext uri="{FF2B5EF4-FFF2-40B4-BE49-F238E27FC236}">
                <a16:creationId xmlns:a16="http://schemas.microsoft.com/office/drawing/2014/main" id="{2748BD16-13F5-1F08-73EC-FE25C4A8AE10}"/>
              </a:ext>
            </a:extLst>
          </p:cNvPr>
          <p:cNvGrpSpPr/>
          <p:nvPr/>
        </p:nvGrpSpPr>
        <p:grpSpPr>
          <a:xfrm>
            <a:off x="2867924" y="3433222"/>
            <a:ext cx="1053720" cy="196560"/>
            <a:chOff x="2867924" y="3433222"/>
            <a:chExt cx="1053720" cy="196560"/>
          </a:xfrm>
        </p:grpSpPr>
        <mc:AlternateContent xmlns:mc="http://schemas.openxmlformats.org/markup-compatibility/2006">
          <mc:Choice xmlns:p14="http://schemas.microsoft.com/office/powerpoint/2010/main" Requires="p14">
            <p:contentPart p14:bwMode="auto" r:id="rId148">
              <p14:nvContentPartPr>
                <p14:cNvPr id="113" name="Freihand 112">
                  <a:extLst>
                    <a:ext uri="{FF2B5EF4-FFF2-40B4-BE49-F238E27FC236}">
                      <a16:creationId xmlns:a16="http://schemas.microsoft.com/office/drawing/2014/main" id="{98D3485F-9E43-351C-9CBD-5A0AFBDB87B5}"/>
                    </a:ext>
                  </a:extLst>
                </p14:cNvPr>
                <p14:cNvContentPartPr/>
                <p14:nvPr/>
              </p14:nvContentPartPr>
              <p14:xfrm>
                <a:off x="2867924" y="3437182"/>
                <a:ext cx="133200" cy="192600"/>
              </p14:xfrm>
            </p:contentPart>
          </mc:Choice>
          <mc:Fallback>
            <p:pic>
              <p:nvPicPr>
                <p:cNvPr id="113" name="Freihand 112">
                  <a:extLst>
                    <a:ext uri="{FF2B5EF4-FFF2-40B4-BE49-F238E27FC236}">
                      <a16:creationId xmlns:a16="http://schemas.microsoft.com/office/drawing/2014/main" id="{98D3485F-9E43-351C-9CBD-5A0AFBDB87B5}"/>
                    </a:ext>
                  </a:extLst>
                </p:cNvPr>
                <p:cNvPicPr/>
                <p:nvPr/>
              </p:nvPicPr>
              <p:blipFill>
                <a:blip r:embed="rId149"/>
                <a:stretch>
                  <a:fillRect/>
                </a:stretch>
              </p:blipFill>
              <p:spPr>
                <a:xfrm>
                  <a:off x="2858924" y="3428542"/>
                  <a:ext cx="150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Freihand 113">
                  <a:extLst>
                    <a:ext uri="{FF2B5EF4-FFF2-40B4-BE49-F238E27FC236}">
                      <a16:creationId xmlns:a16="http://schemas.microsoft.com/office/drawing/2014/main" id="{A82436E2-7950-6CCC-10FB-57289F9F60FA}"/>
                    </a:ext>
                  </a:extLst>
                </p14:cNvPr>
                <p14:cNvContentPartPr/>
                <p14:nvPr/>
              </p14:nvContentPartPr>
              <p14:xfrm>
                <a:off x="3061244" y="3433222"/>
                <a:ext cx="107280" cy="144720"/>
              </p14:xfrm>
            </p:contentPart>
          </mc:Choice>
          <mc:Fallback>
            <p:pic>
              <p:nvPicPr>
                <p:cNvPr id="114" name="Freihand 113">
                  <a:extLst>
                    <a:ext uri="{FF2B5EF4-FFF2-40B4-BE49-F238E27FC236}">
                      <a16:creationId xmlns:a16="http://schemas.microsoft.com/office/drawing/2014/main" id="{A82436E2-7950-6CCC-10FB-57289F9F60FA}"/>
                    </a:ext>
                  </a:extLst>
                </p:cNvPr>
                <p:cNvPicPr/>
                <p:nvPr/>
              </p:nvPicPr>
              <p:blipFill>
                <a:blip r:embed="rId151"/>
                <a:stretch>
                  <a:fillRect/>
                </a:stretch>
              </p:blipFill>
              <p:spPr>
                <a:xfrm>
                  <a:off x="3052244" y="3424582"/>
                  <a:ext cx="124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Freihand 114">
                  <a:extLst>
                    <a:ext uri="{FF2B5EF4-FFF2-40B4-BE49-F238E27FC236}">
                      <a16:creationId xmlns:a16="http://schemas.microsoft.com/office/drawing/2014/main" id="{C1593FFE-CDDA-D52E-1443-A96A4FBE0F3E}"/>
                    </a:ext>
                  </a:extLst>
                </p14:cNvPr>
                <p14:cNvContentPartPr/>
                <p14:nvPr/>
              </p14:nvContentPartPr>
              <p14:xfrm>
                <a:off x="3312164" y="3458422"/>
                <a:ext cx="227520" cy="138240"/>
              </p14:xfrm>
            </p:contentPart>
          </mc:Choice>
          <mc:Fallback>
            <p:pic>
              <p:nvPicPr>
                <p:cNvPr id="115" name="Freihand 114">
                  <a:extLst>
                    <a:ext uri="{FF2B5EF4-FFF2-40B4-BE49-F238E27FC236}">
                      <a16:creationId xmlns:a16="http://schemas.microsoft.com/office/drawing/2014/main" id="{C1593FFE-CDDA-D52E-1443-A96A4FBE0F3E}"/>
                    </a:ext>
                  </a:extLst>
                </p:cNvPr>
                <p:cNvPicPr/>
                <p:nvPr/>
              </p:nvPicPr>
              <p:blipFill>
                <a:blip r:embed="rId153"/>
                <a:stretch>
                  <a:fillRect/>
                </a:stretch>
              </p:blipFill>
              <p:spPr>
                <a:xfrm>
                  <a:off x="3303164" y="3449782"/>
                  <a:ext cx="245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Freihand 115">
                  <a:extLst>
                    <a:ext uri="{FF2B5EF4-FFF2-40B4-BE49-F238E27FC236}">
                      <a16:creationId xmlns:a16="http://schemas.microsoft.com/office/drawing/2014/main" id="{2318A920-4613-C20A-1CFE-D570086DB579}"/>
                    </a:ext>
                  </a:extLst>
                </p14:cNvPr>
                <p14:cNvContentPartPr/>
                <p14:nvPr/>
              </p14:nvContentPartPr>
              <p14:xfrm>
                <a:off x="3599804" y="3482182"/>
                <a:ext cx="306720" cy="119160"/>
              </p14:xfrm>
            </p:contentPart>
          </mc:Choice>
          <mc:Fallback>
            <p:pic>
              <p:nvPicPr>
                <p:cNvPr id="116" name="Freihand 115">
                  <a:extLst>
                    <a:ext uri="{FF2B5EF4-FFF2-40B4-BE49-F238E27FC236}">
                      <a16:creationId xmlns:a16="http://schemas.microsoft.com/office/drawing/2014/main" id="{2318A920-4613-C20A-1CFE-D570086DB579}"/>
                    </a:ext>
                  </a:extLst>
                </p:cNvPr>
                <p:cNvPicPr/>
                <p:nvPr/>
              </p:nvPicPr>
              <p:blipFill>
                <a:blip r:embed="rId155"/>
                <a:stretch>
                  <a:fillRect/>
                </a:stretch>
              </p:blipFill>
              <p:spPr>
                <a:xfrm>
                  <a:off x="3591164" y="3473542"/>
                  <a:ext cx="324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44C29024-EBA6-F94C-8FDD-F8AC8E126680}"/>
                    </a:ext>
                  </a:extLst>
                </p14:cNvPr>
                <p14:cNvContentPartPr/>
                <p14:nvPr/>
              </p14:nvContentPartPr>
              <p14:xfrm>
                <a:off x="3905804" y="3454462"/>
                <a:ext cx="15840" cy="9000"/>
              </p14:xfrm>
            </p:contentPart>
          </mc:Choice>
          <mc:Fallback>
            <p:pic>
              <p:nvPicPr>
                <p:cNvPr id="117" name="Freihand 116">
                  <a:extLst>
                    <a:ext uri="{FF2B5EF4-FFF2-40B4-BE49-F238E27FC236}">
                      <a16:creationId xmlns:a16="http://schemas.microsoft.com/office/drawing/2014/main" id="{44C29024-EBA6-F94C-8FDD-F8AC8E126680}"/>
                    </a:ext>
                  </a:extLst>
                </p:cNvPr>
                <p:cNvPicPr/>
                <p:nvPr/>
              </p:nvPicPr>
              <p:blipFill>
                <a:blip r:embed="rId157"/>
                <a:stretch>
                  <a:fillRect/>
                </a:stretch>
              </p:blipFill>
              <p:spPr>
                <a:xfrm>
                  <a:off x="3897164" y="3445462"/>
                  <a:ext cx="33480" cy="26640"/>
                </a:xfrm>
                <a:prstGeom prst="rect">
                  <a:avLst/>
                </a:prstGeom>
              </p:spPr>
            </p:pic>
          </mc:Fallback>
        </mc:AlternateContent>
      </p:grpSp>
      <p:grpSp>
        <p:nvGrpSpPr>
          <p:cNvPr id="121" name="Gruppieren 120">
            <a:extLst>
              <a:ext uri="{FF2B5EF4-FFF2-40B4-BE49-F238E27FC236}">
                <a16:creationId xmlns:a16="http://schemas.microsoft.com/office/drawing/2014/main" id="{871EA8FB-E8F4-C6C7-5D6E-1A1AEE2F262A}"/>
              </a:ext>
            </a:extLst>
          </p:cNvPr>
          <p:cNvGrpSpPr/>
          <p:nvPr/>
        </p:nvGrpSpPr>
        <p:grpSpPr>
          <a:xfrm>
            <a:off x="4193444" y="3458062"/>
            <a:ext cx="322920" cy="194400"/>
            <a:chOff x="4193444" y="3458062"/>
            <a:chExt cx="322920" cy="194400"/>
          </a:xfrm>
        </p:grpSpPr>
        <mc:AlternateContent xmlns:mc="http://schemas.openxmlformats.org/markup-compatibility/2006">
          <mc:Choice xmlns:p14="http://schemas.microsoft.com/office/powerpoint/2010/main" Requires="p14">
            <p:contentPart p14:bwMode="auto" r:id="rId158">
              <p14:nvContentPartPr>
                <p14:cNvPr id="119" name="Freihand 118">
                  <a:extLst>
                    <a:ext uri="{FF2B5EF4-FFF2-40B4-BE49-F238E27FC236}">
                      <a16:creationId xmlns:a16="http://schemas.microsoft.com/office/drawing/2014/main" id="{FEC78611-F67E-C5DD-7F9B-73DDEF653227}"/>
                    </a:ext>
                  </a:extLst>
                </p14:cNvPr>
                <p14:cNvContentPartPr/>
                <p14:nvPr/>
              </p14:nvContentPartPr>
              <p14:xfrm>
                <a:off x="4193444" y="3488302"/>
                <a:ext cx="124200" cy="162360"/>
              </p14:xfrm>
            </p:contentPart>
          </mc:Choice>
          <mc:Fallback>
            <p:pic>
              <p:nvPicPr>
                <p:cNvPr id="119" name="Freihand 118">
                  <a:extLst>
                    <a:ext uri="{FF2B5EF4-FFF2-40B4-BE49-F238E27FC236}">
                      <a16:creationId xmlns:a16="http://schemas.microsoft.com/office/drawing/2014/main" id="{FEC78611-F67E-C5DD-7F9B-73DDEF653227}"/>
                    </a:ext>
                  </a:extLst>
                </p:cNvPr>
                <p:cNvPicPr/>
                <p:nvPr/>
              </p:nvPicPr>
              <p:blipFill>
                <a:blip r:embed="rId159"/>
                <a:stretch>
                  <a:fillRect/>
                </a:stretch>
              </p:blipFill>
              <p:spPr>
                <a:xfrm>
                  <a:off x="4184444" y="3479302"/>
                  <a:ext cx="141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0" name="Freihand 119">
                  <a:extLst>
                    <a:ext uri="{FF2B5EF4-FFF2-40B4-BE49-F238E27FC236}">
                      <a16:creationId xmlns:a16="http://schemas.microsoft.com/office/drawing/2014/main" id="{6E288F62-DAC1-DBC6-9A2E-B4120415D29F}"/>
                    </a:ext>
                  </a:extLst>
                </p14:cNvPr>
                <p14:cNvContentPartPr/>
                <p14:nvPr/>
              </p14:nvContentPartPr>
              <p14:xfrm>
                <a:off x="4434284" y="3458062"/>
                <a:ext cx="82080" cy="194400"/>
              </p14:xfrm>
            </p:contentPart>
          </mc:Choice>
          <mc:Fallback>
            <p:pic>
              <p:nvPicPr>
                <p:cNvPr id="120" name="Freihand 119">
                  <a:extLst>
                    <a:ext uri="{FF2B5EF4-FFF2-40B4-BE49-F238E27FC236}">
                      <a16:creationId xmlns:a16="http://schemas.microsoft.com/office/drawing/2014/main" id="{6E288F62-DAC1-DBC6-9A2E-B4120415D29F}"/>
                    </a:ext>
                  </a:extLst>
                </p:cNvPr>
                <p:cNvPicPr/>
                <p:nvPr/>
              </p:nvPicPr>
              <p:blipFill>
                <a:blip r:embed="rId161"/>
                <a:stretch>
                  <a:fillRect/>
                </a:stretch>
              </p:blipFill>
              <p:spPr>
                <a:xfrm>
                  <a:off x="4425644" y="3449062"/>
                  <a:ext cx="99720" cy="21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22" name="Freihand 121">
                <a:extLst>
                  <a:ext uri="{FF2B5EF4-FFF2-40B4-BE49-F238E27FC236}">
                    <a16:creationId xmlns:a16="http://schemas.microsoft.com/office/drawing/2014/main" id="{683F8B54-DB30-FFA1-7B44-BC6BFBDD9AB8}"/>
                  </a:ext>
                </a:extLst>
              </p14:cNvPr>
              <p14:cNvContentPartPr/>
              <p14:nvPr/>
            </p14:nvContentPartPr>
            <p14:xfrm>
              <a:off x="4700324" y="3656782"/>
              <a:ext cx="13320" cy="21960"/>
            </p14:xfrm>
          </p:contentPart>
        </mc:Choice>
        <mc:Fallback>
          <p:pic>
            <p:nvPicPr>
              <p:cNvPr id="122" name="Freihand 121">
                <a:extLst>
                  <a:ext uri="{FF2B5EF4-FFF2-40B4-BE49-F238E27FC236}">
                    <a16:creationId xmlns:a16="http://schemas.microsoft.com/office/drawing/2014/main" id="{683F8B54-DB30-FFA1-7B44-BC6BFBDD9AB8}"/>
                  </a:ext>
                </a:extLst>
              </p:cNvPr>
              <p:cNvPicPr/>
              <p:nvPr/>
            </p:nvPicPr>
            <p:blipFill>
              <a:blip r:embed="rId55"/>
              <a:stretch>
                <a:fillRect/>
              </a:stretch>
            </p:blipFill>
            <p:spPr>
              <a:xfrm>
                <a:off x="4691684" y="3647782"/>
                <a:ext cx="30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3" name="Freihand 122">
                <a:extLst>
                  <a:ext uri="{FF2B5EF4-FFF2-40B4-BE49-F238E27FC236}">
                    <a16:creationId xmlns:a16="http://schemas.microsoft.com/office/drawing/2014/main" id="{54802EE4-32ED-9A5B-B6CC-CC575404C156}"/>
                  </a:ext>
                </a:extLst>
              </p14:cNvPr>
              <p14:cNvContentPartPr/>
              <p14:nvPr/>
            </p14:nvContentPartPr>
            <p14:xfrm>
              <a:off x="4975724" y="3397222"/>
              <a:ext cx="257400" cy="220320"/>
            </p14:xfrm>
          </p:contentPart>
        </mc:Choice>
        <mc:Fallback>
          <p:pic>
            <p:nvPicPr>
              <p:cNvPr id="123" name="Freihand 122">
                <a:extLst>
                  <a:ext uri="{FF2B5EF4-FFF2-40B4-BE49-F238E27FC236}">
                    <a16:creationId xmlns:a16="http://schemas.microsoft.com/office/drawing/2014/main" id="{54802EE4-32ED-9A5B-B6CC-CC575404C156}"/>
                  </a:ext>
                </a:extLst>
              </p:cNvPr>
              <p:cNvPicPr/>
              <p:nvPr/>
            </p:nvPicPr>
            <p:blipFill>
              <a:blip r:embed="rId164"/>
              <a:stretch>
                <a:fillRect/>
              </a:stretch>
            </p:blipFill>
            <p:spPr>
              <a:xfrm>
                <a:off x="4967084" y="3388222"/>
                <a:ext cx="275040" cy="237960"/>
              </a:xfrm>
              <a:prstGeom prst="rect">
                <a:avLst/>
              </a:prstGeom>
            </p:spPr>
          </p:pic>
        </mc:Fallback>
      </mc:AlternateContent>
      <p:grpSp>
        <p:nvGrpSpPr>
          <p:cNvPr id="147" name="Gruppieren 146">
            <a:extLst>
              <a:ext uri="{FF2B5EF4-FFF2-40B4-BE49-F238E27FC236}">
                <a16:creationId xmlns:a16="http://schemas.microsoft.com/office/drawing/2014/main" id="{F5AFED3D-7482-08BD-5AE8-4B858E13EE08}"/>
              </a:ext>
            </a:extLst>
          </p:cNvPr>
          <p:cNvGrpSpPr/>
          <p:nvPr/>
        </p:nvGrpSpPr>
        <p:grpSpPr>
          <a:xfrm>
            <a:off x="5418524" y="3386782"/>
            <a:ext cx="326880" cy="236520"/>
            <a:chOff x="5418524" y="3386782"/>
            <a:chExt cx="326880" cy="236520"/>
          </a:xfrm>
        </p:grpSpPr>
        <mc:AlternateContent xmlns:mc="http://schemas.openxmlformats.org/markup-compatibility/2006">
          <mc:Choice xmlns:p14="http://schemas.microsoft.com/office/powerpoint/2010/main" Requires="p14">
            <p:contentPart p14:bwMode="auto" r:id="rId165">
              <p14:nvContentPartPr>
                <p14:cNvPr id="124" name="Freihand 123">
                  <a:extLst>
                    <a:ext uri="{FF2B5EF4-FFF2-40B4-BE49-F238E27FC236}">
                      <a16:creationId xmlns:a16="http://schemas.microsoft.com/office/drawing/2014/main" id="{E9A842EC-30F4-ADCD-ABA9-910E9E029975}"/>
                    </a:ext>
                  </a:extLst>
                </p14:cNvPr>
                <p14:cNvContentPartPr/>
                <p14:nvPr/>
              </p14:nvContentPartPr>
              <p14:xfrm>
                <a:off x="5418524" y="3386782"/>
                <a:ext cx="115920" cy="236520"/>
              </p14:xfrm>
            </p:contentPart>
          </mc:Choice>
          <mc:Fallback>
            <p:pic>
              <p:nvPicPr>
                <p:cNvPr id="124" name="Freihand 123">
                  <a:extLst>
                    <a:ext uri="{FF2B5EF4-FFF2-40B4-BE49-F238E27FC236}">
                      <a16:creationId xmlns:a16="http://schemas.microsoft.com/office/drawing/2014/main" id="{E9A842EC-30F4-ADCD-ABA9-910E9E029975}"/>
                    </a:ext>
                  </a:extLst>
                </p:cNvPr>
                <p:cNvPicPr/>
                <p:nvPr/>
              </p:nvPicPr>
              <p:blipFill>
                <a:blip r:embed="rId166"/>
                <a:stretch>
                  <a:fillRect/>
                </a:stretch>
              </p:blipFill>
              <p:spPr>
                <a:xfrm>
                  <a:off x="5409884" y="3377782"/>
                  <a:ext cx="1335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5" name="Freihand 124">
                  <a:extLst>
                    <a:ext uri="{FF2B5EF4-FFF2-40B4-BE49-F238E27FC236}">
                      <a16:creationId xmlns:a16="http://schemas.microsoft.com/office/drawing/2014/main" id="{F8B0A85C-F90B-714A-1690-2F66F5D44E7E}"/>
                    </a:ext>
                  </a:extLst>
                </p14:cNvPr>
                <p14:cNvContentPartPr/>
                <p14:nvPr/>
              </p14:nvContentPartPr>
              <p14:xfrm>
                <a:off x="5631284" y="3391462"/>
                <a:ext cx="114120" cy="154080"/>
              </p14:xfrm>
            </p:contentPart>
          </mc:Choice>
          <mc:Fallback>
            <p:pic>
              <p:nvPicPr>
                <p:cNvPr id="125" name="Freihand 124">
                  <a:extLst>
                    <a:ext uri="{FF2B5EF4-FFF2-40B4-BE49-F238E27FC236}">
                      <a16:creationId xmlns:a16="http://schemas.microsoft.com/office/drawing/2014/main" id="{F8B0A85C-F90B-714A-1690-2F66F5D44E7E}"/>
                    </a:ext>
                  </a:extLst>
                </p:cNvPr>
                <p:cNvPicPr/>
                <p:nvPr/>
              </p:nvPicPr>
              <p:blipFill>
                <a:blip r:embed="rId168"/>
                <a:stretch>
                  <a:fillRect/>
                </a:stretch>
              </p:blipFill>
              <p:spPr>
                <a:xfrm>
                  <a:off x="5622644" y="3382822"/>
                  <a:ext cx="131760" cy="171720"/>
                </a:xfrm>
                <a:prstGeom prst="rect">
                  <a:avLst/>
                </a:prstGeom>
              </p:spPr>
            </p:pic>
          </mc:Fallback>
        </mc:AlternateContent>
      </p:grpSp>
      <p:grpSp>
        <p:nvGrpSpPr>
          <p:cNvPr id="146" name="Gruppieren 145">
            <a:extLst>
              <a:ext uri="{FF2B5EF4-FFF2-40B4-BE49-F238E27FC236}">
                <a16:creationId xmlns:a16="http://schemas.microsoft.com/office/drawing/2014/main" id="{7B2F474C-065A-6342-00DF-D2D120C66D55}"/>
              </a:ext>
            </a:extLst>
          </p:cNvPr>
          <p:cNvGrpSpPr/>
          <p:nvPr/>
        </p:nvGrpSpPr>
        <p:grpSpPr>
          <a:xfrm>
            <a:off x="6020804" y="3223342"/>
            <a:ext cx="925920" cy="299160"/>
            <a:chOff x="6020804" y="3223342"/>
            <a:chExt cx="925920" cy="299160"/>
          </a:xfrm>
        </p:grpSpPr>
        <mc:AlternateContent xmlns:mc="http://schemas.openxmlformats.org/markup-compatibility/2006">
          <mc:Choice xmlns:p14="http://schemas.microsoft.com/office/powerpoint/2010/main" Requires="p14">
            <p:contentPart p14:bwMode="auto" r:id="rId169">
              <p14:nvContentPartPr>
                <p14:cNvPr id="126" name="Freihand 125">
                  <a:extLst>
                    <a:ext uri="{FF2B5EF4-FFF2-40B4-BE49-F238E27FC236}">
                      <a16:creationId xmlns:a16="http://schemas.microsoft.com/office/drawing/2014/main" id="{1D52C73A-2AEC-EA57-7EC2-666FD76FB614}"/>
                    </a:ext>
                  </a:extLst>
                </p14:cNvPr>
                <p14:cNvContentPartPr/>
                <p14:nvPr/>
              </p14:nvContentPartPr>
              <p14:xfrm>
                <a:off x="6020804" y="3319102"/>
                <a:ext cx="207360" cy="180720"/>
              </p14:xfrm>
            </p:contentPart>
          </mc:Choice>
          <mc:Fallback>
            <p:pic>
              <p:nvPicPr>
                <p:cNvPr id="126" name="Freihand 125">
                  <a:extLst>
                    <a:ext uri="{FF2B5EF4-FFF2-40B4-BE49-F238E27FC236}">
                      <a16:creationId xmlns:a16="http://schemas.microsoft.com/office/drawing/2014/main" id="{1D52C73A-2AEC-EA57-7EC2-666FD76FB614}"/>
                    </a:ext>
                  </a:extLst>
                </p:cNvPr>
                <p:cNvPicPr/>
                <p:nvPr/>
              </p:nvPicPr>
              <p:blipFill>
                <a:blip r:embed="rId170"/>
                <a:stretch>
                  <a:fillRect/>
                </a:stretch>
              </p:blipFill>
              <p:spPr>
                <a:xfrm>
                  <a:off x="6012164" y="3310462"/>
                  <a:ext cx="225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7" name="Freihand 126">
                  <a:extLst>
                    <a:ext uri="{FF2B5EF4-FFF2-40B4-BE49-F238E27FC236}">
                      <a16:creationId xmlns:a16="http://schemas.microsoft.com/office/drawing/2014/main" id="{CCAC959B-485D-09B1-8A33-C522FF39D392}"/>
                    </a:ext>
                  </a:extLst>
                </p14:cNvPr>
                <p14:cNvContentPartPr/>
                <p14:nvPr/>
              </p14:nvContentPartPr>
              <p14:xfrm>
                <a:off x="6157964" y="3476062"/>
                <a:ext cx="39600" cy="30240"/>
              </p14:xfrm>
            </p:contentPart>
          </mc:Choice>
          <mc:Fallback>
            <p:pic>
              <p:nvPicPr>
                <p:cNvPr id="127" name="Freihand 126">
                  <a:extLst>
                    <a:ext uri="{FF2B5EF4-FFF2-40B4-BE49-F238E27FC236}">
                      <a16:creationId xmlns:a16="http://schemas.microsoft.com/office/drawing/2014/main" id="{CCAC959B-485D-09B1-8A33-C522FF39D392}"/>
                    </a:ext>
                  </a:extLst>
                </p:cNvPr>
                <p:cNvPicPr/>
                <p:nvPr/>
              </p:nvPicPr>
              <p:blipFill>
                <a:blip r:embed="rId172"/>
                <a:stretch>
                  <a:fillRect/>
                </a:stretch>
              </p:blipFill>
              <p:spPr>
                <a:xfrm>
                  <a:off x="6149324" y="3467422"/>
                  <a:ext cx="57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8" name="Freihand 127">
                  <a:extLst>
                    <a:ext uri="{FF2B5EF4-FFF2-40B4-BE49-F238E27FC236}">
                      <a16:creationId xmlns:a16="http://schemas.microsoft.com/office/drawing/2014/main" id="{6C94168E-789F-B756-C1D7-2A22A2B1F7BA}"/>
                    </a:ext>
                  </a:extLst>
                </p14:cNvPr>
                <p14:cNvContentPartPr/>
                <p14:nvPr/>
              </p14:nvContentPartPr>
              <p14:xfrm>
                <a:off x="6228524" y="3407662"/>
                <a:ext cx="278640" cy="101160"/>
              </p14:xfrm>
            </p:contentPart>
          </mc:Choice>
          <mc:Fallback>
            <p:pic>
              <p:nvPicPr>
                <p:cNvPr id="128" name="Freihand 127">
                  <a:extLst>
                    <a:ext uri="{FF2B5EF4-FFF2-40B4-BE49-F238E27FC236}">
                      <a16:creationId xmlns:a16="http://schemas.microsoft.com/office/drawing/2014/main" id="{6C94168E-789F-B756-C1D7-2A22A2B1F7BA}"/>
                    </a:ext>
                  </a:extLst>
                </p:cNvPr>
                <p:cNvPicPr/>
                <p:nvPr/>
              </p:nvPicPr>
              <p:blipFill>
                <a:blip r:embed="rId174"/>
                <a:stretch>
                  <a:fillRect/>
                </a:stretch>
              </p:blipFill>
              <p:spPr>
                <a:xfrm>
                  <a:off x="6219884" y="3399022"/>
                  <a:ext cx="296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9" name="Freihand 128">
                  <a:extLst>
                    <a:ext uri="{FF2B5EF4-FFF2-40B4-BE49-F238E27FC236}">
                      <a16:creationId xmlns:a16="http://schemas.microsoft.com/office/drawing/2014/main" id="{E39E85CF-F941-E28E-95B9-7C7D0254FF8F}"/>
                    </a:ext>
                  </a:extLst>
                </p14:cNvPr>
                <p14:cNvContentPartPr/>
                <p14:nvPr/>
              </p14:nvContentPartPr>
              <p14:xfrm>
                <a:off x="6564404" y="3451942"/>
                <a:ext cx="124920" cy="70560"/>
              </p14:xfrm>
            </p:contentPart>
          </mc:Choice>
          <mc:Fallback>
            <p:pic>
              <p:nvPicPr>
                <p:cNvPr id="129" name="Freihand 128">
                  <a:extLst>
                    <a:ext uri="{FF2B5EF4-FFF2-40B4-BE49-F238E27FC236}">
                      <a16:creationId xmlns:a16="http://schemas.microsoft.com/office/drawing/2014/main" id="{E39E85CF-F941-E28E-95B9-7C7D0254FF8F}"/>
                    </a:ext>
                  </a:extLst>
                </p:cNvPr>
                <p:cNvPicPr/>
                <p:nvPr/>
              </p:nvPicPr>
              <p:blipFill>
                <a:blip r:embed="rId176"/>
                <a:stretch>
                  <a:fillRect/>
                </a:stretch>
              </p:blipFill>
              <p:spPr>
                <a:xfrm>
                  <a:off x="6555764" y="3442942"/>
                  <a:ext cx="142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0" name="Freihand 129">
                  <a:extLst>
                    <a:ext uri="{FF2B5EF4-FFF2-40B4-BE49-F238E27FC236}">
                      <a16:creationId xmlns:a16="http://schemas.microsoft.com/office/drawing/2014/main" id="{B930BB33-F3FF-295D-2840-4D41BC10D873}"/>
                    </a:ext>
                  </a:extLst>
                </p14:cNvPr>
                <p14:cNvContentPartPr/>
                <p14:nvPr/>
              </p14:nvContentPartPr>
              <p14:xfrm>
                <a:off x="6771404" y="3291382"/>
                <a:ext cx="175320" cy="200160"/>
              </p14:xfrm>
            </p:contentPart>
          </mc:Choice>
          <mc:Fallback>
            <p:pic>
              <p:nvPicPr>
                <p:cNvPr id="130" name="Freihand 129">
                  <a:extLst>
                    <a:ext uri="{FF2B5EF4-FFF2-40B4-BE49-F238E27FC236}">
                      <a16:creationId xmlns:a16="http://schemas.microsoft.com/office/drawing/2014/main" id="{B930BB33-F3FF-295D-2840-4D41BC10D873}"/>
                    </a:ext>
                  </a:extLst>
                </p:cNvPr>
                <p:cNvPicPr/>
                <p:nvPr/>
              </p:nvPicPr>
              <p:blipFill>
                <a:blip r:embed="rId178"/>
                <a:stretch>
                  <a:fillRect/>
                </a:stretch>
              </p:blipFill>
              <p:spPr>
                <a:xfrm>
                  <a:off x="6762404" y="3282382"/>
                  <a:ext cx="192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1" name="Freihand 130">
                  <a:extLst>
                    <a:ext uri="{FF2B5EF4-FFF2-40B4-BE49-F238E27FC236}">
                      <a16:creationId xmlns:a16="http://schemas.microsoft.com/office/drawing/2014/main" id="{DA04B2D4-02BB-F53B-E217-8BF02575A458}"/>
                    </a:ext>
                  </a:extLst>
                </p14:cNvPr>
                <p14:cNvContentPartPr/>
                <p14:nvPr/>
              </p14:nvContentPartPr>
              <p14:xfrm>
                <a:off x="6454604" y="3223342"/>
                <a:ext cx="89280" cy="26640"/>
              </p14:xfrm>
            </p:contentPart>
          </mc:Choice>
          <mc:Fallback>
            <p:pic>
              <p:nvPicPr>
                <p:cNvPr id="131" name="Freihand 130">
                  <a:extLst>
                    <a:ext uri="{FF2B5EF4-FFF2-40B4-BE49-F238E27FC236}">
                      <a16:creationId xmlns:a16="http://schemas.microsoft.com/office/drawing/2014/main" id="{DA04B2D4-02BB-F53B-E217-8BF02575A458}"/>
                    </a:ext>
                  </a:extLst>
                </p:cNvPr>
                <p:cNvPicPr/>
                <p:nvPr/>
              </p:nvPicPr>
              <p:blipFill>
                <a:blip r:embed="rId180"/>
                <a:stretch>
                  <a:fillRect/>
                </a:stretch>
              </p:blipFill>
              <p:spPr>
                <a:xfrm>
                  <a:off x="6445964" y="3214342"/>
                  <a:ext cx="106920" cy="44280"/>
                </a:xfrm>
                <a:prstGeom prst="rect">
                  <a:avLst/>
                </a:prstGeom>
              </p:spPr>
            </p:pic>
          </mc:Fallback>
        </mc:AlternateContent>
      </p:grpSp>
      <p:grpSp>
        <p:nvGrpSpPr>
          <p:cNvPr id="144" name="Gruppieren 143">
            <a:extLst>
              <a:ext uri="{FF2B5EF4-FFF2-40B4-BE49-F238E27FC236}">
                <a16:creationId xmlns:a16="http://schemas.microsoft.com/office/drawing/2014/main" id="{3FECAFCE-1F8B-BB0D-0068-54115BD5BA73}"/>
              </a:ext>
            </a:extLst>
          </p:cNvPr>
          <p:cNvGrpSpPr/>
          <p:nvPr/>
        </p:nvGrpSpPr>
        <p:grpSpPr>
          <a:xfrm>
            <a:off x="6130244" y="1707022"/>
            <a:ext cx="2356200" cy="978120"/>
            <a:chOff x="6130244" y="1707022"/>
            <a:chExt cx="2356200" cy="978120"/>
          </a:xfrm>
        </p:grpSpPr>
        <mc:AlternateContent xmlns:mc="http://schemas.openxmlformats.org/markup-compatibility/2006">
          <mc:Choice xmlns:p14="http://schemas.microsoft.com/office/powerpoint/2010/main" Requires="p14">
            <p:contentPart p14:bwMode="auto" r:id="rId181">
              <p14:nvContentPartPr>
                <p14:cNvPr id="44" name="Freihand 43">
                  <a:extLst>
                    <a:ext uri="{FF2B5EF4-FFF2-40B4-BE49-F238E27FC236}">
                      <a16:creationId xmlns:a16="http://schemas.microsoft.com/office/drawing/2014/main" id="{0C852882-9981-2740-A55D-69689471391E}"/>
                    </a:ext>
                  </a:extLst>
                </p14:cNvPr>
                <p14:cNvContentPartPr/>
                <p14:nvPr/>
              </p14:nvContentPartPr>
              <p14:xfrm>
                <a:off x="6130244" y="2512342"/>
                <a:ext cx="160920" cy="172800"/>
              </p14:xfrm>
            </p:contentPart>
          </mc:Choice>
          <mc:Fallback>
            <p:pic>
              <p:nvPicPr>
                <p:cNvPr id="44" name="Freihand 43">
                  <a:extLst>
                    <a:ext uri="{FF2B5EF4-FFF2-40B4-BE49-F238E27FC236}">
                      <a16:creationId xmlns:a16="http://schemas.microsoft.com/office/drawing/2014/main" id="{0C852882-9981-2740-A55D-69689471391E}"/>
                    </a:ext>
                  </a:extLst>
                </p:cNvPr>
                <p:cNvPicPr/>
                <p:nvPr/>
              </p:nvPicPr>
              <p:blipFill>
                <a:blip r:embed="rId182"/>
                <a:stretch>
                  <a:fillRect/>
                </a:stretch>
              </p:blipFill>
              <p:spPr>
                <a:xfrm>
                  <a:off x="6121244" y="2503342"/>
                  <a:ext cx="178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5" name="Freihand 44">
                  <a:extLst>
                    <a:ext uri="{FF2B5EF4-FFF2-40B4-BE49-F238E27FC236}">
                      <a16:creationId xmlns:a16="http://schemas.microsoft.com/office/drawing/2014/main" id="{A76B0318-ED7A-DC6A-1804-0D50400E1CE9}"/>
                    </a:ext>
                  </a:extLst>
                </p14:cNvPr>
                <p14:cNvContentPartPr/>
                <p14:nvPr/>
              </p14:nvContentPartPr>
              <p14:xfrm>
                <a:off x="6225284" y="2638702"/>
                <a:ext cx="30960" cy="34560"/>
              </p14:xfrm>
            </p:contentPart>
          </mc:Choice>
          <mc:Fallback>
            <p:pic>
              <p:nvPicPr>
                <p:cNvPr id="45" name="Freihand 44">
                  <a:extLst>
                    <a:ext uri="{FF2B5EF4-FFF2-40B4-BE49-F238E27FC236}">
                      <a16:creationId xmlns:a16="http://schemas.microsoft.com/office/drawing/2014/main" id="{A76B0318-ED7A-DC6A-1804-0D50400E1CE9}"/>
                    </a:ext>
                  </a:extLst>
                </p:cNvPr>
                <p:cNvPicPr/>
                <p:nvPr/>
              </p:nvPicPr>
              <p:blipFill>
                <a:blip r:embed="rId184"/>
                <a:stretch>
                  <a:fillRect/>
                </a:stretch>
              </p:blipFill>
              <p:spPr>
                <a:xfrm>
                  <a:off x="6216284" y="2629702"/>
                  <a:ext cx="48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6" name="Freihand 45">
                  <a:extLst>
                    <a:ext uri="{FF2B5EF4-FFF2-40B4-BE49-F238E27FC236}">
                      <a16:creationId xmlns:a16="http://schemas.microsoft.com/office/drawing/2014/main" id="{7F03F067-6D92-C5A8-24A8-1DA2A329702D}"/>
                    </a:ext>
                  </a:extLst>
                </p14:cNvPr>
                <p14:cNvContentPartPr/>
                <p14:nvPr/>
              </p14:nvContentPartPr>
              <p14:xfrm>
                <a:off x="6284324" y="2595502"/>
                <a:ext cx="298440" cy="72000"/>
              </p14:xfrm>
            </p:contentPart>
          </mc:Choice>
          <mc:Fallback>
            <p:pic>
              <p:nvPicPr>
                <p:cNvPr id="46" name="Freihand 45">
                  <a:extLst>
                    <a:ext uri="{FF2B5EF4-FFF2-40B4-BE49-F238E27FC236}">
                      <a16:creationId xmlns:a16="http://schemas.microsoft.com/office/drawing/2014/main" id="{7F03F067-6D92-C5A8-24A8-1DA2A329702D}"/>
                    </a:ext>
                  </a:extLst>
                </p:cNvPr>
                <p:cNvPicPr/>
                <p:nvPr/>
              </p:nvPicPr>
              <p:blipFill>
                <a:blip r:embed="rId186"/>
                <a:stretch>
                  <a:fillRect/>
                </a:stretch>
              </p:blipFill>
              <p:spPr>
                <a:xfrm>
                  <a:off x="6275324" y="2586502"/>
                  <a:ext cx="316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 name="Freihand 46">
                  <a:extLst>
                    <a:ext uri="{FF2B5EF4-FFF2-40B4-BE49-F238E27FC236}">
                      <a16:creationId xmlns:a16="http://schemas.microsoft.com/office/drawing/2014/main" id="{B80B4737-0BEE-9540-B5E2-D3E5130660D9}"/>
                    </a:ext>
                  </a:extLst>
                </p14:cNvPr>
                <p14:cNvContentPartPr/>
                <p14:nvPr/>
              </p14:nvContentPartPr>
              <p14:xfrm>
                <a:off x="6625244" y="2575702"/>
                <a:ext cx="102600" cy="69120"/>
              </p14:xfrm>
            </p:contentPart>
          </mc:Choice>
          <mc:Fallback>
            <p:pic>
              <p:nvPicPr>
                <p:cNvPr id="47" name="Freihand 46">
                  <a:extLst>
                    <a:ext uri="{FF2B5EF4-FFF2-40B4-BE49-F238E27FC236}">
                      <a16:creationId xmlns:a16="http://schemas.microsoft.com/office/drawing/2014/main" id="{B80B4737-0BEE-9540-B5E2-D3E5130660D9}"/>
                    </a:ext>
                  </a:extLst>
                </p:cNvPr>
                <p:cNvPicPr/>
                <p:nvPr/>
              </p:nvPicPr>
              <p:blipFill>
                <a:blip r:embed="rId188"/>
                <a:stretch>
                  <a:fillRect/>
                </a:stretch>
              </p:blipFill>
              <p:spPr>
                <a:xfrm>
                  <a:off x="6616604" y="2567062"/>
                  <a:ext cx="120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 name="Freihand 47">
                  <a:extLst>
                    <a:ext uri="{FF2B5EF4-FFF2-40B4-BE49-F238E27FC236}">
                      <a16:creationId xmlns:a16="http://schemas.microsoft.com/office/drawing/2014/main" id="{57A28D80-B517-A2D6-9026-D576E22FF5FF}"/>
                    </a:ext>
                  </a:extLst>
                </p14:cNvPr>
                <p14:cNvContentPartPr/>
                <p14:nvPr/>
              </p14:nvContentPartPr>
              <p14:xfrm>
                <a:off x="6814964" y="2489662"/>
                <a:ext cx="118440" cy="155880"/>
              </p14:xfrm>
            </p:contentPart>
          </mc:Choice>
          <mc:Fallback>
            <p:pic>
              <p:nvPicPr>
                <p:cNvPr id="48" name="Freihand 47">
                  <a:extLst>
                    <a:ext uri="{FF2B5EF4-FFF2-40B4-BE49-F238E27FC236}">
                      <a16:creationId xmlns:a16="http://schemas.microsoft.com/office/drawing/2014/main" id="{57A28D80-B517-A2D6-9026-D576E22FF5FF}"/>
                    </a:ext>
                  </a:extLst>
                </p:cNvPr>
                <p:cNvPicPr/>
                <p:nvPr/>
              </p:nvPicPr>
              <p:blipFill>
                <a:blip r:embed="rId190"/>
                <a:stretch>
                  <a:fillRect/>
                </a:stretch>
              </p:blipFill>
              <p:spPr>
                <a:xfrm>
                  <a:off x="6805964" y="2480662"/>
                  <a:ext cx="136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 name="Freihand 48">
                  <a:extLst>
                    <a:ext uri="{FF2B5EF4-FFF2-40B4-BE49-F238E27FC236}">
                      <a16:creationId xmlns:a16="http://schemas.microsoft.com/office/drawing/2014/main" id="{6CC9C25A-107C-8A9F-1B01-2346E7414B74}"/>
                    </a:ext>
                  </a:extLst>
                </p14:cNvPr>
                <p14:cNvContentPartPr/>
                <p14:nvPr/>
              </p14:nvContentPartPr>
              <p14:xfrm>
                <a:off x="6393404" y="2477782"/>
                <a:ext cx="38520" cy="38880"/>
              </p14:xfrm>
            </p:contentPart>
          </mc:Choice>
          <mc:Fallback>
            <p:pic>
              <p:nvPicPr>
                <p:cNvPr id="49" name="Freihand 48">
                  <a:extLst>
                    <a:ext uri="{FF2B5EF4-FFF2-40B4-BE49-F238E27FC236}">
                      <a16:creationId xmlns:a16="http://schemas.microsoft.com/office/drawing/2014/main" id="{6CC9C25A-107C-8A9F-1B01-2346E7414B74}"/>
                    </a:ext>
                  </a:extLst>
                </p:cNvPr>
                <p:cNvPicPr/>
                <p:nvPr/>
              </p:nvPicPr>
              <p:blipFill>
                <a:blip r:embed="rId192"/>
                <a:stretch>
                  <a:fillRect/>
                </a:stretch>
              </p:blipFill>
              <p:spPr>
                <a:xfrm>
                  <a:off x="6384404" y="2468782"/>
                  <a:ext cx="56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0" name="Freihand 49">
                  <a:extLst>
                    <a:ext uri="{FF2B5EF4-FFF2-40B4-BE49-F238E27FC236}">
                      <a16:creationId xmlns:a16="http://schemas.microsoft.com/office/drawing/2014/main" id="{0FFE7D56-9B8F-3711-6A02-14385D4453D6}"/>
                    </a:ext>
                  </a:extLst>
                </p14:cNvPr>
                <p14:cNvContentPartPr/>
                <p14:nvPr/>
              </p14:nvContentPartPr>
              <p14:xfrm>
                <a:off x="6480524" y="2490742"/>
                <a:ext cx="5040" cy="9000"/>
              </p14:xfrm>
            </p:contentPart>
          </mc:Choice>
          <mc:Fallback>
            <p:pic>
              <p:nvPicPr>
                <p:cNvPr id="50" name="Freihand 49">
                  <a:extLst>
                    <a:ext uri="{FF2B5EF4-FFF2-40B4-BE49-F238E27FC236}">
                      <a16:creationId xmlns:a16="http://schemas.microsoft.com/office/drawing/2014/main" id="{0FFE7D56-9B8F-3711-6A02-14385D4453D6}"/>
                    </a:ext>
                  </a:extLst>
                </p:cNvPr>
                <p:cNvPicPr/>
                <p:nvPr/>
              </p:nvPicPr>
              <p:blipFill>
                <a:blip r:embed="rId194"/>
                <a:stretch>
                  <a:fillRect/>
                </a:stretch>
              </p:blipFill>
              <p:spPr>
                <a:xfrm>
                  <a:off x="6471884" y="2481742"/>
                  <a:ext cx="22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1" name="Freihand 50">
                  <a:extLst>
                    <a:ext uri="{FF2B5EF4-FFF2-40B4-BE49-F238E27FC236}">
                      <a16:creationId xmlns:a16="http://schemas.microsoft.com/office/drawing/2014/main" id="{03C7BF71-AB96-002D-8141-49312C9721AC}"/>
                    </a:ext>
                  </a:extLst>
                </p14:cNvPr>
                <p14:cNvContentPartPr/>
                <p14:nvPr/>
              </p14:nvContentPartPr>
              <p14:xfrm>
                <a:off x="6983804" y="2582902"/>
                <a:ext cx="106560" cy="65880"/>
              </p14:xfrm>
            </p:contentPart>
          </mc:Choice>
          <mc:Fallback>
            <p:pic>
              <p:nvPicPr>
                <p:cNvPr id="51" name="Freihand 50">
                  <a:extLst>
                    <a:ext uri="{FF2B5EF4-FFF2-40B4-BE49-F238E27FC236}">
                      <a16:creationId xmlns:a16="http://schemas.microsoft.com/office/drawing/2014/main" id="{03C7BF71-AB96-002D-8141-49312C9721AC}"/>
                    </a:ext>
                  </a:extLst>
                </p:cNvPr>
                <p:cNvPicPr/>
                <p:nvPr/>
              </p:nvPicPr>
              <p:blipFill>
                <a:blip r:embed="rId196"/>
                <a:stretch>
                  <a:fillRect/>
                </a:stretch>
              </p:blipFill>
              <p:spPr>
                <a:xfrm>
                  <a:off x="6974804" y="2574262"/>
                  <a:ext cx="124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2" name="Freihand 51">
                  <a:extLst>
                    <a:ext uri="{FF2B5EF4-FFF2-40B4-BE49-F238E27FC236}">
                      <a16:creationId xmlns:a16="http://schemas.microsoft.com/office/drawing/2014/main" id="{357C311A-8904-8585-5AD8-9D41880FD20E}"/>
                    </a:ext>
                  </a:extLst>
                </p14:cNvPr>
                <p14:cNvContentPartPr/>
                <p14:nvPr/>
              </p14:nvContentPartPr>
              <p14:xfrm>
                <a:off x="7381964" y="2432062"/>
                <a:ext cx="149400" cy="168840"/>
              </p14:xfrm>
            </p:contentPart>
          </mc:Choice>
          <mc:Fallback>
            <p:pic>
              <p:nvPicPr>
                <p:cNvPr id="52" name="Freihand 51">
                  <a:extLst>
                    <a:ext uri="{FF2B5EF4-FFF2-40B4-BE49-F238E27FC236}">
                      <a16:creationId xmlns:a16="http://schemas.microsoft.com/office/drawing/2014/main" id="{357C311A-8904-8585-5AD8-9D41880FD20E}"/>
                    </a:ext>
                  </a:extLst>
                </p:cNvPr>
                <p:cNvPicPr/>
                <p:nvPr/>
              </p:nvPicPr>
              <p:blipFill>
                <a:blip r:embed="rId198"/>
                <a:stretch>
                  <a:fillRect/>
                </a:stretch>
              </p:blipFill>
              <p:spPr>
                <a:xfrm>
                  <a:off x="7372964" y="2423062"/>
                  <a:ext cx="167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3" name="Freihand 52">
                  <a:extLst>
                    <a:ext uri="{FF2B5EF4-FFF2-40B4-BE49-F238E27FC236}">
                      <a16:creationId xmlns:a16="http://schemas.microsoft.com/office/drawing/2014/main" id="{8DF31054-BB58-D50E-7CF8-4EB20BB87B67}"/>
                    </a:ext>
                  </a:extLst>
                </p14:cNvPr>
                <p14:cNvContentPartPr/>
                <p14:nvPr/>
              </p14:nvContentPartPr>
              <p14:xfrm>
                <a:off x="7450004" y="2379502"/>
                <a:ext cx="123120" cy="38160"/>
              </p14:xfrm>
            </p:contentPart>
          </mc:Choice>
          <mc:Fallback>
            <p:pic>
              <p:nvPicPr>
                <p:cNvPr id="53" name="Freihand 52">
                  <a:extLst>
                    <a:ext uri="{FF2B5EF4-FFF2-40B4-BE49-F238E27FC236}">
                      <a16:creationId xmlns:a16="http://schemas.microsoft.com/office/drawing/2014/main" id="{8DF31054-BB58-D50E-7CF8-4EB20BB87B67}"/>
                    </a:ext>
                  </a:extLst>
                </p:cNvPr>
                <p:cNvPicPr/>
                <p:nvPr/>
              </p:nvPicPr>
              <p:blipFill>
                <a:blip r:embed="rId200"/>
                <a:stretch>
                  <a:fillRect/>
                </a:stretch>
              </p:blipFill>
              <p:spPr>
                <a:xfrm>
                  <a:off x="7441364" y="2370862"/>
                  <a:ext cx="140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7" name="Freihand 56">
                  <a:extLst>
                    <a:ext uri="{FF2B5EF4-FFF2-40B4-BE49-F238E27FC236}">
                      <a16:creationId xmlns:a16="http://schemas.microsoft.com/office/drawing/2014/main" id="{370A3723-CC26-6DA4-E1B0-312B019937B7}"/>
                    </a:ext>
                  </a:extLst>
                </p14:cNvPr>
                <p14:cNvContentPartPr/>
                <p14:nvPr/>
              </p14:nvContentPartPr>
              <p14:xfrm>
                <a:off x="7708484" y="2356102"/>
                <a:ext cx="137160" cy="243720"/>
              </p14:xfrm>
            </p:contentPart>
          </mc:Choice>
          <mc:Fallback>
            <p:pic>
              <p:nvPicPr>
                <p:cNvPr id="57" name="Freihand 56">
                  <a:extLst>
                    <a:ext uri="{FF2B5EF4-FFF2-40B4-BE49-F238E27FC236}">
                      <a16:creationId xmlns:a16="http://schemas.microsoft.com/office/drawing/2014/main" id="{370A3723-CC26-6DA4-E1B0-312B019937B7}"/>
                    </a:ext>
                  </a:extLst>
                </p:cNvPr>
                <p:cNvPicPr/>
                <p:nvPr/>
              </p:nvPicPr>
              <p:blipFill>
                <a:blip r:embed="rId202"/>
                <a:stretch>
                  <a:fillRect/>
                </a:stretch>
              </p:blipFill>
              <p:spPr>
                <a:xfrm>
                  <a:off x="7699844" y="2347102"/>
                  <a:ext cx="154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8" name="Freihand 57">
                  <a:extLst>
                    <a:ext uri="{FF2B5EF4-FFF2-40B4-BE49-F238E27FC236}">
                      <a16:creationId xmlns:a16="http://schemas.microsoft.com/office/drawing/2014/main" id="{31C08175-67F4-5C7C-C81D-C4C763B7B47D}"/>
                    </a:ext>
                  </a:extLst>
                </p14:cNvPr>
                <p14:cNvContentPartPr/>
                <p14:nvPr/>
              </p14:nvContentPartPr>
              <p14:xfrm>
                <a:off x="7803164" y="2489662"/>
                <a:ext cx="20880" cy="93240"/>
              </p14:xfrm>
            </p:contentPart>
          </mc:Choice>
          <mc:Fallback>
            <p:pic>
              <p:nvPicPr>
                <p:cNvPr id="58" name="Freihand 57">
                  <a:extLst>
                    <a:ext uri="{FF2B5EF4-FFF2-40B4-BE49-F238E27FC236}">
                      <a16:creationId xmlns:a16="http://schemas.microsoft.com/office/drawing/2014/main" id="{31C08175-67F4-5C7C-C81D-C4C763B7B47D}"/>
                    </a:ext>
                  </a:extLst>
                </p:cNvPr>
                <p:cNvPicPr/>
                <p:nvPr/>
              </p:nvPicPr>
              <p:blipFill>
                <a:blip r:embed="rId204"/>
                <a:stretch>
                  <a:fillRect/>
                </a:stretch>
              </p:blipFill>
              <p:spPr>
                <a:xfrm>
                  <a:off x="7794164" y="2480662"/>
                  <a:ext cx="38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9" name="Freihand 58">
                  <a:extLst>
                    <a:ext uri="{FF2B5EF4-FFF2-40B4-BE49-F238E27FC236}">
                      <a16:creationId xmlns:a16="http://schemas.microsoft.com/office/drawing/2014/main" id="{D1936464-E6B8-70E3-458D-8D4ED4F6D0C4}"/>
                    </a:ext>
                  </a:extLst>
                </p14:cNvPr>
                <p14:cNvContentPartPr/>
                <p14:nvPr/>
              </p14:nvContentPartPr>
              <p14:xfrm>
                <a:off x="7915484" y="2392102"/>
                <a:ext cx="44640" cy="200880"/>
              </p14:xfrm>
            </p:contentPart>
          </mc:Choice>
          <mc:Fallback>
            <p:pic>
              <p:nvPicPr>
                <p:cNvPr id="59" name="Freihand 58">
                  <a:extLst>
                    <a:ext uri="{FF2B5EF4-FFF2-40B4-BE49-F238E27FC236}">
                      <a16:creationId xmlns:a16="http://schemas.microsoft.com/office/drawing/2014/main" id="{D1936464-E6B8-70E3-458D-8D4ED4F6D0C4}"/>
                    </a:ext>
                  </a:extLst>
                </p:cNvPr>
                <p:cNvPicPr/>
                <p:nvPr/>
              </p:nvPicPr>
              <p:blipFill>
                <a:blip r:embed="rId206"/>
                <a:stretch>
                  <a:fillRect/>
                </a:stretch>
              </p:blipFill>
              <p:spPr>
                <a:xfrm>
                  <a:off x="7906484" y="2383462"/>
                  <a:ext cx="62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0" name="Freihand 59">
                  <a:extLst>
                    <a:ext uri="{FF2B5EF4-FFF2-40B4-BE49-F238E27FC236}">
                      <a16:creationId xmlns:a16="http://schemas.microsoft.com/office/drawing/2014/main" id="{F7EC57B1-0AD9-7BBA-F22C-1056A5E600DE}"/>
                    </a:ext>
                  </a:extLst>
                </p14:cNvPr>
                <p14:cNvContentPartPr/>
                <p14:nvPr/>
              </p14:nvContentPartPr>
              <p14:xfrm>
                <a:off x="7957244" y="2395702"/>
                <a:ext cx="201240" cy="177480"/>
              </p14:xfrm>
            </p:contentPart>
          </mc:Choice>
          <mc:Fallback>
            <p:pic>
              <p:nvPicPr>
                <p:cNvPr id="60" name="Freihand 59">
                  <a:extLst>
                    <a:ext uri="{FF2B5EF4-FFF2-40B4-BE49-F238E27FC236}">
                      <a16:creationId xmlns:a16="http://schemas.microsoft.com/office/drawing/2014/main" id="{F7EC57B1-0AD9-7BBA-F22C-1056A5E600DE}"/>
                    </a:ext>
                  </a:extLst>
                </p:cNvPr>
                <p:cNvPicPr/>
                <p:nvPr/>
              </p:nvPicPr>
              <p:blipFill>
                <a:blip r:embed="rId208"/>
                <a:stretch>
                  <a:fillRect/>
                </a:stretch>
              </p:blipFill>
              <p:spPr>
                <a:xfrm>
                  <a:off x="7948604" y="2386702"/>
                  <a:ext cx="218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1" name="Freihand 60">
                  <a:extLst>
                    <a:ext uri="{FF2B5EF4-FFF2-40B4-BE49-F238E27FC236}">
                      <a16:creationId xmlns:a16="http://schemas.microsoft.com/office/drawing/2014/main" id="{9267D5E2-567C-8D47-CB9E-0984AFAC8B10}"/>
                    </a:ext>
                  </a:extLst>
                </p14:cNvPr>
                <p14:cNvContentPartPr/>
                <p14:nvPr/>
              </p14:nvContentPartPr>
              <p14:xfrm>
                <a:off x="8187644" y="2403982"/>
                <a:ext cx="298800" cy="158400"/>
              </p14:xfrm>
            </p:contentPart>
          </mc:Choice>
          <mc:Fallback>
            <p:pic>
              <p:nvPicPr>
                <p:cNvPr id="61" name="Freihand 60">
                  <a:extLst>
                    <a:ext uri="{FF2B5EF4-FFF2-40B4-BE49-F238E27FC236}">
                      <a16:creationId xmlns:a16="http://schemas.microsoft.com/office/drawing/2014/main" id="{9267D5E2-567C-8D47-CB9E-0984AFAC8B10}"/>
                    </a:ext>
                  </a:extLst>
                </p:cNvPr>
                <p:cNvPicPr/>
                <p:nvPr/>
              </p:nvPicPr>
              <p:blipFill>
                <a:blip r:embed="rId210"/>
                <a:stretch>
                  <a:fillRect/>
                </a:stretch>
              </p:blipFill>
              <p:spPr>
                <a:xfrm>
                  <a:off x="8179004" y="2394982"/>
                  <a:ext cx="316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 name="Freihand 134">
                  <a:extLst>
                    <a:ext uri="{FF2B5EF4-FFF2-40B4-BE49-F238E27FC236}">
                      <a16:creationId xmlns:a16="http://schemas.microsoft.com/office/drawing/2014/main" id="{57EB4197-EA75-051C-9C77-1CB96478D471}"/>
                    </a:ext>
                  </a:extLst>
                </p14:cNvPr>
                <p14:cNvContentPartPr/>
                <p14:nvPr/>
              </p14:nvContentPartPr>
              <p14:xfrm>
                <a:off x="7023764" y="2086822"/>
                <a:ext cx="400320" cy="317880"/>
              </p14:xfrm>
            </p:contentPart>
          </mc:Choice>
          <mc:Fallback>
            <p:pic>
              <p:nvPicPr>
                <p:cNvPr id="135" name="Freihand 134">
                  <a:extLst>
                    <a:ext uri="{FF2B5EF4-FFF2-40B4-BE49-F238E27FC236}">
                      <a16:creationId xmlns:a16="http://schemas.microsoft.com/office/drawing/2014/main" id="{57EB4197-EA75-051C-9C77-1CB96478D471}"/>
                    </a:ext>
                  </a:extLst>
                </p:cNvPr>
                <p:cNvPicPr/>
                <p:nvPr/>
              </p:nvPicPr>
              <p:blipFill>
                <a:blip r:embed="rId212"/>
                <a:stretch>
                  <a:fillRect/>
                </a:stretch>
              </p:blipFill>
              <p:spPr>
                <a:xfrm>
                  <a:off x="7015124" y="2077822"/>
                  <a:ext cx="4179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A05AEB87-1C85-ED41-4979-FEB78A6EF47E}"/>
                    </a:ext>
                  </a:extLst>
                </p14:cNvPr>
                <p14:cNvContentPartPr/>
                <p14:nvPr/>
              </p14:nvContentPartPr>
              <p14:xfrm>
                <a:off x="7148324" y="1867942"/>
                <a:ext cx="19800" cy="223920"/>
              </p14:xfrm>
            </p:contentPart>
          </mc:Choice>
          <mc:Fallback>
            <p:pic>
              <p:nvPicPr>
                <p:cNvPr id="136" name="Freihand 135">
                  <a:extLst>
                    <a:ext uri="{FF2B5EF4-FFF2-40B4-BE49-F238E27FC236}">
                      <a16:creationId xmlns:a16="http://schemas.microsoft.com/office/drawing/2014/main" id="{A05AEB87-1C85-ED41-4979-FEB78A6EF47E}"/>
                    </a:ext>
                  </a:extLst>
                </p:cNvPr>
                <p:cNvPicPr/>
                <p:nvPr/>
              </p:nvPicPr>
              <p:blipFill>
                <a:blip r:embed="rId214"/>
                <a:stretch>
                  <a:fillRect/>
                </a:stretch>
              </p:blipFill>
              <p:spPr>
                <a:xfrm>
                  <a:off x="7139324" y="1858942"/>
                  <a:ext cx="37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5207DB91-25CB-380B-0343-ADD1EE25E0A9}"/>
                    </a:ext>
                  </a:extLst>
                </p14:cNvPr>
                <p14:cNvContentPartPr/>
                <p14:nvPr/>
              </p14:nvContentPartPr>
              <p14:xfrm>
                <a:off x="7114124" y="1820422"/>
                <a:ext cx="125280" cy="108360"/>
              </p14:xfrm>
            </p:contentPart>
          </mc:Choice>
          <mc:Fallback>
            <p:pic>
              <p:nvPicPr>
                <p:cNvPr id="137" name="Freihand 136">
                  <a:extLst>
                    <a:ext uri="{FF2B5EF4-FFF2-40B4-BE49-F238E27FC236}">
                      <a16:creationId xmlns:a16="http://schemas.microsoft.com/office/drawing/2014/main" id="{5207DB91-25CB-380B-0343-ADD1EE25E0A9}"/>
                    </a:ext>
                  </a:extLst>
                </p:cNvPr>
                <p:cNvPicPr/>
                <p:nvPr/>
              </p:nvPicPr>
              <p:blipFill>
                <a:blip r:embed="rId216"/>
                <a:stretch>
                  <a:fillRect/>
                </a:stretch>
              </p:blipFill>
              <p:spPr>
                <a:xfrm>
                  <a:off x="7105484" y="1811422"/>
                  <a:ext cx="142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 name="Freihand 137">
                  <a:extLst>
                    <a:ext uri="{FF2B5EF4-FFF2-40B4-BE49-F238E27FC236}">
                      <a16:creationId xmlns:a16="http://schemas.microsoft.com/office/drawing/2014/main" id="{2746E5C9-DAE8-3F65-2C39-FAA9D77F9398}"/>
                    </a:ext>
                  </a:extLst>
                </p14:cNvPr>
                <p14:cNvContentPartPr/>
                <p14:nvPr/>
              </p14:nvContentPartPr>
              <p14:xfrm>
                <a:off x="7275044" y="1901782"/>
                <a:ext cx="23040" cy="130320"/>
              </p14:xfrm>
            </p:contentPart>
          </mc:Choice>
          <mc:Fallback>
            <p:pic>
              <p:nvPicPr>
                <p:cNvPr id="138" name="Freihand 137">
                  <a:extLst>
                    <a:ext uri="{FF2B5EF4-FFF2-40B4-BE49-F238E27FC236}">
                      <a16:creationId xmlns:a16="http://schemas.microsoft.com/office/drawing/2014/main" id="{2746E5C9-DAE8-3F65-2C39-FAA9D77F9398}"/>
                    </a:ext>
                  </a:extLst>
                </p:cNvPr>
                <p:cNvPicPr/>
                <p:nvPr/>
              </p:nvPicPr>
              <p:blipFill>
                <a:blip r:embed="rId218"/>
                <a:stretch>
                  <a:fillRect/>
                </a:stretch>
              </p:blipFill>
              <p:spPr>
                <a:xfrm>
                  <a:off x="7266404" y="1893142"/>
                  <a:ext cx="40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9" name="Freihand 138">
                  <a:extLst>
                    <a:ext uri="{FF2B5EF4-FFF2-40B4-BE49-F238E27FC236}">
                      <a16:creationId xmlns:a16="http://schemas.microsoft.com/office/drawing/2014/main" id="{46440F7F-3CD9-E9E8-E772-F3BD1E138120}"/>
                    </a:ext>
                  </a:extLst>
                </p14:cNvPr>
                <p14:cNvContentPartPr/>
                <p14:nvPr/>
              </p14:nvContentPartPr>
              <p14:xfrm>
                <a:off x="7340564" y="1901062"/>
                <a:ext cx="61920" cy="115920"/>
              </p14:xfrm>
            </p:contentPart>
          </mc:Choice>
          <mc:Fallback>
            <p:pic>
              <p:nvPicPr>
                <p:cNvPr id="139" name="Freihand 138">
                  <a:extLst>
                    <a:ext uri="{FF2B5EF4-FFF2-40B4-BE49-F238E27FC236}">
                      <a16:creationId xmlns:a16="http://schemas.microsoft.com/office/drawing/2014/main" id="{46440F7F-3CD9-E9E8-E772-F3BD1E138120}"/>
                    </a:ext>
                  </a:extLst>
                </p:cNvPr>
                <p:cNvPicPr/>
                <p:nvPr/>
              </p:nvPicPr>
              <p:blipFill>
                <a:blip r:embed="rId220"/>
                <a:stretch>
                  <a:fillRect/>
                </a:stretch>
              </p:blipFill>
              <p:spPr>
                <a:xfrm>
                  <a:off x="7331564" y="1892062"/>
                  <a:ext cx="79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8406BF79-51F0-7110-06C1-11F0DAD4EBB9}"/>
                    </a:ext>
                  </a:extLst>
                </p14:cNvPr>
                <p14:cNvContentPartPr/>
                <p14:nvPr/>
              </p14:nvContentPartPr>
              <p14:xfrm>
                <a:off x="7258844" y="1864342"/>
                <a:ext cx="286560" cy="198360"/>
              </p14:xfrm>
            </p:contentPart>
          </mc:Choice>
          <mc:Fallback>
            <p:pic>
              <p:nvPicPr>
                <p:cNvPr id="140" name="Freihand 139">
                  <a:extLst>
                    <a:ext uri="{FF2B5EF4-FFF2-40B4-BE49-F238E27FC236}">
                      <a16:creationId xmlns:a16="http://schemas.microsoft.com/office/drawing/2014/main" id="{8406BF79-51F0-7110-06C1-11F0DAD4EBB9}"/>
                    </a:ext>
                  </a:extLst>
                </p:cNvPr>
                <p:cNvPicPr/>
                <p:nvPr/>
              </p:nvPicPr>
              <p:blipFill>
                <a:blip r:embed="rId222"/>
                <a:stretch>
                  <a:fillRect/>
                </a:stretch>
              </p:blipFill>
              <p:spPr>
                <a:xfrm>
                  <a:off x="7250204" y="1855342"/>
                  <a:ext cx="304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78D7E5A7-0D37-7705-6D59-5C12934A6A56}"/>
                    </a:ext>
                  </a:extLst>
                </p14:cNvPr>
                <p14:cNvContentPartPr/>
                <p14:nvPr/>
              </p14:nvContentPartPr>
              <p14:xfrm>
                <a:off x="7541084" y="1749862"/>
                <a:ext cx="274680" cy="255960"/>
              </p14:xfrm>
            </p:contentPart>
          </mc:Choice>
          <mc:Fallback>
            <p:pic>
              <p:nvPicPr>
                <p:cNvPr id="141" name="Freihand 140">
                  <a:extLst>
                    <a:ext uri="{FF2B5EF4-FFF2-40B4-BE49-F238E27FC236}">
                      <a16:creationId xmlns:a16="http://schemas.microsoft.com/office/drawing/2014/main" id="{78D7E5A7-0D37-7705-6D59-5C12934A6A56}"/>
                    </a:ext>
                  </a:extLst>
                </p:cNvPr>
                <p:cNvPicPr/>
                <p:nvPr/>
              </p:nvPicPr>
              <p:blipFill>
                <a:blip r:embed="rId224"/>
                <a:stretch>
                  <a:fillRect/>
                </a:stretch>
              </p:blipFill>
              <p:spPr>
                <a:xfrm>
                  <a:off x="7532444" y="1741222"/>
                  <a:ext cx="2923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175719B0-7418-C65E-E4F9-554FFF82D1F5}"/>
                    </a:ext>
                  </a:extLst>
                </p14:cNvPr>
                <p14:cNvContentPartPr/>
                <p14:nvPr/>
              </p14:nvContentPartPr>
              <p14:xfrm>
                <a:off x="7839524" y="1840582"/>
                <a:ext cx="110880" cy="199080"/>
              </p14:xfrm>
            </p:contentPart>
          </mc:Choice>
          <mc:Fallback>
            <p:pic>
              <p:nvPicPr>
                <p:cNvPr id="142" name="Freihand 141">
                  <a:extLst>
                    <a:ext uri="{FF2B5EF4-FFF2-40B4-BE49-F238E27FC236}">
                      <a16:creationId xmlns:a16="http://schemas.microsoft.com/office/drawing/2014/main" id="{175719B0-7418-C65E-E4F9-554FFF82D1F5}"/>
                    </a:ext>
                  </a:extLst>
                </p:cNvPr>
                <p:cNvPicPr/>
                <p:nvPr/>
              </p:nvPicPr>
              <p:blipFill>
                <a:blip r:embed="rId226"/>
                <a:stretch>
                  <a:fillRect/>
                </a:stretch>
              </p:blipFill>
              <p:spPr>
                <a:xfrm>
                  <a:off x="7830884" y="1831582"/>
                  <a:ext cx="128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6857A095-BE0F-7F04-D0E6-4646FCA64E6B}"/>
                    </a:ext>
                  </a:extLst>
                </p14:cNvPr>
                <p14:cNvContentPartPr/>
                <p14:nvPr/>
              </p14:nvContentPartPr>
              <p14:xfrm>
                <a:off x="7930604" y="1707022"/>
                <a:ext cx="253800" cy="191520"/>
              </p14:xfrm>
            </p:contentPart>
          </mc:Choice>
          <mc:Fallback>
            <p:pic>
              <p:nvPicPr>
                <p:cNvPr id="143" name="Freihand 142">
                  <a:extLst>
                    <a:ext uri="{FF2B5EF4-FFF2-40B4-BE49-F238E27FC236}">
                      <a16:creationId xmlns:a16="http://schemas.microsoft.com/office/drawing/2014/main" id="{6857A095-BE0F-7F04-D0E6-4646FCA64E6B}"/>
                    </a:ext>
                  </a:extLst>
                </p:cNvPr>
                <p:cNvPicPr/>
                <p:nvPr/>
              </p:nvPicPr>
              <p:blipFill>
                <a:blip r:embed="rId228"/>
                <a:stretch>
                  <a:fillRect/>
                </a:stretch>
              </p:blipFill>
              <p:spPr>
                <a:xfrm>
                  <a:off x="7921964" y="1698022"/>
                  <a:ext cx="271440" cy="209160"/>
                </a:xfrm>
                <a:prstGeom prst="rect">
                  <a:avLst/>
                </a:prstGeom>
              </p:spPr>
            </p:pic>
          </mc:Fallback>
        </mc:AlternateContent>
      </p:grpSp>
      <p:grpSp>
        <p:nvGrpSpPr>
          <p:cNvPr id="162" name="Gruppieren 161">
            <a:extLst>
              <a:ext uri="{FF2B5EF4-FFF2-40B4-BE49-F238E27FC236}">
                <a16:creationId xmlns:a16="http://schemas.microsoft.com/office/drawing/2014/main" id="{6D16BDA1-502E-3C7D-7B64-68CFD0E01DD9}"/>
              </a:ext>
            </a:extLst>
          </p:cNvPr>
          <p:cNvGrpSpPr/>
          <p:nvPr/>
        </p:nvGrpSpPr>
        <p:grpSpPr>
          <a:xfrm>
            <a:off x="8141204" y="3121822"/>
            <a:ext cx="1020960" cy="276120"/>
            <a:chOff x="8141204" y="3121822"/>
            <a:chExt cx="1020960" cy="276120"/>
          </a:xfrm>
        </p:grpSpPr>
        <mc:AlternateContent xmlns:mc="http://schemas.openxmlformats.org/markup-compatibility/2006">
          <mc:Choice xmlns:p14="http://schemas.microsoft.com/office/powerpoint/2010/main" Requires="p14">
            <p:contentPart p14:bwMode="auto" r:id="rId229">
              <p14:nvContentPartPr>
                <p14:cNvPr id="148" name="Freihand 147">
                  <a:extLst>
                    <a:ext uri="{FF2B5EF4-FFF2-40B4-BE49-F238E27FC236}">
                      <a16:creationId xmlns:a16="http://schemas.microsoft.com/office/drawing/2014/main" id="{6FE556A7-E519-83ED-090E-45D2A390651F}"/>
                    </a:ext>
                  </a:extLst>
                </p14:cNvPr>
                <p14:cNvContentPartPr/>
                <p14:nvPr/>
              </p14:nvContentPartPr>
              <p14:xfrm>
                <a:off x="8141204" y="3169702"/>
                <a:ext cx="202320" cy="228240"/>
              </p14:xfrm>
            </p:contentPart>
          </mc:Choice>
          <mc:Fallback>
            <p:pic>
              <p:nvPicPr>
                <p:cNvPr id="148" name="Freihand 147">
                  <a:extLst>
                    <a:ext uri="{FF2B5EF4-FFF2-40B4-BE49-F238E27FC236}">
                      <a16:creationId xmlns:a16="http://schemas.microsoft.com/office/drawing/2014/main" id="{6FE556A7-E519-83ED-090E-45D2A390651F}"/>
                    </a:ext>
                  </a:extLst>
                </p:cNvPr>
                <p:cNvPicPr/>
                <p:nvPr/>
              </p:nvPicPr>
              <p:blipFill>
                <a:blip r:embed="rId230"/>
                <a:stretch>
                  <a:fillRect/>
                </a:stretch>
              </p:blipFill>
              <p:spPr>
                <a:xfrm>
                  <a:off x="8132204" y="3161062"/>
                  <a:ext cx="219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 name="Freihand 148">
                  <a:extLst>
                    <a:ext uri="{FF2B5EF4-FFF2-40B4-BE49-F238E27FC236}">
                      <a16:creationId xmlns:a16="http://schemas.microsoft.com/office/drawing/2014/main" id="{6504C15E-4028-C44B-886B-D9496A092665}"/>
                    </a:ext>
                  </a:extLst>
                </p14:cNvPr>
                <p14:cNvContentPartPr/>
                <p14:nvPr/>
              </p14:nvContentPartPr>
              <p14:xfrm>
                <a:off x="8270084" y="3260782"/>
                <a:ext cx="38880" cy="128880"/>
              </p14:xfrm>
            </p:contentPart>
          </mc:Choice>
          <mc:Fallback>
            <p:pic>
              <p:nvPicPr>
                <p:cNvPr id="149" name="Freihand 148">
                  <a:extLst>
                    <a:ext uri="{FF2B5EF4-FFF2-40B4-BE49-F238E27FC236}">
                      <a16:creationId xmlns:a16="http://schemas.microsoft.com/office/drawing/2014/main" id="{6504C15E-4028-C44B-886B-D9496A092665}"/>
                    </a:ext>
                  </a:extLst>
                </p:cNvPr>
                <p:cNvPicPr/>
                <p:nvPr/>
              </p:nvPicPr>
              <p:blipFill>
                <a:blip r:embed="rId232"/>
                <a:stretch>
                  <a:fillRect/>
                </a:stretch>
              </p:blipFill>
              <p:spPr>
                <a:xfrm>
                  <a:off x="8261084" y="3252142"/>
                  <a:ext cx="56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0" name="Freihand 149">
                  <a:extLst>
                    <a:ext uri="{FF2B5EF4-FFF2-40B4-BE49-F238E27FC236}">
                      <a16:creationId xmlns:a16="http://schemas.microsoft.com/office/drawing/2014/main" id="{84FBA53A-4E66-F091-C00A-A907E25A5E41}"/>
                    </a:ext>
                  </a:extLst>
                </p14:cNvPr>
                <p14:cNvContentPartPr/>
                <p14:nvPr/>
              </p14:nvContentPartPr>
              <p14:xfrm>
                <a:off x="8401124" y="3138022"/>
                <a:ext cx="20520" cy="225360"/>
              </p14:xfrm>
            </p:contentPart>
          </mc:Choice>
          <mc:Fallback>
            <p:pic>
              <p:nvPicPr>
                <p:cNvPr id="150" name="Freihand 149">
                  <a:extLst>
                    <a:ext uri="{FF2B5EF4-FFF2-40B4-BE49-F238E27FC236}">
                      <a16:creationId xmlns:a16="http://schemas.microsoft.com/office/drawing/2014/main" id="{84FBA53A-4E66-F091-C00A-A907E25A5E41}"/>
                    </a:ext>
                  </a:extLst>
                </p:cNvPr>
                <p:cNvPicPr/>
                <p:nvPr/>
              </p:nvPicPr>
              <p:blipFill>
                <a:blip r:embed="rId234"/>
                <a:stretch>
                  <a:fillRect/>
                </a:stretch>
              </p:blipFill>
              <p:spPr>
                <a:xfrm>
                  <a:off x="8392124" y="3129382"/>
                  <a:ext cx="381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1" name="Freihand 150">
                  <a:extLst>
                    <a:ext uri="{FF2B5EF4-FFF2-40B4-BE49-F238E27FC236}">
                      <a16:creationId xmlns:a16="http://schemas.microsoft.com/office/drawing/2014/main" id="{AEEE89E1-C3E7-988D-5B97-EAB6AD67B878}"/>
                    </a:ext>
                  </a:extLst>
                </p14:cNvPr>
                <p14:cNvContentPartPr/>
                <p14:nvPr/>
              </p14:nvContentPartPr>
              <p14:xfrm>
                <a:off x="8495444" y="3145942"/>
                <a:ext cx="237600" cy="188280"/>
              </p14:xfrm>
            </p:contentPart>
          </mc:Choice>
          <mc:Fallback>
            <p:pic>
              <p:nvPicPr>
                <p:cNvPr id="151" name="Freihand 150">
                  <a:extLst>
                    <a:ext uri="{FF2B5EF4-FFF2-40B4-BE49-F238E27FC236}">
                      <a16:creationId xmlns:a16="http://schemas.microsoft.com/office/drawing/2014/main" id="{AEEE89E1-C3E7-988D-5B97-EAB6AD67B878}"/>
                    </a:ext>
                  </a:extLst>
                </p:cNvPr>
                <p:cNvPicPr/>
                <p:nvPr/>
              </p:nvPicPr>
              <p:blipFill>
                <a:blip r:embed="rId236"/>
                <a:stretch>
                  <a:fillRect/>
                </a:stretch>
              </p:blipFill>
              <p:spPr>
                <a:xfrm>
                  <a:off x="8486804" y="3136942"/>
                  <a:ext cx="255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2" name="Freihand 151">
                  <a:extLst>
                    <a:ext uri="{FF2B5EF4-FFF2-40B4-BE49-F238E27FC236}">
                      <a16:creationId xmlns:a16="http://schemas.microsoft.com/office/drawing/2014/main" id="{DD9B12ED-834D-B987-E2FF-E6667E3FC448}"/>
                    </a:ext>
                  </a:extLst>
                </p14:cNvPr>
                <p14:cNvContentPartPr/>
                <p14:nvPr/>
              </p14:nvContentPartPr>
              <p14:xfrm>
                <a:off x="8788484" y="3121822"/>
                <a:ext cx="373680" cy="165240"/>
              </p14:xfrm>
            </p:contentPart>
          </mc:Choice>
          <mc:Fallback>
            <p:pic>
              <p:nvPicPr>
                <p:cNvPr id="152" name="Freihand 151">
                  <a:extLst>
                    <a:ext uri="{FF2B5EF4-FFF2-40B4-BE49-F238E27FC236}">
                      <a16:creationId xmlns:a16="http://schemas.microsoft.com/office/drawing/2014/main" id="{DD9B12ED-834D-B987-E2FF-E6667E3FC448}"/>
                    </a:ext>
                  </a:extLst>
                </p:cNvPr>
                <p:cNvPicPr/>
                <p:nvPr/>
              </p:nvPicPr>
              <p:blipFill>
                <a:blip r:embed="rId238"/>
                <a:stretch>
                  <a:fillRect/>
                </a:stretch>
              </p:blipFill>
              <p:spPr>
                <a:xfrm>
                  <a:off x="8779844" y="3113182"/>
                  <a:ext cx="391320" cy="182880"/>
                </a:xfrm>
                <a:prstGeom prst="rect">
                  <a:avLst/>
                </a:prstGeom>
              </p:spPr>
            </p:pic>
          </mc:Fallback>
        </mc:AlternateContent>
      </p:grpSp>
      <p:grpSp>
        <p:nvGrpSpPr>
          <p:cNvPr id="161" name="Gruppieren 160">
            <a:extLst>
              <a:ext uri="{FF2B5EF4-FFF2-40B4-BE49-F238E27FC236}">
                <a16:creationId xmlns:a16="http://schemas.microsoft.com/office/drawing/2014/main" id="{B5E78F88-A26C-90AB-F51F-DEB60E5F6468}"/>
              </a:ext>
            </a:extLst>
          </p:cNvPr>
          <p:cNvGrpSpPr/>
          <p:nvPr/>
        </p:nvGrpSpPr>
        <p:grpSpPr>
          <a:xfrm>
            <a:off x="9358364" y="2991862"/>
            <a:ext cx="750960" cy="290880"/>
            <a:chOff x="9358364" y="2991862"/>
            <a:chExt cx="750960" cy="290880"/>
          </a:xfrm>
        </p:grpSpPr>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E8024099-8BC3-CCFB-E164-53E422A1ED51}"/>
                    </a:ext>
                  </a:extLst>
                </p14:cNvPr>
                <p14:cNvContentPartPr/>
                <p14:nvPr/>
              </p14:nvContentPartPr>
              <p14:xfrm>
                <a:off x="9358364" y="3175102"/>
                <a:ext cx="108720" cy="107640"/>
              </p14:xfrm>
            </p:contentPart>
          </mc:Choice>
          <mc:Fallback>
            <p:pic>
              <p:nvPicPr>
                <p:cNvPr id="153" name="Freihand 152">
                  <a:extLst>
                    <a:ext uri="{FF2B5EF4-FFF2-40B4-BE49-F238E27FC236}">
                      <a16:creationId xmlns:a16="http://schemas.microsoft.com/office/drawing/2014/main" id="{E8024099-8BC3-CCFB-E164-53E422A1ED51}"/>
                    </a:ext>
                  </a:extLst>
                </p:cNvPr>
                <p:cNvPicPr/>
                <p:nvPr/>
              </p:nvPicPr>
              <p:blipFill>
                <a:blip r:embed="rId240"/>
                <a:stretch>
                  <a:fillRect/>
                </a:stretch>
              </p:blipFill>
              <p:spPr>
                <a:xfrm>
                  <a:off x="9349724" y="3166462"/>
                  <a:ext cx="126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EBAAA93D-E5DB-4269-CEC4-0D58E47D3B4A}"/>
                    </a:ext>
                  </a:extLst>
                </p14:cNvPr>
                <p14:cNvContentPartPr/>
                <p14:nvPr/>
              </p14:nvContentPartPr>
              <p14:xfrm>
                <a:off x="9521444" y="3169702"/>
                <a:ext cx="112320" cy="75600"/>
              </p14:xfrm>
            </p:contentPart>
          </mc:Choice>
          <mc:Fallback>
            <p:pic>
              <p:nvPicPr>
                <p:cNvPr id="154" name="Freihand 153">
                  <a:extLst>
                    <a:ext uri="{FF2B5EF4-FFF2-40B4-BE49-F238E27FC236}">
                      <a16:creationId xmlns:a16="http://schemas.microsoft.com/office/drawing/2014/main" id="{EBAAA93D-E5DB-4269-CEC4-0D58E47D3B4A}"/>
                    </a:ext>
                  </a:extLst>
                </p:cNvPr>
                <p:cNvPicPr/>
                <p:nvPr/>
              </p:nvPicPr>
              <p:blipFill>
                <a:blip r:embed="rId242"/>
                <a:stretch>
                  <a:fillRect/>
                </a:stretch>
              </p:blipFill>
              <p:spPr>
                <a:xfrm>
                  <a:off x="9512804" y="3161062"/>
                  <a:ext cx="129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CE3DB308-5995-173B-CEE7-5B2DDE4C4030}"/>
                    </a:ext>
                  </a:extLst>
                </p14:cNvPr>
                <p14:cNvContentPartPr/>
                <p14:nvPr/>
              </p14:nvContentPartPr>
              <p14:xfrm>
                <a:off x="9706124" y="3042262"/>
                <a:ext cx="105480" cy="199440"/>
              </p14:xfrm>
            </p:contentPart>
          </mc:Choice>
          <mc:Fallback>
            <p:pic>
              <p:nvPicPr>
                <p:cNvPr id="155" name="Freihand 154">
                  <a:extLst>
                    <a:ext uri="{FF2B5EF4-FFF2-40B4-BE49-F238E27FC236}">
                      <a16:creationId xmlns:a16="http://schemas.microsoft.com/office/drawing/2014/main" id="{CE3DB308-5995-173B-CEE7-5B2DDE4C4030}"/>
                    </a:ext>
                  </a:extLst>
                </p:cNvPr>
                <p:cNvPicPr/>
                <p:nvPr/>
              </p:nvPicPr>
              <p:blipFill>
                <a:blip r:embed="rId244"/>
                <a:stretch>
                  <a:fillRect/>
                </a:stretch>
              </p:blipFill>
              <p:spPr>
                <a:xfrm>
                  <a:off x="9697484" y="3033262"/>
                  <a:ext cx="123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C3088D9D-4C3B-70F7-2711-EE06E88F25C9}"/>
                    </a:ext>
                  </a:extLst>
                </p14:cNvPr>
                <p14:cNvContentPartPr/>
                <p14:nvPr/>
              </p14:nvContentPartPr>
              <p14:xfrm>
                <a:off x="9859124" y="3096982"/>
                <a:ext cx="250200" cy="138960"/>
              </p14:xfrm>
            </p:contentPart>
          </mc:Choice>
          <mc:Fallback>
            <p:pic>
              <p:nvPicPr>
                <p:cNvPr id="156" name="Freihand 155">
                  <a:extLst>
                    <a:ext uri="{FF2B5EF4-FFF2-40B4-BE49-F238E27FC236}">
                      <a16:creationId xmlns:a16="http://schemas.microsoft.com/office/drawing/2014/main" id="{C3088D9D-4C3B-70F7-2711-EE06E88F25C9}"/>
                    </a:ext>
                  </a:extLst>
                </p:cNvPr>
                <p:cNvPicPr/>
                <p:nvPr/>
              </p:nvPicPr>
              <p:blipFill>
                <a:blip r:embed="rId246"/>
                <a:stretch>
                  <a:fillRect/>
                </a:stretch>
              </p:blipFill>
              <p:spPr>
                <a:xfrm>
                  <a:off x="9850124" y="3088342"/>
                  <a:ext cx="267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747982A5-A88B-673A-3CDE-C926BA6CAB30}"/>
                    </a:ext>
                  </a:extLst>
                </p14:cNvPr>
                <p14:cNvContentPartPr/>
                <p14:nvPr/>
              </p14:nvContentPartPr>
              <p14:xfrm>
                <a:off x="9538004" y="3157822"/>
                <a:ext cx="103320" cy="95400"/>
              </p14:xfrm>
            </p:contentPart>
          </mc:Choice>
          <mc:Fallback>
            <p:pic>
              <p:nvPicPr>
                <p:cNvPr id="157" name="Freihand 156">
                  <a:extLst>
                    <a:ext uri="{FF2B5EF4-FFF2-40B4-BE49-F238E27FC236}">
                      <a16:creationId xmlns:a16="http://schemas.microsoft.com/office/drawing/2014/main" id="{747982A5-A88B-673A-3CDE-C926BA6CAB30}"/>
                    </a:ext>
                  </a:extLst>
                </p:cNvPr>
                <p:cNvPicPr/>
                <p:nvPr/>
              </p:nvPicPr>
              <p:blipFill>
                <a:blip r:embed="rId248"/>
                <a:stretch>
                  <a:fillRect/>
                </a:stretch>
              </p:blipFill>
              <p:spPr>
                <a:xfrm>
                  <a:off x="9529364" y="3148822"/>
                  <a:ext cx="120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Freihand 157">
                  <a:extLst>
                    <a:ext uri="{FF2B5EF4-FFF2-40B4-BE49-F238E27FC236}">
                      <a16:creationId xmlns:a16="http://schemas.microsoft.com/office/drawing/2014/main" id="{BCEE86E5-C5AA-F1FB-B365-469F82C820D5}"/>
                    </a:ext>
                  </a:extLst>
                </p14:cNvPr>
                <p14:cNvContentPartPr/>
                <p14:nvPr/>
              </p14:nvContentPartPr>
              <p14:xfrm>
                <a:off x="9597044" y="2991862"/>
                <a:ext cx="50760" cy="39600"/>
              </p14:xfrm>
            </p:contentPart>
          </mc:Choice>
          <mc:Fallback>
            <p:pic>
              <p:nvPicPr>
                <p:cNvPr id="158" name="Freihand 157">
                  <a:extLst>
                    <a:ext uri="{FF2B5EF4-FFF2-40B4-BE49-F238E27FC236}">
                      <a16:creationId xmlns:a16="http://schemas.microsoft.com/office/drawing/2014/main" id="{BCEE86E5-C5AA-F1FB-B365-469F82C820D5}"/>
                    </a:ext>
                  </a:extLst>
                </p:cNvPr>
                <p:cNvPicPr/>
                <p:nvPr/>
              </p:nvPicPr>
              <p:blipFill>
                <a:blip r:embed="rId250"/>
                <a:stretch>
                  <a:fillRect/>
                </a:stretch>
              </p:blipFill>
              <p:spPr>
                <a:xfrm>
                  <a:off x="9588044" y="2982862"/>
                  <a:ext cx="6840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63" name="Freihand 162">
                <a:extLst>
                  <a:ext uri="{FF2B5EF4-FFF2-40B4-BE49-F238E27FC236}">
                    <a16:creationId xmlns:a16="http://schemas.microsoft.com/office/drawing/2014/main" id="{F4772267-206C-87C9-07F6-ED848692D7A1}"/>
                  </a:ext>
                </a:extLst>
              </p14:cNvPr>
              <p14:cNvContentPartPr/>
              <p14:nvPr/>
            </p14:nvContentPartPr>
            <p14:xfrm>
              <a:off x="7774724" y="3480382"/>
              <a:ext cx="104760" cy="17280"/>
            </p14:xfrm>
          </p:contentPart>
        </mc:Choice>
        <mc:Fallback>
          <p:pic>
            <p:nvPicPr>
              <p:cNvPr id="163" name="Freihand 162">
                <a:extLst>
                  <a:ext uri="{FF2B5EF4-FFF2-40B4-BE49-F238E27FC236}">
                    <a16:creationId xmlns:a16="http://schemas.microsoft.com/office/drawing/2014/main" id="{F4772267-206C-87C9-07F6-ED848692D7A1}"/>
                  </a:ext>
                </a:extLst>
              </p:cNvPr>
              <p:cNvPicPr/>
              <p:nvPr/>
            </p:nvPicPr>
            <p:blipFill>
              <a:blip r:embed="rId252"/>
              <a:stretch>
                <a:fillRect/>
              </a:stretch>
            </p:blipFill>
            <p:spPr>
              <a:xfrm>
                <a:off x="7765724" y="3471382"/>
                <a:ext cx="122400" cy="34920"/>
              </a:xfrm>
              <a:prstGeom prst="rect">
                <a:avLst/>
              </a:prstGeom>
            </p:spPr>
          </p:pic>
        </mc:Fallback>
      </mc:AlternateContent>
      <p:grpSp>
        <p:nvGrpSpPr>
          <p:cNvPr id="167" name="Gruppieren 166">
            <a:extLst>
              <a:ext uri="{FF2B5EF4-FFF2-40B4-BE49-F238E27FC236}">
                <a16:creationId xmlns:a16="http://schemas.microsoft.com/office/drawing/2014/main" id="{02EF1CE1-C4C4-E21C-780E-551BFA38A656}"/>
              </a:ext>
            </a:extLst>
          </p:cNvPr>
          <p:cNvGrpSpPr/>
          <p:nvPr/>
        </p:nvGrpSpPr>
        <p:grpSpPr>
          <a:xfrm>
            <a:off x="7145444" y="3168982"/>
            <a:ext cx="864720" cy="299880"/>
            <a:chOff x="7145444" y="3168982"/>
            <a:chExt cx="864720" cy="299880"/>
          </a:xfrm>
        </p:grpSpPr>
        <mc:AlternateContent xmlns:mc="http://schemas.openxmlformats.org/markup-compatibility/2006">
          <mc:Choice xmlns:p14="http://schemas.microsoft.com/office/powerpoint/2010/main" Requires="p14">
            <p:contentPart p14:bwMode="auto" r:id="rId253">
              <p14:nvContentPartPr>
                <p14:cNvPr id="132" name="Freihand 131">
                  <a:extLst>
                    <a:ext uri="{FF2B5EF4-FFF2-40B4-BE49-F238E27FC236}">
                      <a16:creationId xmlns:a16="http://schemas.microsoft.com/office/drawing/2014/main" id="{2799EA95-7219-1A7F-E2E5-9CEC242B422B}"/>
                    </a:ext>
                  </a:extLst>
                </p14:cNvPr>
                <p14:cNvContentPartPr/>
                <p14:nvPr/>
              </p14:nvContentPartPr>
              <p14:xfrm>
                <a:off x="7145444" y="3296422"/>
                <a:ext cx="150480" cy="172440"/>
              </p14:xfrm>
            </p:contentPart>
          </mc:Choice>
          <mc:Fallback>
            <p:pic>
              <p:nvPicPr>
                <p:cNvPr id="132" name="Freihand 131">
                  <a:extLst>
                    <a:ext uri="{FF2B5EF4-FFF2-40B4-BE49-F238E27FC236}">
                      <a16:creationId xmlns:a16="http://schemas.microsoft.com/office/drawing/2014/main" id="{2799EA95-7219-1A7F-E2E5-9CEC242B422B}"/>
                    </a:ext>
                  </a:extLst>
                </p:cNvPr>
                <p:cNvPicPr/>
                <p:nvPr/>
              </p:nvPicPr>
              <p:blipFill>
                <a:blip r:embed="rId254"/>
                <a:stretch>
                  <a:fillRect/>
                </a:stretch>
              </p:blipFill>
              <p:spPr>
                <a:xfrm>
                  <a:off x="7136444" y="3287782"/>
                  <a:ext cx="168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3" name="Freihand 132">
                  <a:extLst>
                    <a:ext uri="{FF2B5EF4-FFF2-40B4-BE49-F238E27FC236}">
                      <a16:creationId xmlns:a16="http://schemas.microsoft.com/office/drawing/2014/main" id="{296AF812-3AF1-6D87-13E2-3DA9A62809F5}"/>
                    </a:ext>
                  </a:extLst>
                </p14:cNvPr>
                <p14:cNvContentPartPr/>
                <p14:nvPr/>
              </p14:nvContentPartPr>
              <p14:xfrm>
                <a:off x="7329764" y="3246382"/>
                <a:ext cx="165240" cy="190440"/>
              </p14:xfrm>
            </p:contentPart>
          </mc:Choice>
          <mc:Fallback>
            <p:pic>
              <p:nvPicPr>
                <p:cNvPr id="133" name="Freihand 132">
                  <a:extLst>
                    <a:ext uri="{FF2B5EF4-FFF2-40B4-BE49-F238E27FC236}">
                      <a16:creationId xmlns:a16="http://schemas.microsoft.com/office/drawing/2014/main" id="{296AF812-3AF1-6D87-13E2-3DA9A62809F5}"/>
                    </a:ext>
                  </a:extLst>
                </p:cNvPr>
                <p:cNvPicPr/>
                <p:nvPr/>
              </p:nvPicPr>
              <p:blipFill>
                <a:blip r:embed="rId256"/>
                <a:stretch>
                  <a:fillRect/>
                </a:stretch>
              </p:blipFill>
              <p:spPr>
                <a:xfrm>
                  <a:off x="7320764" y="3237742"/>
                  <a:ext cx="182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4" name="Freihand 133">
                  <a:extLst>
                    <a:ext uri="{FF2B5EF4-FFF2-40B4-BE49-F238E27FC236}">
                      <a16:creationId xmlns:a16="http://schemas.microsoft.com/office/drawing/2014/main" id="{4322509F-73C2-675B-5015-52996DD14925}"/>
                    </a:ext>
                  </a:extLst>
                </p14:cNvPr>
                <p14:cNvContentPartPr/>
                <p14:nvPr/>
              </p14:nvContentPartPr>
              <p14:xfrm>
                <a:off x="7422284" y="3441142"/>
                <a:ext cx="42120" cy="16200"/>
              </p14:xfrm>
            </p:contentPart>
          </mc:Choice>
          <mc:Fallback>
            <p:pic>
              <p:nvPicPr>
                <p:cNvPr id="134" name="Freihand 133">
                  <a:extLst>
                    <a:ext uri="{FF2B5EF4-FFF2-40B4-BE49-F238E27FC236}">
                      <a16:creationId xmlns:a16="http://schemas.microsoft.com/office/drawing/2014/main" id="{4322509F-73C2-675B-5015-52996DD14925}"/>
                    </a:ext>
                  </a:extLst>
                </p:cNvPr>
                <p:cNvPicPr/>
                <p:nvPr/>
              </p:nvPicPr>
              <p:blipFill>
                <a:blip r:embed="rId258"/>
                <a:stretch>
                  <a:fillRect/>
                </a:stretch>
              </p:blipFill>
              <p:spPr>
                <a:xfrm>
                  <a:off x="7413284" y="3432142"/>
                  <a:ext cx="59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4" name="Freihand 163">
                  <a:extLst>
                    <a:ext uri="{FF2B5EF4-FFF2-40B4-BE49-F238E27FC236}">
                      <a16:creationId xmlns:a16="http://schemas.microsoft.com/office/drawing/2014/main" id="{8DB88CCD-0359-8B3E-04F3-C9757957CED5}"/>
                    </a:ext>
                  </a:extLst>
                </p14:cNvPr>
                <p14:cNvContentPartPr/>
                <p14:nvPr/>
              </p14:nvContentPartPr>
              <p14:xfrm>
                <a:off x="7602284" y="3218302"/>
                <a:ext cx="129240" cy="198720"/>
              </p14:xfrm>
            </p:contentPart>
          </mc:Choice>
          <mc:Fallback>
            <p:pic>
              <p:nvPicPr>
                <p:cNvPr id="164" name="Freihand 163">
                  <a:extLst>
                    <a:ext uri="{FF2B5EF4-FFF2-40B4-BE49-F238E27FC236}">
                      <a16:creationId xmlns:a16="http://schemas.microsoft.com/office/drawing/2014/main" id="{8DB88CCD-0359-8B3E-04F3-C9757957CED5}"/>
                    </a:ext>
                  </a:extLst>
                </p:cNvPr>
                <p:cNvPicPr/>
                <p:nvPr/>
              </p:nvPicPr>
              <p:blipFill>
                <a:blip r:embed="rId260"/>
                <a:stretch>
                  <a:fillRect/>
                </a:stretch>
              </p:blipFill>
              <p:spPr>
                <a:xfrm>
                  <a:off x="7593644" y="3209662"/>
                  <a:ext cx="146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97246764-B791-0249-9FF8-6C026C12385F}"/>
                    </a:ext>
                  </a:extLst>
                </p14:cNvPr>
                <p14:cNvContentPartPr/>
                <p14:nvPr/>
              </p14:nvContentPartPr>
              <p14:xfrm>
                <a:off x="7768604" y="3349702"/>
                <a:ext cx="18000" cy="105480"/>
              </p14:xfrm>
            </p:contentPart>
          </mc:Choice>
          <mc:Fallback>
            <p:pic>
              <p:nvPicPr>
                <p:cNvPr id="165" name="Freihand 164">
                  <a:extLst>
                    <a:ext uri="{FF2B5EF4-FFF2-40B4-BE49-F238E27FC236}">
                      <a16:creationId xmlns:a16="http://schemas.microsoft.com/office/drawing/2014/main" id="{97246764-B791-0249-9FF8-6C026C12385F}"/>
                    </a:ext>
                  </a:extLst>
                </p:cNvPr>
                <p:cNvPicPr/>
                <p:nvPr/>
              </p:nvPicPr>
              <p:blipFill>
                <a:blip r:embed="rId262"/>
                <a:stretch>
                  <a:fillRect/>
                </a:stretch>
              </p:blipFill>
              <p:spPr>
                <a:xfrm>
                  <a:off x="7759604" y="3340702"/>
                  <a:ext cx="35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F3ABE54D-410D-C17A-FD8D-B4C1857D6743}"/>
                    </a:ext>
                  </a:extLst>
                </p14:cNvPr>
                <p14:cNvContentPartPr/>
                <p14:nvPr/>
              </p14:nvContentPartPr>
              <p14:xfrm>
                <a:off x="7835564" y="3168982"/>
                <a:ext cx="174600" cy="222480"/>
              </p14:xfrm>
            </p:contentPart>
          </mc:Choice>
          <mc:Fallback>
            <p:pic>
              <p:nvPicPr>
                <p:cNvPr id="166" name="Freihand 165">
                  <a:extLst>
                    <a:ext uri="{FF2B5EF4-FFF2-40B4-BE49-F238E27FC236}">
                      <a16:creationId xmlns:a16="http://schemas.microsoft.com/office/drawing/2014/main" id="{F3ABE54D-410D-C17A-FD8D-B4C1857D6743}"/>
                    </a:ext>
                  </a:extLst>
                </p:cNvPr>
                <p:cNvPicPr/>
                <p:nvPr/>
              </p:nvPicPr>
              <p:blipFill>
                <a:blip r:embed="rId264"/>
                <a:stretch>
                  <a:fillRect/>
                </a:stretch>
              </p:blipFill>
              <p:spPr>
                <a:xfrm>
                  <a:off x="7826564" y="3160342"/>
                  <a:ext cx="192240" cy="240120"/>
                </a:xfrm>
                <a:prstGeom prst="rect">
                  <a:avLst/>
                </a:prstGeom>
              </p:spPr>
            </p:pic>
          </mc:Fallback>
        </mc:AlternateContent>
      </p:grpSp>
      <p:grpSp>
        <p:nvGrpSpPr>
          <p:cNvPr id="177" name="Gruppieren 176">
            <a:extLst>
              <a:ext uri="{FF2B5EF4-FFF2-40B4-BE49-F238E27FC236}">
                <a16:creationId xmlns:a16="http://schemas.microsoft.com/office/drawing/2014/main" id="{A2F74CD4-4594-4A93-4F9F-A24F2F0E85B3}"/>
              </a:ext>
            </a:extLst>
          </p:cNvPr>
          <p:cNvGrpSpPr/>
          <p:nvPr/>
        </p:nvGrpSpPr>
        <p:grpSpPr>
          <a:xfrm>
            <a:off x="2258444" y="3976102"/>
            <a:ext cx="264240" cy="166680"/>
            <a:chOff x="2258444" y="3976102"/>
            <a:chExt cx="264240" cy="166680"/>
          </a:xfrm>
        </p:grpSpPr>
        <mc:AlternateContent xmlns:mc="http://schemas.openxmlformats.org/markup-compatibility/2006">
          <mc:Choice xmlns:p14="http://schemas.microsoft.com/office/powerpoint/2010/main" Requires="p14">
            <p:contentPart p14:bwMode="auto" r:id="rId265">
              <p14:nvContentPartPr>
                <p14:cNvPr id="168" name="Freihand 167">
                  <a:extLst>
                    <a:ext uri="{FF2B5EF4-FFF2-40B4-BE49-F238E27FC236}">
                      <a16:creationId xmlns:a16="http://schemas.microsoft.com/office/drawing/2014/main" id="{AF4FC924-2CF1-4320-538F-8FEE84D2BDFF}"/>
                    </a:ext>
                  </a:extLst>
                </p14:cNvPr>
                <p14:cNvContentPartPr/>
                <p14:nvPr/>
              </p14:nvContentPartPr>
              <p14:xfrm>
                <a:off x="2258444" y="4023982"/>
                <a:ext cx="152640" cy="25200"/>
              </p14:xfrm>
            </p:contentPart>
          </mc:Choice>
          <mc:Fallback>
            <p:pic>
              <p:nvPicPr>
                <p:cNvPr id="168" name="Freihand 167">
                  <a:extLst>
                    <a:ext uri="{FF2B5EF4-FFF2-40B4-BE49-F238E27FC236}">
                      <a16:creationId xmlns:a16="http://schemas.microsoft.com/office/drawing/2014/main" id="{AF4FC924-2CF1-4320-538F-8FEE84D2BDFF}"/>
                    </a:ext>
                  </a:extLst>
                </p:cNvPr>
                <p:cNvPicPr/>
                <p:nvPr/>
              </p:nvPicPr>
              <p:blipFill>
                <a:blip r:embed="rId266"/>
                <a:stretch>
                  <a:fillRect/>
                </a:stretch>
              </p:blipFill>
              <p:spPr>
                <a:xfrm>
                  <a:off x="2249444" y="4015342"/>
                  <a:ext cx="170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9" name="Freihand 168">
                  <a:extLst>
                    <a:ext uri="{FF2B5EF4-FFF2-40B4-BE49-F238E27FC236}">
                      <a16:creationId xmlns:a16="http://schemas.microsoft.com/office/drawing/2014/main" id="{1F2506BD-DDEE-0297-FB17-9A964609FD8A}"/>
                    </a:ext>
                  </a:extLst>
                </p14:cNvPr>
                <p14:cNvContentPartPr/>
                <p14:nvPr/>
              </p14:nvContentPartPr>
              <p14:xfrm>
                <a:off x="2284724" y="4092022"/>
                <a:ext cx="101520" cy="18360"/>
              </p14:xfrm>
            </p:contentPart>
          </mc:Choice>
          <mc:Fallback>
            <p:pic>
              <p:nvPicPr>
                <p:cNvPr id="169" name="Freihand 168">
                  <a:extLst>
                    <a:ext uri="{FF2B5EF4-FFF2-40B4-BE49-F238E27FC236}">
                      <a16:creationId xmlns:a16="http://schemas.microsoft.com/office/drawing/2014/main" id="{1F2506BD-DDEE-0297-FB17-9A964609FD8A}"/>
                    </a:ext>
                  </a:extLst>
                </p:cNvPr>
                <p:cNvPicPr/>
                <p:nvPr/>
              </p:nvPicPr>
              <p:blipFill>
                <a:blip r:embed="rId268"/>
                <a:stretch>
                  <a:fillRect/>
                </a:stretch>
              </p:blipFill>
              <p:spPr>
                <a:xfrm>
                  <a:off x="2275724" y="4083382"/>
                  <a:ext cx="11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0" name="Freihand 169">
                  <a:extLst>
                    <a:ext uri="{FF2B5EF4-FFF2-40B4-BE49-F238E27FC236}">
                      <a16:creationId xmlns:a16="http://schemas.microsoft.com/office/drawing/2014/main" id="{9B5A7E26-EC06-2D4B-7A6A-D39899BF1572}"/>
                    </a:ext>
                  </a:extLst>
                </p14:cNvPr>
                <p14:cNvContentPartPr/>
                <p14:nvPr/>
              </p14:nvContentPartPr>
              <p14:xfrm>
                <a:off x="2421884" y="3976102"/>
                <a:ext cx="100800" cy="166680"/>
              </p14:xfrm>
            </p:contentPart>
          </mc:Choice>
          <mc:Fallback>
            <p:pic>
              <p:nvPicPr>
                <p:cNvPr id="170" name="Freihand 169">
                  <a:extLst>
                    <a:ext uri="{FF2B5EF4-FFF2-40B4-BE49-F238E27FC236}">
                      <a16:creationId xmlns:a16="http://schemas.microsoft.com/office/drawing/2014/main" id="{9B5A7E26-EC06-2D4B-7A6A-D39899BF1572}"/>
                    </a:ext>
                  </a:extLst>
                </p:cNvPr>
                <p:cNvPicPr/>
                <p:nvPr/>
              </p:nvPicPr>
              <p:blipFill>
                <a:blip r:embed="rId270"/>
                <a:stretch>
                  <a:fillRect/>
                </a:stretch>
              </p:blipFill>
              <p:spPr>
                <a:xfrm>
                  <a:off x="2412884" y="3967462"/>
                  <a:ext cx="118440" cy="184320"/>
                </a:xfrm>
                <a:prstGeom prst="rect">
                  <a:avLst/>
                </a:prstGeom>
              </p:spPr>
            </p:pic>
          </mc:Fallback>
        </mc:AlternateContent>
      </p:grpSp>
      <p:grpSp>
        <p:nvGrpSpPr>
          <p:cNvPr id="181" name="Gruppieren 180">
            <a:extLst>
              <a:ext uri="{FF2B5EF4-FFF2-40B4-BE49-F238E27FC236}">
                <a16:creationId xmlns:a16="http://schemas.microsoft.com/office/drawing/2014/main" id="{095E7962-74D1-9529-56E0-3C8C16955336}"/>
              </a:ext>
            </a:extLst>
          </p:cNvPr>
          <p:cNvGrpSpPr/>
          <p:nvPr/>
        </p:nvGrpSpPr>
        <p:grpSpPr>
          <a:xfrm>
            <a:off x="2784764" y="3873142"/>
            <a:ext cx="1271160" cy="257760"/>
            <a:chOff x="2784764" y="3873142"/>
            <a:chExt cx="1271160" cy="257760"/>
          </a:xfrm>
        </p:grpSpPr>
        <mc:AlternateContent xmlns:mc="http://schemas.openxmlformats.org/markup-compatibility/2006">
          <mc:Choice xmlns:p14="http://schemas.microsoft.com/office/powerpoint/2010/main" Requires="p14">
            <p:contentPart p14:bwMode="auto" r:id="rId271">
              <p14:nvContentPartPr>
                <p14:cNvPr id="171" name="Freihand 170">
                  <a:extLst>
                    <a:ext uri="{FF2B5EF4-FFF2-40B4-BE49-F238E27FC236}">
                      <a16:creationId xmlns:a16="http://schemas.microsoft.com/office/drawing/2014/main" id="{855AF2A4-3AAB-570A-AFD6-FBAADBF0F613}"/>
                    </a:ext>
                  </a:extLst>
                </p14:cNvPr>
                <p14:cNvContentPartPr/>
                <p14:nvPr/>
              </p14:nvContentPartPr>
              <p14:xfrm>
                <a:off x="2784764" y="3938662"/>
                <a:ext cx="132120" cy="158040"/>
              </p14:xfrm>
            </p:contentPart>
          </mc:Choice>
          <mc:Fallback>
            <p:pic>
              <p:nvPicPr>
                <p:cNvPr id="171" name="Freihand 170">
                  <a:extLst>
                    <a:ext uri="{FF2B5EF4-FFF2-40B4-BE49-F238E27FC236}">
                      <a16:creationId xmlns:a16="http://schemas.microsoft.com/office/drawing/2014/main" id="{855AF2A4-3AAB-570A-AFD6-FBAADBF0F613}"/>
                    </a:ext>
                  </a:extLst>
                </p:cNvPr>
                <p:cNvPicPr/>
                <p:nvPr/>
              </p:nvPicPr>
              <p:blipFill>
                <a:blip r:embed="rId272"/>
                <a:stretch>
                  <a:fillRect/>
                </a:stretch>
              </p:blipFill>
              <p:spPr>
                <a:xfrm>
                  <a:off x="2775764" y="3929662"/>
                  <a:ext cx="149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2" name="Freihand 171">
                  <a:extLst>
                    <a:ext uri="{FF2B5EF4-FFF2-40B4-BE49-F238E27FC236}">
                      <a16:creationId xmlns:a16="http://schemas.microsoft.com/office/drawing/2014/main" id="{2C8B10D6-A164-ABB0-DFFB-0FE815B5575D}"/>
                    </a:ext>
                  </a:extLst>
                </p14:cNvPr>
                <p14:cNvContentPartPr/>
                <p14:nvPr/>
              </p14:nvContentPartPr>
              <p14:xfrm>
                <a:off x="3043604" y="3941542"/>
                <a:ext cx="37440" cy="162360"/>
              </p14:xfrm>
            </p:contentPart>
          </mc:Choice>
          <mc:Fallback>
            <p:pic>
              <p:nvPicPr>
                <p:cNvPr id="172" name="Freihand 171">
                  <a:extLst>
                    <a:ext uri="{FF2B5EF4-FFF2-40B4-BE49-F238E27FC236}">
                      <a16:creationId xmlns:a16="http://schemas.microsoft.com/office/drawing/2014/main" id="{2C8B10D6-A164-ABB0-DFFB-0FE815B5575D}"/>
                    </a:ext>
                  </a:extLst>
                </p:cNvPr>
                <p:cNvPicPr/>
                <p:nvPr/>
              </p:nvPicPr>
              <p:blipFill>
                <a:blip r:embed="rId274"/>
                <a:stretch>
                  <a:fillRect/>
                </a:stretch>
              </p:blipFill>
              <p:spPr>
                <a:xfrm>
                  <a:off x="3034604" y="3932542"/>
                  <a:ext cx="55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3" name="Freihand 172">
                  <a:extLst>
                    <a:ext uri="{FF2B5EF4-FFF2-40B4-BE49-F238E27FC236}">
                      <a16:creationId xmlns:a16="http://schemas.microsoft.com/office/drawing/2014/main" id="{6DF1D48F-E7CC-A013-136B-22872E156A83}"/>
                    </a:ext>
                  </a:extLst>
                </p14:cNvPr>
                <p14:cNvContentPartPr/>
                <p14:nvPr/>
              </p14:nvContentPartPr>
              <p14:xfrm>
                <a:off x="3019484" y="3914902"/>
                <a:ext cx="134640" cy="67680"/>
              </p14:xfrm>
            </p:contentPart>
          </mc:Choice>
          <mc:Fallback>
            <p:pic>
              <p:nvPicPr>
                <p:cNvPr id="173" name="Freihand 172">
                  <a:extLst>
                    <a:ext uri="{FF2B5EF4-FFF2-40B4-BE49-F238E27FC236}">
                      <a16:creationId xmlns:a16="http://schemas.microsoft.com/office/drawing/2014/main" id="{6DF1D48F-E7CC-A013-136B-22872E156A83}"/>
                    </a:ext>
                  </a:extLst>
                </p:cNvPr>
                <p:cNvPicPr/>
                <p:nvPr/>
              </p:nvPicPr>
              <p:blipFill>
                <a:blip r:embed="rId276"/>
                <a:stretch>
                  <a:fillRect/>
                </a:stretch>
              </p:blipFill>
              <p:spPr>
                <a:xfrm>
                  <a:off x="3010484" y="3905902"/>
                  <a:ext cx="152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 name="Freihand 173">
                  <a:extLst>
                    <a:ext uri="{FF2B5EF4-FFF2-40B4-BE49-F238E27FC236}">
                      <a16:creationId xmlns:a16="http://schemas.microsoft.com/office/drawing/2014/main" id="{A379B5C0-EBE0-F53A-100F-B35C77A0C7F0}"/>
                    </a:ext>
                  </a:extLst>
                </p14:cNvPr>
                <p14:cNvContentPartPr/>
                <p14:nvPr/>
              </p14:nvContentPartPr>
              <p14:xfrm>
                <a:off x="3186884" y="3873142"/>
                <a:ext cx="179280" cy="200160"/>
              </p14:xfrm>
            </p:contentPart>
          </mc:Choice>
          <mc:Fallback>
            <p:pic>
              <p:nvPicPr>
                <p:cNvPr id="174" name="Freihand 173">
                  <a:extLst>
                    <a:ext uri="{FF2B5EF4-FFF2-40B4-BE49-F238E27FC236}">
                      <a16:creationId xmlns:a16="http://schemas.microsoft.com/office/drawing/2014/main" id="{A379B5C0-EBE0-F53A-100F-B35C77A0C7F0}"/>
                    </a:ext>
                  </a:extLst>
                </p:cNvPr>
                <p:cNvPicPr/>
                <p:nvPr/>
              </p:nvPicPr>
              <p:blipFill>
                <a:blip r:embed="rId278"/>
                <a:stretch>
                  <a:fillRect/>
                </a:stretch>
              </p:blipFill>
              <p:spPr>
                <a:xfrm>
                  <a:off x="3178244" y="3864502"/>
                  <a:ext cx="196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5" name="Freihand 174">
                  <a:extLst>
                    <a:ext uri="{FF2B5EF4-FFF2-40B4-BE49-F238E27FC236}">
                      <a16:creationId xmlns:a16="http://schemas.microsoft.com/office/drawing/2014/main" id="{B598F01C-6FBC-B4B9-6D58-DD10696B53E3}"/>
                    </a:ext>
                  </a:extLst>
                </p14:cNvPr>
                <p14:cNvContentPartPr/>
                <p14:nvPr/>
              </p14:nvContentPartPr>
              <p14:xfrm>
                <a:off x="3418724" y="4000222"/>
                <a:ext cx="100440" cy="124920"/>
              </p14:xfrm>
            </p:contentPart>
          </mc:Choice>
          <mc:Fallback>
            <p:pic>
              <p:nvPicPr>
                <p:cNvPr id="175" name="Freihand 174">
                  <a:extLst>
                    <a:ext uri="{FF2B5EF4-FFF2-40B4-BE49-F238E27FC236}">
                      <a16:creationId xmlns:a16="http://schemas.microsoft.com/office/drawing/2014/main" id="{B598F01C-6FBC-B4B9-6D58-DD10696B53E3}"/>
                    </a:ext>
                  </a:extLst>
                </p:cNvPr>
                <p:cNvPicPr/>
                <p:nvPr/>
              </p:nvPicPr>
              <p:blipFill>
                <a:blip r:embed="rId280"/>
                <a:stretch>
                  <a:fillRect/>
                </a:stretch>
              </p:blipFill>
              <p:spPr>
                <a:xfrm>
                  <a:off x="3410084" y="3991222"/>
                  <a:ext cx="118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8" name="Freihand 177">
                  <a:extLst>
                    <a:ext uri="{FF2B5EF4-FFF2-40B4-BE49-F238E27FC236}">
                      <a16:creationId xmlns:a16="http://schemas.microsoft.com/office/drawing/2014/main" id="{630DB9BE-8E62-0F1C-FA6E-9DCF1E2FE23B}"/>
                    </a:ext>
                  </a:extLst>
                </p14:cNvPr>
                <p14:cNvContentPartPr/>
                <p14:nvPr/>
              </p14:nvContentPartPr>
              <p14:xfrm>
                <a:off x="3623924" y="4012462"/>
                <a:ext cx="141120" cy="118440"/>
              </p14:xfrm>
            </p:contentPart>
          </mc:Choice>
          <mc:Fallback>
            <p:pic>
              <p:nvPicPr>
                <p:cNvPr id="178" name="Freihand 177">
                  <a:extLst>
                    <a:ext uri="{FF2B5EF4-FFF2-40B4-BE49-F238E27FC236}">
                      <a16:creationId xmlns:a16="http://schemas.microsoft.com/office/drawing/2014/main" id="{630DB9BE-8E62-0F1C-FA6E-9DCF1E2FE23B}"/>
                    </a:ext>
                  </a:extLst>
                </p:cNvPr>
                <p:cNvPicPr/>
                <p:nvPr/>
              </p:nvPicPr>
              <p:blipFill>
                <a:blip r:embed="rId282"/>
                <a:stretch>
                  <a:fillRect/>
                </a:stretch>
              </p:blipFill>
              <p:spPr>
                <a:xfrm>
                  <a:off x="3615284" y="4003462"/>
                  <a:ext cx="158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9" name="Freihand 178">
                  <a:extLst>
                    <a:ext uri="{FF2B5EF4-FFF2-40B4-BE49-F238E27FC236}">
                      <a16:creationId xmlns:a16="http://schemas.microsoft.com/office/drawing/2014/main" id="{CB2ABE4D-5386-BEB1-AFDB-B22D479243DD}"/>
                    </a:ext>
                  </a:extLst>
                </p14:cNvPr>
                <p14:cNvContentPartPr/>
                <p14:nvPr/>
              </p14:nvContentPartPr>
              <p14:xfrm>
                <a:off x="3977804" y="3958102"/>
                <a:ext cx="78120" cy="16560"/>
              </p14:xfrm>
            </p:contentPart>
          </mc:Choice>
          <mc:Fallback>
            <p:pic>
              <p:nvPicPr>
                <p:cNvPr id="179" name="Freihand 178">
                  <a:extLst>
                    <a:ext uri="{FF2B5EF4-FFF2-40B4-BE49-F238E27FC236}">
                      <a16:creationId xmlns:a16="http://schemas.microsoft.com/office/drawing/2014/main" id="{CB2ABE4D-5386-BEB1-AFDB-B22D479243DD}"/>
                    </a:ext>
                  </a:extLst>
                </p:cNvPr>
                <p:cNvPicPr/>
                <p:nvPr/>
              </p:nvPicPr>
              <p:blipFill>
                <a:blip r:embed="rId284"/>
                <a:stretch>
                  <a:fillRect/>
                </a:stretch>
              </p:blipFill>
              <p:spPr>
                <a:xfrm>
                  <a:off x="3969164" y="3949102"/>
                  <a:ext cx="95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0" name="Freihand 179">
                  <a:extLst>
                    <a:ext uri="{FF2B5EF4-FFF2-40B4-BE49-F238E27FC236}">
                      <a16:creationId xmlns:a16="http://schemas.microsoft.com/office/drawing/2014/main" id="{00817B08-F568-E4DE-BCD0-D39E26AB20FC}"/>
                    </a:ext>
                  </a:extLst>
                </p14:cNvPr>
                <p14:cNvContentPartPr/>
                <p14:nvPr/>
              </p14:nvContentPartPr>
              <p14:xfrm>
                <a:off x="3936404" y="4013182"/>
                <a:ext cx="85320" cy="20880"/>
              </p14:xfrm>
            </p:contentPart>
          </mc:Choice>
          <mc:Fallback>
            <p:pic>
              <p:nvPicPr>
                <p:cNvPr id="180" name="Freihand 179">
                  <a:extLst>
                    <a:ext uri="{FF2B5EF4-FFF2-40B4-BE49-F238E27FC236}">
                      <a16:creationId xmlns:a16="http://schemas.microsoft.com/office/drawing/2014/main" id="{00817B08-F568-E4DE-BCD0-D39E26AB20FC}"/>
                    </a:ext>
                  </a:extLst>
                </p:cNvPr>
                <p:cNvPicPr/>
                <p:nvPr/>
              </p:nvPicPr>
              <p:blipFill>
                <a:blip r:embed="rId286"/>
                <a:stretch>
                  <a:fillRect/>
                </a:stretch>
              </p:blipFill>
              <p:spPr>
                <a:xfrm>
                  <a:off x="3927404" y="4004542"/>
                  <a:ext cx="102960" cy="38520"/>
                </a:xfrm>
                <a:prstGeom prst="rect">
                  <a:avLst/>
                </a:prstGeom>
              </p:spPr>
            </p:pic>
          </mc:Fallback>
        </mc:AlternateContent>
      </p:grpSp>
      <p:grpSp>
        <p:nvGrpSpPr>
          <p:cNvPr id="198" name="Gruppieren 197">
            <a:extLst>
              <a:ext uri="{FF2B5EF4-FFF2-40B4-BE49-F238E27FC236}">
                <a16:creationId xmlns:a16="http://schemas.microsoft.com/office/drawing/2014/main" id="{543E27DD-1F1F-369F-E436-CC441D285543}"/>
              </a:ext>
            </a:extLst>
          </p:cNvPr>
          <p:cNvGrpSpPr/>
          <p:nvPr/>
        </p:nvGrpSpPr>
        <p:grpSpPr>
          <a:xfrm>
            <a:off x="4262564" y="3777382"/>
            <a:ext cx="2141280" cy="401760"/>
            <a:chOff x="4262564" y="3777382"/>
            <a:chExt cx="2141280" cy="401760"/>
          </a:xfrm>
        </p:grpSpPr>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7518BCE6-D779-779B-8FE3-8E9B79B752B4}"/>
                    </a:ext>
                  </a:extLst>
                </p14:cNvPr>
                <p14:cNvContentPartPr/>
                <p14:nvPr/>
              </p14:nvContentPartPr>
              <p14:xfrm>
                <a:off x="4314044" y="3785662"/>
                <a:ext cx="103320" cy="142200"/>
              </p14:xfrm>
            </p:contentPart>
          </mc:Choice>
          <mc:Fallback>
            <p:pic>
              <p:nvPicPr>
                <p:cNvPr id="182" name="Freihand 181">
                  <a:extLst>
                    <a:ext uri="{FF2B5EF4-FFF2-40B4-BE49-F238E27FC236}">
                      <a16:creationId xmlns:a16="http://schemas.microsoft.com/office/drawing/2014/main" id="{7518BCE6-D779-779B-8FE3-8E9B79B752B4}"/>
                    </a:ext>
                  </a:extLst>
                </p:cNvPr>
                <p:cNvPicPr/>
                <p:nvPr/>
              </p:nvPicPr>
              <p:blipFill>
                <a:blip r:embed="rId288"/>
                <a:stretch>
                  <a:fillRect/>
                </a:stretch>
              </p:blipFill>
              <p:spPr>
                <a:xfrm>
                  <a:off x="4305044" y="3776662"/>
                  <a:ext cx="120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3" name="Freihand 182">
                  <a:extLst>
                    <a:ext uri="{FF2B5EF4-FFF2-40B4-BE49-F238E27FC236}">
                      <a16:creationId xmlns:a16="http://schemas.microsoft.com/office/drawing/2014/main" id="{C562A67C-409D-5C35-4A49-E6B963ECC1E3}"/>
                    </a:ext>
                  </a:extLst>
                </p14:cNvPr>
                <p14:cNvContentPartPr/>
                <p14:nvPr/>
              </p14:nvContentPartPr>
              <p14:xfrm>
                <a:off x="4262564" y="3944422"/>
                <a:ext cx="200880" cy="28080"/>
              </p14:xfrm>
            </p:contentPart>
          </mc:Choice>
          <mc:Fallback>
            <p:pic>
              <p:nvPicPr>
                <p:cNvPr id="183" name="Freihand 182">
                  <a:extLst>
                    <a:ext uri="{FF2B5EF4-FFF2-40B4-BE49-F238E27FC236}">
                      <a16:creationId xmlns:a16="http://schemas.microsoft.com/office/drawing/2014/main" id="{C562A67C-409D-5C35-4A49-E6B963ECC1E3}"/>
                    </a:ext>
                  </a:extLst>
                </p:cNvPr>
                <p:cNvPicPr/>
                <p:nvPr/>
              </p:nvPicPr>
              <p:blipFill>
                <a:blip r:embed="rId290"/>
                <a:stretch>
                  <a:fillRect/>
                </a:stretch>
              </p:blipFill>
              <p:spPr>
                <a:xfrm>
                  <a:off x="4253564" y="3935782"/>
                  <a:ext cx="218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4" name="Freihand 183">
                  <a:extLst>
                    <a:ext uri="{FF2B5EF4-FFF2-40B4-BE49-F238E27FC236}">
                      <a16:creationId xmlns:a16="http://schemas.microsoft.com/office/drawing/2014/main" id="{440626A6-7830-CE2D-C703-3D0C9E2BE34B}"/>
                    </a:ext>
                  </a:extLst>
                </p14:cNvPr>
                <p14:cNvContentPartPr/>
                <p14:nvPr/>
              </p14:nvContentPartPr>
              <p14:xfrm>
                <a:off x="4301804" y="4013542"/>
                <a:ext cx="131040" cy="165600"/>
              </p14:xfrm>
            </p:contentPart>
          </mc:Choice>
          <mc:Fallback>
            <p:pic>
              <p:nvPicPr>
                <p:cNvPr id="184" name="Freihand 183">
                  <a:extLst>
                    <a:ext uri="{FF2B5EF4-FFF2-40B4-BE49-F238E27FC236}">
                      <a16:creationId xmlns:a16="http://schemas.microsoft.com/office/drawing/2014/main" id="{440626A6-7830-CE2D-C703-3D0C9E2BE34B}"/>
                    </a:ext>
                  </a:extLst>
                </p:cNvPr>
                <p:cNvPicPr/>
                <p:nvPr/>
              </p:nvPicPr>
              <p:blipFill>
                <a:blip r:embed="rId292"/>
                <a:stretch>
                  <a:fillRect/>
                </a:stretch>
              </p:blipFill>
              <p:spPr>
                <a:xfrm>
                  <a:off x="4293164" y="4004542"/>
                  <a:ext cx="148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6" name="Freihand 185">
                  <a:extLst>
                    <a:ext uri="{FF2B5EF4-FFF2-40B4-BE49-F238E27FC236}">
                      <a16:creationId xmlns:a16="http://schemas.microsoft.com/office/drawing/2014/main" id="{4D56740A-BED2-CC30-30B1-4C01921E25CA}"/>
                    </a:ext>
                  </a:extLst>
                </p14:cNvPr>
                <p14:cNvContentPartPr/>
                <p14:nvPr/>
              </p14:nvContentPartPr>
              <p14:xfrm>
                <a:off x="4615724" y="3953062"/>
                <a:ext cx="124560" cy="11520"/>
              </p14:xfrm>
            </p:contentPart>
          </mc:Choice>
          <mc:Fallback>
            <p:pic>
              <p:nvPicPr>
                <p:cNvPr id="186" name="Freihand 185">
                  <a:extLst>
                    <a:ext uri="{FF2B5EF4-FFF2-40B4-BE49-F238E27FC236}">
                      <a16:creationId xmlns:a16="http://schemas.microsoft.com/office/drawing/2014/main" id="{4D56740A-BED2-CC30-30B1-4C01921E25CA}"/>
                    </a:ext>
                  </a:extLst>
                </p:cNvPr>
                <p:cNvPicPr/>
                <p:nvPr/>
              </p:nvPicPr>
              <p:blipFill>
                <a:blip r:embed="rId294"/>
                <a:stretch>
                  <a:fillRect/>
                </a:stretch>
              </p:blipFill>
              <p:spPr>
                <a:xfrm>
                  <a:off x="4607084" y="3944062"/>
                  <a:ext cx="142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7" name="Freihand 186">
                  <a:extLst>
                    <a:ext uri="{FF2B5EF4-FFF2-40B4-BE49-F238E27FC236}">
                      <a16:creationId xmlns:a16="http://schemas.microsoft.com/office/drawing/2014/main" id="{B2D12002-47B4-43BE-2F3B-86C68B0621A0}"/>
                    </a:ext>
                  </a:extLst>
                </p14:cNvPr>
                <p14:cNvContentPartPr/>
                <p14:nvPr/>
              </p14:nvContentPartPr>
              <p14:xfrm>
                <a:off x="4609244" y="4007062"/>
                <a:ext cx="127800" cy="25200"/>
              </p14:xfrm>
            </p:contentPart>
          </mc:Choice>
          <mc:Fallback>
            <p:pic>
              <p:nvPicPr>
                <p:cNvPr id="187" name="Freihand 186">
                  <a:extLst>
                    <a:ext uri="{FF2B5EF4-FFF2-40B4-BE49-F238E27FC236}">
                      <a16:creationId xmlns:a16="http://schemas.microsoft.com/office/drawing/2014/main" id="{B2D12002-47B4-43BE-2F3B-86C68B0621A0}"/>
                    </a:ext>
                  </a:extLst>
                </p:cNvPr>
                <p:cNvPicPr/>
                <p:nvPr/>
              </p:nvPicPr>
              <p:blipFill>
                <a:blip r:embed="rId296"/>
                <a:stretch>
                  <a:fillRect/>
                </a:stretch>
              </p:blipFill>
              <p:spPr>
                <a:xfrm>
                  <a:off x="4600244" y="3998062"/>
                  <a:ext cx="145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DF9F7EF9-C233-19D1-BBF3-7D741E81406A}"/>
                    </a:ext>
                  </a:extLst>
                </p14:cNvPr>
                <p14:cNvContentPartPr/>
                <p14:nvPr/>
              </p14:nvContentPartPr>
              <p14:xfrm>
                <a:off x="4839284" y="3842902"/>
                <a:ext cx="191160" cy="184680"/>
              </p14:xfrm>
            </p:contentPart>
          </mc:Choice>
          <mc:Fallback>
            <p:pic>
              <p:nvPicPr>
                <p:cNvPr id="189" name="Freihand 188">
                  <a:extLst>
                    <a:ext uri="{FF2B5EF4-FFF2-40B4-BE49-F238E27FC236}">
                      <a16:creationId xmlns:a16="http://schemas.microsoft.com/office/drawing/2014/main" id="{DF9F7EF9-C233-19D1-BBF3-7D741E81406A}"/>
                    </a:ext>
                  </a:extLst>
                </p:cNvPr>
                <p:cNvPicPr/>
                <p:nvPr/>
              </p:nvPicPr>
              <p:blipFill>
                <a:blip r:embed="rId298"/>
                <a:stretch>
                  <a:fillRect/>
                </a:stretch>
              </p:blipFill>
              <p:spPr>
                <a:xfrm>
                  <a:off x="4830284" y="3834262"/>
                  <a:ext cx="208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D61C6690-1AD9-E978-1CB0-07F96A6D8877}"/>
                    </a:ext>
                  </a:extLst>
                </p14:cNvPr>
                <p14:cNvContentPartPr/>
                <p14:nvPr/>
              </p14:nvContentPartPr>
              <p14:xfrm>
                <a:off x="5026484" y="3991942"/>
                <a:ext cx="36000" cy="112680"/>
              </p14:xfrm>
            </p:contentPart>
          </mc:Choice>
          <mc:Fallback>
            <p:pic>
              <p:nvPicPr>
                <p:cNvPr id="190" name="Freihand 189">
                  <a:extLst>
                    <a:ext uri="{FF2B5EF4-FFF2-40B4-BE49-F238E27FC236}">
                      <a16:creationId xmlns:a16="http://schemas.microsoft.com/office/drawing/2014/main" id="{D61C6690-1AD9-E978-1CB0-07F96A6D8877}"/>
                    </a:ext>
                  </a:extLst>
                </p:cNvPr>
                <p:cNvPicPr/>
                <p:nvPr/>
              </p:nvPicPr>
              <p:blipFill>
                <a:blip r:embed="rId300"/>
                <a:stretch>
                  <a:fillRect/>
                </a:stretch>
              </p:blipFill>
              <p:spPr>
                <a:xfrm>
                  <a:off x="5017844" y="3983302"/>
                  <a:ext cx="53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Freihand 190">
                  <a:extLst>
                    <a:ext uri="{FF2B5EF4-FFF2-40B4-BE49-F238E27FC236}">
                      <a16:creationId xmlns:a16="http://schemas.microsoft.com/office/drawing/2014/main" id="{6B53A6FB-74E4-0554-838B-9C444E57A46B}"/>
                    </a:ext>
                  </a:extLst>
                </p14:cNvPr>
                <p14:cNvContentPartPr/>
                <p14:nvPr/>
              </p14:nvContentPartPr>
              <p14:xfrm>
                <a:off x="5134484" y="3826342"/>
                <a:ext cx="164880" cy="226800"/>
              </p14:xfrm>
            </p:contentPart>
          </mc:Choice>
          <mc:Fallback>
            <p:pic>
              <p:nvPicPr>
                <p:cNvPr id="191" name="Freihand 190">
                  <a:extLst>
                    <a:ext uri="{FF2B5EF4-FFF2-40B4-BE49-F238E27FC236}">
                      <a16:creationId xmlns:a16="http://schemas.microsoft.com/office/drawing/2014/main" id="{6B53A6FB-74E4-0554-838B-9C444E57A46B}"/>
                    </a:ext>
                  </a:extLst>
                </p:cNvPr>
                <p:cNvPicPr/>
                <p:nvPr/>
              </p:nvPicPr>
              <p:blipFill>
                <a:blip r:embed="rId302"/>
                <a:stretch>
                  <a:fillRect/>
                </a:stretch>
              </p:blipFill>
              <p:spPr>
                <a:xfrm>
                  <a:off x="5125484" y="3817702"/>
                  <a:ext cx="1825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Freihand 191">
                  <a:extLst>
                    <a:ext uri="{FF2B5EF4-FFF2-40B4-BE49-F238E27FC236}">
                      <a16:creationId xmlns:a16="http://schemas.microsoft.com/office/drawing/2014/main" id="{77F475BC-CEBD-9C52-7C6E-39F7891CF249}"/>
                    </a:ext>
                  </a:extLst>
                </p14:cNvPr>
                <p14:cNvContentPartPr/>
                <p14:nvPr/>
              </p14:nvContentPartPr>
              <p14:xfrm>
                <a:off x="5400524" y="3777382"/>
                <a:ext cx="197280" cy="224280"/>
              </p14:xfrm>
            </p:contentPart>
          </mc:Choice>
          <mc:Fallback>
            <p:pic>
              <p:nvPicPr>
                <p:cNvPr id="192" name="Freihand 191">
                  <a:extLst>
                    <a:ext uri="{FF2B5EF4-FFF2-40B4-BE49-F238E27FC236}">
                      <a16:creationId xmlns:a16="http://schemas.microsoft.com/office/drawing/2014/main" id="{77F475BC-CEBD-9C52-7C6E-39F7891CF249}"/>
                    </a:ext>
                  </a:extLst>
                </p:cNvPr>
                <p:cNvPicPr/>
                <p:nvPr/>
              </p:nvPicPr>
              <p:blipFill>
                <a:blip r:embed="rId304"/>
                <a:stretch>
                  <a:fillRect/>
                </a:stretch>
              </p:blipFill>
              <p:spPr>
                <a:xfrm>
                  <a:off x="5391524" y="3768742"/>
                  <a:ext cx="214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3355E61E-4E49-E620-0CF2-1119603AE55A}"/>
                    </a:ext>
                  </a:extLst>
                </p14:cNvPr>
                <p14:cNvContentPartPr/>
                <p14:nvPr/>
              </p14:nvContentPartPr>
              <p14:xfrm>
                <a:off x="5519684" y="3783502"/>
                <a:ext cx="193320" cy="225720"/>
              </p14:xfrm>
            </p:contentPart>
          </mc:Choice>
          <mc:Fallback>
            <p:pic>
              <p:nvPicPr>
                <p:cNvPr id="193" name="Freihand 192">
                  <a:extLst>
                    <a:ext uri="{FF2B5EF4-FFF2-40B4-BE49-F238E27FC236}">
                      <a16:creationId xmlns:a16="http://schemas.microsoft.com/office/drawing/2014/main" id="{3355E61E-4E49-E620-0CF2-1119603AE55A}"/>
                    </a:ext>
                  </a:extLst>
                </p:cNvPr>
                <p:cNvPicPr/>
                <p:nvPr/>
              </p:nvPicPr>
              <p:blipFill>
                <a:blip r:embed="rId306"/>
                <a:stretch>
                  <a:fillRect/>
                </a:stretch>
              </p:blipFill>
              <p:spPr>
                <a:xfrm>
                  <a:off x="5511044" y="3774862"/>
                  <a:ext cx="2109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F8BA26BF-5089-3144-665F-EBDD41BAD6F4}"/>
                    </a:ext>
                  </a:extLst>
                </p14:cNvPr>
                <p14:cNvContentPartPr/>
                <p14:nvPr/>
              </p14:nvContentPartPr>
              <p14:xfrm>
                <a:off x="5716244" y="3893302"/>
                <a:ext cx="175680" cy="86040"/>
              </p14:xfrm>
            </p:contentPart>
          </mc:Choice>
          <mc:Fallback>
            <p:pic>
              <p:nvPicPr>
                <p:cNvPr id="194" name="Freihand 193">
                  <a:extLst>
                    <a:ext uri="{FF2B5EF4-FFF2-40B4-BE49-F238E27FC236}">
                      <a16:creationId xmlns:a16="http://schemas.microsoft.com/office/drawing/2014/main" id="{F8BA26BF-5089-3144-665F-EBDD41BAD6F4}"/>
                    </a:ext>
                  </a:extLst>
                </p:cNvPr>
                <p:cNvPicPr/>
                <p:nvPr/>
              </p:nvPicPr>
              <p:blipFill>
                <a:blip r:embed="rId308"/>
                <a:stretch>
                  <a:fillRect/>
                </a:stretch>
              </p:blipFill>
              <p:spPr>
                <a:xfrm>
                  <a:off x="5707604" y="3884662"/>
                  <a:ext cx="193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9C106913-F131-7AD8-9214-41835DF624EC}"/>
                    </a:ext>
                  </a:extLst>
                </p14:cNvPr>
                <p14:cNvContentPartPr/>
                <p14:nvPr/>
              </p14:nvContentPartPr>
              <p14:xfrm>
                <a:off x="5925404" y="3803662"/>
                <a:ext cx="13680" cy="56520"/>
              </p14:xfrm>
            </p:contentPart>
          </mc:Choice>
          <mc:Fallback>
            <p:pic>
              <p:nvPicPr>
                <p:cNvPr id="195" name="Freihand 194">
                  <a:extLst>
                    <a:ext uri="{FF2B5EF4-FFF2-40B4-BE49-F238E27FC236}">
                      <a16:creationId xmlns:a16="http://schemas.microsoft.com/office/drawing/2014/main" id="{9C106913-F131-7AD8-9214-41835DF624EC}"/>
                    </a:ext>
                  </a:extLst>
                </p:cNvPr>
                <p:cNvPicPr/>
                <p:nvPr/>
              </p:nvPicPr>
              <p:blipFill>
                <a:blip r:embed="rId310"/>
                <a:stretch>
                  <a:fillRect/>
                </a:stretch>
              </p:blipFill>
              <p:spPr>
                <a:xfrm>
                  <a:off x="5916404" y="3795022"/>
                  <a:ext cx="31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12F012C8-E0E7-D194-081D-1873162E7426}"/>
                    </a:ext>
                  </a:extLst>
                </p14:cNvPr>
                <p14:cNvContentPartPr/>
                <p14:nvPr/>
              </p14:nvContentPartPr>
              <p14:xfrm>
                <a:off x="5988044" y="3779902"/>
                <a:ext cx="173520" cy="172800"/>
              </p14:xfrm>
            </p:contentPart>
          </mc:Choice>
          <mc:Fallback>
            <p:pic>
              <p:nvPicPr>
                <p:cNvPr id="196" name="Freihand 195">
                  <a:extLst>
                    <a:ext uri="{FF2B5EF4-FFF2-40B4-BE49-F238E27FC236}">
                      <a16:creationId xmlns:a16="http://schemas.microsoft.com/office/drawing/2014/main" id="{12F012C8-E0E7-D194-081D-1873162E7426}"/>
                    </a:ext>
                  </a:extLst>
                </p:cNvPr>
                <p:cNvPicPr/>
                <p:nvPr/>
              </p:nvPicPr>
              <p:blipFill>
                <a:blip r:embed="rId312"/>
                <a:stretch>
                  <a:fillRect/>
                </a:stretch>
              </p:blipFill>
              <p:spPr>
                <a:xfrm>
                  <a:off x="5979404" y="3771262"/>
                  <a:ext cx="191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BADA6E23-3ADD-0FD6-2603-D2E9AE69102A}"/>
                    </a:ext>
                  </a:extLst>
                </p14:cNvPr>
                <p14:cNvContentPartPr/>
                <p14:nvPr/>
              </p14:nvContentPartPr>
              <p14:xfrm>
                <a:off x="6165164" y="3841462"/>
                <a:ext cx="238680" cy="108720"/>
              </p14:xfrm>
            </p:contentPart>
          </mc:Choice>
          <mc:Fallback>
            <p:pic>
              <p:nvPicPr>
                <p:cNvPr id="197" name="Freihand 196">
                  <a:extLst>
                    <a:ext uri="{FF2B5EF4-FFF2-40B4-BE49-F238E27FC236}">
                      <a16:creationId xmlns:a16="http://schemas.microsoft.com/office/drawing/2014/main" id="{BADA6E23-3ADD-0FD6-2603-D2E9AE69102A}"/>
                    </a:ext>
                  </a:extLst>
                </p:cNvPr>
                <p:cNvPicPr/>
                <p:nvPr/>
              </p:nvPicPr>
              <p:blipFill>
                <a:blip r:embed="rId314"/>
                <a:stretch>
                  <a:fillRect/>
                </a:stretch>
              </p:blipFill>
              <p:spPr>
                <a:xfrm>
                  <a:off x="6156524" y="3832462"/>
                  <a:ext cx="256320" cy="126360"/>
                </a:xfrm>
                <a:prstGeom prst="rect">
                  <a:avLst/>
                </a:prstGeom>
              </p:spPr>
            </p:pic>
          </mc:Fallback>
        </mc:AlternateContent>
      </p:grpSp>
      <p:grpSp>
        <p:nvGrpSpPr>
          <p:cNvPr id="205" name="Gruppieren 204">
            <a:extLst>
              <a:ext uri="{FF2B5EF4-FFF2-40B4-BE49-F238E27FC236}">
                <a16:creationId xmlns:a16="http://schemas.microsoft.com/office/drawing/2014/main" id="{7BAC6306-4BFB-C919-4FAD-9F1FA4758640}"/>
              </a:ext>
            </a:extLst>
          </p:cNvPr>
          <p:cNvGrpSpPr/>
          <p:nvPr/>
        </p:nvGrpSpPr>
        <p:grpSpPr>
          <a:xfrm>
            <a:off x="391844" y="4851622"/>
            <a:ext cx="911880" cy="325080"/>
            <a:chOff x="391844" y="4851622"/>
            <a:chExt cx="911880" cy="325080"/>
          </a:xfrm>
        </p:grpSpPr>
        <mc:AlternateContent xmlns:mc="http://schemas.openxmlformats.org/markup-compatibility/2006">
          <mc:Choice xmlns:p14="http://schemas.microsoft.com/office/powerpoint/2010/main" Requires="p14">
            <p:contentPart p14:bwMode="auto" r:id="rId315">
              <p14:nvContentPartPr>
                <p14:cNvPr id="199" name="Freihand 198">
                  <a:extLst>
                    <a:ext uri="{FF2B5EF4-FFF2-40B4-BE49-F238E27FC236}">
                      <a16:creationId xmlns:a16="http://schemas.microsoft.com/office/drawing/2014/main" id="{6B2941BE-D3BE-E154-95C4-01777EB3204C}"/>
                    </a:ext>
                  </a:extLst>
                </p14:cNvPr>
                <p14:cNvContentPartPr/>
                <p14:nvPr/>
              </p14:nvContentPartPr>
              <p14:xfrm>
                <a:off x="513164" y="4932622"/>
                <a:ext cx="3960" cy="210960"/>
              </p14:xfrm>
            </p:contentPart>
          </mc:Choice>
          <mc:Fallback>
            <p:pic>
              <p:nvPicPr>
                <p:cNvPr id="199" name="Freihand 198">
                  <a:extLst>
                    <a:ext uri="{FF2B5EF4-FFF2-40B4-BE49-F238E27FC236}">
                      <a16:creationId xmlns:a16="http://schemas.microsoft.com/office/drawing/2014/main" id="{6B2941BE-D3BE-E154-95C4-01777EB3204C}"/>
                    </a:ext>
                  </a:extLst>
                </p:cNvPr>
                <p:cNvPicPr/>
                <p:nvPr/>
              </p:nvPicPr>
              <p:blipFill>
                <a:blip r:embed="rId316"/>
                <a:stretch>
                  <a:fillRect/>
                </a:stretch>
              </p:blipFill>
              <p:spPr>
                <a:xfrm>
                  <a:off x="504524" y="4923982"/>
                  <a:ext cx="216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0" name="Freihand 199">
                  <a:extLst>
                    <a:ext uri="{FF2B5EF4-FFF2-40B4-BE49-F238E27FC236}">
                      <a16:creationId xmlns:a16="http://schemas.microsoft.com/office/drawing/2014/main" id="{F70E25DF-AFCF-E515-A1B7-AC8AF9E148EA}"/>
                    </a:ext>
                  </a:extLst>
                </p14:cNvPr>
                <p14:cNvContentPartPr/>
                <p14:nvPr/>
              </p14:nvContentPartPr>
              <p14:xfrm>
                <a:off x="391844" y="4857742"/>
                <a:ext cx="190800" cy="163440"/>
              </p14:xfrm>
            </p:contentPart>
          </mc:Choice>
          <mc:Fallback>
            <p:pic>
              <p:nvPicPr>
                <p:cNvPr id="200" name="Freihand 199">
                  <a:extLst>
                    <a:ext uri="{FF2B5EF4-FFF2-40B4-BE49-F238E27FC236}">
                      <a16:creationId xmlns:a16="http://schemas.microsoft.com/office/drawing/2014/main" id="{F70E25DF-AFCF-E515-A1B7-AC8AF9E148EA}"/>
                    </a:ext>
                  </a:extLst>
                </p:cNvPr>
                <p:cNvPicPr/>
                <p:nvPr/>
              </p:nvPicPr>
              <p:blipFill>
                <a:blip r:embed="rId318"/>
                <a:stretch>
                  <a:fillRect/>
                </a:stretch>
              </p:blipFill>
              <p:spPr>
                <a:xfrm>
                  <a:off x="383204" y="4848742"/>
                  <a:ext cx="208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1" name="Freihand 200">
                  <a:extLst>
                    <a:ext uri="{FF2B5EF4-FFF2-40B4-BE49-F238E27FC236}">
                      <a16:creationId xmlns:a16="http://schemas.microsoft.com/office/drawing/2014/main" id="{AC90516D-787C-2525-550A-ECDEE1A4F92F}"/>
                    </a:ext>
                  </a:extLst>
                </p14:cNvPr>
                <p14:cNvContentPartPr/>
                <p14:nvPr/>
              </p14:nvContentPartPr>
              <p14:xfrm>
                <a:off x="579044" y="4983382"/>
                <a:ext cx="190800" cy="128880"/>
              </p14:xfrm>
            </p:contentPart>
          </mc:Choice>
          <mc:Fallback>
            <p:pic>
              <p:nvPicPr>
                <p:cNvPr id="201" name="Freihand 200">
                  <a:extLst>
                    <a:ext uri="{FF2B5EF4-FFF2-40B4-BE49-F238E27FC236}">
                      <a16:creationId xmlns:a16="http://schemas.microsoft.com/office/drawing/2014/main" id="{AC90516D-787C-2525-550A-ECDEE1A4F92F}"/>
                    </a:ext>
                  </a:extLst>
                </p:cNvPr>
                <p:cNvPicPr/>
                <p:nvPr/>
              </p:nvPicPr>
              <p:blipFill>
                <a:blip r:embed="rId320"/>
                <a:stretch>
                  <a:fillRect/>
                </a:stretch>
              </p:blipFill>
              <p:spPr>
                <a:xfrm>
                  <a:off x="570404" y="4974382"/>
                  <a:ext cx="208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2" name="Freihand 201">
                  <a:extLst>
                    <a:ext uri="{FF2B5EF4-FFF2-40B4-BE49-F238E27FC236}">
                      <a16:creationId xmlns:a16="http://schemas.microsoft.com/office/drawing/2014/main" id="{6CFBBD4D-CAC8-5B5A-37CD-01C5D61AA1A5}"/>
                    </a:ext>
                  </a:extLst>
                </p14:cNvPr>
                <p14:cNvContentPartPr/>
                <p14:nvPr/>
              </p14:nvContentPartPr>
              <p14:xfrm>
                <a:off x="799724" y="4851622"/>
                <a:ext cx="180000" cy="243000"/>
              </p14:xfrm>
            </p:contentPart>
          </mc:Choice>
          <mc:Fallback>
            <p:pic>
              <p:nvPicPr>
                <p:cNvPr id="202" name="Freihand 201">
                  <a:extLst>
                    <a:ext uri="{FF2B5EF4-FFF2-40B4-BE49-F238E27FC236}">
                      <a16:creationId xmlns:a16="http://schemas.microsoft.com/office/drawing/2014/main" id="{6CFBBD4D-CAC8-5B5A-37CD-01C5D61AA1A5}"/>
                    </a:ext>
                  </a:extLst>
                </p:cNvPr>
                <p:cNvPicPr/>
                <p:nvPr/>
              </p:nvPicPr>
              <p:blipFill>
                <a:blip r:embed="rId322"/>
                <a:stretch>
                  <a:fillRect/>
                </a:stretch>
              </p:blipFill>
              <p:spPr>
                <a:xfrm>
                  <a:off x="790724" y="4842622"/>
                  <a:ext cx="197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A3116D81-E142-9038-A2CF-9B46C1F84C16}"/>
                    </a:ext>
                  </a:extLst>
                </p14:cNvPr>
                <p14:cNvContentPartPr/>
                <p14:nvPr/>
              </p14:nvContentPartPr>
              <p14:xfrm>
                <a:off x="985124" y="4880422"/>
                <a:ext cx="318600" cy="296280"/>
              </p14:xfrm>
            </p:contentPart>
          </mc:Choice>
          <mc:Fallback>
            <p:pic>
              <p:nvPicPr>
                <p:cNvPr id="204" name="Freihand 203">
                  <a:extLst>
                    <a:ext uri="{FF2B5EF4-FFF2-40B4-BE49-F238E27FC236}">
                      <a16:creationId xmlns:a16="http://schemas.microsoft.com/office/drawing/2014/main" id="{A3116D81-E142-9038-A2CF-9B46C1F84C16}"/>
                    </a:ext>
                  </a:extLst>
                </p:cNvPr>
                <p:cNvPicPr/>
                <p:nvPr/>
              </p:nvPicPr>
              <p:blipFill>
                <a:blip r:embed="rId324"/>
                <a:stretch>
                  <a:fillRect/>
                </a:stretch>
              </p:blipFill>
              <p:spPr>
                <a:xfrm>
                  <a:off x="976484" y="4871782"/>
                  <a:ext cx="336240" cy="313920"/>
                </a:xfrm>
                <a:prstGeom prst="rect">
                  <a:avLst/>
                </a:prstGeom>
              </p:spPr>
            </p:pic>
          </mc:Fallback>
        </mc:AlternateContent>
      </p:grpSp>
      <p:grpSp>
        <p:nvGrpSpPr>
          <p:cNvPr id="219" name="Gruppieren 218">
            <a:extLst>
              <a:ext uri="{FF2B5EF4-FFF2-40B4-BE49-F238E27FC236}">
                <a16:creationId xmlns:a16="http://schemas.microsoft.com/office/drawing/2014/main" id="{61D8ACAB-DF5C-AAC0-8626-1EAD82B835DA}"/>
              </a:ext>
            </a:extLst>
          </p:cNvPr>
          <p:cNvGrpSpPr/>
          <p:nvPr/>
        </p:nvGrpSpPr>
        <p:grpSpPr>
          <a:xfrm>
            <a:off x="2001764" y="4848382"/>
            <a:ext cx="831240" cy="328320"/>
            <a:chOff x="2001764" y="4848382"/>
            <a:chExt cx="831240" cy="328320"/>
          </a:xfrm>
        </p:grpSpPr>
        <mc:AlternateContent xmlns:mc="http://schemas.openxmlformats.org/markup-compatibility/2006">
          <mc:Choice xmlns:p14="http://schemas.microsoft.com/office/powerpoint/2010/main" Requires="p14">
            <p:contentPart p14:bwMode="auto" r:id="rId325">
              <p14:nvContentPartPr>
                <p14:cNvPr id="206" name="Freihand 205">
                  <a:extLst>
                    <a:ext uri="{FF2B5EF4-FFF2-40B4-BE49-F238E27FC236}">
                      <a16:creationId xmlns:a16="http://schemas.microsoft.com/office/drawing/2014/main" id="{8EC0BB41-6B51-F098-43D7-3C5E982A1BC3}"/>
                    </a:ext>
                  </a:extLst>
                </p14:cNvPr>
                <p14:cNvContentPartPr/>
                <p14:nvPr/>
              </p14:nvContentPartPr>
              <p14:xfrm>
                <a:off x="2001764" y="4900222"/>
                <a:ext cx="148320" cy="149400"/>
              </p14:xfrm>
            </p:contentPart>
          </mc:Choice>
          <mc:Fallback>
            <p:pic>
              <p:nvPicPr>
                <p:cNvPr id="206" name="Freihand 205">
                  <a:extLst>
                    <a:ext uri="{FF2B5EF4-FFF2-40B4-BE49-F238E27FC236}">
                      <a16:creationId xmlns:a16="http://schemas.microsoft.com/office/drawing/2014/main" id="{8EC0BB41-6B51-F098-43D7-3C5E982A1BC3}"/>
                    </a:ext>
                  </a:extLst>
                </p:cNvPr>
                <p:cNvPicPr/>
                <p:nvPr/>
              </p:nvPicPr>
              <p:blipFill>
                <a:blip r:embed="rId326"/>
                <a:stretch>
                  <a:fillRect/>
                </a:stretch>
              </p:blipFill>
              <p:spPr>
                <a:xfrm>
                  <a:off x="1993124" y="4891222"/>
                  <a:ext cx="165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Freihand 206">
                  <a:extLst>
                    <a:ext uri="{FF2B5EF4-FFF2-40B4-BE49-F238E27FC236}">
                      <a16:creationId xmlns:a16="http://schemas.microsoft.com/office/drawing/2014/main" id="{BCB8765F-0C94-019F-D1A7-B3B506F50CBC}"/>
                    </a:ext>
                  </a:extLst>
                </p14:cNvPr>
                <p14:cNvContentPartPr/>
                <p14:nvPr/>
              </p14:nvContentPartPr>
              <p14:xfrm>
                <a:off x="2218484" y="4881502"/>
                <a:ext cx="30240" cy="192240"/>
              </p14:xfrm>
            </p:contentPart>
          </mc:Choice>
          <mc:Fallback>
            <p:pic>
              <p:nvPicPr>
                <p:cNvPr id="207" name="Freihand 206">
                  <a:extLst>
                    <a:ext uri="{FF2B5EF4-FFF2-40B4-BE49-F238E27FC236}">
                      <a16:creationId xmlns:a16="http://schemas.microsoft.com/office/drawing/2014/main" id="{BCB8765F-0C94-019F-D1A7-B3B506F50CBC}"/>
                    </a:ext>
                  </a:extLst>
                </p:cNvPr>
                <p:cNvPicPr/>
                <p:nvPr/>
              </p:nvPicPr>
              <p:blipFill>
                <a:blip r:embed="rId328"/>
                <a:stretch>
                  <a:fillRect/>
                </a:stretch>
              </p:blipFill>
              <p:spPr>
                <a:xfrm>
                  <a:off x="2209844" y="4872862"/>
                  <a:ext cx="47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8" name="Freihand 207">
                  <a:extLst>
                    <a:ext uri="{FF2B5EF4-FFF2-40B4-BE49-F238E27FC236}">
                      <a16:creationId xmlns:a16="http://schemas.microsoft.com/office/drawing/2014/main" id="{1F86FEBB-51CF-02C5-8041-00C1B47E8E6D}"/>
                    </a:ext>
                  </a:extLst>
                </p14:cNvPr>
                <p14:cNvContentPartPr/>
                <p14:nvPr/>
              </p14:nvContentPartPr>
              <p14:xfrm>
                <a:off x="2143604" y="4859902"/>
                <a:ext cx="156960" cy="108000"/>
              </p14:xfrm>
            </p:contentPart>
          </mc:Choice>
          <mc:Fallback>
            <p:pic>
              <p:nvPicPr>
                <p:cNvPr id="208" name="Freihand 207">
                  <a:extLst>
                    <a:ext uri="{FF2B5EF4-FFF2-40B4-BE49-F238E27FC236}">
                      <a16:creationId xmlns:a16="http://schemas.microsoft.com/office/drawing/2014/main" id="{1F86FEBB-51CF-02C5-8041-00C1B47E8E6D}"/>
                    </a:ext>
                  </a:extLst>
                </p:cNvPr>
                <p:cNvPicPr/>
                <p:nvPr/>
              </p:nvPicPr>
              <p:blipFill>
                <a:blip r:embed="rId330"/>
                <a:stretch>
                  <a:fillRect/>
                </a:stretch>
              </p:blipFill>
              <p:spPr>
                <a:xfrm>
                  <a:off x="2134964" y="4850902"/>
                  <a:ext cx="174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9" name="Freihand 208">
                  <a:extLst>
                    <a:ext uri="{FF2B5EF4-FFF2-40B4-BE49-F238E27FC236}">
                      <a16:creationId xmlns:a16="http://schemas.microsoft.com/office/drawing/2014/main" id="{33245C1C-0EB5-2DDB-96E9-94A2392C8284}"/>
                    </a:ext>
                  </a:extLst>
                </p14:cNvPr>
                <p14:cNvContentPartPr/>
                <p14:nvPr/>
              </p14:nvContentPartPr>
              <p14:xfrm>
                <a:off x="2317124" y="4848382"/>
                <a:ext cx="184320" cy="218160"/>
              </p14:xfrm>
            </p:contentPart>
          </mc:Choice>
          <mc:Fallback>
            <p:pic>
              <p:nvPicPr>
                <p:cNvPr id="209" name="Freihand 208">
                  <a:extLst>
                    <a:ext uri="{FF2B5EF4-FFF2-40B4-BE49-F238E27FC236}">
                      <a16:creationId xmlns:a16="http://schemas.microsoft.com/office/drawing/2014/main" id="{33245C1C-0EB5-2DDB-96E9-94A2392C8284}"/>
                    </a:ext>
                  </a:extLst>
                </p:cNvPr>
                <p:cNvPicPr/>
                <p:nvPr/>
              </p:nvPicPr>
              <p:blipFill>
                <a:blip r:embed="rId332"/>
                <a:stretch>
                  <a:fillRect/>
                </a:stretch>
              </p:blipFill>
              <p:spPr>
                <a:xfrm>
                  <a:off x="2308124" y="4839742"/>
                  <a:ext cx="201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 name="Freihand 210">
                  <a:extLst>
                    <a:ext uri="{FF2B5EF4-FFF2-40B4-BE49-F238E27FC236}">
                      <a16:creationId xmlns:a16="http://schemas.microsoft.com/office/drawing/2014/main" id="{A93D6F53-53A8-AB01-B4F4-BAEF76B72330}"/>
                    </a:ext>
                  </a:extLst>
                </p14:cNvPr>
                <p14:cNvContentPartPr/>
                <p14:nvPr/>
              </p14:nvContentPartPr>
              <p14:xfrm>
                <a:off x="2567324" y="5037022"/>
                <a:ext cx="23040" cy="139680"/>
              </p14:xfrm>
            </p:contentPart>
          </mc:Choice>
          <mc:Fallback>
            <p:pic>
              <p:nvPicPr>
                <p:cNvPr id="211" name="Freihand 210">
                  <a:extLst>
                    <a:ext uri="{FF2B5EF4-FFF2-40B4-BE49-F238E27FC236}">
                      <a16:creationId xmlns:a16="http://schemas.microsoft.com/office/drawing/2014/main" id="{A93D6F53-53A8-AB01-B4F4-BAEF76B72330}"/>
                    </a:ext>
                  </a:extLst>
                </p:cNvPr>
                <p:cNvPicPr/>
                <p:nvPr/>
              </p:nvPicPr>
              <p:blipFill>
                <a:blip r:embed="rId334"/>
                <a:stretch>
                  <a:fillRect/>
                </a:stretch>
              </p:blipFill>
              <p:spPr>
                <a:xfrm>
                  <a:off x="2558684" y="5028022"/>
                  <a:ext cx="40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FC695B85-7364-C4E8-4854-0B66917F31CC}"/>
                    </a:ext>
                  </a:extLst>
                </p14:cNvPr>
                <p14:cNvContentPartPr/>
                <p14:nvPr/>
              </p14:nvContentPartPr>
              <p14:xfrm>
                <a:off x="2525204" y="4981582"/>
                <a:ext cx="116640" cy="112680"/>
              </p14:xfrm>
            </p:contentPart>
          </mc:Choice>
          <mc:Fallback>
            <p:pic>
              <p:nvPicPr>
                <p:cNvPr id="212" name="Freihand 211">
                  <a:extLst>
                    <a:ext uri="{FF2B5EF4-FFF2-40B4-BE49-F238E27FC236}">
                      <a16:creationId xmlns:a16="http://schemas.microsoft.com/office/drawing/2014/main" id="{FC695B85-7364-C4E8-4854-0B66917F31CC}"/>
                    </a:ext>
                  </a:extLst>
                </p:cNvPr>
                <p:cNvPicPr/>
                <p:nvPr/>
              </p:nvPicPr>
              <p:blipFill>
                <a:blip r:embed="rId336"/>
                <a:stretch>
                  <a:fillRect/>
                </a:stretch>
              </p:blipFill>
              <p:spPr>
                <a:xfrm>
                  <a:off x="2516204" y="4972582"/>
                  <a:ext cx="134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4" name="Freihand 213">
                  <a:extLst>
                    <a:ext uri="{FF2B5EF4-FFF2-40B4-BE49-F238E27FC236}">
                      <a16:creationId xmlns:a16="http://schemas.microsoft.com/office/drawing/2014/main" id="{C3204F58-637D-58CB-94A2-05FA8520FAB0}"/>
                    </a:ext>
                  </a:extLst>
                </p14:cNvPr>
                <p14:cNvContentPartPr/>
                <p14:nvPr/>
              </p14:nvContentPartPr>
              <p14:xfrm>
                <a:off x="2708084" y="4975822"/>
                <a:ext cx="107640" cy="198360"/>
              </p14:xfrm>
            </p:contentPart>
          </mc:Choice>
          <mc:Fallback>
            <p:pic>
              <p:nvPicPr>
                <p:cNvPr id="214" name="Freihand 213">
                  <a:extLst>
                    <a:ext uri="{FF2B5EF4-FFF2-40B4-BE49-F238E27FC236}">
                      <a16:creationId xmlns:a16="http://schemas.microsoft.com/office/drawing/2014/main" id="{C3204F58-637D-58CB-94A2-05FA8520FAB0}"/>
                    </a:ext>
                  </a:extLst>
                </p:cNvPr>
                <p:cNvPicPr/>
                <p:nvPr/>
              </p:nvPicPr>
              <p:blipFill>
                <a:blip r:embed="rId338"/>
                <a:stretch>
                  <a:fillRect/>
                </a:stretch>
              </p:blipFill>
              <p:spPr>
                <a:xfrm>
                  <a:off x="2699444" y="4967182"/>
                  <a:ext cx="125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5" name="Freihand 214">
                  <a:extLst>
                    <a:ext uri="{FF2B5EF4-FFF2-40B4-BE49-F238E27FC236}">
                      <a16:creationId xmlns:a16="http://schemas.microsoft.com/office/drawing/2014/main" id="{640FF251-6555-D879-D3CA-28BA549752F4}"/>
                    </a:ext>
                  </a:extLst>
                </p14:cNvPr>
                <p14:cNvContentPartPr/>
                <p14:nvPr/>
              </p14:nvContentPartPr>
              <p14:xfrm>
                <a:off x="2773244" y="5091742"/>
                <a:ext cx="59760" cy="73080"/>
              </p14:xfrm>
            </p:contentPart>
          </mc:Choice>
          <mc:Fallback>
            <p:pic>
              <p:nvPicPr>
                <p:cNvPr id="215" name="Freihand 214">
                  <a:extLst>
                    <a:ext uri="{FF2B5EF4-FFF2-40B4-BE49-F238E27FC236}">
                      <a16:creationId xmlns:a16="http://schemas.microsoft.com/office/drawing/2014/main" id="{640FF251-6555-D879-D3CA-28BA549752F4}"/>
                    </a:ext>
                  </a:extLst>
                </p:cNvPr>
                <p:cNvPicPr/>
                <p:nvPr/>
              </p:nvPicPr>
              <p:blipFill>
                <a:blip r:embed="rId340"/>
                <a:stretch>
                  <a:fillRect/>
                </a:stretch>
              </p:blipFill>
              <p:spPr>
                <a:xfrm>
                  <a:off x="2764244" y="5082742"/>
                  <a:ext cx="77400" cy="90720"/>
                </a:xfrm>
                <a:prstGeom prst="rect">
                  <a:avLst/>
                </a:prstGeom>
              </p:spPr>
            </p:pic>
          </mc:Fallback>
        </mc:AlternateContent>
      </p:grpSp>
      <p:grpSp>
        <p:nvGrpSpPr>
          <p:cNvPr id="218" name="Gruppieren 217">
            <a:extLst>
              <a:ext uri="{FF2B5EF4-FFF2-40B4-BE49-F238E27FC236}">
                <a16:creationId xmlns:a16="http://schemas.microsoft.com/office/drawing/2014/main" id="{15215E21-D10C-DE92-5C41-0C2667CF7B52}"/>
              </a:ext>
            </a:extLst>
          </p:cNvPr>
          <p:cNvGrpSpPr/>
          <p:nvPr/>
        </p:nvGrpSpPr>
        <p:grpSpPr>
          <a:xfrm>
            <a:off x="3040004" y="5001382"/>
            <a:ext cx="159840" cy="114840"/>
            <a:chOff x="3040004" y="5001382"/>
            <a:chExt cx="159840" cy="114840"/>
          </a:xfrm>
        </p:grpSpPr>
        <mc:AlternateContent xmlns:mc="http://schemas.openxmlformats.org/markup-compatibility/2006">
          <mc:Choice xmlns:p14="http://schemas.microsoft.com/office/powerpoint/2010/main" Requires="p14">
            <p:contentPart p14:bwMode="auto" r:id="rId341">
              <p14:nvContentPartPr>
                <p14:cNvPr id="216" name="Freihand 215">
                  <a:extLst>
                    <a:ext uri="{FF2B5EF4-FFF2-40B4-BE49-F238E27FC236}">
                      <a16:creationId xmlns:a16="http://schemas.microsoft.com/office/drawing/2014/main" id="{EAB713B9-0A66-F6B3-55A4-C66CE9D2A14A}"/>
                    </a:ext>
                  </a:extLst>
                </p14:cNvPr>
                <p14:cNvContentPartPr/>
                <p14:nvPr/>
              </p14:nvContentPartPr>
              <p14:xfrm>
                <a:off x="3040004" y="5001382"/>
                <a:ext cx="153000" cy="54360"/>
              </p14:xfrm>
            </p:contentPart>
          </mc:Choice>
          <mc:Fallback>
            <p:pic>
              <p:nvPicPr>
                <p:cNvPr id="216" name="Freihand 215">
                  <a:extLst>
                    <a:ext uri="{FF2B5EF4-FFF2-40B4-BE49-F238E27FC236}">
                      <a16:creationId xmlns:a16="http://schemas.microsoft.com/office/drawing/2014/main" id="{EAB713B9-0A66-F6B3-55A4-C66CE9D2A14A}"/>
                    </a:ext>
                  </a:extLst>
                </p:cNvPr>
                <p:cNvPicPr/>
                <p:nvPr/>
              </p:nvPicPr>
              <p:blipFill>
                <a:blip r:embed="rId342"/>
                <a:stretch>
                  <a:fillRect/>
                </a:stretch>
              </p:blipFill>
              <p:spPr>
                <a:xfrm>
                  <a:off x="3031004" y="4992382"/>
                  <a:ext cx="170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7" name="Freihand 216">
                  <a:extLst>
                    <a:ext uri="{FF2B5EF4-FFF2-40B4-BE49-F238E27FC236}">
                      <a16:creationId xmlns:a16="http://schemas.microsoft.com/office/drawing/2014/main" id="{7CEA6CF5-DAE5-0565-C8B9-5BFB87B6765D}"/>
                    </a:ext>
                  </a:extLst>
                </p14:cNvPr>
                <p14:cNvContentPartPr/>
                <p14:nvPr/>
              </p14:nvContentPartPr>
              <p14:xfrm>
                <a:off x="3054404" y="5083462"/>
                <a:ext cx="145440" cy="32760"/>
              </p14:xfrm>
            </p:contentPart>
          </mc:Choice>
          <mc:Fallback>
            <p:pic>
              <p:nvPicPr>
                <p:cNvPr id="217" name="Freihand 216">
                  <a:extLst>
                    <a:ext uri="{FF2B5EF4-FFF2-40B4-BE49-F238E27FC236}">
                      <a16:creationId xmlns:a16="http://schemas.microsoft.com/office/drawing/2014/main" id="{7CEA6CF5-DAE5-0565-C8B9-5BFB87B6765D}"/>
                    </a:ext>
                  </a:extLst>
                </p:cNvPr>
                <p:cNvPicPr/>
                <p:nvPr/>
              </p:nvPicPr>
              <p:blipFill>
                <a:blip r:embed="rId344"/>
                <a:stretch>
                  <a:fillRect/>
                </a:stretch>
              </p:blipFill>
              <p:spPr>
                <a:xfrm>
                  <a:off x="3045764" y="5074462"/>
                  <a:ext cx="163080" cy="50400"/>
                </a:xfrm>
                <a:prstGeom prst="rect">
                  <a:avLst/>
                </a:prstGeom>
              </p:spPr>
            </p:pic>
          </mc:Fallback>
        </mc:AlternateContent>
      </p:grpSp>
      <p:grpSp>
        <p:nvGrpSpPr>
          <p:cNvPr id="224" name="Gruppieren 223">
            <a:extLst>
              <a:ext uri="{FF2B5EF4-FFF2-40B4-BE49-F238E27FC236}">
                <a16:creationId xmlns:a16="http://schemas.microsoft.com/office/drawing/2014/main" id="{0B83343C-08C7-EC64-3701-6AC941855105}"/>
              </a:ext>
            </a:extLst>
          </p:cNvPr>
          <p:cNvGrpSpPr/>
          <p:nvPr/>
        </p:nvGrpSpPr>
        <p:grpSpPr>
          <a:xfrm>
            <a:off x="3388844" y="4771342"/>
            <a:ext cx="198720" cy="523080"/>
            <a:chOff x="3388844" y="4771342"/>
            <a:chExt cx="198720" cy="523080"/>
          </a:xfrm>
        </p:grpSpPr>
        <mc:AlternateContent xmlns:mc="http://schemas.openxmlformats.org/markup-compatibility/2006">
          <mc:Choice xmlns:p14="http://schemas.microsoft.com/office/powerpoint/2010/main" Requires="p14">
            <p:contentPart p14:bwMode="auto" r:id="rId345">
              <p14:nvContentPartPr>
                <p14:cNvPr id="220" name="Freihand 219">
                  <a:extLst>
                    <a:ext uri="{FF2B5EF4-FFF2-40B4-BE49-F238E27FC236}">
                      <a16:creationId xmlns:a16="http://schemas.microsoft.com/office/drawing/2014/main" id="{E061417D-E8C3-8BB0-93F1-79D49B38A1E5}"/>
                    </a:ext>
                  </a:extLst>
                </p14:cNvPr>
                <p14:cNvContentPartPr/>
                <p14:nvPr/>
              </p14:nvContentPartPr>
              <p14:xfrm>
                <a:off x="3388844" y="4771342"/>
                <a:ext cx="136440" cy="175680"/>
              </p14:xfrm>
            </p:contentPart>
          </mc:Choice>
          <mc:Fallback>
            <p:pic>
              <p:nvPicPr>
                <p:cNvPr id="220" name="Freihand 219">
                  <a:extLst>
                    <a:ext uri="{FF2B5EF4-FFF2-40B4-BE49-F238E27FC236}">
                      <a16:creationId xmlns:a16="http://schemas.microsoft.com/office/drawing/2014/main" id="{E061417D-E8C3-8BB0-93F1-79D49B38A1E5}"/>
                    </a:ext>
                  </a:extLst>
                </p:cNvPr>
                <p:cNvPicPr/>
                <p:nvPr/>
              </p:nvPicPr>
              <p:blipFill>
                <a:blip r:embed="rId346"/>
                <a:stretch>
                  <a:fillRect/>
                </a:stretch>
              </p:blipFill>
              <p:spPr>
                <a:xfrm>
                  <a:off x="3379844" y="4762342"/>
                  <a:ext cx="154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2863A630-E389-0502-4C99-9087CB00AD23}"/>
                    </a:ext>
                  </a:extLst>
                </p14:cNvPr>
                <p14:cNvContentPartPr/>
                <p14:nvPr/>
              </p14:nvContentPartPr>
              <p14:xfrm>
                <a:off x="3402884" y="4989502"/>
                <a:ext cx="184680" cy="38520"/>
              </p14:xfrm>
            </p:contentPart>
          </mc:Choice>
          <mc:Fallback>
            <p:pic>
              <p:nvPicPr>
                <p:cNvPr id="221" name="Freihand 220">
                  <a:extLst>
                    <a:ext uri="{FF2B5EF4-FFF2-40B4-BE49-F238E27FC236}">
                      <a16:creationId xmlns:a16="http://schemas.microsoft.com/office/drawing/2014/main" id="{2863A630-E389-0502-4C99-9087CB00AD23}"/>
                    </a:ext>
                  </a:extLst>
                </p:cNvPr>
                <p:cNvPicPr/>
                <p:nvPr/>
              </p:nvPicPr>
              <p:blipFill>
                <a:blip r:embed="rId348"/>
                <a:stretch>
                  <a:fillRect/>
                </a:stretch>
              </p:blipFill>
              <p:spPr>
                <a:xfrm>
                  <a:off x="3393884" y="4980502"/>
                  <a:ext cx="202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2" name="Freihand 221">
                  <a:extLst>
                    <a:ext uri="{FF2B5EF4-FFF2-40B4-BE49-F238E27FC236}">
                      <a16:creationId xmlns:a16="http://schemas.microsoft.com/office/drawing/2014/main" id="{398ADF1D-0E39-58C8-D76A-19B8BEC6F0F6}"/>
                    </a:ext>
                  </a:extLst>
                </p14:cNvPr>
                <p14:cNvContentPartPr/>
                <p14:nvPr/>
              </p14:nvContentPartPr>
              <p14:xfrm>
                <a:off x="3449684" y="5114782"/>
                <a:ext cx="83520" cy="179640"/>
              </p14:xfrm>
            </p:contentPart>
          </mc:Choice>
          <mc:Fallback>
            <p:pic>
              <p:nvPicPr>
                <p:cNvPr id="222" name="Freihand 221">
                  <a:extLst>
                    <a:ext uri="{FF2B5EF4-FFF2-40B4-BE49-F238E27FC236}">
                      <a16:creationId xmlns:a16="http://schemas.microsoft.com/office/drawing/2014/main" id="{398ADF1D-0E39-58C8-D76A-19B8BEC6F0F6}"/>
                    </a:ext>
                  </a:extLst>
                </p:cNvPr>
                <p:cNvPicPr/>
                <p:nvPr/>
              </p:nvPicPr>
              <p:blipFill>
                <a:blip r:embed="rId350"/>
                <a:stretch>
                  <a:fillRect/>
                </a:stretch>
              </p:blipFill>
              <p:spPr>
                <a:xfrm>
                  <a:off x="3440684" y="5106142"/>
                  <a:ext cx="101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3" name="Freihand 222">
                  <a:extLst>
                    <a:ext uri="{FF2B5EF4-FFF2-40B4-BE49-F238E27FC236}">
                      <a16:creationId xmlns:a16="http://schemas.microsoft.com/office/drawing/2014/main" id="{EDCC5AAF-06A2-8374-2ABF-AC0D69AE918E}"/>
                    </a:ext>
                  </a:extLst>
                </p14:cNvPr>
                <p14:cNvContentPartPr/>
                <p14:nvPr/>
              </p14:nvContentPartPr>
              <p14:xfrm>
                <a:off x="3442484" y="5057542"/>
                <a:ext cx="95760" cy="24120"/>
              </p14:xfrm>
            </p:contentPart>
          </mc:Choice>
          <mc:Fallback>
            <p:pic>
              <p:nvPicPr>
                <p:cNvPr id="223" name="Freihand 222">
                  <a:extLst>
                    <a:ext uri="{FF2B5EF4-FFF2-40B4-BE49-F238E27FC236}">
                      <a16:creationId xmlns:a16="http://schemas.microsoft.com/office/drawing/2014/main" id="{EDCC5AAF-06A2-8374-2ABF-AC0D69AE918E}"/>
                    </a:ext>
                  </a:extLst>
                </p:cNvPr>
                <p:cNvPicPr/>
                <p:nvPr/>
              </p:nvPicPr>
              <p:blipFill>
                <a:blip r:embed="rId352"/>
                <a:stretch>
                  <a:fillRect/>
                </a:stretch>
              </p:blipFill>
              <p:spPr>
                <a:xfrm>
                  <a:off x="3433484" y="5048542"/>
                  <a:ext cx="113400" cy="41760"/>
                </a:xfrm>
                <a:prstGeom prst="rect">
                  <a:avLst/>
                </a:prstGeom>
              </p:spPr>
            </p:pic>
          </mc:Fallback>
        </mc:AlternateContent>
      </p:grpSp>
      <p:grpSp>
        <p:nvGrpSpPr>
          <p:cNvPr id="230" name="Gruppieren 229">
            <a:extLst>
              <a:ext uri="{FF2B5EF4-FFF2-40B4-BE49-F238E27FC236}">
                <a16:creationId xmlns:a16="http://schemas.microsoft.com/office/drawing/2014/main" id="{2E0537DE-5A7F-C102-3C57-778C2D963AE0}"/>
              </a:ext>
            </a:extLst>
          </p:cNvPr>
          <p:cNvGrpSpPr/>
          <p:nvPr/>
        </p:nvGrpSpPr>
        <p:grpSpPr>
          <a:xfrm>
            <a:off x="3757844" y="4845142"/>
            <a:ext cx="876240" cy="289080"/>
            <a:chOff x="3757844" y="4845142"/>
            <a:chExt cx="876240" cy="289080"/>
          </a:xfrm>
        </p:grpSpPr>
        <mc:AlternateContent xmlns:mc="http://schemas.openxmlformats.org/markup-compatibility/2006">
          <mc:Choice xmlns:p14="http://schemas.microsoft.com/office/powerpoint/2010/main" Requires="p14">
            <p:contentPart p14:bwMode="auto" r:id="rId353">
              <p14:nvContentPartPr>
                <p14:cNvPr id="225" name="Freihand 224">
                  <a:extLst>
                    <a:ext uri="{FF2B5EF4-FFF2-40B4-BE49-F238E27FC236}">
                      <a16:creationId xmlns:a16="http://schemas.microsoft.com/office/drawing/2014/main" id="{139048BF-233C-1186-721D-31091DE2A16A}"/>
                    </a:ext>
                  </a:extLst>
                </p14:cNvPr>
                <p14:cNvContentPartPr/>
                <p14:nvPr/>
              </p14:nvContentPartPr>
              <p14:xfrm>
                <a:off x="3770804" y="4996702"/>
                <a:ext cx="115920" cy="40680"/>
              </p14:xfrm>
            </p:contentPart>
          </mc:Choice>
          <mc:Fallback>
            <p:pic>
              <p:nvPicPr>
                <p:cNvPr id="225" name="Freihand 224">
                  <a:extLst>
                    <a:ext uri="{FF2B5EF4-FFF2-40B4-BE49-F238E27FC236}">
                      <a16:creationId xmlns:a16="http://schemas.microsoft.com/office/drawing/2014/main" id="{139048BF-233C-1186-721D-31091DE2A16A}"/>
                    </a:ext>
                  </a:extLst>
                </p:cNvPr>
                <p:cNvPicPr/>
                <p:nvPr/>
              </p:nvPicPr>
              <p:blipFill>
                <a:blip r:embed="rId354"/>
                <a:stretch>
                  <a:fillRect/>
                </a:stretch>
              </p:blipFill>
              <p:spPr>
                <a:xfrm>
                  <a:off x="3761804" y="4987702"/>
                  <a:ext cx="133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6" name="Freihand 225">
                  <a:extLst>
                    <a:ext uri="{FF2B5EF4-FFF2-40B4-BE49-F238E27FC236}">
                      <a16:creationId xmlns:a16="http://schemas.microsoft.com/office/drawing/2014/main" id="{A37037C4-FFE5-F1A4-E050-58878959C6CE}"/>
                    </a:ext>
                  </a:extLst>
                </p14:cNvPr>
                <p14:cNvContentPartPr/>
                <p14:nvPr/>
              </p14:nvContentPartPr>
              <p14:xfrm>
                <a:off x="3757844" y="5063662"/>
                <a:ext cx="131040" cy="18000"/>
              </p14:xfrm>
            </p:contentPart>
          </mc:Choice>
          <mc:Fallback>
            <p:pic>
              <p:nvPicPr>
                <p:cNvPr id="226" name="Freihand 225">
                  <a:extLst>
                    <a:ext uri="{FF2B5EF4-FFF2-40B4-BE49-F238E27FC236}">
                      <a16:creationId xmlns:a16="http://schemas.microsoft.com/office/drawing/2014/main" id="{A37037C4-FFE5-F1A4-E050-58878959C6CE}"/>
                    </a:ext>
                  </a:extLst>
                </p:cNvPr>
                <p:cNvPicPr/>
                <p:nvPr/>
              </p:nvPicPr>
              <p:blipFill>
                <a:blip r:embed="rId356"/>
                <a:stretch>
                  <a:fillRect/>
                </a:stretch>
              </p:blipFill>
              <p:spPr>
                <a:xfrm>
                  <a:off x="3748844" y="5055022"/>
                  <a:ext cx="148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7" name="Freihand 226">
                  <a:extLst>
                    <a:ext uri="{FF2B5EF4-FFF2-40B4-BE49-F238E27FC236}">
                      <a16:creationId xmlns:a16="http://schemas.microsoft.com/office/drawing/2014/main" id="{CB512CF3-80C5-4062-E67A-0630426BA4B9}"/>
                    </a:ext>
                  </a:extLst>
                </p14:cNvPr>
                <p14:cNvContentPartPr/>
                <p14:nvPr/>
              </p14:nvContentPartPr>
              <p14:xfrm>
                <a:off x="3993284" y="4926142"/>
                <a:ext cx="190080" cy="208080"/>
              </p14:xfrm>
            </p:contentPart>
          </mc:Choice>
          <mc:Fallback>
            <p:pic>
              <p:nvPicPr>
                <p:cNvPr id="227" name="Freihand 226">
                  <a:extLst>
                    <a:ext uri="{FF2B5EF4-FFF2-40B4-BE49-F238E27FC236}">
                      <a16:creationId xmlns:a16="http://schemas.microsoft.com/office/drawing/2014/main" id="{CB512CF3-80C5-4062-E67A-0630426BA4B9}"/>
                    </a:ext>
                  </a:extLst>
                </p:cNvPr>
                <p:cNvPicPr/>
                <p:nvPr/>
              </p:nvPicPr>
              <p:blipFill>
                <a:blip r:embed="rId358"/>
                <a:stretch>
                  <a:fillRect/>
                </a:stretch>
              </p:blipFill>
              <p:spPr>
                <a:xfrm>
                  <a:off x="3984284" y="4917502"/>
                  <a:ext cx="207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Freihand 227">
                  <a:extLst>
                    <a:ext uri="{FF2B5EF4-FFF2-40B4-BE49-F238E27FC236}">
                      <a16:creationId xmlns:a16="http://schemas.microsoft.com/office/drawing/2014/main" id="{74EFA6B4-6E5D-0E99-E393-25E204477A51}"/>
                    </a:ext>
                  </a:extLst>
                </p14:cNvPr>
                <p14:cNvContentPartPr/>
                <p14:nvPr/>
              </p14:nvContentPartPr>
              <p14:xfrm>
                <a:off x="4255004" y="4860982"/>
                <a:ext cx="125280" cy="188640"/>
              </p14:xfrm>
            </p:contentPart>
          </mc:Choice>
          <mc:Fallback>
            <p:pic>
              <p:nvPicPr>
                <p:cNvPr id="228" name="Freihand 227">
                  <a:extLst>
                    <a:ext uri="{FF2B5EF4-FFF2-40B4-BE49-F238E27FC236}">
                      <a16:creationId xmlns:a16="http://schemas.microsoft.com/office/drawing/2014/main" id="{74EFA6B4-6E5D-0E99-E393-25E204477A51}"/>
                    </a:ext>
                  </a:extLst>
                </p:cNvPr>
                <p:cNvPicPr/>
                <p:nvPr/>
              </p:nvPicPr>
              <p:blipFill>
                <a:blip r:embed="rId360"/>
                <a:stretch>
                  <a:fillRect/>
                </a:stretch>
              </p:blipFill>
              <p:spPr>
                <a:xfrm>
                  <a:off x="4246364" y="4852342"/>
                  <a:ext cx="142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9" name="Freihand 228">
                  <a:extLst>
                    <a:ext uri="{FF2B5EF4-FFF2-40B4-BE49-F238E27FC236}">
                      <a16:creationId xmlns:a16="http://schemas.microsoft.com/office/drawing/2014/main" id="{5CE68A3F-7EA4-4875-A5F3-275248990FDE}"/>
                    </a:ext>
                  </a:extLst>
                </p14:cNvPr>
                <p14:cNvContentPartPr/>
                <p14:nvPr/>
              </p14:nvContentPartPr>
              <p14:xfrm>
                <a:off x="4530764" y="4845142"/>
                <a:ext cx="103320" cy="209520"/>
              </p14:xfrm>
            </p:contentPart>
          </mc:Choice>
          <mc:Fallback>
            <p:pic>
              <p:nvPicPr>
                <p:cNvPr id="229" name="Freihand 228">
                  <a:extLst>
                    <a:ext uri="{FF2B5EF4-FFF2-40B4-BE49-F238E27FC236}">
                      <a16:creationId xmlns:a16="http://schemas.microsoft.com/office/drawing/2014/main" id="{5CE68A3F-7EA4-4875-A5F3-275248990FDE}"/>
                    </a:ext>
                  </a:extLst>
                </p:cNvPr>
                <p:cNvPicPr/>
                <p:nvPr/>
              </p:nvPicPr>
              <p:blipFill>
                <a:blip r:embed="rId362"/>
                <a:stretch>
                  <a:fillRect/>
                </a:stretch>
              </p:blipFill>
              <p:spPr>
                <a:xfrm>
                  <a:off x="4522124" y="4836502"/>
                  <a:ext cx="120960" cy="227160"/>
                </a:xfrm>
                <a:prstGeom prst="rect">
                  <a:avLst/>
                </a:prstGeom>
              </p:spPr>
            </p:pic>
          </mc:Fallback>
        </mc:AlternateContent>
      </p:grpSp>
      <p:grpSp>
        <p:nvGrpSpPr>
          <p:cNvPr id="234" name="Gruppieren 233">
            <a:extLst>
              <a:ext uri="{FF2B5EF4-FFF2-40B4-BE49-F238E27FC236}">
                <a16:creationId xmlns:a16="http://schemas.microsoft.com/office/drawing/2014/main" id="{E049EBB6-AD7D-5CED-2681-2D5FF8F9AB43}"/>
              </a:ext>
            </a:extLst>
          </p:cNvPr>
          <p:cNvGrpSpPr/>
          <p:nvPr/>
        </p:nvGrpSpPr>
        <p:grpSpPr>
          <a:xfrm>
            <a:off x="4824524" y="4794382"/>
            <a:ext cx="615240" cy="242640"/>
            <a:chOff x="4824524" y="4794382"/>
            <a:chExt cx="615240" cy="242640"/>
          </a:xfrm>
        </p:grpSpPr>
        <mc:AlternateContent xmlns:mc="http://schemas.openxmlformats.org/markup-compatibility/2006">
          <mc:Choice xmlns:p14="http://schemas.microsoft.com/office/powerpoint/2010/main" Requires="p14">
            <p:contentPart p14:bwMode="auto" r:id="rId363">
              <p14:nvContentPartPr>
                <p14:cNvPr id="231" name="Freihand 230">
                  <a:extLst>
                    <a:ext uri="{FF2B5EF4-FFF2-40B4-BE49-F238E27FC236}">
                      <a16:creationId xmlns:a16="http://schemas.microsoft.com/office/drawing/2014/main" id="{6F605003-D70C-4FCD-8920-C0C9BB1BE16A}"/>
                    </a:ext>
                  </a:extLst>
                </p14:cNvPr>
                <p14:cNvContentPartPr/>
                <p14:nvPr/>
              </p14:nvContentPartPr>
              <p14:xfrm>
                <a:off x="4824524" y="4871422"/>
                <a:ext cx="206640" cy="165600"/>
              </p14:xfrm>
            </p:contentPart>
          </mc:Choice>
          <mc:Fallback>
            <p:pic>
              <p:nvPicPr>
                <p:cNvPr id="231" name="Freihand 230">
                  <a:extLst>
                    <a:ext uri="{FF2B5EF4-FFF2-40B4-BE49-F238E27FC236}">
                      <a16:creationId xmlns:a16="http://schemas.microsoft.com/office/drawing/2014/main" id="{6F605003-D70C-4FCD-8920-C0C9BB1BE16A}"/>
                    </a:ext>
                  </a:extLst>
                </p:cNvPr>
                <p:cNvPicPr/>
                <p:nvPr/>
              </p:nvPicPr>
              <p:blipFill>
                <a:blip r:embed="rId364"/>
                <a:stretch>
                  <a:fillRect/>
                </a:stretch>
              </p:blipFill>
              <p:spPr>
                <a:xfrm>
                  <a:off x="4815884" y="4862422"/>
                  <a:ext cx="224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2" name="Freihand 231">
                  <a:extLst>
                    <a:ext uri="{FF2B5EF4-FFF2-40B4-BE49-F238E27FC236}">
                      <a16:creationId xmlns:a16="http://schemas.microsoft.com/office/drawing/2014/main" id="{7DD43C6E-7B6E-4206-BDF2-A4ACEF199BD2}"/>
                    </a:ext>
                  </a:extLst>
                </p14:cNvPr>
                <p14:cNvContentPartPr/>
                <p14:nvPr/>
              </p14:nvContentPartPr>
              <p14:xfrm>
                <a:off x="5086244" y="4891942"/>
                <a:ext cx="353520" cy="132120"/>
              </p14:xfrm>
            </p:contentPart>
          </mc:Choice>
          <mc:Fallback>
            <p:pic>
              <p:nvPicPr>
                <p:cNvPr id="232" name="Freihand 231">
                  <a:extLst>
                    <a:ext uri="{FF2B5EF4-FFF2-40B4-BE49-F238E27FC236}">
                      <a16:creationId xmlns:a16="http://schemas.microsoft.com/office/drawing/2014/main" id="{7DD43C6E-7B6E-4206-BDF2-A4ACEF199BD2}"/>
                    </a:ext>
                  </a:extLst>
                </p:cNvPr>
                <p:cNvPicPr/>
                <p:nvPr/>
              </p:nvPicPr>
              <p:blipFill>
                <a:blip r:embed="rId366"/>
                <a:stretch>
                  <a:fillRect/>
                </a:stretch>
              </p:blipFill>
              <p:spPr>
                <a:xfrm>
                  <a:off x="5077604" y="4883302"/>
                  <a:ext cx="371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3" name="Freihand 232">
                  <a:extLst>
                    <a:ext uri="{FF2B5EF4-FFF2-40B4-BE49-F238E27FC236}">
                      <a16:creationId xmlns:a16="http://schemas.microsoft.com/office/drawing/2014/main" id="{61ED5F03-E0D4-E2B4-489E-BBFBB4648713}"/>
                    </a:ext>
                  </a:extLst>
                </p14:cNvPr>
                <p14:cNvContentPartPr/>
                <p14:nvPr/>
              </p14:nvContentPartPr>
              <p14:xfrm>
                <a:off x="5370284" y="4794382"/>
                <a:ext cx="4320" cy="19800"/>
              </p14:xfrm>
            </p:contentPart>
          </mc:Choice>
          <mc:Fallback>
            <p:pic>
              <p:nvPicPr>
                <p:cNvPr id="233" name="Freihand 232">
                  <a:extLst>
                    <a:ext uri="{FF2B5EF4-FFF2-40B4-BE49-F238E27FC236}">
                      <a16:creationId xmlns:a16="http://schemas.microsoft.com/office/drawing/2014/main" id="{61ED5F03-E0D4-E2B4-489E-BBFBB4648713}"/>
                    </a:ext>
                  </a:extLst>
                </p:cNvPr>
                <p:cNvPicPr/>
                <p:nvPr/>
              </p:nvPicPr>
              <p:blipFill>
                <a:blip r:embed="rId368"/>
                <a:stretch>
                  <a:fillRect/>
                </a:stretch>
              </p:blipFill>
              <p:spPr>
                <a:xfrm>
                  <a:off x="5361284" y="4785382"/>
                  <a:ext cx="21960" cy="37440"/>
                </a:xfrm>
                <a:prstGeom prst="rect">
                  <a:avLst/>
                </a:prstGeom>
              </p:spPr>
            </p:pic>
          </mc:Fallback>
        </mc:AlternateContent>
      </p:grpSp>
      <p:grpSp>
        <p:nvGrpSpPr>
          <p:cNvPr id="246" name="Gruppieren 245">
            <a:extLst>
              <a:ext uri="{FF2B5EF4-FFF2-40B4-BE49-F238E27FC236}">
                <a16:creationId xmlns:a16="http://schemas.microsoft.com/office/drawing/2014/main" id="{6C03E222-A99F-E975-7916-D2B930540B13}"/>
              </a:ext>
            </a:extLst>
          </p:cNvPr>
          <p:cNvGrpSpPr/>
          <p:nvPr/>
        </p:nvGrpSpPr>
        <p:grpSpPr>
          <a:xfrm>
            <a:off x="494804" y="5522302"/>
            <a:ext cx="362520" cy="230040"/>
            <a:chOff x="494804" y="5522302"/>
            <a:chExt cx="362520" cy="230040"/>
          </a:xfrm>
        </p:grpSpPr>
        <mc:AlternateContent xmlns:mc="http://schemas.openxmlformats.org/markup-compatibility/2006">
          <mc:Choice xmlns:p14="http://schemas.microsoft.com/office/powerpoint/2010/main" Requires="p14">
            <p:contentPart p14:bwMode="auto" r:id="rId369">
              <p14:nvContentPartPr>
                <p14:cNvPr id="235" name="Freihand 234">
                  <a:extLst>
                    <a:ext uri="{FF2B5EF4-FFF2-40B4-BE49-F238E27FC236}">
                      <a16:creationId xmlns:a16="http://schemas.microsoft.com/office/drawing/2014/main" id="{8CB04DA3-FCD7-EF1B-2625-7DA62906218C}"/>
                    </a:ext>
                  </a:extLst>
                </p14:cNvPr>
                <p14:cNvContentPartPr/>
                <p14:nvPr/>
              </p14:nvContentPartPr>
              <p14:xfrm>
                <a:off x="494804" y="5554702"/>
                <a:ext cx="195840" cy="197640"/>
              </p14:xfrm>
            </p:contentPart>
          </mc:Choice>
          <mc:Fallback>
            <p:pic>
              <p:nvPicPr>
                <p:cNvPr id="235" name="Freihand 234">
                  <a:extLst>
                    <a:ext uri="{FF2B5EF4-FFF2-40B4-BE49-F238E27FC236}">
                      <a16:creationId xmlns:a16="http://schemas.microsoft.com/office/drawing/2014/main" id="{8CB04DA3-FCD7-EF1B-2625-7DA62906218C}"/>
                    </a:ext>
                  </a:extLst>
                </p:cNvPr>
                <p:cNvPicPr/>
                <p:nvPr/>
              </p:nvPicPr>
              <p:blipFill>
                <a:blip r:embed="rId370"/>
                <a:stretch>
                  <a:fillRect/>
                </a:stretch>
              </p:blipFill>
              <p:spPr>
                <a:xfrm>
                  <a:off x="486164" y="5546062"/>
                  <a:ext cx="213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6" name="Freihand 235">
                  <a:extLst>
                    <a:ext uri="{FF2B5EF4-FFF2-40B4-BE49-F238E27FC236}">
                      <a16:creationId xmlns:a16="http://schemas.microsoft.com/office/drawing/2014/main" id="{1D1356A1-2FB9-578B-2D8F-F11CE87C5D70}"/>
                    </a:ext>
                  </a:extLst>
                </p14:cNvPr>
                <p14:cNvContentPartPr/>
                <p14:nvPr/>
              </p14:nvContentPartPr>
              <p14:xfrm>
                <a:off x="732044" y="5522302"/>
                <a:ext cx="125280" cy="188640"/>
              </p14:xfrm>
            </p:contentPart>
          </mc:Choice>
          <mc:Fallback>
            <p:pic>
              <p:nvPicPr>
                <p:cNvPr id="236" name="Freihand 235">
                  <a:extLst>
                    <a:ext uri="{FF2B5EF4-FFF2-40B4-BE49-F238E27FC236}">
                      <a16:creationId xmlns:a16="http://schemas.microsoft.com/office/drawing/2014/main" id="{1D1356A1-2FB9-578B-2D8F-F11CE87C5D70}"/>
                    </a:ext>
                  </a:extLst>
                </p:cNvPr>
                <p:cNvPicPr/>
                <p:nvPr/>
              </p:nvPicPr>
              <p:blipFill>
                <a:blip r:embed="rId372"/>
                <a:stretch>
                  <a:fillRect/>
                </a:stretch>
              </p:blipFill>
              <p:spPr>
                <a:xfrm>
                  <a:off x="723044" y="5513662"/>
                  <a:ext cx="142920" cy="20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3">
            <p14:nvContentPartPr>
              <p14:cNvPr id="237" name="Freihand 236">
                <a:extLst>
                  <a:ext uri="{FF2B5EF4-FFF2-40B4-BE49-F238E27FC236}">
                    <a16:creationId xmlns:a16="http://schemas.microsoft.com/office/drawing/2014/main" id="{2613AAA7-E5F8-026D-79E2-D867235E738D}"/>
                  </a:ext>
                </a:extLst>
              </p14:cNvPr>
              <p14:cNvContentPartPr/>
              <p14:nvPr/>
            </p14:nvContentPartPr>
            <p14:xfrm>
              <a:off x="1601804" y="4931542"/>
              <a:ext cx="19440" cy="140760"/>
            </p14:xfrm>
          </p:contentPart>
        </mc:Choice>
        <mc:Fallback>
          <p:pic>
            <p:nvPicPr>
              <p:cNvPr id="237" name="Freihand 236">
                <a:extLst>
                  <a:ext uri="{FF2B5EF4-FFF2-40B4-BE49-F238E27FC236}">
                    <a16:creationId xmlns:a16="http://schemas.microsoft.com/office/drawing/2014/main" id="{2613AAA7-E5F8-026D-79E2-D867235E738D}"/>
                  </a:ext>
                </a:extLst>
              </p:cNvPr>
              <p:cNvPicPr/>
              <p:nvPr/>
            </p:nvPicPr>
            <p:blipFill>
              <a:blip r:embed="rId374"/>
              <a:stretch>
                <a:fillRect/>
              </a:stretch>
            </p:blipFill>
            <p:spPr>
              <a:xfrm>
                <a:off x="1593164" y="4922902"/>
                <a:ext cx="37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8" name="Freihand 237">
                <a:extLst>
                  <a:ext uri="{FF2B5EF4-FFF2-40B4-BE49-F238E27FC236}">
                    <a16:creationId xmlns:a16="http://schemas.microsoft.com/office/drawing/2014/main" id="{38460EE4-79AD-5F01-BA69-34B97102B417}"/>
                  </a:ext>
                </a:extLst>
              </p14:cNvPr>
              <p14:cNvContentPartPr/>
              <p14:nvPr/>
            </p14:nvContentPartPr>
            <p14:xfrm>
              <a:off x="1578764" y="5591422"/>
              <a:ext cx="5040" cy="18360"/>
            </p14:xfrm>
          </p:contentPart>
        </mc:Choice>
        <mc:Fallback>
          <p:pic>
            <p:nvPicPr>
              <p:cNvPr id="238" name="Freihand 237">
                <a:extLst>
                  <a:ext uri="{FF2B5EF4-FFF2-40B4-BE49-F238E27FC236}">
                    <a16:creationId xmlns:a16="http://schemas.microsoft.com/office/drawing/2014/main" id="{38460EE4-79AD-5F01-BA69-34B97102B417}"/>
                  </a:ext>
                </a:extLst>
              </p:cNvPr>
              <p:cNvPicPr/>
              <p:nvPr/>
            </p:nvPicPr>
            <p:blipFill>
              <a:blip r:embed="rId376"/>
              <a:stretch>
                <a:fillRect/>
              </a:stretch>
            </p:blipFill>
            <p:spPr>
              <a:xfrm>
                <a:off x="1569764" y="5582782"/>
                <a:ext cx="22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9" name="Freihand 238">
                <a:extLst>
                  <a:ext uri="{FF2B5EF4-FFF2-40B4-BE49-F238E27FC236}">
                    <a16:creationId xmlns:a16="http://schemas.microsoft.com/office/drawing/2014/main" id="{14D82B03-C779-E549-768C-075D0BA8D311}"/>
                  </a:ext>
                </a:extLst>
              </p14:cNvPr>
              <p14:cNvContentPartPr/>
              <p14:nvPr/>
            </p14:nvContentPartPr>
            <p14:xfrm>
              <a:off x="1594244" y="5741542"/>
              <a:ext cx="5040" cy="11880"/>
            </p14:xfrm>
          </p:contentPart>
        </mc:Choice>
        <mc:Fallback>
          <p:pic>
            <p:nvPicPr>
              <p:cNvPr id="239" name="Freihand 238">
                <a:extLst>
                  <a:ext uri="{FF2B5EF4-FFF2-40B4-BE49-F238E27FC236}">
                    <a16:creationId xmlns:a16="http://schemas.microsoft.com/office/drawing/2014/main" id="{14D82B03-C779-E549-768C-075D0BA8D311}"/>
                  </a:ext>
                </a:extLst>
              </p:cNvPr>
              <p:cNvPicPr/>
              <p:nvPr/>
            </p:nvPicPr>
            <p:blipFill>
              <a:blip r:embed="rId378"/>
              <a:stretch>
                <a:fillRect/>
              </a:stretch>
            </p:blipFill>
            <p:spPr>
              <a:xfrm>
                <a:off x="1585244" y="5732902"/>
                <a:ext cx="22680" cy="29520"/>
              </a:xfrm>
              <a:prstGeom prst="rect">
                <a:avLst/>
              </a:prstGeom>
            </p:spPr>
          </p:pic>
        </mc:Fallback>
      </mc:AlternateContent>
      <p:grpSp>
        <p:nvGrpSpPr>
          <p:cNvPr id="270" name="Gruppieren 269">
            <a:extLst>
              <a:ext uri="{FF2B5EF4-FFF2-40B4-BE49-F238E27FC236}">
                <a16:creationId xmlns:a16="http://schemas.microsoft.com/office/drawing/2014/main" id="{D011ED70-E470-C52D-0B4D-8296D8E24055}"/>
              </a:ext>
            </a:extLst>
          </p:cNvPr>
          <p:cNvGrpSpPr/>
          <p:nvPr/>
        </p:nvGrpSpPr>
        <p:grpSpPr>
          <a:xfrm>
            <a:off x="181964" y="6300622"/>
            <a:ext cx="294840" cy="181800"/>
            <a:chOff x="181964" y="6300622"/>
            <a:chExt cx="294840" cy="181800"/>
          </a:xfrm>
        </p:grpSpPr>
        <mc:AlternateContent xmlns:mc="http://schemas.openxmlformats.org/markup-compatibility/2006">
          <mc:Choice xmlns:p14="http://schemas.microsoft.com/office/powerpoint/2010/main" Requires="p14">
            <p:contentPart p14:bwMode="auto" r:id="rId379">
              <p14:nvContentPartPr>
                <p14:cNvPr id="267" name="Freihand 266">
                  <a:extLst>
                    <a:ext uri="{FF2B5EF4-FFF2-40B4-BE49-F238E27FC236}">
                      <a16:creationId xmlns:a16="http://schemas.microsoft.com/office/drawing/2014/main" id="{1526CC18-D8A9-2D0A-CC1F-EAF609159ABB}"/>
                    </a:ext>
                  </a:extLst>
                </p14:cNvPr>
                <p14:cNvContentPartPr/>
                <p14:nvPr/>
              </p14:nvContentPartPr>
              <p14:xfrm>
                <a:off x="202484" y="6354262"/>
                <a:ext cx="150480" cy="35280"/>
              </p14:xfrm>
            </p:contentPart>
          </mc:Choice>
          <mc:Fallback>
            <p:pic>
              <p:nvPicPr>
                <p:cNvPr id="267" name="Freihand 266">
                  <a:extLst>
                    <a:ext uri="{FF2B5EF4-FFF2-40B4-BE49-F238E27FC236}">
                      <a16:creationId xmlns:a16="http://schemas.microsoft.com/office/drawing/2014/main" id="{1526CC18-D8A9-2D0A-CC1F-EAF609159ABB}"/>
                    </a:ext>
                  </a:extLst>
                </p:cNvPr>
                <p:cNvPicPr/>
                <p:nvPr/>
              </p:nvPicPr>
              <p:blipFill>
                <a:blip r:embed="rId380"/>
                <a:stretch>
                  <a:fillRect/>
                </a:stretch>
              </p:blipFill>
              <p:spPr>
                <a:xfrm>
                  <a:off x="193844" y="6345262"/>
                  <a:ext cx="168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8" name="Freihand 267">
                  <a:extLst>
                    <a:ext uri="{FF2B5EF4-FFF2-40B4-BE49-F238E27FC236}">
                      <a16:creationId xmlns:a16="http://schemas.microsoft.com/office/drawing/2014/main" id="{2277E572-6CDB-4240-BB92-5FCD36D6AA9A}"/>
                    </a:ext>
                  </a:extLst>
                </p14:cNvPr>
                <p14:cNvContentPartPr/>
                <p14:nvPr/>
              </p14:nvContentPartPr>
              <p14:xfrm>
                <a:off x="181964" y="6425182"/>
                <a:ext cx="167400" cy="15840"/>
              </p14:xfrm>
            </p:contentPart>
          </mc:Choice>
          <mc:Fallback>
            <p:pic>
              <p:nvPicPr>
                <p:cNvPr id="268" name="Freihand 267">
                  <a:extLst>
                    <a:ext uri="{FF2B5EF4-FFF2-40B4-BE49-F238E27FC236}">
                      <a16:creationId xmlns:a16="http://schemas.microsoft.com/office/drawing/2014/main" id="{2277E572-6CDB-4240-BB92-5FCD36D6AA9A}"/>
                    </a:ext>
                  </a:extLst>
                </p:cNvPr>
                <p:cNvPicPr/>
                <p:nvPr/>
              </p:nvPicPr>
              <p:blipFill>
                <a:blip r:embed="rId382"/>
                <a:stretch>
                  <a:fillRect/>
                </a:stretch>
              </p:blipFill>
              <p:spPr>
                <a:xfrm>
                  <a:off x="172964" y="6416542"/>
                  <a:ext cx="185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9" name="Freihand 268">
                  <a:extLst>
                    <a:ext uri="{FF2B5EF4-FFF2-40B4-BE49-F238E27FC236}">
                      <a16:creationId xmlns:a16="http://schemas.microsoft.com/office/drawing/2014/main" id="{51C94331-E00B-AA94-8EBA-A69DD9738199}"/>
                    </a:ext>
                  </a:extLst>
                </p14:cNvPr>
                <p14:cNvContentPartPr/>
                <p14:nvPr/>
              </p14:nvContentPartPr>
              <p14:xfrm>
                <a:off x="374924" y="6300622"/>
                <a:ext cx="101880" cy="181800"/>
              </p14:xfrm>
            </p:contentPart>
          </mc:Choice>
          <mc:Fallback>
            <p:pic>
              <p:nvPicPr>
                <p:cNvPr id="269" name="Freihand 268">
                  <a:extLst>
                    <a:ext uri="{FF2B5EF4-FFF2-40B4-BE49-F238E27FC236}">
                      <a16:creationId xmlns:a16="http://schemas.microsoft.com/office/drawing/2014/main" id="{51C94331-E00B-AA94-8EBA-A69DD9738199}"/>
                    </a:ext>
                  </a:extLst>
                </p:cNvPr>
                <p:cNvPicPr/>
                <p:nvPr/>
              </p:nvPicPr>
              <p:blipFill>
                <a:blip r:embed="rId384"/>
                <a:stretch>
                  <a:fillRect/>
                </a:stretch>
              </p:blipFill>
              <p:spPr>
                <a:xfrm>
                  <a:off x="366284" y="6291622"/>
                  <a:ext cx="119520" cy="199440"/>
                </a:xfrm>
                <a:prstGeom prst="rect">
                  <a:avLst/>
                </a:prstGeom>
              </p:spPr>
            </p:pic>
          </mc:Fallback>
        </mc:AlternateContent>
      </p:grpSp>
      <p:grpSp>
        <p:nvGrpSpPr>
          <p:cNvPr id="279" name="Gruppieren 278">
            <a:extLst>
              <a:ext uri="{FF2B5EF4-FFF2-40B4-BE49-F238E27FC236}">
                <a16:creationId xmlns:a16="http://schemas.microsoft.com/office/drawing/2014/main" id="{ACCCC2D4-E0FE-65B9-6CC3-BE657CCDB2A6}"/>
              </a:ext>
            </a:extLst>
          </p:cNvPr>
          <p:cNvGrpSpPr/>
          <p:nvPr/>
        </p:nvGrpSpPr>
        <p:grpSpPr>
          <a:xfrm>
            <a:off x="686324" y="6032422"/>
            <a:ext cx="955800" cy="321840"/>
            <a:chOff x="686324" y="6032422"/>
            <a:chExt cx="955800" cy="321840"/>
          </a:xfrm>
        </p:grpSpPr>
        <mc:AlternateContent xmlns:mc="http://schemas.openxmlformats.org/markup-compatibility/2006">
          <mc:Choice xmlns:p14="http://schemas.microsoft.com/office/powerpoint/2010/main" Requires="p14">
            <p:contentPart p14:bwMode="auto" r:id="rId385">
              <p14:nvContentPartPr>
                <p14:cNvPr id="271" name="Freihand 270">
                  <a:extLst>
                    <a:ext uri="{FF2B5EF4-FFF2-40B4-BE49-F238E27FC236}">
                      <a16:creationId xmlns:a16="http://schemas.microsoft.com/office/drawing/2014/main" id="{40247411-1BB2-CE3B-118B-C9F84956B25B}"/>
                    </a:ext>
                  </a:extLst>
                </p14:cNvPr>
                <p14:cNvContentPartPr/>
                <p14:nvPr/>
              </p14:nvContentPartPr>
              <p14:xfrm>
                <a:off x="768044" y="6146182"/>
                <a:ext cx="6120" cy="147960"/>
              </p14:xfrm>
            </p:contentPart>
          </mc:Choice>
          <mc:Fallback>
            <p:pic>
              <p:nvPicPr>
                <p:cNvPr id="271" name="Freihand 270">
                  <a:extLst>
                    <a:ext uri="{FF2B5EF4-FFF2-40B4-BE49-F238E27FC236}">
                      <a16:creationId xmlns:a16="http://schemas.microsoft.com/office/drawing/2014/main" id="{40247411-1BB2-CE3B-118B-C9F84956B25B}"/>
                    </a:ext>
                  </a:extLst>
                </p:cNvPr>
                <p:cNvPicPr/>
                <p:nvPr/>
              </p:nvPicPr>
              <p:blipFill>
                <a:blip r:embed="rId386"/>
                <a:stretch>
                  <a:fillRect/>
                </a:stretch>
              </p:blipFill>
              <p:spPr>
                <a:xfrm>
                  <a:off x="759404" y="6137542"/>
                  <a:ext cx="23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2" name="Freihand 271">
                  <a:extLst>
                    <a:ext uri="{FF2B5EF4-FFF2-40B4-BE49-F238E27FC236}">
                      <a16:creationId xmlns:a16="http://schemas.microsoft.com/office/drawing/2014/main" id="{C5D462B8-C3CF-4BBA-E11C-173928915E39}"/>
                    </a:ext>
                  </a:extLst>
                </p14:cNvPr>
                <p14:cNvContentPartPr/>
                <p14:nvPr/>
              </p14:nvContentPartPr>
              <p14:xfrm>
                <a:off x="686324" y="6066262"/>
                <a:ext cx="144360" cy="129960"/>
              </p14:xfrm>
            </p:contentPart>
          </mc:Choice>
          <mc:Fallback>
            <p:pic>
              <p:nvPicPr>
                <p:cNvPr id="272" name="Freihand 271">
                  <a:extLst>
                    <a:ext uri="{FF2B5EF4-FFF2-40B4-BE49-F238E27FC236}">
                      <a16:creationId xmlns:a16="http://schemas.microsoft.com/office/drawing/2014/main" id="{C5D462B8-C3CF-4BBA-E11C-173928915E39}"/>
                    </a:ext>
                  </a:extLst>
                </p:cNvPr>
                <p:cNvPicPr/>
                <p:nvPr/>
              </p:nvPicPr>
              <p:blipFill>
                <a:blip r:embed="rId388"/>
                <a:stretch>
                  <a:fillRect/>
                </a:stretch>
              </p:blipFill>
              <p:spPr>
                <a:xfrm>
                  <a:off x="677684" y="6057622"/>
                  <a:ext cx="162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3" name="Freihand 272">
                  <a:extLst>
                    <a:ext uri="{FF2B5EF4-FFF2-40B4-BE49-F238E27FC236}">
                      <a16:creationId xmlns:a16="http://schemas.microsoft.com/office/drawing/2014/main" id="{EF2A4052-C53D-D83A-056A-207BC3DC9696}"/>
                    </a:ext>
                  </a:extLst>
                </p14:cNvPr>
                <p14:cNvContentPartPr/>
                <p14:nvPr/>
              </p14:nvContentPartPr>
              <p14:xfrm>
                <a:off x="876404" y="6173542"/>
                <a:ext cx="83520" cy="92160"/>
              </p14:xfrm>
            </p:contentPart>
          </mc:Choice>
          <mc:Fallback>
            <p:pic>
              <p:nvPicPr>
                <p:cNvPr id="273" name="Freihand 272">
                  <a:extLst>
                    <a:ext uri="{FF2B5EF4-FFF2-40B4-BE49-F238E27FC236}">
                      <a16:creationId xmlns:a16="http://schemas.microsoft.com/office/drawing/2014/main" id="{EF2A4052-C53D-D83A-056A-207BC3DC9696}"/>
                    </a:ext>
                  </a:extLst>
                </p:cNvPr>
                <p:cNvPicPr/>
                <p:nvPr/>
              </p:nvPicPr>
              <p:blipFill>
                <a:blip r:embed="rId390"/>
                <a:stretch>
                  <a:fillRect/>
                </a:stretch>
              </p:blipFill>
              <p:spPr>
                <a:xfrm>
                  <a:off x="867764" y="6164902"/>
                  <a:ext cx="101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4" name="Freihand 273">
                  <a:extLst>
                    <a:ext uri="{FF2B5EF4-FFF2-40B4-BE49-F238E27FC236}">
                      <a16:creationId xmlns:a16="http://schemas.microsoft.com/office/drawing/2014/main" id="{2AD0A5BB-D782-634C-FD02-927B02E42EFE}"/>
                    </a:ext>
                  </a:extLst>
                </p14:cNvPr>
                <p14:cNvContentPartPr/>
                <p14:nvPr/>
              </p14:nvContentPartPr>
              <p14:xfrm>
                <a:off x="984404" y="6032422"/>
                <a:ext cx="306360" cy="224640"/>
              </p14:xfrm>
            </p:contentPart>
          </mc:Choice>
          <mc:Fallback>
            <p:pic>
              <p:nvPicPr>
                <p:cNvPr id="274" name="Freihand 273">
                  <a:extLst>
                    <a:ext uri="{FF2B5EF4-FFF2-40B4-BE49-F238E27FC236}">
                      <a16:creationId xmlns:a16="http://schemas.microsoft.com/office/drawing/2014/main" id="{2AD0A5BB-D782-634C-FD02-927B02E42EFE}"/>
                    </a:ext>
                  </a:extLst>
                </p:cNvPr>
                <p:cNvPicPr/>
                <p:nvPr/>
              </p:nvPicPr>
              <p:blipFill>
                <a:blip r:embed="rId392"/>
                <a:stretch>
                  <a:fillRect/>
                </a:stretch>
              </p:blipFill>
              <p:spPr>
                <a:xfrm>
                  <a:off x="975404" y="6023782"/>
                  <a:ext cx="324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5" name="Freihand 274">
                  <a:extLst>
                    <a:ext uri="{FF2B5EF4-FFF2-40B4-BE49-F238E27FC236}">
                      <a16:creationId xmlns:a16="http://schemas.microsoft.com/office/drawing/2014/main" id="{8D6595FB-7914-00F5-3121-8FF91E368B7A}"/>
                    </a:ext>
                  </a:extLst>
                </p14:cNvPr>
                <p14:cNvContentPartPr/>
                <p14:nvPr/>
              </p14:nvContentPartPr>
              <p14:xfrm>
                <a:off x="1349804" y="6034222"/>
                <a:ext cx="292320" cy="320040"/>
              </p14:xfrm>
            </p:contentPart>
          </mc:Choice>
          <mc:Fallback>
            <p:pic>
              <p:nvPicPr>
                <p:cNvPr id="275" name="Freihand 274">
                  <a:extLst>
                    <a:ext uri="{FF2B5EF4-FFF2-40B4-BE49-F238E27FC236}">
                      <a16:creationId xmlns:a16="http://schemas.microsoft.com/office/drawing/2014/main" id="{8D6595FB-7914-00F5-3121-8FF91E368B7A}"/>
                    </a:ext>
                  </a:extLst>
                </p:cNvPr>
                <p:cNvPicPr/>
                <p:nvPr/>
              </p:nvPicPr>
              <p:blipFill>
                <a:blip r:embed="rId394"/>
                <a:stretch>
                  <a:fillRect/>
                </a:stretch>
              </p:blipFill>
              <p:spPr>
                <a:xfrm>
                  <a:off x="1340804" y="6025222"/>
                  <a:ext cx="309960" cy="33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5">
            <p14:nvContentPartPr>
              <p14:cNvPr id="305" name="Freihand 304">
                <a:extLst>
                  <a:ext uri="{FF2B5EF4-FFF2-40B4-BE49-F238E27FC236}">
                    <a16:creationId xmlns:a16="http://schemas.microsoft.com/office/drawing/2014/main" id="{435655B9-FD05-618B-E5CC-269CC9D0CCBD}"/>
                  </a:ext>
                </a:extLst>
              </p14:cNvPr>
              <p14:cNvContentPartPr/>
              <p14:nvPr/>
            </p14:nvContentPartPr>
            <p14:xfrm>
              <a:off x="3880604" y="5196502"/>
              <a:ext cx="1802880" cy="60480"/>
            </p14:xfrm>
          </p:contentPart>
        </mc:Choice>
        <mc:Fallback>
          <p:pic>
            <p:nvPicPr>
              <p:cNvPr id="305" name="Freihand 304">
                <a:extLst>
                  <a:ext uri="{FF2B5EF4-FFF2-40B4-BE49-F238E27FC236}">
                    <a16:creationId xmlns:a16="http://schemas.microsoft.com/office/drawing/2014/main" id="{435655B9-FD05-618B-E5CC-269CC9D0CCBD}"/>
                  </a:ext>
                </a:extLst>
              </p:cNvPr>
              <p:cNvPicPr/>
              <p:nvPr/>
            </p:nvPicPr>
            <p:blipFill>
              <a:blip r:embed="rId396"/>
              <a:stretch>
                <a:fillRect/>
              </a:stretch>
            </p:blipFill>
            <p:spPr>
              <a:xfrm>
                <a:off x="3871604" y="5187502"/>
                <a:ext cx="1820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6" name="Freihand 305">
                <a:extLst>
                  <a:ext uri="{FF2B5EF4-FFF2-40B4-BE49-F238E27FC236}">
                    <a16:creationId xmlns:a16="http://schemas.microsoft.com/office/drawing/2014/main" id="{1E4EF419-1B30-1B86-50A9-895357F346CA}"/>
                  </a:ext>
                </a:extLst>
              </p14:cNvPr>
              <p14:cNvContentPartPr/>
              <p14:nvPr/>
            </p14:nvContentPartPr>
            <p14:xfrm>
              <a:off x="3848564" y="5735422"/>
              <a:ext cx="1767600" cy="198360"/>
            </p14:xfrm>
          </p:contentPart>
        </mc:Choice>
        <mc:Fallback>
          <p:pic>
            <p:nvPicPr>
              <p:cNvPr id="306" name="Freihand 305">
                <a:extLst>
                  <a:ext uri="{FF2B5EF4-FFF2-40B4-BE49-F238E27FC236}">
                    <a16:creationId xmlns:a16="http://schemas.microsoft.com/office/drawing/2014/main" id="{1E4EF419-1B30-1B86-50A9-895357F346CA}"/>
                  </a:ext>
                </a:extLst>
              </p:cNvPr>
              <p:cNvPicPr/>
              <p:nvPr/>
            </p:nvPicPr>
            <p:blipFill>
              <a:blip r:embed="rId398"/>
              <a:stretch>
                <a:fillRect/>
              </a:stretch>
            </p:blipFill>
            <p:spPr>
              <a:xfrm>
                <a:off x="3839564" y="5726782"/>
                <a:ext cx="1785240" cy="216000"/>
              </a:xfrm>
              <a:prstGeom prst="rect">
                <a:avLst/>
              </a:prstGeom>
            </p:spPr>
          </p:pic>
        </mc:Fallback>
      </mc:AlternateContent>
      <p:grpSp>
        <p:nvGrpSpPr>
          <p:cNvPr id="313" name="Gruppieren 312">
            <a:extLst>
              <a:ext uri="{FF2B5EF4-FFF2-40B4-BE49-F238E27FC236}">
                <a16:creationId xmlns:a16="http://schemas.microsoft.com/office/drawing/2014/main" id="{7B02DBD4-B703-C95B-F938-4C32858AC90D}"/>
              </a:ext>
            </a:extLst>
          </p:cNvPr>
          <p:cNvGrpSpPr/>
          <p:nvPr/>
        </p:nvGrpSpPr>
        <p:grpSpPr>
          <a:xfrm>
            <a:off x="1873244" y="5388742"/>
            <a:ext cx="5709960" cy="892080"/>
            <a:chOff x="1873244" y="5388742"/>
            <a:chExt cx="5709960" cy="892080"/>
          </a:xfrm>
        </p:grpSpPr>
        <mc:AlternateContent xmlns:mc="http://schemas.openxmlformats.org/markup-compatibility/2006">
          <mc:Choice xmlns:p14="http://schemas.microsoft.com/office/powerpoint/2010/main" Requires="p14">
            <p:contentPart p14:bwMode="auto" r:id="rId399">
              <p14:nvContentPartPr>
                <p14:cNvPr id="240" name="Freihand 239">
                  <a:extLst>
                    <a:ext uri="{FF2B5EF4-FFF2-40B4-BE49-F238E27FC236}">
                      <a16:creationId xmlns:a16="http://schemas.microsoft.com/office/drawing/2014/main" id="{95047E8C-AA4C-0288-1B65-25217855BADF}"/>
                    </a:ext>
                  </a:extLst>
                </p14:cNvPr>
                <p14:cNvContentPartPr/>
                <p14:nvPr/>
              </p14:nvContentPartPr>
              <p14:xfrm>
                <a:off x="1987364" y="5571262"/>
                <a:ext cx="173520" cy="182160"/>
              </p14:xfrm>
            </p:contentPart>
          </mc:Choice>
          <mc:Fallback>
            <p:pic>
              <p:nvPicPr>
                <p:cNvPr id="240" name="Freihand 239">
                  <a:extLst>
                    <a:ext uri="{FF2B5EF4-FFF2-40B4-BE49-F238E27FC236}">
                      <a16:creationId xmlns:a16="http://schemas.microsoft.com/office/drawing/2014/main" id="{95047E8C-AA4C-0288-1B65-25217855BADF}"/>
                    </a:ext>
                  </a:extLst>
                </p:cNvPr>
                <p:cNvPicPr/>
                <p:nvPr/>
              </p:nvPicPr>
              <p:blipFill>
                <a:blip r:embed="rId400"/>
                <a:stretch>
                  <a:fillRect/>
                </a:stretch>
              </p:blipFill>
              <p:spPr>
                <a:xfrm>
                  <a:off x="1978364" y="5562622"/>
                  <a:ext cx="191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1" name="Freihand 240">
                  <a:extLst>
                    <a:ext uri="{FF2B5EF4-FFF2-40B4-BE49-F238E27FC236}">
                      <a16:creationId xmlns:a16="http://schemas.microsoft.com/office/drawing/2014/main" id="{1B630CFB-01FC-7348-15F4-F2DFD30F1E76}"/>
                    </a:ext>
                  </a:extLst>
                </p14:cNvPr>
                <p14:cNvContentPartPr/>
                <p14:nvPr/>
              </p14:nvContentPartPr>
              <p14:xfrm>
                <a:off x="2290124" y="5556862"/>
                <a:ext cx="12240" cy="181800"/>
              </p14:xfrm>
            </p:contentPart>
          </mc:Choice>
          <mc:Fallback>
            <p:pic>
              <p:nvPicPr>
                <p:cNvPr id="241" name="Freihand 240">
                  <a:extLst>
                    <a:ext uri="{FF2B5EF4-FFF2-40B4-BE49-F238E27FC236}">
                      <a16:creationId xmlns:a16="http://schemas.microsoft.com/office/drawing/2014/main" id="{1B630CFB-01FC-7348-15F4-F2DFD30F1E76}"/>
                    </a:ext>
                  </a:extLst>
                </p:cNvPr>
                <p:cNvPicPr/>
                <p:nvPr/>
              </p:nvPicPr>
              <p:blipFill>
                <a:blip r:embed="rId402"/>
                <a:stretch>
                  <a:fillRect/>
                </a:stretch>
              </p:blipFill>
              <p:spPr>
                <a:xfrm>
                  <a:off x="2281484" y="5548222"/>
                  <a:ext cx="29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2" name="Freihand 241">
                  <a:extLst>
                    <a:ext uri="{FF2B5EF4-FFF2-40B4-BE49-F238E27FC236}">
                      <a16:creationId xmlns:a16="http://schemas.microsoft.com/office/drawing/2014/main" id="{2F6C9CE8-25FC-1832-752C-BE990CE4A0BA}"/>
                    </a:ext>
                  </a:extLst>
                </p14:cNvPr>
                <p14:cNvContentPartPr/>
                <p14:nvPr/>
              </p14:nvContentPartPr>
              <p14:xfrm>
                <a:off x="2196524" y="5520862"/>
                <a:ext cx="402840" cy="176760"/>
              </p14:xfrm>
            </p:contentPart>
          </mc:Choice>
          <mc:Fallback>
            <p:pic>
              <p:nvPicPr>
                <p:cNvPr id="242" name="Freihand 241">
                  <a:extLst>
                    <a:ext uri="{FF2B5EF4-FFF2-40B4-BE49-F238E27FC236}">
                      <a16:creationId xmlns:a16="http://schemas.microsoft.com/office/drawing/2014/main" id="{2F6C9CE8-25FC-1832-752C-BE990CE4A0BA}"/>
                    </a:ext>
                  </a:extLst>
                </p:cNvPr>
                <p:cNvPicPr/>
                <p:nvPr/>
              </p:nvPicPr>
              <p:blipFill>
                <a:blip r:embed="rId404"/>
                <a:stretch>
                  <a:fillRect/>
                </a:stretch>
              </p:blipFill>
              <p:spPr>
                <a:xfrm>
                  <a:off x="2187524" y="5511862"/>
                  <a:ext cx="420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3" name="Freihand 242">
                  <a:extLst>
                    <a:ext uri="{FF2B5EF4-FFF2-40B4-BE49-F238E27FC236}">
                      <a16:creationId xmlns:a16="http://schemas.microsoft.com/office/drawing/2014/main" id="{9A1888D2-F783-887D-DFAE-6D44114AE7BE}"/>
                    </a:ext>
                  </a:extLst>
                </p14:cNvPr>
                <p14:cNvContentPartPr/>
                <p14:nvPr/>
              </p14:nvContentPartPr>
              <p14:xfrm>
                <a:off x="2554004" y="5640382"/>
                <a:ext cx="40680" cy="49320"/>
              </p14:xfrm>
            </p:contentPart>
          </mc:Choice>
          <mc:Fallback>
            <p:pic>
              <p:nvPicPr>
                <p:cNvPr id="243" name="Freihand 242">
                  <a:extLst>
                    <a:ext uri="{FF2B5EF4-FFF2-40B4-BE49-F238E27FC236}">
                      <a16:creationId xmlns:a16="http://schemas.microsoft.com/office/drawing/2014/main" id="{9A1888D2-F783-887D-DFAE-6D44114AE7BE}"/>
                    </a:ext>
                  </a:extLst>
                </p:cNvPr>
                <p:cNvPicPr/>
                <p:nvPr/>
              </p:nvPicPr>
              <p:blipFill>
                <a:blip r:embed="rId406"/>
                <a:stretch>
                  <a:fillRect/>
                </a:stretch>
              </p:blipFill>
              <p:spPr>
                <a:xfrm>
                  <a:off x="2545004" y="5631742"/>
                  <a:ext cx="58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4" name="Freihand 243">
                  <a:extLst>
                    <a:ext uri="{FF2B5EF4-FFF2-40B4-BE49-F238E27FC236}">
                      <a16:creationId xmlns:a16="http://schemas.microsoft.com/office/drawing/2014/main" id="{38F294A8-163B-1D57-3755-72094FE55C8B}"/>
                    </a:ext>
                  </a:extLst>
                </p14:cNvPr>
                <p14:cNvContentPartPr/>
                <p14:nvPr/>
              </p14:nvContentPartPr>
              <p14:xfrm>
                <a:off x="2650484" y="5673502"/>
                <a:ext cx="116280" cy="124200"/>
              </p14:xfrm>
            </p:contentPart>
          </mc:Choice>
          <mc:Fallback>
            <p:pic>
              <p:nvPicPr>
                <p:cNvPr id="244" name="Freihand 243">
                  <a:extLst>
                    <a:ext uri="{FF2B5EF4-FFF2-40B4-BE49-F238E27FC236}">
                      <a16:creationId xmlns:a16="http://schemas.microsoft.com/office/drawing/2014/main" id="{38F294A8-163B-1D57-3755-72094FE55C8B}"/>
                    </a:ext>
                  </a:extLst>
                </p:cNvPr>
                <p:cNvPicPr/>
                <p:nvPr/>
              </p:nvPicPr>
              <p:blipFill>
                <a:blip r:embed="rId408"/>
                <a:stretch>
                  <a:fillRect/>
                </a:stretch>
              </p:blipFill>
              <p:spPr>
                <a:xfrm>
                  <a:off x="2641844" y="5664862"/>
                  <a:ext cx="133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7" name="Freihand 246">
                  <a:extLst>
                    <a:ext uri="{FF2B5EF4-FFF2-40B4-BE49-F238E27FC236}">
                      <a16:creationId xmlns:a16="http://schemas.microsoft.com/office/drawing/2014/main" id="{94106D03-EABC-1486-B5C4-6A9A19AC3D24}"/>
                    </a:ext>
                  </a:extLst>
                </p14:cNvPr>
                <p14:cNvContentPartPr/>
                <p14:nvPr/>
              </p14:nvContentPartPr>
              <p14:xfrm>
                <a:off x="2836604" y="5665222"/>
                <a:ext cx="93960" cy="131400"/>
              </p14:xfrm>
            </p:contentPart>
          </mc:Choice>
          <mc:Fallback>
            <p:pic>
              <p:nvPicPr>
                <p:cNvPr id="247" name="Freihand 246">
                  <a:extLst>
                    <a:ext uri="{FF2B5EF4-FFF2-40B4-BE49-F238E27FC236}">
                      <a16:creationId xmlns:a16="http://schemas.microsoft.com/office/drawing/2014/main" id="{94106D03-EABC-1486-B5C4-6A9A19AC3D24}"/>
                    </a:ext>
                  </a:extLst>
                </p:cNvPr>
                <p:cNvPicPr/>
                <p:nvPr/>
              </p:nvPicPr>
              <p:blipFill>
                <a:blip r:embed="rId410"/>
                <a:stretch>
                  <a:fillRect/>
                </a:stretch>
              </p:blipFill>
              <p:spPr>
                <a:xfrm>
                  <a:off x="2827964" y="5656582"/>
                  <a:ext cx="111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8" name="Freihand 247">
                  <a:extLst>
                    <a:ext uri="{FF2B5EF4-FFF2-40B4-BE49-F238E27FC236}">
                      <a16:creationId xmlns:a16="http://schemas.microsoft.com/office/drawing/2014/main" id="{227C06C9-D4FA-A36D-51A4-6572C1F26C0D}"/>
                    </a:ext>
                  </a:extLst>
                </p14:cNvPr>
                <p14:cNvContentPartPr/>
                <p14:nvPr/>
              </p14:nvContentPartPr>
              <p14:xfrm>
                <a:off x="2899604" y="5743342"/>
                <a:ext cx="55440" cy="58680"/>
              </p14:xfrm>
            </p:contentPart>
          </mc:Choice>
          <mc:Fallback>
            <p:pic>
              <p:nvPicPr>
                <p:cNvPr id="248" name="Freihand 247">
                  <a:extLst>
                    <a:ext uri="{FF2B5EF4-FFF2-40B4-BE49-F238E27FC236}">
                      <a16:creationId xmlns:a16="http://schemas.microsoft.com/office/drawing/2014/main" id="{227C06C9-D4FA-A36D-51A4-6572C1F26C0D}"/>
                    </a:ext>
                  </a:extLst>
                </p:cNvPr>
                <p:cNvPicPr/>
                <p:nvPr/>
              </p:nvPicPr>
              <p:blipFill>
                <a:blip r:embed="rId412"/>
                <a:stretch>
                  <a:fillRect/>
                </a:stretch>
              </p:blipFill>
              <p:spPr>
                <a:xfrm>
                  <a:off x="2890964" y="5734342"/>
                  <a:ext cx="73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9" name="Freihand 248">
                  <a:extLst>
                    <a:ext uri="{FF2B5EF4-FFF2-40B4-BE49-F238E27FC236}">
                      <a16:creationId xmlns:a16="http://schemas.microsoft.com/office/drawing/2014/main" id="{C990B10F-BD9A-9C84-6295-F6D180200200}"/>
                    </a:ext>
                  </a:extLst>
                </p14:cNvPr>
                <p14:cNvContentPartPr/>
                <p14:nvPr/>
              </p14:nvContentPartPr>
              <p14:xfrm>
                <a:off x="3175724" y="5665222"/>
                <a:ext cx="154080" cy="8280"/>
              </p14:xfrm>
            </p:contentPart>
          </mc:Choice>
          <mc:Fallback>
            <p:pic>
              <p:nvPicPr>
                <p:cNvPr id="249" name="Freihand 248">
                  <a:extLst>
                    <a:ext uri="{FF2B5EF4-FFF2-40B4-BE49-F238E27FC236}">
                      <a16:creationId xmlns:a16="http://schemas.microsoft.com/office/drawing/2014/main" id="{C990B10F-BD9A-9C84-6295-F6D180200200}"/>
                    </a:ext>
                  </a:extLst>
                </p:cNvPr>
                <p:cNvPicPr/>
                <p:nvPr/>
              </p:nvPicPr>
              <p:blipFill>
                <a:blip r:embed="rId414"/>
                <a:stretch>
                  <a:fillRect/>
                </a:stretch>
              </p:blipFill>
              <p:spPr>
                <a:xfrm>
                  <a:off x="3166724" y="5656582"/>
                  <a:ext cx="171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0" name="Freihand 249">
                  <a:extLst>
                    <a:ext uri="{FF2B5EF4-FFF2-40B4-BE49-F238E27FC236}">
                      <a16:creationId xmlns:a16="http://schemas.microsoft.com/office/drawing/2014/main" id="{59C65891-1F2F-0B59-A1B9-226D4FCDF925}"/>
                    </a:ext>
                  </a:extLst>
                </p14:cNvPr>
                <p14:cNvContentPartPr/>
                <p14:nvPr/>
              </p14:nvContentPartPr>
              <p14:xfrm>
                <a:off x="3188684" y="5732542"/>
                <a:ext cx="138600" cy="5400"/>
              </p14:xfrm>
            </p:contentPart>
          </mc:Choice>
          <mc:Fallback>
            <p:pic>
              <p:nvPicPr>
                <p:cNvPr id="250" name="Freihand 249">
                  <a:extLst>
                    <a:ext uri="{FF2B5EF4-FFF2-40B4-BE49-F238E27FC236}">
                      <a16:creationId xmlns:a16="http://schemas.microsoft.com/office/drawing/2014/main" id="{59C65891-1F2F-0B59-A1B9-226D4FCDF925}"/>
                    </a:ext>
                  </a:extLst>
                </p:cNvPr>
                <p:cNvPicPr/>
                <p:nvPr/>
              </p:nvPicPr>
              <p:blipFill>
                <a:blip r:embed="rId416"/>
                <a:stretch>
                  <a:fillRect/>
                </a:stretch>
              </p:blipFill>
              <p:spPr>
                <a:xfrm>
                  <a:off x="3179684" y="5723542"/>
                  <a:ext cx="156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A7B0F4C2-8E48-F1E6-9F44-2526A1E07E7B}"/>
                    </a:ext>
                  </a:extLst>
                </p14:cNvPr>
                <p14:cNvContentPartPr/>
                <p14:nvPr/>
              </p14:nvContentPartPr>
              <p14:xfrm>
                <a:off x="3436004" y="5446342"/>
                <a:ext cx="141480" cy="140040"/>
              </p14:xfrm>
            </p:contentPart>
          </mc:Choice>
          <mc:Fallback>
            <p:pic>
              <p:nvPicPr>
                <p:cNvPr id="253" name="Freihand 252">
                  <a:extLst>
                    <a:ext uri="{FF2B5EF4-FFF2-40B4-BE49-F238E27FC236}">
                      <a16:creationId xmlns:a16="http://schemas.microsoft.com/office/drawing/2014/main" id="{A7B0F4C2-8E48-F1E6-9F44-2526A1E07E7B}"/>
                    </a:ext>
                  </a:extLst>
                </p:cNvPr>
                <p:cNvPicPr/>
                <p:nvPr/>
              </p:nvPicPr>
              <p:blipFill>
                <a:blip r:embed="rId418"/>
                <a:stretch>
                  <a:fillRect/>
                </a:stretch>
              </p:blipFill>
              <p:spPr>
                <a:xfrm>
                  <a:off x="3427004" y="5437342"/>
                  <a:ext cx="159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E5655752-02CB-9CD9-6EC9-D56D3FF21C84}"/>
                    </a:ext>
                  </a:extLst>
                </p14:cNvPr>
                <p14:cNvContentPartPr/>
                <p14:nvPr/>
              </p14:nvContentPartPr>
              <p14:xfrm>
                <a:off x="3470924" y="5625982"/>
                <a:ext cx="124560" cy="39960"/>
              </p14:xfrm>
            </p:contentPart>
          </mc:Choice>
          <mc:Fallback>
            <p:pic>
              <p:nvPicPr>
                <p:cNvPr id="254" name="Freihand 253">
                  <a:extLst>
                    <a:ext uri="{FF2B5EF4-FFF2-40B4-BE49-F238E27FC236}">
                      <a16:creationId xmlns:a16="http://schemas.microsoft.com/office/drawing/2014/main" id="{E5655752-02CB-9CD9-6EC9-D56D3FF21C84}"/>
                    </a:ext>
                  </a:extLst>
                </p:cNvPr>
                <p:cNvPicPr/>
                <p:nvPr/>
              </p:nvPicPr>
              <p:blipFill>
                <a:blip r:embed="rId420"/>
                <a:stretch>
                  <a:fillRect/>
                </a:stretch>
              </p:blipFill>
              <p:spPr>
                <a:xfrm>
                  <a:off x="3461924" y="5617342"/>
                  <a:ext cx="142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E27CBA2C-E4A5-0D45-5841-383AD52A1962}"/>
                    </a:ext>
                  </a:extLst>
                </p14:cNvPr>
                <p14:cNvContentPartPr/>
                <p14:nvPr/>
              </p14:nvContentPartPr>
              <p14:xfrm>
                <a:off x="3509084" y="5732902"/>
                <a:ext cx="125280" cy="208080"/>
              </p14:xfrm>
            </p:contentPart>
          </mc:Choice>
          <mc:Fallback>
            <p:pic>
              <p:nvPicPr>
                <p:cNvPr id="255" name="Freihand 254">
                  <a:extLst>
                    <a:ext uri="{FF2B5EF4-FFF2-40B4-BE49-F238E27FC236}">
                      <a16:creationId xmlns:a16="http://schemas.microsoft.com/office/drawing/2014/main" id="{E27CBA2C-E4A5-0D45-5841-383AD52A1962}"/>
                    </a:ext>
                  </a:extLst>
                </p:cNvPr>
                <p:cNvPicPr/>
                <p:nvPr/>
              </p:nvPicPr>
              <p:blipFill>
                <a:blip r:embed="rId422"/>
                <a:stretch>
                  <a:fillRect/>
                </a:stretch>
              </p:blipFill>
              <p:spPr>
                <a:xfrm>
                  <a:off x="3500084" y="5723902"/>
                  <a:ext cx="142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6" name="Freihand 255">
                  <a:extLst>
                    <a:ext uri="{FF2B5EF4-FFF2-40B4-BE49-F238E27FC236}">
                      <a16:creationId xmlns:a16="http://schemas.microsoft.com/office/drawing/2014/main" id="{9CC9E875-6214-2195-B557-A9B7A7B7609A}"/>
                    </a:ext>
                  </a:extLst>
                </p14:cNvPr>
                <p14:cNvContentPartPr/>
                <p14:nvPr/>
              </p14:nvContentPartPr>
              <p14:xfrm>
                <a:off x="3760724" y="5686102"/>
                <a:ext cx="124560" cy="22680"/>
              </p14:xfrm>
            </p:contentPart>
          </mc:Choice>
          <mc:Fallback>
            <p:pic>
              <p:nvPicPr>
                <p:cNvPr id="256" name="Freihand 255">
                  <a:extLst>
                    <a:ext uri="{FF2B5EF4-FFF2-40B4-BE49-F238E27FC236}">
                      <a16:creationId xmlns:a16="http://schemas.microsoft.com/office/drawing/2014/main" id="{9CC9E875-6214-2195-B557-A9B7A7B7609A}"/>
                    </a:ext>
                  </a:extLst>
                </p:cNvPr>
                <p:cNvPicPr/>
                <p:nvPr/>
              </p:nvPicPr>
              <p:blipFill>
                <a:blip r:embed="rId424"/>
                <a:stretch>
                  <a:fillRect/>
                </a:stretch>
              </p:blipFill>
              <p:spPr>
                <a:xfrm>
                  <a:off x="3752084" y="5677102"/>
                  <a:ext cx="142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C6C8A1FE-ACC2-16D1-8E0D-EAF8C0CC5F5E}"/>
                    </a:ext>
                  </a:extLst>
                </p14:cNvPr>
                <p14:cNvContentPartPr/>
                <p14:nvPr/>
              </p14:nvContentPartPr>
              <p14:xfrm>
                <a:off x="3768644" y="5722462"/>
                <a:ext cx="132840" cy="24120"/>
              </p14:xfrm>
            </p:contentPart>
          </mc:Choice>
          <mc:Fallback>
            <p:pic>
              <p:nvPicPr>
                <p:cNvPr id="257" name="Freihand 256">
                  <a:extLst>
                    <a:ext uri="{FF2B5EF4-FFF2-40B4-BE49-F238E27FC236}">
                      <a16:creationId xmlns:a16="http://schemas.microsoft.com/office/drawing/2014/main" id="{C6C8A1FE-ACC2-16D1-8E0D-EAF8C0CC5F5E}"/>
                    </a:ext>
                  </a:extLst>
                </p:cNvPr>
                <p:cNvPicPr/>
                <p:nvPr/>
              </p:nvPicPr>
              <p:blipFill>
                <a:blip r:embed="rId426"/>
                <a:stretch>
                  <a:fillRect/>
                </a:stretch>
              </p:blipFill>
              <p:spPr>
                <a:xfrm>
                  <a:off x="3759644" y="5713822"/>
                  <a:ext cx="150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F17922AE-5239-AA2A-20B0-787BFE1C3F49}"/>
                    </a:ext>
                  </a:extLst>
                </p14:cNvPr>
                <p14:cNvContentPartPr/>
                <p14:nvPr/>
              </p14:nvContentPartPr>
              <p14:xfrm>
                <a:off x="3979964" y="5590702"/>
                <a:ext cx="183960" cy="267480"/>
              </p14:xfrm>
            </p:contentPart>
          </mc:Choice>
          <mc:Fallback>
            <p:pic>
              <p:nvPicPr>
                <p:cNvPr id="258" name="Freihand 257">
                  <a:extLst>
                    <a:ext uri="{FF2B5EF4-FFF2-40B4-BE49-F238E27FC236}">
                      <a16:creationId xmlns:a16="http://schemas.microsoft.com/office/drawing/2014/main" id="{F17922AE-5239-AA2A-20B0-787BFE1C3F49}"/>
                    </a:ext>
                  </a:extLst>
                </p:cNvPr>
                <p:cNvPicPr/>
                <p:nvPr/>
              </p:nvPicPr>
              <p:blipFill>
                <a:blip r:embed="rId428"/>
                <a:stretch>
                  <a:fillRect/>
                </a:stretch>
              </p:blipFill>
              <p:spPr>
                <a:xfrm>
                  <a:off x="3971324" y="5582062"/>
                  <a:ext cx="201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741B09C6-DAD2-FDD7-0A77-DB30FAB860C1}"/>
                    </a:ext>
                  </a:extLst>
                </p14:cNvPr>
                <p14:cNvContentPartPr/>
                <p14:nvPr/>
              </p14:nvContentPartPr>
              <p14:xfrm>
                <a:off x="4224764" y="5577022"/>
                <a:ext cx="100800" cy="166680"/>
              </p14:xfrm>
            </p:contentPart>
          </mc:Choice>
          <mc:Fallback>
            <p:pic>
              <p:nvPicPr>
                <p:cNvPr id="259" name="Freihand 258">
                  <a:extLst>
                    <a:ext uri="{FF2B5EF4-FFF2-40B4-BE49-F238E27FC236}">
                      <a16:creationId xmlns:a16="http://schemas.microsoft.com/office/drawing/2014/main" id="{741B09C6-DAD2-FDD7-0A77-DB30FAB860C1}"/>
                    </a:ext>
                  </a:extLst>
                </p:cNvPr>
                <p:cNvPicPr/>
                <p:nvPr/>
              </p:nvPicPr>
              <p:blipFill>
                <a:blip r:embed="rId430"/>
                <a:stretch>
                  <a:fillRect/>
                </a:stretch>
              </p:blipFill>
              <p:spPr>
                <a:xfrm>
                  <a:off x="4215764" y="5568382"/>
                  <a:ext cx="118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23435ABB-4E21-E8DC-05A9-E307493B749F}"/>
                    </a:ext>
                  </a:extLst>
                </p14:cNvPr>
                <p14:cNvContentPartPr/>
                <p14:nvPr/>
              </p14:nvContentPartPr>
              <p14:xfrm>
                <a:off x="4144124" y="5454262"/>
                <a:ext cx="162720" cy="6120"/>
              </p14:xfrm>
            </p:contentPart>
          </mc:Choice>
          <mc:Fallback>
            <p:pic>
              <p:nvPicPr>
                <p:cNvPr id="260" name="Freihand 259">
                  <a:extLst>
                    <a:ext uri="{FF2B5EF4-FFF2-40B4-BE49-F238E27FC236}">
                      <a16:creationId xmlns:a16="http://schemas.microsoft.com/office/drawing/2014/main" id="{23435ABB-4E21-E8DC-05A9-E307493B749F}"/>
                    </a:ext>
                  </a:extLst>
                </p:cNvPr>
                <p:cNvPicPr/>
                <p:nvPr/>
              </p:nvPicPr>
              <p:blipFill>
                <a:blip r:embed="rId432"/>
                <a:stretch>
                  <a:fillRect/>
                </a:stretch>
              </p:blipFill>
              <p:spPr>
                <a:xfrm>
                  <a:off x="4135484" y="5445622"/>
                  <a:ext cx="180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93131EB6-BF02-6EE9-4B07-91B3699D3B28}"/>
                    </a:ext>
                  </a:extLst>
                </p14:cNvPr>
                <p14:cNvContentPartPr/>
                <p14:nvPr/>
              </p14:nvContentPartPr>
              <p14:xfrm>
                <a:off x="4446524" y="5481622"/>
                <a:ext cx="135000" cy="242280"/>
              </p14:xfrm>
            </p:contentPart>
          </mc:Choice>
          <mc:Fallback>
            <p:pic>
              <p:nvPicPr>
                <p:cNvPr id="261" name="Freihand 260">
                  <a:extLst>
                    <a:ext uri="{FF2B5EF4-FFF2-40B4-BE49-F238E27FC236}">
                      <a16:creationId xmlns:a16="http://schemas.microsoft.com/office/drawing/2014/main" id="{93131EB6-BF02-6EE9-4B07-91B3699D3B28}"/>
                    </a:ext>
                  </a:extLst>
                </p:cNvPr>
                <p:cNvPicPr/>
                <p:nvPr/>
              </p:nvPicPr>
              <p:blipFill>
                <a:blip r:embed="rId434"/>
                <a:stretch>
                  <a:fillRect/>
                </a:stretch>
              </p:blipFill>
              <p:spPr>
                <a:xfrm>
                  <a:off x="4437884" y="5472982"/>
                  <a:ext cx="152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2" name="Freihand 261">
                  <a:extLst>
                    <a:ext uri="{FF2B5EF4-FFF2-40B4-BE49-F238E27FC236}">
                      <a16:creationId xmlns:a16="http://schemas.microsoft.com/office/drawing/2014/main" id="{35A9762C-A657-5B4B-A5D8-3A0ED30970B0}"/>
                    </a:ext>
                  </a:extLst>
                </p14:cNvPr>
                <p14:cNvContentPartPr/>
                <p14:nvPr/>
              </p14:nvContentPartPr>
              <p14:xfrm>
                <a:off x="4831724" y="5486662"/>
                <a:ext cx="205200" cy="142920"/>
              </p14:xfrm>
            </p:contentPart>
          </mc:Choice>
          <mc:Fallback>
            <p:pic>
              <p:nvPicPr>
                <p:cNvPr id="262" name="Freihand 261">
                  <a:extLst>
                    <a:ext uri="{FF2B5EF4-FFF2-40B4-BE49-F238E27FC236}">
                      <a16:creationId xmlns:a16="http://schemas.microsoft.com/office/drawing/2014/main" id="{35A9762C-A657-5B4B-A5D8-3A0ED30970B0}"/>
                    </a:ext>
                  </a:extLst>
                </p:cNvPr>
                <p:cNvPicPr/>
                <p:nvPr/>
              </p:nvPicPr>
              <p:blipFill>
                <a:blip r:embed="rId436"/>
                <a:stretch>
                  <a:fillRect/>
                </a:stretch>
              </p:blipFill>
              <p:spPr>
                <a:xfrm>
                  <a:off x="4822724" y="5478022"/>
                  <a:ext cx="222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3" name="Freihand 262">
                  <a:extLst>
                    <a:ext uri="{FF2B5EF4-FFF2-40B4-BE49-F238E27FC236}">
                      <a16:creationId xmlns:a16="http://schemas.microsoft.com/office/drawing/2014/main" id="{34A3F6D2-B822-8A98-8EC9-716D9DD57E3D}"/>
                    </a:ext>
                  </a:extLst>
                </p14:cNvPr>
                <p14:cNvContentPartPr/>
                <p14:nvPr/>
              </p14:nvContentPartPr>
              <p14:xfrm>
                <a:off x="5103884" y="5505742"/>
                <a:ext cx="350640" cy="133560"/>
              </p14:xfrm>
            </p:contentPart>
          </mc:Choice>
          <mc:Fallback>
            <p:pic>
              <p:nvPicPr>
                <p:cNvPr id="263" name="Freihand 262">
                  <a:extLst>
                    <a:ext uri="{FF2B5EF4-FFF2-40B4-BE49-F238E27FC236}">
                      <a16:creationId xmlns:a16="http://schemas.microsoft.com/office/drawing/2014/main" id="{34A3F6D2-B822-8A98-8EC9-716D9DD57E3D}"/>
                    </a:ext>
                  </a:extLst>
                </p:cNvPr>
                <p:cNvPicPr/>
                <p:nvPr/>
              </p:nvPicPr>
              <p:blipFill>
                <a:blip r:embed="rId438"/>
                <a:stretch>
                  <a:fillRect/>
                </a:stretch>
              </p:blipFill>
              <p:spPr>
                <a:xfrm>
                  <a:off x="5094884" y="5496742"/>
                  <a:ext cx="368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4" name="Freihand 263">
                  <a:extLst>
                    <a:ext uri="{FF2B5EF4-FFF2-40B4-BE49-F238E27FC236}">
                      <a16:creationId xmlns:a16="http://schemas.microsoft.com/office/drawing/2014/main" id="{5DB72B1E-7991-A197-F63E-F9F111DF42E4}"/>
                    </a:ext>
                  </a:extLst>
                </p14:cNvPr>
                <p14:cNvContentPartPr/>
                <p14:nvPr/>
              </p14:nvContentPartPr>
              <p14:xfrm>
                <a:off x="5312324" y="5388742"/>
                <a:ext cx="5400" cy="12600"/>
              </p14:xfrm>
            </p:contentPart>
          </mc:Choice>
          <mc:Fallback>
            <p:pic>
              <p:nvPicPr>
                <p:cNvPr id="264" name="Freihand 263">
                  <a:extLst>
                    <a:ext uri="{FF2B5EF4-FFF2-40B4-BE49-F238E27FC236}">
                      <a16:creationId xmlns:a16="http://schemas.microsoft.com/office/drawing/2014/main" id="{5DB72B1E-7991-A197-F63E-F9F111DF42E4}"/>
                    </a:ext>
                  </a:extLst>
                </p:cNvPr>
                <p:cNvPicPr/>
                <p:nvPr/>
              </p:nvPicPr>
              <p:blipFill>
                <a:blip r:embed="rId440"/>
                <a:stretch>
                  <a:fillRect/>
                </a:stretch>
              </p:blipFill>
              <p:spPr>
                <a:xfrm>
                  <a:off x="5303684" y="5380102"/>
                  <a:ext cx="23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6" name="Freihand 275">
                  <a:extLst>
                    <a:ext uri="{FF2B5EF4-FFF2-40B4-BE49-F238E27FC236}">
                      <a16:creationId xmlns:a16="http://schemas.microsoft.com/office/drawing/2014/main" id="{84BFC81C-941A-D9D1-784F-C58979388340}"/>
                    </a:ext>
                  </a:extLst>
                </p14:cNvPr>
                <p14:cNvContentPartPr/>
                <p14:nvPr/>
              </p14:nvContentPartPr>
              <p14:xfrm>
                <a:off x="1873244" y="6037822"/>
                <a:ext cx="134640" cy="160200"/>
              </p14:xfrm>
            </p:contentPart>
          </mc:Choice>
          <mc:Fallback>
            <p:pic>
              <p:nvPicPr>
                <p:cNvPr id="276" name="Freihand 275">
                  <a:extLst>
                    <a:ext uri="{FF2B5EF4-FFF2-40B4-BE49-F238E27FC236}">
                      <a16:creationId xmlns:a16="http://schemas.microsoft.com/office/drawing/2014/main" id="{84BFC81C-941A-D9D1-784F-C58979388340}"/>
                    </a:ext>
                  </a:extLst>
                </p:cNvPr>
                <p:cNvPicPr/>
                <p:nvPr/>
              </p:nvPicPr>
              <p:blipFill>
                <a:blip r:embed="rId442"/>
                <a:stretch>
                  <a:fillRect/>
                </a:stretch>
              </p:blipFill>
              <p:spPr>
                <a:xfrm>
                  <a:off x="1864244" y="6029182"/>
                  <a:ext cx="152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7" name="Freihand 276">
                  <a:extLst>
                    <a:ext uri="{FF2B5EF4-FFF2-40B4-BE49-F238E27FC236}">
                      <a16:creationId xmlns:a16="http://schemas.microsoft.com/office/drawing/2014/main" id="{B1432C83-9E5D-B2C4-DCDF-C3DFCFA2F7E2}"/>
                    </a:ext>
                  </a:extLst>
                </p14:cNvPr>
                <p14:cNvContentPartPr/>
                <p14:nvPr/>
              </p14:nvContentPartPr>
              <p14:xfrm>
                <a:off x="2058644" y="5982742"/>
                <a:ext cx="235800" cy="210240"/>
              </p14:xfrm>
            </p:contentPart>
          </mc:Choice>
          <mc:Fallback>
            <p:pic>
              <p:nvPicPr>
                <p:cNvPr id="277" name="Freihand 276">
                  <a:extLst>
                    <a:ext uri="{FF2B5EF4-FFF2-40B4-BE49-F238E27FC236}">
                      <a16:creationId xmlns:a16="http://schemas.microsoft.com/office/drawing/2014/main" id="{B1432C83-9E5D-B2C4-DCDF-C3DFCFA2F7E2}"/>
                    </a:ext>
                  </a:extLst>
                </p:cNvPr>
                <p:cNvPicPr/>
                <p:nvPr/>
              </p:nvPicPr>
              <p:blipFill>
                <a:blip r:embed="rId444"/>
                <a:stretch>
                  <a:fillRect/>
                </a:stretch>
              </p:blipFill>
              <p:spPr>
                <a:xfrm>
                  <a:off x="2049644" y="5974102"/>
                  <a:ext cx="253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B9363E4F-52A0-D010-9606-7D8D30795C3C}"/>
                    </a:ext>
                  </a:extLst>
                </p14:cNvPr>
                <p14:cNvContentPartPr/>
                <p14:nvPr/>
              </p14:nvContentPartPr>
              <p14:xfrm>
                <a:off x="2514764" y="6093622"/>
                <a:ext cx="286920" cy="116640"/>
              </p14:xfrm>
            </p:contentPart>
          </mc:Choice>
          <mc:Fallback>
            <p:pic>
              <p:nvPicPr>
                <p:cNvPr id="280" name="Freihand 279">
                  <a:extLst>
                    <a:ext uri="{FF2B5EF4-FFF2-40B4-BE49-F238E27FC236}">
                      <a16:creationId xmlns:a16="http://schemas.microsoft.com/office/drawing/2014/main" id="{B9363E4F-52A0-D010-9606-7D8D30795C3C}"/>
                    </a:ext>
                  </a:extLst>
                </p:cNvPr>
                <p:cNvPicPr/>
                <p:nvPr/>
              </p:nvPicPr>
              <p:blipFill>
                <a:blip r:embed="rId446"/>
                <a:stretch>
                  <a:fillRect/>
                </a:stretch>
              </p:blipFill>
              <p:spPr>
                <a:xfrm>
                  <a:off x="2505764" y="6084982"/>
                  <a:ext cx="304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ED63D3CC-34ED-37EE-4938-F531B1F765BF}"/>
                    </a:ext>
                  </a:extLst>
                </p14:cNvPr>
                <p14:cNvContentPartPr/>
                <p14:nvPr/>
              </p14:nvContentPartPr>
              <p14:xfrm>
                <a:off x="2788364" y="6037462"/>
                <a:ext cx="11160" cy="42120"/>
              </p14:xfrm>
            </p:contentPart>
          </mc:Choice>
          <mc:Fallback>
            <p:pic>
              <p:nvPicPr>
                <p:cNvPr id="281" name="Freihand 280">
                  <a:extLst>
                    <a:ext uri="{FF2B5EF4-FFF2-40B4-BE49-F238E27FC236}">
                      <a16:creationId xmlns:a16="http://schemas.microsoft.com/office/drawing/2014/main" id="{ED63D3CC-34ED-37EE-4938-F531B1F765BF}"/>
                    </a:ext>
                  </a:extLst>
                </p:cNvPr>
                <p:cNvPicPr/>
                <p:nvPr/>
              </p:nvPicPr>
              <p:blipFill>
                <a:blip r:embed="rId448"/>
                <a:stretch>
                  <a:fillRect/>
                </a:stretch>
              </p:blipFill>
              <p:spPr>
                <a:xfrm>
                  <a:off x="2779364" y="6028462"/>
                  <a:ext cx="28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2" name="Freihand 281">
                  <a:extLst>
                    <a:ext uri="{FF2B5EF4-FFF2-40B4-BE49-F238E27FC236}">
                      <a16:creationId xmlns:a16="http://schemas.microsoft.com/office/drawing/2014/main" id="{D4056659-B547-C06B-8F1F-910E1A33D52E}"/>
                    </a:ext>
                  </a:extLst>
                </p14:cNvPr>
                <p14:cNvContentPartPr/>
                <p14:nvPr/>
              </p14:nvContentPartPr>
              <p14:xfrm>
                <a:off x="2838404" y="6102622"/>
                <a:ext cx="204840" cy="107280"/>
              </p14:xfrm>
            </p:contentPart>
          </mc:Choice>
          <mc:Fallback>
            <p:pic>
              <p:nvPicPr>
                <p:cNvPr id="282" name="Freihand 281">
                  <a:extLst>
                    <a:ext uri="{FF2B5EF4-FFF2-40B4-BE49-F238E27FC236}">
                      <a16:creationId xmlns:a16="http://schemas.microsoft.com/office/drawing/2014/main" id="{D4056659-B547-C06B-8F1F-910E1A33D52E}"/>
                    </a:ext>
                  </a:extLst>
                </p:cNvPr>
                <p:cNvPicPr/>
                <p:nvPr/>
              </p:nvPicPr>
              <p:blipFill>
                <a:blip r:embed="rId450"/>
                <a:stretch>
                  <a:fillRect/>
                </a:stretch>
              </p:blipFill>
              <p:spPr>
                <a:xfrm>
                  <a:off x="2829764" y="6093982"/>
                  <a:ext cx="222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Freihand 282">
                  <a:extLst>
                    <a:ext uri="{FF2B5EF4-FFF2-40B4-BE49-F238E27FC236}">
                      <a16:creationId xmlns:a16="http://schemas.microsoft.com/office/drawing/2014/main" id="{DBDD016C-10EC-BE15-6833-11B3E4C9B3FF}"/>
                    </a:ext>
                  </a:extLst>
                </p14:cNvPr>
                <p14:cNvContentPartPr/>
                <p14:nvPr/>
              </p14:nvContentPartPr>
              <p14:xfrm>
                <a:off x="3287324" y="6024862"/>
                <a:ext cx="149400" cy="164160"/>
              </p14:xfrm>
            </p:contentPart>
          </mc:Choice>
          <mc:Fallback>
            <p:pic>
              <p:nvPicPr>
                <p:cNvPr id="283" name="Freihand 282">
                  <a:extLst>
                    <a:ext uri="{FF2B5EF4-FFF2-40B4-BE49-F238E27FC236}">
                      <a16:creationId xmlns:a16="http://schemas.microsoft.com/office/drawing/2014/main" id="{DBDD016C-10EC-BE15-6833-11B3E4C9B3FF}"/>
                    </a:ext>
                  </a:extLst>
                </p:cNvPr>
                <p:cNvPicPr/>
                <p:nvPr/>
              </p:nvPicPr>
              <p:blipFill>
                <a:blip r:embed="rId452"/>
                <a:stretch>
                  <a:fillRect/>
                </a:stretch>
              </p:blipFill>
              <p:spPr>
                <a:xfrm>
                  <a:off x="3278324" y="6015862"/>
                  <a:ext cx="167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4" name="Freihand 283">
                  <a:extLst>
                    <a:ext uri="{FF2B5EF4-FFF2-40B4-BE49-F238E27FC236}">
                      <a16:creationId xmlns:a16="http://schemas.microsoft.com/office/drawing/2014/main" id="{31F8B8D4-E21F-4F7F-7C6A-5A07DD52A601}"/>
                    </a:ext>
                  </a:extLst>
                </p14:cNvPr>
                <p14:cNvContentPartPr/>
                <p14:nvPr/>
              </p14:nvContentPartPr>
              <p14:xfrm>
                <a:off x="3375884" y="6126742"/>
                <a:ext cx="73800" cy="50760"/>
              </p14:xfrm>
            </p:contentPart>
          </mc:Choice>
          <mc:Fallback>
            <p:pic>
              <p:nvPicPr>
                <p:cNvPr id="284" name="Freihand 283">
                  <a:extLst>
                    <a:ext uri="{FF2B5EF4-FFF2-40B4-BE49-F238E27FC236}">
                      <a16:creationId xmlns:a16="http://schemas.microsoft.com/office/drawing/2014/main" id="{31F8B8D4-E21F-4F7F-7C6A-5A07DD52A601}"/>
                    </a:ext>
                  </a:extLst>
                </p:cNvPr>
                <p:cNvPicPr/>
                <p:nvPr/>
              </p:nvPicPr>
              <p:blipFill>
                <a:blip r:embed="rId454"/>
                <a:stretch>
                  <a:fillRect/>
                </a:stretch>
              </p:blipFill>
              <p:spPr>
                <a:xfrm>
                  <a:off x="3367244" y="6117742"/>
                  <a:ext cx="91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5" name="Freihand 284">
                  <a:extLst>
                    <a:ext uri="{FF2B5EF4-FFF2-40B4-BE49-F238E27FC236}">
                      <a16:creationId xmlns:a16="http://schemas.microsoft.com/office/drawing/2014/main" id="{54CCAC00-7864-1427-56D2-FAA843FDEA9F}"/>
                    </a:ext>
                  </a:extLst>
                </p14:cNvPr>
                <p14:cNvContentPartPr/>
                <p14:nvPr/>
              </p14:nvContentPartPr>
              <p14:xfrm>
                <a:off x="3465884" y="6102982"/>
                <a:ext cx="276120" cy="66600"/>
              </p14:xfrm>
            </p:contentPart>
          </mc:Choice>
          <mc:Fallback>
            <p:pic>
              <p:nvPicPr>
                <p:cNvPr id="285" name="Freihand 284">
                  <a:extLst>
                    <a:ext uri="{FF2B5EF4-FFF2-40B4-BE49-F238E27FC236}">
                      <a16:creationId xmlns:a16="http://schemas.microsoft.com/office/drawing/2014/main" id="{54CCAC00-7864-1427-56D2-FAA843FDEA9F}"/>
                    </a:ext>
                  </a:extLst>
                </p:cNvPr>
                <p:cNvPicPr/>
                <p:nvPr/>
              </p:nvPicPr>
              <p:blipFill>
                <a:blip r:embed="rId456"/>
                <a:stretch>
                  <a:fillRect/>
                </a:stretch>
              </p:blipFill>
              <p:spPr>
                <a:xfrm>
                  <a:off x="3457244" y="6093982"/>
                  <a:ext cx="293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6" name="Freihand 285">
                  <a:extLst>
                    <a:ext uri="{FF2B5EF4-FFF2-40B4-BE49-F238E27FC236}">
                      <a16:creationId xmlns:a16="http://schemas.microsoft.com/office/drawing/2014/main" id="{AD796FEF-14AE-D487-C9AA-F90714B5F978}"/>
                    </a:ext>
                  </a:extLst>
                </p14:cNvPr>
                <p14:cNvContentPartPr/>
                <p14:nvPr/>
              </p14:nvContentPartPr>
              <p14:xfrm>
                <a:off x="3806804" y="6079942"/>
                <a:ext cx="114840" cy="200880"/>
              </p14:xfrm>
            </p:contentPart>
          </mc:Choice>
          <mc:Fallback>
            <p:pic>
              <p:nvPicPr>
                <p:cNvPr id="286" name="Freihand 285">
                  <a:extLst>
                    <a:ext uri="{FF2B5EF4-FFF2-40B4-BE49-F238E27FC236}">
                      <a16:creationId xmlns:a16="http://schemas.microsoft.com/office/drawing/2014/main" id="{AD796FEF-14AE-D487-C9AA-F90714B5F978}"/>
                    </a:ext>
                  </a:extLst>
                </p:cNvPr>
                <p:cNvPicPr/>
                <p:nvPr/>
              </p:nvPicPr>
              <p:blipFill>
                <a:blip r:embed="rId458"/>
                <a:stretch>
                  <a:fillRect/>
                </a:stretch>
              </p:blipFill>
              <p:spPr>
                <a:xfrm>
                  <a:off x="3798164" y="6071302"/>
                  <a:ext cx="132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7" name="Freihand 286">
                  <a:extLst>
                    <a:ext uri="{FF2B5EF4-FFF2-40B4-BE49-F238E27FC236}">
                      <a16:creationId xmlns:a16="http://schemas.microsoft.com/office/drawing/2014/main" id="{2D6EAB7C-6C47-D26E-1B01-6E7DC6E16234}"/>
                    </a:ext>
                  </a:extLst>
                </p14:cNvPr>
                <p14:cNvContentPartPr/>
                <p14:nvPr/>
              </p14:nvContentPartPr>
              <p14:xfrm>
                <a:off x="3943244" y="6072022"/>
                <a:ext cx="219960" cy="86760"/>
              </p14:xfrm>
            </p:contentPart>
          </mc:Choice>
          <mc:Fallback>
            <p:pic>
              <p:nvPicPr>
                <p:cNvPr id="287" name="Freihand 286">
                  <a:extLst>
                    <a:ext uri="{FF2B5EF4-FFF2-40B4-BE49-F238E27FC236}">
                      <a16:creationId xmlns:a16="http://schemas.microsoft.com/office/drawing/2014/main" id="{2D6EAB7C-6C47-D26E-1B01-6E7DC6E16234}"/>
                    </a:ext>
                  </a:extLst>
                </p:cNvPr>
                <p:cNvPicPr/>
                <p:nvPr/>
              </p:nvPicPr>
              <p:blipFill>
                <a:blip r:embed="rId460"/>
                <a:stretch>
                  <a:fillRect/>
                </a:stretch>
              </p:blipFill>
              <p:spPr>
                <a:xfrm>
                  <a:off x="3934604" y="6063382"/>
                  <a:ext cx="237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8" name="Freihand 287">
                  <a:extLst>
                    <a:ext uri="{FF2B5EF4-FFF2-40B4-BE49-F238E27FC236}">
                      <a16:creationId xmlns:a16="http://schemas.microsoft.com/office/drawing/2014/main" id="{CFAE32ED-67B5-2336-7440-12BBA7E7E0A5}"/>
                    </a:ext>
                  </a:extLst>
                </p14:cNvPr>
                <p14:cNvContentPartPr/>
                <p14:nvPr/>
              </p14:nvContentPartPr>
              <p14:xfrm>
                <a:off x="4120724" y="6057622"/>
                <a:ext cx="105480" cy="116640"/>
              </p14:xfrm>
            </p:contentPart>
          </mc:Choice>
          <mc:Fallback>
            <p:pic>
              <p:nvPicPr>
                <p:cNvPr id="288" name="Freihand 287">
                  <a:extLst>
                    <a:ext uri="{FF2B5EF4-FFF2-40B4-BE49-F238E27FC236}">
                      <a16:creationId xmlns:a16="http://schemas.microsoft.com/office/drawing/2014/main" id="{CFAE32ED-67B5-2336-7440-12BBA7E7E0A5}"/>
                    </a:ext>
                  </a:extLst>
                </p:cNvPr>
                <p:cNvPicPr/>
                <p:nvPr/>
              </p:nvPicPr>
              <p:blipFill>
                <a:blip r:embed="rId462"/>
                <a:stretch>
                  <a:fillRect/>
                </a:stretch>
              </p:blipFill>
              <p:spPr>
                <a:xfrm>
                  <a:off x="4111724" y="6048622"/>
                  <a:ext cx="123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9" name="Freihand 288">
                  <a:extLst>
                    <a:ext uri="{FF2B5EF4-FFF2-40B4-BE49-F238E27FC236}">
                      <a16:creationId xmlns:a16="http://schemas.microsoft.com/office/drawing/2014/main" id="{80972083-DB3C-E1DD-AA63-2EF4C4B40531}"/>
                    </a:ext>
                  </a:extLst>
                </p14:cNvPr>
                <p14:cNvContentPartPr/>
                <p14:nvPr/>
              </p14:nvContentPartPr>
              <p14:xfrm>
                <a:off x="4279124" y="5955742"/>
                <a:ext cx="156600" cy="198000"/>
              </p14:xfrm>
            </p:contentPart>
          </mc:Choice>
          <mc:Fallback>
            <p:pic>
              <p:nvPicPr>
                <p:cNvPr id="289" name="Freihand 288">
                  <a:extLst>
                    <a:ext uri="{FF2B5EF4-FFF2-40B4-BE49-F238E27FC236}">
                      <a16:creationId xmlns:a16="http://schemas.microsoft.com/office/drawing/2014/main" id="{80972083-DB3C-E1DD-AA63-2EF4C4B40531}"/>
                    </a:ext>
                  </a:extLst>
                </p:cNvPr>
                <p:cNvPicPr/>
                <p:nvPr/>
              </p:nvPicPr>
              <p:blipFill>
                <a:blip r:embed="rId464"/>
                <a:stretch>
                  <a:fillRect/>
                </a:stretch>
              </p:blipFill>
              <p:spPr>
                <a:xfrm>
                  <a:off x="4270124" y="5947102"/>
                  <a:ext cx="174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0" name="Freihand 289">
                  <a:extLst>
                    <a:ext uri="{FF2B5EF4-FFF2-40B4-BE49-F238E27FC236}">
                      <a16:creationId xmlns:a16="http://schemas.microsoft.com/office/drawing/2014/main" id="{D040A72F-982A-FCFE-A903-18FEE94AA95F}"/>
                    </a:ext>
                  </a:extLst>
                </p14:cNvPr>
                <p14:cNvContentPartPr/>
                <p14:nvPr/>
              </p14:nvContentPartPr>
              <p14:xfrm>
                <a:off x="4426364" y="5929102"/>
                <a:ext cx="6120" cy="33840"/>
              </p14:xfrm>
            </p:contentPart>
          </mc:Choice>
          <mc:Fallback>
            <p:pic>
              <p:nvPicPr>
                <p:cNvPr id="290" name="Freihand 289">
                  <a:extLst>
                    <a:ext uri="{FF2B5EF4-FFF2-40B4-BE49-F238E27FC236}">
                      <a16:creationId xmlns:a16="http://schemas.microsoft.com/office/drawing/2014/main" id="{D040A72F-982A-FCFE-A903-18FEE94AA95F}"/>
                    </a:ext>
                  </a:extLst>
                </p:cNvPr>
                <p:cNvPicPr/>
                <p:nvPr/>
              </p:nvPicPr>
              <p:blipFill>
                <a:blip r:embed="rId466"/>
                <a:stretch>
                  <a:fillRect/>
                </a:stretch>
              </p:blipFill>
              <p:spPr>
                <a:xfrm>
                  <a:off x="4417724" y="5920102"/>
                  <a:ext cx="23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1" name="Freihand 290">
                  <a:extLst>
                    <a:ext uri="{FF2B5EF4-FFF2-40B4-BE49-F238E27FC236}">
                      <a16:creationId xmlns:a16="http://schemas.microsoft.com/office/drawing/2014/main" id="{9CA796BE-CC1A-612B-7EDE-4DC798C819BD}"/>
                    </a:ext>
                  </a:extLst>
                </p14:cNvPr>
                <p14:cNvContentPartPr/>
                <p14:nvPr/>
              </p14:nvContentPartPr>
              <p14:xfrm>
                <a:off x="4472804" y="6011182"/>
                <a:ext cx="339480" cy="134640"/>
              </p14:xfrm>
            </p:contentPart>
          </mc:Choice>
          <mc:Fallback>
            <p:pic>
              <p:nvPicPr>
                <p:cNvPr id="291" name="Freihand 290">
                  <a:extLst>
                    <a:ext uri="{FF2B5EF4-FFF2-40B4-BE49-F238E27FC236}">
                      <a16:creationId xmlns:a16="http://schemas.microsoft.com/office/drawing/2014/main" id="{9CA796BE-CC1A-612B-7EDE-4DC798C819BD}"/>
                    </a:ext>
                  </a:extLst>
                </p:cNvPr>
                <p:cNvPicPr/>
                <p:nvPr/>
              </p:nvPicPr>
              <p:blipFill>
                <a:blip r:embed="rId468"/>
                <a:stretch>
                  <a:fillRect/>
                </a:stretch>
              </p:blipFill>
              <p:spPr>
                <a:xfrm>
                  <a:off x="4464164" y="6002542"/>
                  <a:ext cx="357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3" name="Freihand 292">
                  <a:extLst>
                    <a:ext uri="{FF2B5EF4-FFF2-40B4-BE49-F238E27FC236}">
                      <a16:creationId xmlns:a16="http://schemas.microsoft.com/office/drawing/2014/main" id="{67D0A05B-D131-6A35-FCAC-8A4A4F187B4D}"/>
                    </a:ext>
                  </a:extLst>
                </p14:cNvPr>
                <p14:cNvContentPartPr/>
                <p14:nvPr/>
              </p14:nvContentPartPr>
              <p14:xfrm>
                <a:off x="4973204" y="5918662"/>
                <a:ext cx="122760" cy="189000"/>
              </p14:xfrm>
            </p:contentPart>
          </mc:Choice>
          <mc:Fallback>
            <p:pic>
              <p:nvPicPr>
                <p:cNvPr id="293" name="Freihand 292">
                  <a:extLst>
                    <a:ext uri="{FF2B5EF4-FFF2-40B4-BE49-F238E27FC236}">
                      <a16:creationId xmlns:a16="http://schemas.microsoft.com/office/drawing/2014/main" id="{67D0A05B-D131-6A35-FCAC-8A4A4F187B4D}"/>
                    </a:ext>
                  </a:extLst>
                </p:cNvPr>
                <p:cNvPicPr/>
                <p:nvPr/>
              </p:nvPicPr>
              <p:blipFill>
                <a:blip r:embed="rId470"/>
                <a:stretch>
                  <a:fillRect/>
                </a:stretch>
              </p:blipFill>
              <p:spPr>
                <a:xfrm>
                  <a:off x="4964564" y="5909662"/>
                  <a:ext cx="140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4" name="Freihand 293">
                  <a:extLst>
                    <a:ext uri="{FF2B5EF4-FFF2-40B4-BE49-F238E27FC236}">
                      <a16:creationId xmlns:a16="http://schemas.microsoft.com/office/drawing/2014/main" id="{0975DCDC-F756-2978-680B-AFFF3DC461A2}"/>
                    </a:ext>
                  </a:extLst>
                </p14:cNvPr>
                <p14:cNvContentPartPr/>
                <p14:nvPr/>
              </p14:nvContentPartPr>
              <p14:xfrm>
                <a:off x="5049164" y="6002902"/>
                <a:ext cx="44280" cy="87480"/>
              </p14:xfrm>
            </p:contentPart>
          </mc:Choice>
          <mc:Fallback>
            <p:pic>
              <p:nvPicPr>
                <p:cNvPr id="294" name="Freihand 293">
                  <a:extLst>
                    <a:ext uri="{FF2B5EF4-FFF2-40B4-BE49-F238E27FC236}">
                      <a16:creationId xmlns:a16="http://schemas.microsoft.com/office/drawing/2014/main" id="{0975DCDC-F756-2978-680B-AFFF3DC461A2}"/>
                    </a:ext>
                  </a:extLst>
                </p:cNvPr>
                <p:cNvPicPr/>
                <p:nvPr/>
              </p:nvPicPr>
              <p:blipFill>
                <a:blip r:embed="rId472"/>
                <a:stretch>
                  <a:fillRect/>
                </a:stretch>
              </p:blipFill>
              <p:spPr>
                <a:xfrm>
                  <a:off x="5040524" y="5993902"/>
                  <a:ext cx="61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5" name="Freihand 294">
                  <a:extLst>
                    <a:ext uri="{FF2B5EF4-FFF2-40B4-BE49-F238E27FC236}">
                      <a16:creationId xmlns:a16="http://schemas.microsoft.com/office/drawing/2014/main" id="{0A439F85-B6EA-5DB0-76C7-749520141D4E}"/>
                    </a:ext>
                  </a:extLst>
                </p14:cNvPr>
                <p14:cNvContentPartPr/>
                <p14:nvPr/>
              </p14:nvContentPartPr>
              <p14:xfrm>
                <a:off x="5108204" y="5981302"/>
                <a:ext cx="181800" cy="117360"/>
              </p14:xfrm>
            </p:contentPart>
          </mc:Choice>
          <mc:Fallback>
            <p:pic>
              <p:nvPicPr>
                <p:cNvPr id="295" name="Freihand 294">
                  <a:extLst>
                    <a:ext uri="{FF2B5EF4-FFF2-40B4-BE49-F238E27FC236}">
                      <a16:creationId xmlns:a16="http://schemas.microsoft.com/office/drawing/2014/main" id="{0A439F85-B6EA-5DB0-76C7-749520141D4E}"/>
                    </a:ext>
                  </a:extLst>
                </p:cNvPr>
                <p:cNvPicPr/>
                <p:nvPr/>
              </p:nvPicPr>
              <p:blipFill>
                <a:blip r:embed="rId474"/>
                <a:stretch>
                  <a:fillRect/>
                </a:stretch>
              </p:blipFill>
              <p:spPr>
                <a:xfrm>
                  <a:off x="5099564" y="5972662"/>
                  <a:ext cx="199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6" name="Freihand 295">
                  <a:extLst>
                    <a:ext uri="{FF2B5EF4-FFF2-40B4-BE49-F238E27FC236}">
                      <a16:creationId xmlns:a16="http://schemas.microsoft.com/office/drawing/2014/main" id="{E5580F1F-E312-219F-E0A3-466BEA5648CB}"/>
                    </a:ext>
                  </a:extLst>
                </p14:cNvPr>
                <p14:cNvContentPartPr/>
                <p14:nvPr/>
              </p14:nvContentPartPr>
              <p14:xfrm>
                <a:off x="5308724" y="5861782"/>
                <a:ext cx="199440" cy="203760"/>
              </p14:xfrm>
            </p:contentPart>
          </mc:Choice>
          <mc:Fallback>
            <p:pic>
              <p:nvPicPr>
                <p:cNvPr id="296" name="Freihand 295">
                  <a:extLst>
                    <a:ext uri="{FF2B5EF4-FFF2-40B4-BE49-F238E27FC236}">
                      <a16:creationId xmlns:a16="http://schemas.microsoft.com/office/drawing/2014/main" id="{E5580F1F-E312-219F-E0A3-466BEA5648CB}"/>
                    </a:ext>
                  </a:extLst>
                </p:cNvPr>
                <p:cNvPicPr/>
                <p:nvPr/>
              </p:nvPicPr>
              <p:blipFill>
                <a:blip r:embed="rId476"/>
                <a:stretch>
                  <a:fillRect/>
                </a:stretch>
              </p:blipFill>
              <p:spPr>
                <a:xfrm>
                  <a:off x="5300084" y="5853142"/>
                  <a:ext cx="217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7" name="Freihand 296">
                  <a:extLst>
                    <a:ext uri="{FF2B5EF4-FFF2-40B4-BE49-F238E27FC236}">
                      <a16:creationId xmlns:a16="http://schemas.microsoft.com/office/drawing/2014/main" id="{D12A6C7A-E67F-BC23-017B-40E4B502CDCF}"/>
                    </a:ext>
                  </a:extLst>
                </p14:cNvPr>
                <p14:cNvContentPartPr/>
                <p14:nvPr/>
              </p14:nvContentPartPr>
              <p14:xfrm>
                <a:off x="5549204" y="5924422"/>
                <a:ext cx="110520" cy="120600"/>
              </p14:xfrm>
            </p:contentPart>
          </mc:Choice>
          <mc:Fallback>
            <p:pic>
              <p:nvPicPr>
                <p:cNvPr id="297" name="Freihand 296">
                  <a:extLst>
                    <a:ext uri="{FF2B5EF4-FFF2-40B4-BE49-F238E27FC236}">
                      <a16:creationId xmlns:a16="http://schemas.microsoft.com/office/drawing/2014/main" id="{D12A6C7A-E67F-BC23-017B-40E4B502CDCF}"/>
                    </a:ext>
                  </a:extLst>
                </p:cNvPr>
                <p:cNvPicPr/>
                <p:nvPr/>
              </p:nvPicPr>
              <p:blipFill>
                <a:blip r:embed="rId478"/>
                <a:stretch>
                  <a:fillRect/>
                </a:stretch>
              </p:blipFill>
              <p:spPr>
                <a:xfrm>
                  <a:off x="5540564" y="5915782"/>
                  <a:ext cx="128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8" name="Freihand 297">
                  <a:extLst>
                    <a:ext uri="{FF2B5EF4-FFF2-40B4-BE49-F238E27FC236}">
                      <a16:creationId xmlns:a16="http://schemas.microsoft.com/office/drawing/2014/main" id="{B697681C-3BFF-F720-DF12-BCD6FD1C8F6E}"/>
                    </a:ext>
                  </a:extLst>
                </p14:cNvPr>
                <p14:cNvContentPartPr/>
                <p14:nvPr/>
              </p14:nvContentPartPr>
              <p14:xfrm>
                <a:off x="5680244" y="5886262"/>
                <a:ext cx="160560" cy="126720"/>
              </p14:xfrm>
            </p:contentPart>
          </mc:Choice>
          <mc:Fallback>
            <p:pic>
              <p:nvPicPr>
                <p:cNvPr id="298" name="Freihand 297">
                  <a:extLst>
                    <a:ext uri="{FF2B5EF4-FFF2-40B4-BE49-F238E27FC236}">
                      <a16:creationId xmlns:a16="http://schemas.microsoft.com/office/drawing/2014/main" id="{B697681C-3BFF-F720-DF12-BCD6FD1C8F6E}"/>
                    </a:ext>
                  </a:extLst>
                </p:cNvPr>
                <p:cNvPicPr/>
                <p:nvPr/>
              </p:nvPicPr>
              <p:blipFill>
                <a:blip r:embed="rId480"/>
                <a:stretch>
                  <a:fillRect/>
                </a:stretch>
              </p:blipFill>
              <p:spPr>
                <a:xfrm>
                  <a:off x="5671604" y="5877262"/>
                  <a:ext cx="178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9" name="Freihand 298">
                  <a:extLst>
                    <a:ext uri="{FF2B5EF4-FFF2-40B4-BE49-F238E27FC236}">
                      <a16:creationId xmlns:a16="http://schemas.microsoft.com/office/drawing/2014/main" id="{CEE4EC2B-EF1E-77EE-6832-09CF6D467B77}"/>
                    </a:ext>
                  </a:extLst>
                </p14:cNvPr>
                <p14:cNvContentPartPr/>
                <p14:nvPr/>
              </p14:nvContentPartPr>
              <p14:xfrm>
                <a:off x="5844044" y="5781142"/>
                <a:ext cx="310680" cy="214920"/>
              </p14:xfrm>
            </p:contentPart>
          </mc:Choice>
          <mc:Fallback>
            <p:pic>
              <p:nvPicPr>
                <p:cNvPr id="299" name="Freihand 298">
                  <a:extLst>
                    <a:ext uri="{FF2B5EF4-FFF2-40B4-BE49-F238E27FC236}">
                      <a16:creationId xmlns:a16="http://schemas.microsoft.com/office/drawing/2014/main" id="{CEE4EC2B-EF1E-77EE-6832-09CF6D467B77}"/>
                    </a:ext>
                  </a:extLst>
                </p:cNvPr>
                <p:cNvPicPr/>
                <p:nvPr/>
              </p:nvPicPr>
              <p:blipFill>
                <a:blip r:embed="rId482"/>
                <a:stretch>
                  <a:fillRect/>
                </a:stretch>
              </p:blipFill>
              <p:spPr>
                <a:xfrm>
                  <a:off x="5835404" y="5772142"/>
                  <a:ext cx="3283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0" name="Freihand 299">
                  <a:extLst>
                    <a:ext uri="{FF2B5EF4-FFF2-40B4-BE49-F238E27FC236}">
                      <a16:creationId xmlns:a16="http://schemas.microsoft.com/office/drawing/2014/main" id="{66EFD7AB-E9FE-A533-9F3F-DE092A9C3030}"/>
                    </a:ext>
                  </a:extLst>
                </p14:cNvPr>
                <p14:cNvContentPartPr/>
                <p14:nvPr/>
              </p14:nvContentPartPr>
              <p14:xfrm>
                <a:off x="6020804" y="5706982"/>
                <a:ext cx="14760" cy="23040"/>
              </p14:xfrm>
            </p:contentPart>
          </mc:Choice>
          <mc:Fallback>
            <p:pic>
              <p:nvPicPr>
                <p:cNvPr id="300" name="Freihand 299">
                  <a:extLst>
                    <a:ext uri="{FF2B5EF4-FFF2-40B4-BE49-F238E27FC236}">
                      <a16:creationId xmlns:a16="http://schemas.microsoft.com/office/drawing/2014/main" id="{66EFD7AB-E9FE-A533-9F3F-DE092A9C3030}"/>
                    </a:ext>
                  </a:extLst>
                </p:cNvPr>
                <p:cNvPicPr/>
                <p:nvPr/>
              </p:nvPicPr>
              <p:blipFill>
                <a:blip r:embed="rId484"/>
                <a:stretch>
                  <a:fillRect/>
                </a:stretch>
              </p:blipFill>
              <p:spPr>
                <a:xfrm>
                  <a:off x="6012164" y="5698342"/>
                  <a:ext cx="32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1" name="Freihand 300">
                  <a:extLst>
                    <a:ext uri="{FF2B5EF4-FFF2-40B4-BE49-F238E27FC236}">
                      <a16:creationId xmlns:a16="http://schemas.microsoft.com/office/drawing/2014/main" id="{555EF546-54A5-D667-7326-3F7AB88C4E1B}"/>
                    </a:ext>
                  </a:extLst>
                </p14:cNvPr>
                <p14:cNvContentPartPr/>
                <p14:nvPr/>
              </p14:nvContentPartPr>
              <p14:xfrm>
                <a:off x="6287204" y="5779342"/>
                <a:ext cx="132480" cy="222120"/>
              </p14:xfrm>
            </p:contentPart>
          </mc:Choice>
          <mc:Fallback>
            <p:pic>
              <p:nvPicPr>
                <p:cNvPr id="301" name="Freihand 300">
                  <a:extLst>
                    <a:ext uri="{FF2B5EF4-FFF2-40B4-BE49-F238E27FC236}">
                      <a16:creationId xmlns:a16="http://schemas.microsoft.com/office/drawing/2014/main" id="{555EF546-54A5-D667-7326-3F7AB88C4E1B}"/>
                    </a:ext>
                  </a:extLst>
                </p:cNvPr>
                <p:cNvPicPr/>
                <p:nvPr/>
              </p:nvPicPr>
              <p:blipFill>
                <a:blip r:embed="rId486"/>
                <a:stretch>
                  <a:fillRect/>
                </a:stretch>
              </p:blipFill>
              <p:spPr>
                <a:xfrm>
                  <a:off x="6278564" y="5770702"/>
                  <a:ext cx="150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2" name="Freihand 301">
                  <a:extLst>
                    <a:ext uri="{FF2B5EF4-FFF2-40B4-BE49-F238E27FC236}">
                      <a16:creationId xmlns:a16="http://schemas.microsoft.com/office/drawing/2014/main" id="{253C26A9-851D-23BD-14C9-E9038622B09B}"/>
                    </a:ext>
                  </a:extLst>
                </p14:cNvPr>
                <p14:cNvContentPartPr/>
                <p14:nvPr/>
              </p14:nvContentPartPr>
              <p14:xfrm>
                <a:off x="6483044" y="5855302"/>
                <a:ext cx="178200" cy="125280"/>
              </p14:xfrm>
            </p:contentPart>
          </mc:Choice>
          <mc:Fallback>
            <p:pic>
              <p:nvPicPr>
                <p:cNvPr id="302" name="Freihand 301">
                  <a:extLst>
                    <a:ext uri="{FF2B5EF4-FFF2-40B4-BE49-F238E27FC236}">
                      <a16:creationId xmlns:a16="http://schemas.microsoft.com/office/drawing/2014/main" id="{253C26A9-851D-23BD-14C9-E9038622B09B}"/>
                    </a:ext>
                  </a:extLst>
                </p:cNvPr>
                <p:cNvPicPr/>
                <p:nvPr/>
              </p:nvPicPr>
              <p:blipFill>
                <a:blip r:embed="rId488"/>
                <a:stretch>
                  <a:fillRect/>
                </a:stretch>
              </p:blipFill>
              <p:spPr>
                <a:xfrm>
                  <a:off x="6474404" y="5846302"/>
                  <a:ext cx="195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3" name="Freihand 302">
                  <a:extLst>
                    <a:ext uri="{FF2B5EF4-FFF2-40B4-BE49-F238E27FC236}">
                      <a16:creationId xmlns:a16="http://schemas.microsoft.com/office/drawing/2014/main" id="{D8CE0337-13AC-EBD5-39A6-7DA3A4EA0792}"/>
                    </a:ext>
                  </a:extLst>
                </p14:cNvPr>
                <p14:cNvContentPartPr/>
                <p14:nvPr/>
              </p14:nvContentPartPr>
              <p14:xfrm>
                <a:off x="6634964" y="5732902"/>
                <a:ext cx="7200" cy="13680"/>
              </p14:xfrm>
            </p:contentPart>
          </mc:Choice>
          <mc:Fallback>
            <p:pic>
              <p:nvPicPr>
                <p:cNvPr id="303" name="Freihand 302">
                  <a:extLst>
                    <a:ext uri="{FF2B5EF4-FFF2-40B4-BE49-F238E27FC236}">
                      <a16:creationId xmlns:a16="http://schemas.microsoft.com/office/drawing/2014/main" id="{D8CE0337-13AC-EBD5-39A6-7DA3A4EA0792}"/>
                    </a:ext>
                  </a:extLst>
                </p:cNvPr>
                <p:cNvPicPr/>
                <p:nvPr/>
              </p:nvPicPr>
              <p:blipFill>
                <a:blip r:embed="rId490"/>
                <a:stretch>
                  <a:fillRect/>
                </a:stretch>
              </p:blipFill>
              <p:spPr>
                <a:xfrm>
                  <a:off x="6625964" y="5724262"/>
                  <a:ext cx="24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8" name="Freihand 307">
                  <a:extLst>
                    <a:ext uri="{FF2B5EF4-FFF2-40B4-BE49-F238E27FC236}">
                      <a16:creationId xmlns:a16="http://schemas.microsoft.com/office/drawing/2014/main" id="{BD609654-1439-9612-53C3-706922CBFA5F}"/>
                    </a:ext>
                  </a:extLst>
                </p14:cNvPr>
                <p14:cNvContentPartPr/>
                <p14:nvPr/>
              </p14:nvContentPartPr>
              <p14:xfrm>
                <a:off x="6827924" y="5702302"/>
                <a:ext cx="92160" cy="255600"/>
              </p14:xfrm>
            </p:contentPart>
          </mc:Choice>
          <mc:Fallback>
            <p:pic>
              <p:nvPicPr>
                <p:cNvPr id="308" name="Freihand 307">
                  <a:extLst>
                    <a:ext uri="{FF2B5EF4-FFF2-40B4-BE49-F238E27FC236}">
                      <a16:creationId xmlns:a16="http://schemas.microsoft.com/office/drawing/2014/main" id="{BD609654-1439-9612-53C3-706922CBFA5F}"/>
                    </a:ext>
                  </a:extLst>
                </p:cNvPr>
                <p:cNvPicPr/>
                <p:nvPr/>
              </p:nvPicPr>
              <p:blipFill>
                <a:blip r:embed="rId492"/>
                <a:stretch>
                  <a:fillRect/>
                </a:stretch>
              </p:blipFill>
              <p:spPr>
                <a:xfrm>
                  <a:off x="6818924" y="5693662"/>
                  <a:ext cx="1098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9" name="Freihand 308">
                  <a:extLst>
                    <a:ext uri="{FF2B5EF4-FFF2-40B4-BE49-F238E27FC236}">
                      <a16:creationId xmlns:a16="http://schemas.microsoft.com/office/drawing/2014/main" id="{81571A47-DB8B-44B4-311C-248C67DD6433}"/>
                    </a:ext>
                  </a:extLst>
                </p14:cNvPr>
                <p14:cNvContentPartPr/>
                <p14:nvPr/>
              </p14:nvContentPartPr>
              <p14:xfrm>
                <a:off x="6891284" y="5868262"/>
                <a:ext cx="48240" cy="82800"/>
              </p14:xfrm>
            </p:contentPart>
          </mc:Choice>
          <mc:Fallback>
            <p:pic>
              <p:nvPicPr>
                <p:cNvPr id="309" name="Freihand 308">
                  <a:extLst>
                    <a:ext uri="{FF2B5EF4-FFF2-40B4-BE49-F238E27FC236}">
                      <a16:creationId xmlns:a16="http://schemas.microsoft.com/office/drawing/2014/main" id="{81571A47-DB8B-44B4-311C-248C67DD6433}"/>
                    </a:ext>
                  </a:extLst>
                </p:cNvPr>
                <p:cNvPicPr/>
                <p:nvPr/>
              </p:nvPicPr>
              <p:blipFill>
                <a:blip r:embed="rId494"/>
                <a:stretch>
                  <a:fillRect/>
                </a:stretch>
              </p:blipFill>
              <p:spPr>
                <a:xfrm>
                  <a:off x="6882644" y="5859262"/>
                  <a:ext cx="65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0" name="Freihand 309">
                  <a:extLst>
                    <a:ext uri="{FF2B5EF4-FFF2-40B4-BE49-F238E27FC236}">
                      <a16:creationId xmlns:a16="http://schemas.microsoft.com/office/drawing/2014/main" id="{2A191D49-8D6C-CD09-F5E4-7D652163B788}"/>
                    </a:ext>
                  </a:extLst>
                </p14:cNvPr>
                <p14:cNvContentPartPr/>
                <p14:nvPr/>
              </p14:nvContentPartPr>
              <p14:xfrm>
                <a:off x="6961844" y="5729302"/>
                <a:ext cx="37440" cy="194400"/>
              </p14:xfrm>
            </p:contentPart>
          </mc:Choice>
          <mc:Fallback>
            <p:pic>
              <p:nvPicPr>
                <p:cNvPr id="310" name="Freihand 309">
                  <a:extLst>
                    <a:ext uri="{FF2B5EF4-FFF2-40B4-BE49-F238E27FC236}">
                      <a16:creationId xmlns:a16="http://schemas.microsoft.com/office/drawing/2014/main" id="{2A191D49-8D6C-CD09-F5E4-7D652163B788}"/>
                    </a:ext>
                  </a:extLst>
                </p:cNvPr>
                <p:cNvPicPr/>
                <p:nvPr/>
              </p:nvPicPr>
              <p:blipFill>
                <a:blip r:embed="rId496"/>
                <a:stretch>
                  <a:fillRect/>
                </a:stretch>
              </p:blipFill>
              <p:spPr>
                <a:xfrm>
                  <a:off x="6953204" y="5720302"/>
                  <a:ext cx="55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1" name="Freihand 310">
                  <a:extLst>
                    <a:ext uri="{FF2B5EF4-FFF2-40B4-BE49-F238E27FC236}">
                      <a16:creationId xmlns:a16="http://schemas.microsoft.com/office/drawing/2014/main" id="{F3C02E75-4C9E-7F99-3610-CA6189198B6C}"/>
                    </a:ext>
                  </a:extLst>
                </p14:cNvPr>
                <p14:cNvContentPartPr/>
                <p14:nvPr/>
              </p14:nvContentPartPr>
              <p14:xfrm>
                <a:off x="7007564" y="5729662"/>
                <a:ext cx="160200" cy="186120"/>
              </p14:xfrm>
            </p:contentPart>
          </mc:Choice>
          <mc:Fallback>
            <p:pic>
              <p:nvPicPr>
                <p:cNvPr id="311" name="Freihand 310">
                  <a:extLst>
                    <a:ext uri="{FF2B5EF4-FFF2-40B4-BE49-F238E27FC236}">
                      <a16:creationId xmlns:a16="http://schemas.microsoft.com/office/drawing/2014/main" id="{F3C02E75-4C9E-7F99-3610-CA6189198B6C}"/>
                    </a:ext>
                  </a:extLst>
                </p:cNvPr>
                <p:cNvPicPr/>
                <p:nvPr/>
              </p:nvPicPr>
              <p:blipFill>
                <a:blip r:embed="rId498"/>
                <a:stretch>
                  <a:fillRect/>
                </a:stretch>
              </p:blipFill>
              <p:spPr>
                <a:xfrm>
                  <a:off x="6998564" y="5721022"/>
                  <a:ext cx="177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2" name="Freihand 311">
                  <a:extLst>
                    <a:ext uri="{FF2B5EF4-FFF2-40B4-BE49-F238E27FC236}">
                      <a16:creationId xmlns:a16="http://schemas.microsoft.com/office/drawing/2014/main" id="{631D8D1B-A6B7-5C4D-A452-549382AD43ED}"/>
                    </a:ext>
                  </a:extLst>
                </p14:cNvPr>
                <p14:cNvContentPartPr/>
                <p14:nvPr/>
              </p14:nvContentPartPr>
              <p14:xfrm>
                <a:off x="7202324" y="5718862"/>
                <a:ext cx="380880" cy="330480"/>
              </p14:xfrm>
            </p:contentPart>
          </mc:Choice>
          <mc:Fallback>
            <p:pic>
              <p:nvPicPr>
                <p:cNvPr id="312" name="Freihand 311">
                  <a:extLst>
                    <a:ext uri="{FF2B5EF4-FFF2-40B4-BE49-F238E27FC236}">
                      <a16:creationId xmlns:a16="http://schemas.microsoft.com/office/drawing/2014/main" id="{631D8D1B-A6B7-5C4D-A452-549382AD43ED}"/>
                    </a:ext>
                  </a:extLst>
                </p:cNvPr>
                <p:cNvPicPr/>
                <p:nvPr/>
              </p:nvPicPr>
              <p:blipFill>
                <a:blip r:embed="rId500"/>
                <a:stretch>
                  <a:fillRect/>
                </a:stretch>
              </p:blipFill>
              <p:spPr>
                <a:xfrm>
                  <a:off x="7193324" y="5709862"/>
                  <a:ext cx="398520" cy="348120"/>
                </a:xfrm>
                <a:prstGeom prst="rect">
                  <a:avLst/>
                </a:prstGeom>
              </p:spPr>
            </p:pic>
          </mc:Fallback>
        </mc:AlternateContent>
      </p:grpSp>
      <p:grpSp>
        <p:nvGrpSpPr>
          <p:cNvPr id="323" name="Gruppieren 322">
            <a:extLst>
              <a:ext uri="{FF2B5EF4-FFF2-40B4-BE49-F238E27FC236}">
                <a16:creationId xmlns:a16="http://schemas.microsoft.com/office/drawing/2014/main" id="{56936FB4-77C0-7985-2270-FF0081CE82DB}"/>
              </a:ext>
            </a:extLst>
          </p:cNvPr>
          <p:cNvGrpSpPr/>
          <p:nvPr/>
        </p:nvGrpSpPr>
        <p:grpSpPr>
          <a:xfrm>
            <a:off x="7688684" y="5515822"/>
            <a:ext cx="853200" cy="396000"/>
            <a:chOff x="7688684" y="5515822"/>
            <a:chExt cx="853200" cy="396000"/>
          </a:xfrm>
        </p:grpSpPr>
        <mc:AlternateContent xmlns:mc="http://schemas.openxmlformats.org/markup-compatibility/2006">
          <mc:Choice xmlns:p14="http://schemas.microsoft.com/office/powerpoint/2010/main" Requires="p14">
            <p:contentPart p14:bwMode="auto" r:id="rId501">
              <p14:nvContentPartPr>
                <p14:cNvPr id="314" name="Freihand 313">
                  <a:extLst>
                    <a:ext uri="{FF2B5EF4-FFF2-40B4-BE49-F238E27FC236}">
                      <a16:creationId xmlns:a16="http://schemas.microsoft.com/office/drawing/2014/main" id="{759209A7-0CC0-1DE7-00AA-4D981EF97887}"/>
                    </a:ext>
                  </a:extLst>
                </p14:cNvPr>
                <p14:cNvContentPartPr/>
                <p14:nvPr/>
              </p14:nvContentPartPr>
              <p14:xfrm>
                <a:off x="7688684" y="5690782"/>
                <a:ext cx="101160" cy="139680"/>
              </p14:xfrm>
            </p:contentPart>
          </mc:Choice>
          <mc:Fallback>
            <p:pic>
              <p:nvPicPr>
                <p:cNvPr id="314" name="Freihand 313">
                  <a:extLst>
                    <a:ext uri="{FF2B5EF4-FFF2-40B4-BE49-F238E27FC236}">
                      <a16:creationId xmlns:a16="http://schemas.microsoft.com/office/drawing/2014/main" id="{759209A7-0CC0-1DE7-00AA-4D981EF97887}"/>
                    </a:ext>
                  </a:extLst>
                </p:cNvPr>
                <p:cNvPicPr/>
                <p:nvPr/>
              </p:nvPicPr>
              <p:blipFill>
                <a:blip r:embed="rId502"/>
                <a:stretch>
                  <a:fillRect/>
                </a:stretch>
              </p:blipFill>
              <p:spPr>
                <a:xfrm>
                  <a:off x="7679684" y="5681782"/>
                  <a:ext cx="118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5" name="Freihand 314">
                  <a:extLst>
                    <a:ext uri="{FF2B5EF4-FFF2-40B4-BE49-F238E27FC236}">
                      <a16:creationId xmlns:a16="http://schemas.microsoft.com/office/drawing/2014/main" id="{8E4D05B8-E993-2369-D735-79B72CDB837C}"/>
                    </a:ext>
                  </a:extLst>
                </p14:cNvPr>
                <p14:cNvContentPartPr/>
                <p14:nvPr/>
              </p14:nvContentPartPr>
              <p14:xfrm>
                <a:off x="7834484" y="5808142"/>
                <a:ext cx="10800" cy="103680"/>
              </p14:xfrm>
            </p:contentPart>
          </mc:Choice>
          <mc:Fallback>
            <p:pic>
              <p:nvPicPr>
                <p:cNvPr id="315" name="Freihand 314">
                  <a:extLst>
                    <a:ext uri="{FF2B5EF4-FFF2-40B4-BE49-F238E27FC236}">
                      <a16:creationId xmlns:a16="http://schemas.microsoft.com/office/drawing/2014/main" id="{8E4D05B8-E993-2369-D735-79B72CDB837C}"/>
                    </a:ext>
                  </a:extLst>
                </p:cNvPr>
                <p:cNvPicPr/>
                <p:nvPr/>
              </p:nvPicPr>
              <p:blipFill>
                <a:blip r:embed="rId504"/>
                <a:stretch>
                  <a:fillRect/>
                </a:stretch>
              </p:blipFill>
              <p:spPr>
                <a:xfrm>
                  <a:off x="7825844" y="5799502"/>
                  <a:ext cx="2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6" name="Freihand 315">
                  <a:extLst>
                    <a:ext uri="{FF2B5EF4-FFF2-40B4-BE49-F238E27FC236}">
                      <a16:creationId xmlns:a16="http://schemas.microsoft.com/office/drawing/2014/main" id="{3D4DC5C7-C523-F042-3D90-708A18C0E4AC}"/>
                    </a:ext>
                  </a:extLst>
                </p14:cNvPr>
                <p14:cNvContentPartPr/>
                <p14:nvPr/>
              </p14:nvContentPartPr>
              <p14:xfrm>
                <a:off x="7862924" y="5645782"/>
                <a:ext cx="114480" cy="159480"/>
              </p14:xfrm>
            </p:contentPart>
          </mc:Choice>
          <mc:Fallback>
            <p:pic>
              <p:nvPicPr>
                <p:cNvPr id="316" name="Freihand 315">
                  <a:extLst>
                    <a:ext uri="{FF2B5EF4-FFF2-40B4-BE49-F238E27FC236}">
                      <a16:creationId xmlns:a16="http://schemas.microsoft.com/office/drawing/2014/main" id="{3D4DC5C7-C523-F042-3D90-708A18C0E4AC}"/>
                    </a:ext>
                  </a:extLst>
                </p:cNvPr>
                <p:cNvPicPr/>
                <p:nvPr/>
              </p:nvPicPr>
              <p:blipFill>
                <a:blip r:embed="rId506"/>
                <a:stretch>
                  <a:fillRect/>
                </a:stretch>
              </p:blipFill>
              <p:spPr>
                <a:xfrm>
                  <a:off x="7853924" y="5636782"/>
                  <a:ext cx="132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8" name="Freihand 317">
                  <a:extLst>
                    <a:ext uri="{FF2B5EF4-FFF2-40B4-BE49-F238E27FC236}">
                      <a16:creationId xmlns:a16="http://schemas.microsoft.com/office/drawing/2014/main" id="{57D156DB-6EC0-74C1-98A1-4C010E9F502A}"/>
                    </a:ext>
                  </a:extLst>
                </p14:cNvPr>
                <p14:cNvContentPartPr/>
                <p14:nvPr/>
              </p14:nvContentPartPr>
              <p14:xfrm>
                <a:off x="8040764" y="5648302"/>
                <a:ext cx="161280" cy="132840"/>
              </p14:xfrm>
            </p:contentPart>
          </mc:Choice>
          <mc:Fallback>
            <p:pic>
              <p:nvPicPr>
                <p:cNvPr id="318" name="Freihand 317">
                  <a:extLst>
                    <a:ext uri="{FF2B5EF4-FFF2-40B4-BE49-F238E27FC236}">
                      <a16:creationId xmlns:a16="http://schemas.microsoft.com/office/drawing/2014/main" id="{57D156DB-6EC0-74C1-98A1-4C010E9F502A}"/>
                    </a:ext>
                  </a:extLst>
                </p:cNvPr>
                <p:cNvPicPr/>
                <p:nvPr/>
              </p:nvPicPr>
              <p:blipFill>
                <a:blip r:embed="rId508"/>
                <a:stretch>
                  <a:fillRect/>
                </a:stretch>
              </p:blipFill>
              <p:spPr>
                <a:xfrm>
                  <a:off x="8031764" y="5639302"/>
                  <a:ext cx="178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9" name="Freihand 318">
                  <a:extLst>
                    <a:ext uri="{FF2B5EF4-FFF2-40B4-BE49-F238E27FC236}">
                      <a16:creationId xmlns:a16="http://schemas.microsoft.com/office/drawing/2014/main" id="{9F9BD9DD-9CF8-93A1-97E2-5C153060A1DF}"/>
                    </a:ext>
                  </a:extLst>
                </p14:cNvPr>
                <p14:cNvContentPartPr/>
                <p14:nvPr/>
              </p14:nvContentPartPr>
              <p14:xfrm>
                <a:off x="8249564" y="5616622"/>
                <a:ext cx="93960" cy="157680"/>
              </p14:xfrm>
            </p:contentPart>
          </mc:Choice>
          <mc:Fallback>
            <p:pic>
              <p:nvPicPr>
                <p:cNvPr id="319" name="Freihand 318">
                  <a:extLst>
                    <a:ext uri="{FF2B5EF4-FFF2-40B4-BE49-F238E27FC236}">
                      <a16:creationId xmlns:a16="http://schemas.microsoft.com/office/drawing/2014/main" id="{9F9BD9DD-9CF8-93A1-97E2-5C153060A1DF}"/>
                    </a:ext>
                  </a:extLst>
                </p:cNvPr>
                <p:cNvPicPr/>
                <p:nvPr/>
              </p:nvPicPr>
              <p:blipFill>
                <a:blip r:embed="rId510"/>
                <a:stretch>
                  <a:fillRect/>
                </a:stretch>
              </p:blipFill>
              <p:spPr>
                <a:xfrm>
                  <a:off x="8240564" y="5607622"/>
                  <a:ext cx="111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0" name="Freihand 319">
                  <a:extLst>
                    <a:ext uri="{FF2B5EF4-FFF2-40B4-BE49-F238E27FC236}">
                      <a16:creationId xmlns:a16="http://schemas.microsoft.com/office/drawing/2014/main" id="{7A2C5233-294E-AE89-6C8A-94376269FEF4}"/>
                    </a:ext>
                  </a:extLst>
                </p14:cNvPr>
                <p14:cNvContentPartPr/>
                <p14:nvPr/>
              </p14:nvContentPartPr>
              <p14:xfrm>
                <a:off x="8378804" y="5733982"/>
                <a:ext cx="15480" cy="100800"/>
              </p14:xfrm>
            </p:contentPart>
          </mc:Choice>
          <mc:Fallback>
            <p:pic>
              <p:nvPicPr>
                <p:cNvPr id="320" name="Freihand 319">
                  <a:extLst>
                    <a:ext uri="{FF2B5EF4-FFF2-40B4-BE49-F238E27FC236}">
                      <a16:creationId xmlns:a16="http://schemas.microsoft.com/office/drawing/2014/main" id="{7A2C5233-294E-AE89-6C8A-94376269FEF4}"/>
                    </a:ext>
                  </a:extLst>
                </p:cNvPr>
                <p:cNvPicPr/>
                <p:nvPr/>
              </p:nvPicPr>
              <p:blipFill>
                <a:blip r:embed="rId512"/>
                <a:stretch>
                  <a:fillRect/>
                </a:stretch>
              </p:blipFill>
              <p:spPr>
                <a:xfrm>
                  <a:off x="8370164" y="5724982"/>
                  <a:ext cx="33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1" name="Freihand 320">
                  <a:extLst>
                    <a:ext uri="{FF2B5EF4-FFF2-40B4-BE49-F238E27FC236}">
                      <a16:creationId xmlns:a16="http://schemas.microsoft.com/office/drawing/2014/main" id="{F7D6698C-567F-937E-B75C-6B5A48441F1F}"/>
                    </a:ext>
                  </a:extLst>
                </p14:cNvPr>
                <p14:cNvContentPartPr/>
                <p14:nvPr/>
              </p14:nvContentPartPr>
              <p14:xfrm>
                <a:off x="8447564" y="5586742"/>
                <a:ext cx="78840" cy="199440"/>
              </p14:xfrm>
            </p:contentPart>
          </mc:Choice>
          <mc:Fallback>
            <p:pic>
              <p:nvPicPr>
                <p:cNvPr id="321" name="Freihand 320">
                  <a:extLst>
                    <a:ext uri="{FF2B5EF4-FFF2-40B4-BE49-F238E27FC236}">
                      <a16:creationId xmlns:a16="http://schemas.microsoft.com/office/drawing/2014/main" id="{F7D6698C-567F-937E-B75C-6B5A48441F1F}"/>
                    </a:ext>
                  </a:extLst>
                </p:cNvPr>
                <p:cNvPicPr/>
                <p:nvPr/>
              </p:nvPicPr>
              <p:blipFill>
                <a:blip r:embed="rId514"/>
                <a:stretch>
                  <a:fillRect/>
                </a:stretch>
              </p:blipFill>
              <p:spPr>
                <a:xfrm>
                  <a:off x="8438564" y="5578102"/>
                  <a:ext cx="96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2" name="Freihand 321">
                  <a:extLst>
                    <a:ext uri="{FF2B5EF4-FFF2-40B4-BE49-F238E27FC236}">
                      <a16:creationId xmlns:a16="http://schemas.microsoft.com/office/drawing/2014/main" id="{F616A3F6-F9D1-0A84-9EFB-9611534EB968}"/>
                    </a:ext>
                  </a:extLst>
                </p14:cNvPr>
                <p14:cNvContentPartPr/>
                <p14:nvPr/>
              </p14:nvContentPartPr>
              <p14:xfrm>
                <a:off x="8376284" y="5515822"/>
                <a:ext cx="165600" cy="14400"/>
              </p14:xfrm>
            </p:contentPart>
          </mc:Choice>
          <mc:Fallback>
            <p:pic>
              <p:nvPicPr>
                <p:cNvPr id="322" name="Freihand 321">
                  <a:extLst>
                    <a:ext uri="{FF2B5EF4-FFF2-40B4-BE49-F238E27FC236}">
                      <a16:creationId xmlns:a16="http://schemas.microsoft.com/office/drawing/2014/main" id="{F616A3F6-F9D1-0A84-9EFB-9611534EB968}"/>
                    </a:ext>
                  </a:extLst>
                </p:cNvPr>
                <p:cNvPicPr/>
                <p:nvPr/>
              </p:nvPicPr>
              <p:blipFill>
                <a:blip r:embed="rId516"/>
                <a:stretch>
                  <a:fillRect/>
                </a:stretch>
              </p:blipFill>
              <p:spPr>
                <a:xfrm>
                  <a:off x="8367644" y="5506822"/>
                  <a:ext cx="183240" cy="32040"/>
                </a:xfrm>
                <a:prstGeom prst="rect">
                  <a:avLst/>
                </a:prstGeom>
              </p:spPr>
            </p:pic>
          </mc:Fallback>
        </mc:AlternateContent>
      </p:grpSp>
      <p:grpSp>
        <p:nvGrpSpPr>
          <p:cNvPr id="327" name="Gruppieren 326">
            <a:extLst>
              <a:ext uri="{FF2B5EF4-FFF2-40B4-BE49-F238E27FC236}">
                <a16:creationId xmlns:a16="http://schemas.microsoft.com/office/drawing/2014/main" id="{32F3B469-8BD8-773E-3012-30BCE96DD763}"/>
              </a:ext>
            </a:extLst>
          </p:cNvPr>
          <p:cNvGrpSpPr/>
          <p:nvPr/>
        </p:nvGrpSpPr>
        <p:grpSpPr>
          <a:xfrm>
            <a:off x="845084" y="6424462"/>
            <a:ext cx="365760" cy="209160"/>
            <a:chOff x="845084" y="6424462"/>
            <a:chExt cx="365760" cy="209160"/>
          </a:xfrm>
        </p:grpSpPr>
        <mc:AlternateContent xmlns:mc="http://schemas.openxmlformats.org/markup-compatibility/2006">
          <mc:Choice xmlns:p14="http://schemas.microsoft.com/office/powerpoint/2010/main" Requires="p14">
            <p:contentPart p14:bwMode="auto" r:id="rId517">
              <p14:nvContentPartPr>
                <p14:cNvPr id="324" name="Freihand 323">
                  <a:extLst>
                    <a:ext uri="{FF2B5EF4-FFF2-40B4-BE49-F238E27FC236}">
                      <a16:creationId xmlns:a16="http://schemas.microsoft.com/office/drawing/2014/main" id="{7EF273FE-A7B2-08A7-440F-C33C5538C037}"/>
                    </a:ext>
                  </a:extLst>
                </p14:cNvPr>
                <p14:cNvContentPartPr/>
                <p14:nvPr/>
              </p14:nvContentPartPr>
              <p14:xfrm>
                <a:off x="845084" y="6444622"/>
                <a:ext cx="170280" cy="189000"/>
              </p14:xfrm>
            </p:contentPart>
          </mc:Choice>
          <mc:Fallback>
            <p:pic>
              <p:nvPicPr>
                <p:cNvPr id="324" name="Freihand 323">
                  <a:extLst>
                    <a:ext uri="{FF2B5EF4-FFF2-40B4-BE49-F238E27FC236}">
                      <a16:creationId xmlns:a16="http://schemas.microsoft.com/office/drawing/2014/main" id="{7EF273FE-A7B2-08A7-440F-C33C5538C037}"/>
                    </a:ext>
                  </a:extLst>
                </p:cNvPr>
                <p:cNvPicPr/>
                <p:nvPr/>
              </p:nvPicPr>
              <p:blipFill>
                <a:blip r:embed="rId518"/>
                <a:stretch>
                  <a:fillRect/>
                </a:stretch>
              </p:blipFill>
              <p:spPr>
                <a:xfrm>
                  <a:off x="836084" y="6435982"/>
                  <a:ext cx="187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5" name="Freihand 324">
                  <a:extLst>
                    <a:ext uri="{FF2B5EF4-FFF2-40B4-BE49-F238E27FC236}">
                      <a16:creationId xmlns:a16="http://schemas.microsoft.com/office/drawing/2014/main" id="{0FC6586A-6BEC-6440-7E5D-C9371EAB42CD}"/>
                    </a:ext>
                  </a:extLst>
                </p14:cNvPr>
                <p14:cNvContentPartPr/>
                <p14:nvPr/>
              </p14:nvContentPartPr>
              <p14:xfrm>
                <a:off x="1060364" y="6424462"/>
                <a:ext cx="112680" cy="199800"/>
              </p14:xfrm>
            </p:contentPart>
          </mc:Choice>
          <mc:Fallback>
            <p:pic>
              <p:nvPicPr>
                <p:cNvPr id="325" name="Freihand 324">
                  <a:extLst>
                    <a:ext uri="{FF2B5EF4-FFF2-40B4-BE49-F238E27FC236}">
                      <a16:creationId xmlns:a16="http://schemas.microsoft.com/office/drawing/2014/main" id="{0FC6586A-6BEC-6440-7E5D-C9371EAB42CD}"/>
                    </a:ext>
                  </a:extLst>
                </p:cNvPr>
                <p:cNvPicPr/>
                <p:nvPr/>
              </p:nvPicPr>
              <p:blipFill>
                <a:blip r:embed="rId520"/>
                <a:stretch>
                  <a:fillRect/>
                </a:stretch>
              </p:blipFill>
              <p:spPr>
                <a:xfrm>
                  <a:off x="1051364" y="6415462"/>
                  <a:ext cx="130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6" name="Freihand 325">
                  <a:extLst>
                    <a:ext uri="{FF2B5EF4-FFF2-40B4-BE49-F238E27FC236}">
                      <a16:creationId xmlns:a16="http://schemas.microsoft.com/office/drawing/2014/main" id="{E6A45121-EBF5-314C-07F6-2D52CBB2A84F}"/>
                    </a:ext>
                  </a:extLst>
                </p14:cNvPr>
                <p14:cNvContentPartPr/>
                <p14:nvPr/>
              </p14:nvContentPartPr>
              <p14:xfrm>
                <a:off x="1126244" y="6516262"/>
                <a:ext cx="84600" cy="101520"/>
              </p14:xfrm>
            </p:contentPart>
          </mc:Choice>
          <mc:Fallback>
            <p:pic>
              <p:nvPicPr>
                <p:cNvPr id="326" name="Freihand 325">
                  <a:extLst>
                    <a:ext uri="{FF2B5EF4-FFF2-40B4-BE49-F238E27FC236}">
                      <a16:creationId xmlns:a16="http://schemas.microsoft.com/office/drawing/2014/main" id="{E6A45121-EBF5-314C-07F6-2D52CBB2A84F}"/>
                    </a:ext>
                  </a:extLst>
                </p:cNvPr>
                <p:cNvPicPr/>
                <p:nvPr/>
              </p:nvPicPr>
              <p:blipFill>
                <a:blip r:embed="rId522"/>
                <a:stretch>
                  <a:fillRect/>
                </a:stretch>
              </p:blipFill>
              <p:spPr>
                <a:xfrm>
                  <a:off x="1117244" y="6507262"/>
                  <a:ext cx="10224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3">
            <p14:nvContentPartPr>
              <p14:cNvPr id="328" name="Freihand 327">
                <a:extLst>
                  <a:ext uri="{FF2B5EF4-FFF2-40B4-BE49-F238E27FC236}">
                    <a16:creationId xmlns:a16="http://schemas.microsoft.com/office/drawing/2014/main" id="{46AD47C5-E928-CA3E-E2A1-F5875B6BAA5E}"/>
                  </a:ext>
                </a:extLst>
              </p14:cNvPr>
              <p14:cNvContentPartPr/>
              <p14:nvPr/>
            </p14:nvContentPartPr>
            <p14:xfrm>
              <a:off x="2405324" y="6452902"/>
              <a:ext cx="114840" cy="92160"/>
            </p14:xfrm>
          </p:contentPart>
        </mc:Choice>
        <mc:Fallback>
          <p:pic>
            <p:nvPicPr>
              <p:cNvPr id="328" name="Freihand 327">
                <a:extLst>
                  <a:ext uri="{FF2B5EF4-FFF2-40B4-BE49-F238E27FC236}">
                    <a16:creationId xmlns:a16="http://schemas.microsoft.com/office/drawing/2014/main" id="{46AD47C5-E928-CA3E-E2A1-F5875B6BAA5E}"/>
                  </a:ext>
                </a:extLst>
              </p:cNvPr>
              <p:cNvPicPr/>
              <p:nvPr/>
            </p:nvPicPr>
            <p:blipFill>
              <a:blip r:embed="rId524"/>
              <a:stretch>
                <a:fillRect/>
              </a:stretch>
            </p:blipFill>
            <p:spPr>
              <a:xfrm>
                <a:off x="2396684" y="6444262"/>
                <a:ext cx="132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9" name="Freihand 328">
                <a:extLst>
                  <a:ext uri="{FF2B5EF4-FFF2-40B4-BE49-F238E27FC236}">
                    <a16:creationId xmlns:a16="http://schemas.microsoft.com/office/drawing/2014/main" id="{CD48E460-B01C-14BB-8D25-DCE964D97364}"/>
                  </a:ext>
                </a:extLst>
              </p14:cNvPr>
              <p14:cNvContentPartPr/>
              <p14:nvPr/>
            </p14:nvContentPartPr>
            <p14:xfrm>
              <a:off x="4967444" y="6366142"/>
              <a:ext cx="135360" cy="100440"/>
            </p14:xfrm>
          </p:contentPart>
        </mc:Choice>
        <mc:Fallback>
          <p:pic>
            <p:nvPicPr>
              <p:cNvPr id="329" name="Freihand 328">
                <a:extLst>
                  <a:ext uri="{FF2B5EF4-FFF2-40B4-BE49-F238E27FC236}">
                    <a16:creationId xmlns:a16="http://schemas.microsoft.com/office/drawing/2014/main" id="{CD48E460-B01C-14BB-8D25-DCE964D97364}"/>
                  </a:ext>
                </a:extLst>
              </p:cNvPr>
              <p:cNvPicPr/>
              <p:nvPr/>
            </p:nvPicPr>
            <p:blipFill>
              <a:blip r:embed="rId526"/>
              <a:stretch>
                <a:fillRect/>
              </a:stretch>
            </p:blipFill>
            <p:spPr>
              <a:xfrm>
                <a:off x="4958804" y="6357142"/>
                <a:ext cx="15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0" name="Freihand 329">
                <a:extLst>
                  <a:ext uri="{FF2B5EF4-FFF2-40B4-BE49-F238E27FC236}">
                    <a16:creationId xmlns:a16="http://schemas.microsoft.com/office/drawing/2014/main" id="{2EE2F05F-602A-F717-D29F-2DD38B644F3D}"/>
                  </a:ext>
                </a:extLst>
              </p14:cNvPr>
              <p14:cNvContentPartPr/>
              <p14:nvPr/>
            </p14:nvContentPartPr>
            <p14:xfrm>
              <a:off x="6484484" y="6308182"/>
              <a:ext cx="87480" cy="104040"/>
            </p14:xfrm>
          </p:contentPart>
        </mc:Choice>
        <mc:Fallback>
          <p:pic>
            <p:nvPicPr>
              <p:cNvPr id="330" name="Freihand 329">
                <a:extLst>
                  <a:ext uri="{FF2B5EF4-FFF2-40B4-BE49-F238E27FC236}">
                    <a16:creationId xmlns:a16="http://schemas.microsoft.com/office/drawing/2014/main" id="{2EE2F05F-602A-F717-D29F-2DD38B644F3D}"/>
                  </a:ext>
                </a:extLst>
              </p:cNvPr>
              <p:cNvPicPr/>
              <p:nvPr/>
            </p:nvPicPr>
            <p:blipFill>
              <a:blip r:embed="rId528"/>
              <a:stretch>
                <a:fillRect/>
              </a:stretch>
            </p:blipFill>
            <p:spPr>
              <a:xfrm>
                <a:off x="6475484" y="6299542"/>
                <a:ext cx="105120" cy="121680"/>
              </a:xfrm>
              <a:prstGeom prst="rect">
                <a:avLst/>
              </a:prstGeom>
            </p:spPr>
          </p:pic>
        </mc:Fallback>
      </mc:AlternateContent>
      <p:grpSp>
        <p:nvGrpSpPr>
          <p:cNvPr id="334" name="Gruppieren 333">
            <a:extLst>
              <a:ext uri="{FF2B5EF4-FFF2-40B4-BE49-F238E27FC236}">
                <a16:creationId xmlns:a16="http://schemas.microsoft.com/office/drawing/2014/main" id="{7383F567-B1EC-71CD-B8BC-1ABDCED3BF5F}"/>
              </a:ext>
            </a:extLst>
          </p:cNvPr>
          <p:cNvGrpSpPr/>
          <p:nvPr/>
        </p:nvGrpSpPr>
        <p:grpSpPr>
          <a:xfrm>
            <a:off x="6834404" y="6182902"/>
            <a:ext cx="560880" cy="255600"/>
            <a:chOff x="6834404" y="6182902"/>
            <a:chExt cx="560880" cy="255600"/>
          </a:xfrm>
        </p:grpSpPr>
        <mc:AlternateContent xmlns:mc="http://schemas.openxmlformats.org/markup-compatibility/2006">
          <mc:Choice xmlns:p14="http://schemas.microsoft.com/office/powerpoint/2010/main" Requires="p14">
            <p:contentPart p14:bwMode="auto" r:id="rId529">
              <p14:nvContentPartPr>
                <p14:cNvPr id="331" name="Freihand 330">
                  <a:extLst>
                    <a:ext uri="{FF2B5EF4-FFF2-40B4-BE49-F238E27FC236}">
                      <a16:creationId xmlns:a16="http://schemas.microsoft.com/office/drawing/2014/main" id="{18B9F224-6AC0-4014-FF30-F92B30ECA97B}"/>
                    </a:ext>
                  </a:extLst>
                </p14:cNvPr>
                <p14:cNvContentPartPr/>
                <p14:nvPr/>
              </p14:nvContentPartPr>
              <p14:xfrm>
                <a:off x="6834404" y="6227902"/>
                <a:ext cx="234000" cy="210600"/>
              </p14:xfrm>
            </p:contentPart>
          </mc:Choice>
          <mc:Fallback>
            <p:pic>
              <p:nvPicPr>
                <p:cNvPr id="331" name="Freihand 330">
                  <a:extLst>
                    <a:ext uri="{FF2B5EF4-FFF2-40B4-BE49-F238E27FC236}">
                      <a16:creationId xmlns:a16="http://schemas.microsoft.com/office/drawing/2014/main" id="{18B9F224-6AC0-4014-FF30-F92B30ECA97B}"/>
                    </a:ext>
                  </a:extLst>
                </p:cNvPr>
                <p:cNvPicPr/>
                <p:nvPr/>
              </p:nvPicPr>
              <p:blipFill>
                <a:blip r:embed="rId530"/>
                <a:stretch>
                  <a:fillRect/>
                </a:stretch>
              </p:blipFill>
              <p:spPr>
                <a:xfrm>
                  <a:off x="6825404" y="6219262"/>
                  <a:ext cx="2516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2" name="Freihand 331">
                  <a:extLst>
                    <a:ext uri="{FF2B5EF4-FFF2-40B4-BE49-F238E27FC236}">
                      <a16:creationId xmlns:a16="http://schemas.microsoft.com/office/drawing/2014/main" id="{3370DB01-1F43-E793-8207-ACE00606098F}"/>
                    </a:ext>
                  </a:extLst>
                </p14:cNvPr>
                <p14:cNvContentPartPr/>
                <p14:nvPr/>
              </p14:nvContentPartPr>
              <p14:xfrm>
                <a:off x="7092164" y="6288022"/>
                <a:ext cx="303120" cy="138600"/>
              </p14:xfrm>
            </p:contentPart>
          </mc:Choice>
          <mc:Fallback>
            <p:pic>
              <p:nvPicPr>
                <p:cNvPr id="332" name="Freihand 331">
                  <a:extLst>
                    <a:ext uri="{FF2B5EF4-FFF2-40B4-BE49-F238E27FC236}">
                      <a16:creationId xmlns:a16="http://schemas.microsoft.com/office/drawing/2014/main" id="{3370DB01-1F43-E793-8207-ACE00606098F}"/>
                    </a:ext>
                  </a:extLst>
                </p:cNvPr>
                <p:cNvPicPr/>
                <p:nvPr/>
              </p:nvPicPr>
              <p:blipFill>
                <a:blip r:embed="rId532"/>
                <a:stretch>
                  <a:fillRect/>
                </a:stretch>
              </p:blipFill>
              <p:spPr>
                <a:xfrm>
                  <a:off x="7083524" y="6279022"/>
                  <a:ext cx="320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3" name="Freihand 332">
                  <a:extLst>
                    <a:ext uri="{FF2B5EF4-FFF2-40B4-BE49-F238E27FC236}">
                      <a16:creationId xmlns:a16="http://schemas.microsoft.com/office/drawing/2014/main" id="{49D75E53-5904-4AF8-EA91-D137B3B5D24B}"/>
                    </a:ext>
                  </a:extLst>
                </p14:cNvPr>
                <p14:cNvContentPartPr/>
                <p14:nvPr/>
              </p14:nvContentPartPr>
              <p14:xfrm>
                <a:off x="7310324" y="6182902"/>
                <a:ext cx="23400" cy="15480"/>
              </p14:xfrm>
            </p:contentPart>
          </mc:Choice>
          <mc:Fallback>
            <p:pic>
              <p:nvPicPr>
                <p:cNvPr id="333" name="Freihand 332">
                  <a:extLst>
                    <a:ext uri="{FF2B5EF4-FFF2-40B4-BE49-F238E27FC236}">
                      <a16:creationId xmlns:a16="http://schemas.microsoft.com/office/drawing/2014/main" id="{49D75E53-5904-4AF8-EA91-D137B3B5D24B}"/>
                    </a:ext>
                  </a:extLst>
                </p:cNvPr>
                <p:cNvPicPr/>
                <p:nvPr/>
              </p:nvPicPr>
              <p:blipFill>
                <a:blip r:embed="rId534"/>
                <a:stretch>
                  <a:fillRect/>
                </a:stretch>
              </p:blipFill>
              <p:spPr>
                <a:xfrm>
                  <a:off x="7301324" y="6173902"/>
                  <a:ext cx="41040" cy="3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5">
            <p14:nvContentPartPr>
              <p14:cNvPr id="335" name="Freihand 334">
                <a:extLst>
                  <a:ext uri="{FF2B5EF4-FFF2-40B4-BE49-F238E27FC236}">
                    <a16:creationId xmlns:a16="http://schemas.microsoft.com/office/drawing/2014/main" id="{180FF04B-0A79-CA10-5BC7-BD9AFEC6BF57}"/>
                  </a:ext>
                </a:extLst>
              </p14:cNvPr>
              <p14:cNvContentPartPr/>
              <p14:nvPr/>
            </p14:nvContentPartPr>
            <p14:xfrm>
              <a:off x="7128884" y="2783422"/>
              <a:ext cx="918360" cy="40320"/>
            </p14:xfrm>
          </p:contentPart>
        </mc:Choice>
        <mc:Fallback>
          <p:pic>
            <p:nvPicPr>
              <p:cNvPr id="335" name="Freihand 334">
                <a:extLst>
                  <a:ext uri="{FF2B5EF4-FFF2-40B4-BE49-F238E27FC236}">
                    <a16:creationId xmlns:a16="http://schemas.microsoft.com/office/drawing/2014/main" id="{180FF04B-0A79-CA10-5BC7-BD9AFEC6BF57}"/>
                  </a:ext>
                </a:extLst>
              </p:cNvPr>
              <p:cNvPicPr/>
              <p:nvPr/>
            </p:nvPicPr>
            <p:blipFill>
              <a:blip r:embed="rId536"/>
              <a:stretch>
                <a:fillRect/>
              </a:stretch>
            </p:blipFill>
            <p:spPr>
              <a:xfrm>
                <a:off x="7120244" y="2774782"/>
                <a:ext cx="936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6" name="Freihand 335">
                <a:extLst>
                  <a:ext uri="{FF2B5EF4-FFF2-40B4-BE49-F238E27FC236}">
                    <a16:creationId xmlns:a16="http://schemas.microsoft.com/office/drawing/2014/main" id="{8CD6BCE1-3CE6-79B0-A944-91117B203E66}"/>
                  </a:ext>
                </a:extLst>
              </p14:cNvPr>
              <p14:cNvContentPartPr/>
              <p14:nvPr/>
            </p14:nvContentPartPr>
            <p14:xfrm>
              <a:off x="7376204" y="3607822"/>
              <a:ext cx="985320" cy="51120"/>
            </p14:xfrm>
          </p:contentPart>
        </mc:Choice>
        <mc:Fallback>
          <p:pic>
            <p:nvPicPr>
              <p:cNvPr id="336" name="Freihand 335">
                <a:extLst>
                  <a:ext uri="{FF2B5EF4-FFF2-40B4-BE49-F238E27FC236}">
                    <a16:creationId xmlns:a16="http://schemas.microsoft.com/office/drawing/2014/main" id="{8CD6BCE1-3CE6-79B0-A944-91117B203E66}"/>
                  </a:ext>
                </a:extLst>
              </p:cNvPr>
              <p:cNvPicPr/>
              <p:nvPr/>
            </p:nvPicPr>
            <p:blipFill>
              <a:blip r:embed="rId538"/>
              <a:stretch>
                <a:fillRect/>
              </a:stretch>
            </p:blipFill>
            <p:spPr>
              <a:xfrm>
                <a:off x="7367564" y="3598822"/>
                <a:ext cx="1002960" cy="68760"/>
              </a:xfrm>
              <a:prstGeom prst="rect">
                <a:avLst/>
              </a:prstGeom>
            </p:spPr>
          </p:pic>
        </mc:Fallback>
      </mc:AlternateContent>
      <p:grpSp>
        <p:nvGrpSpPr>
          <p:cNvPr id="345" name="Gruppieren 344">
            <a:extLst>
              <a:ext uri="{FF2B5EF4-FFF2-40B4-BE49-F238E27FC236}">
                <a16:creationId xmlns:a16="http://schemas.microsoft.com/office/drawing/2014/main" id="{8E2B7FFC-6043-ACA1-D47A-B71D20D98348}"/>
              </a:ext>
            </a:extLst>
          </p:cNvPr>
          <p:cNvGrpSpPr/>
          <p:nvPr/>
        </p:nvGrpSpPr>
        <p:grpSpPr>
          <a:xfrm>
            <a:off x="7582124" y="6072022"/>
            <a:ext cx="877680" cy="443880"/>
            <a:chOff x="7582124" y="6072022"/>
            <a:chExt cx="877680" cy="443880"/>
          </a:xfrm>
        </p:grpSpPr>
        <mc:AlternateContent xmlns:mc="http://schemas.openxmlformats.org/markup-compatibility/2006">
          <mc:Choice xmlns:p14="http://schemas.microsoft.com/office/powerpoint/2010/main" Requires="p14">
            <p:contentPart p14:bwMode="auto" r:id="rId539">
              <p14:nvContentPartPr>
                <p14:cNvPr id="337" name="Freihand 336">
                  <a:extLst>
                    <a:ext uri="{FF2B5EF4-FFF2-40B4-BE49-F238E27FC236}">
                      <a16:creationId xmlns:a16="http://schemas.microsoft.com/office/drawing/2014/main" id="{2F5D914E-359E-75DB-6A2E-0412350BC5AD}"/>
                    </a:ext>
                  </a:extLst>
                </p14:cNvPr>
                <p14:cNvContentPartPr/>
                <p14:nvPr/>
              </p14:nvContentPartPr>
              <p14:xfrm>
                <a:off x="7582124" y="6253102"/>
                <a:ext cx="118800" cy="221040"/>
              </p14:xfrm>
            </p:contentPart>
          </mc:Choice>
          <mc:Fallback>
            <p:pic>
              <p:nvPicPr>
                <p:cNvPr id="337" name="Freihand 336">
                  <a:extLst>
                    <a:ext uri="{FF2B5EF4-FFF2-40B4-BE49-F238E27FC236}">
                      <a16:creationId xmlns:a16="http://schemas.microsoft.com/office/drawing/2014/main" id="{2F5D914E-359E-75DB-6A2E-0412350BC5AD}"/>
                    </a:ext>
                  </a:extLst>
                </p:cNvPr>
                <p:cNvPicPr/>
                <p:nvPr/>
              </p:nvPicPr>
              <p:blipFill>
                <a:blip r:embed="rId540"/>
                <a:stretch>
                  <a:fillRect/>
                </a:stretch>
              </p:blipFill>
              <p:spPr>
                <a:xfrm>
                  <a:off x="7573124" y="6244462"/>
                  <a:ext cx="136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8" name="Freihand 337">
                  <a:extLst>
                    <a:ext uri="{FF2B5EF4-FFF2-40B4-BE49-F238E27FC236}">
                      <a16:creationId xmlns:a16="http://schemas.microsoft.com/office/drawing/2014/main" id="{BD136069-5D97-728A-8534-F01964E2EE90}"/>
                    </a:ext>
                  </a:extLst>
                </p14:cNvPr>
                <p14:cNvContentPartPr/>
                <p14:nvPr/>
              </p14:nvContentPartPr>
              <p14:xfrm>
                <a:off x="7735484" y="6397822"/>
                <a:ext cx="22680" cy="118080"/>
              </p14:xfrm>
            </p:contentPart>
          </mc:Choice>
          <mc:Fallback>
            <p:pic>
              <p:nvPicPr>
                <p:cNvPr id="338" name="Freihand 337">
                  <a:extLst>
                    <a:ext uri="{FF2B5EF4-FFF2-40B4-BE49-F238E27FC236}">
                      <a16:creationId xmlns:a16="http://schemas.microsoft.com/office/drawing/2014/main" id="{BD136069-5D97-728A-8534-F01964E2EE90}"/>
                    </a:ext>
                  </a:extLst>
                </p:cNvPr>
                <p:cNvPicPr/>
                <p:nvPr/>
              </p:nvPicPr>
              <p:blipFill>
                <a:blip r:embed="rId542"/>
                <a:stretch>
                  <a:fillRect/>
                </a:stretch>
              </p:blipFill>
              <p:spPr>
                <a:xfrm>
                  <a:off x="7726484" y="6389182"/>
                  <a:ext cx="40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9" name="Freihand 338">
                  <a:extLst>
                    <a:ext uri="{FF2B5EF4-FFF2-40B4-BE49-F238E27FC236}">
                      <a16:creationId xmlns:a16="http://schemas.microsoft.com/office/drawing/2014/main" id="{E59851E2-F7EE-1085-7ACE-A02D004ABB7D}"/>
                    </a:ext>
                  </a:extLst>
                </p14:cNvPr>
                <p14:cNvContentPartPr/>
                <p14:nvPr/>
              </p14:nvContentPartPr>
              <p14:xfrm>
                <a:off x="7804604" y="6201262"/>
                <a:ext cx="130320" cy="225000"/>
              </p14:xfrm>
            </p:contentPart>
          </mc:Choice>
          <mc:Fallback>
            <p:pic>
              <p:nvPicPr>
                <p:cNvPr id="339" name="Freihand 338">
                  <a:extLst>
                    <a:ext uri="{FF2B5EF4-FFF2-40B4-BE49-F238E27FC236}">
                      <a16:creationId xmlns:a16="http://schemas.microsoft.com/office/drawing/2014/main" id="{E59851E2-F7EE-1085-7ACE-A02D004ABB7D}"/>
                    </a:ext>
                  </a:extLst>
                </p:cNvPr>
                <p:cNvPicPr/>
                <p:nvPr/>
              </p:nvPicPr>
              <p:blipFill>
                <a:blip r:embed="rId544"/>
                <a:stretch>
                  <a:fillRect/>
                </a:stretch>
              </p:blipFill>
              <p:spPr>
                <a:xfrm>
                  <a:off x="7795604" y="6192622"/>
                  <a:ext cx="147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1" name="Freihand 340">
                  <a:extLst>
                    <a:ext uri="{FF2B5EF4-FFF2-40B4-BE49-F238E27FC236}">
                      <a16:creationId xmlns:a16="http://schemas.microsoft.com/office/drawing/2014/main" id="{3D484D12-61CE-A085-052C-AA96E3964FCB}"/>
                    </a:ext>
                  </a:extLst>
                </p14:cNvPr>
                <p14:cNvContentPartPr/>
                <p14:nvPr/>
              </p14:nvContentPartPr>
              <p14:xfrm>
                <a:off x="7995404" y="6194782"/>
                <a:ext cx="162000" cy="149400"/>
              </p14:xfrm>
            </p:contentPart>
          </mc:Choice>
          <mc:Fallback>
            <p:pic>
              <p:nvPicPr>
                <p:cNvPr id="341" name="Freihand 340">
                  <a:extLst>
                    <a:ext uri="{FF2B5EF4-FFF2-40B4-BE49-F238E27FC236}">
                      <a16:creationId xmlns:a16="http://schemas.microsoft.com/office/drawing/2014/main" id="{3D484D12-61CE-A085-052C-AA96E3964FCB}"/>
                    </a:ext>
                  </a:extLst>
                </p:cNvPr>
                <p:cNvPicPr/>
                <p:nvPr/>
              </p:nvPicPr>
              <p:blipFill>
                <a:blip r:embed="rId546"/>
                <a:stretch>
                  <a:fillRect/>
                </a:stretch>
              </p:blipFill>
              <p:spPr>
                <a:xfrm>
                  <a:off x="7986404" y="6185782"/>
                  <a:ext cx="179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3" name="Freihand 342">
                  <a:extLst>
                    <a:ext uri="{FF2B5EF4-FFF2-40B4-BE49-F238E27FC236}">
                      <a16:creationId xmlns:a16="http://schemas.microsoft.com/office/drawing/2014/main" id="{943EFDBB-AC45-7C84-8485-D694AAF64060}"/>
                    </a:ext>
                  </a:extLst>
                </p14:cNvPr>
                <p14:cNvContentPartPr/>
                <p14:nvPr/>
              </p14:nvContentPartPr>
              <p14:xfrm>
                <a:off x="8251724" y="6113422"/>
                <a:ext cx="133200" cy="275400"/>
              </p14:xfrm>
            </p:contentPart>
          </mc:Choice>
          <mc:Fallback>
            <p:pic>
              <p:nvPicPr>
                <p:cNvPr id="343" name="Freihand 342">
                  <a:extLst>
                    <a:ext uri="{FF2B5EF4-FFF2-40B4-BE49-F238E27FC236}">
                      <a16:creationId xmlns:a16="http://schemas.microsoft.com/office/drawing/2014/main" id="{943EFDBB-AC45-7C84-8485-D694AAF64060}"/>
                    </a:ext>
                  </a:extLst>
                </p:cNvPr>
                <p:cNvPicPr/>
                <p:nvPr/>
              </p:nvPicPr>
              <p:blipFill>
                <a:blip r:embed="rId548"/>
                <a:stretch>
                  <a:fillRect/>
                </a:stretch>
              </p:blipFill>
              <p:spPr>
                <a:xfrm>
                  <a:off x="8243084" y="6104782"/>
                  <a:ext cx="1508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4" name="Freihand 343">
                  <a:extLst>
                    <a:ext uri="{FF2B5EF4-FFF2-40B4-BE49-F238E27FC236}">
                      <a16:creationId xmlns:a16="http://schemas.microsoft.com/office/drawing/2014/main" id="{B2AC4A97-018E-FF98-6F86-B75ED2BF507D}"/>
                    </a:ext>
                  </a:extLst>
                </p14:cNvPr>
                <p14:cNvContentPartPr/>
                <p14:nvPr/>
              </p14:nvContentPartPr>
              <p14:xfrm>
                <a:off x="8279804" y="6072022"/>
                <a:ext cx="180000" cy="42840"/>
              </p14:xfrm>
            </p:contentPart>
          </mc:Choice>
          <mc:Fallback>
            <p:pic>
              <p:nvPicPr>
                <p:cNvPr id="344" name="Freihand 343">
                  <a:extLst>
                    <a:ext uri="{FF2B5EF4-FFF2-40B4-BE49-F238E27FC236}">
                      <a16:creationId xmlns:a16="http://schemas.microsoft.com/office/drawing/2014/main" id="{B2AC4A97-018E-FF98-6F86-B75ED2BF507D}"/>
                    </a:ext>
                  </a:extLst>
                </p:cNvPr>
                <p:cNvPicPr/>
                <p:nvPr/>
              </p:nvPicPr>
              <p:blipFill>
                <a:blip r:embed="rId550"/>
                <a:stretch>
                  <a:fillRect/>
                </a:stretch>
              </p:blipFill>
              <p:spPr>
                <a:xfrm>
                  <a:off x="8271164" y="6063022"/>
                  <a:ext cx="19764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1">
            <p14:nvContentPartPr>
              <p14:cNvPr id="346" name="Freihand 345">
                <a:extLst>
                  <a:ext uri="{FF2B5EF4-FFF2-40B4-BE49-F238E27FC236}">
                    <a16:creationId xmlns:a16="http://schemas.microsoft.com/office/drawing/2014/main" id="{353F2996-D02D-430E-13F4-6384F232CBA0}"/>
                  </a:ext>
                </a:extLst>
              </p14:cNvPr>
              <p14:cNvContentPartPr/>
              <p14:nvPr/>
            </p14:nvContentPartPr>
            <p14:xfrm>
              <a:off x="7314284" y="5990662"/>
              <a:ext cx="1249920" cy="726840"/>
            </p14:xfrm>
          </p:contentPart>
        </mc:Choice>
        <mc:Fallback>
          <p:pic>
            <p:nvPicPr>
              <p:cNvPr id="346" name="Freihand 345">
                <a:extLst>
                  <a:ext uri="{FF2B5EF4-FFF2-40B4-BE49-F238E27FC236}">
                    <a16:creationId xmlns:a16="http://schemas.microsoft.com/office/drawing/2014/main" id="{353F2996-D02D-430E-13F4-6384F232CBA0}"/>
                  </a:ext>
                </a:extLst>
              </p:cNvPr>
              <p:cNvPicPr/>
              <p:nvPr/>
            </p:nvPicPr>
            <p:blipFill>
              <a:blip r:embed="rId552"/>
              <a:stretch>
                <a:fillRect/>
              </a:stretch>
            </p:blipFill>
            <p:spPr>
              <a:xfrm>
                <a:off x="7305284" y="5981662"/>
                <a:ext cx="126756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7" name="Freihand 346">
                <a:extLst>
                  <a:ext uri="{FF2B5EF4-FFF2-40B4-BE49-F238E27FC236}">
                    <a16:creationId xmlns:a16="http://schemas.microsoft.com/office/drawing/2014/main" id="{2AD78D6D-C530-2A41-06ED-79C2BA51E7D9}"/>
                  </a:ext>
                </a:extLst>
              </p14:cNvPr>
              <p14:cNvContentPartPr/>
              <p14:nvPr/>
            </p14:nvContentPartPr>
            <p14:xfrm>
              <a:off x="7055084" y="2076022"/>
              <a:ext cx="1993680" cy="2021040"/>
            </p14:xfrm>
          </p:contentPart>
        </mc:Choice>
        <mc:Fallback>
          <p:pic>
            <p:nvPicPr>
              <p:cNvPr id="347" name="Freihand 346">
                <a:extLst>
                  <a:ext uri="{FF2B5EF4-FFF2-40B4-BE49-F238E27FC236}">
                    <a16:creationId xmlns:a16="http://schemas.microsoft.com/office/drawing/2014/main" id="{2AD78D6D-C530-2A41-06ED-79C2BA51E7D9}"/>
                  </a:ext>
                </a:extLst>
              </p:cNvPr>
              <p:cNvPicPr/>
              <p:nvPr/>
            </p:nvPicPr>
            <p:blipFill>
              <a:blip r:embed="rId554"/>
              <a:stretch>
                <a:fillRect/>
              </a:stretch>
            </p:blipFill>
            <p:spPr>
              <a:xfrm>
                <a:off x="7046084" y="2067022"/>
                <a:ext cx="2011320" cy="20386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8" name="Freihand 347">
                <a:extLst>
                  <a:ext uri="{FF2B5EF4-FFF2-40B4-BE49-F238E27FC236}">
                    <a16:creationId xmlns:a16="http://schemas.microsoft.com/office/drawing/2014/main" id="{66A24ED1-7F14-8501-95F1-228A8E730508}"/>
                  </a:ext>
                </a:extLst>
              </p14:cNvPr>
              <p14:cNvContentPartPr/>
              <p14:nvPr/>
            </p14:nvContentPartPr>
            <p14:xfrm>
              <a:off x="7505804" y="5319982"/>
              <a:ext cx="1371600" cy="663840"/>
            </p14:xfrm>
          </p:contentPart>
        </mc:Choice>
        <mc:Fallback>
          <p:pic>
            <p:nvPicPr>
              <p:cNvPr id="348" name="Freihand 347">
                <a:extLst>
                  <a:ext uri="{FF2B5EF4-FFF2-40B4-BE49-F238E27FC236}">
                    <a16:creationId xmlns:a16="http://schemas.microsoft.com/office/drawing/2014/main" id="{66A24ED1-7F14-8501-95F1-228A8E730508}"/>
                  </a:ext>
                </a:extLst>
              </p:cNvPr>
              <p:cNvPicPr/>
              <p:nvPr/>
            </p:nvPicPr>
            <p:blipFill>
              <a:blip r:embed="rId556"/>
              <a:stretch>
                <a:fillRect/>
              </a:stretch>
            </p:blipFill>
            <p:spPr>
              <a:xfrm>
                <a:off x="7496804" y="5311342"/>
                <a:ext cx="138924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9" name="Freihand 348">
                <a:extLst>
                  <a:ext uri="{FF2B5EF4-FFF2-40B4-BE49-F238E27FC236}">
                    <a16:creationId xmlns:a16="http://schemas.microsoft.com/office/drawing/2014/main" id="{7E174629-511A-952E-D048-AF06D0BAF03C}"/>
                  </a:ext>
                </a:extLst>
              </p14:cNvPr>
              <p14:cNvContentPartPr/>
              <p14:nvPr/>
            </p14:nvContentPartPr>
            <p14:xfrm>
              <a:off x="3626804" y="4462102"/>
              <a:ext cx="2503800" cy="1723680"/>
            </p14:xfrm>
          </p:contentPart>
        </mc:Choice>
        <mc:Fallback>
          <p:pic>
            <p:nvPicPr>
              <p:cNvPr id="349" name="Freihand 348">
                <a:extLst>
                  <a:ext uri="{FF2B5EF4-FFF2-40B4-BE49-F238E27FC236}">
                    <a16:creationId xmlns:a16="http://schemas.microsoft.com/office/drawing/2014/main" id="{7E174629-511A-952E-D048-AF06D0BAF03C}"/>
                  </a:ext>
                </a:extLst>
              </p:cNvPr>
              <p:cNvPicPr/>
              <p:nvPr/>
            </p:nvPicPr>
            <p:blipFill>
              <a:blip r:embed="rId558"/>
              <a:stretch>
                <a:fillRect/>
              </a:stretch>
            </p:blipFill>
            <p:spPr>
              <a:xfrm>
                <a:off x="3618164" y="4453102"/>
                <a:ext cx="2521440" cy="1741320"/>
              </a:xfrm>
              <a:prstGeom prst="rect">
                <a:avLst/>
              </a:prstGeom>
            </p:spPr>
          </p:pic>
        </mc:Fallback>
      </mc:AlternateContent>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a:t>
                </a:r>
                <a:r>
                  <a:rPr lang="de-DE"/>
                  <a:t>–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C15A95B1-6B6B-C32A-4435-21A9B727FAD5}"/>
              </a:ext>
            </a:extLst>
          </p:cNvPr>
          <p:cNvGrpSpPr/>
          <p:nvPr/>
        </p:nvGrpSpPr>
        <p:grpSpPr>
          <a:xfrm>
            <a:off x="1413164" y="2541862"/>
            <a:ext cx="2688840" cy="709560"/>
            <a:chOff x="1413164" y="2541862"/>
            <a:chExt cx="2688840" cy="7095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5503E32-0A46-8507-CFD8-BCB32E645D01}"/>
                    </a:ext>
                  </a:extLst>
                </p14:cNvPr>
                <p14:cNvContentPartPr/>
                <p14:nvPr/>
              </p14:nvContentPartPr>
              <p14:xfrm>
                <a:off x="2686124" y="2843542"/>
                <a:ext cx="300240" cy="407880"/>
              </p14:xfrm>
            </p:contentPart>
          </mc:Choice>
          <mc:Fallback>
            <p:pic>
              <p:nvPicPr>
                <p:cNvPr id="8" name="Freihand 7">
                  <a:extLst>
                    <a:ext uri="{FF2B5EF4-FFF2-40B4-BE49-F238E27FC236}">
                      <a16:creationId xmlns:a16="http://schemas.microsoft.com/office/drawing/2014/main" id="{15503E32-0A46-8507-CFD8-BCB32E645D01}"/>
                    </a:ext>
                  </a:extLst>
                </p:cNvPr>
                <p:cNvPicPr/>
                <p:nvPr/>
              </p:nvPicPr>
              <p:blipFill>
                <a:blip r:embed="rId10"/>
                <a:stretch>
                  <a:fillRect/>
                </a:stretch>
              </p:blipFill>
              <p:spPr>
                <a:xfrm>
                  <a:off x="2677484" y="2834902"/>
                  <a:ext cx="31788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3790002-BED7-9F61-4AE1-187EB151E003}"/>
                    </a:ext>
                  </a:extLst>
                </p14:cNvPr>
                <p14:cNvContentPartPr/>
                <p14:nvPr/>
              </p14:nvContentPartPr>
              <p14:xfrm>
                <a:off x="1413164" y="2622502"/>
                <a:ext cx="1355760" cy="249840"/>
              </p14:xfrm>
            </p:contentPart>
          </mc:Choice>
          <mc:Fallback>
            <p:pic>
              <p:nvPicPr>
                <p:cNvPr id="9" name="Freihand 8">
                  <a:extLst>
                    <a:ext uri="{FF2B5EF4-FFF2-40B4-BE49-F238E27FC236}">
                      <a16:creationId xmlns:a16="http://schemas.microsoft.com/office/drawing/2014/main" id="{63790002-BED7-9F61-4AE1-187EB151E003}"/>
                    </a:ext>
                  </a:extLst>
                </p:cNvPr>
                <p:cNvPicPr/>
                <p:nvPr/>
              </p:nvPicPr>
              <p:blipFill>
                <a:blip r:embed="rId12"/>
                <a:stretch>
                  <a:fillRect/>
                </a:stretch>
              </p:blipFill>
              <p:spPr>
                <a:xfrm>
                  <a:off x="1404164" y="2613502"/>
                  <a:ext cx="1373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498C3C6-658F-5D13-DB15-4DC52B8189AD}"/>
                    </a:ext>
                  </a:extLst>
                </p14:cNvPr>
                <p14:cNvContentPartPr/>
                <p14:nvPr/>
              </p14:nvContentPartPr>
              <p14:xfrm>
                <a:off x="1421804" y="2753182"/>
                <a:ext cx="136800" cy="149040"/>
              </p14:xfrm>
            </p:contentPart>
          </mc:Choice>
          <mc:Fallback>
            <p:pic>
              <p:nvPicPr>
                <p:cNvPr id="10" name="Freihand 9">
                  <a:extLst>
                    <a:ext uri="{FF2B5EF4-FFF2-40B4-BE49-F238E27FC236}">
                      <a16:creationId xmlns:a16="http://schemas.microsoft.com/office/drawing/2014/main" id="{0498C3C6-658F-5D13-DB15-4DC52B8189AD}"/>
                    </a:ext>
                  </a:extLst>
                </p:cNvPr>
                <p:cNvPicPr/>
                <p:nvPr/>
              </p:nvPicPr>
              <p:blipFill>
                <a:blip r:embed="rId14"/>
                <a:stretch>
                  <a:fillRect/>
                </a:stretch>
              </p:blipFill>
              <p:spPr>
                <a:xfrm>
                  <a:off x="1412804" y="2744542"/>
                  <a:ext cx="154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A727C5E-70BB-8C02-0B06-CB0B2ABBEBA7}"/>
                    </a:ext>
                  </a:extLst>
                </p14:cNvPr>
                <p14:cNvContentPartPr/>
                <p14:nvPr/>
              </p14:nvContentPartPr>
              <p14:xfrm>
                <a:off x="3085724" y="2820502"/>
                <a:ext cx="252000" cy="361440"/>
              </p14:xfrm>
            </p:contentPart>
          </mc:Choice>
          <mc:Fallback>
            <p:pic>
              <p:nvPicPr>
                <p:cNvPr id="12" name="Freihand 11">
                  <a:extLst>
                    <a:ext uri="{FF2B5EF4-FFF2-40B4-BE49-F238E27FC236}">
                      <a16:creationId xmlns:a16="http://schemas.microsoft.com/office/drawing/2014/main" id="{CA727C5E-70BB-8C02-0B06-CB0B2ABBEBA7}"/>
                    </a:ext>
                  </a:extLst>
                </p:cNvPr>
                <p:cNvPicPr/>
                <p:nvPr/>
              </p:nvPicPr>
              <p:blipFill>
                <a:blip r:embed="rId16"/>
                <a:stretch>
                  <a:fillRect/>
                </a:stretch>
              </p:blipFill>
              <p:spPr>
                <a:xfrm>
                  <a:off x="3077084" y="2811862"/>
                  <a:ext cx="2696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D52E96B-D118-F0B0-1D4C-C21887959EF3}"/>
                    </a:ext>
                  </a:extLst>
                </p14:cNvPr>
                <p14:cNvContentPartPr/>
                <p14:nvPr/>
              </p14:nvContentPartPr>
              <p14:xfrm>
                <a:off x="2273924" y="2655262"/>
                <a:ext cx="917640" cy="209520"/>
              </p14:xfrm>
            </p:contentPart>
          </mc:Choice>
          <mc:Fallback>
            <p:pic>
              <p:nvPicPr>
                <p:cNvPr id="14" name="Freihand 13">
                  <a:extLst>
                    <a:ext uri="{FF2B5EF4-FFF2-40B4-BE49-F238E27FC236}">
                      <a16:creationId xmlns:a16="http://schemas.microsoft.com/office/drawing/2014/main" id="{DD52E96B-D118-F0B0-1D4C-C21887959EF3}"/>
                    </a:ext>
                  </a:extLst>
                </p:cNvPr>
                <p:cNvPicPr/>
                <p:nvPr/>
              </p:nvPicPr>
              <p:blipFill>
                <a:blip r:embed="rId18"/>
                <a:stretch>
                  <a:fillRect/>
                </a:stretch>
              </p:blipFill>
              <p:spPr>
                <a:xfrm>
                  <a:off x="2264924" y="2646262"/>
                  <a:ext cx="935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968F1C49-3F32-2A66-EA95-55970FF7BD3C}"/>
                    </a:ext>
                  </a:extLst>
                </p14:cNvPr>
                <p14:cNvContentPartPr/>
                <p14:nvPr/>
              </p14:nvContentPartPr>
              <p14:xfrm>
                <a:off x="2201924" y="2798182"/>
                <a:ext cx="165960" cy="158040"/>
              </p14:xfrm>
            </p:contentPart>
          </mc:Choice>
          <mc:Fallback>
            <p:pic>
              <p:nvPicPr>
                <p:cNvPr id="19" name="Freihand 18">
                  <a:extLst>
                    <a:ext uri="{FF2B5EF4-FFF2-40B4-BE49-F238E27FC236}">
                      <a16:creationId xmlns:a16="http://schemas.microsoft.com/office/drawing/2014/main" id="{968F1C49-3F32-2A66-EA95-55970FF7BD3C}"/>
                    </a:ext>
                  </a:extLst>
                </p:cNvPr>
                <p:cNvPicPr/>
                <p:nvPr/>
              </p:nvPicPr>
              <p:blipFill>
                <a:blip r:embed="rId20"/>
                <a:stretch>
                  <a:fillRect/>
                </a:stretch>
              </p:blipFill>
              <p:spPr>
                <a:xfrm>
                  <a:off x="2193284" y="2789182"/>
                  <a:ext cx="183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E868AA2E-D66F-B7AA-BE97-F22600B3D2A8}"/>
                    </a:ext>
                  </a:extLst>
                </p14:cNvPr>
                <p14:cNvContentPartPr/>
                <p14:nvPr/>
              </p14:nvContentPartPr>
              <p14:xfrm>
                <a:off x="3044324" y="2541862"/>
                <a:ext cx="73080" cy="106920"/>
              </p14:xfrm>
            </p:contentPart>
          </mc:Choice>
          <mc:Fallback>
            <p:pic>
              <p:nvPicPr>
                <p:cNvPr id="21" name="Freihand 20">
                  <a:extLst>
                    <a:ext uri="{FF2B5EF4-FFF2-40B4-BE49-F238E27FC236}">
                      <a16:creationId xmlns:a16="http://schemas.microsoft.com/office/drawing/2014/main" id="{E868AA2E-D66F-B7AA-BE97-F22600B3D2A8}"/>
                    </a:ext>
                  </a:extLst>
                </p:cNvPr>
                <p:cNvPicPr/>
                <p:nvPr/>
              </p:nvPicPr>
              <p:blipFill>
                <a:blip r:embed="rId22"/>
                <a:stretch>
                  <a:fillRect/>
                </a:stretch>
              </p:blipFill>
              <p:spPr>
                <a:xfrm>
                  <a:off x="3035324" y="2533222"/>
                  <a:ext cx="90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2A677F56-A273-EE8C-97C8-1AA9CF47F6A4}"/>
                    </a:ext>
                  </a:extLst>
                </p14:cNvPr>
                <p14:cNvContentPartPr/>
                <p14:nvPr/>
              </p14:nvContentPartPr>
              <p14:xfrm>
                <a:off x="3132884" y="2603422"/>
                <a:ext cx="66600" cy="77400"/>
              </p14:xfrm>
            </p:contentPart>
          </mc:Choice>
          <mc:Fallback>
            <p:pic>
              <p:nvPicPr>
                <p:cNvPr id="22" name="Freihand 21">
                  <a:extLst>
                    <a:ext uri="{FF2B5EF4-FFF2-40B4-BE49-F238E27FC236}">
                      <a16:creationId xmlns:a16="http://schemas.microsoft.com/office/drawing/2014/main" id="{2A677F56-A273-EE8C-97C8-1AA9CF47F6A4}"/>
                    </a:ext>
                  </a:extLst>
                </p:cNvPr>
                <p:cNvPicPr/>
                <p:nvPr/>
              </p:nvPicPr>
              <p:blipFill>
                <a:blip r:embed="rId24"/>
                <a:stretch>
                  <a:fillRect/>
                </a:stretch>
              </p:blipFill>
              <p:spPr>
                <a:xfrm>
                  <a:off x="3124244" y="2594782"/>
                  <a:ext cx="84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C11E0D5C-2636-178D-AFE7-A1008CA1EBD7}"/>
                    </a:ext>
                  </a:extLst>
                </p14:cNvPr>
                <p14:cNvContentPartPr/>
                <p14:nvPr/>
              </p14:nvContentPartPr>
              <p14:xfrm>
                <a:off x="3213524" y="2562742"/>
                <a:ext cx="201240" cy="126360"/>
              </p14:xfrm>
            </p:contentPart>
          </mc:Choice>
          <mc:Fallback>
            <p:pic>
              <p:nvPicPr>
                <p:cNvPr id="24" name="Freihand 23">
                  <a:extLst>
                    <a:ext uri="{FF2B5EF4-FFF2-40B4-BE49-F238E27FC236}">
                      <a16:creationId xmlns:a16="http://schemas.microsoft.com/office/drawing/2014/main" id="{C11E0D5C-2636-178D-AFE7-A1008CA1EBD7}"/>
                    </a:ext>
                  </a:extLst>
                </p:cNvPr>
                <p:cNvPicPr/>
                <p:nvPr/>
              </p:nvPicPr>
              <p:blipFill>
                <a:blip r:embed="rId26"/>
                <a:stretch>
                  <a:fillRect/>
                </a:stretch>
              </p:blipFill>
              <p:spPr>
                <a:xfrm>
                  <a:off x="3204884" y="2554102"/>
                  <a:ext cx="218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5063714E-1ED3-FA8C-3CE4-0C1D46CCBE9A}"/>
                    </a:ext>
                  </a:extLst>
                </p14:cNvPr>
                <p14:cNvContentPartPr/>
                <p14:nvPr/>
              </p14:nvContentPartPr>
              <p14:xfrm>
                <a:off x="3478124" y="2559862"/>
                <a:ext cx="117720" cy="143640"/>
              </p14:xfrm>
            </p:contentPart>
          </mc:Choice>
          <mc:Fallback>
            <p:pic>
              <p:nvPicPr>
                <p:cNvPr id="27" name="Freihand 26">
                  <a:extLst>
                    <a:ext uri="{FF2B5EF4-FFF2-40B4-BE49-F238E27FC236}">
                      <a16:creationId xmlns:a16="http://schemas.microsoft.com/office/drawing/2014/main" id="{5063714E-1ED3-FA8C-3CE4-0C1D46CCBE9A}"/>
                    </a:ext>
                  </a:extLst>
                </p:cNvPr>
                <p:cNvPicPr/>
                <p:nvPr/>
              </p:nvPicPr>
              <p:blipFill>
                <a:blip r:embed="rId28"/>
                <a:stretch>
                  <a:fillRect/>
                </a:stretch>
              </p:blipFill>
              <p:spPr>
                <a:xfrm>
                  <a:off x="3469484" y="2551222"/>
                  <a:ext cx="135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9BDBFF70-F91D-4D42-6EAE-1086A8D9C0F3}"/>
                    </a:ext>
                  </a:extLst>
                </p14:cNvPr>
                <p14:cNvContentPartPr/>
                <p14:nvPr/>
              </p14:nvContentPartPr>
              <p14:xfrm>
                <a:off x="3528524" y="2672902"/>
                <a:ext cx="62640" cy="18000"/>
              </p14:xfrm>
            </p:contentPart>
          </mc:Choice>
          <mc:Fallback>
            <p:pic>
              <p:nvPicPr>
                <p:cNvPr id="28" name="Freihand 27">
                  <a:extLst>
                    <a:ext uri="{FF2B5EF4-FFF2-40B4-BE49-F238E27FC236}">
                      <a16:creationId xmlns:a16="http://schemas.microsoft.com/office/drawing/2014/main" id="{9BDBFF70-F91D-4D42-6EAE-1086A8D9C0F3}"/>
                    </a:ext>
                  </a:extLst>
                </p:cNvPr>
                <p:cNvPicPr/>
                <p:nvPr/>
              </p:nvPicPr>
              <p:blipFill>
                <a:blip r:embed="rId30"/>
                <a:stretch>
                  <a:fillRect/>
                </a:stretch>
              </p:blipFill>
              <p:spPr>
                <a:xfrm>
                  <a:off x="3519884" y="2663902"/>
                  <a:ext cx="80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E2B60889-6F67-2352-A36F-063B524CC292}"/>
                    </a:ext>
                  </a:extLst>
                </p14:cNvPr>
                <p14:cNvContentPartPr/>
                <p14:nvPr/>
              </p14:nvContentPartPr>
              <p14:xfrm>
                <a:off x="3616724" y="2620342"/>
                <a:ext cx="75600" cy="88920"/>
              </p14:xfrm>
            </p:contentPart>
          </mc:Choice>
          <mc:Fallback>
            <p:pic>
              <p:nvPicPr>
                <p:cNvPr id="29" name="Freihand 28">
                  <a:extLst>
                    <a:ext uri="{FF2B5EF4-FFF2-40B4-BE49-F238E27FC236}">
                      <a16:creationId xmlns:a16="http://schemas.microsoft.com/office/drawing/2014/main" id="{E2B60889-6F67-2352-A36F-063B524CC292}"/>
                    </a:ext>
                  </a:extLst>
                </p:cNvPr>
                <p:cNvPicPr/>
                <p:nvPr/>
              </p:nvPicPr>
              <p:blipFill>
                <a:blip r:embed="rId32"/>
                <a:stretch>
                  <a:fillRect/>
                </a:stretch>
              </p:blipFill>
              <p:spPr>
                <a:xfrm>
                  <a:off x="3607724" y="2611702"/>
                  <a:ext cx="93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8CEDC0E8-24B5-5A6F-A23C-8856D78FCE02}"/>
                    </a:ext>
                  </a:extLst>
                </p14:cNvPr>
                <p14:cNvContentPartPr/>
                <p14:nvPr/>
              </p14:nvContentPartPr>
              <p14:xfrm>
                <a:off x="3711404" y="2614942"/>
                <a:ext cx="82080" cy="95040"/>
              </p14:xfrm>
            </p:contentPart>
          </mc:Choice>
          <mc:Fallback>
            <p:pic>
              <p:nvPicPr>
                <p:cNvPr id="30" name="Freihand 29">
                  <a:extLst>
                    <a:ext uri="{FF2B5EF4-FFF2-40B4-BE49-F238E27FC236}">
                      <a16:creationId xmlns:a16="http://schemas.microsoft.com/office/drawing/2014/main" id="{8CEDC0E8-24B5-5A6F-A23C-8856D78FCE02}"/>
                    </a:ext>
                  </a:extLst>
                </p:cNvPr>
                <p:cNvPicPr/>
                <p:nvPr/>
              </p:nvPicPr>
              <p:blipFill>
                <a:blip r:embed="rId34"/>
                <a:stretch>
                  <a:fillRect/>
                </a:stretch>
              </p:blipFill>
              <p:spPr>
                <a:xfrm>
                  <a:off x="3702764" y="2606302"/>
                  <a:ext cx="99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F679D4DB-D834-5427-8B87-CE904D817920}"/>
                    </a:ext>
                  </a:extLst>
                </p14:cNvPr>
                <p14:cNvContentPartPr/>
                <p14:nvPr/>
              </p14:nvContentPartPr>
              <p14:xfrm>
                <a:off x="3815084" y="2555542"/>
                <a:ext cx="286920" cy="152640"/>
              </p14:xfrm>
            </p:contentPart>
          </mc:Choice>
          <mc:Fallback>
            <p:pic>
              <p:nvPicPr>
                <p:cNvPr id="31" name="Freihand 30">
                  <a:extLst>
                    <a:ext uri="{FF2B5EF4-FFF2-40B4-BE49-F238E27FC236}">
                      <a16:creationId xmlns:a16="http://schemas.microsoft.com/office/drawing/2014/main" id="{F679D4DB-D834-5427-8B87-CE904D817920}"/>
                    </a:ext>
                  </a:extLst>
                </p:cNvPr>
                <p:cNvPicPr/>
                <p:nvPr/>
              </p:nvPicPr>
              <p:blipFill>
                <a:blip r:embed="rId36"/>
                <a:stretch>
                  <a:fillRect/>
                </a:stretch>
              </p:blipFill>
              <p:spPr>
                <a:xfrm>
                  <a:off x="3806084" y="2546902"/>
                  <a:ext cx="30456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3" name="Freihand 32">
                <a:extLst>
                  <a:ext uri="{FF2B5EF4-FFF2-40B4-BE49-F238E27FC236}">
                    <a16:creationId xmlns:a16="http://schemas.microsoft.com/office/drawing/2014/main" id="{3A3AF8E0-93D8-426A-1794-9CE1F18B70CC}"/>
                  </a:ext>
                </a:extLst>
              </p14:cNvPr>
              <p14:cNvContentPartPr/>
              <p14:nvPr/>
            </p14:nvContentPartPr>
            <p14:xfrm>
              <a:off x="3626084" y="2847142"/>
              <a:ext cx="133200" cy="304200"/>
            </p14:xfrm>
          </p:contentPart>
        </mc:Choice>
        <mc:Fallback>
          <p:pic>
            <p:nvPicPr>
              <p:cNvPr id="33" name="Freihand 32">
                <a:extLst>
                  <a:ext uri="{FF2B5EF4-FFF2-40B4-BE49-F238E27FC236}">
                    <a16:creationId xmlns:a16="http://schemas.microsoft.com/office/drawing/2014/main" id="{3A3AF8E0-93D8-426A-1794-9CE1F18B70CC}"/>
                  </a:ext>
                </a:extLst>
              </p:cNvPr>
              <p:cNvPicPr/>
              <p:nvPr/>
            </p:nvPicPr>
            <p:blipFill>
              <a:blip r:embed="rId38"/>
              <a:stretch>
                <a:fillRect/>
              </a:stretch>
            </p:blipFill>
            <p:spPr>
              <a:xfrm>
                <a:off x="3617444" y="2838142"/>
                <a:ext cx="1508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Freihand 33">
                <a:extLst>
                  <a:ext uri="{FF2B5EF4-FFF2-40B4-BE49-F238E27FC236}">
                    <a16:creationId xmlns:a16="http://schemas.microsoft.com/office/drawing/2014/main" id="{5DE27FA5-E2E0-3FFB-F74C-51A8C679A5D6}"/>
                  </a:ext>
                </a:extLst>
              </p14:cNvPr>
              <p14:cNvContentPartPr/>
              <p14:nvPr/>
            </p14:nvContentPartPr>
            <p14:xfrm>
              <a:off x="4209644" y="2830582"/>
              <a:ext cx="170640" cy="331560"/>
            </p14:xfrm>
          </p:contentPart>
        </mc:Choice>
        <mc:Fallback>
          <p:pic>
            <p:nvPicPr>
              <p:cNvPr id="34" name="Freihand 33">
                <a:extLst>
                  <a:ext uri="{FF2B5EF4-FFF2-40B4-BE49-F238E27FC236}">
                    <a16:creationId xmlns:a16="http://schemas.microsoft.com/office/drawing/2014/main" id="{5DE27FA5-E2E0-3FFB-F74C-51A8C679A5D6}"/>
                  </a:ext>
                </a:extLst>
              </p:cNvPr>
              <p:cNvPicPr/>
              <p:nvPr/>
            </p:nvPicPr>
            <p:blipFill>
              <a:blip r:embed="rId40"/>
              <a:stretch>
                <a:fillRect/>
              </a:stretch>
            </p:blipFill>
            <p:spPr>
              <a:xfrm>
                <a:off x="4201004" y="2821942"/>
                <a:ext cx="188280" cy="349200"/>
              </a:xfrm>
              <a:prstGeom prst="rect">
                <a:avLst/>
              </a:prstGeom>
            </p:spPr>
          </p:pic>
        </mc:Fallback>
      </mc:AlternateContent>
      <p:grpSp>
        <p:nvGrpSpPr>
          <p:cNvPr id="89" name="Gruppieren 88">
            <a:extLst>
              <a:ext uri="{FF2B5EF4-FFF2-40B4-BE49-F238E27FC236}">
                <a16:creationId xmlns:a16="http://schemas.microsoft.com/office/drawing/2014/main" id="{B525C8CE-1DCB-76A8-BD4C-63A6F999B64E}"/>
              </a:ext>
            </a:extLst>
          </p:cNvPr>
          <p:cNvGrpSpPr/>
          <p:nvPr/>
        </p:nvGrpSpPr>
        <p:grpSpPr>
          <a:xfrm>
            <a:off x="4498004" y="1309582"/>
            <a:ext cx="6545160" cy="1528920"/>
            <a:chOff x="4498004" y="1309582"/>
            <a:chExt cx="6545160" cy="1528920"/>
          </a:xfrm>
        </p:grpSpPr>
        <mc:AlternateContent xmlns:mc="http://schemas.openxmlformats.org/markup-compatibility/2006">
          <mc:Choice xmlns:p14="http://schemas.microsoft.com/office/powerpoint/2010/main" Requires="p14">
            <p:contentPart p14:bwMode="auto" r:id="rId41">
              <p14:nvContentPartPr>
                <p14:cNvPr id="35" name="Freihand 34">
                  <a:extLst>
                    <a:ext uri="{FF2B5EF4-FFF2-40B4-BE49-F238E27FC236}">
                      <a16:creationId xmlns:a16="http://schemas.microsoft.com/office/drawing/2014/main" id="{ACF56CE1-16C8-E8E3-CE8F-9A9744B48E3C}"/>
                    </a:ext>
                  </a:extLst>
                </p14:cNvPr>
                <p14:cNvContentPartPr/>
                <p14:nvPr/>
              </p14:nvContentPartPr>
              <p14:xfrm>
                <a:off x="4498004" y="2399662"/>
                <a:ext cx="2444400" cy="438840"/>
              </p14:xfrm>
            </p:contentPart>
          </mc:Choice>
          <mc:Fallback>
            <p:pic>
              <p:nvPicPr>
                <p:cNvPr id="35" name="Freihand 34">
                  <a:extLst>
                    <a:ext uri="{FF2B5EF4-FFF2-40B4-BE49-F238E27FC236}">
                      <a16:creationId xmlns:a16="http://schemas.microsoft.com/office/drawing/2014/main" id="{ACF56CE1-16C8-E8E3-CE8F-9A9744B48E3C}"/>
                    </a:ext>
                  </a:extLst>
                </p:cNvPr>
                <p:cNvPicPr/>
                <p:nvPr/>
              </p:nvPicPr>
              <p:blipFill>
                <a:blip r:embed="rId42"/>
                <a:stretch>
                  <a:fillRect/>
                </a:stretch>
              </p:blipFill>
              <p:spPr>
                <a:xfrm>
                  <a:off x="4489364" y="2391022"/>
                  <a:ext cx="24620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Freihand 35">
                  <a:extLst>
                    <a:ext uri="{FF2B5EF4-FFF2-40B4-BE49-F238E27FC236}">
                      <a16:creationId xmlns:a16="http://schemas.microsoft.com/office/drawing/2014/main" id="{A811B59F-29A5-A2BA-80CD-DACFD37CEB79}"/>
                    </a:ext>
                  </a:extLst>
                </p14:cNvPr>
                <p14:cNvContentPartPr/>
                <p14:nvPr/>
              </p14:nvContentPartPr>
              <p14:xfrm>
                <a:off x="6886604" y="2288782"/>
                <a:ext cx="279720" cy="145440"/>
              </p14:xfrm>
            </p:contentPart>
          </mc:Choice>
          <mc:Fallback>
            <p:pic>
              <p:nvPicPr>
                <p:cNvPr id="36" name="Freihand 35">
                  <a:extLst>
                    <a:ext uri="{FF2B5EF4-FFF2-40B4-BE49-F238E27FC236}">
                      <a16:creationId xmlns:a16="http://schemas.microsoft.com/office/drawing/2014/main" id="{A811B59F-29A5-A2BA-80CD-DACFD37CEB79}"/>
                    </a:ext>
                  </a:extLst>
                </p:cNvPr>
                <p:cNvPicPr/>
                <p:nvPr/>
              </p:nvPicPr>
              <p:blipFill>
                <a:blip r:embed="rId44"/>
                <a:stretch>
                  <a:fillRect/>
                </a:stretch>
              </p:blipFill>
              <p:spPr>
                <a:xfrm>
                  <a:off x="6877604" y="2280142"/>
                  <a:ext cx="297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DFDCBA85-B997-ACFC-7D21-176F2FF687B6}"/>
                    </a:ext>
                  </a:extLst>
                </p14:cNvPr>
                <p14:cNvContentPartPr/>
                <p14:nvPr/>
              </p14:nvContentPartPr>
              <p14:xfrm>
                <a:off x="7341284" y="2317222"/>
                <a:ext cx="147960" cy="10800"/>
              </p14:xfrm>
            </p:contentPart>
          </mc:Choice>
          <mc:Fallback>
            <p:pic>
              <p:nvPicPr>
                <p:cNvPr id="38" name="Freihand 37">
                  <a:extLst>
                    <a:ext uri="{FF2B5EF4-FFF2-40B4-BE49-F238E27FC236}">
                      <a16:creationId xmlns:a16="http://schemas.microsoft.com/office/drawing/2014/main" id="{DFDCBA85-B997-ACFC-7D21-176F2FF687B6}"/>
                    </a:ext>
                  </a:extLst>
                </p:cNvPr>
                <p:cNvPicPr/>
                <p:nvPr/>
              </p:nvPicPr>
              <p:blipFill>
                <a:blip r:embed="rId46"/>
                <a:stretch>
                  <a:fillRect/>
                </a:stretch>
              </p:blipFill>
              <p:spPr>
                <a:xfrm>
                  <a:off x="7332284" y="2308582"/>
                  <a:ext cx="165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2EDD34F8-AA43-9D3C-2989-72671B2E6455}"/>
                    </a:ext>
                  </a:extLst>
                </p14:cNvPr>
                <p14:cNvContentPartPr/>
                <p14:nvPr/>
              </p14:nvContentPartPr>
              <p14:xfrm>
                <a:off x="7334444" y="2370862"/>
                <a:ext cx="151920" cy="11160"/>
              </p14:xfrm>
            </p:contentPart>
          </mc:Choice>
          <mc:Fallback>
            <p:pic>
              <p:nvPicPr>
                <p:cNvPr id="39" name="Freihand 38">
                  <a:extLst>
                    <a:ext uri="{FF2B5EF4-FFF2-40B4-BE49-F238E27FC236}">
                      <a16:creationId xmlns:a16="http://schemas.microsoft.com/office/drawing/2014/main" id="{2EDD34F8-AA43-9D3C-2989-72671B2E6455}"/>
                    </a:ext>
                  </a:extLst>
                </p:cNvPr>
                <p:cNvPicPr/>
                <p:nvPr/>
              </p:nvPicPr>
              <p:blipFill>
                <a:blip r:embed="rId48"/>
                <a:stretch>
                  <a:fillRect/>
                </a:stretch>
              </p:blipFill>
              <p:spPr>
                <a:xfrm>
                  <a:off x="7325804" y="2362222"/>
                  <a:ext cx="169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C4A777B0-4DDE-AE12-786C-517892C2B1C5}"/>
                    </a:ext>
                  </a:extLst>
                </p14:cNvPr>
                <p14:cNvContentPartPr/>
                <p14:nvPr/>
              </p14:nvContentPartPr>
              <p14:xfrm>
                <a:off x="7498604" y="2262862"/>
                <a:ext cx="113760" cy="134640"/>
              </p14:xfrm>
            </p:contentPart>
          </mc:Choice>
          <mc:Fallback>
            <p:pic>
              <p:nvPicPr>
                <p:cNvPr id="40" name="Freihand 39">
                  <a:extLst>
                    <a:ext uri="{FF2B5EF4-FFF2-40B4-BE49-F238E27FC236}">
                      <a16:creationId xmlns:a16="http://schemas.microsoft.com/office/drawing/2014/main" id="{C4A777B0-4DDE-AE12-786C-517892C2B1C5}"/>
                    </a:ext>
                  </a:extLst>
                </p:cNvPr>
                <p:cNvPicPr/>
                <p:nvPr/>
              </p:nvPicPr>
              <p:blipFill>
                <a:blip r:embed="rId50"/>
                <a:stretch>
                  <a:fillRect/>
                </a:stretch>
              </p:blipFill>
              <p:spPr>
                <a:xfrm>
                  <a:off x="7489964" y="2254222"/>
                  <a:ext cx="131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93DC81B1-C93A-F2B4-5A8F-B32E15AF95AE}"/>
                    </a:ext>
                  </a:extLst>
                </p14:cNvPr>
                <p14:cNvContentPartPr/>
                <p14:nvPr/>
              </p14:nvContentPartPr>
              <p14:xfrm>
                <a:off x="7798844" y="2182222"/>
                <a:ext cx="150120" cy="199440"/>
              </p14:xfrm>
            </p:contentPart>
          </mc:Choice>
          <mc:Fallback>
            <p:pic>
              <p:nvPicPr>
                <p:cNvPr id="42" name="Freihand 41">
                  <a:extLst>
                    <a:ext uri="{FF2B5EF4-FFF2-40B4-BE49-F238E27FC236}">
                      <a16:creationId xmlns:a16="http://schemas.microsoft.com/office/drawing/2014/main" id="{93DC81B1-C93A-F2B4-5A8F-B32E15AF95AE}"/>
                    </a:ext>
                  </a:extLst>
                </p:cNvPr>
                <p:cNvPicPr/>
                <p:nvPr/>
              </p:nvPicPr>
              <p:blipFill>
                <a:blip r:embed="rId52"/>
                <a:stretch>
                  <a:fillRect/>
                </a:stretch>
              </p:blipFill>
              <p:spPr>
                <a:xfrm>
                  <a:off x="7790204" y="2173582"/>
                  <a:ext cx="167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6C17536D-1A42-ED05-DAB9-65BA95B8DC2D}"/>
                    </a:ext>
                  </a:extLst>
                </p14:cNvPr>
                <p14:cNvContentPartPr/>
                <p14:nvPr/>
              </p14:nvContentPartPr>
              <p14:xfrm>
                <a:off x="8031044" y="2142982"/>
                <a:ext cx="109800" cy="233640"/>
              </p14:xfrm>
            </p:contentPart>
          </mc:Choice>
          <mc:Fallback>
            <p:pic>
              <p:nvPicPr>
                <p:cNvPr id="43" name="Freihand 42">
                  <a:extLst>
                    <a:ext uri="{FF2B5EF4-FFF2-40B4-BE49-F238E27FC236}">
                      <a16:creationId xmlns:a16="http://schemas.microsoft.com/office/drawing/2014/main" id="{6C17536D-1A42-ED05-DAB9-65BA95B8DC2D}"/>
                    </a:ext>
                  </a:extLst>
                </p:cNvPr>
                <p:cNvPicPr/>
                <p:nvPr/>
              </p:nvPicPr>
              <p:blipFill>
                <a:blip r:embed="rId54"/>
                <a:stretch>
                  <a:fillRect/>
                </a:stretch>
              </p:blipFill>
              <p:spPr>
                <a:xfrm>
                  <a:off x="8022044" y="2133982"/>
                  <a:ext cx="1274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B315E90A-2BDD-D3E9-0D1C-B3E55B5EE608}"/>
                    </a:ext>
                  </a:extLst>
                </p14:cNvPr>
                <p14:cNvContentPartPr/>
                <p14:nvPr/>
              </p14:nvContentPartPr>
              <p14:xfrm>
                <a:off x="8292044" y="2127142"/>
                <a:ext cx="97560" cy="208440"/>
              </p14:xfrm>
            </p:contentPart>
          </mc:Choice>
          <mc:Fallback>
            <p:pic>
              <p:nvPicPr>
                <p:cNvPr id="45" name="Freihand 44">
                  <a:extLst>
                    <a:ext uri="{FF2B5EF4-FFF2-40B4-BE49-F238E27FC236}">
                      <a16:creationId xmlns:a16="http://schemas.microsoft.com/office/drawing/2014/main" id="{B315E90A-2BDD-D3E9-0D1C-B3E55B5EE608}"/>
                    </a:ext>
                  </a:extLst>
                </p:cNvPr>
                <p:cNvPicPr/>
                <p:nvPr/>
              </p:nvPicPr>
              <p:blipFill>
                <a:blip r:embed="rId56"/>
                <a:stretch>
                  <a:fillRect/>
                </a:stretch>
              </p:blipFill>
              <p:spPr>
                <a:xfrm>
                  <a:off x="8283404" y="2118502"/>
                  <a:ext cx="1152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C3846719-8B82-74EC-F71A-5A34016D9DF1}"/>
                    </a:ext>
                  </a:extLst>
                </p14:cNvPr>
                <p14:cNvContentPartPr/>
                <p14:nvPr/>
              </p14:nvContentPartPr>
              <p14:xfrm>
                <a:off x="8231924" y="2270782"/>
                <a:ext cx="196560" cy="38160"/>
              </p14:xfrm>
            </p:contentPart>
          </mc:Choice>
          <mc:Fallback>
            <p:pic>
              <p:nvPicPr>
                <p:cNvPr id="46" name="Freihand 45">
                  <a:extLst>
                    <a:ext uri="{FF2B5EF4-FFF2-40B4-BE49-F238E27FC236}">
                      <a16:creationId xmlns:a16="http://schemas.microsoft.com/office/drawing/2014/main" id="{C3846719-8B82-74EC-F71A-5A34016D9DF1}"/>
                    </a:ext>
                  </a:extLst>
                </p:cNvPr>
                <p:cNvPicPr/>
                <p:nvPr/>
              </p:nvPicPr>
              <p:blipFill>
                <a:blip r:embed="rId58"/>
                <a:stretch>
                  <a:fillRect/>
                </a:stretch>
              </p:blipFill>
              <p:spPr>
                <a:xfrm>
                  <a:off x="8222924" y="2262142"/>
                  <a:ext cx="214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1677A9AC-7BCA-E6C8-B26E-1C50E1061210}"/>
                    </a:ext>
                  </a:extLst>
                </p14:cNvPr>
                <p14:cNvContentPartPr/>
                <p14:nvPr/>
              </p14:nvContentPartPr>
              <p14:xfrm>
                <a:off x="8257844" y="2350342"/>
                <a:ext cx="154440" cy="111240"/>
              </p14:xfrm>
            </p:contentPart>
          </mc:Choice>
          <mc:Fallback>
            <p:pic>
              <p:nvPicPr>
                <p:cNvPr id="48" name="Freihand 47">
                  <a:extLst>
                    <a:ext uri="{FF2B5EF4-FFF2-40B4-BE49-F238E27FC236}">
                      <a16:creationId xmlns:a16="http://schemas.microsoft.com/office/drawing/2014/main" id="{1677A9AC-7BCA-E6C8-B26E-1C50E1061210}"/>
                    </a:ext>
                  </a:extLst>
                </p:cNvPr>
                <p:cNvPicPr/>
                <p:nvPr/>
              </p:nvPicPr>
              <p:blipFill>
                <a:blip r:embed="rId60"/>
                <a:stretch>
                  <a:fillRect/>
                </a:stretch>
              </p:blipFill>
              <p:spPr>
                <a:xfrm>
                  <a:off x="8248844" y="2341342"/>
                  <a:ext cx="172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80ADFFD1-02AA-818C-DF62-A14D7355C656}"/>
                    </a:ext>
                  </a:extLst>
                </p14:cNvPr>
                <p14:cNvContentPartPr/>
                <p14:nvPr/>
              </p14:nvContentPartPr>
              <p14:xfrm>
                <a:off x="8581844" y="2260342"/>
                <a:ext cx="138960" cy="16200"/>
              </p14:xfrm>
            </p:contentPart>
          </mc:Choice>
          <mc:Fallback>
            <p:pic>
              <p:nvPicPr>
                <p:cNvPr id="50" name="Freihand 49">
                  <a:extLst>
                    <a:ext uri="{FF2B5EF4-FFF2-40B4-BE49-F238E27FC236}">
                      <a16:creationId xmlns:a16="http://schemas.microsoft.com/office/drawing/2014/main" id="{80ADFFD1-02AA-818C-DF62-A14D7355C656}"/>
                    </a:ext>
                  </a:extLst>
                </p:cNvPr>
                <p:cNvPicPr/>
                <p:nvPr/>
              </p:nvPicPr>
              <p:blipFill>
                <a:blip r:embed="rId62"/>
                <a:stretch>
                  <a:fillRect/>
                </a:stretch>
              </p:blipFill>
              <p:spPr>
                <a:xfrm>
                  <a:off x="8572844" y="2251702"/>
                  <a:ext cx="156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96258375-5A8C-8D3A-F67E-9C4A84932EFB}"/>
                    </a:ext>
                  </a:extLst>
                </p14:cNvPr>
                <p14:cNvContentPartPr/>
                <p14:nvPr/>
              </p14:nvContentPartPr>
              <p14:xfrm>
                <a:off x="8848964" y="2216782"/>
                <a:ext cx="165240" cy="113760"/>
              </p14:xfrm>
            </p:contentPart>
          </mc:Choice>
          <mc:Fallback>
            <p:pic>
              <p:nvPicPr>
                <p:cNvPr id="51" name="Freihand 50">
                  <a:extLst>
                    <a:ext uri="{FF2B5EF4-FFF2-40B4-BE49-F238E27FC236}">
                      <a16:creationId xmlns:a16="http://schemas.microsoft.com/office/drawing/2014/main" id="{96258375-5A8C-8D3A-F67E-9C4A84932EFB}"/>
                    </a:ext>
                  </a:extLst>
                </p:cNvPr>
                <p:cNvPicPr/>
                <p:nvPr/>
              </p:nvPicPr>
              <p:blipFill>
                <a:blip r:embed="rId64"/>
                <a:stretch>
                  <a:fillRect/>
                </a:stretch>
              </p:blipFill>
              <p:spPr>
                <a:xfrm>
                  <a:off x="8839964" y="2207782"/>
                  <a:ext cx="18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4EBCF0F4-DDAF-1036-EF7C-3E9FB49AB04C}"/>
                    </a:ext>
                  </a:extLst>
                </p14:cNvPr>
                <p14:cNvContentPartPr/>
                <p14:nvPr/>
              </p14:nvContentPartPr>
              <p14:xfrm>
                <a:off x="9004124" y="2109142"/>
                <a:ext cx="146880" cy="327960"/>
              </p14:xfrm>
            </p:contentPart>
          </mc:Choice>
          <mc:Fallback>
            <p:pic>
              <p:nvPicPr>
                <p:cNvPr id="53" name="Freihand 52">
                  <a:extLst>
                    <a:ext uri="{FF2B5EF4-FFF2-40B4-BE49-F238E27FC236}">
                      <a16:creationId xmlns:a16="http://schemas.microsoft.com/office/drawing/2014/main" id="{4EBCF0F4-DDAF-1036-EF7C-3E9FB49AB04C}"/>
                    </a:ext>
                  </a:extLst>
                </p:cNvPr>
                <p:cNvPicPr/>
                <p:nvPr/>
              </p:nvPicPr>
              <p:blipFill>
                <a:blip r:embed="rId66"/>
                <a:stretch>
                  <a:fillRect/>
                </a:stretch>
              </p:blipFill>
              <p:spPr>
                <a:xfrm>
                  <a:off x="8995484" y="2100502"/>
                  <a:ext cx="1645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D39860A3-6A84-EC93-AD12-180B5D488506}"/>
                    </a:ext>
                  </a:extLst>
                </p14:cNvPr>
                <p14:cNvContentPartPr/>
                <p14:nvPr/>
              </p14:nvContentPartPr>
              <p14:xfrm>
                <a:off x="9316604" y="2294902"/>
                <a:ext cx="129960" cy="32760"/>
              </p14:xfrm>
            </p:contentPart>
          </mc:Choice>
          <mc:Fallback>
            <p:pic>
              <p:nvPicPr>
                <p:cNvPr id="55" name="Freihand 54">
                  <a:extLst>
                    <a:ext uri="{FF2B5EF4-FFF2-40B4-BE49-F238E27FC236}">
                      <a16:creationId xmlns:a16="http://schemas.microsoft.com/office/drawing/2014/main" id="{D39860A3-6A84-EC93-AD12-180B5D488506}"/>
                    </a:ext>
                  </a:extLst>
                </p:cNvPr>
                <p:cNvPicPr/>
                <p:nvPr/>
              </p:nvPicPr>
              <p:blipFill>
                <a:blip r:embed="rId68"/>
                <a:stretch>
                  <a:fillRect/>
                </a:stretch>
              </p:blipFill>
              <p:spPr>
                <a:xfrm>
                  <a:off x="9307604" y="2286262"/>
                  <a:ext cx="147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441F8D53-C175-F443-771A-41C01E67550B}"/>
                    </a:ext>
                  </a:extLst>
                </p14:cNvPr>
                <p14:cNvContentPartPr/>
                <p14:nvPr/>
              </p14:nvContentPartPr>
              <p14:xfrm>
                <a:off x="9352964" y="2344222"/>
                <a:ext cx="99360" cy="14400"/>
              </p14:xfrm>
            </p:contentPart>
          </mc:Choice>
          <mc:Fallback>
            <p:pic>
              <p:nvPicPr>
                <p:cNvPr id="56" name="Freihand 55">
                  <a:extLst>
                    <a:ext uri="{FF2B5EF4-FFF2-40B4-BE49-F238E27FC236}">
                      <a16:creationId xmlns:a16="http://schemas.microsoft.com/office/drawing/2014/main" id="{441F8D53-C175-F443-771A-41C01E67550B}"/>
                    </a:ext>
                  </a:extLst>
                </p:cNvPr>
                <p:cNvPicPr/>
                <p:nvPr/>
              </p:nvPicPr>
              <p:blipFill>
                <a:blip r:embed="rId70"/>
                <a:stretch>
                  <a:fillRect/>
                </a:stretch>
              </p:blipFill>
              <p:spPr>
                <a:xfrm>
                  <a:off x="9344324" y="2335222"/>
                  <a:ext cx="117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065D340C-0C81-D638-58FE-187BEF58C145}"/>
                    </a:ext>
                  </a:extLst>
                </p14:cNvPr>
                <p14:cNvContentPartPr/>
                <p14:nvPr/>
              </p14:nvContentPartPr>
              <p14:xfrm>
                <a:off x="9599204" y="2155222"/>
                <a:ext cx="126000" cy="221040"/>
              </p14:xfrm>
            </p:contentPart>
          </mc:Choice>
          <mc:Fallback>
            <p:pic>
              <p:nvPicPr>
                <p:cNvPr id="57" name="Freihand 56">
                  <a:extLst>
                    <a:ext uri="{FF2B5EF4-FFF2-40B4-BE49-F238E27FC236}">
                      <a16:creationId xmlns:a16="http://schemas.microsoft.com/office/drawing/2014/main" id="{065D340C-0C81-D638-58FE-187BEF58C145}"/>
                    </a:ext>
                  </a:extLst>
                </p:cNvPr>
                <p:cNvPicPr/>
                <p:nvPr/>
              </p:nvPicPr>
              <p:blipFill>
                <a:blip r:embed="rId72"/>
                <a:stretch>
                  <a:fillRect/>
                </a:stretch>
              </p:blipFill>
              <p:spPr>
                <a:xfrm>
                  <a:off x="9590564" y="2146222"/>
                  <a:ext cx="143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0D6DF255-E8CE-06F7-A452-17837739B25A}"/>
                    </a:ext>
                  </a:extLst>
                </p14:cNvPr>
                <p14:cNvContentPartPr/>
                <p14:nvPr/>
              </p14:nvContentPartPr>
              <p14:xfrm>
                <a:off x="9795404" y="2239822"/>
                <a:ext cx="524880" cy="108720"/>
              </p14:xfrm>
            </p:contentPart>
          </mc:Choice>
          <mc:Fallback>
            <p:pic>
              <p:nvPicPr>
                <p:cNvPr id="58" name="Freihand 57">
                  <a:extLst>
                    <a:ext uri="{FF2B5EF4-FFF2-40B4-BE49-F238E27FC236}">
                      <a16:creationId xmlns:a16="http://schemas.microsoft.com/office/drawing/2014/main" id="{0D6DF255-E8CE-06F7-A452-17837739B25A}"/>
                    </a:ext>
                  </a:extLst>
                </p:cNvPr>
                <p:cNvPicPr/>
                <p:nvPr/>
              </p:nvPicPr>
              <p:blipFill>
                <a:blip r:embed="rId74"/>
                <a:stretch>
                  <a:fillRect/>
                </a:stretch>
              </p:blipFill>
              <p:spPr>
                <a:xfrm>
                  <a:off x="9786404" y="2231182"/>
                  <a:ext cx="542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7FA24A8F-27B6-6DB2-4F80-F1845D0904AD}"/>
                    </a:ext>
                  </a:extLst>
                </p14:cNvPr>
                <p14:cNvContentPartPr/>
                <p14:nvPr/>
              </p14:nvContentPartPr>
              <p14:xfrm>
                <a:off x="10272404" y="2162422"/>
                <a:ext cx="28800" cy="30960"/>
              </p14:xfrm>
            </p:contentPart>
          </mc:Choice>
          <mc:Fallback>
            <p:pic>
              <p:nvPicPr>
                <p:cNvPr id="59" name="Freihand 58">
                  <a:extLst>
                    <a:ext uri="{FF2B5EF4-FFF2-40B4-BE49-F238E27FC236}">
                      <a16:creationId xmlns:a16="http://schemas.microsoft.com/office/drawing/2014/main" id="{7FA24A8F-27B6-6DB2-4F80-F1845D0904AD}"/>
                    </a:ext>
                  </a:extLst>
                </p:cNvPr>
                <p:cNvPicPr/>
                <p:nvPr/>
              </p:nvPicPr>
              <p:blipFill>
                <a:blip r:embed="rId76"/>
                <a:stretch>
                  <a:fillRect/>
                </a:stretch>
              </p:blipFill>
              <p:spPr>
                <a:xfrm>
                  <a:off x="10263764" y="2153782"/>
                  <a:ext cx="46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BC9674F2-07D4-F2DA-856B-051E4F1EEAD8}"/>
                    </a:ext>
                  </a:extLst>
                </p14:cNvPr>
                <p14:cNvContentPartPr/>
                <p14:nvPr/>
              </p14:nvContentPartPr>
              <p14:xfrm>
                <a:off x="10366364" y="2243062"/>
                <a:ext cx="135000" cy="69480"/>
              </p14:xfrm>
            </p:contentPart>
          </mc:Choice>
          <mc:Fallback>
            <p:pic>
              <p:nvPicPr>
                <p:cNvPr id="60" name="Freihand 59">
                  <a:extLst>
                    <a:ext uri="{FF2B5EF4-FFF2-40B4-BE49-F238E27FC236}">
                      <a16:creationId xmlns:a16="http://schemas.microsoft.com/office/drawing/2014/main" id="{BC9674F2-07D4-F2DA-856B-051E4F1EEAD8}"/>
                    </a:ext>
                  </a:extLst>
                </p:cNvPr>
                <p:cNvPicPr/>
                <p:nvPr/>
              </p:nvPicPr>
              <p:blipFill>
                <a:blip r:embed="rId78"/>
                <a:stretch>
                  <a:fillRect/>
                </a:stretch>
              </p:blipFill>
              <p:spPr>
                <a:xfrm>
                  <a:off x="10357724" y="2234062"/>
                  <a:ext cx="152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1EC8645A-14D6-33FD-CF15-39A928566741}"/>
                    </a:ext>
                  </a:extLst>
                </p14:cNvPr>
                <p14:cNvContentPartPr/>
                <p14:nvPr/>
              </p14:nvContentPartPr>
              <p14:xfrm>
                <a:off x="6983444" y="2584342"/>
                <a:ext cx="318240" cy="95760"/>
              </p14:xfrm>
            </p:contentPart>
          </mc:Choice>
          <mc:Fallback>
            <p:pic>
              <p:nvPicPr>
                <p:cNvPr id="62" name="Freihand 61">
                  <a:extLst>
                    <a:ext uri="{FF2B5EF4-FFF2-40B4-BE49-F238E27FC236}">
                      <a16:creationId xmlns:a16="http://schemas.microsoft.com/office/drawing/2014/main" id="{1EC8645A-14D6-33FD-CF15-39A928566741}"/>
                    </a:ext>
                  </a:extLst>
                </p:cNvPr>
                <p:cNvPicPr/>
                <p:nvPr/>
              </p:nvPicPr>
              <p:blipFill>
                <a:blip r:embed="rId80"/>
                <a:stretch>
                  <a:fillRect/>
                </a:stretch>
              </p:blipFill>
              <p:spPr>
                <a:xfrm>
                  <a:off x="6974444" y="2575702"/>
                  <a:ext cx="335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3" name="Freihand 62">
                  <a:extLst>
                    <a:ext uri="{FF2B5EF4-FFF2-40B4-BE49-F238E27FC236}">
                      <a16:creationId xmlns:a16="http://schemas.microsoft.com/office/drawing/2014/main" id="{251D92EB-1343-F3DA-D49B-080546CC5864}"/>
                    </a:ext>
                  </a:extLst>
                </p14:cNvPr>
                <p14:cNvContentPartPr/>
                <p14:nvPr/>
              </p14:nvContentPartPr>
              <p14:xfrm>
                <a:off x="7284044" y="2486062"/>
                <a:ext cx="24120" cy="37080"/>
              </p14:xfrm>
            </p:contentPart>
          </mc:Choice>
          <mc:Fallback>
            <p:pic>
              <p:nvPicPr>
                <p:cNvPr id="63" name="Freihand 62">
                  <a:extLst>
                    <a:ext uri="{FF2B5EF4-FFF2-40B4-BE49-F238E27FC236}">
                      <a16:creationId xmlns:a16="http://schemas.microsoft.com/office/drawing/2014/main" id="{251D92EB-1343-F3DA-D49B-080546CC5864}"/>
                    </a:ext>
                  </a:extLst>
                </p:cNvPr>
                <p:cNvPicPr/>
                <p:nvPr/>
              </p:nvPicPr>
              <p:blipFill>
                <a:blip r:embed="rId82"/>
                <a:stretch>
                  <a:fillRect/>
                </a:stretch>
              </p:blipFill>
              <p:spPr>
                <a:xfrm>
                  <a:off x="7275044" y="2477062"/>
                  <a:ext cx="41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4" name="Freihand 63">
                  <a:extLst>
                    <a:ext uri="{FF2B5EF4-FFF2-40B4-BE49-F238E27FC236}">
                      <a16:creationId xmlns:a16="http://schemas.microsoft.com/office/drawing/2014/main" id="{778FEC03-4396-A349-4BC2-FD0C8C369A2A}"/>
                    </a:ext>
                  </a:extLst>
                </p14:cNvPr>
                <p14:cNvContentPartPr/>
                <p14:nvPr/>
              </p14:nvContentPartPr>
              <p14:xfrm>
                <a:off x="7469084" y="2541862"/>
                <a:ext cx="83160" cy="92880"/>
              </p14:xfrm>
            </p:contentPart>
          </mc:Choice>
          <mc:Fallback>
            <p:pic>
              <p:nvPicPr>
                <p:cNvPr id="64" name="Freihand 63">
                  <a:extLst>
                    <a:ext uri="{FF2B5EF4-FFF2-40B4-BE49-F238E27FC236}">
                      <a16:creationId xmlns:a16="http://schemas.microsoft.com/office/drawing/2014/main" id="{778FEC03-4396-A349-4BC2-FD0C8C369A2A}"/>
                    </a:ext>
                  </a:extLst>
                </p:cNvPr>
                <p:cNvPicPr/>
                <p:nvPr/>
              </p:nvPicPr>
              <p:blipFill>
                <a:blip r:embed="rId84"/>
                <a:stretch>
                  <a:fillRect/>
                </a:stretch>
              </p:blipFill>
              <p:spPr>
                <a:xfrm>
                  <a:off x="7460084" y="2533222"/>
                  <a:ext cx="100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5" name="Freihand 64">
                  <a:extLst>
                    <a:ext uri="{FF2B5EF4-FFF2-40B4-BE49-F238E27FC236}">
                      <a16:creationId xmlns:a16="http://schemas.microsoft.com/office/drawing/2014/main" id="{9F6BAE50-371B-F081-FD9A-9401BF8B367C}"/>
                    </a:ext>
                  </a:extLst>
                </p14:cNvPr>
                <p14:cNvContentPartPr/>
                <p14:nvPr/>
              </p14:nvContentPartPr>
              <p14:xfrm>
                <a:off x="7570604" y="2577862"/>
                <a:ext cx="77400" cy="154800"/>
              </p14:xfrm>
            </p:contentPart>
          </mc:Choice>
          <mc:Fallback>
            <p:pic>
              <p:nvPicPr>
                <p:cNvPr id="65" name="Freihand 64">
                  <a:extLst>
                    <a:ext uri="{FF2B5EF4-FFF2-40B4-BE49-F238E27FC236}">
                      <a16:creationId xmlns:a16="http://schemas.microsoft.com/office/drawing/2014/main" id="{9F6BAE50-371B-F081-FD9A-9401BF8B367C}"/>
                    </a:ext>
                  </a:extLst>
                </p:cNvPr>
                <p:cNvPicPr/>
                <p:nvPr/>
              </p:nvPicPr>
              <p:blipFill>
                <a:blip r:embed="rId86"/>
                <a:stretch>
                  <a:fillRect/>
                </a:stretch>
              </p:blipFill>
              <p:spPr>
                <a:xfrm>
                  <a:off x="7561604" y="2568862"/>
                  <a:ext cx="95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48EC7714-1AF8-78C4-BF98-B3228D75843C}"/>
                    </a:ext>
                  </a:extLst>
                </p14:cNvPr>
                <p14:cNvContentPartPr/>
                <p14:nvPr/>
              </p14:nvContentPartPr>
              <p14:xfrm>
                <a:off x="7693364" y="2522062"/>
                <a:ext cx="366480" cy="113760"/>
              </p14:xfrm>
            </p:contentPart>
          </mc:Choice>
          <mc:Fallback>
            <p:pic>
              <p:nvPicPr>
                <p:cNvPr id="66" name="Freihand 65">
                  <a:extLst>
                    <a:ext uri="{FF2B5EF4-FFF2-40B4-BE49-F238E27FC236}">
                      <a16:creationId xmlns:a16="http://schemas.microsoft.com/office/drawing/2014/main" id="{48EC7714-1AF8-78C4-BF98-B3228D75843C}"/>
                    </a:ext>
                  </a:extLst>
                </p:cNvPr>
                <p:cNvPicPr/>
                <p:nvPr/>
              </p:nvPicPr>
              <p:blipFill>
                <a:blip r:embed="rId88"/>
                <a:stretch>
                  <a:fillRect/>
                </a:stretch>
              </p:blipFill>
              <p:spPr>
                <a:xfrm>
                  <a:off x="7684364" y="2513062"/>
                  <a:ext cx="384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7" name="Freihand 66">
                  <a:extLst>
                    <a:ext uri="{FF2B5EF4-FFF2-40B4-BE49-F238E27FC236}">
                      <a16:creationId xmlns:a16="http://schemas.microsoft.com/office/drawing/2014/main" id="{3F43B4E4-3CA2-3CAB-362C-56967C82785A}"/>
                    </a:ext>
                  </a:extLst>
                </p14:cNvPr>
                <p14:cNvContentPartPr/>
                <p14:nvPr/>
              </p14:nvContentPartPr>
              <p14:xfrm>
                <a:off x="8031764" y="2546182"/>
                <a:ext cx="27360" cy="20520"/>
              </p14:xfrm>
            </p:contentPart>
          </mc:Choice>
          <mc:Fallback>
            <p:pic>
              <p:nvPicPr>
                <p:cNvPr id="67" name="Freihand 66">
                  <a:extLst>
                    <a:ext uri="{FF2B5EF4-FFF2-40B4-BE49-F238E27FC236}">
                      <a16:creationId xmlns:a16="http://schemas.microsoft.com/office/drawing/2014/main" id="{3F43B4E4-3CA2-3CAB-362C-56967C82785A}"/>
                    </a:ext>
                  </a:extLst>
                </p:cNvPr>
                <p:cNvPicPr/>
                <p:nvPr/>
              </p:nvPicPr>
              <p:blipFill>
                <a:blip r:embed="rId90"/>
                <a:stretch>
                  <a:fillRect/>
                </a:stretch>
              </p:blipFill>
              <p:spPr>
                <a:xfrm>
                  <a:off x="8022764" y="2537542"/>
                  <a:ext cx="45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8" name="Freihand 67">
                  <a:extLst>
                    <a:ext uri="{FF2B5EF4-FFF2-40B4-BE49-F238E27FC236}">
                      <a16:creationId xmlns:a16="http://schemas.microsoft.com/office/drawing/2014/main" id="{121A2C4B-02E3-8049-DDC8-A5A656E35436}"/>
                    </a:ext>
                  </a:extLst>
                </p14:cNvPr>
                <p14:cNvContentPartPr/>
                <p14:nvPr/>
              </p14:nvContentPartPr>
              <p14:xfrm>
                <a:off x="8098724" y="2580022"/>
                <a:ext cx="226800" cy="43200"/>
              </p14:xfrm>
            </p:contentPart>
          </mc:Choice>
          <mc:Fallback>
            <p:pic>
              <p:nvPicPr>
                <p:cNvPr id="68" name="Freihand 67">
                  <a:extLst>
                    <a:ext uri="{FF2B5EF4-FFF2-40B4-BE49-F238E27FC236}">
                      <a16:creationId xmlns:a16="http://schemas.microsoft.com/office/drawing/2014/main" id="{121A2C4B-02E3-8049-DDC8-A5A656E35436}"/>
                    </a:ext>
                  </a:extLst>
                </p:cNvPr>
                <p:cNvPicPr/>
                <p:nvPr/>
              </p:nvPicPr>
              <p:blipFill>
                <a:blip r:embed="rId92"/>
                <a:stretch>
                  <a:fillRect/>
                </a:stretch>
              </p:blipFill>
              <p:spPr>
                <a:xfrm>
                  <a:off x="8089724" y="2571022"/>
                  <a:ext cx="244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9" name="Freihand 68">
                  <a:extLst>
                    <a:ext uri="{FF2B5EF4-FFF2-40B4-BE49-F238E27FC236}">
                      <a16:creationId xmlns:a16="http://schemas.microsoft.com/office/drawing/2014/main" id="{3EB3ECAB-107E-7704-8F88-3AF286A35B14}"/>
                    </a:ext>
                  </a:extLst>
                </p14:cNvPr>
                <p14:cNvContentPartPr/>
                <p14:nvPr/>
              </p14:nvContentPartPr>
              <p14:xfrm>
                <a:off x="8494004" y="2427022"/>
                <a:ext cx="452880" cy="326880"/>
              </p14:xfrm>
            </p:contentPart>
          </mc:Choice>
          <mc:Fallback>
            <p:pic>
              <p:nvPicPr>
                <p:cNvPr id="69" name="Freihand 68">
                  <a:extLst>
                    <a:ext uri="{FF2B5EF4-FFF2-40B4-BE49-F238E27FC236}">
                      <a16:creationId xmlns:a16="http://schemas.microsoft.com/office/drawing/2014/main" id="{3EB3ECAB-107E-7704-8F88-3AF286A35B14}"/>
                    </a:ext>
                  </a:extLst>
                </p:cNvPr>
                <p:cNvPicPr/>
                <p:nvPr/>
              </p:nvPicPr>
              <p:blipFill>
                <a:blip r:embed="rId94"/>
                <a:stretch>
                  <a:fillRect/>
                </a:stretch>
              </p:blipFill>
              <p:spPr>
                <a:xfrm>
                  <a:off x="8485004" y="2418382"/>
                  <a:ext cx="4705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0" name="Freihand 69">
                  <a:extLst>
                    <a:ext uri="{FF2B5EF4-FFF2-40B4-BE49-F238E27FC236}">
                      <a16:creationId xmlns:a16="http://schemas.microsoft.com/office/drawing/2014/main" id="{2178C6D4-30FB-DF64-1F6E-FF22E0E2620A}"/>
                    </a:ext>
                  </a:extLst>
                </p14:cNvPr>
                <p14:cNvContentPartPr/>
                <p14:nvPr/>
              </p14:nvContentPartPr>
              <p14:xfrm>
                <a:off x="8774804" y="2411182"/>
                <a:ext cx="5040" cy="10800"/>
              </p14:xfrm>
            </p:contentPart>
          </mc:Choice>
          <mc:Fallback>
            <p:pic>
              <p:nvPicPr>
                <p:cNvPr id="70" name="Freihand 69">
                  <a:extLst>
                    <a:ext uri="{FF2B5EF4-FFF2-40B4-BE49-F238E27FC236}">
                      <a16:creationId xmlns:a16="http://schemas.microsoft.com/office/drawing/2014/main" id="{2178C6D4-30FB-DF64-1F6E-FF22E0E2620A}"/>
                    </a:ext>
                  </a:extLst>
                </p:cNvPr>
                <p:cNvPicPr/>
                <p:nvPr/>
              </p:nvPicPr>
              <p:blipFill>
                <a:blip r:embed="rId96"/>
                <a:stretch>
                  <a:fillRect/>
                </a:stretch>
              </p:blipFill>
              <p:spPr>
                <a:xfrm>
                  <a:off x="8765804" y="2402182"/>
                  <a:ext cx="2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1" name="Freihand 70">
                  <a:extLst>
                    <a:ext uri="{FF2B5EF4-FFF2-40B4-BE49-F238E27FC236}">
                      <a16:creationId xmlns:a16="http://schemas.microsoft.com/office/drawing/2014/main" id="{CCD0626B-D384-15C2-1403-3A675D64C313}"/>
                    </a:ext>
                  </a:extLst>
                </p14:cNvPr>
                <p14:cNvContentPartPr/>
                <p14:nvPr/>
              </p14:nvContentPartPr>
              <p14:xfrm>
                <a:off x="9162884" y="2518462"/>
                <a:ext cx="186840" cy="150840"/>
              </p14:xfrm>
            </p:contentPart>
          </mc:Choice>
          <mc:Fallback>
            <p:pic>
              <p:nvPicPr>
                <p:cNvPr id="71" name="Freihand 70">
                  <a:extLst>
                    <a:ext uri="{FF2B5EF4-FFF2-40B4-BE49-F238E27FC236}">
                      <a16:creationId xmlns:a16="http://schemas.microsoft.com/office/drawing/2014/main" id="{CCD0626B-D384-15C2-1403-3A675D64C313}"/>
                    </a:ext>
                  </a:extLst>
                </p:cNvPr>
                <p:cNvPicPr/>
                <p:nvPr/>
              </p:nvPicPr>
              <p:blipFill>
                <a:blip r:embed="rId98"/>
                <a:stretch>
                  <a:fillRect/>
                </a:stretch>
              </p:blipFill>
              <p:spPr>
                <a:xfrm>
                  <a:off x="9153884" y="2509822"/>
                  <a:ext cx="204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1C001C1A-2E55-6273-9DA4-1FC0E1D810DB}"/>
                    </a:ext>
                  </a:extLst>
                </p14:cNvPr>
                <p14:cNvContentPartPr/>
                <p14:nvPr/>
              </p14:nvContentPartPr>
              <p14:xfrm>
                <a:off x="9400484" y="2547622"/>
                <a:ext cx="526320" cy="101160"/>
              </p14:xfrm>
            </p:contentPart>
          </mc:Choice>
          <mc:Fallback>
            <p:pic>
              <p:nvPicPr>
                <p:cNvPr id="72" name="Freihand 71">
                  <a:extLst>
                    <a:ext uri="{FF2B5EF4-FFF2-40B4-BE49-F238E27FC236}">
                      <a16:creationId xmlns:a16="http://schemas.microsoft.com/office/drawing/2014/main" id="{1C001C1A-2E55-6273-9DA4-1FC0E1D810DB}"/>
                    </a:ext>
                  </a:extLst>
                </p:cNvPr>
                <p:cNvPicPr/>
                <p:nvPr/>
              </p:nvPicPr>
              <p:blipFill>
                <a:blip r:embed="rId100"/>
                <a:stretch>
                  <a:fillRect/>
                </a:stretch>
              </p:blipFill>
              <p:spPr>
                <a:xfrm>
                  <a:off x="9391844" y="2538982"/>
                  <a:ext cx="543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790F7AC6-C374-8488-C470-74430D0F82DF}"/>
                    </a:ext>
                  </a:extLst>
                </p14:cNvPr>
                <p14:cNvContentPartPr/>
                <p14:nvPr/>
              </p14:nvContentPartPr>
              <p14:xfrm>
                <a:off x="9927524" y="2484982"/>
                <a:ext cx="8640" cy="18000"/>
              </p14:xfrm>
            </p:contentPart>
          </mc:Choice>
          <mc:Fallback>
            <p:pic>
              <p:nvPicPr>
                <p:cNvPr id="73" name="Freihand 72">
                  <a:extLst>
                    <a:ext uri="{FF2B5EF4-FFF2-40B4-BE49-F238E27FC236}">
                      <a16:creationId xmlns:a16="http://schemas.microsoft.com/office/drawing/2014/main" id="{790F7AC6-C374-8488-C470-74430D0F82DF}"/>
                    </a:ext>
                  </a:extLst>
                </p:cNvPr>
                <p:cNvPicPr/>
                <p:nvPr/>
              </p:nvPicPr>
              <p:blipFill>
                <a:blip r:embed="rId102"/>
                <a:stretch>
                  <a:fillRect/>
                </a:stretch>
              </p:blipFill>
              <p:spPr>
                <a:xfrm>
                  <a:off x="9918524" y="2475982"/>
                  <a:ext cx="26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4" name="Freihand 73">
                  <a:extLst>
                    <a:ext uri="{FF2B5EF4-FFF2-40B4-BE49-F238E27FC236}">
                      <a16:creationId xmlns:a16="http://schemas.microsoft.com/office/drawing/2014/main" id="{3B39684A-3AD1-1141-80DA-A35134B49F7B}"/>
                    </a:ext>
                  </a:extLst>
                </p14:cNvPr>
                <p14:cNvContentPartPr/>
                <p14:nvPr/>
              </p14:nvContentPartPr>
              <p14:xfrm>
                <a:off x="10011764" y="2558062"/>
                <a:ext cx="89280" cy="55800"/>
              </p14:xfrm>
            </p:contentPart>
          </mc:Choice>
          <mc:Fallback>
            <p:pic>
              <p:nvPicPr>
                <p:cNvPr id="74" name="Freihand 73">
                  <a:extLst>
                    <a:ext uri="{FF2B5EF4-FFF2-40B4-BE49-F238E27FC236}">
                      <a16:creationId xmlns:a16="http://schemas.microsoft.com/office/drawing/2014/main" id="{3B39684A-3AD1-1141-80DA-A35134B49F7B}"/>
                    </a:ext>
                  </a:extLst>
                </p:cNvPr>
                <p:cNvPicPr/>
                <p:nvPr/>
              </p:nvPicPr>
              <p:blipFill>
                <a:blip r:embed="rId104"/>
                <a:stretch>
                  <a:fillRect/>
                </a:stretch>
              </p:blipFill>
              <p:spPr>
                <a:xfrm>
                  <a:off x="10003124" y="2549422"/>
                  <a:ext cx="106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5" name="Freihand 74">
                  <a:extLst>
                    <a:ext uri="{FF2B5EF4-FFF2-40B4-BE49-F238E27FC236}">
                      <a16:creationId xmlns:a16="http://schemas.microsoft.com/office/drawing/2014/main" id="{F6A0AA6A-A50A-10E1-78F2-A3C203E71945}"/>
                    </a:ext>
                  </a:extLst>
                </p14:cNvPr>
                <p14:cNvContentPartPr/>
                <p14:nvPr/>
              </p14:nvContentPartPr>
              <p14:xfrm>
                <a:off x="10255124" y="2544742"/>
                <a:ext cx="122760" cy="39960"/>
              </p14:xfrm>
            </p:contentPart>
          </mc:Choice>
          <mc:Fallback>
            <p:pic>
              <p:nvPicPr>
                <p:cNvPr id="75" name="Freihand 74">
                  <a:extLst>
                    <a:ext uri="{FF2B5EF4-FFF2-40B4-BE49-F238E27FC236}">
                      <a16:creationId xmlns:a16="http://schemas.microsoft.com/office/drawing/2014/main" id="{F6A0AA6A-A50A-10E1-78F2-A3C203E71945}"/>
                    </a:ext>
                  </a:extLst>
                </p:cNvPr>
                <p:cNvPicPr/>
                <p:nvPr/>
              </p:nvPicPr>
              <p:blipFill>
                <a:blip r:embed="rId106"/>
                <a:stretch>
                  <a:fillRect/>
                </a:stretch>
              </p:blipFill>
              <p:spPr>
                <a:xfrm>
                  <a:off x="10246124" y="2536102"/>
                  <a:ext cx="140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6" name="Freihand 75">
                  <a:extLst>
                    <a:ext uri="{FF2B5EF4-FFF2-40B4-BE49-F238E27FC236}">
                      <a16:creationId xmlns:a16="http://schemas.microsoft.com/office/drawing/2014/main" id="{AA374DDA-70A6-79CA-72B6-B2D68B08AA37}"/>
                    </a:ext>
                  </a:extLst>
                </p14:cNvPr>
                <p14:cNvContentPartPr/>
                <p14:nvPr/>
              </p14:nvContentPartPr>
              <p14:xfrm>
                <a:off x="10544204" y="2491822"/>
                <a:ext cx="185760" cy="122040"/>
              </p14:xfrm>
            </p:contentPart>
          </mc:Choice>
          <mc:Fallback>
            <p:pic>
              <p:nvPicPr>
                <p:cNvPr id="76" name="Freihand 75">
                  <a:extLst>
                    <a:ext uri="{FF2B5EF4-FFF2-40B4-BE49-F238E27FC236}">
                      <a16:creationId xmlns:a16="http://schemas.microsoft.com/office/drawing/2014/main" id="{AA374DDA-70A6-79CA-72B6-B2D68B08AA37}"/>
                    </a:ext>
                  </a:extLst>
                </p:cNvPr>
                <p:cNvPicPr/>
                <p:nvPr/>
              </p:nvPicPr>
              <p:blipFill>
                <a:blip r:embed="rId108"/>
                <a:stretch>
                  <a:fillRect/>
                </a:stretch>
              </p:blipFill>
              <p:spPr>
                <a:xfrm>
                  <a:off x="10535204" y="2482822"/>
                  <a:ext cx="203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3D312839-1C4A-F2E5-4D9A-F487F2D15CE3}"/>
                    </a:ext>
                  </a:extLst>
                </p14:cNvPr>
                <p14:cNvContentPartPr/>
                <p14:nvPr/>
              </p14:nvContentPartPr>
              <p14:xfrm>
                <a:off x="7990004" y="2460142"/>
                <a:ext cx="552960" cy="81000"/>
              </p14:xfrm>
            </p:contentPart>
          </mc:Choice>
          <mc:Fallback>
            <p:pic>
              <p:nvPicPr>
                <p:cNvPr id="79" name="Freihand 78">
                  <a:extLst>
                    <a:ext uri="{FF2B5EF4-FFF2-40B4-BE49-F238E27FC236}">
                      <a16:creationId xmlns:a16="http://schemas.microsoft.com/office/drawing/2014/main" id="{3D312839-1C4A-F2E5-4D9A-F487F2D15CE3}"/>
                    </a:ext>
                  </a:extLst>
                </p:cNvPr>
                <p:cNvPicPr/>
                <p:nvPr/>
              </p:nvPicPr>
              <p:blipFill>
                <a:blip r:embed="rId110"/>
                <a:stretch>
                  <a:fillRect/>
                </a:stretch>
              </p:blipFill>
              <p:spPr>
                <a:xfrm>
                  <a:off x="7981004" y="2451502"/>
                  <a:ext cx="570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0" name="Freihand 79">
                  <a:extLst>
                    <a:ext uri="{FF2B5EF4-FFF2-40B4-BE49-F238E27FC236}">
                      <a16:creationId xmlns:a16="http://schemas.microsoft.com/office/drawing/2014/main" id="{93FD5D92-CCF9-A6E5-5EE8-E2F2D713FFFE}"/>
                    </a:ext>
                  </a:extLst>
                </p14:cNvPr>
                <p14:cNvContentPartPr/>
                <p14:nvPr/>
              </p14:nvContentPartPr>
              <p14:xfrm>
                <a:off x="8506964" y="2356822"/>
                <a:ext cx="528840" cy="156240"/>
              </p14:xfrm>
            </p:contentPart>
          </mc:Choice>
          <mc:Fallback>
            <p:pic>
              <p:nvPicPr>
                <p:cNvPr id="80" name="Freihand 79">
                  <a:extLst>
                    <a:ext uri="{FF2B5EF4-FFF2-40B4-BE49-F238E27FC236}">
                      <a16:creationId xmlns:a16="http://schemas.microsoft.com/office/drawing/2014/main" id="{93FD5D92-CCF9-A6E5-5EE8-E2F2D713FFFE}"/>
                    </a:ext>
                  </a:extLst>
                </p:cNvPr>
                <p:cNvPicPr/>
                <p:nvPr/>
              </p:nvPicPr>
              <p:blipFill>
                <a:blip r:embed="rId112"/>
                <a:stretch>
                  <a:fillRect/>
                </a:stretch>
              </p:blipFill>
              <p:spPr>
                <a:xfrm>
                  <a:off x="8497964" y="2348182"/>
                  <a:ext cx="546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3F292A80-A991-EA05-334A-4E83572C0E04}"/>
                    </a:ext>
                  </a:extLst>
                </p14:cNvPr>
                <p14:cNvContentPartPr/>
                <p14:nvPr/>
              </p14:nvContentPartPr>
              <p14:xfrm>
                <a:off x="8378084" y="2517382"/>
                <a:ext cx="147600" cy="93600"/>
              </p14:xfrm>
            </p:contentPart>
          </mc:Choice>
          <mc:Fallback>
            <p:pic>
              <p:nvPicPr>
                <p:cNvPr id="81" name="Freihand 80">
                  <a:extLst>
                    <a:ext uri="{FF2B5EF4-FFF2-40B4-BE49-F238E27FC236}">
                      <a16:creationId xmlns:a16="http://schemas.microsoft.com/office/drawing/2014/main" id="{3F292A80-A991-EA05-334A-4E83572C0E04}"/>
                    </a:ext>
                  </a:extLst>
                </p:cNvPr>
                <p:cNvPicPr/>
                <p:nvPr/>
              </p:nvPicPr>
              <p:blipFill>
                <a:blip r:embed="rId114"/>
                <a:stretch>
                  <a:fillRect/>
                </a:stretch>
              </p:blipFill>
              <p:spPr>
                <a:xfrm>
                  <a:off x="8369084" y="2508742"/>
                  <a:ext cx="165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F2599A97-3858-3645-CC50-7125E0786AF6}"/>
                    </a:ext>
                  </a:extLst>
                </p14:cNvPr>
                <p14:cNvContentPartPr/>
                <p14:nvPr/>
              </p14:nvContentPartPr>
              <p14:xfrm>
                <a:off x="7908284" y="1991782"/>
                <a:ext cx="1388880" cy="553320"/>
              </p14:xfrm>
            </p:contentPart>
          </mc:Choice>
          <mc:Fallback>
            <p:pic>
              <p:nvPicPr>
                <p:cNvPr id="83" name="Freihand 82">
                  <a:extLst>
                    <a:ext uri="{FF2B5EF4-FFF2-40B4-BE49-F238E27FC236}">
                      <a16:creationId xmlns:a16="http://schemas.microsoft.com/office/drawing/2014/main" id="{F2599A97-3858-3645-CC50-7125E0786AF6}"/>
                    </a:ext>
                  </a:extLst>
                </p:cNvPr>
                <p:cNvPicPr/>
                <p:nvPr/>
              </p:nvPicPr>
              <p:blipFill>
                <a:blip r:embed="rId116"/>
                <a:stretch>
                  <a:fillRect/>
                </a:stretch>
              </p:blipFill>
              <p:spPr>
                <a:xfrm>
                  <a:off x="7899644" y="1982782"/>
                  <a:ext cx="14065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BE793126-AF9C-C618-A5CF-99349CDDBEEB}"/>
                    </a:ext>
                  </a:extLst>
                </p14:cNvPr>
                <p14:cNvContentPartPr/>
                <p14:nvPr/>
              </p14:nvContentPartPr>
              <p14:xfrm>
                <a:off x="9012404" y="1482022"/>
                <a:ext cx="1221840" cy="559080"/>
              </p14:xfrm>
            </p:contentPart>
          </mc:Choice>
          <mc:Fallback>
            <p:pic>
              <p:nvPicPr>
                <p:cNvPr id="84" name="Freihand 83">
                  <a:extLst>
                    <a:ext uri="{FF2B5EF4-FFF2-40B4-BE49-F238E27FC236}">
                      <a16:creationId xmlns:a16="http://schemas.microsoft.com/office/drawing/2014/main" id="{BE793126-AF9C-C618-A5CF-99349CDDBEEB}"/>
                    </a:ext>
                  </a:extLst>
                </p:cNvPr>
                <p:cNvPicPr/>
                <p:nvPr/>
              </p:nvPicPr>
              <p:blipFill>
                <a:blip r:embed="rId118"/>
                <a:stretch>
                  <a:fillRect/>
                </a:stretch>
              </p:blipFill>
              <p:spPr>
                <a:xfrm>
                  <a:off x="9003764" y="1473022"/>
                  <a:ext cx="123948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6" name="Freihand 85">
                  <a:extLst>
                    <a:ext uri="{FF2B5EF4-FFF2-40B4-BE49-F238E27FC236}">
                      <a16:creationId xmlns:a16="http://schemas.microsoft.com/office/drawing/2014/main" id="{4ED8974C-69CD-277D-FB47-94E67297B50F}"/>
                    </a:ext>
                  </a:extLst>
                </p14:cNvPr>
                <p14:cNvContentPartPr/>
                <p14:nvPr/>
              </p14:nvContentPartPr>
              <p14:xfrm>
                <a:off x="10371764" y="1400302"/>
                <a:ext cx="185040" cy="11880"/>
              </p14:xfrm>
            </p:contentPart>
          </mc:Choice>
          <mc:Fallback>
            <p:pic>
              <p:nvPicPr>
                <p:cNvPr id="86" name="Freihand 85">
                  <a:extLst>
                    <a:ext uri="{FF2B5EF4-FFF2-40B4-BE49-F238E27FC236}">
                      <a16:creationId xmlns:a16="http://schemas.microsoft.com/office/drawing/2014/main" id="{4ED8974C-69CD-277D-FB47-94E67297B50F}"/>
                    </a:ext>
                  </a:extLst>
                </p:cNvPr>
                <p:cNvPicPr/>
                <p:nvPr/>
              </p:nvPicPr>
              <p:blipFill>
                <a:blip r:embed="rId120"/>
                <a:stretch>
                  <a:fillRect/>
                </a:stretch>
              </p:blipFill>
              <p:spPr>
                <a:xfrm>
                  <a:off x="10362764" y="1391662"/>
                  <a:ext cx="202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44190550-B92B-FE98-1729-DBD5B2109999}"/>
                    </a:ext>
                  </a:extLst>
                </p14:cNvPr>
                <p14:cNvContentPartPr/>
                <p14:nvPr/>
              </p14:nvContentPartPr>
              <p14:xfrm>
                <a:off x="10405244" y="1435582"/>
                <a:ext cx="190800" cy="14400"/>
              </p14:xfrm>
            </p:contentPart>
          </mc:Choice>
          <mc:Fallback>
            <p:pic>
              <p:nvPicPr>
                <p:cNvPr id="87" name="Freihand 86">
                  <a:extLst>
                    <a:ext uri="{FF2B5EF4-FFF2-40B4-BE49-F238E27FC236}">
                      <a16:creationId xmlns:a16="http://schemas.microsoft.com/office/drawing/2014/main" id="{44190550-B92B-FE98-1729-DBD5B2109999}"/>
                    </a:ext>
                  </a:extLst>
                </p:cNvPr>
                <p:cNvPicPr/>
                <p:nvPr/>
              </p:nvPicPr>
              <p:blipFill>
                <a:blip r:embed="rId122"/>
                <a:stretch>
                  <a:fillRect/>
                </a:stretch>
              </p:blipFill>
              <p:spPr>
                <a:xfrm>
                  <a:off x="10396244" y="1426582"/>
                  <a:ext cx="208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D6750F21-6022-E2E2-D4B3-32812303032D}"/>
                    </a:ext>
                  </a:extLst>
                </p14:cNvPr>
                <p14:cNvContentPartPr/>
                <p14:nvPr/>
              </p14:nvContentPartPr>
              <p14:xfrm>
                <a:off x="10763444" y="1309582"/>
                <a:ext cx="279720" cy="164880"/>
              </p14:xfrm>
            </p:contentPart>
          </mc:Choice>
          <mc:Fallback>
            <p:pic>
              <p:nvPicPr>
                <p:cNvPr id="88" name="Freihand 87">
                  <a:extLst>
                    <a:ext uri="{FF2B5EF4-FFF2-40B4-BE49-F238E27FC236}">
                      <a16:creationId xmlns:a16="http://schemas.microsoft.com/office/drawing/2014/main" id="{D6750F21-6022-E2E2-D4B3-32812303032D}"/>
                    </a:ext>
                  </a:extLst>
                </p:cNvPr>
                <p:cNvPicPr/>
                <p:nvPr/>
              </p:nvPicPr>
              <p:blipFill>
                <a:blip r:embed="rId124"/>
                <a:stretch>
                  <a:fillRect/>
                </a:stretch>
              </p:blipFill>
              <p:spPr>
                <a:xfrm>
                  <a:off x="10754444" y="1300582"/>
                  <a:ext cx="297360" cy="182520"/>
                </a:xfrm>
                <a:prstGeom prst="rect">
                  <a:avLst/>
                </a:prstGeom>
              </p:spPr>
            </p:pic>
          </mc:Fallback>
        </mc:AlternateContent>
      </p:grpSp>
      <p:grpSp>
        <p:nvGrpSpPr>
          <p:cNvPr id="98" name="Gruppieren 97">
            <a:extLst>
              <a:ext uri="{FF2B5EF4-FFF2-40B4-BE49-F238E27FC236}">
                <a16:creationId xmlns:a16="http://schemas.microsoft.com/office/drawing/2014/main" id="{C7C3F55F-3296-09B2-296F-690F50C6792C}"/>
              </a:ext>
            </a:extLst>
          </p:cNvPr>
          <p:cNvGrpSpPr/>
          <p:nvPr/>
        </p:nvGrpSpPr>
        <p:grpSpPr>
          <a:xfrm>
            <a:off x="10401284" y="574462"/>
            <a:ext cx="1666440" cy="466200"/>
            <a:chOff x="10401284" y="574462"/>
            <a:chExt cx="1666440" cy="466200"/>
          </a:xfrm>
        </p:grpSpPr>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DE5F9D19-4362-7050-0A26-B2C56EC0C914}"/>
                    </a:ext>
                  </a:extLst>
                </p14:cNvPr>
                <p14:cNvContentPartPr/>
                <p14:nvPr/>
              </p14:nvContentPartPr>
              <p14:xfrm>
                <a:off x="10401284" y="962182"/>
                <a:ext cx="280800" cy="78480"/>
              </p14:xfrm>
            </p:contentPart>
          </mc:Choice>
          <mc:Fallback>
            <p:pic>
              <p:nvPicPr>
                <p:cNvPr id="90" name="Freihand 89">
                  <a:extLst>
                    <a:ext uri="{FF2B5EF4-FFF2-40B4-BE49-F238E27FC236}">
                      <a16:creationId xmlns:a16="http://schemas.microsoft.com/office/drawing/2014/main" id="{DE5F9D19-4362-7050-0A26-B2C56EC0C914}"/>
                    </a:ext>
                  </a:extLst>
                </p:cNvPr>
                <p:cNvPicPr/>
                <p:nvPr/>
              </p:nvPicPr>
              <p:blipFill>
                <a:blip r:embed="rId126"/>
                <a:stretch>
                  <a:fillRect/>
                </a:stretch>
              </p:blipFill>
              <p:spPr>
                <a:xfrm>
                  <a:off x="10392644" y="953542"/>
                  <a:ext cx="298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D1A8FAED-98E2-17DD-A9C3-3489BF083525}"/>
                    </a:ext>
                  </a:extLst>
                </p14:cNvPr>
                <p14:cNvContentPartPr/>
                <p14:nvPr/>
              </p14:nvContentPartPr>
              <p14:xfrm>
                <a:off x="10662284" y="843022"/>
                <a:ext cx="22680" cy="10800"/>
              </p14:xfrm>
            </p:contentPart>
          </mc:Choice>
          <mc:Fallback>
            <p:pic>
              <p:nvPicPr>
                <p:cNvPr id="91" name="Freihand 90">
                  <a:extLst>
                    <a:ext uri="{FF2B5EF4-FFF2-40B4-BE49-F238E27FC236}">
                      <a16:creationId xmlns:a16="http://schemas.microsoft.com/office/drawing/2014/main" id="{D1A8FAED-98E2-17DD-A9C3-3489BF083525}"/>
                    </a:ext>
                  </a:extLst>
                </p:cNvPr>
                <p:cNvPicPr/>
                <p:nvPr/>
              </p:nvPicPr>
              <p:blipFill>
                <a:blip r:embed="rId128"/>
                <a:stretch>
                  <a:fillRect/>
                </a:stretch>
              </p:blipFill>
              <p:spPr>
                <a:xfrm>
                  <a:off x="10653284" y="834382"/>
                  <a:ext cx="4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D7E855AE-33A6-C00D-76F0-632D6FD1B086}"/>
                    </a:ext>
                  </a:extLst>
                </p14:cNvPr>
                <p14:cNvContentPartPr/>
                <p14:nvPr/>
              </p14:nvContentPartPr>
              <p14:xfrm>
                <a:off x="10867124" y="816022"/>
                <a:ext cx="100800" cy="139680"/>
              </p14:xfrm>
            </p:contentPart>
          </mc:Choice>
          <mc:Fallback>
            <p:pic>
              <p:nvPicPr>
                <p:cNvPr id="92" name="Freihand 91">
                  <a:extLst>
                    <a:ext uri="{FF2B5EF4-FFF2-40B4-BE49-F238E27FC236}">
                      <a16:creationId xmlns:a16="http://schemas.microsoft.com/office/drawing/2014/main" id="{D7E855AE-33A6-C00D-76F0-632D6FD1B086}"/>
                    </a:ext>
                  </a:extLst>
                </p:cNvPr>
                <p:cNvPicPr/>
                <p:nvPr/>
              </p:nvPicPr>
              <p:blipFill>
                <a:blip r:embed="rId130"/>
                <a:stretch>
                  <a:fillRect/>
                </a:stretch>
              </p:blipFill>
              <p:spPr>
                <a:xfrm>
                  <a:off x="10858484" y="807382"/>
                  <a:ext cx="118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3" name="Freihand 92">
                  <a:extLst>
                    <a:ext uri="{FF2B5EF4-FFF2-40B4-BE49-F238E27FC236}">
                      <a16:creationId xmlns:a16="http://schemas.microsoft.com/office/drawing/2014/main" id="{FE34CE7D-E9AA-5AF4-6CAF-FD12E0F418CF}"/>
                    </a:ext>
                  </a:extLst>
                </p14:cNvPr>
                <p14:cNvContentPartPr/>
                <p14:nvPr/>
              </p14:nvContentPartPr>
              <p14:xfrm>
                <a:off x="11010044" y="823582"/>
                <a:ext cx="100800" cy="192240"/>
              </p14:xfrm>
            </p:contentPart>
          </mc:Choice>
          <mc:Fallback>
            <p:pic>
              <p:nvPicPr>
                <p:cNvPr id="93" name="Freihand 92">
                  <a:extLst>
                    <a:ext uri="{FF2B5EF4-FFF2-40B4-BE49-F238E27FC236}">
                      <a16:creationId xmlns:a16="http://schemas.microsoft.com/office/drawing/2014/main" id="{FE34CE7D-E9AA-5AF4-6CAF-FD12E0F418CF}"/>
                    </a:ext>
                  </a:extLst>
                </p:cNvPr>
                <p:cNvPicPr/>
                <p:nvPr/>
              </p:nvPicPr>
              <p:blipFill>
                <a:blip r:embed="rId132"/>
                <a:stretch>
                  <a:fillRect/>
                </a:stretch>
              </p:blipFill>
              <p:spPr>
                <a:xfrm>
                  <a:off x="11001044" y="814582"/>
                  <a:ext cx="118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4" name="Freihand 93">
                  <a:extLst>
                    <a:ext uri="{FF2B5EF4-FFF2-40B4-BE49-F238E27FC236}">
                      <a16:creationId xmlns:a16="http://schemas.microsoft.com/office/drawing/2014/main" id="{B88C54C6-0F26-52D7-83A0-50A47D32ACDB}"/>
                    </a:ext>
                  </a:extLst>
                </p14:cNvPr>
                <p14:cNvContentPartPr/>
                <p14:nvPr/>
              </p14:nvContentPartPr>
              <p14:xfrm>
                <a:off x="11200124" y="715942"/>
                <a:ext cx="381600" cy="215640"/>
              </p14:xfrm>
            </p:contentPart>
          </mc:Choice>
          <mc:Fallback>
            <p:pic>
              <p:nvPicPr>
                <p:cNvPr id="94" name="Freihand 93">
                  <a:extLst>
                    <a:ext uri="{FF2B5EF4-FFF2-40B4-BE49-F238E27FC236}">
                      <a16:creationId xmlns:a16="http://schemas.microsoft.com/office/drawing/2014/main" id="{B88C54C6-0F26-52D7-83A0-50A47D32ACDB}"/>
                    </a:ext>
                  </a:extLst>
                </p:cNvPr>
                <p:cNvPicPr/>
                <p:nvPr/>
              </p:nvPicPr>
              <p:blipFill>
                <a:blip r:embed="rId134"/>
                <a:stretch>
                  <a:fillRect/>
                </a:stretch>
              </p:blipFill>
              <p:spPr>
                <a:xfrm>
                  <a:off x="11191124" y="706942"/>
                  <a:ext cx="399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5" name="Freihand 94">
                  <a:extLst>
                    <a:ext uri="{FF2B5EF4-FFF2-40B4-BE49-F238E27FC236}">
                      <a16:creationId xmlns:a16="http://schemas.microsoft.com/office/drawing/2014/main" id="{103B5EFF-E8B7-827E-78EE-E9668ED101DB}"/>
                    </a:ext>
                  </a:extLst>
                </p14:cNvPr>
                <p14:cNvContentPartPr/>
                <p14:nvPr/>
              </p14:nvContentPartPr>
              <p14:xfrm>
                <a:off x="11523764" y="724942"/>
                <a:ext cx="19440" cy="10800"/>
              </p14:xfrm>
            </p:contentPart>
          </mc:Choice>
          <mc:Fallback>
            <p:pic>
              <p:nvPicPr>
                <p:cNvPr id="95" name="Freihand 94">
                  <a:extLst>
                    <a:ext uri="{FF2B5EF4-FFF2-40B4-BE49-F238E27FC236}">
                      <a16:creationId xmlns:a16="http://schemas.microsoft.com/office/drawing/2014/main" id="{103B5EFF-E8B7-827E-78EE-E9668ED101DB}"/>
                    </a:ext>
                  </a:extLst>
                </p:cNvPr>
                <p:cNvPicPr/>
                <p:nvPr/>
              </p:nvPicPr>
              <p:blipFill>
                <a:blip r:embed="rId136"/>
                <a:stretch>
                  <a:fillRect/>
                </a:stretch>
              </p:blipFill>
              <p:spPr>
                <a:xfrm>
                  <a:off x="11515124" y="716302"/>
                  <a:ext cx="37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6" name="Freihand 95">
                  <a:extLst>
                    <a:ext uri="{FF2B5EF4-FFF2-40B4-BE49-F238E27FC236}">
                      <a16:creationId xmlns:a16="http://schemas.microsoft.com/office/drawing/2014/main" id="{78AD43A4-C423-1651-FA9B-810D4195F195}"/>
                    </a:ext>
                  </a:extLst>
                </p14:cNvPr>
                <p14:cNvContentPartPr/>
                <p14:nvPr/>
              </p14:nvContentPartPr>
              <p14:xfrm>
                <a:off x="11623844" y="788302"/>
                <a:ext cx="335160" cy="95760"/>
              </p14:xfrm>
            </p:contentPart>
          </mc:Choice>
          <mc:Fallback>
            <p:pic>
              <p:nvPicPr>
                <p:cNvPr id="96" name="Freihand 95">
                  <a:extLst>
                    <a:ext uri="{FF2B5EF4-FFF2-40B4-BE49-F238E27FC236}">
                      <a16:creationId xmlns:a16="http://schemas.microsoft.com/office/drawing/2014/main" id="{78AD43A4-C423-1651-FA9B-810D4195F195}"/>
                    </a:ext>
                  </a:extLst>
                </p:cNvPr>
                <p:cNvPicPr/>
                <p:nvPr/>
              </p:nvPicPr>
              <p:blipFill>
                <a:blip r:embed="rId138"/>
                <a:stretch>
                  <a:fillRect/>
                </a:stretch>
              </p:blipFill>
              <p:spPr>
                <a:xfrm>
                  <a:off x="11615204" y="779662"/>
                  <a:ext cx="352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20C81820-A7D5-DCF6-483E-B6153605A0DA}"/>
                    </a:ext>
                  </a:extLst>
                </p14:cNvPr>
                <p14:cNvContentPartPr/>
                <p14:nvPr/>
              </p14:nvContentPartPr>
              <p14:xfrm>
                <a:off x="12032444" y="574462"/>
                <a:ext cx="35280" cy="348120"/>
              </p14:xfrm>
            </p:contentPart>
          </mc:Choice>
          <mc:Fallback>
            <p:pic>
              <p:nvPicPr>
                <p:cNvPr id="97" name="Freihand 96">
                  <a:extLst>
                    <a:ext uri="{FF2B5EF4-FFF2-40B4-BE49-F238E27FC236}">
                      <a16:creationId xmlns:a16="http://schemas.microsoft.com/office/drawing/2014/main" id="{20C81820-A7D5-DCF6-483E-B6153605A0DA}"/>
                    </a:ext>
                  </a:extLst>
                </p:cNvPr>
                <p:cNvPicPr/>
                <p:nvPr/>
              </p:nvPicPr>
              <p:blipFill>
                <a:blip r:embed="rId140"/>
                <a:stretch>
                  <a:fillRect/>
                </a:stretch>
              </p:blipFill>
              <p:spPr>
                <a:xfrm>
                  <a:off x="12023804" y="565462"/>
                  <a:ext cx="52920" cy="36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900600F3-52F9-E9B3-FB8C-A562D7CCD123}"/>
                  </a:ext>
                </a:extLst>
              </p14:cNvPr>
              <p14:cNvContentPartPr/>
              <p14:nvPr/>
            </p14:nvContentPartPr>
            <p14:xfrm>
              <a:off x="7456844" y="3179422"/>
              <a:ext cx="3013560" cy="79920"/>
            </p14:xfrm>
          </p:contentPart>
        </mc:Choice>
        <mc:Fallback>
          <p:pic>
            <p:nvPicPr>
              <p:cNvPr id="99" name="Freihand 98">
                <a:extLst>
                  <a:ext uri="{FF2B5EF4-FFF2-40B4-BE49-F238E27FC236}">
                    <a16:creationId xmlns:a16="http://schemas.microsoft.com/office/drawing/2014/main" id="{900600F3-52F9-E9B3-FB8C-A562D7CCD123}"/>
                  </a:ext>
                </a:extLst>
              </p:cNvPr>
              <p:cNvPicPr/>
              <p:nvPr/>
            </p:nvPicPr>
            <p:blipFill>
              <a:blip r:embed="rId142"/>
              <a:stretch>
                <a:fillRect/>
              </a:stretch>
            </p:blipFill>
            <p:spPr>
              <a:xfrm>
                <a:off x="7447844" y="3170422"/>
                <a:ext cx="3031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FFAA67F9-6E75-9016-A353-471F0918CFB7}"/>
                  </a:ext>
                </a:extLst>
              </p14:cNvPr>
              <p14:cNvContentPartPr/>
              <p14:nvPr/>
            </p14:nvContentPartPr>
            <p14:xfrm>
              <a:off x="4887884" y="3924622"/>
              <a:ext cx="418680" cy="48240"/>
            </p14:xfrm>
          </p:contentPart>
        </mc:Choice>
        <mc:Fallback>
          <p:pic>
            <p:nvPicPr>
              <p:cNvPr id="100" name="Freihand 99">
                <a:extLst>
                  <a:ext uri="{FF2B5EF4-FFF2-40B4-BE49-F238E27FC236}">
                    <a16:creationId xmlns:a16="http://schemas.microsoft.com/office/drawing/2014/main" id="{FFAA67F9-6E75-9016-A353-471F0918CFB7}"/>
                  </a:ext>
                </a:extLst>
              </p:cNvPr>
              <p:cNvPicPr/>
              <p:nvPr/>
            </p:nvPicPr>
            <p:blipFill>
              <a:blip r:embed="rId144"/>
              <a:stretch>
                <a:fillRect/>
              </a:stretch>
            </p:blipFill>
            <p:spPr>
              <a:xfrm>
                <a:off x="4878884" y="3915622"/>
                <a:ext cx="436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B5B5E901-33C2-FA16-F6E6-3BCBD3A8F059}"/>
                  </a:ext>
                </a:extLst>
              </p14:cNvPr>
              <p14:cNvContentPartPr/>
              <p14:nvPr/>
            </p14:nvContentPartPr>
            <p14:xfrm>
              <a:off x="317684" y="4462102"/>
              <a:ext cx="2701080" cy="977400"/>
            </p14:xfrm>
          </p:contentPart>
        </mc:Choice>
        <mc:Fallback>
          <p:pic>
            <p:nvPicPr>
              <p:cNvPr id="101" name="Freihand 100">
                <a:extLst>
                  <a:ext uri="{FF2B5EF4-FFF2-40B4-BE49-F238E27FC236}">
                    <a16:creationId xmlns:a16="http://schemas.microsoft.com/office/drawing/2014/main" id="{B5B5E901-33C2-FA16-F6E6-3BCBD3A8F059}"/>
                  </a:ext>
                </a:extLst>
              </p:cNvPr>
              <p:cNvPicPr/>
              <p:nvPr/>
            </p:nvPicPr>
            <p:blipFill>
              <a:blip r:embed="rId146"/>
              <a:stretch>
                <a:fillRect/>
              </a:stretch>
            </p:blipFill>
            <p:spPr>
              <a:xfrm>
                <a:off x="308684" y="4453102"/>
                <a:ext cx="2718720" cy="995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9E91D5E8-4FF2-2F16-0DEE-5760B1D23515}"/>
                  </a:ext>
                </a:extLst>
              </p14:cNvPr>
              <p14:cNvContentPartPr/>
              <p14:nvPr/>
            </p14:nvContentPartPr>
            <p14:xfrm>
              <a:off x="5295044" y="5108662"/>
              <a:ext cx="1758960" cy="113400"/>
            </p14:xfrm>
          </p:contentPart>
        </mc:Choice>
        <mc:Fallback>
          <p:pic>
            <p:nvPicPr>
              <p:cNvPr id="102" name="Freihand 101">
                <a:extLst>
                  <a:ext uri="{FF2B5EF4-FFF2-40B4-BE49-F238E27FC236}">
                    <a16:creationId xmlns:a16="http://schemas.microsoft.com/office/drawing/2014/main" id="{9E91D5E8-4FF2-2F16-0DEE-5760B1D23515}"/>
                  </a:ext>
                </a:extLst>
              </p:cNvPr>
              <p:cNvPicPr/>
              <p:nvPr/>
            </p:nvPicPr>
            <p:blipFill>
              <a:blip r:embed="rId148"/>
              <a:stretch>
                <a:fillRect/>
              </a:stretch>
            </p:blipFill>
            <p:spPr>
              <a:xfrm>
                <a:off x="5286044" y="5100022"/>
                <a:ext cx="1776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9CBE2224-F8C1-6D7E-489E-82633E1BF333}"/>
                  </a:ext>
                </a:extLst>
              </p14:cNvPr>
              <p14:cNvContentPartPr/>
              <p14:nvPr/>
            </p14:nvContentPartPr>
            <p14:xfrm>
              <a:off x="4383884" y="5394862"/>
              <a:ext cx="1530360" cy="734760"/>
            </p14:xfrm>
          </p:contentPart>
        </mc:Choice>
        <mc:Fallback>
          <p:pic>
            <p:nvPicPr>
              <p:cNvPr id="103" name="Freihand 102">
                <a:extLst>
                  <a:ext uri="{FF2B5EF4-FFF2-40B4-BE49-F238E27FC236}">
                    <a16:creationId xmlns:a16="http://schemas.microsoft.com/office/drawing/2014/main" id="{9CBE2224-F8C1-6D7E-489E-82633E1BF333}"/>
                  </a:ext>
                </a:extLst>
              </p:cNvPr>
              <p:cNvPicPr/>
              <p:nvPr/>
            </p:nvPicPr>
            <p:blipFill>
              <a:blip r:embed="rId150"/>
              <a:stretch>
                <a:fillRect/>
              </a:stretch>
            </p:blipFill>
            <p:spPr>
              <a:xfrm>
                <a:off x="4374884" y="5386222"/>
                <a:ext cx="1548000" cy="752400"/>
              </a:xfrm>
              <a:prstGeom prst="rect">
                <a:avLst/>
              </a:prstGeom>
            </p:spPr>
          </p:pic>
        </mc:Fallback>
      </mc:AlternateContent>
      <p:grpSp>
        <p:nvGrpSpPr>
          <p:cNvPr id="106" name="Gruppieren 105">
            <a:extLst>
              <a:ext uri="{FF2B5EF4-FFF2-40B4-BE49-F238E27FC236}">
                <a16:creationId xmlns:a16="http://schemas.microsoft.com/office/drawing/2014/main" id="{C9E80AF3-C0AC-B96F-CBDB-1B3CA7B56D56}"/>
              </a:ext>
            </a:extLst>
          </p:cNvPr>
          <p:cNvGrpSpPr/>
          <p:nvPr/>
        </p:nvGrpSpPr>
        <p:grpSpPr>
          <a:xfrm>
            <a:off x="4458044" y="3364102"/>
            <a:ext cx="2079720" cy="1509480"/>
            <a:chOff x="4458044" y="3364102"/>
            <a:chExt cx="2079720" cy="1509480"/>
          </a:xfrm>
        </p:grpSpPr>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B0D9D78F-7D44-1689-27DB-424F22E06A5A}"/>
                    </a:ext>
                  </a:extLst>
                </p14:cNvPr>
                <p14:cNvContentPartPr/>
                <p14:nvPr/>
              </p14:nvContentPartPr>
              <p14:xfrm>
                <a:off x="4458044" y="3364102"/>
                <a:ext cx="2079720" cy="845640"/>
              </p14:xfrm>
            </p:contentPart>
          </mc:Choice>
          <mc:Fallback>
            <p:pic>
              <p:nvPicPr>
                <p:cNvPr id="104" name="Freihand 103">
                  <a:extLst>
                    <a:ext uri="{FF2B5EF4-FFF2-40B4-BE49-F238E27FC236}">
                      <a16:creationId xmlns:a16="http://schemas.microsoft.com/office/drawing/2014/main" id="{B0D9D78F-7D44-1689-27DB-424F22E06A5A}"/>
                    </a:ext>
                  </a:extLst>
                </p:cNvPr>
                <p:cNvPicPr/>
                <p:nvPr/>
              </p:nvPicPr>
              <p:blipFill>
                <a:blip r:embed="rId152"/>
                <a:stretch>
                  <a:fillRect/>
                </a:stretch>
              </p:blipFill>
              <p:spPr>
                <a:xfrm>
                  <a:off x="4449044" y="3355462"/>
                  <a:ext cx="2097360" cy="863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3C0BB926-BD5A-A593-B037-8E1249E702B2}"/>
                    </a:ext>
                  </a:extLst>
                </p14:cNvPr>
                <p14:cNvContentPartPr/>
                <p14:nvPr/>
              </p14:nvContentPartPr>
              <p14:xfrm>
                <a:off x="4682684" y="4039102"/>
                <a:ext cx="1705320" cy="834480"/>
              </p14:xfrm>
            </p:contentPart>
          </mc:Choice>
          <mc:Fallback>
            <p:pic>
              <p:nvPicPr>
                <p:cNvPr id="105" name="Freihand 104">
                  <a:extLst>
                    <a:ext uri="{FF2B5EF4-FFF2-40B4-BE49-F238E27FC236}">
                      <a16:creationId xmlns:a16="http://schemas.microsoft.com/office/drawing/2014/main" id="{3C0BB926-BD5A-A593-B037-8E1249E702B2}"/>
                    </a:ext>
                  </a:extLst>
                </p:cNvPr>
                <p:cNvPicPr/>
                <p:nvPr/>
              </p:nvPicPr>
              <p:blipFill>
                <a:blip r:embed="rId154"/>
                <a:stretch>
                  <a:fillRect/>
                </a:stretch>
              </p:blipFill>
              <p:spPr>
                <a:xfrm>
                  <a:off x="4674044" y="4030102"/>
                  <a:ext cx="1722960" cy="85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2961C777-1D66-ADA9-5584-84E833F6A58B}"/>
                  </a:ext>
                </a:extLst>
              </p14:cNvPr>
              <p14:cNvContentPartPr/>
              <p14:nvPr/>
            </p14:nvContentPartPr>
            <p14:xfrm>
              <a:off x="3205604" y="6533182"/>
              <a:ext cx="4817520" cy="94680"/>
            </p14:xfrm>
          </p:contentPart>
        </mc:Choice>
        <mc:Fallback>
          <p:pic>
            <p:nvPicPr>
              <p:cNvPr id="107" name="Freihand 106">
                <a:extLst>
                  <a:ext uri="{FF2B5EF4-FFF2-40B4-BE49-F238E27FC236}">
                    <a16:creationId xmlns:a16="http://schemas.microsoft.com/office/drawing/2014/main" id="{2961C777-1D66-ADA9-5584-84E833F6A58B}"/>
                  </a:ext>
                </a:extLst>
              </p:cNvPr>
              <p:cNvPicPr/>
              <p:nvPr/>
            </p:nvPicPr>
            <p:blipFill>
              <a:blip r:embed="rId156"/>
              <a:stretch>
                <a:fillRect/>
              </a:stretch>
            </p:blipFill>
            <p:spPr>
              <a:xfrm>
                <a:off x="3196964" y="6524542"/>
                <a:ext cx="4835160" cy="112320"/>
              </a:xfrm>
              <a:prstGeom prst="rect">
                <a:avLst/>
              </a:prstGeom>
            </p:spPr>
          </p:pic>
        </mc:Fallback>
      </mc:AlternateContent>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D5E7F29-EFD4-70ED-CEA1-B22E389B6EC3}"/>
                  </a:ext>
                </a:extLst>
              </p14:cNvPr>
              <p14:cNvContentPartPr/>
              <p14:nvPr/>
            </p14:nvContentPartPr>
            <p14:xfrm>
              <a:off x="5517164" y="1902436"/>
              <a:ext cx="971280" cy="103320"/>
            </p14:xfrm>
          </p:contentPart>
        </mc:Choice>
        <mc:Fallback>
          <p:pic>
            <p:nvPicPr>
              <p:cNvPr id="5" name="Freihand 4">
                <a:extLst>
                  <a:ext uri="{FF2B5EF4-FFF2-40B4-BE49-F238E27FC236}">
                    <a16:creationId xmlns:a16="http://schemas.microsoft.com/office/drawing/2014/main" id="{5D5E7F29-EFD4-70ED-CEA1-B22E389B6EC3}"/>
                  </a:ext>
                </a:extLst>
              </p:cNvPr>
              <p:cNvPicPr/>
              <p:nvPr/>
            </p:nvPicPr>
            <p:blipFill>
              <a:blip r:embed="rId10"/>
              <a:stretch>
                <a:fillRect/>
              </a:stretch>
            </p:blipFill>
            <p:spPr>
              <a:xfrm>
                <a:off x="5508164" y="1893436"/>
                <a:ext cx="988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6F7604E-50D3-F523-DBE2-6D48EE7D671C}"/>
                  </a:ext>
                </a:extLst>
              </p14:cNvPr>
              <p14:cNvContentPartPr/>
              <p14:nvPr/>
            </p14:nvContentPartPr>
            <p14:xfrm>
              <a:off x="3312164" y="4155676"/>
              <a:ext cx="3564720" cy="1562400"/>
            </p14:xfrm>
          </p:contentPart>
        </mc:Choice>
        <mc:Fallback>
          <p:pic>
            <p:nvPicPr>
              <p:cNvPr id="7" name="Freihand 6">
                <a:extLst>
                  <a:ext uri="{FF2B5EF4-FFF2-40B4-BE49-F238E27FC236}">
                    <a16:creationId xmlns:a16="http://schemas.microsoft.com/office/drawing/2014/main" id="{46F7604E-50D3-F523-DBE2-6D48EE7D671C}"/>
                  </a:ext>
                </a:extLst>
              </p:cNvPr>
              <p:cNvPicPr/>
              <p:nvPr/>
            </p:nvPicPr>
            <p:blipFill>
              <a:blip r:embed="rId12"/>
              <a:stretch>
                <a:fillRect/>
              </a:stretch>
            </p:blipFill>
            <p:spPr>
              <a:xfrm>
                <a:off x="3303164" y="4147036"/>
                <a:ext cx="3582360" cy="1580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6C92E96D-6FEC-19F0-B352-023F2E2FA382}"/>
                  </a:ext>
                </a:extLst>
              </p14:cNvPr>
              <p14:cNvContentPartPr/>
              <p14:nvPr/>
            </p14:nvContentPartPr>
            <p14:xfrm>
              <a:off x="3486764" y="2876236"/>
              <a:ext cx="3826440" cy="1299600"/>
            </p14:xfrm>
          </p:contentPart>
        </mc:Choice>
        <mc:Fallback>
          <p:pic>
            <p:nvPicPr>
              <p:cNvPr id="22" name="Freihand 21">
                <a:extLst>
                  <a:ext uri="{FF2B5EF4-FFF2-40B4-BE49-F238E27FC236}">
                    <a16:creationId xmlns:a16="http://schemas.microsoft.com/office/drawing/2014/main" id="{6C92E96D-6FEC-19F0-B352-023F2E2FA382}"/>
                  </a:ext>
                </a:extLst>
              </p:cNvPr>
              <p:cNvPicPr/>
              <p:nvPr/>
            </p:nvPicPr>
            <p:blipFill>
              <a:blip r:embed="rId14"/>
              <a:stretch>
                <a:fillRect/>
              </a:stretch>
            </p:blipFill>
            <p:spPr>
              <a:xfrm>
                <a:off x="3478124" y="2867236"/>
                <a:ext cx="3844080" cy="131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2A3D5DFD-301C-3A99-CC8D-63FF83D52D21}"/>
                  </a:ext>
                </a:extLst>
              </p14:cNvPr>
              <p14:cNvContentPartPr/>
              <p14:nvPr/>
            </p14:nvContentPartPr>
            <p14:xfrm>
              <a:off x="5860964" y="2405356"/>
              <a:ext cx="349560" cy="263520"/>
            </p14:xfrm>
          </p:contentPart>
        </mc:Choice>
        <mc:Fallback>
          <p:pic>
            <p:nvPicPr>
              <p:cNvPr id="24" name="Freihand 23">
                <a:extLst>
                  <a:ext uri="{FF2B5EF4-FFF2-40B4-BE49-F238E27FC236}">
                    <a16:creationId xmlns:a16="http://schemas.microsoft.com/office/drawing/2014/main" id="{2A3D5DFD-301C-3A99-CC8D-63FF83D52D21}"/>
                  </a:ext>
                </a:extLst>
              </p:cNvPr>
              <p:cNvPicPr/>
              <p:nvPr/>
            </p:nvPicPr>
            <p:blipFill>
              <a:blip r:embed="rId16"/>
              <a:stretch>
                <a:fillRect/>
              </a:stretch>
            </p:blipFill>
            <p:spPr>
              <a:xfrm>
                <a:off x="5851964" y="2396356"/>
                <a:ext cx="3672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86104AE5-E899-3A09-01B2-77647AC5E08C}"/>
                  </a:ext>
                </a:extLst>
              </p14:cNvPr>
              <p14:cNvContentPartPr/>
              <p14:nvPr/>
            </p14:nvContentPartPr>
            <p14:xfrm>
              <a:off x="5957804" y="2453956"/>
              <a:ext cx="281160" cy="201240"/>
            </p14:xfrm>
          </p:contentPart>
        </mc:Choice>
        <mc:Fallback>
          <p:pic>
            <p:nvPicPr>
              <p:cNvPr id="25" name="Freihand 24">
                <a:extLst>
                  <a:ext uri="{FF2B5EF4-FFF2-40B4-BE49-F238E27FC236}">
                    <a16:creationId xmlns:a16="http://schemas.microsoft.com/office/drawing/2014/main" id="{86104AE5-E899-3A09-01B2-77647AC5E08C}"/>
                  </a:ext>
                </a:extLst>
              </p:cNvPr>
              <p:cNvPicPr/>
              <p:nvPr/>
            </p:nvPicPr>
            <p:blipFill>
              <a:blip r:embed="rId18"/>
              <a:stretch>
                <a:fillRect/>
              </a:stretch>
            </p:blipFill>
            <p:spPr>
              <a:xfrm>
                <a:off x="5949164" y="2444956"/>
                <a:ext cx="298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A0B42F8-A549-FE2A-C9B6-6C47A6FD8AA8}"/>
                  </a:ext>
                </a:extLst>
              </p14:cNvPr>
              <p14:cNvContentPartPr/>
              <p14:nvPr/>
            </p14:nvContentPartPr>
            <p14:xfrm>
              <a:off x="6257684" y="2245516"/>
              <a:ext cx="132480" cy="279720"/>
            </p14:xfrm>
          </p:contentPart>
        </mc:Choice>
        <mc:Fallback>
          <p:pic>
            <p:nvPicPr>
              <p:cNvPr id="26" name="Freihand 25">
                <a:extLst>
                  <a:ext uri="{FF2B5EF4-FFF2-40B4-BE49-F238E27FC236}">
                    <a16:creationId xmlns:a16="http://schemas.microsoft.com/office/drawing/2014/main" id="{5A0B42F8-A549-FE2A-C9B6-6C47A6FD8AA8}"/>
                  </a:ext>
                </a:extLst>
              </p:cNvPr>
              <p:cNvPicPr/>
              <p:nvPr/>
            </p:nvPicPr>
            <p:blipFill>
              <a:blip r:embed="rId20"/>
              <a:stretch>
                <a:fillRect/>
              </a:stretch>
            </p:blipFill>
            <p:spPr>
              <a:xfrm>
                <a:off x="6248684" y="2236876"/>
                <a:ext cx="150120" cy="297360"/>
              </a:xfrm>
              <a:prstGeom prst="rect">
                <a:avLst/>
              </a:prstGeom>
            </p:spPr>
          </p:pic>
        </mc:Fallback>
      </mc:AlternateContent>
      <p:grpSp>
        <p:nvGrpSpPr>
          <p:cNvPr id="112" name="Gruppieren 111">
            <a:extLst>
              <a:ext uri="{FF2B5EF4-FFF2-40B4-BE49-F238E27FC236}">
                <a16:creationId xmlns:a16="http://schemas.microsoft.com/office/drawing/2014/main" id="{364860DD-E364-1B95-99A5-2A21E660A3E0}"/>
              </a:ext>
            </a:extLst>
          </p:cNvPr>
          <p:cNvGrpSpPr/>
          <p:nvPr/>
        </p:nvGrpSpPr>
        <p:grpSpPr>
          <a:xfrm>
            <a:off x="6764924" y="1530916"/>
            <a:ext cx="4956120" cy="1874520"/>
            <a:chOff x="6764924" y="1530916"/>
            <a:chExt cx="4956120" cy="1874520"/>
          </a:xfrm>
        </p:grpSpPr>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04ECE415-D9CB-4B36-E4E8-229543445A19}"/>
                    </a:ext>
                  </a:extLst>
                </p14:cNvPr>
                <p14:cNvContentPartPr/>
                <p14:nvPr/>
              </p14:nvContentPartPr>
              <p14:xfrm>
                <a:off x="6764924" y="2030596"/>
                <a:ext cx="259920" cy="266040"/>
              </p14:xfrm>
            </p:contentPart>
          </mc:Choice>
          <mc:Fallback>
            <p:pic>
              <p:nvPicPr>
                <p:cNvPr id="27" name="Freihand 26">
                  <a:extLst>
                    <a:ext uri="{FF2B5EF4-FFF2-40B4-BE49-F238E27FC236}">
                      <a16:creationId xmlns:a16="http://schemas.microsoft.com/office/drawing/2014/main" id="{04ECE415-D9CB-4B36-E4E8-229543445A19}"/>
                    </a:ext>
                  </a:extLst>
                </p:cNvPr>
                <p:cNvPicPr/>
                <p:nvPr/>
              </p:nvPicPr>
              <p:blipFill>
                <a:blip r:embed="rId22"/>
                <a:stretch>
                  <a:fillRect/>
                </a:stretch>
              </p:blipFill>
              <p:spPr>
                <a:xfrm>
                  <a:off x="6755924" y="2021956"/>
                  <a:ext cx="2775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65E13F17-D9BA-B1C4-03B4-EF485C1B4426}"/>
                    </a:ext>
                  </a:extLst>
                </p14:cNvPr>
                <p14:cNvContentPartPr/>
                <p14:nvPr/>
              </p14:nvContentPartPr>
              <p14:xfrm>
                <a:off x="7131764" y="2081716"/>
                <a:ext cx="248400" cy="81000"/>
              </p14:xfrm>
            </p:contentPart>
          </mc:Choice>
          <mc:Fallback>
            <p:pic>
              <p:nvPicPr>
                <p:cNvPr id="28" name="Freihand 27">
                  <a:extLst>
                    <a:ext uri="{FF2B5EF4-FFF2-40B4-BE49-F238E27FC236}">
                      <a16:creationId xmlns:a16="http://schemas.microsoft.com/office/drawing/2014/main" id="{65E13F17-D9BA-B1C4-03B4-EF485C1B4426}"/>
                    </a:ext>
                  </a:extLst>
                </p:cNvPr>
                <p:cNvPicPr/>
                <p:nvPr/>
              </p:nvPicPr>
              <p:blipFill>
                <a:blip r:embed="rId24"/>
                <a:stretch>
                  <a:fillRect/>
                </a:stretch>
              </p:blipFill>
              <p:spPr>
                <a:xfrm>
                  <a:off x="7123124" y="2072716"/>
                  <a:ext cx="266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EF76563C-2AD8-47D4-4FE7-5E72AD316500}"/>
                    </a:ext>
                  </a:extLst>
                </p14:cNvPr>
                <p14:cNvContentPartPr/>
                <p14:nvPr/>
              </p14:nvContentPartPr>
              <p14:xfrm>
                <a:off x="7345244" y="1926196"/>
                <a:ext cx="23040" cy="69840"/>
              </p14:xfrm>
            </p:contentPart>
          </mc:Choice>
          <mc:Fallback>
            <p:pic>
              <p:nvPicPr>
                <p:cNvPr id="29" name="Freihand 28">
                  <a:extLst>
                    <a:ext uri="{FF2B5EF4-FFF2-40B4-BE49-F238E27FC236}">
                      <a16:creationId xmlns:a16="http://schemas.microsoft.com/office/drawing/2014/main" id="{EF76563C-2AD8-47D4-4FE7-5E72AD316500}"/>
                    </a:ext>
                  </a:extLst>
                </p:cNvPr>
                <p:cNvPicPr/>
                <p:nvPr/>
              </p:nvPicPr>
              <p:blipFill>
                <a:blip r:embed="rId26"/>
                <a:stretch>
                  <a:fillRect/>
                </a:stretch>
              </p:blipFill>
              <p:spPr>
                <a:xfrm>
                  <a:off x="7336604" y="1917196"/>
                  <a:ext cx="40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A07A1A7D-B3AC-1CFA-04F8-D8C9D4FDDA68}"/>
                    </a:ext>
                  </a:extLst>
                </p14:cNvPr>
                <p14:cNvContentPartPr/>
                <p14:nvPr/>
              </p14:nvContentPartPr>
              <p14:xfrm>
                <a:off x="7466204" y="2042116"/>
                <a:ext cx="136440" cy="54360"/>
              </p14:xfrm>
            </p:contentPart>
          </mc:Choice>
          <mc:Fallback>
            <p:pic>
              <p:nvPicPr>
                <p:cNvPr id="30" name="Freihand 29">
                  <a:extLst>
                    <a:ext uri="{FF2B5EF4-FFF2-40B4-BE49-F238E27FC236}">
                      <a16:creationId xmlns:a16="http://schemas.microsoft.com/office/drawing/2014/main" id="{A07A1A7D-B3AC-1CFA-04F8-D8C9D4FDDA68}"/>
                    </a:ext>
                  </a:extLst>
                </p:cNvPr>
                <p:cNvPicPr/>
                <p:nvPr/>
              </p:nvPicPr>
              <p:blipFill>
                <a:blip r:embed="rId28"/>
                <a:stretch>
                  <a:fillRect/>
                </a:stretch>
              </p:blipFill>
              <p:spPr>
                <a:xfrm>
                  <a:off x="7457204" y="2033476"/>
                  <a:ext cx="154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020EF0ED-31DB-279B-FFF4-AB8E59737C8B}"/>
                    </a:ext>
                  </a:extLst>
                </p14:cNvPr>
                <p14:cNvContentPartPr/>
                <p14:nvPr/>
              </p14:nvContentPartPr>
              <p14:xfrm>
                <a:off x="7487084" y="2055436"/>
                <a:ext cx="221760" cy="69120"/>
              </p14:xfrm>
            </p:contentPart>
          </mc:Choice>
          <mc:Fallback>
            <p:pic>
              <p:nvPicPr>
                <p:cNvPr id="31" name="Freihand 30">
                  <a:extLst>
                    <a:ext uri="{FF2B5EF4-FFF2-40B4-BE49-F238E27FC236}">
                      <a16:creationId xmlns:a16="http://schemas.microsoft.com/office/drawing/2014/main" id="{020EF0ED-31DB-279B-FFF4-AB8E59737C8B}"/>
                    </a:ext>
                  </a:extLst>
                </p:cNvPr>
                <p:cNvPicPr/>
                <p:nvPr/>
              </p:nvPicPr>
              <p:blipFill>
                <a:blip r:embed="rId30"/>
                <a:stretch>
                  <a:fillRect/>
                </a:stretch>
              </p:blipFill>
              <p:spPr>
                <a:xfrm>
                  <a:off x="7478084" y="2046796"/>
                  <a:ext cx="239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DF54D534-FEAC-B0A1-7782-4766CA56000C}"/>
                    </a:ext>
                  </a:extLst>
                </p14:cNvPr>
                <p14:cNvContentPartPr/>
                <p14:nvPr/>
              </p14:nvContentPartPr>
              <p14:xfrm>
                <a:off x="7799204" y="1880116"/>
                <a:ext cx="260280" cy="192960"/>
              </p14:xfrm>
            </p:contentPart>
          </mc:Choice>
          <mc:Fallback>
            <p:pic>
              <p:nvPicPr>
                <p:cNvPr id="32" name="Freihand 31">
                  <a:extLst>
                    <a:ext uri="{FF2B5EF4-FFF2-40B4-BE49-F238E27FC236}">
                      <a16:creationId xmlns:a16="http://schemas.microsoft.com/office/drawing/2014/main" id="{DF54D534-FEAC-B0A1-7782-4766CA56000C}"/>
                    </a:ext>
                  </a:extLst>
                </p:cNvPr>
                <p:cNvPicPr/>
                <p:nvPr/>
              </p:nvPicPr>
              <p:blipFill>
                <a:blip r:embed="rId32"/>
                <a:stretch>
                  <a:fillRect/>
                </a:stretch>
              </p:blipFill>
              <p:spPr>
                <a:xfrm>
                  <a:off x="7790204" y="1871476"/>
                  <a:ext cx="277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B1D33232-9313-4EC4-6AF6-41EFD45E8EE1}"/>
                    </a:ext>
                  </a:extLst>
                </p14:cNvPr>
                <p14:cNvContentPartPr/>
                <p14:nvPr/>
              </p14:nvContentPartPr>
              <p14:xfrm>
                <a:off x="8153444" y="1979836"/>
                <a:ext cx="257760" cy="89280"/>
              </p14:xfrm>
            </p:contentPart>
          </mc:Choice>
          <mc:Fallback>
            <p:pic>
              <p:nvPicPr>
                <p:cNvPr id="33" name="Freihand 32">
                  <a:extLst>
                    <a:ext uri="{FF2B5EF4-FFF2-40B4-BE49-F238E27FC236}">
                      <a16:creationId xmlns:a16="http://schemas.microsoft.com/office/drawing/2014/main" id="{B1D33232-9313-4EC4-6AF6-41EFD45E8EE1}"/>
                    </a:ext>
                  </a:extLst>
                </p:cNvPr>
                <p:cNvPicPr/>
                <p:nvPr/>
              </p:nvPicPr>
              <p:blipFill>
                <a:blip r:embed="rId34"/>
                <a:stretch>
                  <a:fillRect/>
                </a:stretch>
              </p:blipFill>
              <p:spPr>
                <a:xfrm>
                  <a:off x="8144804" y="1970836"/>
                  <a:ext cx="275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29C0FB3D-38C9-0824-C787-D144F6BFA2B1}"/>
                    </a:ext>
                  </a:extLst>
                </p14:cNvPr>
                <p14:cNvContentPartPr/>
                <p14:nvPr/>
              </p14:nvContentPartPr>
              <p14:xfrm>
                <a:off x="8350004" y="1813156"/>
                <a:ext cx="18360" cy="12600"/>
              </p14:xfrm>
            </p:contentPart>
          </mc:Choice>
          <mc:Fallback>
            <p:pic>
              <p:nvPicPr>
                <p:cNvPr id="34" name="Freihand 33">
                  <a:extLst>
                    <a:ext uri="{FF2B5EF4-FFF2-40B4-BE49-F238E27FC236}">
                      <a16:creationId xmlns:a16="http://schemas.microsoft.com/office/drawing/2014/main" id="{29C0FB3D-38C9-0824-C787-D144F6BFA2B1}"/>
                    </a:ext>
                  </a:extLst>
                </p:cNvPr>
                <p:cNvPicPr/>
                <p:nvPr/>
              </p:nvPicPr>
              <p:blipFill>
                <a:blip r:embed="rId36"/>
                <a:stretch>
                  <a:fillRect/>
                </a:stretch>
              </p:blipFill>
              <p:spPr>
                <a:xfrm>
                  <a:off x="8341004" y="1804156"/>
                  <a:ext cx="36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ABCCCB51-915D-B46F-BB8F-4F9A2C7F001E}"/>
                    </a:ext>
                  </a:extLst>
                </p14:cNvPr>
                <p14:cNvContentPartPr/>
                <p14:nvPr/>
              </p14:nvContentPartPr>
              <p14:xfrm>
                <a:off x="8565284" y="1964716"/>
                <a:ext cx="132480" cy="43200"/>
              </p14:xfrm>
            </p:contentPart>
          </mc:Choice>
          <mc:Fallback>
            <p:pic>
              <p:nvPicPr>
                <p:cNvPr id="35" name="Freihand 34">
                  <a:extLst>
                    <a:ext uri="{FF2B5EF4-FFF2-40B4-BE49-F238E27FC236}">
                      <a16:creationId xmlns:a16="http://schemas.microsoft.com/office/drawing/2014/main" id="{ABCCCB51-915D-B46F-BB8F-4F9A2C7F001E}"/>
                    </a:ext>
                  </a:extLst>
                </p:cNvPr>
                <p:cNvPicPr/>
                <p:nvPr/>
              </p:nvPicPr>
              <p:blipFill>
                <a:blip r:embed="rId38"/>
                <a:stretch>
                  <a:fillRect/>
                </a:stretch>
              </p:blipFill>
              <p:spPr>
                <a:xfrm>
                  <a:off x="8556284" y="1956076"/>
                  <a:ext cx="150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B4EDCBA7-EDCB-B88C-F071-73D0D3EC711D}"/>
                    </a:ext>
                  </a:extLst>
                </p14:cNvPr>
                <p14:cNvContentPartPr/>
                <p14:nvPr/>
              </p14:nvContentPartPr>
              <p14:xfrm>
                <a:off x="8780924" y="1811356"/>
                <a:ext cx="136080" cy="226800"/>
              </p14:xfrm>
            </p:contentPart>
          </mc:Choice>
          <mc:Fallback>
            <p:pic>
              <p:nvPicPr>
                <p:cNvPr id="36" name="Freihand 35">
                  <a:extLst>
                    <a:ext uri="{FF2B5EF4-FFF2-40B4-BE49-F238E27FC236}">
                      <a16:creationId xmlns:a16="http://schemas.microsoft.com/office/drawing/2014/main" id="{B4EDCBA7-EDCB-B88C-F071-73D0D3EC711D}"/>
                    </a:ext>
                  </a:extLst>
                </p:cNvPr>
                <p:cNvPicPr/>
                <p:nvPr/>
              </p:nvPicPr>
              <p:blipFill>
                <a:blip r:embed="rId40"/>
                <a:stretch>
                  <a:fillRect/>
                </a:stretch>
              </p:blipFill>
              <p:spPr>
                <a:xfrm>
                  <a:off x="8771924" y="1802716"/>
                  <a:ext cx="153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AC16F4D6-C1F7-332D-A1A6-6B29714B16EC}"/>
                    </a:ext>
                  </a:extLst>
                </p14:cNvPr>
                <p14:cNvContentPartPr/>
                <p14:nvPr/>
              </p14:nvContentPartPr>
              <p14:xfrm>
                <a:off x="8952644" y="1903876"/>
                <a:ext cx="19440" cy="122040"/>
              </p14:xfrm>
            </p:contentPart>
          </mc:Choice>
          <mc:Fallback>
            <p:pic>
              <p:nvPicPr>
                <p:cNvPr id="37" name="Freihand 36">
                  <a:extLst>
                    <a:ext uri="{FF2B5EF4-FFF2-40B4-BE49-F238E27FC236}">
                      <a16:creationId xmlns:a16="http://schemas.microsoft.com/office/drawing/2014/main" id="{AC16F4D6-C1F7-332D-A1A6-6B29714B16EC}"/>
                    </a:ext>
                  </a:extLst>
                </p:cNvPr>
                <p:cNvPicPr/>
                <p:nvPr/>
              </p:nvPicPr>
              <p:blipFill>
                <a:blip r:embed="rId42"/>
                <a:stretch>
                  <a:fillRect/>
                </a:stretch>
              </p:blipFill>
              <p:spPr>
                <a:xfrm>
                  <a:off x="8944004" y="1894876"/>
                  <a:ext cx="37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C64C5DE1-DD3E-FD46-37B7-AA77C2D19DB1}"/>
                    </a:ext>
                  </a:extLst>
                </p14:cNvPr>
                <p14:cNvContentPartPr/>
                <p14:nvPr/>
              </p14:nvContentPartPr>
              <p14:xfrm>
                <a:off x="9046244" y="1794076"/>
                <a:ext cx="246600" cy="247680"/>
              </p14:xfrm>
            </p:contentPart>
          </mc:Choice>
          <mc:Fallback>
            <p:pic>
              <p:nvPicPr>
                <p:cNvPr id="38" name="Freihand 37">
                  <a:extLst>
                    <a:ext uri="{FF2B5EF4-FFF2-40B4-BE49-F238E27FC236}">
                      <a16:creationId xmlns:a16="http://schemas.microsoft.com/office/drawing/2014/main" id="{C64C5DE1-DD3E-FD46-37B7-AA77C2D19DB1}"/>
                    </a:ext>
                  </a:extLst>
                </p:cNvPr>
                <p:cNvPicPr/>
                <p:nvPr/>
              </p:nvPicPr>
              <p:blipFill>
                <a:blip r:embed="rId44"/>
                <a:stretch>
                  <a:fillRect/>
                </a:stretch>
              </p:blipFill>
              <p:spPr>
                <a:xfrm>
                  <a:off x="9037244" y="1785436"/>
                  <a:ext cx="264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4F04AD73-D18A-D1F0-EEE5-97D8AC9B95A5}"/>
                    </a:ext>
                  </a:extLst>
                </p14:cNvPr>
                <p14:cNvContentPartPr/>
                <p14:nvPr/>
              </p14:nvContentPartPr>
              <p14:xfrm>
                <a:off x="9372044" y="1717396"/>
                <a:ext cx="436680" cy="279000"/>
              </p14:xfrm>
            </p:contentPart>
          </mc:Choice>
          <mc:Fallback>
            <p:pic>
              <p:nvPicPr>
                <p:cNvPr id="39" name="Freihand 38">
                  <a:extLst>
                    <a:ext uri="{FF2B5EF4-FFF2-40B4-BE49-F238E27FC236}">
                      <a16:creationId xmlns:a16="http://schemas.microsoft.com/office/drawing/2014/main" id="{4F04AD73-D18A-D1F0-EEE5-97D8AC9B95A5}"/>
                    </a:ext>
                  </a:extLst>
                </p:cNvPr>
                <p:cNvPicPr/>
                <p:nvPr/>
              </p:nvPicPr>
              <p:blipFill>
                <a:blip r:embed="rId46"/>
                <a:stretch>
                  <a:fillRect/>
                </a:stretch>
              </p:blipFill>
              <p:spPr>
                <a:xfrm>
                  <a:off x="9363044" y="1708396"/>
                  <a:ext cx="4543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8EFEAA05-EFDD-8E3D-B712-255AED4DA332}"/>
                    </a:ext>
                  </a:extLst>
                </p14:cNvPr>
                <p14:cNvContentPartPr/>
                <p14:nvPr/>
              </p14:nvContentPartPr>
              <p14:xfrm>
                <a:off x="9793604" y="1674196"/>
                <a:ext cx="12240" cy="74520"/>
              </p14:xfrm>
            </p:contentPart>
          </mc:Choice>
          <mc:Fallback>
            <p:pic>
              <p:nvPicPr>
                <p:cNvPr id="40" name="Freihand 39">
                  <a:extLst>
                    <a:ext uri="{FF2B5EF4-FFF2-40B4-BE49-F238E27FC236}">
                      <a16:creationId xmlns:a16="http://schemas.microsoft.com/office/drawing/2014/main" id="{8EFEAA05-EFDD-8E3D-B712-255AED4DA332}"/>
                    </a:ext>
                  </a:extLst>
                </p:cNvPr>
                <p:cNvPicPr/>
                <p:nvPr/>
              </p:nvPicPr>
              <p:blipFill>
                <a:blip r:embed="rId48"/>
                <a:stretch>
                  <a:fillRect/>
                </a:stretch>
              </p:blipFill>
              <p:spPr>
                <a:xfrm>
                  <a:off x="9784964" y="1665556"/>
                  <a:ext cx="29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6E178190-01E0-E5FA-BD88-4D71FE312591}"/>
                    </a:ext>
                  </a:extLst>
                </p14:cNvPr>
                <p14:cNvContentPartPr/>
                <p14:nvPr/>
              </p14:nvContentPartPr>
              <p14:xfrm>
                <a:off x="9808364" y="1852396"/>
                <a:ext cx="309240" cy="103680"/>
              </p14:xfrm>
            </p:contentPart>
          </mc:Choice>
          <mc:Fallback>
            <p:pic>
              <p:nvPicPr>
                <p:cNvPr id="41" name="Freihand 40">
                  <a:extLst>
                    <a:ext uri="{FF2B5EF4-FFF2-40B4-BE49-F238E27FC236}">
                      <a16:creationId xmlns:a16="http://schemas.microsoft.com/office/drawing/2014/main" id="{6E178190-01E0-E5FA-BD88-4D71FE312591}"/>
                    </a:ext>
                  </a:extLst>
                </p:cNvPr>
                <p:cNvPicPr/>
                <p:nvPr/>
              </p:nvPicPr>
              <p:blipFill>
                <a:blip r:embed="rId50"/>
                <a:stretch>
                  <a:fillRect/>
                </a:stretch>
              </p:blipFill>
              <p:spPr>
                <a:xfrm>
                  <a:off x="9799364" y="1843396"/>
                  <a:ext cx="326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631B858C-12F2-5D20-DC65-CB2BEA78CD37}"/>
                    </a:ext>
                  </a:extLst>
                </p14:cNvPr>
                <p14:cNvContentPartPr/>
                <p14:nvPr/>
              </p14:nvContentPartPr>
              <p14:xfrm>
                <a:off x="10376084" y="1530916"/>
                <a:ext cx="37440" cy="178920"/>
              </p14:xfrm>
            </p:contentPart>
          </mc:Choice>
          <mc:Fallback>
            <p:pic>
              <p:nvPicPr>
                <p:cNvPr id="42" name="Freihand 41">
                  <a:extLst>
                    <a:ext uri="{FF2B5EF4-FFF2-40B4-BE49-F238E27FC236}">
                      <a16:creationId xmlns:a16="http://schemas.microsoft.com/office/drawing/2014/main" id="{631B858C-12F2-5D20-DC65-CB2BEA78CD37}"/>
                    </a:ext>
                  </a:extLst>
                </p:cNvPr>
                <p:cNvPicPr/>
                <p:nvPr/>
              </p:nvPicPr>
              <p:blipFill>
                <a:blip r:embed="rId52"/>
                <a:stretch>
                  <a:fillRect/>
                </a:stretch>
              </p:blipFill>
              <p:spPr>
                <a:xfrm>
                  <a:off x="10367444" y="1521916"/>
                  <a:ext cx="55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A9407F07-0360-AA2D-659C-B3CC4A0993E2}"/>
                    </a:ext>
                  </a:extLst>
                </p14:cNvPr>
                <p14:cNvContentPartPr/>
                <p14:nvPr/>
              </p14:nvContentPartPr>
              <p14:xfrm>
                <a:off x="10359884" y="1924396"/>
                <a:ext cx="2880" cy="25560"/>
              </p14:xfrm>
            </p:contentPart>
          </mc:Choice>
          <mc:Fallback>
            <p:pic>
              <p:nvPicPr>
                <p:cNvPr id="43" name="Freihand 42">
                  <a:extLst>
                    <a:ext uri="{FF2B5EF4-FFF2-40B4-BE49-F238E27FC236}">
                      <a16:creationId xmlns:a16="http://schemas.microsoft.com/office/drawing/2014/main" id="{A9407F07-0360-AA2D-659C-B3CC4A0993E2}"/>
                    </a:ext>
                  </a:extLst>
                </p:cNvPr>
                <p:cNvPicPr/>
                <p:nvPr/>
              </p:nvPicPr>
              <p:blipFill>
                <a:blip r:embed="rId54"/>
                <a:stretch>
                  <a:fillRect/>
                </a:stretch>
              </p:blipFill>
              <p:spPr>
                <a:xfrm>
                  <a:off x="10350884" y="1915756"/>
                  <a:ext cx="20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BE8638E5-A4FC-02F6-264E-BFBC67A3B643}"/>
                    </a:ext>
                  </a:extLst>
                </p14:cNvPr>
                <p14:cNvContentPartPr/>
                <p14:nvPr/>
              </p14:nvContentPartPr>
              <p14:xfrm>
                <a:off x="7388084" y="2343796"/>
                <a:ext cx="224640" cy="161280"/>
              </p14:xfrm>
            </p:contentPart>
          </mc:Choice>
          <mc:Fallback>
            <p:pic>
              <p:nvPicPr>
                <p:cNvPr id="46" name="Freihand 45">
                  <a:extLst>
                    <a:ext uri="{FF2B5EF4-FFF2-40B4-BE49-F238E27FC236}">
                      <a16:creationId xmlns:a16="http://schemas.microsoft.com/office/drawing/2014/main" id="{BE8638E5-A4FC-02F6-264E-BFBC67A3B643}"/>
                    </a:ext>
                  </a:extLst>
                </p:cNvPr>
                <p:cNvPicPr/>
                <p:nvPr/>
              </p:nvPicPr>
              <p:blipFill>
                <a:blip r:embed="rId56"/>
                <a:stretch>
                  <a:fillRect/>
                </a:stretch>
              </p:blipFill>
              <p:spPr>
                <a:xfrm>
                  <a:off x="7379444" y="2334796"/>
                  <a:ext cx="242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73F24B84-AB26-0120-F645-D34BA27CEF26}"/>
                    </a:ext>
                  </a:extLst>
                </p14:cNvPr>
                <p14:cNvContentPartPr/>
                <p14:nvPr/>
              </p14:nvContentPartPr>
              <p14:xfrm>
                <a:off x="7681484" y="2292316"/>
                <a:ext cx="312840" cy="141480"/>
              </p14:xfrm>
            </p:contentPart>
          </mc:Choice>
          <mc:Fallback>
            <p:pic>
              <p:nvPicPr>
                <p:cNvPr id="47" name="Freihand 46">
                  <a:extLst>
                    <a:ext uri="{FF2B5EF4-FFF2-40B4-BE49-F238E27FC236}">
                      <a16:creationId xmlns:a16="http://schemas.microsoft.com/office/drawing/2014/main" id="{73F24B84-AB26-0120-F645-D34BA27CEF26}"/>
                    </a:ext>
                  </a:extLst>
                </p:cNvPr>
                <p:cNvPicPr/>
                <p:nvPr/>
              </p:nvPicPr>
              <p:blipFill>
                <a:blip r:embed="rId58"/>
                <a:stretch>
                  <a:fillRect/>
                </a:stretch>
              </p:blipFill>
              <p:spPr>
                <a:xfrm>
                  <a:off x="7672844" y="2283316"/>
                  <a:ext cx="330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15E7814A-DADD-04A5-77E1-A85CE103BF49}"/>
                    </a:ext>
                  </a:extLst>
                </p14:cNvPr>
                <p14:cNvContentPartPr/>
                <p14:nvPr/>
              </p14:nvContentPartPr>
              <p14:xfrm>
                <a:off x="8064884" y="2323276"/>
                <a:ext cx="113400" cy="64440"/>
              </p14:xfrm>
            </p:contentPart>
          </mc:Choice>
          <mc:Fallback>
            <p:pic>
              <p:nvPicPr>
                <p:cNvPr id="48" name="Freihand 47">
                  <a:extLst>
                    <a:ext uri="{FF2B5EF4-FFF2-40B4-BE49-F238E27FC236}">
                      <a16:creationId xmlns:a16="http://schemas.microsoft.com/office/drawing/2014/main" id="{15E7814A-DADD-04A5-77E1-A85CE103BF49}"/>
                    </a:ext>
                  </a:extLst>
                </p:cNvPr>
                <p:cNvPicPr/>
                <p:nvPr/>
              </p:nvPicPr>
              <p:blipFill>
                <a:blip r:embed="rId60"/>
                <a:stretch>
                  <a:fillRect/>
                </a:stretch>
              </p:blipFill>
              <p:spPr>
                <a:xfrm>
                  <a:off x="8055884" y="2314636"/>
                  <a:ext cx="131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53D37C99-7C2A-D86C-F88D-96046A07909A}"/>
                    </a:ext>
                  </a:extLst>
                </p14:cNvPr>
                <p14:cNvContentPartPr/>
                <p14:nvPr/>
              </p14:nvContentPartPr>
              <p14:xfrm>
                <a:off x="8428844" y="2217436"/>
                <a:ext cx="167400" cy="153720"/>
              </p14:xfrm>
            </p:contentPart>
          </mc:Choice>
          <mc:Fallback>
            <p:pic>
              <p:nvPicPr>
                <p:cNvPr id="50" name="Freihand 49">
                  <a:extLst>
                    <a:ext uri="{FF2B5EF4-FFF2-40B4-BE49-F238E27FC236}">
                      <a16:creationId xmlns:a16="http://schemas.microsoft.com/office/drawing/2014/main" id="{53D37C99-7C2A-D86C-F88D-96046A07909A}"/>
                    </a:ext>
                  </a:extLst>
                </p:cNvPr>
                <p:cNvPicPr/>
                <p:nvPr/>
              </p:nvPicPr>
              <p:blipFill>
                <a:blip r:embed="rId62"/>
                <a:stretch>
                  <a:fillRect/>
                </a:stretch>
              </p:blipFill>
              <p:spPr>
                <a:xfrm>
                  <a:off x="8420204" y="2208436"/>
                  <a:ext cx="185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5DAC03BB-6C58-49CA-CD9B-88E9E03E1B86}"/>
                    </a:ext>
                  </a:extLst>
                </p14:cNvPr>
                <p14:cNvContentPartPr/>
                <p14:nvPr/>
              </p14:nvContentPartPr>
              <p14:xfrm>
                <a:off x="8606324" y="2285116"/>
                <a:ext cx="151560" cy="71640"/>
              </p14:xfrm>
            </p:contentPart>
          </mc:Choice>
          <mc:Fallback>
            <p:pic>
              <p:nvPicPr>
                <p:cNvPr id="51" name="Freihand 50">
                  <a:extLst>
                    <a:ext uri="{FF2B5EF4-FFF2-40B4-BE49-F238E27FC236}">
                      <a16:creationId xmlns:a16="http://schemas.microsoft.com/office/drawing/2014/main" id="{5DAC03BB-6C58-49CA-CD9B-88E9E03E1B86}"/>
                    </a:ext>
                  </a:extLst>
                </p:cNvPr>
                <p:cNvPicPr/>
                <p:nvPr/>
              </p:nvPicPr>
              <p:blipFill>
                <a:blip r:embed="rId64"/>
                <a:stretch>
                  <a:fillRect/>
                </a:stretch>
              </p:blipFill>
              <p:spPr>
                <a:xfrm>
                  <a:off x="8597324" y="2276476"/>
                  <a:ext cx="169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EE32DA68-93D5-6320-C4A5-3FF9E36BE121}"/>
                    </a:ext>
                  </a:extLst>
                </p14:cNvPr>
                <p14:cNvContentPartPr/>
                <p14:nvPr/>
              </p14:nvContentPartPr>
              <p14:xfrm>
                <a:off x="8796764" y="2263876"/>
                <a:ext cx="96840" cy="126000"/>
              </p14:xfrm>
            </p:contentPart>
          </mc:Choice>
          <mc:Fallback>
            <p:pic>
              <p:nvPicPr>
                <p:cNvPr id="52" name="Freihand 51">
                  <a:extLst>
                    <a:ext uri="{FF2B5EF4-FFF2-40B4-BE49-F238E27FC236}">
                      <a16:creationId xmlns:a16="http://schemas.microsoft.com/office/drawing/2014/main" id="{EE32DA68-93D5-6320-C4A5-3FF9E36BE121}"/>
                    </a:ext>
                  </a:extLst>
                </p:cNvPr>
                <p:cNvPicPr/>
                <p:nvPr/>
              </p:nvPicPr>
              <p:blipFill>
                <a:blip r:embed="rId66"/>
                <a:stretch>
                  <a:fillRect/>
                </a:stretch>
              </p:blipFill>
              <p:spPr>
                <a:xfrm>
                  <a:off x="8788124" y="2255236"/>
                  <a:ext cx="11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D55AD920-2061-D70A-9D16-4304D98616BE}"/>
                    </a:ext>
                  </a:extLst>
                </p14:cNvPr>
                <p14:cNvContentPartPr/>
                <p14:nvPr/>
              </p14:nvContentPartPr>
              <p14:xfrm>
                <a:off x="9206084" y="2165236"/>
                <a:ext cx="327240" cy="182520"/>
              </p14:xfrm>
            </p:contentPart>
          </mc:Choice>
          <mc:Fallback>
            <p:pic>
              <p:nvPicPr>
                <p:cNvPr id="53" name="Freihand 52">
                  <a:extLst>
                    <a:ext uri="{FF2B5EF4-FFF2-40B4-BE49-F238E27FC236}">
                      <a16:creationId xmlns:a16="http://schemas.microsoft.com/office/drawing/2014/main" id="{D55AD920-2061-D70A-9D16-4304D98616BE}"/>
                    </a:ext>
                  </a:extLst>
                </p:cNvPr>
                <p:cNvPicPr/>
                <p:nvPr/>
              </p:nvPicPr>
              <p:blipFill>
                <a:blip r:embed="rId68"/>
                <a:stretch>
                  <a:fillRect/>
                </a:stretch>
              </p:blipFill>
              <p:spPr>
                <a:xfrm>
                  <a:off x="9197084" y="2156596"/>
                  <a:ext cx="3448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70B148AC-0C12-4886-DC9B-DC41AB677B8D}"/>
                    </a:ext>
                  </a:extLst>
                </p14:cNvPr>
                <p14:cNvContentPartPr/>
                <p14:nvPr/>
              </p14:nvContentPartPr>
              <p14:xfrm>
                <a:off x="9575444" y="2192956"/>
                <a:ext cx="104760" cy="148680"/>
              </p14:xfrm>
            </p:contentPart>
          </mc:Choice>
          <mc:Fallback>
            <p:pic>
              <p:nvPicPr>
                <p:cNvPr id="54" name="Freihand 53">
                  <a:extLst>
                    <a:ext uri="{FF2B5EF4-FFF2-40B4-BE49-F238E27FC236}">
                      <a16:creationId xmlns:a16="http://schemas.microsoft.com/office/drawing/2014/main" id="{70B148AC-0C12-4886-DC9B-DC41AB677B8D}"/>
                    </a:ext>
                  </a:extLst>
                </p:cNvPr>
                <p:cNvPicPr/>
                <p:nvPr/>
              </p:nvPicPr>
              <p:blipFill>
                <a:blip r:embed="rId70"/>
                <a:stretch>
                  <a:fillRect/>
                </a:stretch>
              </p:blipFill>
              <p:spPr>
                <a:xfrm>
                  <a:off x="9566804" y="2184316"/>
                  <a:ext cx="122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974C8DAC-1F74-A365-7AB6-AFFB275D8427}"/>
                    </a:ext>
                  </a:extLst>
                </p14:cNvPr>
                <p14:cNvContentPartPr/>
                <p14:nvPr/>
              </p14:nvContentPartPr>
              <p14:xfrm>
                <a:off x="9694244" y="2107996"/>
                <a:ext cx="100800" cy="232920"/>
              </p14:xfrm>
            </p:contentPart>
          </mc:Choice>
          <mc:Fallback>
            <p:pic>
              <p:nvPicPr>
                <p:cNvPr id="55" name="Freihand 54">
                  <a:extLst>
                    <a:ext uri="{FF2B5EF4-FFF2-40B4-BE49-F238E27FC236}">
                      <a16:creationId xmlns:a16="http://schemas.microsoft.com/office/drawing/2014/main" id="{974C8DAC-1F74-A365-7AB6-AFFB275D8427}"/>
                    </a:ext>
                  </a:extLst>
                </p:cNvPr>
                <p:cNvPicPr/>
                <p:nvPr/>
              </p:nvPicPr>
              <p:blipFill>
                <a:blip r:embed="rId72"/>
                <a:stretch>
                  <a:fillRect/>
                </a:stretch>
              </p:blipFill>
              <p:spPr>
                <a:xfrm>
                  <a:off x="9685604" y="2099356"/>
                  <a:ext cx="1184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B9208D02-DA67-D6CA-64EC-930DC1F8DD50}"/>
                    </a:ext>
                  </a:extLst>
                </p14:cNvPr>
                <p14:cNvContentPartPr/>
                <p14:nvPr/>
              </p14:nvContentPartPr>
              <p14:xfrm>
                <a:off x="9799724" y="2207716"/>
                <a:ext cx="312840" cy="100440"/>
              </p14:xfrm>
            </p:contentPart>
          </mc:Choice>
          <mc:Fallback>
            <p:pic>
              <p:nvPicPr>
                <p:cNvPr id="56" name="Freihand 55">
                  <a:extLst>
                    <a:ext uri="{FF2B5EF4-FFF2-40B4-BE49-F238E27FC236}">
                      <a16:creationId xmlns:a16="http://schemas.microsoft.com/office/drawing/2014/main" id="{B9208D02-DA67-D6CA-64EC-930DC1F8DD50}"/>
                    </a:ext>
                  </a:extLst>
                </p:cNvPr>
                <p:cNvPicPr/>
                <p:nvPr/>
              </p:nvPicPr>
              <p:blipFill>
                <a:blip r:embed="rId74"/>
                <a:stretch>
                  <a:fillRect/>
                </a:stretch>
              </p:blipFill>
              <p:spPr>
                <a:xfrm>
                  <a:off x="9790724" y="2199076"/>
                  <a:ext cx="330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4B9DD1D5-08FF-F2CA-DC65-22776EC61FD9}"/>
                    </a:ext>
                  </a:extLst>
                </p14:cNvPr>
                <p14:cNvContentPartPr/>
                <p14:nvPr/>
              </p14:nvContentPartPr>
              <p14:xfrm>
                <a:off x="10128044" y="2172796"/>
                <a:ext cx="145080" cy="120960"/>
              </p14:xfrm>
            </p:contentPart>
          </mc:Choice>
          <mc:Fallback>
            <p:pic>
              <p:nvPicPr>
                <p:cNvPr id="57" name="Freihand 56">
                  <a:extLst>
                    <a:ext uri="{FF2B5EF4-FFF2-40B4-BE49-F238E27FC236}">
                      <a16:creationId xmlns:a16="http://schemas.microsoft.com/office/drawing/2014/main" id="{4B9DD1D5-08FF-F2CA-DC65-22776EC61FD9}"/>
                    </a:ext>
                  </a:extLst>
                </p:cNvPr>
                <p:cNvPicPr/>
                <p:nvPr/>
              </p:nvPicPr>
              <p:blipFill>
                <a:blip r:embed="rId76"/>
                <a:stretch>
                  <a:fillRect/>
                </a:stretch>
              </p:blipFill>
              <p:spPr>
                <a:xfrm>
                  <a:off x="10119044" y="2163796"/>
                  <a:ext cx="162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8A80D5C0-F04E-5B52-CD76-C69D517D8551}"/>
                    </a:ext>
                  </a:extLst>
                </p14:cNvPr>
                <p14:cNvContentPartPr/>
                <p14:nvPr/>
              </p14:nvContentPartPr>
              <p14:xfrm>
                <a:off x="10292924" y="2072716"/>
                <a:ext cx="180360" cy="231480"/>
              </p14:xfrm>
            </p:contentPart>
          </mc:Choice>
          <mc:Fallback>
            <p:pic>
              <p:nvPicPr>
                <p:cNvPr id="58" name="Freihand 57">
                  <a:extLst>
                    <a:ext uri="{FF2B5EF4-FFF2-40B4-BE49-F238E27FC236}">
                      <a16:creationId xmlns:a16="http://schemas.microsoft.com/office/drawing/2014/main" id="{8A80D5C0-F04E-5B52-CD76-C69D517D8551}"/>
                    </a:ext>
                  </a:extLst>
                </p:cNvPr>
                <p:cNvPicPr/>
                <p:nvPr/>
              </p:nvPicPr>
              <p:blipFill>
                <a:blip r:embed="rId78"/>
                <a:stretch>
                  <a:fillRect/>
                </a:stretch>
              </p:blipFill>
              <p:spPr>
                <a:xfrm>
                  <a:off x="10283924" y="2064076"/>
                  <a:ext cx="198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2F03CAF8-DAF4-88F6-FD7A-BBEC62ACC165}"/>
                    </a:ext>
                  </a:extLst>
                </p14:cNvPr>
                <p14:cNvContentPartPr/>
                <p14:nvPr/>
              </p14:nvContentPartPr>
              <p14:xfrm>
                <a:off x="10545644" y="2132836"/>
                <a:ext cx="277200" cy="155160"/>
              </p14:xfrm>
            </p:contentPart>
          </mc:Choice>
          <mc:Fallback>
            <p:pic>
              <p:nvPicPr>
                <p:cNvPr id="59" name="Freihand 58">
                  <a:extLst>
                    <a:ext uri="{FF2B5EF4-FFF2-40B4-BE49-F238E27FC236}">
                      <a16:creationId xmlns:a16="http://schemas.microsoft.com/office/drawing/2014/main" id="{2F03CAF8-DAF4-88F6-FD7A-BBEC62ACC165}"/>
                    </a:ext>
                  </a:extLst>
                </p:cNvPr>
                <p:cNvPicPr/>
                <p:nvPr/>
              </p:nvPicPr>
              <p:blipFill>
                <a:blip r:embed="rId80"/>
                <a:stretch>
                  <a:fillRect/>
                </a:stretch>
              </p:blipFill>
              <p:spPr>
                <a:xfrm>
                  <a:off x="10537004" y="2124196"/>
                  <a:ext cx="294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DE0E02CA-85BF-C020-8BCE-BA9836434D08}"/>
                    </a:ext>
                  </a:extLst>
                </p14:cNvPr>
                <p14:cNvContentPartPr/>
                <p14:nvPr/>
              </p14:nvContentPartPr>
              <p14:xfrm>
                <a:off x="10834364" y="2034196"/>
                <a:ext cx="111960" cy="194760"/>
              </p14:xfrm>
            </p:contentPart>
          </mc:Choice>
          <mc:Fallback>
            <p:pic>
              <p:nvPicPr>
                <p:cNvPr id="60" name="Freihand 59">
                  <a:extLst>
                    <a:ext uri="{FF2B5EF4-FFF2-40B4-BE49-F238E27FC236}">
                      <a16:creationId xmlns:a16="http://schemas.microsoft.com/office/drawing/2014/main" id="{DE0E02CA-85BF-C020-8BCE-BA9836434D08}"/>
                    </a:ext>
                  </a:extLst>
                </p:cNvPr>
                <p:cNvPicPr/>
                <p:nvPr/>
              </p:nvPicPr>
              <p:blipFill>
                <a:blip r:embed="rId82"/>
                <a:stretch>
                  <a:fillRect/>
                </a:stretch>
              </p:blipFill>
              <p:spPr>
                <a:xfrm>
                  <a:off x="10825724" y="2025556"/>
                  <a:ext cx="129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99EC6A40-41D3-FB63-FC14-CAE4AD257B16}"/>
                    </a:ext>
                  </a:extLst>
                </p14:cNvPr>
                <p14:cNvContentPartPr/>
                <p14:nvPr/>
              </p14:nvContentPartPr>
              <p14:xfrm>
                <a:off x="10995644" y="1975876"/>
                <a:ext cx="371880" cy="273960"/>
              </p14:xfrm>
            </p:contentPart>
          </mc:Choice>
          <mc:Fallback>
            <p:pic>
              <p:nvPicPr>
                <p:cNvPr id="61" name="Freihand 60">
                  <a:extLst>
                    <a:ext uri="{FF2B5EF4-FFF2-40B4-BE49-F238E27FC236}">
                      <a16:creationId xmlns:a16="http://schemas.microsoft.com/office/drawing/2014/main" id="{99EC6A40-41D3-FB63-FC14-CAE4AD257B16}"/>
                    </a:ext>
                  </a:extLst>
                </p:cNvPr>
                <p:cNvPicPr/>
                <p:nvPr/>
              </p:nvPicPr>
              <p:blipFill>
                <a:blip r:embed="rId84"/>
                <a:stretch>
                  <a:fillRect/>
                </a:stretch>
              </p:blipFill>
              <p:spPr>
                <a:xfrm>
                  <a:off x="10986644" y="1967236"/>
                  <a:ext cx="3895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B2FE50FF-7CFD-D6E6-BA7D-0B0CD2B3C3C7}"/>
                    </a:ext>
                  </a:extLst>
                </p14:cNvPr>
                <p14:cNvContentPartPr/>
                <p14:nvPr/>
              </p14:nvContentPartPr>
              <p14:xfrm>
                <a:off x="11372204" y="2096116"/>
                <a:ext cx="146880" cy="93600"/>
              </p14:xfrm>
            </p:contentPart>
          </mc:Choice>
          <mc:Fallback>
            <p:pic>
              <p:nvPicPr>
                <p:cNvPr id="62" name="Freihand 61">
                  <a:extLst>
                    <a:ext uri="{FF2B5EF4-FFF2-40B4-BE49-F238E27FC236}">
                      <a16:creationId xmlns:a16="http://schemas.microsoft.com/office/drawing/2014/main" id="{B2FE50FF-7CFD-D6E6-BA7D-0B0CD2B3C3C7}"/>
                    </a:ext>
                  </a:extLst>
                </p:cNvPr>
                <p:cNvPicPr/>
                <p:nvPr/>
              </p:nvPicPr>
              <p:blipFill>
                <a:blip r:embed="rId86"/>
                <a:stretch>
                  <a:fillRect/>
                </a:stretch>
              </p:blipFill>
              <p:spPr>
                <a:xfrm>
                  <a:off x="11363564" y="2087476"/>
                  <a:ext cx="164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AE38977D-EF84-6F18-2ED0-BEFEA7B73DD4}"/>
                    </a:ext>
                  </a:extLst>
                </p14:cNvPr>
                <p14:cNvContentPartPr/>
                <p14:nvPr/>
              </p14:nvContentPartPr>
              <p14:xfrm>
                <a:off x="11572364" y="2015836"/>
                <a:ext cx="57600" cy="65880"/>
              </p14:xfrm>
            </p:contentPart>
          </mc:Choice>
          <mc:Fallback>
            <p:pic>
              <p:nvPicPr>
                <p:cNvPr id="63" name="Freihand 62">
                  <a:extLst>
                    <a:ext uri="{FF2B5EF4-FFF2-40B4-BE49-F238E27FC236}">
                      <a16:creationId xmlns:a16="http://schemas.microsoft.com/office/drawing/2014/main" id="{AE38977D-EF84-6F18-2ED0-BEFEA7B73DD4}"/>
                    </a:ext>
                  </a:extLst>
                </p:cNvPr>
                <p:cNvPicPr/>
                <p:nvPr/>
              </p:nvPicPr>
              <p:blipFill>
                <a:blip r:embed="rId88"/>
                <a:stretch>
                  <a:fillRect/>
                </a:stretch>
              </p:blipFill>
              <p:spPr>
                <a:xfrm>
                  <a:off x="11563364" y="2006836"/>
                  <a:ext cx="75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149DADC3-83DA-994A-527C-BC85F2396C1D}"/>
                    </a:ext>
                  </a:extLst>
                </p14:cNvPr>
                <p14:cNvContentPartPr/>
                <p14:nvPr/>
              </p14:nvContentPartPr>
              <p14:xfrm>
                <a:off x="11577404" y="2084596"/>
                <a:ext cx="143640" cy="113040"/>
              </p14:xfrm>
            </p:contentPart>
          </mc:Choice>
          <mc:Fallback>
            <p:pic>
              <p:nvPicPr>
                <p:cNvPr id="64" name="Freihand 63">
                  <a:extLst>
                    <a:ext uri="{FF2B5EF4-FFF2-40B4-BE49-F238E27FC236}">
                      <a16:creationId xmlns:a16="http://schemas.microsoft.com/office/drawing/2014/main" id="{149DADC3-83DA-994A-527C-BC85F2396C1D}"/>
                    </a:ext>
                  </a:extLst>
                </p:cNvPr>
                <p:cNvPicPr/>
                <p:nvPr/>
              </p:nvPicPr>
              <p:blipFill>
                <a:blip r:embed="rId90"/>
                <a:stretch>
                  <a:fillRect/>
                </a:stretch>
              </p:blipFill>
              <p:spPr>
                <a:xfrm>
                  <a:off x="11568764" y="2075596"/>
                  <a:ext cx="161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10654B5C-1A23-1219-FF12-D9B9672CD9FC}"/>
                    </a:ext>
                  </a:extLst>
                </p14:cNvPr>
                <p14:cNvContentPartPr/>
                <p14:nvPr/>
              </p14:nvContentPartPr>
              <p14:xfrm>
                <a:off x="10994564" y="1918276"/>
                <a:ext cx="118440" cy="16200"/>
              </p14:xfrm>
            </p:contentPart>
          </mc:Choice>
          <mc:Fallback>
            <p:pic>
              <p:nvPicPr>
                <p:cNvPr id="65" name="Freihand 64">
                  <a:extLst>
                    <a:ext uri="{FF2B5EF4-FFF2-40B4-BE49-F238E27FC236}">
                      <a16:creationId xmlns:a16="http://schemas.microsoft.com/office/drawing/2014/main" id="{10654B5C-1A23-1219-FF12-D9B9672CD9FC}"/>
                    </a:ext>
                  </a:extLst>
                </p:cNvPr>
                <p:cNvPicPr/>
                <p:nvPr/>
              </p:nvPicPr>
              <p:blipFill>
                <a:blip r:embed="rId92"/>
                <a:stretch>
                  <a:fillRect/>
                </a:stretch>
              </p:blipFill>
              <p:spPr>
                <a:xfrm>
                  <a:off x="10985564" y="1909636"/>
                  <a:ext cx="136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E55F8AF5-5A51-1A89-CCD5-3A4F337EBD66}"/>
                    </a:ext>
                  </a:extLst>
                </p14:cNvPr>
                <p14:cNvContentPartPr/>
                <p14:nvPr/>
              </p14:nvContentPartPr>
              <p14:xfrm>
                <a:off x="7786964" y="2600476"/>
                <a:ext cx="433440" cy="169200"/>
              </p14:xfrm>
            </p:contentPart>
          </mc:Choice>
          <mc:Fallback>
            <p:pic>
              <p:nvPicPr>
                <p:cNvPr id="66" name="Freihand 65">
                  <a:extLst>
                    <a:ext uri="{FF2B5EF4-FFF2-40B4-BE49-F238E27FC236}">
                      <a16:creationId xmlns:a16="http://schemas.microsoft.com/office/drawing/2014/main" id="{E55F8AF5-5A51-1A89-CCD5-3A4F337EBD66}"/>
                    </a:ext>
                  </a:extLst>
                </p:cNvPr>
                <p:cNvPicPr/>
                <p:nvPr/>
              </p:nvPicPr>
              <p:blipFill>
                <a:blip r:embed="rId94"/>
                <a:stretch>
                  <a:fillRect/>
                </a:stretch>
              </p:blipFill>
              <p:spPr>
                <a:xfrm>
                  <a:off x="7778324" y="2591836"/>
                  <a:ext cx="451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8E4F3EBA-20EA-E14F-54A5-731FFA77AB47}"/>
                    </a:ext>
                  </a:extLst>
                </p14:cNvPr>
                <p14:cNvContentPartPr/>
                <p14:nvPr/>
              </p14:nvContentPartPr>
              <p14:xfrm>
                <a:off x="8256764" y="2533156"/>
                <a:ext cx="5400" cy="18360"/>
              </p14:xfrm>
            </p:contentPart>
          </mc:Choice>
          <mc:Fallback>
            <p:pic>
              <p:nvPicPr>
                <p:cNvPr id="67" name="Freihand 66">
                  <a:extLst>
                    <a:ext uri="{FF2B5EF4-FFF2-40B4-BE49-F238E27FC236}">
                      <a16:creationId xmlns:a16="http://schemas.microsoft.com/office/drawing/2014/main" id="{8E4F3EBA-20EA-E14F-54A5-731FFA77AB47}"/>
                    </a:ext>
                  </a:extLst>
                </p:cNvPr>
                <p:cNvPicPr/>
                <p:nvPr/>
              </p:nvPicPr>
              <p:blipFill>
                <a:blip r:embed="rId96"/>
                <a:stretch>
                  <a:fillRect/>
                </a:stretch>
              </p:blipFill>
              <p:spPr>
                <a:xfrm>
                  <a:off x="8247764" y="2524516"/>
                  <a:ext cx="2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B88312CF-5A8D-D015-7FD1-93C3098C9691}"/>
                    </a:ext>
                  </a:extLst>
                </p14:cNvPr>
                <p14:cNvContentPartPr/>
                <p14:nvPr/>
              </p14:nvContentPartPr>
              <p14:xfrm>
                <a:off x="8260364" y="2591116"/>
                <a:ext cx="103680" cy="149760"/>
              </p14:xfrm>
            </p:contentPart>
          </mc:Choice>
          <mc:Fallback>
            <p:pic>
              <p:nvPicPr>
                <p:cNvPr id="68" name="Freihand 67">
                  <a:extLst>
                    <a:ext uri="{FF2B5EF4-FFF2-40B4-BE49-F238E27FC236}">
                      <a16:creationId xmlns:a16="http://schemas.microsoft.com/office/drawing/2014/main" id="{B88312CF-5A8D-D015-7FD1-93C3098C9691}"/>
                    </a:ext>
                  </a:extLst>
                </p:cNvPr>
                <p:cNvPicPr/>
                <p:nvPr/>
              </p:nvPicPr>
              <p:blipFill>
                <a:blip r:embed="rId98"/>
                <a:stretch>
                  <a:fillRect/>
                </a:stretch>
              </p:blipFill>
              <p:spPr>
                <a:xfrm>
                  <a:off x="8251364" y="2582116"/>
                  <a:ext cx="121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5B6C0F88-9412-703E-CA2B-A3DCD31C791B}"/>
                    </a:ext>
                  </a:extLst>
                </p14:cNvPr>
                <p14:cNvContentPartPr/>
                <p14:nvPr/>
              </p14:nvContentPartPr>
              <p14:xfrm>
                <a:off x="8404724" y="2481676"/>
                <a:ext cx="159480" cy="234000"/>
              </p14:xfrm>
            </p:contentPart>
          </mc:Choice>
          <mc:Fallback>
            <p:pic>
              <p:nvPicPr>
                <p:cNvPr id="69" name="Freihand 68">
                  <a:extLst>
                    <a:ext uri="{FF2B5EF4-FFF2-40B4-BE49-F238E27FC236}">
                      <a16:creationId xmlns:a16="http://schemas.microsoft.com/office/drawing/2014/main" id="{5B6C0F88-9412-703E-CA2B-A3DCD31C791B}"/>
                    </a:ext>
                  </a:extLst>
                </p:cNvPr>
                <p:cNvPicPr/>
                <p:nvPr/>
              </p:nvPicPr>
              <p:blipFill>
                <a:blip r:embed="rId100"/>
                <a:stretch>
                  <a:fillRect/>
                </a:stretch>
              </p:blipFill>
              <p:spPr>
                <a:xfrm>
                  <a:off x="8395724" y="2472676"/>
                  <a:ext cx="177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AC66DFAA-5D5C-1AF8-8F53-CDD0BBAB2FDF}"/>
                    </a:ext>
                  </a:extLst>
                </p14:cNvPr>
                <p14:cNvContentPartPr/>
                <p14:nvPr/>
              </p14:nvContentPartPr>
              <p14:xfrm>
                <a:off x="8611724" y="2597236"/>
                <a:ext cx="158760" cy="104760"/>
              </p14:xfrm>
            </p:contentPart>
          </mc:Choice>
          <mc:Fallback>
            <p:pic>
              <p:nvPicPr>
                <p:cNvPr id="70" name="Freihand 69">
                  <a:extLst>
                    <a:ext uri="{FF2B5EF4-FFF2-40B4-BE49-F238E27FC236}">
                      <a16:creationId xmlns:a16="http://schemas.microsoft.com/office/drawing/2014/main" id="{AC66DFAA-5D5C-1AF8-8F53-CDD0BBAB2FDF}"/>
                    </a:ext>
                  </a:extLst>
                </p:cNvPr>
                <p:cNvPicPr/>
                <p:nvPr/>
              </p:nvPicPr>
              <p:blipFill>
                <a:blip r:embed="rId102"/>
                <a:stretch>
                  <a:fillRect/>
                </a:stretch>
              </p:blipFill>
              <p:spPr>
                <a:xfrm>
                  <a:off x="8602724" y="2588596"/>
                  <a:ext cx="176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F5851F8D-0CF6-1430-3704-680FE3419226}"/>
                    </a:ext>
                  </a:extLst>
                </p14:cNvPr>
                <p14:cNvContentPartPr/>
                <p14:nvPr/>
              </p14:nvContentPartPr>
              <p14:xfrm>
                <a:off x="8955884" y="2544316"/>
                <a:ext cx="401400" cy="143640"/>
              </p14:xfrm>
            </p:contentPart>
          </mc:Choice>
          <mc:Fallback>
            <p:pic>
              <p:nvPicPr>
                <p:cNvPr id="71" name="Freihand 70">
                  <a:extLst>
                    <a:ext uri="{FF2B5EF4-FFF2-40B4-BE49-F238E27FC236}">
                      <a16:creationId xmlns:a16="http://schemas.microsoft.com/office/drawing/2014/main" id="{F5851F8D-0CF6-1430-3704-680FE3419226}"/>
                    </a:ext>
                  </a:extLst>
                </p:cNvPr>
                <p:cNvPicPr/>
                <p:nvPr/>
              </p:nvPicPr>
              <p:blipFill>
                <a:blip r:embed="rId104"/>
                <a:stretch>
                  <a:fillRect/>
                </a:stretch>
              </p:blipFill>
              <p:spPr>
                <a:xfrm>
                  <a:off x="8946884" y="2535316"/>
                  <a:ext cx="419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CA6169CB-FA33-7215-18AD-806978BA254C}"/>
                    </a:ext>
                  </a:extLst>
                </p14:cNvPr>
                <p14:cNvContentPartPr/>
                <p14:nvPr/>
              </p14:nvContentPartPr>
              <p14:xfrm>
                <a:off x="9553844" y="2579236"/>
                <a:ext cx="208800" cy="111600"/>
              </p14:xfrm>
            </p:contentPart>
          </mc:Choice>
          <mc:Fallback>
            <p:pic>
              <p:nvPicPr>
                <p:cNvPr id="73" name="Freihand 72">
                  <a:extLst>
                    <a:ext uri="{FF2B5EF4-FFF2-40B4-BE49-F238E27FC236}">
                      <a16:creationId xmlns:a16="http://schemas.microsoft.com/office/drawing/2014/main" id="{CA6169CB-FA33-7215-18AD-806978BA254C}"/>
                    </a:ext>
                  </a:extLst>
                </p:cNvPr>
                <p:cNvPicPr/>
                <p:nvPr/>
              </p:nvPicPr>
              <p:blipFill>
                <a:blip r:embed="rId106"/>
                <a:stretch>
                  <a:fillRect/>
                </a:stretch>
              </p:blipFill>
              <p:spPr>
                <a:xfrm>
                  <a:off x="9544844" y="2570236"/>
                  <a:ext cx="226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F1C8507B-3A25-797F-99CA-3A69AABFCC08}"/>
                    </a:ext>
                  </a:extLst>
                </p14:cNvPr>
                <p14:cNvContentPartPr/>
                <p14:nvPr/>
              </p14:nvContentPartPr>
              <p14:xfrm>
                <a:off x="9789644" y="2513356"/>
                <a:ext cx="15480" cy="33840"/>
              </p14:xfrm>
            </p:contentPart>
          </mc:Choice>
          <mc:Fallback>
            <p:pic>
              <p:nvPicPr>
                <p:cNvPr id="74" name="Freihand 73">
                  <a:extLst>
                    <a:ext uri="{FF2B5EF4-FFF2-40B4-BE49-F238E27FC236}">
                      <a16:creationId xmlns:a16="http://schemas.microsoft.com/office/drawing/2014/main" id="{F1C8507B-3A25-797F-99CA-3A69AABFCC08}"/>
                    </a:ext>
                  </a:extLst>
                </p:cNvPr>
                <p:cNvPicPr/>
                <p:nvPr/>
              </p:nvPicPr>
              <p:blipFill>
                <a:blip r:embed="rId108"/>
                <a:stretch>
                  <a:fillRect/>
                </a:stretch>
              </p:blipFill>
              <p:spPr>
                <a:xfrm>
                  <a:off x="9780644" y="2504356"/>
                  <a:ext cx="33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2271317B-840B-590E-AA57-7508BE61D652}"/>
                    </a:ext>
                  </a:extLst>
                </p14:cNvPr>
                <p14:cNvContentPartPr/>
                <p14:nvPr/>
              </p14:nvContentPartPr>
              <p14:xfrm>
                <a:off x="9829964" y="2464036"/>
                <a:ext cx="282600" cy="163080"/>
              </p14:xfrm>
            </p:contentPart>
          </mc:Choice>
          <mc:Fallback>
            <p:pic>
              <p:nvPicPr>
                <p:cNvPr id="75" name="Freihand 74">
                  <a:extLst>
                    <a:ext uri="{FF2B5EF4-FFF2-40B4-BE49-F238E27FC236}">
                      <a16:creationId xmlns:a16="http://schemas.microsoft.com/office/drawing/2014/main" id="{2271317B-840B-590E-AA57-7508BE61D652}"/>
                    </a:ext>
                  </a:extLst>
                </p:cNvPr>
                <p:cNvPicPr/>
                <p:nvPr/>
              </p:nvPicPr>
              <p:blipFill>
                <a:blip r:embed="rId110"/>
                <a:stretch>
                  <a:fillRect/>
                </a:stretch>
              </p:blipFill>
              <p:spPr>
                <a:xfrm>
                  <a:off x="9820964" y="2455396"/>
                  <a:ext cx="300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A83E1A50-6842-6E36-04B0-78EA468C070C}"/>
                    </a:ext>
                  </a:extLst>
                </p14:cNvPr>
                <p14:cNvContentPartPr/>
                <p14:nvPr/>
              </p14:nvContentPartPr>
              <p14:xfrm>
                <a:off x="10160084" y="2529196"/>
                <a:ext cx="236520" cy="138600"/>
              </p14:xfrm>
            </p:contentPart>
          </mc:Choice>
          <mc:Fallback>
            <p:pic>
              <p:nvPicPr>
                <p:cNvPr id="76" name="Freihand 75">
                  <a:extLst>
                    <a:ext uri="{FF2B5EF4-FFF2-40B4-BE49-F238E27FC236}">
                      <a16:creationId xmlns:a16="http://schemas.microsoft.com/office/drawing/2014/main" id="{A83E1A50-6842-6E36-04B0-78EA468C070C}"/>
                    </a:ext>
                  </a:extLst>
                </p:cNvPr>
                <p:cNvPicPr/>
                <p:nvPr/>
              </p:nvPicPr>
              <p:blipFill>
                <a:blip r:embed="rId112"/>
                <a:stretch>
                  <a:fillRect/>
                </a:stretch>
              </p:blipFill>
              <p:spPr>
                <a:xfrm>
                  <a:off x="10151084" y="2520196"/>
                  <a:ext cx="254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0199D0BE-E097-3F82-F7BE-9D9142BE73BA}"/>
                    </a:ext>
                  </a:extLst>
                </p14:cNvPr>
                <p14:cNvContentPartPr/>
                <p14:nvPr/>
              </p14:nvContentPartPr>
              <p14:xfrm>
                <a:off x="10445204" y="2448916"/>
                <a:ext cx="294120" cy="167400"/>
              </p14:xfrm>
            </p:contentPart>
          </mc:Choice>
          <mc:Fallback>
            <p:pic>
              <p:nvPicPr>
                <p:cNvPr id="77" name="Freihand 76">
                  <a:extLst>
                    <a:ext uri="{FF2B5EF4-FFF2-40B4-BE49-F238E27FC236}">
                      <a16:creationId xmlns:a16="http://schemas.microsoft.com/office/drawing/2014/main" id="{0199D0BE-E097-3F82-F7BE-9D9142BE73BA}"/>
                    </a:ext>
                  </a:extLst>
                </p:cNvPr>
                <p:cNvPicPr/>
                <p:nvPr/>
              </p:nvPicPr>
              <p:blipFill>
                <a:blip r:embed="rId114"/>
                <a:stretch>
                  <a:fillRect/>
                </a:stretch>
              </p:blipFill>
              <p:spPr>
                <a:xfrm>
                  <a:off x="10436204" y="2439916"/>
                  <a:ext cx="311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39A71C7E-7B97-AB6B-7093-3B7DD0521D69}"/>
                    </a:ext>
                  </a:extLst>
                </p14:cNvPr>
                <p14:cNvContentPartPr/>
                <p14:nvPr/>
              </p14:nvContentPartPr>
              <p14:xfrm>
                <a:off x="10733564" y="2500756"/>
                <a:ext cx="52200" cy="102600"/>
              </p14:xfrm>
            </p:contentPart>
          </mc:Choice>
          <mc:Fallback>
            <p:pic>
              <p:nvPicPr>
                <p:cNvPr id="78" name="Freihand 77">
                  <a:extLst>
                    <a:ext uri="{FF2B5EF4-FFF2-40B4-BE49-F238E27FC236}">
                      <a16:creationId xmlns:a16="http://schemas.microsoft.com/office/drawing/2014/main" id="{39A71C7E-7B97-AB6B-7093-3B7DD0521D69}"/>
                    </a:ext>
                  </a:extLst>
                </p:cNvPr>
                <p:cNvPicPr/>
                <p:nvPr/>
              </p:nvPicPr>
              <p:blipFill>
                <a:blip r:embed="rId116"/>
                <a:stretch>
                  <a:fillRect/>
                </a:stretch>
              </p:blipFill>
              <p:spPr>
                <a:xfrm>
                  <a:off x="10724924" y="2492116"/>
                  <a:ext cx="69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21958751-13B4-4320-4241-278AF9F2F87A}"/>
                    </a:ext>
                  </a:extLst>
                </p14:cNvPr>
                <p14:cNvContentPartPr/>
                <p14:nvPr/>
              </p14:nvContentPartPr>
              <p14:xfrm>
                <a:off x="10821764" y="2346676"/>
                <a:ext cx="587520" cy="238320"/>
              </p14:xfrm>
            </p:contentPart>
          </mc:Choice>
          <mc:Fallback>
            <p:pic>
              <p:nvPicPr>
                <p:cNvPr id="79" name="Freihand 78">
                  <a:extLst>
                    <a:ext uri="{FF2B5EF4-FFF2-40B4-BE49-F238E27FC236}">
                      <a16:creationId xmlns:a16="http://schemas.microsoft.com/office/drawing/2014/main" id="{21958751-13B4-4320-4241-278AF9F2F87A}"/>
                    </a:ext>
                  </a:extLst>
                </p:cNvPr>
                <p:cNvPicPr/>
                <p:nvPr/>
              </p:nvPicPr>
              <p:blipFill>
                <a:blip r:embed="rId118"/>
                <a:stretch>
                  <a:fillRect/>
                </a:stretch>
              </p:blipFill>
              <p:spPr>
                <a:xfrm>
                  <a:off x="10812764" y="2337676"/>
                  <a:ext cx="605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6A45D6AE-C45C-FA2D-D08E-4504015379CC}"/>
                    </a:ext>
                  </a:extLst>
                </p14:cNvPr>
                <p14:cNvContentPartPr/>
                <p14:nvPr/>
              </p14:nvContentPartPr>
              <p14:xfrm>
                <a:off x="7943204" y="2891356"/>
                <a:ext cx="264960" cy="181080"/>
              </p14:xfrm>
            </p:contentPart>
          </mc:Choice>
          <mc:Fallback>
            <p:pic>
              <p:nvPicPr>
                <p:cNvPr id="80" name="Freihand 79">
                  <a:extLst>
                    <a:ext uri="{FF2B5EF4-FFF2-40B4-BE49-F238E27FC236}">
                      <a16:creationId xmlns:a16="http://schemas.microsoft.com/office/drawing/2014/main" id="{6A45D6AE-C45C-FA2D-D08E-4504015379CC}"/>
                    </a:ext>
                  </a:extLst>
                </p:cNvPr>
                <p:cNvPicPr/>
                <p:nvPr/>
              </p:nvPicPr>
              <p:blipFill>
                <a:blip r:embed="rId120"/>
                <a:stretch>
                  <a:fillRect/>
                </a:stretch>
              </p:blipFill>
              <p:spPr>
                <a:xfrm>
                  <a:off x="7934564" y="2882716"/>
                  <a:ext cx="282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FCB5B85C-3ECC-570F-2F99-F9D6738988BD}"/>
                    </a:ext>
                  </a:extLst>
                </p14:cNvPr>
                <p14:cNvContentPartPr/>
                <p14:nvPr/>
              </p14:nvContentPartPr>
              <p14:xfrm>
                <a:off x="8260364" y="2957596"/>
                <a:ext cx="73440" cy="75600"/>
              </p14:xfrm>
            </p:contentPart>
          </mc:Choice>
          <mc:Fallback>
            <p:pic>
              <p:nvPicPr>
                <p:cNvPr id="81" name="Freihand 80">
                  <a:extLst>
                    <a:ext uri="{FF2B5EF4-FFF2-40B4-BE49-F238E27FC236}">
                      <a16:creationId xmlns:a16="http://schemas.microsoft.com/office/drawing/2014/main" id="{FCB5B85C-3ECC-570F-2F99-F9D6738988BD}"/>
                    </a:ext>
                  </a:extLst>
                </p:cNvPr>
                <p:cNvPicPr/>
                <p:nvPr/>
              </p:nvPicPr>
              <p:blipFill>
                <a:blip r:embed="rId122"/>
                <a:stretch>
                  <a:fillRect/>
                </a:stretch>
              </p:blipFill>
              <p:spPr>
                <a:xfrm>
                  <a:off x="8251724" y="2948596"/>
                  <a:ext cx="91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Freihand 81">
                  <a:extLst>
                    <a:ext uri="{FF2B5EF4-FFF2-40B4-BE49-F238E27FC236}">
                      <a16:creationId xmlns:a16="http://schemas.microsoft.com/office/drawing/2014/main" id="{E9223522-34A1-352C-37F7-4732AA40BF90}"/>
                    </a:ext>
                  </a:extLst>
                </p14:cNvPr>
                <p14:cNvContentPartPr/>
                <p14:nvPr/>
              </p14:nvContentPartPr>
              <p14:xfrm>
                <a:off x="8337044" y="2842396"/>
                <a:ext cx="99360" cy="181080"/>
              </p14:xfrm>
            </p:contentPart>
          </mc:Choice>
          <mc:Fallback>
            <p:pic>
              <p:nvPicPr>
                <p:cNvPr id="82" name="Freihand 81">
                  <a:extLst>
                    <a:ext uri="{FF2B5EF4-FFF2-40B4-BE49-F238E27FC236}">
                      <a16:creationId xmlns:a16="http://schemas.microsoft.com/office/drawing/2014/main" id="{E9223522-34A1-352C-37F7-4732AA40BF90}"/>
                    </a:ext>
                  </a:extLst>
                </p:cNvPr>
                <p:cNvPicPr/>
                <p:nvPr/>
              </p:nvPicPr>
              <p:blipFill>
                <a:blip r:embed="rId124"/>
                <a:stretch>
                  <a:fillRect/>
                </a:stretch>
              </p:blipFill>
              <p:spPr>
                <a:xfrm>
                  <a:off x="8328404" y="2833396"/>
                  <a:ext cx="117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Freihand 82">
                  <a:extLst>
                    <a:ext uri="{FF2B5EF4-FFF2-40B4-BE49-F238E27FC236}">
                      <a16:creationId xmlns:a16="http://schemas.microsoft.com/office/drawing/2014/main" id="{E8E686BC-1C0A-B360-CE68-729087365BC6}"/>
                    </a:ext>
                  </a:extLst>
                </p14:cNvPr>
                <p14:cNvContentPartPr/>
                <p14:nvPr/>
              </p14:nvContentPartPr>
              <p14:xfrm>
                <a:off x="8433164" y="2927356"/>
                <a:ext cx="262440" cy="88920"/>
              </p14:xfrm>
            </p:contentPart>
          </mc:Choice>
          <mc:Fallback>
            <p:pic>
              <p:nvPicPr>
                <p:cNvPr id="83" name="Freihand 82">
                  <a:extLst>
                    <a:ext uri="{FF2B5EF4-FFF2-40B4-BE49-F238E27FC236}">
                      <a16:creationId xmlns:a16="http://schemas.microsoft.com/office/drawing/2014/main" id="{E8E686BC-1C0A-B360-CE68-729087365BC6}"/>
                    </a:ext>
                  </a:extLst>
                </p:cNvPr>
                <p:cNvPicPr/>
                <p:nvPr/>
              </p:nvPicPr>
              <p:blipFill>
                <a:blip r:embed="rId126"/>
                <a:stretch>
                  <a:fillRect/>
                </a:stretch>
              </p:blipFill>
              <p:spPr>
                <a:xfrm>
                  <a:off x="8424524" y="2918716"/>
                  <a:ext cx="280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273A6F49-2304-1C78-E40D-1ACFCE5A4918}"/>
                    </a:ext>
                  </a:extLst>
                </p14:cNvPr>
                <p14:cNvContentPartPr/>
                <p14:nvPr/>
              </p14:nvContentPartPr>
              <p14:xfrm>
                <a:off x="8722244" y="2963356"/>
                <a:ext cx="106560" cy="66960"/>
              </p14:xfrm>
            </p:contentPart>
          </mc:Choice>
          <mc:Fallback>
            <p:pic>
              <p:nvPicPr>
                <p:cNvPr id="86" name="Freihand 85">
                  <a:extLst>
                    <a:ext uri="{FF2B5EF4-FFF2-40B4-BE49-F238E27FC236}">
                      <a16:creationId xmlns:a16="http://schemas.microsoft.com/office/drawing/2014/main" id="{273A6F49-2304-1C78-E40D-1ACFCE5A4918}"/>
                    </a:ext>
                  </a:extLst>
                </p:cNvPr>
                <p:cNvPicPr/>
                <p:nvPr/>
              </p:nvPicPr>
              <p:blipFill>
                <a:blip r:embed="rId128"/>
                <a:stretch>
                  <a:fillRect/>
                </a:stretch>
              </p:blipFill>
              <p:spPr>
                <a:xfrm>
                  <a:off x="8713244" y="2954716"/>
                  <a:ext cx="124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4010593B-06E4-BE3C-D8B2-F62900F106CE}"/>
                    </a:ext>
                  </a:extLst>
                </p14:cNvPr>
                <p14:cNvContentPartPr/>
                <p14:nvPr/>
              </p14:nvContentPartPr>
              <p14:xfrm>
                <a:off x="8881724" y="2825476"/>
                <a:ext cx="143280" cy="182880"/>
              </p14:xfrm>
            </p:contentPart>
          </mc:Choice>
          <mc:Fallback>
            <p:pic>
              <p:nvPicPr>
                <p:cNvPr id="87" name="Freihand 86">
                  <a:extLst>
                    <a:ext uri="{FF2B5EF4-FFF2-40B4-BE49-F238E27FC236}">
                      <a16:creationId xmlns:a16="http://schemas.microsoft.com/office/drawing/2014/main" id="{4010593B-06E4-BE3C-D8B2-F62900F106CE}"/>
                    </a:ext>
                  </a:extLst>
                </p:cNvPr>
                <p:cNvPicPr/>
                <p:nvPr/>
              </p:nvPicPr>
              <p:blipFill>
                <a:blip r:embed="rId130"/>
                <a:stretch>
                  <a:fillRect/>
                </a:stretch>
              </p:blipFill>
              <p:spPr>
                <a:xfrm>
                  <a:off x="8873084" y="2816476"/>
                  <a:ext cx="160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6B2AB77E-374C-5F38-7BB1-2126D42DFECF}"/>
                    </a:ext>
                  </a:extLst>
                </p14:cNvPr>
                <p14:cNvContentPartPr/>
                <p14:nvPr/>
              </p14:nvContentPartPr>
              <p14:xfrm>
                <a:off x="9114284" y="2904676"/>
                <a:ext cx="262080" cy="117360"/>
              </p14:xfrm>
            </p:contentPart>
          </mc:Choice>
          <mc:Fallback>
            <p:pic>
              <p:nvPicPr>
                <p:cNvPr id="88" name="Freihand 87">
                  <a:extLst>
                    <a:ext uri="{FF2B5EF4-FFF2-40B4-BE49-F238E27FC236}">
                      <a16:creationId xmlns:a16="http://schemas.microsoft.com/office/drawing/2014/main" id="{6B2AB77E-374C-5F38-7BB1-2126D42DFECF}"/>
                    </a:ext>
                  </a:extLst>
                </p:cNvPr>
                <p:cNvPicPr/>
                <p:nvPr/>
              </p:nvPicPr>
              <p:blipFill>
                <a:blip r:embed="rId132"/>
                <a:stretch>
                  <a:fillRect/>
                </a:stretch>
              </p:blipFill>
              <p:spPr>
                <a:xfrm>
                  <a:off x="9105284" y="2896036"/>
                  <a:ext cx="279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14943E54-5D8B-628F-8214-B49B55A75A14}"/>
                    </a:ext>
                  </a:extLst>
                </p14:cNvPr>
                <p14:cNvContentPartPr/>
                <p14:nvPr/>
              </p14:nvContentPartPr>
              <p14:xfrm>
                <a:off x="9414164" y="2819716"/>
                <a:ext cx="93240" cy="177120"/>
              </p14:xfrm>
            </p:contentPart>
          </mc:Choice>
          <mc:Fallback>
            <p:pic>
              <p:nvPicPr>
                <p:cNvPr id="89" name="Freihand 88">
                  <a:extLst>
                    <a:ext uri="{FF2B5EF4-FFF2-40B4-BE49-F238E27FC236}">
                      <a16:creationId xmlns:a16="http://schemas.microsoft.com/office/drawing/2014/main" id="{14943E54-5D8B-628F-8214-B49B55A75A14}"/>
                    </a:ext>
                  </a:extLst>
                </p:cNvPr>
                <p:cNvPicPr/>
                <p:nvPr/>
              </p:nvPicPr>
              <p:blipFill>
                <a:blip r:embed="rId134"/>
                <a:stretch>
                  <a:fillRect/>
                </a:stretch>
              </p:blipFill>
              <p:spPr>
                <a:xfrm>
                  <a:off x="9405164" y="2810716"/>
                  <a:ext cx="110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B5E05A05-329A-D642-088A-30E115EDC844}"/>
                    </a:ext>
                  </a:extLst>
                </p14:cNvPr>
                <p14:cNvContentPartPr/>
                <p14:nvPr/>
              </p14:nvContentPartPr>
              <p14:xfrm>
                <a:off x="9552404" y="2762476"/>
                <a:ext cx="559080" cy="228600"/>
              </p14:xfrm>
            </p:contentPart>
          </mc:Choice>
          <mc:Fallback>
            <p:pic>
              <p:nvPicPr>
                <p:cNvPr id="90" name="Freihand 89">
                  <a:extLst>
                    <a:ext uri="{FF2B5EF4-FFF2-40B4-BE49-F238E27FC236}">
                      <a16:creationId xmlns:a16="http://schemas.microsoft.com/office/drawing/2014/main" id="{B5E05A05-329A-D642-088A-30E115EDC844}"/>
                    </a:ext>
                  </a:extLst>
                </p:cNvPr>
                <p:cNvPicPr/>
                <p:nvPr/>
              </p:nvPicPr>
              <p:blipFill>
                <a:blip r:embed="rId136"/>
                <a:stretch>
                  <a:fillRect/>
                </a:stretch>
              </p:blipFill>
              <p:spPr>
                <a:xfrm>
                  <a:off x="9543404" y="2753476"/>
                  <a:ext cx="576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8909E701-2643-B091-F61B-7418141186E0}"/>
                    </a:ext>
                  </a:extLst>
                </p14:cNvPr>
                <p14:cNvContentPartPr/>
                <p14:nvPr/>
              </p14:nvContentPartPr>
              <p14:xfrm>
                <a:off x="10120844" y="2777956"/>
                <a:ext cx="11880" cy="11160"/>
              </p14:xfrm>
            </p:contentPart>
          </mc:Choice>
          <mc:Fallback>
            <p:pic>
              <p:nvPicPr>
                <p:cNvPr id="91" name="Freihand 90">
                  <a:extLst>
                    <a:ext uri="{FF2B5EF4-FFF2-40B4-BE49-F238E27FC236}">
                      <a16:creationId xmlns:a16="http://schemas.microsoft.com/office/drawing/2014/main" id="{8909E701-2643-B091-F61B-7418141186E0}"/>
                    </a:ext>
                  </a:extLst>
                </p:cNvPr>
                <p:cNvPicPr/>
                <p:nvPr/>
              </p:nvPicPr>
              <p:blipFill>
                <a:blip r:embed="rId138"/>
                <a:stretch>
                  <a:fillRect/>
                </a:stretch>
              </p:blipFill>
              <p:spPr>
                <a:xfrm>
                  <a:off x="10112204" y="2768956"/>
                  <a:ext cx="29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77CCF726-603C-B017-A1B5-3F399005F618}"/>
                    </a:ext>
                  </a:extLst>
                </p14:cNvPr>
                <p14:cNvContentPartPr/>
                <p14:nvPr/>
              </p14:nvContentPartPr>
              <p14:xfrm>
                <a:off x="10177724" y="2881996"/>
                <a:ext cx="132840" cy="111960"/>
              </p14:xfrm>
            </p:contentPart>
          </mc:Choice>
          <mc:Fallback>
            <p:pic>
              <p:nvPicPr>
                <p:cNvPr id="92" name="Freihand 91">
                  <a:extLst>
                    <a:ext uri="{FF2B5EF4-FFF2-40B4-BE49-F238E27FC236}">
                      <a16:creationId xmlns:a16="http://schemas.microsoft.com/office/drawing/2014/main" id="{77CCF726-603C-B017-A1B5-3F399005F618}"/>
                    </a:ext>
                  </a:extLst>
                </p:cNvPr>
                <p:cNvPicPr/>
                <p:nvPr/>
              </p:nvPicPr>
              <p:blipFill>
                <a:blip r:embed="rId140"/>
                <a:stretch>
                  <a:fillRect/>
                </a:stretch>
              </p:blipFill>
              <p:spPr>
                <a:xfrm>
                  <a:off x="10169084" y="2873356"/>
                  <a:ext cx="150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AF8A1423-3559-092C-3875-373B96145CDB}"/>
                    </a:ext>
                  </a:extLst>
                </p14:cNvPr>
                <p14:cNvContentPartPr/>
                <p14:nvPr/>
              </p14:nvContentPartPr>
              <p14:xfrm>
                <a:off x="10281044" y="2840236"/>
                <a:ext cx="134280" cy="159840"/>
              </p14:xfrm>
            </p:contentPart>
          </mc:Choice>
          <mc:Fallback>
            <p:pic>
              <p:nvPicPr>
                <p:cNvPr id="93" name="Freihand 92">
                  <a:extLst>
                    <a:ext uri="{FF2B5EF4-FFF2-40B4-BE49-F238E27FC236}">
                      <a16:creationId xmlns:a16="http://schemas.microsoft.com/office/drawing/2014/main" id="{AF8A1423-3559-092C-3875-373B96145CDB}"/>
                    </a:ext>
                  </a:extLst>
                </p:cNvPr>
                <p:cNvPicPr/>
                <p:nvPr/>
              </p:nvPicPr>
              <p:blipFill>
                <a:blip r:embed="rId142"/>
                <a:stretch>
                  <a:fillRect/>
                </a:stretch>
              </p:blipFill>
              <p:spPr>
                <a:xfrm>
                  <a:off x="10272044" y="2831236"/>
                  <a:ext cx="151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409FD30C-4B4B-784E-E370-593980F6FE40}"/>
                    </a:ext>
                  </a:extLst>
                </p14:cNvPr>
                <p14:cNvContentPartPr/>
                <p14:nvPr/>
              </p14:nvContentPartPr>
              <p14:xfrm>
                <a:off x="10402004" y="2862196"/>
                <a:ext cx="282240" cy="126720"/>
              </p14:xfrm>
            </p:contentPart>
          </mc:Choice>
          <mc:Fallback>
            <p:pic>
              <p:nvPicPr>
                <p:cNvPr id="94" name="Freihand 93">
                  <a:extLst>
                    <a:ext uri="{FF2B5EF4-FFF2-40B4-BE49-F238E27FC236}">
                      <a16:creationId xmlns:a16="http://schemas.microsoft.com/office/drawing/2014/main" id="{409FD30C-4B4B-784E-E370-593980F6FE40}"/>
                    </a:ext>
                  </a:extLst>
                </p:cNvPr>
                <p:cNvPicPr/>
                <p:nvPr/>
              </p:nvPicPr>
              <p:blipFill>
                <a:blip r:embed="rId144"/>
                <a:stretch>
                  <a:fillRect/>
                </a:stretch>
              </p:blipFill>
              <p:spPr>
                <a:xfrm>
                  <a:off x="10393004" y="2853556"/>
                  <a:ext cx="299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FD2AB952-BF97-2644-A6D6-162C4F9282DA}"/>
                    </a:ext>
                  </a:extLst>
                </p14:cNvPr>
                <p14:cNvContentPartPr/>
                <p14:nvPr/>
              </p14:nvContentPartPr>
              <p14:xfrm>
                <a:off x="10400564" y="2718556"/>
                <a:ext cx="5400" cy="7560"/>
              </p14:xfrm>
            </p:contentPart>
          </mc:Choice>
          <mc:Fallback>
            <p:pic>
              <p:nvPicPr>
                <p:cNvPr id="95" name="Freihand 94">
                  <a:extLst>
                    <a:ext uri="{FF2B5EF4-FFF2-40B4-BE49-F238E27FC236}">
                      <a16:creationId xmlns:a16="http://schemas.microsoft.com/office/drawing/2014/main" id="{FD2AB952-BF97-2644-A6D6-162C4F9282DA}"/>
                    </a:ext>
                  </a:extLst>
                </p:cNvPr>
                <p:cNvPicPr/>
                <p:nvPr/>
              </p:nvPicPr>
              <p:blipFill>
                <a:blip r:embed="rId146"/>
                <a:stretch>
                  <a:fillRect/>
                </a:stretch>
              </p:blipFill>
              <p:spPr>
                <a:xfrm>
                  <a:off x="10391564" y="2709556"/>
                  <a:ext cx="23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7D0B0609-0DC1-43EC-F14B-00100044CBE6}"/>
                    </a:ext>
                  </a:extLst>
                </p14:cNvPr>
                <p14:cNvContentPartPr/>
                <p14:nvPr/>
              </p14:nvContentPartPr>
              <p14:xfrm>
                <a:off x="10884764" y="2760676"/>
                <a:ext cx="367920" cy="176400"/>
              </p14:xfrm>
            </p:contentPart>
          </mc:Choice>
          <mc:Fallback>
            <p:pic>
              <p:nvPicPr>
                <p:cNvPr id="96" name="Freihand 95">
                  <a:extLst>
                    <a:ext uri="{FF2B5EF4-FFF2-40B4-BE49-F238E27FC236}">
                      <a16:creationId xmlns:a16="http://schemas.microsoft.com/office/drawing/2014/main" id="{7D0B0609-0DC1-43EC-F14B-00100044CBE6}"/>
                    </a:ext>
                  </a:extLst>
                </p:cNvPr>
                <p:cNvPicPr/>
                <p:nvPr/>
              </p:nvPicPr>
              <p:blipFill>
                <a:blip r:embed="rId148"/>
                <a:stretch>
                  <a:fillRect/>
                </a:stretch>
              </p:blipFill>
              <p:spPr>
                <a:xfrm>
                  <a:off x="10875764" y="2751676"/>
                  <a:ext cx="385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9E7F3B56-E81C-D681-4F50-28F17A15954A}"/>
                    </a:ext>
                  </a:extLst>
                </p14:cNvPr>
                <p14:cNvContentPartPr/>
                <p14:nvPr/>
              </p14:nvContentPartPr>
              <p14:xfrm>
                <a:off x="9009524" y="3196996"/>
                <a:ext cx="120240" cy="149760"/>
              </p14:xfrm>
            </p:contentPart>
          </mc:Choice>
          <mc:Fallback>
            <p:pic>
              <p:nvPicPr>
                <p:cNvPr id="97" name="Freihand 96">
                  <a:extLst>
                    <a:ext uri="{FF2B5EF4-FFF2-40B4-BE49-F238E27FC236}">
                      <a16:creationId xmlns:a16="http://schemas.microsoft.com/office/drawing/2014/main" id="{9E7F3B56-E81C-D681-4F50-28F17A15954A}"/>
                    </a:ext>
                  </a:extLst>
                </p:cNvPr>
                <p:cNvPicPr/>
                <p:nvPr/>
              </p:nvPicPr>
              <p:blipFill>
                <a:blip r:embed="rId150"/>
                <a:stretch>
                  <a:fillRect/>
                </a:stretch>
              </p:blipFill>
              <p:spPr>
                <a:xfrm>
                  <a:off x="9000884" y="3187996"/>
                  <a:ext cx="137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FEC134A0-10DA-0E17-D713-7C78C1815AFC}"/>
                    </a:ext>
                  </a:extLst>
                </p14:cNvPr>
                <p14:cNvContentPartPr/>
                <p14:nvPr/>
              </p14:nvContentPartPr>
              <p14:xfrm>
                <a:off x="9154244" y="3241636"/>
                <a:ext cx="213840" cy="113760"/>
              </p14:xfrm>
            </p:contentPart>
          </mc:Choice>
          <mc:Fallback>
            <p:pic>
              <p:nvPicPr>
                <p:cNvPr id="98" name="Freihand 97">
                  <a:extLst>
                    <a:ext uri="{FF2B5EF4-FFF2-40B4-BE49-F238E27FC236}">
                      <a16:creationId xmlns:a16="http://schemas.microsoft.com/office/drawing/2014/main" id="{FEC134A0-10DA-0E17-D713-7C78C1815AFC}"/>
                    </a:ext>
                  </a:extLst>
                </p:cNvPr>
                <p:cNvPicPr/>
                <p:nvPr/>
              </p:nvPicPr>
              <p:blipFill>
                <a:blip r:embed="rId152"/>
                <a:stretch>
                  <a:fillRect/>
                </a:stretch>
              </p:blipFill>
              <p:spPr>
                <a:xfrm>
                  <a:off x="9145244" y="3232996"/>
                  <a:ext cx="231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39AC3095-D70A-A48D-A873-D1F0C37FB8C0}"/>
                    </a:ext>
                  </a:extLst>
                </p14:cNvPr>
                <p14:cNvContentPartPr/>
                <p14:nvPr/>
              </p14:nvContentPartPr>
              <p14:xfrm>
                <a:off x="9385724" y="3132196"/>
                <a:ext cx="10800" cy="52560"/>
              </p14:xfrm>
            </p:contentPart>
          </mc:Choice>
          <mc:Fallback>
            <p:pic>
              <p:nvPicPr>
                <p:cNvPr id="99" name="Freihand 98">
                  <a:extLst>
                    <a:ext uri="{FF2B5EF4-FFF2-40B4-BE49-F238E27FC236}">
                      <a16:creationId xmlns:a16="http://schemas.microsoft.com/office/drawing/2014/main" id="{39AC3095-D70A-A48D-A873-D1F0C37FB8C0}"/>
                    </a:ext>
                  </a:extLst>
                </p:cNvPr>
                <p:cNvPicPr/>
                <p:nvPr/>
              </p:nvPicPr>
              <p:blipFill>
                <a:blip r:embed="rId154"/>
                <a:stretch>
                  <a:fillRect/>
                </a:stretch>
              </p:blipFill>
              <p:spPr>
                <a:xfrm>
                  <a:off x="9376724" y="3123556"/>
                  <a:ext cx="28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746D312F-DBF1-53CA-F260-CCD980C5C2ED}"/>
                    </a:ext>
                  </a:extLst>
                </p14:cNvPr>
                <p14:cNvContentPartPr/>
                <p14:nvPr/>
              </p14:nvContentPartPr>
              <p14:xfrm>
                <a:off x="9427844" y="3159916"/>
                <a:ext cx="394200" cy="130680"/>
              </p14:xfrm>
            </p:contentPart>
          </mc:Choice>
          <mc:Fallback>
            <p:pic>
              <p:nvPicPr>
                <p:cNvPr id="100" name="Freihand 99">
                  <a:extLst>
                    <a:ext uri="{FF2B5EF4-FFF2-40B4-BE49-F238E27FC236}">
                      <a16:creationId xmlns:a16="http://schemas.microsoft.com/office/drawing/2014/main" id="{746D312F-DBF1-53CA-F260-CCD980C5C2ED}"/>
                    </a:ext>
                  </a:extLst>
                </p:cNvPr>
                <p:cNvPicPr/>
                <p:nvPr/>
              </p:nvPicPr>
              <p:blipFill>
                <a:blip r:embed="rId156"/>
                <a:stretch>
                  <a:fillRect/>
                </a:stretch>
              </p:blipFill>
              <p:spPr>
                <a:xfrm>
                  <a:off x="9419204" y="3151276"/>
                  <a:ext cx="411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301EF67B-FC9D-D710-B63C-D116474370BA}"/>
                    </a:ext>
                  </a:extLst>
                </p14:cNvPr>
                <p14:cNvContentPartPr/>
                <p14:nvPr/>
              </p14:nvContentPartPr>
              <p14:xfrm>
                <a:off x="10044524" y="3082876"/>
                <a:ext cx="105480" cy="222120"/>
              </p14:xfrm>
            </p:contentPart>
          </mc:Choice>
          <mc:Fallback>
            <p:pic>
              <p:nvPicPr>
                <p:cNvPr id="101" name="Freihand 100">
                  <a:extLst>
                    <a:ext uri="{FF2B5EF4-FFF2-40B4-BE49-F238E27FC236}">
                      <a16:creationId xmlns:a16="http://schemas.microsoft.com/office/drawing/2014/main" id="{301EF67B-FC9D-D710-B63C-D116474370BA}"/>
                    </a:ext>
                  </a:extLst>
                </p:cNvPr>
                <p:cNvPicPr/>
                <p:nvPr/>
              </p:nvPicPr>
              <p:blipFill>
                <a:blip r:embed="rId158"/>
                <a:stretch>
                  <a:fillRect/>
                </a:stretch>
              </p:blipFill>
              <p:spPr>
                <a:xfrm>
                  <a:off x="10035884" y="3073876"/>
                  <a:ext cx="123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64F79CE3-139B-5DE0-53EF-140EA393240B}"/>
                    </a:ext>
                  </a:extLst>
                </p14:cNvPr>
                <p14:cNvContentPartPr/>
                <p14:nvPr/>
              </p14:nvContentPartPr>
              <p14:xfrm>
                <a:off x="10160444" y="3190156"/>
                <a:ext cx="304560" cy="88560"/>
              </p14:xfrm>
            </p:contentPart>
          </mc:Choice>
          <mc:Fallback>
            <p:pic>
              <p:nvPicPr>
                <p:cNvPr id="102" name="Freihand 101">
                  <a:extLst>
                    <a:ext uri="{FF2B5EF4-FFF2-40B4-BE49-F238E27FC236}">
                      <a16:creationId xmlns:a16="http://schemas.microsoft.com/office/drawing/2014/main" id="{64F79CE3-139B-5DE0-53EF-140EA393240B}"/>
                    </a:ext>
                  </a:extLst>
                </p:cNvPr>
                <p:cNvPicPr/>
                <p:nvPr/>
              </p:nvPicPr>
              <p:blipFill>
                <a:blip r:embed="rId160"/>
                <a:stretch>
                  <a:fillRect/>
                </a:stretch>
              </p:blipFill>
              <p:spPr>
                <a:xfrm>
                  <a:off x="10151444" y="3181156"/>
                  <a:ext cx="322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Freihand 105">
                  <a:extLst>
                    <a:ext uri="{FF2B5EF4-FFF2-40B4-BE49-F238E27FC236}">
                      <a16:creationId xmlns:a16="http://schemas.microsoft.com/office/drawing/2014/main" id="{1F24F846-1AC8-C416-85A8-BC571AEC1300}"/>
                    </a:ext>
                  </a:extLst>
                </p14:cNvPr>
                <p14:cNvContentPartPr/>
                <p14:nvPr/>
              </p14:nvContentPartPr>
              <p14:xfrm>
                <a:off x="10547084" y="3110956"/>
                <a:ext cx="335160" cy="139320"/>
              </p14:xfrm>
            </p:contentPart>
          </mc:Choice>
          <mc:Fallback>
            <p:pic>
              <p:nvPicPr>
                <p:cNvPr id="106" name="Freihand 105">
                  <a:extLst>
                    <a:ext uri="{FF2B5EF4-FFF2-40B4-BE49-F238E27FC236}">
                      <a16:creationId xmlns:a16="http://schemas.microsoft.com/office/drawing/2014/main" id="{1F24F846-1AC8-C416-85A8-BC571AEC1300}"/>
                    </a:ext>
                  </a:extLst>
                </p:cNvPr>
                <p:cNvPicPr/>
                <p:nvPr/>
              </p:nvPicPr>
              <p:blipFill>
                <a:blip r:embed="rId162"/>
                <a:stretch>
                  <a:fillRect/>
                </a:stretch>
              </p:blipFill>
              <p:spPr>
                <a:xfrm>
                  <a:off x="10538084" y="3102316"/>
                  <a:ext cx="352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Freihand 106">
                  <a:extLst>
                    <a:ext uri="{FF2B5EF4-FFF2-40B4-BE49-F238E27FC236}">
                      <a16:creationId xmlns:a16="http://schemas.microsoft.com/office/drawing/2014/main" id="{794A67D4-D668-5F0F-7BB4-5B5FB10F2EBA}"/>
                    </a:ext>
                  </a:extLst>
                </p14:cNvPr>
                <p14:cNvContentPartPr/>
                <p14:nvPr/>
              </p14:nvContentPartPr>
              <p14:xfrm>
                <a:off x="10311644" y="3055876"/>
                <a:ext cx="113760" cy="11160"/>
              </p14:xfrm>
            </p:contentPart>
          </mc:Choice>
          <mc:Fallback>
            <p:pic>
              <p:nvPicPr>
                <p:cNvPr id="107" name="Freihand 106">
                  <a:extLst>
                    <a:ext uri="{FF2B5EF4-FFF2-40B4-BE49-F238E27FC236}">
                      <a16:creationId xmlns:a16="http://schemas.microsoft.com/office/drawing/2014/main" id="{794A67D4-D668-5F0F-7BB4-5B5FB10F2EBA}"/>
                    </a:ext>
                  </a:extLst>
                </p:cNvPr>
                <p:cNvPicPr/>
                <p:nvPr/>
              </p:nvPicPr>
              <p:blipFill>
                <a:blip r:embed="rId164"/>
                <a:stretch>
                  <a:fillRect/>
                </a:stretch>
              </p:blipFill>
              <p:spPr>
                <a:xfrm>
                  <a:off x="10303004" y="3047236"/>
                  <a:ext cx="131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F8A53EF1-5027-7ECB-61D0-481BC438320F}"/>
                    </a:ext>
                  </a:extLst>
                </p14:cNvPr>
                <p14:cNvContentPartPr/>
                <p14:nvPr/>
              </p14:nvContentPartPr>
              <p14:xfrm>
                <a:off x="11012924" y="3083956"/>
                <a:ext cx="229320" cy="150840"/>
              </p14:xfrm>
            </p:contentPart>
          </mc:Choice>
          <mc:Fallback>
            <p:pic>
              <p:nvPicPr>
                <p:cNvPr id="108" name="Freihand 107">
                  <a:extLst>
                    <a:ext uri="{FF2B5EF4-FFF2-40B4-BE49-F238E27FC236}">
                      <a16:creationId xmlns:a16="http://schemas.microsoft.com/office/drawing/2014/main" id="{F8A53EF1-5027-7ECB-61D0-481BC438320F}"/>
                    </a:ext>
                  </a:extLst>
                </p:cNvPr>
                <p:cNvPicPr/>
                <p:nvPr/>
              </p:nvPicPr>
              <p:blipFill>
                <a:blip r:embed="rId166"/>
                <a:stretch>
                  <a:fillRect/>
                </a:stretch>
              </p:blipFill>
              <p:spPr>
                <a:xfrm>
                  <a:off x="11004284" y="3074956"/>
                  <a:ext cx="246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26F428CB-7C90-FADC-F8A5-4666C4BAC709}"/>
                    </a:ext>
                  </a:extLst>
                </p14:cNvPr>
                <p14:cNvContentPartPr/>
                <p14:nvPr/>
              </p14:nvContentPartPr>
              <p14:xfrm>
                <a:off x="11233964" y="3054076"/>
                <a:ext cx="45720" cy="87120"/>
              </p14:xfrm>
            </p:contentPart>
          </mc:Choice>
          <mc:Fallback>
            <p:pic>
              <p:nvPicPr>
                <p:cNvPr id="109" name="Freihand 108">
                  <a:extLst>
                    <a:ext uri="{FF2B5EF4-FFF2-40B4-BE49-F238E27FC236}">
                      <a16:creationId xmlns:a16="http://schemas.microsoft.com/office/drawing/2014/main" id="{26F428CB-7C90-FADC-F8A5-4666C4BAC709}"/>
                    </a:ext>
                  </a:extLst>
                </p:cNvPr>
                <p:cNvPicPr/>
                <p:nvPr/>
              </p:nvPicPr>
              <p:blipFill>
                <a:blip r:embed="rId168"/>
                <a:stretch>
                  <a:fillRect/>
                </a:stretch>
              </p:blipFill>
              <p:spPr>
                <a:xfrm>
                  <a:off x="11224964" y="3045076"/>
                  <a:ext cx="63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324F8F09-B04A-6474-EE13-FBC4E39C1FC8}"/>
                    </a:ext>
                  </a:extLst>
                </p14:cNvPr>
                <p14:cNvContentPartPr/>
                <p14:nvPr/>
              </p14:nvContentPartPr>
              <p14:xfrm>
                <a:off x="11259164" y="2987116"/>
                <a:ext cx="239040" cy="418320"/>
              </p14:xfrm>
            </p:contentPart>
          </mc:Choice>
          <mc:Fallback>
            <p:pic>
              <p:nvPicPr>
                <p:cNvPr id="110" name="Freihand 109">
                  <a:extLst>
                    <a:ext uri="{FF2B5EF4-FFF2-40B4-BE49-F238E27FC236}">
                      <a16:creationId xmlns:a16="http://schemas.microsoft.com/office/drawing/2014/main" id="{324F8F09-B04A-6474-EE13-FBC4E39C1FC8}"/>
                    </a:ext>
                  </a:extLst>
                </p:cNvPr>
                <p:cNvPicPr/>
                <p:nvPr/>
              </p:nvPicPr>
              <p:blipFill>
                <a:blip r:embed="rId170"/>
                <a:stretch>
                  <a:fillRect/>
                </a:stretch>
              </p:blipFill>
              <p:spPr>
                <a:xfrm>
                  <a:off x="11250164" y="2978476"/>
                  <a:ext cx="25668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1" name="Freihand 110">
                  <a:extLst>
                    <a:ext uri="{FF2B5EF4-FFF2-40B4-BE49-F238E27FC236}">
                      <a16:creationId xmlns:a16="http://schemas.microsoft.com/office/drawing/2014/main" id="{246E7BE3-9E5F-7315-A8F8-DA2E765EA1F9}"/>
                    </a:ext>
                  </a:extLst>
                </p14:cNvPr>
                <p14:cNvContentPartPr/>
                <p14:nvPr/>
              </p14:nvContentPartPr>
              <p14:xfrm>
                <a:off x="11547164" y="2923396"/>
                <a:ext cx="64440" cy="332280"/>
              </p14:xfrm>
            </p:contentPart>
          </mc:Choice>
          <mc:Fallback>
            <p:pic>
              <p:nvPicPr>
                <p:cNvPr id="111" name="Freihand 110">
                  <a:extLst>
                    <a:ext uri="{FF2B5EF4-FFF2-40B4-BE49-F238E27FC236}">
                      <a16:creationId xmlns:a16="http://schemas.microsoft.com/office/drawing/2014/main" id="{246E7BE3-9E5F-7315-A8F8-DA2E765EA1F9}"/>
                    </a:ext>
                  </a:extLst>
                </p:cNvPr>
                <p:cNvPicPr/>
                <p:nvPr/>
              </p:nvPicPr>
              <p:blipFill>
                <a:blip r:embed="rId172"/>
                <a:stretch>
                  <a:fillRect/>
                </a:stretch>
              </p:blipFill>
              <p:spPr>
                <a:xfrm>
                  <a:off x="11538164" y="2914396"/>
                  <a:ext cx="82080" cy="349920"/>
                </a:xfrm>
                <a:prstGeom prst="rect">
                  <a:avLst/>
                </a:prstGeom>
              </p:spPr>
            </p:pic>
          </mc:Fallback>
        </mc:AlternateContent>
      </p:grpSp>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Relativer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𝑤</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Relativer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𝑤</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213246" y="5645364"/>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err="1">
                <a:latin typeface="Times New Roman" panose="02020603050405020304" pitchFamily="18" charset="0"/>
                <a:cs typeface="Times New Roman" panose="02020603050405020304" pitchFamily="18" charset="0"/>
                <a:sym typeface="Wingdings" panose="05000000000000000000" pitchFamily="2" charset="2"/>
              </a:rPr>
              <a:t>nur</a:t>
            </a:r>
            <a:r>
              <a:rPr lang="en-US" sz="1400">
                <a:latin typeface="Times New Roman" panose="02020603050405020304" pitchFamily="18" charset="0"/>
                <a:cs typeface="Times New Roman" panose="02020603050405020304" pitchFamily="18" charset="0"/>
                <a:sym typeface="Wingdings" panose="05000000000000000000" pitchFamily="2" charset="2"/>
              </a:rPr>
              <a:t> KLeidung!!!</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61820973-1ABD-77AC-52F7-E593D76B9215}"/>
                  </a:ext>
                </a:extLst>
              </p14:cNvPr>
              <p14:cNvContentPartPr/>
              <p14:nvPr/>
            </p14:nvContentPartPr>
            <p14:xfrm>
              <a:off x="8882084" y="1189636"/>
              <a:ext cx="1060200" cy="840960"/>
            </p14:xfrm>
          </p:contentPart>
        </mc:Choice>
        <mc:Fallback>
          <p:pic>
            <p:nvPicPr>
              <p:cNvPr id="22" name="Freihand 21">
                <a:extLst>
                  <a:ext uri="{FF2B5EF4-FFF2-40B4-BE49-F238E27FC236}">
                    <a16:creationId xmlns:a16="http://schemas.microsoft.com/office/drawing/2014/main" id="{61820973-1ABD-77AC-52F7-E593D76B9215}"/>
                  </a:ext>
                </a:extLst>
              </p:cNvPr>
              <p:cNvPicPr/>
              <p:nvPr/>
            </p:nvPicPr>
            <p:blipFill>
              <a:blip r:embed="rId19"/>
              <a:stretch>
                <a:fillRect/>
              </a:stretch>
            </p:blipFill>
            <p:spPr>
              <a:xfrm>
                <a:off x="8873084" y="1180996"/>
                <a:ext cx="1077840" cy="85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6834B961-0BA2-0552-CA80-073F4BC4A4A8}"/>
                  </a:ext>
                </a:extLst>
              </p14:cNvPr>
              <p14:cNvContentPartPr/>
              <p14:nvPr/>
            </p14:nvContentPartPr>
            <p14:xfrm>
              <a:off x="6903164" y="5305156"/>
              <a:ext cx="704520" cy="14760"/>
            </p14:xfrm>
          </p:contentPart>
        </mc:Choice>
        <mc:Fallback>
          <p:pic>
            <p:nvPicPr>
              <p:cNvPr id="26" name="Freihand 25">
                <a:extLst>
                  <a:ext uri="{FF2B5EF4-FFF2-40B4-BE49-F238E27FC236}">
                    <a16:creationId xmlns:a16="http://schemas.microsoft.com/office/drawing/2014/main" id="{6834B961-0BA2-0552-CA80-073F4BC4A4A8}"/>
                  </a:ext>
                </a:extLst>
              </p:cNvPr>
              <p:cNvPicPr/>
              <p:nvPr/>
            </p:nvPicPr>
            <p:blipFill>
              <a:blip r:embed="rId21"/>
              <a:stretch>
                <a:fillRect/>
              </a:stretch>
            </p:blipFill>
            <p:spPr>
              <a:xfrm>
                <a:off x="6894524" y="5296156"/>
                <a:ext cx="722160" cy="32400"/>
              </a:xfrm>
              <a:prstGeom prst="rect">
                <a:avLst/>
              </a:prstGeom>
            </p:spPr>
          </p:pic>
        </mc:Fallback>
      </mc:AlternateContent>
      <p:grpSp>
        <p:nvGrpSpPr>
          <p:cNvPr id="95" name="Gruppieren 94">
            <a:extLst>
              <a:ext uri="{FF2B5EF4-FFF2-40B4-BE49-F238E27FC236}">
                <a16:creationId xmlns:a16="http://schemas.microsoft.com/office/drawing/2014/main" id="{4C6F33E2-5835-2112-DD38-8A279AD0EA78}"/>
              </a:ext>
            </a:extLst>
          </p:cNvPr>
          <p:cNvGrpSpPr/>
          <p:nvPr/>
        </p:nvGrpSpPr>
        <p:grpSpPr>
          <a:xfrm>
            <a:off x="1742280" y="749978"/>
            <a:ext cx="10449720" cy="5018760"/>
            <a:chOff x="1678124" y="774916"/>
            <a:chExt cx="10449720" cy="5018760"/>
          </a:xfrm>
        </p:grpSpPr>
        <mc:AlternateContent xmlns:mc="http://schemas.openxmlformats.org/markup-compatibility/2006">
          <mc:Choice xmlns:p14="http://schemas.microsoft.com/office/powerpoint/2010/main" Requires="p14">
            <p:contentPart p14:bwMode="auto" r:id="rId22">
              <p14:nvContentPartPr>
                <p14:cNvPr id="4" name="Freihand 3">
                  <a:extLst>
                    <a:ext uri="{FF2B5EF4-FFF2-40B4-BE49-F238E27FC236}">
                      <a16:creationId xmlns:a16="http://schemas.microsoft.com/office/drawing/2014/main" id="{624C60DD-EECB-BF8C-3C4D-5AA5735D10FD}"/>
                    </a:ext>
                  </a:extLst>
                </p14:cNvPr>
                <p14:cNvContentPartPr/>
                <p14:nvPr/>
              </p14:nvContentPartPr>
              <p14:xfrm>
                <a:off x="7317164" y="1817116"/>
                <a:ext cx="2154240" cy="136080"/>
              </p14:xfrm>
            </p:contentPart>
          </mc:Choice>
          <mc:Fallback>
            <p:pic>
              <p:nvPicPr>
                <p:cNvPr id="4" name="Freihand 3">
                  <a:extLst>
                    <a:ext uri="{FF2B5EF4-FFF2-40B4-BE49-F238E27FC236}">
                      <a16:creationId xmlns:a16="http://schemas.microsoft.com/office/drawing/2014/main" id="{624C60DD-EECB-BF8C-3C4D-5AA5735D10FD}"/>
                    </a:ext>
                  </a:extLst>
                </p:cNvPr>
                <p:cNvPicPr/>
                <p:nvPr/>
              </p:nvPicPr>
              <p:blipFill>
                <a:blip r:embed="rId23"/>
                <a:stretch>
                  <a:fillRect/>
                </a:stretch>
              </p:blipFill>
              <p:spPr>
                <a:xfrm>
                  <a:off x="7308164" y="1808476"/>
                  <a:ext cx="2171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Freihand 4">
                  <a:extLst>
                    <a:ext uri="{FF2B5EF4-FFF2-40B4-BE49-F238E27FC236}">
                      <a16:creationId xmlns:a16="http://schemas.microsoft.com/office/drawing/2014/main" id="{79E754E8-37C8-4C4B-F0BD-01B7139B4551}"/>
                    </a:ext>
                  </a:extLst>
                </p14:cNvPr>
                <p14:cNvContentPartPr/>
                <p14:nvPr/>
              </p14:nvContentPartPr>
              <p14:xfrm>
                <a:off x="5911004" y="774916"/>
                <a:ext cx="4084920" cy="430200"/>
              </p14:xfrm>
            </p:contentPart>
          </mc:Choice>
          <mc:Fallback>
            <p:pic>
              <p:nvPicPr>
                <p:cNvPr id="5" name="Freihand 4">
                  <a:extLst>
                    <a:ext uri="{FF2B5EF4-FFF2-40B4-BE49-F238E27FC236}">
                      <a16:creationId xmlns:a16="http://schemas.microsoft.com/office/drawing/2014/main" id="{79E754E8-37C8-4C4B-F0BD-01B7139B4551}"/>
                    </a:ext>
                  </a:extLst>
                </p:cNvPr>
                <p:cNvPicPr/>
                <p:nvPr/>
              </p:nvPicPr>
              <p:blipFill>
                <a:blip r:embed="rId25"/>
                <a:stretch>
                  <a:fillRect/>
                </a:stretch>
              </p:blipFill>
              <p:spPr>
                <a:xfrm>
                  <a:off x="5902004" y="765916"/>
                  <a:ext cx="41025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C23F759E-1306-4A60-C46D-E1B94EA3EE5E}"/>
                    </a:ext>
                  </a:extLst>
                </p14:cNvPr>
                <p14:cNvContentPartPr/>
                <p14:nvPr/>
              </p14:nvContentPartPr>
              <p14:xfrm>
                <a:off x="5548124" y="1516876"/>
                <a:ext cx="82440" cy="125640"/>
              </p14:xfrm>
            </p:contentPart>
          </mc:Choice>
          <mc:Fallback>
            <p:pic>
              <p:nvPicPr>
                <p:cNvPr id="11" name="Freihand 10">
                  <a:extLst>
                    <a:ext uri="{FF2B5EF4-FFF2-40B4-BE49-F238E27FC236}">
                      <a16:creationId xmlns:a16="http://schemas.microsoft.com/office/drawing/2014/main" id="{C23F759E-1306-4A60-C46D-E1B94EA3EE5E}"/>
                    </a:ext>
                  </a:extLst>
                </p:cNvPr>
                <p:cNvPicPr/>
                <p:nvPr/>
              </p:nvPicPr>
              <p:blipFill>
                <a:blip r:embed="rId27"/>
                <a:stretch>
                  <a:fillRect/>
                </a:stretch>
              </p:blipFill>
              <p:spPr>
                <a:xfrm>
                  <a:off x="5539484" y="1507876"/>
                  <a:ext cx="100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642D5689-B4B0-94BF-93A3-7485725D5BD7}"/>
                    </a:ext>
                  </a:extLst>
                </p14:cNvPr>
                <p14:cNvContentPartPr/>
                <p14:nvPr/>
              </p14:nvContentPartPr>
              <p14:xfrm>
                <a:off x="5268403" y="2083647"/>
                <a:ext cx="4518720" cy="3674160"/>
              </p14:xfrm>
            </p:contentPart>
          </mc:Choice>
          <mc:Fallback>
            <p:pic>
              <p:nvPicPr>
                <p:cNvPr id="12" name="Freihand 11">
                  <a:extLst>
                    <a:ext uri="{FF2B5EF4-FFF2-40B4-BE49-F238E27FC236}">
                      <a16:creationId xmlns:a16="http://schemas.microsoft.com/office/drawing/2014/main" id="{642D5689-B4B0-94BF-93A3-7485725D5BD7}"/>
                    </a:ext>
                  </a:extLst>
                </p:cNvPr>
                <p:cNvPicPr/>
                <p:nvPr/>
              </p:nvPicPr>
              <p:blipFill>
                <a:blip r:embed="rId29"/>
                <a:stretch>
                  <a:fillRect/>
                </a:stretch>
              </p:blipFill>
              <p:spPr>
                <a:xfrm>
                  <a:off x="5259763" y="2075007"/>
                  <a:ext cx="4536360" cy="3691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7F87D439-CB44-433A-C561-158DA07A0920}"/>
                    </a:ext>
                  </a:extLst>
                </p14:cNvPr>
                <p14:cNvContentPartPr/>
                <p14:nvPr/>
              </p14:nvContentPartPr>
              <p14:xfrm>
                <a:off x="9822764" y="1021516"/>
                <a:ext cx="295920" cy="1099800"/>
              </p14:xfrm>
            </p:contentPart>
          </mc:Choice>
          <mc:Fallback>
            <p:pic>
              <p:nvPicPr>
                <p:cNvPr id="16" name="Freihand 15">
                  <a:extLst>
                    <a:ext uri="{FF2B5EF4-FFF2-40B4-BE49-F238E27FC236}">
                      <a16:creationId xmlns:a16="http://schemas.microsoft.com/office/drawing/2014/main" id="{7F87D439-CB44-433A-C561-158DA07A0920}"/>
                    </a:ext>
                  </a:extLst>
                </p:cNvPr>
                <p:cNvPicPr/>
                <p:nvPr/>
              </p:nvPicPr>
              <p:blipFill>
                <a:blip r:embed="rId31"/>
                <a:stretch>
                  <a:fillRect/>
                </a:stretch>
              </p:blipFill>
              <p:spPr>
                <a:xfrm>
                  <a:off x="9813764" y="1012876"/>
                  <a:ext cx="313560" cy="1117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C514FC95-FC38-385F-77DB-FD436E47B629}"/>
                    </a:ext>
                  </a:extLst>
                </p14:cNvPr>
                <p14:cNvContentPartPr/>
                <p14:nvPr/>
              </p14:nvContentPartPr>
              <p14:xfrm>
                <a:off x="9644204" y="2110156"/>
                <a:ext cx="478440" cy="1667160"/>
              </p14:xfrm>
            </p:contentPart>
          </mc:Choice>
          <mc:Fallback>
            <p:pic>
              <p:nvPicPr>
                <p:cNvPr id="30" name="Freihand 29">
                  <a:extLst>
                    <a:ext uri="{FF2B5EF4-FFF2-40B4-BE49-F238E27FC236}">
                      <a16:creationId xmlns:a16="http://schemas.microsoft.com/office/drawing/2014/main" id="{C514FC95-FC38-385F-77DB-FD436E47B629}"/>
                    </a:ext>
                  </a:extLst>
                </p:cNvPr>
                <p:cNvPicPr/>
                <p:nvPr/>
              </p:nvPicPr>
              <p:blipFill>
                <a:blip r:embed="rId33"/>
                <a:stretch>
                  <a:fillRect/>
                </a:stretch>
              </p:blipFill>
              <p:spPr>
                <a:xfrm>
                  <a:off x="9635204" y="2101516"/>
                  <a:ext cx="496080" cy="1684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413E58A1-463A-B606-CE0D-9F9F5A136E30}"/>
                    </a:ext>
                  </a:extLst>
                </p14:cNvPr>
                <p14:cNvContentPartPr/>
                <p14:nvPr/>
              </p14:nvContentPartPr>
              <p14:xfrm>
                <a:off x="10223444" y="2088556"/>
                <a:ext cx="120960" cy="49320"/>
              </p14:xfrm>
            </p:contentPart>
          </mc:Choice>
          <mc:Fallback>
            <p:pic>
              <p:nvPicPr>
                <p:cNvPr id="32" name="Freihand 31">
                  <a:extLst>
                    <a:ext uri="{FF2B5EF4-FFF2-40B4-BE49-F238E27FC236}">
                      <a16:creationId xmlns:a16="http://schemas.microsoft.com/office/drawing/2014/main" id="{413E58A1-463A-B606-CE0D-9F9F5A136E30}"/>
                    </a:ext>
                  </a:extLst>
                </p:cNvPr>
                <p:cNvPicPr/>
                <p:nvPr/>
              </p:nvPicPr>
              <p:blipFill>
                <a:blip r:embed="rId35"/>
                <a:stretch>
                  <a:fillRect/>
                </a:stretch>
              </p:blipFill>
              <p:spPr>
                <a:xfrm>
                  <a:off x="10214804" y="2079556"/>
                  <a:ext cx="138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D9CF9C7A-7B2A-F6C0-0A77-6DCC58871034}"/>
                    </a:ext>
                  </a:extLst>
                </p14:cNvPr>
                <p14:cNvContentPartPr/>
                <p14:nvPr/>
              </p14:nvContentPartPr>
              <p14:xfrm>
                <a:off x="10222004" y="2038156"/>
                <a:ext cx="188640" cy="155160"/>
              </p14:xfrm>
            </p:contentPart>
          </mc:Choice>
          <mc:Fallback>
            <p:pic>
              <p:nvPicPr>
                <p:cNvPr id="33" name="Freihand 32">
                  <a:extLst>
                    <a:ext uri="{FF2B5EF4-FFF2-40B4-BE49-F238E27FC236}">
                      <a16:creationId xmlns:a16="http://schemas.microsoft.com/office/drawing/2014/main" id="{D9CF9C7A-7B2A-F6C0-0A77-6DCC58871034}"/>
                    </a:ext>
                  </a:extLst>
                </p:cNvPr>
                <p:cNvPicPr/>
                <p:nvPr/>
              </p:nvPicPr>
              <p:blipFill>
                <a:blip r:embed="rId37"/>
                <a:stretch>
                  <a:fillRect/>
                </a:stretch>
              </p:blipFill>
              <p:spPr>
                <a:xfrm>
                  <a:off x="10213004" y="2029156"/>
                  <a:ext cx="206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6907E8AE-68B1-AC41-AB33-68344278558F}"/>
                    </a:ext>
                  </a:extLst>
                </p14:cNvPr>
                <p14:cNvContentPartPr/>
                <p14:nvPr/>
              </p14:nvContentPartPr>
              <p14:xfrm>
                <a:off x="10585964" y="1889836"/>
                <a:ext cx="252000" cy="146160"/>
              </p14:xfrm>
            </p:contentPart>
          </mc:Choice>
          <mc:Fallback>
            <p:pic>
              <p:nvPicPr>
                <p:cNvPr id="40" name="Freihand 39">
                  <a:extLst>
                    <a:ext uri="{FF2B5EF4-FFF2-40B4-BE49-F238E27FC236}">
                      <a16:creationId xmlns:a16="http://schemas.microsoft.com/office/drawing/2014/main" id="{6907E8AE-68B1-AC41-AB33-68344278558F}"/>
                    </a:ext>
                  </a:extLst>
                </p:cNvPr>
                <p:cNvPicPr/>
                <p:nvPr/>
              </p:nvPicPr>
              <p:blipFill>
                <a:blip r:embed="rId39"/>
                <a:stretch>
                  <a:fillRect/>
                </a:stretch>
              </p:blipFill>
              <p:spPr>
                <a:xfrm>
                  <a:off x="10577324" y="1880836"/>
                  <a:ext cx="269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FAB00B38-7CAD-5FED-12A8-2F7D29294FA7}"/>
                    </a:ext>
                  </a:extLst>
                </p14:cNvPr>
                <p14:cNvContentPartPr/>
                <p14:nvPr/>
              </p14:nvContentPartPr>
              <p14:xfrm>
                <a:off x="10889804" y="1731076"/>
                <a:ext cx="124920" cy="191160"/>
              </p14:xfrm>
            </p:contentPart>
          </mc:Choice>
          <mc:Fallback>
            <p:pic>
              <p:nvPicPr>
                <p:cNvPr id="55" name="Freihand 54">
                  <a:extLst>
                    <a:ext uri="{FF2B5EF4-FFF2-40B4-BE49-F238E27FC236}">
                      <a16:creationId xmlns:a16="http://schemas.microsoft.com/office/drawing/2014/main" id="{FAB00B38-7CAD-5FED-12A8-2F7D29294FA7}"/>
                    </a:ext>
                  </a:extLst>
                </p:cNvPr>
                <p:cNvPicPr/>
                <p:nvPr/>
              </p:nvPicPr>
              <p:blipFill>
                <a:blip r:embed="rId41"/>
                <a:stretch>
                  <a:fillRect/>
                </a:stretch>
              </p:blipFill>
              <p:spPr>
                <a:xfrm>
                  <a:off x="10881164" y="1722436"/>
                  <a:ext cx="142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3411F6EB-5A4B-1402-8E67-96D953167CBB}"/>
                    </a:ext>
                  </a:extLst>
                </p14:cNvPr>
                <p14:cNvContentPartPr/>
                <p14:nvPr/>
              </p14:nvContentPartPr>
              <p14:xfrm>
                <a:off x="11186084" y="1747636"/>
                <a:ext cx="341640" cy="113760"/>
              </p14:xfrm>
            </p:contentPart>
          </mc:Choice>
          <mc:Fallback>
            <p:pic>
              <p:nvPicPr>
                <p:cNvPr id="56" name="Freihand 55">
                  <a:extLst>
                    <a:ext uri="{FF2B5EF4-FFF2-40B4-BE49-F238E27FC236}">
                      <a16:creationId xmlns:a16="http://schemas.microsoft.com/office/drawing/2014/main" id="{3411F6EB-5A4B-1402-8E67-96D953167CBB}"/>
                    </a:ext>
                  </a:extLst>
                </p:cNvPr>
                <p:cNvPicPr/>
                <p:nvPr/>
              </p:nvPicPr>
              <p:blipFill>
                <a:blip r:embed="rId43"/>
                <a:stretch>
                  <a:fillRect/>
                </a:stretch>
              </p:blipFill>
              <p:spPr>
                <a:xfrm>
                  <a:off x="11177444" y="1738636"/>
                  <a:ext cx="359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Freihand 56">
                  <a:extLst>
                    <a:ext uri="{FF2B5EF4-FFF2-40B4-BE49-F238E27FC236}">
                      <a16:creationId xmlns:a16="http://schemas.microsoft.com/office/drawing/2014/main" id="{53335A28-1DC2-8A98-D9AD-AC9138E852B9}"/>
                    </a:ext>
                  </a:extLst>
                </p14:cNvPr>
                <p14:cNvContentPartPr/>
                <p14:nvPr/>
              </p14:nvContentPartPr>
              <p14:xfrm>
                <a:off x="11498924" y="1600036"/>
                <a:ext cx="10080" cy="6120"/>
              </p14:xfrm>
            </p:contentPart>
          </mc:Choice>
          <mc:Fallback>
            <p:pic>
              <p:nvPicPr>
                <p:cNvPr id="57" name="Freihand 56">
                  <a:extLst>
                    <a:ext uri="{FF2B5EF4-FFF2-40B4-BE49-F238E27FC236}">
                      <a16:creationId xmlns:a16="http://schemas.microsoft.com/office/drawing/2014/main" id="{53335A28-1DC2-8A98-D9AD-AC9138E852B9}"/>
                    </a:ext>
                  </a:extLst>
                </p:cNvPr>
                <p:cNvPicPr/>
                <p:nvPr/>
              </p:nvPicPr>
              <p:blipFill>
                <a:blip r:embed="rId45"/>
                <a:stretch>
                  <a:fillRect/>
                </a:stretch>
              </p:blipFill>
              <p:spPr>
                <a:xfrm>
                  <a:off x="11490284" y="1591036"/>
                  <a:ext cx="27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Freihand 57">
                  <a:extLst>
                    <a:ext uri="{FF2B5EF4-FFF2-40B4-BE49-F238E27FC236}">
                      <a16:creationId xmlns:a16="http://schemas.microsoft.com/office/drawing/2014/main" id="{37E72CBE-56B1-CBF2-FBF8-4C628CDE8E06}"/>
                    </a:ext>
                  </a:extLst>
                </p14:cNvPr>
                <p14:cNvContentPartPr/>
                <p14:nvPr/>
              </p14:nvContentPartPr>
              <p14:xfrm>
                <a:off x="10251524" y="2334076"/>
                <a:ext cx="333000" cy="136080"/>
              </p14:xfrm>
            </p:contentPart>
          </mc:Choice>
          <mc:Fallback>
            <p:pic>
              <p:nvPicPr>
                <p:cNvPr id="58" name="Freihand 57">
                  <a:extLst>
                    <a:ext uri="{FF2B5EF4-FFF2-40B4-BE49-F238E27FC236}">
                      <a16:creationId xmlns:a16="http://schemas.microsoft.com/office/drawing/2014/main" id="{37E72CBE-56B1-CBF2-FBF8-4C628CDE8E06}"/>
                    </a:ext>
                  </a:extLst>
                </p:cNvPr>
                <p:cNvPicPr/>
                <p:nvPr/>
              </p:nvPicPr>
              <p:blipFill>
                <a:blip r:embed="rId47"/>
                <a:stretch>
                  <a:fillRect/>
                </a:stretch>
              </p:blipFill>
              <p:spPr>
                <a:xfrm>
                  <a:off x="10242884" y="2325076"/>
                  <a:ext cx="350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9" name="Freihand 58">
                  <a:extLst>
                    <a:ext uri="{FF2B5EF4-FFF2-40B4-BE49-F238E27FC236}">
                      <a16:creationId xmlns:a16="http://schemas.microsoft.com/office/drawing/2014/main" id="{89B6EDBF-C404-8091-0CCA-E437D3F43275}"/>
                    </a:ext>
                  </a:extLst>
                </p14:cNvPr>
                <p14:cNvContentPartPr/>
                <p14:nvPr/>
              </p14:nvContentPartPr>
              <p14:xfrm>
                <a:off x="10638524" y="2264956"/>
                <a:ext cx="115560" cy="235080"/>
              </p14:xfrm>
            </p:contentPart>
          </mc:Choice>
          <mc:Fallback>
            <p:pic>
              <p:nvPicPr>
                <p:cNvPr id="59" name="Freihand 58">
                  <a:extLst>
                    <a:ext uri="{FF2B5EF4-FFF2-40B4-BE49-F238E27FC236}">
                      <a16:creationId xmlns:a16="http://schemas.microsoft.com/office/drawing/2014/main" id="{89B6EDBF-C404-8091-0CCA-E437D3F43275}"/>
                    </a:ext>
                  </a:extLst>
                </p:cNvPr>
                <p:cNvPicPr/>
                <p:nvPr/>
              </p:nvPicPr>
              <p:blipFill>
                <a:blip r:embed="rId49"/>
                <a:stretch>
                  <a:fillRect/>
                </a:stretch>
              </p:blipFill>
              <p:spPr>
                <a:xfrm>
                  <a:off x="10629884" y="2255956"/>
                  <a:ext cx="133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0" name="Freihand 59">
                  <a:extLst>
                    <a:ext uri="{FF2B5EF4-FFF2-40B4-BE49-F238E27FC236}">
                      <a16:creationId xmlns:a16="http://schemas.microsoft.com/office/drawing/2014/main" id="{0932C34C-D6A1-B55D-4468-1D28E778D289}"/>
                    </a:ext>
                  </a:extLst>
                </p14:cNvPr>
                <p14:cNvContentPartPr/>
                <p14:nvPr/>
              </p14:nvContentPartPr>
              <p14:xfrm>
                <a:off x="10827884" y="2091796"/>
                <a:ext cx="109800" cy="194040"/>
              </p14:xfrm>
            </p:contentPart>
          </mc:Choice>
          <mc:Fallback>
            <p:pic>
              <p:nvPicPr>
                <p:cNvPr id="60" name="Freihand 59">
                  <a:extLst>
                    <a:ext uri="{FF2B5EF4-FFF2-40B4-BE49-F238E27FC236}">
                      <a16:creationId xmlns:a16="http://schemas.microsoft.com/office/drawing/2014/main" id="{0932C34C-D6A1-B55D-4468-1D28E778D289}"/>
                    </a:ext>
                  </a:extLst>
                </p:cNvPr>
                <p:cNvPicPr/>
                <p:nvPr/>
              </p:nvPicPr>
              <p:blipFill>
                <a:blip r:embed="rId51"/>
                <a:stretch>
                  <a:fillRect/>
                </a:stretch>
              </p:blipFill>
              <p:spPr>
                <a:xfrm>
                  <a:off x="10818884" y="2082796"/>
                  <a:ext cx="127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1" name="Freihand 60">
                  <a:extLst>
                    <a:ext uri="{FF2B5EF4-FFF2-40B4-BE49-F238E27FC236}">
                      <a16:creationId xmlns:a16="http://schemas.microsoft.com/office/drawing/2014/main" id="{97F623FB-828B-9F24-CCD5-9C7070128839}"/>
                    </a:ext>
                  </a:extLst>
                </p14:cNvPr>
                <p14:cNvContentPartPr/>
                <p14:nvPr/>
              </p14:nvContentPartPr>
              <p14:xfrm>
                <a:off x="10894484" y="2268196"/>
                <a:ext cx="74520" cy="31320"/>
              </p14:xfrm>
            </p:contentPart>
          </mc:Choice>
          <mc:Fallback>
            <p:pic>
              <p:nvPicPr>
                <p:cNvPr id="61" name="Freihand 60">
                  <a:extLst>
                    <a:ext uri="{FF2B5EF4-FFF2-40B4-BE49-F238E27FC236}">
                      <a16:creationId xmlns:a16="http://schemas.microsoft.com/office/drawing/2014/main" id="{97F623FB-828B-9F24-CCD5-9C7070128839}"/>
                    </a:ext>
                  </a:extLst>
                </p:cNvPr>
                <p:cNvPicPr/>
                <p:nvPr/>
              </p:nvPicPr>
              <p:blipFill>
                <a:blip r:embed="rId53"/>
                <a:stretch>
                  <a:fillRect/>
                </a:stretch>
              </p:blipFill>
              <p:spPr>
                <a:xfrm>
                  <a:off x="10885484" y="2259196"/>
                  <a:ext cx="92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2" name="Freihand 61">
                  <a:extLst>
                    <a:ext uri="{FF2B5EF4-FFF2-40B4-BE49-F238E27FC236}">
                      <a16:creationId xmlns:a16="http://schemas.microsoft.com/office/drawing/2014/main" id="{48DF7306-7449-501E-0EA7-1E4D5001E395}"/>
                    </a:ext>
                  </a:extLst>
                </p14:cNvPr>
                <p14:cNvContentPartPr/>
                <p14:nvPr/>
              </p14:nvContentPartPr>
              <p14:xfrm>
                <a:off x="11007164" y="2171356"/>
                <a:ext cx="109440" cy="110520"/>
              </p14:xfrm>
            </p:contentPart>
          </mc:Choice>
          <mc:Fallback>
            <p:pic>
              <p:nvPicPr>
                <p:cNvPr id="62" name="Freihand 61">
                  <a:extLst>
                    <a:ext uri="{FF2B5EF4-FFF2-40B4-BE49-F238E27FC236}">
                      <a16:creationId xmlns:a16="http://schemas.microsoft.com/office/drawing/2014/main" id="{48DF7306-7449-501E-0EA7-1E4D5001E395}"/>
                    </a:ext>
                  </a:extLst>
                </p:cNvPr>
                <p:cNvPicPr/>
                <p:nvPr/>
              </p:nvPicPr>
              <p:blipFill>
                <a:blip r:embed="rId55"/>
                <a:stretch>
                  <a:fillRect/>
                </a:stretch>
              </p:blipFill>
              <p:spPr>
                <a:xfrm>
                  <a:off x="10998524" y="2162716"/>
                  <a:ext cx="127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Freihand 62">
                  <a:extLst>
                    <a:ext uri="{FF2B5EF4-FFF2-40B4-BE49-F238E27FC236}">
                      <a16:creationId xmlns:a16="http://schemas.microsoft.com/office/drawing/2014/main" id="{FCFE42F3-D301-B202-58AA-E3FC42568A63}"/>
                    </a:ext>
                  </a:extLst>
                </p14:cNvPr>
                <p14:cNvContentPartPr/>
                <p14:nvPr/>
              </p14:nvContentPartPr>
              <p14:xfrm>
                <a:off x="11115524" y="2066596"/>
                <a:ext cx="260640" cy="174960"/>
              </p14:xfrm>
            </p:contentPart>
          </mc:Choice>
          <mc:Fallback>
            <p:pic>
              <p:nvPicPr>
                <p:cNvPr id="63" name="Freihand 62">
                  <a:extLst>
                    <a:ext uri="{FF2B5EF4-FFF2-40B4-BE49-F238E27FC236}">
                      <a16:creationId xmlns:a16="http://schemas.microsoft.com/office/drawing/2014/main" id="{FCFE42F3-D301-B202-58AA-E3FC42568A63}"/>
                    </a:ext>
                  </a:extLst>
                </p:cNvPr>
                <p:cNvPicPr/>
                <p:nvPr/>
              </p:nvPicPr>
              <p:blipFill>
                <a:blip r:embed="rId57"/>
                <a:stretch>
                  <a:fillRect/>
                </a:stretch>
              </p:blipFill>
              <p:spPr>
                <a:xfrm>
                  <a:off x="11106524" y="2057596"/>
                  <a:ext cx="278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Freihand 63">
                  <a:extLst>
                    <a:ext uri="{FF2B5EF4-FFF2-40B4-BE49-F238E27FC236}">
                      <a16:creationId xmlns:a16="http://schemas.microsoft.com/office/drawing/2014/main" id="{6769043D-0F7E-B525-A7E8-87CA19B2226F}"/>
                    </a:ext>
                  </a:extLst>
                </p14:cNvPr>
                <p14:cNvContentPartPr/>
                <p14:nvPr/>
              </p14:nvContentPartPr>
              <p14:xfrm>
                <a:off x="11406764" y="2086036"/>
                <a:ext cx="86760" cy="85680"/>
              </p14:xfrm>
            </p:contentPart>
          </mc:Choice>
          <mc:Fallback>
            <p:pic>
              <p:nvPicPr>
                <p:cNvPr id="64" name="Freihand 63">
                  <a:extLst>
                    <a:ext uri="{FF2B5EF4-FFF2-40B4-BE49-F238E27FC236}">
                      <a16:creationId xmlns:a16="http://schemas.microsoft.com/office/drawing/2014/main" id="{6769043D-0F7E-B525-A7E8-87CA19B2226F}"/>
                    </a:ext>
                  </a:extLst>
                </p:cNvPr>
                <p:cNvPicPr/>
                <p:nvPr/>
              </p:nvPicPr>
              <p:blipFill>
                <a:blip r:embed="rId59"/>
                <a:stretch>
                  <a:fillRect/>
                </a:stretch>
              </p:blipFill>
              <p:spPr>
                <a:xfrm>
                  <a:off x="11397764" y="2077396"/>
                  <a:ext cx="104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Freihand 64">
                  <a:extLst>
                    <a:ext uri="{FF2B5EF4-FFF2-40B4-BE49-F238E27FC236}">
                      <a16:creationId xmlns:a16="http://schemas.microsoft.com/office/drawing/2014/main" id="{DAD0E5B6-52A9-B8FD-FA39-61586E2F923F}"/>
                    </a:ext>
                  </a:extLst>
                </p14:cNvPr>
                <p14:cNvContentPartPr/>
                <p14:nvPr/>
              </p14:nvContentPartPr>
              <p14:xfrm>
                <a:off x="10297964" y="2664916"/>
                <a:ext cx="14400" cy="162000"/>
              </p14:xfrm>
            </p:contentPart>
          </mc:Choice>
          <mc:Fallback>
            <p:pic>
              <p:nvPicPr>
                <p:cNvPr id="65" name="Freihand 64">
                  <a:extLst>
                    <a:ext uri="{FF2B5EF4-FFF2-40B4-BE49-F238E27FC236}">
                      <a16:creationId xmlns:a16="http://schemas.microsoft.com/office/drawing/2014/main" id="{DAD0E5B6-52A9-B8FD-FA39-61586E2F923F}"/>
                    </a:ext>
                  </a:extLst>
                </p:cNvPr>
                <p:cNvPicPr/>
                <p:nvPr/>
              </p:nvPicPr>
              <p:blipFill>
                <a:blip r:embed="rId61"/>
                <a:stretch>
                  <a:fillRect/>
                </a:stretch>
              </p:blipFill>
              <p:spPr>
                <a:xfrm>
                  <a:off x="10288964" y="2655916"/>
                  <a:ext cx="32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 name="Freihand 65">
                  <a:extLst>
                    <a:ext uri="{FF2B5EF4-FFF2-40B4-BE49-F238E27FC236}">
                      <a16:creationId xmlns:a16="http://schemas.microsoft.com/office/drawing/2014/main" id="{8DCE5CA3-E254-3E12-5633-0FC6BD944B29}"/>
                    </a:ext>
                  </a:extLst>
                </p14:cNvPr>
                <p14:cNvContentPartPr/>
                <p14:nvPr/>
              </p14:nvContentPartPr>
              <p14:xfrm>
                <a:off x="10257644" y="2605876"/>
                <a:ext cx="102960" cy="248760"/>
              </p14:xfrm>
            </p:contentPart>
          </mc:Choice>
          <mc:Fallback>
            <p:pic>
              <p:nvPicPr>
                <p:cNvPr id="66" name="Freihand 65">
                  <a:extLst>
                    <a:ext uri="{FF2B5EF4-FFF2-40B4-BE49-F238E27FC236}">
                      <a16:creationId xmlns:a16="http://schemas.microsoft.com/office/drawing/2014/main" id="{8DCE5CA3-E254-3E12-5633-0FC6BD944B29}"/>
                    </a:ext>
                  </a:extLst>
                </p:cNvPr>
                <p:cNvPicPr/>
                <p:nvPr/>
              </p:nvPicPr>
              <p:blipFill>
                <a:blip r:embed="rId63"/>
                <a:stretch>
                  <a:fillRect/>
                </a:stretch>
              </p:blipFill>
              <p:spPr>
                <a:xfrm>
                  <a:off x="10248644" y="2596876"/>
                  <a:ext cx="120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7" name="Freihand 66">
                  <a:extLst>
                    <a:ext uri="{FF2B5EF4-FFF2-40B4-BE49-F238E27FC236}">
                      <a16:creationId xmlns:a16="http://schemas.microsoft.com/office/drawing/2014/main" id="{1892807E-CB5F-A5A0-2F97-7F488BC66F64}"/>
                    </a:ext>
                  </a:extLst>
                </p14:cNvPr>
                <p14:cNvContentPartPr/>
                <p14:nvPr/>
              </p14:nvContentPartPr>
              <p14:xfrm>
                <a:off x="10425764" y="2704516"/>
                <a:ext cx="58320" cy="93600"/>
              </p14:xfrm>
            </p:contentPart>
          </mc:Choice>
          <mc:Fallback>
            <p:pic>
              <p:nvPicPr>
                <p:cNvPr id="67" name="Freihand 66">
                  <a:extLst>
                    <a:ext uri="{FF2B5EF4-FFF2-40B4-BE49-F238E27FC236}">
                      <a16:creationId xmlns:a16="http://schemas.microsoft.com/office/drawing/2014/main" id="{1892807E-CB5F-A5A0-2F97-7F488BC66F64}"/>
                    </a:ext>
                  </a:extLst>
                </p:cNvPr>
                <p:cNvPicPr/>
                <p:nvPr/>
              </p:nvPicPr>
              <p:blipFill>
                <a:blip r:embed="rId65"/>
                <a:stretch>
                  <a:fillRect/>
                </a:stretch>
              </p:blipFill>
              <p:spPr>
                <a:xfrm>
                  <a:off x="10417124" y="2695876"/>
                  <a:ext cx="75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8" name="Freihand 67">
                  <a:extLst>
                    <a:ext uri="{FF2B5EF4-FFF2-40B4-BE49-F238E27FC236}">
                      <a16:creationId xmlns:a16="http://schemas.microsoft.com/office/drawing/2014/main" id="{96C993C9-FF8A-9B87-8383-B58A70F6DF1E}"/>
                    </a:ext>
                  </a:extLst>
                </p14:cNvPr>
                <p14:cNvContentPartPr/>
                <p14:nvPr/>
              </p14:nvContentPartPr>
              <p14:xfrm>
                <a:off x="10535204" y="2565916"/>
                <a:ext cx="202320" cy="177480"/>
              </p14:xfrm>
            </p:contentPart>
          </mc:Choice>
          <mc:Fallback>
            <p:pic>
              <p:nvPicPr>
                <p:cNvPr id="68" name="Freihand 67">
                  <a:extLst>
                    <a:ext uri="{FF2B5EF4-FFF2-40B4-BE49-F238E27FC236}">
                      <a16:creationId xmlns:a16="http://schemas.microsoft.com/office/drawing/2014/main" id="{96C993C9-FF8A-9B87-8383-B58A70F6DF1E}"/>
                    </a:ext>
                  </a:extLst>
                </p:cNvPr>
                <p:cNvPicPr/>
                <p:nvPr/>
              </p:nvPicPr>
              <p:blipFill>
                <a:blip r:embed="rId67"/>
                <a:stretch>
                  <a:fillRect/>
                </a:stretch>
              </p:blipFill>
              <p:spPr>
                <a:xfrm>
                  <a:off x="10526564" y="2556916"/>
                  <a:ext cx="219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9" name="Freihand 68">
                  <a:extLst>
                    <a:ext uri="{FF2B5EF4-FFF2-40B4-BE49-F238E27FC236}">
                      <a16:creationId xmlns:a16="http://schemas.microsoft.com/office/drawing/2014/main" id="{77DE2AC6-4078-C006-4C77-BE94B62BCFF0}"/>
                    </a:ext>
                  </a:extLst>
                </p14:cNvPr>
                <p14:cNvContentPartPr/>
                <p14:nvPr/>
              </p14:nvContentPartPr>
              <p14:xfrm>
                <a:off x="10744004" y="2610556"/>
                <a:ext cx="68400" cy="96120"/>
              </p14:xfrm>
            </p:contentPart>
          </mc:Choice>
          <mc:Fallback>
            <p:pic>
              <p:nvPicPr>
                <p:cNvPr id="69" name="Freihand 68">
                  <a:extLst>
                    <a:ext uri="{FF2B5EF4-FFF2-40B4-BE49-F238E27FC236}">
                      <a16:creationId xmlns:a16="http://schemas.microsoft.com/office/drawing/2014/main" id="{77DE2AC6-4078-C006-4C77-BE94B62BCFF0}"/>
                    </a:ext>
                  </a:extLst>
                </p:cNvPr>
                <p:cNvPicPr/>
                <p:nvPr/>
              </p:nvPicPr>
              <p:blipFill>
                <a:blip r:embed="rId69"/>
                <a:stretch>
                  <a:fillRect/>
                </a:stretch>
              </p:blipFill>
              <p:spPr>
                <a:xfrm>
                  <a:off x="10735364" y="2601916"/>
                  <a:ext cx="86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0" name="Freihand 69">
                  <a:extLst>
                    <a:ext uri="{FF2B5EF4-FFF2-40B4-BE49-F238E27FC236}">
                      <a16:creationId xmlns:a16="http://schemas.microsoft.com/office/drawing/2014/main" id="{9396906B-6B66-4E6D-ABCC-77CE6C62733E}"/>
                    </a:ext>
                  </a:extLst>
                </p14:cNvPr>
                <p14:cNvContentPartPr/>
                <p14:nvPr/>
              </p14:nvContentPartPr>
              <p14:xfrm>
                <a:off x="10900244" y="2468356"/>
                <a:ext cx="152280" cy="178200"/>
              </p14:xfrm>
            </p:contentPart>
          </mc:Choice>
          <mc:Fallback>
            <p:pic>
              <p:nvPicPr>
                <p:cNvPr id="70" name="Freihand 69">
                  <a:extLst>
                    <a:ext uri="{FF2B5EF4-FFF2-40B4-BE49-F238E27FC236}">
                      <a16:creationId xmlns:a16="http://schemas.microsoft.com/office/drawing/2014/main" id="{9396906B-6B66-4E6D-ABCC-77CE6C62733E}"/>
                    </a:ext>
                  </a:extLst>
                </p:cNvPr>
                <p:cNvPicPr/>
                <p:nvPr/>
              </p:nvPicPr>
              <p:blipFill>
                <a:blip r:embed="rId71"/>
                <a:stretch>
                  <a:fillRect/>
                </a:stretch>
              </p:blipFill>
              <p:spPr>
                <a:xfrm>
                  <a:off x="10891244" y="2459716"/>
                  <a:ext cx="169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1" name="Freihand 70">
                  <a:extLst>
                    <a:ext uri="{FF2B5EF4-FFF2-40B4-BE49-F238E27FC236}">
                      <a16:creationId xmlns:a16="http://schemas.microsoft.com/office/drawing/2014/main" id="{98D710DF-52DD-A465-23D6-8898BF50927D}"/>
                    </a:ext>
                  </a:extLst>
                </p14:cNvPr>
                <p14:cNvContentPartPr/>
                <p14:nvPr/>
              </p14:nvContentPartPr>
              <p14:xfrm>
                <a:off x="11117324" y="2406796"/>
                <a:ext cx="445320" cy="291240"/>
              </p14:xfrm>
            </p:contentPart>
          </mc:Choice>
          <mc:Fallback>
            <p:pic>
              <p:nvPicPr>
                <p:cNvPr id="71" name="Freihand 70">
                  <a:extLst>
                    <a:ext uri="{FF2B5EF4-FFF2-40B4-BE49-F238E27FC236}">
                      <a16:creationId xmlns:a16="http://schemas.microsoft.com/office/drawing/2014/main" id="{98D710DF-52DD-A465-23D6-8898BF50927D}"/>
                    </a:ext>
                  </a:extLst>
                </p:cNvPr>
                <p:cNvPicPr/>
                <p:nvPr/>
              </p:nvPicPr>
              <p:blipFill>
                <a:blip r:embed="rId73"/>
                <a:stretch>
                  <a:fillRect/>
                </a:stretch>
              </p:blipFill>
              <p:spPr>
                <a:xfrm>
                  <a:off x="11108684" y="2398156"/>
                  <a:ext cx="462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Freihand 71">
                  <a:extLst>
                    <a:ext uri="{FF2B5EF4-FFF2-40B4-BE49-F238E27FC236}">
                      <a16:creationId xmlns:a16="http://schemas.microsoft.com/office/drawing/2014/main" id="{29CB2440-456A-5079-0496-05389CD32BFD}"/>
                    </a:ext>
                  </a:extLst>
                </p14:cNvPr>
                <p14:cNvContentPartPr/>
                <p14:nvPr/>
              </p14:nvContentPartPr>
              <p14:xfrm>
                <a:off x="10217684" y="3012316"/>
                <a:ext cx="231480" cy="269280"/>
              </p14:xfrm>
            </p:contentPart>
          </mc:Choice>
          <mc:Fallback>
            <p:pic>
              <p:nvPicPr>
                <p:cNvPr id="72" name="Freihand 71">
                  <a:extLst>
                    <a:ext uri="{FF2B5EF4-FFF2-40B4-BE49-F238E27FC236}">
                      <a16:creationId xmlns:a16="http://schemas.microsoft.com/office/drawing/2014/main" id="{29CB2440-456A-5079-0496-05389CD32BFD}"/>
                    </a:ext>
                  </a:extLst>
                </p:cNvPr>
                <p:cNvPicPr/>
                <p:nvPr/>
              </p:nvPicPr>
              <p:blipFill>
                <a:blip r:embed="rId75"/>
                <a:stretch>
                  <a:fillRect/>
                </a:stretch>
              </p:blipFill>
              <p:spPr>
                <a:xfrm>
                  <a:off x="10209044" y="3003316"/>
                  <a:ext cx="2491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3" name="Freihand 72">
                  <a:extLst>
                    <a:ext uri="{FF2B5EF4-FFF2-40B4-BE49-F238E27FC236}">
                      <a16:creationId xmlns:a16="http://schemas.microsoft.com/office/drawing/2014/main" id="{30B90292-7222-8991-D216-F15DA01710F0}"/>
                    </a:ext>
                  </a:extLst>
                </p14:cNvPr>
                <p14:cNvContentPartPr/>
                <p14:nvPr/>
              </p14:nvContentPartPr>
              <p14:xfrm>
                <a:off x="10472204" y="2909356"/>
                <a:ext cx="222840" cy="212400"/>
              </p14:xfrm>
            </p:contentPart>
          </mc:Choice>
          <mc:Fallback>
            <p:pic>
              <p:nvPicPr>
                <p:cNvPr id="73" name="Freihand 72">
                  <a:extLst>
                    <a:ext uri="{FF2B5EF4-FFF2-40B4-BE49-F238E27FC236}">
                      <a16:creationId xmlns:a16="http://schemas.microsoft.com/office/drawing/2014/main" id="{30B90292-7222-8991-D216-F15DA01710F0}"/>
                    </a:ext>
                  </a:extLst>
                </p:cNvPr>
                <p:cNvPicPr/>
                <p:nvPr/>
              </p:nvPicPr>
              <p:blipFill>
                <a:blip r:embed="rId77"/>
                <a:stretch>
                  <a:fillRect/>
                </a:stretch>
              </p:blipFill>
              <p:spPr>
                <a:xfrm>
                  <a:off x="10463204" y="2900716"/>
                  <a:ext cx="2404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4" name="Freihand 73">
                  <a:extLst>
                    <a:ext uri="{FF2B5EF4-FFF2-40B4-BE49-F238E27FC236}">
                      <a16:creationId xmlns:a16="http://schemas.microsoft.com/office/drawing/2014/main" id="{2D5F8B94-6781-0348-7A63-8EA2312A6C94}"/>
                    </a:ext>
                  </a:extLst>
                </p14:cNvPr>
                <p14:cNvContentPartPr/>
                <p14:nvPr/>
              </p14:nvContentPartPr>
              <p14:xfrm>
                <a:off x="10325324" y="2970196"/>
                <a:ext cx="107280" cy="18000"/>
              </p14:xfrm>
            </p:contentPart>
          </mc:Choice>
          <mc:Fallback>
            <p:pic>
              <p:nvPicPr>
                <p:cNvPr id="74" name="Freihand 73">
                  <a:extLst>
                    <a:ext uri="{FF2B5EF4-FFF2-40B4-BE49-F238E27FC236}">
                      <a16:creationId xmlns:a16="http://schemas.microsoft.com/office/drawing/2014/main" id="{2D5F8B94-6781-0348-7A63-8EA2312A6C94}"/>
                    </a:ext>
                  </a:extLst>
                </p:cNvPr>
                <p:cNvPicPr/>
                <p:nvPr/>
              </p:nvPicPr>
              <p:blipFill>
                <a:blip r:embed="rId79"/>
                <a:stretch>
                  <a:fillRect/>
                </a:stretch>
              </p:blipFill>
              <p:spPr>
                <a:xfrm>
                  <a:off x="10316324" y="2961556"/>
                  <a:ext cx="124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5" name="Freihand 74">
                  <a:extLst>
                    <a:ext uri="{FF2B5EF4-FFF2-40B4-BE49-F238E27FC236}">
                      <a16:creationId xmlns:a16="http://schemas.microsoft.com/office/drawing/2014/main" id="{5A41B9C6-63E1-C5E2-7982-8FED292207BD}"/>
                    </a:ext>
                  </a:extLst>
                </p14:cNvPr>
                <p14:cNvContentPartPr/>
                <p14:nvPr/>
              </p14:nvContentPartPr>
              <p14:xfrm>
                <a:off x="10902044" y="2924476"/>
                <a:ext cx="254160" cy="100080"/>
              </p14:xfrm>
            </p:contentPart>
          </mc:Choice>
          <mc:Fallback>
            <p:pic>
              <p:nvPicPr>
                <p:cNvPr id="75" name="Freihand 74">
                  <a:extLst>
                    <a:ext uri="{FF2B5EF4-FFF2-40B4-BE49-F238E27FC236}">
                      <a16:creationId xmlns:a16="http://schemas.microsoft.com/office/drawing/2014/main" id="{5A41B9C6-63E1-C5E2-7982-8FED292207BD}"/>
                    </a:ext>
                  </a:extLst>
                </p:cNvPr>
                <p:cNvPicPr/>
                <p:nvPr/>
              </p:nvPicPr>
              <p:blipFill>
                <a:blip r:embed="rId81"/>
                <a:stretch>
                  <a:fillRect/>
                </a:stretch>
              </p:blipFill>
              <p:spPr>
                <a:xfrm>
                  <a:off x="10893404" y="2915476"/>
                  <a:ext cx="271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6" name="Freihand 75">
                  <a:extLst>
                    <a:ext uri="{FF2B5EF4-FFF2-40B4-BE49-F238E27FC236}">
                      <a16:creationId xmlns:a16="http://schemas.microsoft.com/office/drawing/2014/main" id="{CB426C1A-B475-FEAE-239C-B30C225E4D12}"/>
                    </a:ext>
                  </a:extLst>
                </p14:cNvPr>
                <p14:cNvContentPartPr/>
                <p14:nvPr/>
              </p14:nvContentPartPr>
              <p14:xfrm>
                <a:off x="10062164" y="3450076"/>
                <a:ext cx="363240" cy="110520"/>
              </p14:xfrm>
            </p:contentPart>
          </mc:Choice>
          <mc:Fallback>
            <p:pic>
              <p:nvPicPr>
                <p:cNvPr id="76" name="Freihand 75">
                  <a:extLst>
                    <a:ext uri="{FF2B5EF4-FFF2-40B4-BE49-F238E27FC236}">
                      <a16:creationId xmlns:a16="http://schemas.microsoft.com/office/drawing/2014/main" id="{CB426C1A-B475-FEAE-239C-B30C225E4D12}"/>
                    </a:ext>
                  </a:extLst>
                </p:cNvPr>
                <p:cNvPicPr/>
                <p:nvPr/>
              </p:nvPicPr>
              <p:blipFill>
                <a:blip r:embed="rId83"/>
                <a:stretch>
                  <a:fillRect/>
                </a:stretch>
              </p:blipFill>
              <p:spPr>
                <a:xfrm>
                  <a:off x="10053164" y="3441436"/>
                  <a:ext cx="380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7" name="Freihand 76">
                  <a:extLst>
                    <a:ext uri="{FF2B5EF4-FFF2-40B4-BE49-F238E27FC236}">
                      <a16:creationId xmlns:a16="http://schemas.microsoft.com/office/drawing/2014/main" id="{0BE3660E-8B84-212A-9712-248A6D021DF9}"/>
                    </a:ext>
                  </a:extLst>
                </p14:cNvPr>
                <p14:cNvContentPartPr/>
                <p14:nvPr/>
              </p14:nvContentPartPr>
              <p14:xfrm>
                <a:off x="10407764" y="3383116"/>
                <a:ext cx="34920" cy="28800"/>
              </p14:xfrm>
            </p:contentPart>
          </mc:Choice>
          <mc:Fallback>
            <p:pic>
              <p:nvPicPr>
                <p:cNvPr id="77" name="Freihand 76">
                  <a:extLst>
                    <a:ext uri="{FF2B5EF4-FFF2-40B4-BE49-F238E27FC236}">
                      <a16:creationId xmlns:a16="http://schemas.microsoft.com/office/drawing/2014/main" id="{0BE3660E-8B84-212A-9712-248A6D021DF9}"/>
                    </a:ext>
                  </a:extLst>
                </p:cNvPr>
                <p:cNvPicPr/>
                <p:nvPr/>
              </p:nvPicPr>
              <p:blipFill>
                <a:blip r:embed="rId85"/>
                <a:stretch>
                  <a:fillRect/>
                </a:stretch>
              </p:blipFill>
              <p:spPr>
                <a:xfrm>
                  <a:off x="10398764" y="3374116"/>
                  <a:ext cx="52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Freihand 77">
                  <a:extLst>
                    <a:ext uri="{FF2B5EF4-FFF2-40B4-BE49-F238E27FC236}">
                      <a16:creationId xmlns:a16="http://schemas.microsoft.com/office/drawing/2014/main" id="{873C510A-E458-7B67-584F-01B4D49960D0}"/>
                    </a:ext>
                  </a:extLst>
                </p14:cNvPr>
                <p14:cNvContentPartPr/>
                <p14:nvPr/>
              </p14:nvContentPartPr>
              <p14:xfrm>
                <a:off x="10508204" y="3355756"/>
                <a:ext cx="230040" cy="123120"/>
              </p14:xfrm>
            </p:contentPart>
          </mc:Choice>
          <mc:Fallback>
            <p:pic>
              <p:nvPicPr>
                <p:cNvPr id="78" name="Freihand 77">
                  <a:extLst>
                    <a:ext uri="{FF2B5EF4-FFF2-40B4-BE49-F238E27FC236}">
                      <a16:creationId xmlns:a16="http://schemas.microsoft.com/office/drawing/2014/main" id="{873C510A-E458-7B67-584F-01B4D49960D0}"/>
                    </a:ext>
                  </a:extLst>
                </p:cNvPr>
                <p:cNvPicPr/>
                <p:nvPr/>
              </p:nvPicPr>
              <p:blipFill>
                <a:blip r:embed="rId87"/>
                <a:stretch>
                  <a:fillRect/>
                </a:stretch>
              </p:blipFill>
              <p:spPr>
                <a:xfrm>
                  <a:off x="10499564" y="3346756"/>
                  <a:ext cx="247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4B555447-C485-296B-F40B-6AD7F04C6D9E}"/>
                    </a:ext>
                  </a:extLst>
                </p14:cNvPr>
                <p14:cNvContentPartPr/>
                <p14:nvPr/>
              </p14:nvContentPartPr>
              <p14:xfrm>
                <a:off x="10849844" y="3175756"/>
                <a:ext cx="259560" cy="247680"/>
              </p14:xfrm>
            </p:contentPart>
          </mc:Choice>
          <mc:Fallback>
            <p:pic>
              <p:nvPicPr>
                <p:cNvPr id="79" name="Freihand 78">
                  <a:extLst>
                    <a:ext uri="{FF2B5EF4-FFF2-40B4-BE49-F238E27FC236}">
                      <a16:creationId xmlns:a16="http://schemas.microsoft.com/office/drawing/2014/main" id="{4B555447-C485-296B-F40B-6AD7F04C6D9E}"/>
                    </a:ext>
                  </a:extLst>
                </p:cNvPr>
                <p:cNvPicPr/>
                <p:nvPr/>
              </p:nvPicPr>
              <p:blipFill>
                <a:blip r:embed="rId89"/>
                <a:stretch>
                  <a:fillRect/>
                </a:stretch>
              </p:blipFill>
              <p:spPr>
                <a:xfrm>
                  <a:off x="10841204" y="3166756"/>
                  <a:ext cx="2772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0" name="Freihand 79">
                  <a:extLst>
                    <a:ext uri="{FF2B5EF4-FFF2-40B4-BE49-F238E27FC236}">
                      <a16:creationId xmlns:a16="http://schemas.microsoft.com/office/drawing/2014/main" id="{137CBE81-55BF-0036-6A35-64B759C7646F}"/>
                    </a:ext>
                  </a:extLst>
                </p14:cNvPr>
                <p14:cNvContentPartPr/>
                <p14:nvPr/>
              </p14:nvContentPartPr>
              <p14:xfrm>
                <a:off x="11138564" y="3233356"/>
                <a:ext cx="204840" cy="94680"/>
              </p14:xfrm>
            </p:contentPart>
          </mc:Choice>
          <mc:Fallback>
            <p:pic>
              <p:nvPicPr>
                <p:cNvPr id="80" name="Freihand 79">
                  <a:extLst>
                    <a:ext uri="{FF2B5EF4-FFF2-40B4-BE49-F238E27FC236}">
                      <a16:creationId xmlns:a16="http://schemas.microsoft.com/office/drawing/2014/main" id="{137CBE81-55BF-0036-6A35-64B759C7646F}"/>
                    </a:ext>
                  </a:extLst>
                </p:cNvPr>
                <p:cNvPicPr/>
                <p:nvPr/>
              </p:nvPicPr>
              <p:blipFill>
                <a:blip r:embed="rId91"/>
                <a:stretch>
                  <a:fillRect/>
                </a:stretch>
              </p:blipFill>
              <p:spPr>
                <a:xfrm>
                  <a:off x="11129564" y="3224716"/>
                  <a:ext cx="222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1" name="Freihand 80">
                  <a:extLst>
                    <a:ext uri="{FF2B5EF4-FFF2-40B4-BE49-F238E27FC236}">
                      <a16:creationId xmlns:a16="http://schemas.microsoft.com/office/drawing/2014/main" id="{182B9816-CEAE-F68B-2F45-E374F125054C}"/>
                    </a:ext>
                  </a:extLst>
                </p14:cNvPr>
                <p14:cNvContentPartPr/>
                <p14:nvPr/>
              </p14:nvContentPartPr>
              <p14:xfrm>
                <a:off x="11326844" y="3169636"/>
                <a:ext cx="223200" cy="84600"/>
              </p14:xfrm>
            </p:contentPart>
          </mc:Choice>
          <mc:Fallback>
            <p:pic>
              <p:nvPicPr>
                <p:cNvPr id="81" name="Freihand 80">
                  <a:extLst>
                    <a:ext uri="{FF2B5EF4-FFF2-40B4-BE49-F238E27FC236}">
                      <a16:creationId xmlns:a16="http://schemas.microsoft.com/office/drawing/2014/main" id="{182B9816-CEAE-F68B-2F45-E374F125054C}"/>
                    </a:ext>
                  </a:extLst>
                </p:cNvPr>
                <p:cNvPicPr/>
                <p:nvPr/>
              </p:nvPicPr>
              <p:blipFill>
                <a:blip r:embed="rId93"/>
                <a:stretch>
                  <a:fillRect/>
                </a:stretch>
              </p:blipFill>
              <p:spPr>
                <a:xfrm>
                  <a:off x="11317844" y="3160636"/>
                  <a:ext cx="240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 name="Freihand 81">
                  <a:extLst>
                    <a:ext uri="{FF2B5EF4-FFF2-40B4-BE49-F238E27FC236}">
                      <a16:creationId xmlns:a16="http://schemas.microsoft.com/office/drawing/2014/main" id="{F1BFF1AD-237A-2774-CE8B-4BA7AC9951B4}"/>
                    </a:ext>
                  </a:extLst>
                </p14:cNvPr>
                <p14:cNvContentPartPr/>
                <p14:nvPr/>
              </p14:nvContentPartPr>
              <p14:xfrm>
                <a:off x="11593604" y="3025636"/>
                <a:ext cx="165240" cy="212760"/>
              </p14:xfrm>
            </p:contentPart>
          </mc:Choice>
          <mc:Fallback>
            <p:pic>
              <p:nvPicPr>
                <p:cNvPr id="82" name="Freihand 81">
                  <a:extLst>
                    <a:ext uri="{FF2B5EF4-FFF2-40B4-BE49-F238E27FC236}">
                      <a16:creationId xmlns:a16="http://schemas.microsoft.com/office/drawing/2014/main" id="{F1BFF1AD-237A-2774-CE8B-4BA7AC9951B4}"/>
                    </a:ext>
                  </a:extLst>
                </p:cNvPr>
                <p:cNvPicPr/>
                <p:nvPr/>
              </p:nvPicPr>
              <p:blipFill>
                <a:blip r:embed="rId95"/>
                <a:stretch>
                  <a:fillRect/>
                </a:stretch>
              </p:blipFill>
              <p:spPr>
                <a:xfrm>
                  <a:off x="11584964" y="3016636"/>
                  <a:ext cx="182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3" name="Freihand 82">
                  <a:extLst>
                    <a:ext uri="{FF2B5EF4-FFF2-40B4-BE49-F238E27FC236}">
                      <a16:creationId xmlns:a16="http://schemas.microsoft.com/office/drawing/2014/main" id="{DA519C3A-D7E7-218A-5C2B-3311161D8B07}"/>
                    </a:ext>
                  </a:extLst>
                </p14:cNvPr>
                <p14:cNvContentPartPr/>
                <p14:nvPr/>
              </p14:nvContentPartPr>
              <p14:xfrm>
                <a:off x="11793764" y="3109156"/>
                <a:ext cx="219600" cy="76320"/>
              </p14:xfrm>
            </p:contentPart>
          </mc:Choice>
          <mc:Fallback>
            <p:pic>
              <p:nvPicPr>
                <p:cNvPr id="83" name="Freihand 82">
                  <a:extLst>
                    <a:ext uri="{FF2B5EF4-FFF2-40B4-BE49-F238E27FC236}">
                      <a16:creationId xmlns:a16="http://schemas.microsoft.com/office/drawing/2014/main" id="{DA519C3A-D7E7-218A-5C2B-3311161D8B07}"/>
                    </a:ext>
                  </a:extLst>
                </p:cNvPr>
                <p:cNvPicPr/>
                <p:nvPr/>
              </p:nvPicPr>
              <p:blipFill>
                <a:blip r:embed="rId97"/>
                <a:stretch>
                  <a:fillRect/>
                </a:stretch>
              </p:blipFill>
              <p:spPr>
                <a:xfrm>
                  <a:off x="11784764" y="3100156"/>
                  <a:ext cx="237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68A8DBC5-9DC3-5042-714B-5CC01C43E60F}"/>
                    </a:ext>
                  </a:extLst>
                </p14:cNvPr>
                <p14:cNvContentPartPr/>
                <p14:nvPr/>
              </p14:nvContentPartPr>
              <p14:xfrm>
                <a:off x="11945324" y="3014836"/>
                <a:ext cx="182520" cy="86400"/>
              </p14:xfrm>
            </p:contentPart>
          </mc:Choice>
          <mc:Fallback>
            <p:pic>
              <p:nvPicPr>
                <p:cNvPr id="84" name="Freihand 83">
                  <a:extLst>
                    <a:ext uri="{FF2B5EF4-FFF2-40B4-BE49-F238E27FC236}">
                      <a16:creationId xmlns:a16="http://schemas.microsoft.com/office/drawing/2014/main" id="{68A8DBC5-9DC3-5042-714B-5CC01C43E60F}"/>
                    </a:ext>
                  </a:extLst>
                </p:cNvPr>
                <p:cNvPicPr/>
                <p:nvPr/>
              </p:nvPicPr>
              <p:blipFill>
                <a:blip r:embed="rId99"/>
                <a:stretch>
                  <a:fillRect/>
                </a:stretch>
              </p:blipFill>
              <p:spPr>
                <a:xfrm>
                  <a:off x="11936684" y="3005836"/>
                  <a:ext cx="200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 name="Freihand 84">
                  <a:extLst>
                    <a:ext uri="{FF2B5EF4-FFF2-40B4-BE49-F238E27FC236}">
                      <a16:creationId xmlns:a16="http://schemas.microsoft.com/office/drawing/2014/main" id="{28BD5979-5E23-1176-9EDE-019E7C656415}"/>
                    </a:ext>
                  </a:extLst>
                </p14:cNvPr>
                <p14:cNvContentPartPr/>
                <p14:nvPr/>
              </p14:nvContentPartPr>
              <p14:xfrm>
                <a:off x="10634564" y="3707836"/>
                <a:ext cx="98640" cy="184680"/>
              </p14:xfrm>
            </p:contentPart>
          </mc:Choice>
          <mc:Fallback>
            <p:pic>
              <p:nvPicPr>
                <p:cNvPr id="85" name="Freihand 84">
                  <a:extLst>
                    <a:ext uri="{FF2B5EF4-FFF2-40B4-BE49-F238E27FC236}">
                      <a16:creationId xmlns:a16="http://schemas.microsoft.com/office/drawing/2014/main" id="{28BD5979-5E23-1176-9EDE-019E7C656415}"/>
                    </a:ext>
                  </a:extLst>
                </p:cNvPr>
                <p:cNvPicPr/>
                <p:nvPr/>
              </p:nvPicPr>
              <p:blipFill>
                <a:blip r:embed="rId101"/>
                <a:stretch>
                  <a:fillRect/>
                </a:stretch>
              </p:blipFill>
              <p:spPr>
                <a:xfrm>
                  <a:off x="10625564" y="3698836"/>
                  <a:ext cx="116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6" name="Freihand 85">
                  <a:extLst>
                    <a:ext uri="{FF2B5EF4-FFF2-40B4-BE49-F238E27FC236}">
                      <a16:creationId xmlns:a16="http://schemas.microsoft.com/office/drawing/2014/main" id="{45C6838F-BD0A-7DDF-42EF-F5DE285FA420}"/>
                    </a:ext>
                  </a:extLst>
                </p14:cNvPr>
                <p14:cNvContentPartPr/>
                <p14:nvPr/>
              </p14:nvContentPartPr>
              <p14:xfrm>
                <a:off x="10797284" y="3769036"/>
                <a:ext cx="12600" cy="106560"/>
              </p14:xfrm>
            </p:contentPart>
          </mc:Choice>
          <mc:Fallback>
            <p:pic>
              <p:nvPicPr>
                <p:cNvPr id="86" name="Freihand 85">
                  <a:extLst>
                    <a:ext uri="{FF2B5EF4-FFF2-40B4-BE49-F238E27FC236}">
                      <a16:creationId xmlns:a16="http://schemas.microsoft.com/office/drawing/2014/main" id="{45C6838F-BD0A-7DDF-42EF-F5DE285FA420}"/>
                    </a:ext>
                  </a:extLst>
                </p:cNvPr>
                <p:cNvPicPr/>
                <p:nvPr/>
              </p:nvPicPr>
              <p:blipFill>
                <a:blip r:embed="rId103"/>
                <a:stretch>
                  <a:fillRect/>
                </a:stretch>
              </p:blipFill>
              <p:spPr>
                <a:xfrm>
                  <a:off x="10788644" y="3760396"/>
                  <a:ext cx="30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7" name="Freihand 86">
                  <a:extLst>
                    <a:ext uri="{FF2B5EF4-FFF2-40B4-BE49-F238E27FC236}">
                      <a16:creationId xmlns:a16="http://schemas.microsoft.com/office/drawing/2014/main" id="{4209A5A9-A38B-2C8D-C022-3757FAB0245A}"/>
                    </a:ext>
                  </a:extLst>
                </p14:cNvPr>
                <p14:cNvContentPartPr/>
                <p14:nvPr/>
              </p14:nvContentPartPr>
              <p14:xfrm>
                <a:off x="10892684" y="3620356"/>
                <a:ext cx="214920" cy="219600"/>
              </p14:xfrm>
            </p:contentPart>
          </mc:Choice>
          <mc:Fallback>
            <p:pic>
              <p:nvPicPr>
                <p:cNvPr id="87" name="Freihand 86">
                  <a:extLst>
                    <a:ext uri="{FF2B5EF4-FFF2-40B4-BE49-F238E27FC236}">
                      <a16:creationId xmlns:a16="http://schemas.microsoft.com/office/drawing/2014/main" id="{4209A5A9-A38B-2C8D-C022-3757FAB0245A}"/>
                    </a:ext>
                  </a:extLst>
                </p:cNvPr>
                <p:cNvPicPr/>
                <p:nvPr/>
              </p:nvPicPr>
              <p:blipFill>
                <a:blip r:embed="rId105"/>
                <a:stretch>
                  <a:fillRect/>
                </a:stretch>
              </p:blipFill>
              <p:spPr>
                <a:xfrm>
                  <a:off x="10884044" y="3611716"/>
                  <a:ext cx="232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8" name="Freihand 87">
                  <a:extLst>
                    <a:ext uri="{FF2B5EF4-FFF2-40B4-BE49-F238E27FC236}">
                      <a16:creationId xmlns:a16="http://schemas.microsoft.com/office/drawing/2014/main" id="{8EA84FA7-3DBC-4A7A-AADC-49B2CDC5C0EE}"/>
                    </a:ext>
                  </a:extLst>
                </p14:cNvPr>
                <p14:cNvContentPartPr/>
                <p14:nvPr/>
              </p14:nvContentPartPr>
              <p14:xfrm>
                <a:off x="11145764" y="3476356"/>
                <a:ext cx="313560" cy="252720"/>
              </p14:xfrm>
            </p:contentPart>
          </mc:Choice>
          <mc:Fallback>
            <p:pic>
              <p:nvPicPr>
                <p:cNvPr id="88" name="Freihand 87">
                  <a:extLst>
                    <a:ext uri="{FF2B5EF4-FFF2-40B4-BE49-F238E27FC236}">
                      <a16:creationId xmlns:a16="http://schemas.microsoft.com/office/drawing/2014/main" id="{8EA84FA7-3DBC-4A7A-AADC-49B2CDC5C0EE}"/>
                    </a:ext>
                  </a:extLst>
                </p:cNvPr>
                <p:cNvPicPr/>
                <p:nvPr/>
              </p:nvPicPr>
              <p:blipFill>
                <a:blip r:embed="rId107"/>
                <a:stretch>
                  <a:fillRect/>
                </a:stretch>
              </p:blipFill>
              <p:spPr>
                <a:xfrm>
                  <a:off x="11137124" y="3467356"/>
                  <a:ext cx="3312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Freihand 88">
                  <a:extLst>
                    <a:ext uri="{FF2B5EF4-FFF2-40B4-BE49-F238E27FC236}">
                      <a16:creationId xmlns:a16="http://schemas.microsoft.com/office/drawing/2014/main" id="{41B0F8F7-2C88-C1B8-F290-A52B9A169208}"/>
                    </a:ext>
                  </a:extLst>
                </p14:cNvPr>
                <p14:cNvContentPartPr/>
                <p14:nvPr/>
              </p14:nvContentPartPr>
              <p14:xfrm>
                <a:off x="11460764" y="3459076"/>
                <a:ext cx="21600" cy="52920"/>
              </p14:xfrm>
            </p:contentPart>
          </mc:Choice>
          <mc:Fallback>
            <p:pic>
              <p:nvPicPr>
                <p:cNvPr id="89" name="Freihand 88">
                  <a:extLst>
                    <a:ext uri="{FF2B5EF4-FFF2-40B4-BE49-F238E27FC236}">
                      <a16:creationId xmlns:a16="http://schemas.microsoft.com/office/drawing/2014/main" id="{41B0F8F7-2C88-C1B8-F290-A52B9A169208}"/>
                    </a:ext>
                  </a:extLst>
                </p:cNvPr>
                <p:cNvPicPr/>
                <p:nvPr/>
              </p:nvPicPr>
              <p:blipFill>
                <a:blip r:embed="rId109"/>
                <a:stretch>
                  <a:fillRect/>
                </a:stretch>
              </p:blipFill>
              <p:spPr>
                <a:xfrm>
                  <a:off x="11452124" y="3450076"/>
                  <a:ext cx="39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Freihand 89">
                  <a:extLst>
                    <a:ext uri="{FF2B5EF4-FFF2-40B4-BE49-F238E27FC236}">
                      <a16:creationId xmlns:a16="http://schemas.microsoft.com/office/drawing/2014/main" id="{105EBE0D-4862-7217-6696-399FD0DC3886}"/>
                    </a:ext>
                  </a:extLst>
                </p14:cNvPr>
                <p14:cNvContentPartPr/>
                <p14:nvPr/>
              </p14:nvContentPartPr>
              <p14:xfrm>
                <a:off x="11496404" y="3527476"/>
                <a:ext cx="218160" cy="89640"/>
              </p14:xfrm>
            </p:contentPart>
          </mc:Choice>
          <mc:Fallback>
            <p:pic>
              <p:nvPicPr>
                <p:cNvPr id="90" name="Freihand 89">
                  <a:extLst>
                    <a:ext uri="{FF2B5EF4-FFF2-40B4-BE49-F238E27FC236}">
                      <a16:creationId xmlns:a16="http://schemas.microsoft.com/office/drawing/2014/main" id="{105EBE0D-4862-7217-6696-399FD0DC3886}"/>
                    </a:ext>
                  </a:extLst>
                </p:cNvPr>
                <p:cNvPicPr/>
                <p:nvPr/>
              </p:nvPicPr>
              <p:blipFill>
                <a:blip r:embed="rId111"/>
                <a:stretch>
                  <a:fillRect/>
                </a:stretch>
              </p:blipFill>
              <p:spPr>
                <a:xfrm>
                  <a:off x="11487764" y="3518476"/>
                  <a:ext cx="235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1" name="Freihand 90">
                  <a:extLst>
                    <a:ext uri="{FF2B5EF4-FFF2-40B4-BE49-F238E27FC236}">
                      <a16:creationId xmlns:a16="http://schemas.microsoft.com/office/drawing/2014/main" id="{BA79B28A-8CAF-35A8-1C39-B4DF3536471F}"/>
                    </a:ext>
                  </a:extLst>
                </p14:cNvPr>
                <p14:cNvContentPartPr/>
                <p14:nvPr/>
              </p14:nvContentPartPr>
              <p14:xfrm>
                <a:off x="10573364" y="3645556"/>
                <a:ext cx="1361880" cy="429840"/>
              </p14:xfrm>
            </p:contentPart>
          </mc:Choice>
          <mc:Fallback>
            <p:pic>
              <p:nvPicPr>
                <p:cNvPr id="91" name="Freihand 90">
                  <a:extLst>
                    <a:ext uri="{FF2B5EF4-FFF2-40B4-BE49-F238E27FC236}">
                      <a16:creationId xmlns:a16="http://schemas.microsoft.com/office/drawing/2014/main" id="{BA79B28A-8CAF-35A8-1C39-B4DF3536471F}"/>
                    </a:ext>
                  </a:extLst>
                </p:cNvPr>
                <p:cNvPicPr/>
                <p:nvPr/>
              </p:nvPicPr>
              <p:blipFill>
                <a:blip r:embed="rId113"/>
                <a:stretch>
                  <a:fillRect/>
                </a:stretch>
              </p:blipFill>
              <p:spPr>
                <a:xfrm>
                  <a:off x="10564724" y="3636556"/>
                  <a:ext cx="137952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3" name="Freihand 92">
                  <a:extLst>
                    <a:ext uri="{FF2B5EF4-FFF2-40B4-BE49-F238E27FC236}">
                      <a16:creationId xmlns:a16="http://schemas.microsoft.com/office/drawing/2014/main" id="{ED21C404-743C-FE24-B6A6-0FDF34D187D9}"/>
                    </a:ext>
                  </a:extLst>
                </p14:cNvPr>
                <p14:cNvContentPartPr/>
                <p14:nvPr/>
              </p14:nvContentPartPr>
              <p14:xfrm>
                <a:off x="8244884" y="1069036"/>
                <a:ext cx="972360" cy="86040"/>
              </p14:xfrm>
            </p:contentPart>
          </mc:Choice>
          <mc:Fallback>
            <p:pic>
              <p:nvPicPr>
                <p:cNvPr id="93" name="Freihand 92">
                  <a:extLst>
                    <a:ext uri="{FF2B5EF4-FFF2-40B4-BE49-F238E27FC236}">
                      <a16:creationId xmlns:a16="http://schemas.microsoft.com/office/drawing/2014/main" id="{ED21C404-743C-FE24-B6A6-0FDF34D187D9}"/>
                    </a:ext>
                  </a:extLst>
                </p:cNvPr>
                <p:cNvPicPr/>
                <p:nvPr/>
              </p:nvPicPr>
              <p:blipFill>
                <a:blip r:embed="rId115"/>
                <a:stretch>
                  <a:fillRect/>
                </a:stretch>
              </p:blipFill>
              <p:spPr>
                <a:xfrm>
                  <a:off x="8235884" y="1060036"/>
                  <a:ext cx="99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Freihand 93">
                  <a:extLst>
                    <a:ext uri="{FF2B5EF4-FFF2-40B4-BE49-F238E27FC236}">
                      <a16:creationId xmlns:a16="http://schemas.microsoft.com/office/drawing/2014/main" id="{6A12366D-0092-0AE6-A870-C384E93F1644}"/>
                    </a:ext>
                  </a:extLst>
                </p14:cNvPr>
                <p14:cNvContentPartPr/>
                <p14:nvPr/>
              </p14:nvContentPartPr>
              <p14:xfrm>
                <a:off x="1678124" y="783196"/>
                <a:ext cx="7211880" cy="5010480"/>
              </p14:xfrm>
            </p:contentPart>
          </mc:Choice>
          <mc:Fallback>
            <p:pic>
              <p:nvPicPr>
                <p:cNvPr id="94" name="Freihand 93">
                  <a:extLst>
                    <a:ext uri="{FF2B5EF4-FFF2-40B4-BE49-F238E27FC236}">
                      <a16:creationId xmlns:a16="http://schemas.microsoft.com/office/drawing/2014/main" id="{6A12366D-0092-0AE6-A870-C384E93F1644}"/>
                    </a:ext>
                  </a:extLst>
                </p:cNvPr>
                <p:cNvPicPr/>
                <p:nvPr/>
              </p:nvPicPr>
              <p:blipFill>
                <a:blip r:embed="rId117"/>
                <a:stretch>
                  <a:fillRect/>
                </a:stretch>
              </p:blipFill>
              <p:spPr>
                <a:xfrm>
                  <a:off x="1669484" y="774196"/>
                  <a:ext cx="7229520" cy="502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96" name="Freihand 95">
                <a:extLst>
                  <a:ext uri="{FF2B5EF4-FFF2-40B4-BE49-F238E27FC236}">
                    <a16:creationId xmlns:a16="http://schemas.microsoft.com/office/drawing/2014/main" id="{6AEB0851-028D-7A56-DFA6-A3F12ACCA4C4}"/>
                  </a:ext>
                </a:extLst>
              </p14:cNvPr>
              <p14:cNvContentPartPr/>
              <p14:nvPr/>
            </p14:nvContentPartPr>
            <p14:xfrm>
              <a:off x="-6316" y="5929756"/>
              <a:ext cx="8559360" cy="1078920"/>
            </p14:xfrm>
          </p:contentPart>
        </mc:Choice>
        <mc:Fallback>
          <p:pic>
            <p:nvPicPr>
              <p:cNvPr id="96" name="Freihand 95">
                <a:extLst>
                  <a:ext uri="{FF2B5EF4-FFF2-40B4-BE49-F238E27FC236}">
                    <a16:creationId xmlns:a16="http://schemas.microsoft.com/office/drawing/2014/main" id="{6AEB0851-028D-7A56-DFA6-A3F12ACCA4C4}"/>
                  </a:ext>
                </a:extLst>
              </p:cNvPr>
              <p:cNvPicPr/>
              <p:nvPr/>
            </p:nvPicPr>
            <p:blipFill>
              <a:blip r:embed="rId119"/>
              <a:stretch>
                <a:fillRect/>
              </a:stretch>
            </p:blipFill>
            <p:spPr>
              <a:xfrm>
                <a:off x="-15316" y="5921116"/>
                <a:ext cx="8577000" cy="1096560"/>
              </a:xfrm>
              <a:prstGeom prst="rect">
                <a:avLst/>
              </a:prstGeom>
            </p:spPr>
          </p:pic>
        </mc:Fallback>
      </mc:AlternateContent>
      <p:grpSp>
        <p:nvGrpSpPr>
          <p:cNvPr id="106" name="Gruppieren 105">
            <a:extLst>
              <a:ext uri="{FF2B5EF4-FFF2-40B4-BE49-F238E27FC236}">
                <a16:creationId xmlns:a16="http://schemas.microsoft.com/office/drawing/2014/main" id="{21529E7F-E6EF-CC50-43AC-0A88E990A0E2}"/>
              </a:ext>
            </a:extLst>
          </p:cNvPr>
          <p:cNvGrpSpPr/>
          <p:nvPr/>
        </p:nvGrpSpPr>
        <p:grpSpPr>
          <a:xfrm>
            <a:off x="7837364" y="5836582"/>
            <a:ext cx="771480" cy="392760"/>
            <a:chOff x="7837364" y="5836582"/>
            <a:chExt cx="771480" cy="392760"/>
          </a:xfrm>
        </p:grpSpPr>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00DEA60C-6C00-B109-6EFC-A11D652AF94E}"/>
                    </a:ext>
                  </a:extLst>
                </p14:cNvPr>
                <p14:cNvContentPartPr/>
                <p14:nvPr/>
              </p14:nvContentPartPr>
              <p14:xfrm>
                <a:off x="8046164" y="5836582"/>
                <a:ext cx="212760" cy="168840"/>
              </p14:xfrm>
            </p:contentPart>
          </mc:Choice>
          <mc:Fallback>
            <p:pic>
              <p:nvPicPr>
                <p:cNvPr id="97" name="Freihand 96">
                  <a:extLst>
                    <a:ext uri="{FF2B5EF4-FFF2-40B4-BE49-F238E27FC236}">
                      <a16:creationId xmlns:a16="http://schemas.microsoft.com/office/drawing/2014/main" id="{00DEA60C-6C00-B109-6EFC-A11D652AF94E}"/>
                    </a:ext>
                  </a:extLst>
                </p:cNvPr>
                <p:cNvPicPr/>
                <p:nvPr/>
              </p:nvPicPr>
              <p:blipFill>
                <a:blip r:embed="rId121"/>
                <a:stretch>
                  <a:fillRect/>
                </a:stretch>
              </p:blipFill>
              <p:spPr>
                <a:xfrm>
                  <a:off x="8037524" y="5827942"/>
                  <a:ext cx="230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86B89031-E635-C739-1EBE-0294DFDF7B32}"/>
                    </a:ext>
                  </a:extLst>
                </p14:cNvPr>
                <p14:cNvContentPartPr/>
                <p14:nvPr/>
              </p14:nvContentPartPr>
              <p14:xfrm>
                <a:off x="8027444" y="5840542"/>
                <a:ext cx="202320" cy="131400"/>
              </p14:xfrm>
            </p:contentPart>
          </mc:Choice>
          <mc:Fallback>
            <p:pic>
              <p:nvPicPr>
                <p:cNvPr id="98" name="Freihand 97">
                  <a:extLst>
                    <a:ext uri="{FF2B5EF4-FFF2-40B4-BE49-F238E27FC236}">
                      <a16:creationId xmlns:a16="http://schemas.microsoft.com/office/drawing/2014/main" id="{86B89031-E635-C739-1EBE-0294DFDF7B32}"/>
                    </a:ext>
                  </a:extLst>
                </p:cNvPr>
                <p:cNvPicPr/>
                <p:nvPr/>
              </p:nvPicPr>
              <p:blipFill>
                <a:blip r:embed="rId123"/>
                <a:stretch>
                  <a:fillRect/>
                </a:stretch>
              </p:blipFill>
              <p:spPr>
                <a:xfrm>
                  <a:off x="8018444" y="5831902"/>
                  <a:ext cx="219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AC4424B0-B522-F39A-5A30-94B0346059C4}"/>
                    </a:ext>
                  </a:extLst>
                </p14:cNvPr>
                <p14:cNvContentPartPr/>
                <p14:nvPr/>
              </p14:nvContentPartPr>
              <p14:xfrm>
                <a:off x="7837364" y="5955382"/>
                <a:ext cx="93240" cy="128520"/>
              </p14:xfrm>
            </p:contentPart>
          </mc:Choice>
          <mc:Fallback>
            <p:pic>
              <p:nvPicPr>
                <p:cNvPr id="100" name="Freihand 99">
                  <a:extLst>
                    <a:ext uri="{FF2B5EF4-FFF2-40B4-BE49-F238E27FC236}">
                      <a16:creationId xmlns:a16="http://schemas.microsoft.com/office/drawing/2014/main" id="{AC4424B0-B522-F39A-5A30-94B0346059C4}"/>
                    </a:ext>
                  </a:extLst>
                </p:cNvPr>
                <p:cNvPicPr/>
                <p:nvPr/>
              </p:nvPicPr>
              <p:blipFill>
                <a:blip r:embed="rId125"/>
                <a:stretch>
                  <a:fillRect/>
                </a:stretch>
              </p:blipFill>
              <p:spPr>
                <a:xfrm>
                  <a:off x="7828364" y="5946742"/>
                  <a:ext cx="110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F9D492A1-13BB-AC59-FD5B-65F0A64F8C3A}"/>
                    </a:ext>
                  </a:extLst>
                </p14:cNvPr>
                <p14:cNvContentPartPr/>
                <p14:nvPr/>
              </p14:nvContentPartPr>
              <p14:xfrm>
                <a:off x="7874084" y="6019822"/>
                <a:ext cx="58320" cy="88560"/>
              </p14:xfrm>
            </p:contentPart>
          </mc:Choice>
          <mc:Fallback>
            <p:pic>
              <p:nvPicPr>
                <p:cNvPr id="101" name="Freihand 100">
                  <a:extLst>
                    <a:ext uri="{FF2B5EF4-FFF2-40B4-BE49-F238E27FC236}">
                      <a16:creationId xmlns:a16="http://schemas.microsoft.com/office/drawing/2014/main" id="{F9D492A1-13BB-AC59-FD5B-65F0A64F8C3A}"/>
                    </a:ext>
                  </a:extLst>
                </p:cNvPr>
                <p:cNvPicPr/>
                <p:nvPr/>
              </p:nvPicPr>
              <p:blipFill>
                <a:blip r:embed="rId127"/>
                <a:stretch>
                  <a:fillRect/>
                </a:stretch>
              </p:blipFill>
              <p:spPr>
                <a:xfrm>
                  <a:off x="7865444" y="6010822"/>
                  <a:ext cx="75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0D8D0AC3-E9D3-9FE7-CE6E-192DCBCFD3E7}"/>
                    </a:ext>
                  </a:extLst>
                </p14:cNvPr>
                <p14:cNvContentPartPr/>
                <p14:nvPr/>
              </p14:nvContentPartPr>
              <p14:xfrm>
                <a:off x="7985684" y="5952862"/>
                <a:ext cx="14040" cy="143640"/>
              </p14:xfrm>
            </p:contentPart>
          </mc:Choice>
          <mc:Fallback>
            <p:pic>
              <p:nvPicPr>
                <p:cNvPr id="102" name="Freihand 101">
                  <a:extLst>
                    <a:ext uri="{FF2B5EF4-FFF2-40B4-BE49-F238E27FC236}">
                      <a16:creationId xmlns:a16="http://schemas.microsoft.com/office/drawing/2014/main" id="{0D8D0AC3-E9D3-9FE7-CE6E-192DCBCFD3E7}"/>
                    </a:ext>
                  </a:extLst>
                </p:cNvPr>
                <p:cNvPicPr/>
                <p:nvPr/>
              </p:nvPicPr>
              <p:blipFill>
                <a:blip r:embed="rId129"/>
                <a:stretch>
                  <a:fillRect/>
                </a:stretch>
              </p:blipFill>
              <p:spPr>
                <a:xfrm>
                  <a:off x="7977044" y="5944222"/>
                  <a:ext cx="31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E14543AE-856A-BD6C-9EA0-ED5A7AEE4A00}"/>
                    </a:ext>
                  </a:extLst>
                </p14:cNvPr>
                <p14:cNvContentPartPr/>
                <p14:nvPr/>
              </p14:nvContentPartPr>
              <p14:xfrm>
                <a:off x="8021684" y="6002902"/>
                <a:ext cx="198000" cy="105840"/>
              </p14:xfrm>
            </p:contentPart>
          </mc:Choice>
          <mc:Fallback>
            <p:pic>
              <p:nvPicPr>
                <p:cNvPr id="103" name="Freihand 102">
                  <a:extLst>
                    <a:ext uri="{FF2B5EF4-FFF2-40B4-BE49-F238E27FC236}">
                      <a16:creationId xmlns:a16="http://schemas.microsoft.com/office/drawing/2014/main" id="{E14543AE-856A-BD6C-9EA0-ED5A7AEE4A00}"/>
                    </a:ext>
                  </a:extLst>
                </p:cNvPr>
                <p:cNvPicPr/>
                <p:nvPr/>
              </p:nvPicPr>
              <p:blipFill>
                <a:blip r:embed="rId131"/>
                <a:stretch>
                  <a:fillRect/>
                </a:stretch>
              </p:blipFill>
              <p:spPr>
                <a:xfrm>
                  <a:off x="8013044" y="5994262"/>
                  <a:ext cx="215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97ACE38D-78AE-DCE7-7A5F-2B98BC14E97D}"/>
                    </a:ext>
                  </a:extLst>
                </p14:cNvPr>
                <p14:cNvContentPartPr/>
                <p14:nvPr/>
              </p14:nvContentPartPr>
              <p14:xfrm>
                <a:off x="8174684" y="5976622"/>
                <a:ext cx="12600" cy="2880"/>
              </p14:xfrm>
            </p:contentPart>
          </mc:Choice>
          <mc:Fallback>
            <p:pic>
              <p:nvPicPr>
                <p:cNvPr id="104" name="Freihand 103">
                  <a:extLst>
                    <a:ext uri="{FF2B5EF4-FFF2-40B4-BE49-F238E27FC236}">
                      <a16:creationId xmlns:a16="http://schemas.microsoft.com/office/drawing/2014/main" id="{97ACE38D-78AE-DCE7-7A5F-2B98BC14E97D}"/>
                    </a:ext>
                  </a:extLst>
                </p:cNvPr>
                <p:cNvPicPr/>
                <p:nvPr/>
              </p:nvPicPr>
              <p:blipFill>
                <a:blip r:embed="rId133"/>
                <a:stretch>
                  <a:fillRect/>
                </a:stretch>
              </p:blipFill>
              <p:spPr>
                <a:xfrm>
                  <a:off x="8165684" y="5967622"/>
                  <a:ext cx="30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53BBD52B-5FD7-DD74-0605-4D7F3270FD47}"/>
                    </a:ext>
                  </a:extLst>
                </p14:cNvPr>
                <p14:cNvContentPartPr/>
                <p14:nvPr/>
              </p14:nvContentPartPr>
              <p14:xfrm>
                <a:off x="8237324" y="5920822"/>
                <a:ext cx="371520" cy="308520"/>
              </p14:xfrm>
            </p:contentPart>
          </mc:Choice>
          <mc:Fallback>
            <p:pic>
              <p:nvPicPr>
                <p:cNvPr id="105" name="Freihand 104">
                  <a:extLst>
                    <a:ext uri="{FF2B5EF4-FFF2-40B4-BE49-F238E27FC236}">
                      <a16:creationId xmlns:a16="http://schemas.microsoft.com/office/drawing/2014/main" id="{53BBD52B-5FD7-DD74-0605-4D7F3270FD47}"/>
                    </a:ext>
                  </a:extLst>
                </p:cNvPr>
                <p:cNvPicPr/>
                <p:nvPr/>
              </p:nvPicPr>
              <p:blipFill>
                <a:blip r:embed="rId135"/>
                <a:stretch>
                  <a:fillRect/>
                </a:stretch>
              </p:blipFill>
              <p:spPr>
                <a:xfrm>
                  <a:off x="8228324" y="5912182"/>
                  <a:ext cx="389160" cy="326160"/>
                </a:xfrm>
                <a:prstGeom prst="rect">
                  <a:avLst/>
                </a:prstGeom>
              </p:spPr>
            </p:pic>
          </mc:Fallback>
        </mc:AlternateContent>
      </p:gr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der Wasserstoffbombe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D1313B4-3DD6-917E-FFE5-AA6613161057}"/>
                  </a:ext>
                </a:extLst>
              </p14:cNvPr>
              <p14:cNvContentPartPr/>
              <p14:nvPr/>
            </p14:nvContentPartPr>
            <p14:xfrm>
              <a:off x="2915804" y="1755262"/>
              <a:ext cx="1469880" cy="47880"/>
            </p14:xfrm>
          </p:contentPart>
        </mc:Choice>
        <mc:Fallback>
          <p:pic>
            <p:nvPicPr>
              <p:cNvPr id="2" name="Freihand 1">
                <a:extLst>
                  <a:ext uri="{FF2B5EF4-FFF2-40B4-BE49-F238E27FC236}">
                    <a16:creationId xmlns:a16="http://schemas.microsoft.com/office/drawing/2014/main" id="{CD1313B4-3DD6-917E-FFE5-AA6613161057}"/>
                  </a:ext>
                </a:extLst>
              </p:cNvPr>
              <p:cNvPicPr/>
              <p:nvPr/>
            </p:nvPicPr>
            <p:blipFill>
              <a:blip r:embed="rId4"/>
              <a:stretch>
                <a:fillRect/>
              </a:stretch>
            </p:blipFill>
            <p:spPr>
              <a:xfrm>
                <a:off x="2906804" y="1746622"/>
                <a:ext cx="1487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CABFCC6-5320-3957-1669-2FD9ABA1BF2A}"/>
                  </a:ext>
                </a:extLst>
              </p14:cNvPr>
              <p14:cNvContentPartPr/>
              <p14:nvPr/>
            </p14:nvContentPartPr>
            <p14:xfrm>
              <a:off x="7246604" y="2058022"/>
              <a:ext cx="1520280" cy="30240"/>
            </p14:xfrm>
          </p:contentPart>
        </mc:Choice>
        <mc:Fallback>
          <p:pic>
            <p:nvPicPr>
              <p:cNvPr id="3" name="Freihand 2">
                <a:extLst>
                  <a:ext uri="{FF2B5EF4-FFF2-40B4-BE49-F238E27FC236}">
                    <a16:creationId xmlns:a16="http://schemas.microsoft.com/office/drawing/2014/main" id="{ACABFCC6-5320-3957-1669-2FD9ABA1BF2A}"/>
                  </a:ext>
                </a:extLst>
              </p:cNvPr>
              <p:cNvPicPr/>
              <p:nvPr/>
            </p:nvPicPr>
            <p:blipFill>
              <a:blip r:embed="rId6"/>
              <a:stretch>
                <a:fillRect/>
              </a:stretch>
            </p:blipFill>
            <p:spPr>
              <a:xfrm>
                <a:off x="7237604" y="2049022"/>
                <a:ext cx="1537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98870CD-946F-49E8-0817-BB2049FF41FE}"/>
                  </a:ext>
                </a:extLst>
              </p14:cNvPr>
              <p14:cNvContentPartPr/>
              <p14:nvPr/>
            </p14:nvContentPartPr>
            <p14:xfrm>
              <a:off x="4763324" y="2597302"/>
              <a:ext cx="2117160" cy="112320"/>
            </p14:xfrm>
          </p:contentPart>
        </mc:Choice>
        <mc:Fallback>
          <p:pic>
            <p:nvPicPr>
              <p:cNvPr id="5" name="Freihand 4">
                <a:extLst>
                  <a:ext uri="{FF2B5EF4-FFF2-40B4-BE49-F238E27FC236}">
                    <a16:creationId xmlns:a16="http://schemas.microsoft.com/office/drawing/2014/main" id="{F98870CD-946F-49E8-0817-BB2049FF41FE}"/>
                  </a:ext>
                </a:extLst>
              </p:cNvPr>
              <p:cNvPicPr/>
              <p:nvPr/>
            </p:nvPicPr>
            <p:blipFill>
              <a:blip r:embed="rId8"/>
              <a:stretch>
                <a:fillRect/>
              </a:stretch>
            </p:blipFill>
            <p:spPr>
              <a:xfrm>
                <a:off x="4754684" y="2588302"/>
                <a:ext cx="2134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17D57E7-CF94-F767-38F8-29E33CBC10D5}"/>
                  </a:ext>
                </a:extLst>
              </p14:cNvPr>
              <p14:cNvContentPartPr/>
              <p14:nvPr/>
            </p14:nvContentPartPr>
            <p14:xfrm>
              <a:off x="2331164" y="2862622"/>
              <a:ext cx="1224000" cy="45720"/>
            </p14:xfrm>
          </p:contentPart>
        </mc:Choice>
        <mc:Fallback>
          <p:pic>
            <p:nvPicPr>
              <p:cNvPr id="6" name="Freihand 5">
                <a:extLst>
                  <a:ext uri="{FF2B5EF4-FFF2-40B4-BE49-F238E27FC236}">
                    <a16:creationId xmlns:a16="http://schemas.microsoft.com/office/drawing/2014/main" id="{517D57E7-CF94-F767-38F8-29E33CBC10D5}"/>
                  </a:ext>
                </a:extLst>
              </p:cNvPr>
              <p:cNvPicPr/>
              <p:nvPr/>
            </p:nvPicPr>
            <p:blipFill>
              <a:blip r:embed="rId10"/>
              <a:stretch>
                <a:fillRect/>
              </a:stretch>
            </p:blipFill>
            <p:spPr>
              <a:xfrm>
                <a:off x="2322524" y="2853982"/>
                <a:ext cx="1241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CDF688C-BAF4-40BE-2B37-5FA887EA27F5}"/>
                  </a:ext>
                </a:extLst>
              </p14:cNvPr>
              <p14:cNvContentPartPr/>
              <p14:nvPr/>
            </p14:nvContentPartPr>
            <p14:xfrm>
              <a:off x="3295964" y="3086182"/>
              <a:ext cx="3961440" cy="98640"/>
            </p14:xfrm>
          </p:contentPart>
        </mc:Choice>
        <mc:Fallback>
          <p:pic>
            <p:nvPicPr>
              <p:cNvPr id="7" name="Freihand 6">
                <a:extLst>
                  <a:ext uri="{FF2B5EF4-FFF2-40B4-BE49-F238E27FC236}">
                    <a16:creationId xmlns:a16="http://schemas.microsoft.com/office/drawing/2014/main" id="{0CDF688C-BAF4-40BE-2B37-5FA887EA27F5}"/>
                  </a:ext>
                </a:extLst>
              </p:cNvPr>
              <p:cNvPicPr/>
              <p:nvPr/>
            </p:nvPicPr>
            <p:blipFill>
              <a:blip r:embed="rId12"/>
              <a:stretch>
                <a:fillRect/>
              </a:stretch>
            </p:blipFill>
            <p:spPr>
              <a:xfrm>
                <a:off x="3286964" y="3077542"/>
                <a:ext cx="3979080" cy="116280"/>
              </a:xfrm>
              <a:prstGeom prst="rect">
                <a:avLst/>
              </a:prstGeom>
            </p:spPr>
          </p:pic>
        </mc:Fallback>
      </mc:AlternateContent>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3370E0E7-3038-6628-49DE-EB24E3B6A0F0}"/>
                  </a:ext>
                </a:extLst>
              </p14:cNvPr>
              <p14:cNvContentPartPr/>
              <p14:nvPr/>
            </p14:nvContentPartPr>
            <p14:xfrm>
              <a:off x="1655084" y="561535"/>
              <a:ext cx="3812040" cy="130320"/>
            </p14:xfrm>
          </p:contentPart>
        </mc:Choice>
        <mc:Fallback>
          <p:pic>
            <p:nvPicPr>
              <p:cNvPr id="2" name="Freihand 1">
                <a:extLst>
                  <a:ext uri="{FF2B5EF4-FFF2-40B4-BE49-F238E27FC236}">
                    <a16:creationId xmlns:a16="http://schemas.microsoft.com/office/drawing/2014/main" id="{3370E0E7-3038-6628-49DE-EB24E3B6A0F0}"/>
                  </a:ext>
                </a:extLst>
              </p:cNvPr>
              <p:cNvPicPr/>
              <p:nvPr/>
            </p:nvPicPr>
            <p:blipFill>
              <a:blip r:embed="rId3"/>
              <a:stretch>
                <a:fillRect/>
              </a:stretch>
            </p:blipFill>
            <p:spPr>
              <a:xfrm>
                <a:off x="1646444" y="552895"/>
                <a:ext cx="3829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D5B32B4-AE8E-064A-CA22-140D40C70F94}"/>
                  </a:ext>
                </a:extLst>
              </p14:cNvPr>
              <p14:cNvContentPartPr/>
              <p14:nvPr/>
            </p14:nvContentPartPr>
            <p14:xfrm>
              <a:off x="492284" y="2577175"/>
              <a:ext cx="3637440" cy="2337480"/>
            </p14:xfrm>
          </p:contentPart>
        </mc:Choice>
        <mc:Fallback>
          <p:pic>
            <p:nvPicPr>
              <p:cNvPr id="3" name="Freihand 2">
                <a:extLst>
                  <a:ext uri="{FF2B5EF4-FFF2-40B4-BE49-F238E27FC236}">
                    <a16:creationId xmlns:a16="http://schemas.microsoft.com/office/drawing/2014/main" id="{0D5B32B4-AE8E-064A-CA22-140D40C70F94}"/>
                  </a:ext>
                </a:extLst>
              </p:cNvPr>
              <p:cNvPicPr/>
              <p:nvPr/>
            </p:nvPicPr>
            <p:blipFill>
              <a:blip r:embed="rId5"/>
              <a:stretch>
                <a:fillRect/>
              </a:stretch>
            </p:blipFill>
            <p:spPr>
              <a:xfrm>
                <a:off x="483284" y="2568535"/>
                <a:ext cx="3655080" cy="235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6D1413C-3B8E-4199-37AE-03F56EE61450}"/>
                  </a:ext>
                </a:extLst>
              </p14:cNvPr>
              <p14:cNvContentPartPr/>
              <p14:nvPr/>
            </p14:nvContentPartPr>
            <p14:xfrm>
              <a:off x="59204" y="2777695"/>
              <a:ext cx="300240" cy="583920"/>
            </p14:xfrm>
          </p:contentPart>
        </mc:Choice>
        <mc:Fallback>
          <p:pic>
            <p:nvPicPr>
              <p:cNvPr id="4" name="Freihand 3">
                <a:extLst>
                  <a:ext uri="{FF2B5EF4-FFF2-40B4-BE49-F238E27FC236}">
                    <a16:creationId xmlns:a16="http://schemas.microsoft.com/office/drawing/2014/main" id="{76D1413C-3B8E-4199-37AE-03F56EE61450}"/>
                  </a:ext>
                </a:extLst>
              </p:cNvPr>
              <p:cNvPicPr/>
              <p:nvPr/>
            </p:nvPicPr>
            <p:blipFill>
              <a:blip r:embed="rId7"/>
              <a:stretch>
                <a:fillRect/>
              </a:stretch>
            </p:blipFill>
            <p:spPr>
              <a:xfrm>
                <a:off x="50564" y="2769055"/>
                <a:ext cx="31788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59C7E3A5-24F9-EAA2-466E-52F94A35B50A}"/>
                  </a:ext>
                </a:extLst>
              </p14:cNvPr>
              <p14:cNvContentPartPr/>
              <p14:nvPr/>
            </p14:nvContentPartPr>
            <p14:xfrm>
              <a:off x="1774604" y="4857055"/>
              <a:ext cx="492480" cy="582840"/>
            </p14:xfrm>
          </p:contentPart>
        </mc:Choice>
        <mc:Fallback>
          <p:pic>
            <p:nvPicPr>
              <p:cNvPr id="5" name="Freihand 4">
                <a:extLst>
                  <a:ext uri="{FF2B5EF4-FFF2-40B4-BE49-F238E27FC236}">
                    <a16:creationId xmlns:a16="http://schemas.microsoft.com/office/drawing/2014/main" id="{59C7E3A5-24F9-EAA2-466E-52F94A35B50A}"/>
                  </a:ext>
                </a:extLst>
              </p:cNvPr>
              <p:cNvPicPr/>
              <p:nvPr/>
            </p:nvPicPr>
            <p:blipFill>
              <a:blip r:embed="rId9"/>
              <a:stretch>
                <a:fillRect/>
              </a:stretch>
            </p:blipFill>
            <p:spPr>
              <a:xfrm>
                <a:off x="1765604" y="4848055"/>
                <a:ext cx="510120" cy="600480"/>
              </a:xfrm>
              <a:prstGeom prst="rect">
                <a:avLst/>
              </a:prstGeom>
            </p:spPr>
          </p:pic>
        </mc:Fallback>
      </mc:AlternateContent>
      <p:grpSp>
        <p:nvGrpSpPr>
          <p:cNvPr id="32" name="Gruppieren 31">
            <a:extLst>
              <a:ext uri="{FF2B5EF4-FFF2-40B4-BE49-F238E27FC236}">
                <a16:creationId xmlns:a16="http://schemas.microsoft.com/office/drawing/2014/main" id="{07B73F47-7616-7187-7319-BD4082E73577}"/>
              </a:ext>
            </a:extLst>
          </p:cNvPr>
          <p:cNvGrpSpPr/>
          <p:nvPr/>
        </p:nvGrpSpPr>
        <p:grpSpPr>
          <a:xfrm>
            <a:off x="61364" y="3401935"/>
            <a:ext cx="240120" cy="157680"/>
            <a:chOff x="61364" y="3401935"/>
            <a:chExt cx="240120" cy="157680"/>
          </a:xfrm>
        </p:grpSpPr>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2A16C0FC-C76F-FBF3-3CD2-3640FCBC3EDB}"/>
                    </a:ext>
                  </a:extLst>
                </p14:cNvPr>
                <p14:cNvContentPartPr/>
                <p14:nvPr/>
              </p14:nvContentPartPr>
              <p14:xfrm>
                <a:off x="84044" y="3448735"/>
                <a:ext cx="43560" cy="11880"/>
              </p14:xfrm>
            </p:contentPart>
          </mc:Choice>
          <mc:Fallback>
            <p:pic>
              <p:nvPicPr>
                <p:cNvPr id="12" name="Freihand 11">
                  <a:extLst>
                    <a:ext uri="{FF2B5EF4-FFF2-40B4-BE49-F238E27FC236}">
                      <a16:creationId xmlns:a16="http://schemas.microsoft.com/office/drawing/2014/main" id="{2A16C0FC-C76F-FBF3-3CD2-3640FCBC3EDB}"/>
                    </a:ext>
                  </a:extLst>
                </p:cNvPr>
                <p:cNvPicPr/>
                <p:nvPr/>
              </p:nvPicPr>
              <p:blipFill>
                <a:blip r:embed="rId11"/>
                <a:stretch>
                  <a:fillRect/>
                </a:stretch>
              </p:blipFill>
              <p:spPr>
                <a:xfrm>
                  <a:off x="75044" y="3439735"/>
                  <a:ext cx="61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D4759506-A475-2B5C-F661-4D5991F69197}"/>
                    </a:ext>
                  </a:extLst>
                </p14:cNvPr>
                <p14:cNvContentPartPr/>
                <p14:nvPr/>
              </p14:nvContentPartPr>
              <p14:xfrm>
                <a:off x="61364" y="3512095"/>
                <a:ext cx="79200" cy="18360"/>
              </p14:xfrm>
            </p:contentPart>
          </mc:Choice>
          <mc:Fallback>
            <p:pic>
              <p:nvPicPr>
                <p:cNvPr id="13" name="Freihand 12">
                  <a:extLst>
                    <a:ext uri="{FF2B5EF4-FFF2-40B4-BE49-F238E27FC236}">
                      <a16:creationId xmlns:a16="http://schemas.microsoft.com/office/drawing/2014/main" id="{D4759506-A475-2B5C-F661-4D5991F69197}"/>
                    </a:ext>
                  </a:extLst>
                </p:cNvPr>
                <p:cNvPicPr/>
                <p:nvPr/>
              </p:nvPicPr>
              <p:blipFill>
                <a:blip r:embed="rId13"/>
                <a:stretch>
                  <a:fillRect/>
                </a:stretch>
              </p:blipFill>
              <p:spPr>
                <a:xfrm>
                  <a:off x="52364" y="3503455"/>
                  <a:ext cx="96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85552DD1-1083-2EBB-6A1A-0EC8EAF751C8}"/>
                    </a:ext>
                  </a:extLst>
                </p14:cNvPr>
                <p14:cNvContentPartPr/>
                <p14:nvPr/>
              </p14:nvContentPartPr>
              <p14:xfrm>
                <a:off x="213284" y="3433255"/>
                <a:ext cx="88200" cy="126360"/>
              </p14:xfrm>
            </p:contentPart>
          </mc:Choice>
          <mc:Fallback>
            <p:pic>
              <p:nvPicPr>
                <p:cNvPr id="14" name="Freihand 13">
                  <a:extLst>
                    <a:ext uri="{FF2B5EF4-FFF2-40B4-BE49-F238E27FC236}">
                      <a16:creationId xmlns:a16="http://schemas.microsoft.com/office/drawing/2014/main" id="{85552DD1-1083-2EBB-6A1A-0EC8EAF751C8}"/>
                    </a:ext>
                  </a:extLst>
                </p:cNvPr>
                <p:cNvPicPr/>
                <p:nvPr/>
              </p:nvPicPr>
              <p:blipFill>
                <a:blip r:embed="rId15"/>
                <a:stretch>
                  <a:fillRect/>
                </a:stretch>
              </p:blipFill>
              <p:spPr>
                <a:xfrm>
                  <a:off x="204644" y="3424615"/>
                  <a:ext cx="105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A8936970-F1A6-DC77-0091-CDD2C0EA530B}"/>
                    </a:ext>
                  </a:extLst>
                </p14:cNvPr>
                <p14:cNvContentPartPr/>
                <p14:nvPr/>
              </p14:nvContentPartPr>
              <p14:xfrm>
                <a:off x="223724" y="3401935"/>
                <a:ext cx="74160" cy="29160"/>
              </p14:xfrm>
            </p:contentPart>
          </mc:Choice>
          <mc:Fallback>
            <p:pic>
              <p:nvPicPr>
                <p:cNvPr id="15" name="Freihand 14">
                  <a:extLst>
                    <a:ext uri="{FF2B5EF4-FFF2-40B4-BE49-F238E27FC236}">
                      <a16:creationId xmlns:a16="http://schemas.microsoft.com/office/drawing/2014/main" id="{A8936970-F1A6-DC77-0091-CDD2C0EA530B}"/>
                    </a:ext>
                  </a:extLst>
                </p:cNvPr>
                <p:cNvPicPr/>
                <p:nvPr/>
              </p:nvPicPr>
              <p:blipFill>
                <a:blip r:embed="rId17"/>
                <a:stretch>
                  <a:fillRect/>
                </a:stretch>
              </p:blipFill>
              <p:spPr>
                <a:xfrm>
                  <a:off x="215084" y="3392935"/>
                  <a:ext cx="91800" cy="46800"/>
                </a:xfrm>
                <a:prstGeom prst="rect">
                  <a:avLst/>
                </a:prstGeom>
              </p:spPr>
            </p:pic>
          </mc:Fallback>
        </mc:AlternateContent>
      </p:grpSp>
      <p:grpSp>
        <p:nvGrpSpPr>
          <p:cNvPr id="31" name="Gruppieren 30">
            <a:extLst>
              <a:ext uri="{FF2B5EF4-FFF2-40B4-BE49-F238E27FC236}">
                <a16:creationId xmlns:a16="http://schemas.microsoft.com/office/drawing/2014/main" id="{40E9DE21-3C5F-5D3B-EBB0-523ADB4435BA}"/>
              </a:ext>
            </a:extLst>
          </p:cNvPr>
          <p:cNvGrpSpPr/>
          <p:nvPr/>
        </p:nvGrpSpPr>
        <p:grpSpPr>
          <a:xfrm>
            <a:off x="71444" y="3666535"/>
            <a:ext cx="255240" cy="165600"/>
            <a:chOff x="71444" y="3666535"/>
            <a:chExt cx="255240" cy="16560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914BFF4E-DB41-CFDE-54CD-27B59BA43557}"/>
                    </a:ext>
                  </a:extLst>
                </p14:cNvPr>
                <p14:cNvContentPartPr/>
                <p14:nvPr/>
              </p14:nvContentPartPr>
              <p14:xfrm>
                <a:off x="71444" y="3704335"/>
                <a:ext cx="54360" cy="122040"/>
              </p14:xfrm>
            </p:contentPart>
          </mc:Choice>
          <mc:Fallback>
            <p:pic>
              <p:nvPicPr>
                <p:cNvPr id="16" name="Freihand 15">
                  <a:extLst>
                    <a:ext uri="{FF2B5EF4-FFF2-40B4-BE49-F238E27FC236}">
                      <a16:creationId xmlns:a16="http://schemas.microsoft.com/office/drawing/2014/main" id="{914BFF4E-DB41-CFDE-54CD-27B59BA43557}"/>
                    </a:ext>
                  </a:extLst>
                </p:cNvPr>
                <p:cNvPicPr/>
                <p:nvPr/>
              </p:nvPicPr>
              <p:blipFill>
                <a:blip r:embed="rId19"/>
                <a:stretch>
                  <a:fillRect/>
                </a:stretch>
              </p:blipFill>
              <p:spPr>
                <a:xfrm>
                  <a:off x="62444" y="3695695"/>
                  <a:ext cx="72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9C673AAE-1F04-1537-1388-1AB659CA23F0}"/>
                    </a:ext>
                  </a:extLst>
                </p14:cNvPr>
                <p14:cNvContentPartPr/>
                <p14:nvPr/>
              </p14:nvContentPartPr>
              <p14:xfrm>
                <a:off x="154244" y="3702535"/>
                <a:ext cx="69840" cy="102960"/>
              </p14:xfrm>
            </p:contentPart>
          </mc:Choice>
          <mc:Fallback>
            <p:pic>
              <p:nvPicPr>
                <p:cNvPr id="18" name="Freihand 17">
                  <a:extLst>
                    <a:ext uri="{FF2B5EF4-FFF2-40B4-BE49-F238E27FC236}">
                      <a16:creationId xmlns:a16="http://schemas.microsoft.com/office/drawing/2014/main" id="{9C673AAE-1F04-1537-1388-1AB659CA23F0}"/>
                    </a:ext>
                  </a:extLst>
                </p:cNvPr>
                <p:cNvPicPr/>
                <p:nvPr/>
              </p:nvPicPr>
              <p:blipFill>
                <a:blip r:embed="rId21"/>
                <a:stretch>
                  <a:fillRect/>
                </a:stretch>
              </p:blipFill>
              <p:spPr>
                <a:xfrm>
                  <a:off x="145244" y="3693895"/>
                  <a:ext cx="87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7C304F91-7040-A38C-F527-95B7C04D410E}"/>
                    </a:ext>
                  </a:extLst>
                </p14:cNvPr>
                <p14:cNvContentPartPr/>
                <p14:nvPr/>
              </p14:nvContentPartPr>
              <p14:xfrm>
                <a:off x="169004" y="3666535"/>
                <a:ext cx="124560" cy="165600"/>
              </p14:xfrm>
            </p:contentPart>
          </mc:Choice>
          <mc:Fallback>
            <p:pic>
              <p:nvPicPr>
                <p:cNvPr id="27" name="Freihand 26">
                  <a:extLst>
                    <a:ext uri="{FF2B5EF4-FFF2-40B4-BE49-F238E27FC236}">
                      <a16:creationId xmlns:a16="http://schemas.microsoft.com/office/drawing/2014/main" id="{7C304F91-7040-A38C-F527-95B7C04D410E}"/>
                    </a:ext>
                  </a:extLst>
                </p:cNvPr>
                <p:cNvPicPr/>
                <p:nvPr/>
              </p:nvPicPr>
              <p:blipFill>
                <a:blip r:embed="rId23"/>
                <a:stretch>
                  <a:fillRect/>
                </a:stretch>
              </p:blipFill>
              <p:spPr>
                <a:xfrm>
                  <a:off x="160364" y="3657535"/>
                  <a:ext cx="142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749586F9-8085-CD83-F706-E1E4C3216B3B}"/>
                    </a:ext>
                  </a:extLst>
                </p14:cNvPr>
                <p14:cNvContentPartPr/>
                <p14:nvPr/>
              </p14:nvContentPartPr>
              <p14:xfrm>
                <a:off x="320204" y="3796135"/>
                <a:ext cx="6480" cy="21960"/>
              </p14:xfrm>
            </p:contentPart>
          </mc:Choice>
          <mc:Fallback>
            <p:pic>
              <p:nvPicPr>
                <p:cNvPr id="30" name="Freihand 29">
                  <a:extLst>
                    <a:ext uri="{FF2B5EF4-FFF2-40B4-BE49-F238E27FC236}">
                      <a16:creationId xmlns:a16="http://schemas.microsoft.com/office/drawing/2014/main" id="{749586F9-8085-CD83-F706-E1E4C3216B3B}"/>
                    </a:ext>
                  </a:extLst>
                </p:cNvPr>
                <p:cNvPicPr/>
                <p:nvPr/>
              </p:nvPicPr>
              <p:blipFill>
                <a:blip r:embed="rId25"/>
                <a:stretch>
                  <a:fillRect/>
                </a:stretch>
              </p:blipFill>
              <p:spPr>
                <a:xfrm>
                  <a:off x="311564" y="3787135"/>
                  <a:ext cx="24120" cy="39600"/>
                </a:xfrm>
                <a:prstGeom prst="rect">
                  <a:avLst/>
                </a:prstGeom>
              </p:spPr>
            </p:pic>
          </mc:Fallback>
        </mc:AlternateContent>
      </p:grpSp>
      <p:grpSp>
        <p:nvGrpSpPr>
          <p:cNvPr id="36" name="Gruppieren 35">
            <a:extLst>
              <a:ext uri="{FF2B5EF4-FFF2-40B4-BE49-F238E27FC236}">
                <a16:creationId xmlns:a16="http://schemas.microsoft.com/office/drawing/2014/main" id="{D9AD23B5-4F50-661C-DB3C-E7243D8C983D}"/>
              </a:ext>
            </a:extLst>
          </p:cNvPr>
          <p:cNvGrpSpPr/>
          <p:nvPr/>
        </p:nvGrpSpPr>
        <p:grpSpPr>
          <a:xfrm>
            <a:off x="1501364" y="5330095"/>
            <a:ext cx="709200" cy="381600"/>
            <a:chOff x="1501364" y="5330095"/>
            <a:chExt cx="709200" cy="381600"/>
          </a:xfrm>
        </p:grpSpPr>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55C307B5-8871-4CBD-8134-3B297B140758}"/>
                    </a:ext>
                  </a:extLst>
                </p14:cNvPr>
                <p14:cNvContentPartPr/>
                <p14:nvPr/>
              </p14:nvContentPartPr>
              <p14:xfrm>
                <a:off x="1760924" y="5588935"/>
                <a:ext cx="156240" cy="21960"/>
              </p14:xfrm>
            </p:contentPart>
          </mc:Choice>
          <mc:Fallback>
            <p:pic>
              <p:nvPicPr>
                <p:cNvPr id="6" name="Freihand 5">
                  <a:extLst>
                    <a:ext uri="{FF2B5EF4-FFF2-40B4-BE49-F238E27FC236}">
                      <a16:creationId xmlns:a16="http://schemas.microsoft.com/office/drawing/2014/main" id="{55C307B5-8871-4CBD-8134-3B297B140758}"/>
                    </a:ext>
                  </a:extLst>
                </p:cNvPr>
                <p:cNvPicPr/>
                <p:nvPr/>
              </p:nvPicPr>
              <p:blipFill>
                <a:blip r:embed="rId27"/>
                <a:stretch>
                  <a:fillRect/>
                </a:stretch>
              </p:blipFill>
              <p:spPr>
                <a:xfrm>
                  <a:off x="1751924" y="5580295"/>
                  <a:ext cx="173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Freihand 6">
                  <a:extLst>
                    <a:ext uri="{FF2B5EF4-FFF2-40B4-BE49-F238E27FC236}">
                      <a16:creationId xmlns:a16="http://schemas.microsoft.com/office/drawing/2014/main" id="{63AC2674-E57C-67AF-EE5C-E12799DA1D5B}"/>
                    </a:ext>
                  </a:extLst>
                </p14:cNvPr>
                <p14:cNvContentPartPr/>
                <p14:nvPr/>
              </p14:nvContentPartPr>
              <p14:xfrm>
                <a:off x="1791164" y="5644375"/>
                <a:ext cx="138240" cy="22680"/>
              </p14:xfrm>
            </p:contentPart>
          </mc:Choice>
          <mc:Fallback>
            <p:pic>
              <p:nvPicPr>
                <p:cNvPr id="7" name="Freihand 6">
                  <a:extLst>
                    <a:ext uri="{FF2B5EF4-FFF2-40B4-BE49-F238E27FC236}">
                      <a16:creationId xmlns:a16="http://schemas.microsoft.com/office/drawing/2014/main" id="{63AC2674-E57C-67AF-EE5C-E12799DA1D5B}"/>
                    </a:ext>
                  </a:extLst>
                </p:cNvPr>
                <p:cNvPicPr/>
                <p:nvPr/>
              </p:nvPicPr>
              <p:blipFill>
                <a:blip r:embed="rId29"/>
                <a:stretch>
                  <a:fillRect/>
                </a:stretch>
              </p:blipFill>
              <p:spPr>
                <a:xfrm>
                  <a:off x="1782524" y="5635375"/>
                  <a:ext cx="155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 name="Freihand 7">
                  <a:extLst>
                    <a:ext uri="{FF2B5EF4-FFF2-40B4-BE49-F238E27FC236}">
                      <a16:creationId xmlns:a16="http://schemas.microsoft.com/office/drawing/2014/main" id="{0391494A-F43D-4778-3308-ED9AB492F54D}"/>
                    </a:ext>
                  </a:extLst>
                </p14:cNvPr>
                <p14:cNvContentPartPr/>
                <p14:nvPr/>
              </p14:nvContentPartPr>
              <p14:xfrm>
                <a:off x="2093204" y="5507215"/>
                <a:ext cx="117360" cy="204480"/>
              </p14:xfrm>
            </p:contentPart>
          </mc:Choice>
          <mc:Fallback>
            <p:pic>
              <p:nvPicPr>
                <p:cNvPr id="8" name="Freihand 7">
                  <a:extLst>
                    <a:ext uri="{FF2B5EF4-FFF2-40B4-BE49-F238E27FC236}">
                      <a16:creationId xmlns:a16="http://schemas.microsoft.com/office/drawing/2014/main" id="{0391494A-F43D-4778-3308-ED9AB492F54D}"/>
                    </a:ext>
                  </a:extLst>
                </p:cNvPr>
                <p:cNvPicPr/>
                <p:nvPr/>
              </p:nvPicPr>
              <p:blipFill>
                <a:blip r:embed="rId31"/>
                <a:stretch>
                  <a:fillRect/>
                </a:stretch>
              </p:blipFill>
              <p:spPr>
                <a:xfrm>
                  <a:off x="2084564" y="5498215"/>
                  <a:ext cx="135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95D50F7B-68BB-D862-C80B-7054F9B9DB10}"/>
                    </a:ext>
                  </a:extLst>
                </p14:cNvPr>
                <p14:cNvContentPartPr/>
                <p14:nvPr/>
              </p14:nvContentPartPr>
              <p14:xfrm>
                <a:off x="1501364" y="5409655"/>
                <a:ext cx="129960" cy="148320"/>
              </p14:xfrm>
            </p:contentPart>
          </mc:Choice>
          <mc:Fallback>
            <p:pic>
              <p:nvPicPr>
                <p:cNvPr id="33" name="Freihand 32">
                  <a:extLst>
                    <a:ext uri="{FF2B5EF4-FFF2-40B4-BE49-F238E27FC236}">
                      <a16:creationId xmlns:a16="http://schemas.microsoft.com/office/drawing/2014/main" id="{95D50F7B-68BB-D862-C80B-7054F9B9DB10}"/>
                    </a:ext>
                  </a:extLst>
                </p:cNvPr>
                <p:cNvPicPr/>
                <p:nvPr/>
              </p:nvPicPr>
              <p:blipFill>
                <a:blip r:embed="rId33"/>
                <a:stretch>
                  <a:fillRect/>
                </a:stretch>
              </p:blipFill>
              <p:spPr>
                <a:xfrm>
                  <a:off x="1492364" y="5400655"/>
                  <a:ext cx="147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811C6AD9-2C35-943B-E1CB-388193EC46AC}"/>
                    </a:ext>
                  </a:extLst>
                </p14:cNvPr>
                <p14:cNvContentPartPr/>
                <p14:nvPr/>
              </p14:nvContentPartPr>
              <p14:xfrm>
                <a:off x="1649324" y="5352055"/>
                <a:ext cx="42120" cy="188640"/>
              </p14:xfrm>
            </p:contentPart>
          </mc:Choice>
          <mc:Fallback>
            <p:pic>
              <p:nvPicPr>
                <p:cNvPr id="34" name="Freihand 33">
                  <a:extLst>
                    <a:ext uri="{FF2B5EF4-FFF2-40B4-BE49-F238E27FC236}">
                      <a16:creationId xmlns:a16="http://schemas.microsoft.com/office/drawing/2014/main" id="{811C6AD9-2C35-943B-E1CB-388193EC46AC}"/>
                    </a:ext>
                  </a:extLst>
                </p:cNvPr>
                <p:cNvPicPr/>
                <p:nvPr/>
              </p:nvPicPr>
              <p:blipFill>
                <a:blip r:embed="rId35"/>
                <a:stretch>
                  <a:fillRect/>
                </a:stretch>
              </p:blipFill>
              <p:spPr>
                <a:xfrm>
                  <a:off x="1640684" y="5343415"/>
                  <a:ext cx="59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59052CA6-B16E-BCDD-B831-6E23D71B9538}"/>
                    </a:ext>
                  </a:extLst>
                </p14:cNvPr>
                <p14:cNvContentPartPr/>
                <p14:nvPr/>
              </p14:nvContentPartPr>
              <p14:xfrm>
                <a:off x="1639964" y="5330095"/>
                <a:ext cx="122760" cy="191160"/>
              </p14:xfrm>
            </p:contentPart>
          </mc:Choice>
          <mc:Fallback>
            <p:pic>
              <p:nvPicPr>
                <p:cNvPr id="35" name="Freihand 34">
                  <a:extLst>
                    <a:ext uri="{FF2B5EF4-FFF2-40B4-BE49-F238E27FC236}">
                      <a16:creationId xmlns:a16="http://schemas.microsoft.com/office/drawing/2014/main" id="{59052CA6-B16E-BCDD-B831-6E23D71B9538}"/>
                    </a:ext>
                  </a:extLst>
                </p:cNvPr>
                <p:cNvPicPr/>
                <p:nvPr/>
              </p:nvPicPr>
              <p:blipFill>
                <a:blip r:embed="rId37"/>
                <a:stretch>
                  <a:fillRect/>
                </a:stretch>
              </p:blipFill>
              <p:spPr>
                <a:xfrm>
                  <a:off x="1631324" y="5321095"/>
                  <a:ext cx="140400" cy="208800"/>
                </a:xfrm>
                <a:prstGeom prst="rect">
                  <a:avLst/>
                </a:prstGeom>
              </p:spPr>
            </p:pic>
          </mc:Fallback>
        </mc:AlternateContent>
      </p:grpSp>
      <p:grpSp>
        <p:nvGrpSpPr>
          <p:cNvPr id="39" name="Gruppieren 38">
            <a:extLst>
              <a:ext uri="{FF2B5EF4-FFF2-40B4-BE49-F238E27FC236}">
                <a16:creationId xmlns:a16="http://schemas.microsoft.com/office/drawing/2014/main" id="{743426B3-5B37-67A7-E463-A3467485A850}"/>
              </a:ext>
            </a:extLst>
          </p:cNvPr>
          <p:cNvGrpSpPr/>
          <p:nvPr/>
        </p:nvGrpSpPr>
        <p:grpSpPr>
          <a:xfrm>
            <a:off x="441884" y="4125175"/>
            <a:ext cx="3252960" cy="770040"/>
            <a:chOff x="441884" y="4125175"/>
            <a:chExt cx="3252960" cy="770040"/>
          </a:xfrm>
        </p:grpSpPr>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063EC915-B1E6-E5D0-7CBC-8E8A90D4CA2F}"/>
                    </a:ext>
                  </a:extLst>
                </p14:cNvPr>
                <p14:cNvContentPartPr/>
                <p14:nvPr/>
              </p14:nvContentPartPr>
              <p14:xfrm>
                <a:off x="3685844" y="4209415"/>
                <a:ext cx="9000" cy="685800"/>
              </p14:xfrm>
            </p:contentPart>
          </mc:Choice>
          <mc:Fallback>
            <p:pic>
              <p:nvPicPr>
                <p:cNvPr id="37" name="Freihand 36">
                  <a:extLst>
                    <a:ext uri="{FF2B5EF4-FFF2-40B4-BE49-F238E27FC236}">
                      <a16:creationId xmlns:a16="http://schemas.microsoft.com/office/drawing/2014/main" id="{063EC915-B1E6-E5D0-7CBC-8E8A90D4CA2F}"/>
                    </a:ext>
                  </a:extLst>
                </p:cNvPr>
                <p:cNvPicPr/>
                <p:nvPr/>
              </p:nvPicPr>
              <p:blipFill>
                <a:blip r:embed="rId39"/>
                <a:stretch>
                  <a:fillRect/>
                </a:stretch>
              </p:blipFill>
              <p:spPr>
                <a:xfrm>
                  <a:off x="3676844" y="4200415"/>
                  <a:ext cx="2664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2A0B7939-2807-7191-D3C1-3EB2513EEC7C}"/>
                    </a:ext>
                  </a:extLst>
                </p14:cNvPr>
                <p14:cNvContentPartPr/>
                <p14:nvPr/>
              </p14:nvContentPartPr>
              <p14:xfrm>
                <a:off x="441884" y="4125175"/>
                <a:ext cx="3245400" cy="91800"/>
              </p14:xfrm>
            </p:contentPart>
          </mc:Choice>
          <mc:Fallback>
            <p:pic>
              <p:nvPicPr>
                <p:cNvPr id="38" name="Freihand 37">
                  <a:extLst>
                    <a:ext uri="{FF2B5EF4-FFF2-40B4-BE49-F238E27FC236}">
                      <a16:creationId xmlns:a16="http://schemas.microsoft.com/office/drawing/2014/main" id="{2A0B7939-2807-7191-D3C1-3EB2513EEC7C}"/>
                    </a:ext>
                  </a:extLst>
                </p:cNvPr>
                <p:cNvPicPr/>
                <p:nvPr/>
              </p:nvPicPr>
              <p:blipFill>
                <a:blip r:embed="rId41"/>
                <a:stretch>
                  <a:fillRect/>
                </a:stretch>
              </p:blipFill>
              <p:spPr>
                <a:xfrm>
                  <a:off x="433244" y="4116175"/>
                  <a:ext cx="326304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7D9DD408-3D3A-59CE-96F4-96B4BB707E5F}"/>
                  </a:ext>
                </a:extLst>
              </p14:cNvPr>
              <p14:cNvContentPartPr/>
              <p14:nvPr/>
            </p14:nvContentPartPr>
            <p14:xfrm>
              <a:off x="3571004" y="5024095"/>
              <a:ext cx="146160" cy="212040"/>
            </p14:xfrm>
          </p:contentPart>
        </mc:Choice>
        <mc:Fallback>
          <p:pic>
            <p:nvPicPr>
              <p:cNvPr id="40" name="Freihand 39">
                <a:extLst>
                  <a:ext uri="{FF2B5EF4-FFF2-40B4-BE49-F238E27FC236}">
                    <a16:creationId xmlns:a16="http://schemas.microsoft.com/office/drawing/2014/main" id="{7D9DD408-3D3A-59CE-96F4-96B4BB707E5F}"/>
                  </a:ext>
                </a:extLst>
              </p:cNvPr>
              <p:cNvPicPr/>
              <p:nvPr/>
            </p:nvPicPr>
            <p:blipFill>
              <a:blip r:embed="rId43"/>
              <a:stretch>
                <a:fillRect/>
              </a:stretch>
            </p:blipFill>
            <p:spPr>
              <a:xfrm>
                <a:off x="3562364" y="5015455"/>
                <a:ext cx="163800" cy="229680"/>
              </a:xfrm>
              <a:prstGeom prst="rect">
                <a:avLst/>
              </a:prstGeom>
            </p:spPr>
          </p:pic>
        </mc:Fallback>
      </mc:AlternateContent>
      <p:grpSp>
        <p:nvGrpSpPr>
          <p:cNvPr id="45" name="Gruppieren 44">
            <a:extLst>
              <a:ext uri="{FF2B5EF4-FFF2-40B4-BE49-F238E27FC236}">
                <a16:creationId xmlns:a16="http://schemas.microsoft.com/office/drawing/2014/main" id="{ED8553C4-55F3-1C0D-86A7-B7CDC57F28C8}"/>
              </a:ext>
            </a:extLst>
          </p:cNvPr>
          <p:cNvGrpSpPr/>
          <p:nvPr/>
        </p:nvGrpSpPr>
        <p:grpSpPr>
          <a:xfrm>
            <a:off x="89084" y="4123735"/>
            <a:ext cx="265320" cy="261360"/>
            <a:chOff x="89084" y="4123735"/>
            <a:chExt cx="265320" cy="261360"/>
          </a:xfrm>
        </p:grpSpPr>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20D2A707-D1AC-7C46-E358-6EB109918D0A}"/>
                    </a:ext>
                  </a:extLst>
                </p14:cNvPr>
                <p14:cNvContentPartPr/>
                <p14:nvPr/>
              </p14:nvContentPartPr>
              <p14:xfrm>
                <a:off x="89084" y="4173775"/>
                <a:ext cx="88200" cy="185760"/>
              </p14:xfrm>
            </p:contentPart>
          </mc:Choice>
          <mc:Fallback>
            <p:pic>
              <p:nvPicPr>
                <p:cNvPr id="41" name="Freihand 40">
                  <a:extLst>
                    <a:ext uri="{FF2B5EF4-FFF2-40B4-BE49-F238E27FC236}">
                      <a16:creationId xmlns:a16="http://schemas.microsoft.com/office/drawing/2014/main" id="{20D2A707-D1AC-7C46-E358-6EB109918D0A}"/>
                    </a:ext>
                  </a:extLst>
                </p:cNvPr>
                <p:cNvPicPr/>
                <p:nvPr/>
              </p:nvPicPr>
              <p:blipFill>
                <a:blip r:embed="rId45"/>
                <a:stretch>
                  <a:fillRect/>
                </a:stretch>
              </p:blipFill>
              <p:spPr>
                <a:xfrm>
                  <a:off x="80444" y="4165135"/>
                  <a:ext cx="105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247DBDF6-1553-BAC7-3FEF-E6027E5F6516}"/>
                    </a:ext>
                  </a:extLst>
                </p14:cNvPr>
                <p14:cNvContentPartPr/>
                <p14:nvPr/>
              </p14:nvContentPartPr>
              <p14:xfrm>
                <a:off x="173324" y="4314175"/>
                <a:ext cx="24120" cy="70920"/>
              </p14:xfrm>
            </p:contentPart>
          </mc:Choice>
          <mc:Fallback>
            <p:pic>
              <p:nvPicPr>
                <p:cNvPr id="43" name="Freihand 42">
                  <a:extLst>
                    <a:ext uri="{FF2B5EF4-FFF2-40B4-BE49-F238E27FC236}">
                      <a16:creationId xmlns:a16="http://schemas.microsoft.com/office/drawing/2014/main" id="{247DBDF6-1553-BAC7-3FEF-E6027E5F6516}"/>
                    </a:ext>
                  </a:extLst>
                </p:cNvPr>
                <p:cNvPicPr/>
                <p:nvPr/>
              </p:nvPicPr>
              <p:blipFill>
                <a:blip r:embed="rId47"/>
                <a:stretch>
                  <a:fillRect/>
                </a:stretch>
              </p:blipFill>
              <p:spPr>
                <a:xfrm>
                  <a:off x="164324" y="4305175"/>
                  <a:ext cx="41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D415A3F3-C424-6C75-55CD-A844A1760431}"/>
                    </a:ext>
                  </a:extLst>
                </p14:cNvPr>
                <p14:cNvContentPartPr/>
                <p14:nvPr/>
              </p14:nvContentPartPr>
              <p14:xfrm>
                <a:off x="261884" y="4123735"/>
                <a:ext cx="92520" cy="207720"/>
              </p14:xfrm>
            </p:contentPart>
          </mc:Choice>
          <mc:Fallback>
            <p:pic>
              <p:nvPicPr>
                <p:cNvPr id="44" name="Freihand 43">
                  <a:extLst>
                    <a:ext uri="{FF2B5EF4-FFF2-40B4-BE49-F238E27FC236}">
                      <a16:creationId xmlns:a16="http://schemas.microsoft.com/office/drawing/2014/main" id="{D415A3F3-C424-6C75-55CD-A844A1760431}"/>
                    </a:ext>
                  </a:extLst>
                </p:cNvPr>
                <p:cNvPicPr/>
                <p:nvPr/>
              </p:nvPicPr>
              <p:blipFill>
                <a:blip r:embed="rId49"/>
                <a:stretch>
                  <a:fillRect/>
                </a:stretch>
              </p:blipFill>
              <p:spPr>
                <a:xfrm>
                  <a:off x="253244" y="4114735"/>
                  <a:ext cx="11016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73CE9434-D925-14B2-DADB-B8EE13A1BA5E}"/>
                  </a:ext>
                </a:extLst>
              </p14:cNvPr>
              <p14:cNvContentPartPr/>
              <p14:nvPr/>
            </p14:nvContentPartPr>
            <p14:xfrm>
              <a:off x="4585844" y="4617655"/>
              <a:ext cx="4121280" cy="924840"/>
            </p14:xfrm>
          </p:contentPart>
        </mc:Choice>
        <mc:Fallback>
          <p:pic>
            <p:nvPicPr>
              <p:cNvPr id="48" name="Freihand 47">
                <a:extLst>
                  <a:ext uri="{FF2B5EF4-FFF2-40B4-BE49-F238E27FC236}">
                    <a16:creationId xmlns:a16="http://schemas.microsoft.com/office/drawing/2014/main" id="{73CE9434-D925-14B2-DADB-B8EE13A1BA5E}"/>
                  </a:ext>
                </a:extLst>
              </p:cNvPr>
              <p:cNvPicPr/>
              <p:nvPr/>
            </p:nvPicPr>
            <p:blipFill>
              <a:blip r:embed="rId51"/>
              <a:stretch>
                <a:fillRect/>
              </a:stretch>
            </p:blipFill>
            <p:spPr>
              <a:xfrm>
                <a:off x="4577204" y="4608655"/>
                <a:ext cx="413892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C4206223-2652-54A5-1D52-DDA8ADE21263}"/>
                  </a:ext>
                </a:extLst>
              </p14:cNvPr>
              <p14:cNvContentPartPr/>
              <p14:nvPr/>
            </p14:nvContentPartPr>
            <p14:xfrm>
              <a:off x="4459484" y="5287255"/>
              <a:ext cx="239400" cy="72360"/>
            </p14:xfrm>
          </p:contentPart>
        </mc:Choice>
        <mc:Fallback>
          <p:pic>
            <p:nvPicPr>
              <p:cNvPr id="49" name="Freihand 48">
                <a:extLst>
                  <a:ext uri="{FF2B5EF4-FFF2-40B4-BE49-F238E27FC236}">
                    <a16:creationId xmlns:a16="http://schemas.microsoft.com/office/drawing/2014/main" id="{C4206223-2652-54A5-1D52-DDA8ADE21263}"/>
                  </a:ext>
                </a:extLst>
              </p:cNvPr>
              <p:cNvPicPr/>
              <p:nvPr/>
            </p:nvPicPr>
            <p:blipFill>
              <a:blip r:embed="rId53"/>
              <a:stretch>
                <a:fillRect/>
              </a:stretch>
            </p:blipFill>
            <p:spPr>
              <a:xfrm>
                <a:off x="4450484" y="5278255"/>
                <a:ext cx="257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889BAF5E-B5E5-02CB-088F-088DE5642717}"/>
                  </a:ext>
                </a:extLst>
              </p14:cNvPr>
              <p14:cNvContentPartPr/>
              <p14:nvPr/>
            </p14:nvContentPartPr>
            <p14:xfrm>
              <a:off x="7891364" y="6261055"/>
              <a:ext cx="117720" cy="331560"/>
            </p14:xfrm>
          </p:contentPart>
        </mc:Choice>
        <mc:Fallback>
          <p:pic>
            <p:nvPicPr>
              <p:cNvPr id="50" name="Freihand 49">
                <a:extLst>
                  <a:ext uri="{FF2B5EF4-FFF2-40B4-BE49-F238E27FC236}">
                    <a16:creationId xmlns:a16="http://schemas.microsoft.com/office/drawing/2014/main" id="{889BAF5E-B5E5-02CB-088F-088DE5642717}"/>
                  </a:ext>
                </a:extLst>
              </p:cNvPr>
              <p:cNvPicPr/>
              <p:nvPr/>
            </p:nvPicPr>
            <p:blipFill>
              <a:blip r:embed="rId55"/>
              <a:stretch>
                <a:fillRect/>
              </a:stretch>
            </p:blipFill>
            <p:spPr>
              <a:xfrm>
                <a:off x="7882364" y="6252055"/>
                <a:ext cx="135360" cy="349200"/>
              </a:xfrm>
              <a:prstGeom prst="rect">
                <a:avLst/>
              </a:prstGeom>
            </p:spPr>
          </p:pic>
        </mc:Fallback>
      </mc:AlternateContent>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447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5CD4001-C69E-2FF4-C097-F6CD6970592F}"/>
                  </a:ext>
                </a:extLst>
              </p14:cNvPr>
              <p14:cNvContentPartPr/>
              <p14:nvPr/>
            </p14:nvContentPartPr>
            <p14:xfrm>
              <a:off x="4652444" y="986596"/>
              <a:ext cx="2816640" cy="84240"/>
            </p14:xfrm>
          </p:contentPart>
        </mc:Choice>
        <mc:Fallback xmlns="">
          <p:pic>
            <p:nvPicPr>
              <p:cNvPr id="2" name="Freihand 1">
                <a:extLst>
                  <a:ext uri="{FF2B5EF4-FFF2-40B4-BE49-F238E27FC236}">
                    <a16:creationId xmlns:a16="http://schemas.microsoft.com/office/drawing/2014/main" id="{B5CD4001-C69E-2FF4-C097-F6CD6970592F}"/>
                  </a:ext>
                </a:extLst>
              </p:cNvPr>
              <p:cNvPicPr/>
              <p:nvPr/>
            </p:nvPicPr>
            <p:blipFill>
              <a:blip r:embed="rId3"/>
              <a:stretch>
                <a:fillRect/>
              </a:stretch>
            </p:blipFill>
            <p:spPr>
              <a:xfrm>
                <a:off x="4643444" y="977596"/>
                <a:ext cx="2834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C5BC497-75BB-F504-54DC-998A58D4389C}"/>
                  </a:ext>
                </a:extLst>
              </p14:cNvPr>
              <p14:cNvContentPartPr/>
              <p14:nvPr/>
            </p14:nvContentPartPr>
            <p14:xfrm>
              <a:off x="799364" y="3489676"/>
              <a:ext cx="2950560" cy="87480"/>
            </p14:xfrm>
          </p:contentPart>
        </mc:Choice>
        <mc:Fallback xmlns="">
          <p:pic>
            <p:nvPicPr>
              <p:cNvPr id="3" name="Freihand 2">
                <a:extLst>
                  <a:ext uri="{FF2B5EF4-FFF2-40B4-BE49-F238E27FC236}">
                    <a16:creationId xmlns:a16="http://schemas.microsoft.com/office/drawing/2014/main" id="{BC5BC497-75BB-F504-54DC-998A58D4389C}"/>
                  </a:ext>
                </a:extLst>
              </p:cNvPr>
              <p:cNvPicPr/>
              <p:nvPr/>
            </p:nvPicPr>
            <p:blipFill>
              <a:blip r:embed="rId5"/>
              <a:stretch>
                <a:fillRect/>
              </a:stretch>
            </p:blipFill>
            <p:spPr>
              <a:xfrm>
                <a:off x="790364" y="3481036"/>
                <a:ext cx="296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BCFDF76-19EF-FCCA-6593-F5AF3444F893}"/>
                  </a:ext>
                </a:extLst>
              </p14:cNvPr>
              <p14:cNvContentPartPr/>
              <p14:nvPr/>
            </p14:nvContentPartPr>
            <p14:xfrm>
              <a:off x="4197764" y="3560596"/>
              <a:ext cx="5298120" cy="124200"/>
            </p14:xfrm>
          </p:contentPart>
        </mc:Choice>
        <mc:Fallback xmlns="">
          <p:pic>
            <p:nvPicPr>
              <p:cNvPr id="4" name="Freihand 3">
                <a:extLst>
                  <a:ext uri="{FF2B5EF4-FFF2-40B4-BE49-F238E27FC236}">
                    <a16:creationId xmlns:a16="http://schemas.microsoft.com/office/drawing/2014/main" id="{BBCFDF76-19EF-FCCA-6593-F5AF3444F893}"/>
                  </a:ext>
                </a:extLst>
              </p:cNvPr>
              <p:cNvPicPr/>
              <p:nvPr/>
            </p:nvPicPr>
            <p:blipFill>
              <a:blip r:embed="rId7"/>
              <a:stretch>
                <a:fillRect/>
              </a:stretch>
            </p:blipFill>
            <p:spPr>
              <a:xfrm>
                <a:off x="4189124" y="3551596"/>
                <a:ext cx="5315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0E2C94A-A73D-2A37-94BC-9342EBC78D81}"/>
                  </a:ext>
                </a:extLst>
              </p14:cNvPr>
              <p14:cNvContentPartPr/>
              <p14:nvPr/>
            </p14:nvContentPartPr>
            <p14:xfrm>
              <a:off x="822764" y="4257196"/>
              <a:ext cx="2895480" cy="97560"/>
            </p14:xfrm>
          </p:contentPart>
        </mc:Choice>
        <mc:Fallback xmlns="">
          <p:pic>
            <p:nvPicPr>
              <p:cNvPr id="7" name="Freihand 6">
                <a:extLst>
                  <a:ext uri="{FF2B5EF4-FFF2-40B4-BE49-F238E27FC236}">
                    <a16:creationId xmlns:a16="http://schemas.microsoft.com/office/drawing/2014/main" id="{A0E2C94A-A73D-2A37-94BC-9342EBC78D81}"/>
                  </a:ext>
                </a:extLst>
              </p:cNvPr>
              <p:cNvPicPr/>
              <p:nvPr/>
            </p:nvPicPr>
            <p:blipFill>
              <a:blip r:embed="rId9"/>
              <a:stretch>
                <a:fillRect/>
              </a:stretch>
            </p:blipFill>
            <p:spPr>
              <a:xfrm>
                <a:off x="814124" y="4248556"/>
                <a:ext cx="291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C21C0C5-B720-E5F1-17D6-3DC363D95792}"/>
                  </a:ext>
                </a:extLst>
              </p14:cNvPr>
              <p14:cNvContentPartPr/>
              <p14:nvPr/>
            </p14:nvContentPartPr>
            <p14:xfrm>
              <a:off x="9465644" y="4148476"/>
              <a:ext cx="1812960" cy="47520"/>
            </p14:xfrm>
          </p:contentPart>
        </mc:Choice>
        <mc:Fallback xmlns="">
          <p:pic>
            <p:nvPicPr>
              <p:cNvPr id="8" name="Freihand 7">
                <a:extLst>
                  <a:ext uri="{FF2B5EF4-FFF2-40B4-BE49-F238E27FC236}">
                    <a16:creationId xmlns:a16="http://schemas.microsoft.com/office/drawing/2014/main" id="{9C21C0C5-B720-E5F1-17D6-3DC363D95792}"/>
                  </a:ext>
                </a:extLst>
              </p:cNvPr>
              <p:cNvPicPr/>
              <p:nvPr/>
            </p:nvPicPr>
            <p:blipFill>
              <a:blip r:embed="rId11"/>
              <a:stretch>
                <a:fillRect/>
              </a:stretch>
            </p:blipFill>
            <p:spPr>
              <a:xfrm>
                <a:off x="9456644" y="4139476"/>
                <a:ext cx="18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AA8A96EA-D0F5-87FF-0B0C-98CD9648B3B3}"/>
                  </a:ext>
                </a:extLst>
              </p14:cNvPr>
              <p14:cNvContentPartPr/>
              <p14:nvPr/>
            </p14:nvContentPartPr>
            <p14:xfrm>
              <a:off x="891524" y="4961716"/>
              <a:ext cx="2870280" cy="95040"/>
            </p14:xfrm>
          </p:contentPart>
        </mc:Choice>
        <mc:Fallback xmlns="">
          <p:pic>
            <p:nvPicPr>
              <p:cNvPr id="9" name="Freihand 8">
                <a:extLst>
                  <a:ext uri="{FF2B5EF4-FFF2-40B4-BE49-F238E27FC236}">
                    <a16:creationId xmlns:a16="http://schemas.microsoft.com/office/drawing/2014/main" id="{AA8A96EA-D0F5-87FF-0B0C-98CD9648B3B3}"/>
                  </a:ext>
                </a:extLst>
              </p:cNvPr>
              <p:cNvPicPr/>
              <p:nvPr/>
            </p:nvPicPr>
            <p:blipFill>
              <a:blip r:embed="rId13"/>
              <a:stretch>
                <a:fillRect/>
              </a:stretch>
            </p:blipFill>
            <p:spPr>
              <a:xfrm>
                <a:off x="882524" y="4952716"/>
                <a:ext cx="2887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E6A08BFF-D9A6-2421-A64B-7DBDA69CA16D}"/>
                  </a:ext>
                </a:extLst>
              </p14:cNvPr>
              <p14:cNvContentPartPr/>
              <p14:nvPr/>
            </p14:nvContentPartPr>
            <p14:xfrm>
              <a:off x="4203524" y="4986916"/>
              <a:ext cx="3803040" cy="51840"/>
            </p14:xfrm>
          </p:contentPart>
        </mc:Choice>
        <mc:Fallback xmlns="">
          <p:pic>
            <p:nvPicPr>
              <p:cNvPr id="12" name="Freihand 11">
                <a:extLst>
                  <a:ext uri="{FF2B5EF4-FFF2-40B4-BE49-F238E27FC236}">
                    <a16:creationId xmlns:a16="http://schemas.microsoft.com/office/drawing/2014/main" id="{E6A08BFF-D9A6-2421-A64B-7DBDA69CA16D}"/>
                  </a:ext>
                </a:extLst>
              </p:cNvPr>
              <p:cNvPicPr/>
              <p:nvPr/>
            </p:nvPicPr>
            <p:blipFill>
              <a:blip r:embed="rId15"/>
              <a:stretch>
                <a:fillRect/>
              </a:stretch>
            </p:blipFill>
            <p:spPr>
              <a:xfrm>
                <a:off x="4194884" y="4978276"/>
                <a:ext cx="382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D9E3FBB-975E-FA07-9962-31B7B5F4F518}"/>
                  </a:ext>
                </a:extLst>
              </p14:cNvPr>
              <p14:cNvContentPartPr/>
              <p14:nvPr/>
            </p14:nvContentPartPr>
            <p14:xfrm>
              <a:off x="4583684" y="5257636"/>
              <a:ext cx="3602880" cy="67680"/>
            </p14:xfrm>
          </p:contentPart>
        </mc:Choice>
        <mc:Fallback xmlns="">
          <p:pic>
            <p:nvPicPr>
              <p:cNvPr id="13" name="Freihand 12">
                <a:extLst>
                  <a:ext uri="{FF2B5EF4-FFF2-40B4-BE49-F238E27FC236}">
                    <a16:creationId xmlns:a16="http://schemas.microsoft.com/office/drawing/2014/main" id="{BD9E3FBB-975E-FA07-9962-31B7B5F4F518}"/>
                  </a:ext>
                </a:extLst>
              </p:cNvPr>
              <p:cNvPicPr/>
              <p:nvPr/>
            </p:nvPicPr>
            <p:blipFill>
              <a:blip r:embed="rId17"/>
              <a:stretch>
                <a:fillRect/>
              </a:stretch>
            </p:blipFill>
            <p:spPr>
              <a:xfrm>
                <a:off x="4574684" y="5248996"/>
                <a:ext cx="362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392615F-FBB3-10DD-28CF-F6543B252275}"/>
                  </a:ext>
                </a:extLst>
              </p14:cNvPr>
              <p14:cNvContentPartPr/>
              <p14:nvPr/>
            </p14:nvContentPartPr>
            <p14:xfrm>
              <a:off x="115004" y="6538876"/>
              <a:ext cx="4469760" cy="104040"/>
            </p14:xfrm>
          </p:contentPart>
        </mc:Choice>
        <mc:Fallback xmlns="">
          <p:pic>
            <p:nvPicPr>
              <p:cNvPr id="14" name="Freihand 13">
                <a:extLst>
                  <a:ext uri="{FF2B5EF4-FFF2-40B4-BE49-F238E27FC236}">
                    <a16:creationId xmlns:a16="http://schemas.microsoft.com/office/drawing/2014/main" id="{5392615F-FBB3-10DD-28CF-F6543B252275}"/>
                  </a:ext>
                </a:extLst>
              </p:cNvPr>
              <p:cNvPicPr/>
              <p:nvPr/>
            </p:nvPicPr>
            <p:blipFill>
              <a:blip r:embed="rId19"/>
              <a:stretch>
                <a:fillRect/>
              </a:stretch>
            </p:blipFill>
            <p:spPr>
              <a:xfrm>
                <a:off x="106004" y="6529876"/>
                <a:ext cx="4487400" cy="121680"/>
              </a:xfrm>
              <a:prstGeom prst="rect">
                <a:avLst/>
              </a:prstGeom>
            </p:spPr>
          </p:pic>
        </mc:Fallback>
      </mc:AlternateContent>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25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508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53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03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634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044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CBA82F59-53E9-E13D-D41E-0337C00376B3}"/>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F28521C1-3609-B6CD-EB60-09E49B755A9F}"/>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09E7679-FC47-5639-543E-AD88CF66A2BC}"/>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B5B18D6-E3F7-89BB-1F44-982908F70260}"/>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1A1DAD3B-D6F0-5221-0AB0-59FC855C5FA4}"/>
              </a:ext>
            </a:extLst>
          </p:cNvPr>
          <p:cNvGrpSpPr/>
          <p:nvPr/>
        </p:nvGrpSpPr>
        <p:grpSpPr>
          <a:xfrm>
            <a:off x="349200" y="1127932"/>
            <a:ext cx="357505" cy="3600172"/>
            <a:chOff x="1159727" y="1436302"/>
            <a:chExt cx="408878" cy="4322956"/>
          </a:xfrm>
        </p:grpSpPr>
        <p:cxnSp>
          <p:nvCxnSpPr>
            <p:cNvPr id="11" name="Gerader Verbinder 10">
              <a:extLst>
                <a:ext uri="{FF2B5EF4-FFF2-40B4-BE49-F238E27FC236}">
                  <a16:creationId xmlns:a16="http://schemas.microsoft.com/office/drawing/2014/main" id="{265EDA55-3392-A860-AA6E-2B695B78DED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3C506A9-A6EA-A911-A92C-74ED9411767B}"/>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FF5C1CF-763A-6C02-B5AC-39EBF2050943}"/>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6A6DBA48-83AE-2AB8-A277-E080DFB7D8FC}"/>
              </a:ext>
            </a:extLst>
          </p:cNvPr>
          <p:cNvGrpSpPr/>
          <p:nvPr/>
        </p:nvGrpSpPr>
        <p:grpSpPr>
          <a:xfrm>
            <a:off x="1332056" y="5278594"/>
            <a:ext cx="6707040" cy="340514"/>
            <a:chOff x="2460796" y="5819673"/>
            <a:chExt cx="7670843" cy="408877"/>
          </a:xfrm>
        </p:grpSpPr>
        <p:cxnSp>
          <p:nvCxnSpPr>
            <p:cNvPr id="22" name="Gerader Verbinder 21">
              <a:extLst>
                <a:ext uri="{FF2B5EF4-FFF2-40B4-BE49-F238E27FC236}">
                  <a16:creationId xmlns:a16="http://schemas.microsoft.com/office/drawing/2014/main" id="{DCB81DA0-7132-A2F1-6999-ED64D8B23B2B}"/>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C19A795-3249-E9FD-5A0B-767B8DE6753B}"/>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F84CE30-0B9D-E58A-4C4E-F8C95F664528}"/>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feld 27">
            <a:extLst>
              <a:ext uri="{FF2B5EF4-FFF2-40B4-BE49-F238E27FC236}">
                <a16:creationId xmlns:a16="http://schemas.microsoft.com/office/drawing/2014/main" id="{C6242538-BB79-81CC-5C0A-4111D55AC300}"/>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6" name="Textfeld 35">
            <a:extLst>
              <a:ext uri="{FF2B5EF4-FFF2-40B4-BE49-F238E27FC236}">
                <a16:creationId xmlns:a16="http://schemas.microsoft.com/office/drawing/2014/main" id="{952A3F8C-F9F9-EB37-6202-1255DB1EA801}"/>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7" name="Textfeld 36">
            <a:extLst>
              <a:ext uri="{FF2B5EF4-FFF2-40B4-BE49-F238E27FC236}">
                <a16:creationId xmlns:a16="http://schemas.microsoft.com/office/drawing/2014/main" id="{0AE33A36-C22B-1DF6-43DD-81A11C01640A}"/>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42" name="Textfeld 41">
            <a:extLst>
              <a:ext uri="{FF2B5EF4-FFF2-40B4-BE49-F238E27FC236}">
                <a16:creationId xmlns:a16="http://schemas.microsoft.com/office/drawing/2014/main" id="{AB91ECBA-7D16-3BB9-0CF1-D7CA9DCD234B}"/>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45" name="Textfeld 44">
            <a:extLst>
              <a:ext uri="{FF2B5EF4-FFF2-40B4-BE49-F238E27FC236}">
                <a16:creationId xmlns:a16="http://schemas.microsoft.com/office/drawing/2014/main" id="{78C61507-9660-5405-07E0-04DDA163562E}"/>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48" name="Textfeld 47">
            <a:extLst>
              <a:ext uri="{FF2B5EF4-FFF2-40B4-BE49-F238E27FC236}">
                <a16:creationId xmlns:a16="http://schemas.microsoft.com/office/drawing/2014/main" id="{F6FA3640-2775-F1C9-1C42-0388B74E2B85}"/>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50" name="Rechteck 49">
                <a:extLst>
                  <a:ext uri="{FF2B5EF4-FFF2-40B4-BE49-F238E27FC236}">
                    <a16:creationId xmlns:a16="http://schemas.microsoft.com/office/drawing/2014/main" id="{58E4E0D9-3416-4863-7C5A-8637AF817F91}"/>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50" name="Rechteck 49">
                <a:extLst>
                  <a:ext uri="{FF2B5EF4-FFF2-40B4-BE49-F238E27FC236}">
                    <a16:creationId xmlns:a16="http://schemas.microsoft.com/office/drawing/2014/main" id="{58E4E0D9-3416-4863-7C5A-8637AF817F91}"/>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hteck 50">
                <a:extLst>
                  <a:ext uri="{FF2B5EF4-FFF2-40B4-BE49-F238E27FC236}">
                    <a16:creationId xmlns:a16="http://schemas.microsoft.com/office/drawing/2014/main" id="{58E314B9-FD15-30A6-C12B-5600E258CDE0}"/>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51" name="Rechteck 50">
                <a:extLst>
                  <a:ext uri="{FF2B5EF4-FFF2-40B4-BE49-F238E27FC236}">
                    <a16:creationId xmlns:a16="http://schemas.microsoft.com/office/drawing/2014/main" id="{58E314B9-FD15-30A6-C12B-5600E258CDE0}"/>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263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42" grpId="0"/>
      <p:bldP spid="45" grpId="0"/>
      <p:bldP spid="48"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0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701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118FC9B-F3D0-126F-13DA-9035CA68FAD9}"/>
                  </a:ext>
                </a:extLst>
              </p14:cNvPr>
              <p14:cNvContentPartPr/>
              <p14:nvPr/>
            </p14:nvContentPartPr>
            <p14:xfrm>
              <a:off x="1341884" y="2616676"/>
              <a:ext cx="8176680" cy="142920"/>
            </p14:xfrm>
          </p:contentPart>
        </mc:Choice>
        <mc:Fallback xmlns="">
          <p:pic>
            <p:nvPicPr>
              <p:cNvPr id="2" name="Freihand 1">
                <a:extLst>
                  <a:ext uri="{FF2B5EF4-FFF2-40B4-BE49-F238E27FC236}">
                    <a16:creationId xmlns:a16="http://schemas.microsoft.com/office/drawing/2014/main" id="{7118FC9B-F3D0-126F-13DA-9035CA68FAD9}"/>
                  </a:ext>
                </a:extLst>
              </p:cNvPr>
              <p:cNvPicPr/>
              <p:nvPr/>
            </p:nvPicPr>
            <p:blipFill>
              <a:blip r:embed="rId3"/>
              <a:stretch>
                <a:fillRect/>
              </a:stretch>
            </p:blipFill>
            <p:spPr>
              <a:xfrm>
                <a:off x="1333244" y="2608036"/>
                <a:ext cx="8194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8431BCD-E5D0-A878-6708-8E118CD8A4F8}"/>
                  </a:ext>
                </a:extLst>
              </p14:cNvPr>
              <p14:cNvContentPartPr/>
              <p14:nvPr/>
            </p14:nvContentPartPr>
            <p14:xfrm>
              <a:off x="1629524" y="3177916"/>
              <a:ext cx="6345000" cy="2020320"/>
            </p14:xfrm>
          </p:contentPart>
        </mc:Choice>
        <mc:Fallback xmlns="">
          <p:pic>
            <p:nvPicPr>
              <p:cNvPr id="3" name="Freihand 2">
                <a:extLst>
                  <a:ext uri="{FF2B5EF4-FFF2-40B4-BE49-F238E27FC236}">
                    <a16:creationId xmlns:a16="http://schemas.microsoft.com/office/drawing/2014/main" id="{C8431BCD-E5D0-A878-6708-8E118CD8A4F8}"/>
                  </a:ext>
                </a:extLst>
              </p:cNvPr>
              <p:cNvPicPr/>
              <p:nvPr/>
            </p:nvPicPr>
            <p:blipFill>
              <a:blip r:embed="rId5"/>
              <a:stretch>
                <a:fillRect/>
              </a:stretch>
            </p:blipFill>
            <p:spPr>
              <a:xfrm>
                <a:off x="1620884" y="3168916"/>
                <a:ext cx="6362640" cy="203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09C199B6-685C-A392-8B52-76A11C0E019C}"/>
                  </a:ext>
                </a:extLst>
              </p14:cNvPr>
              <p14:cNvContentPartPr/>
              <p14:nvPr/>
            </p14:nvContentPartPr>
            <p14:xfrm>
              <a:off x="1183124" y="5509276"/>
              <a:ext cx="3028320" cy="134280"/>
            </p14:xfrm>
          </p:contentPart>
        </mc:Choice>
        <mc:Fallback xmlns="">
          <p:pic>
            <p:nvPicPr>
              <p:cNvPr id="4" name="Freihand 3">
                <a:extLst>
                  <a:ext uri="{FF2B5EF4-FFF2-40B4-BE49-F238E27FC236}">
                    <a16:creationId xmlns:a16="http://schemas.microsoft.com/office/drawing/2014/main" id="{09C199B6-685C-A392-8B52-76A11C0E019C}"/>
                  </a:ext>
                </a:extLst>
              </p:cNvPr>
              <p:cNvPicPr/>
              <p:nvPr/>
            </p:nvPicPr>
            <p:blipFill>
              <a:blip r:embed="rId7"/>
              <a:stretch>
                <a:fillRect/>
              </a:stretch>
            </p:blipFill>
            <p:spPr>
              <a:xfrm>
                <a:off x="1174124" y="5500276"/>
                <a:ext cx="3045960" cy="151920"/>
              </a:xfrm>
              <a:prstGeom prst="rect">
                <a:avLst/>
              </a:prstGeom>
            </p:spPr>
          </p:pic>
        </mc:Fallback>
      </mc:AlternateContent>
    </p:spTree>
    <p:extLst>
      <p:ext uri="{BB962C8B-B14F-4D97-AF65-F5344CB8AC3E}">
        <p14:creationId xmlns:p14="http://schemas.microsoft.com/office/powerpoint/2010/main" val="2149084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1984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920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103002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103002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0339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12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BC05F0D-7D1E-58B4-4E58-913A5C1B1237}"/>
                  </a:ext>
                </a:extLst>
              </p14:cNvPr>
              <p14:cNvContentPartPr/>
              <p14:nvPr/>
            </p14:nvContentPartPr>
            <p14:xfrm>
              <a:off x="3618884" y="2842756"/>
              <a:ext cx="6917040" cy="176760"/>
            </p14:xfrm>
          </p:contentPart>
        </mc:Choice>
        <mc:Fallback xmlns="">
          <p:pic>
            <p:nvPicPr>
              <p:cNvPr id="2" name="Freihand 1">
                <a:extLst>
                  <a:ext uri="{FF2B5EF4-FFF2-40B4-BE49-F238E27FC236}">
                    <a16:creationId xmlns:a16="http://schemas.microsoft.com/office/drawing/2014/main" id="{4BC05F0D-7D1E-58B4-4E58-913A5C1B1237}"/>
                  </a:ext>
                </a:extLst>
              </p:cNvPr>
              <p:cNvPicPr/>
              <p:nvPr/>
            </p:nvPicPr>
            <p:blipFill>
              <a:blip r:embed="rId3"/>
              <a:stretch>
                <a:fillRect/>
              </a:stretch>
            </p:blipFill>
            <p:spPr>
              <a:xfrm>
                <a:off x="3610244" y="2834116"/>
                <a:ext cx="693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D2317D5-4662-D45F-1699-4D5D91194C98}"/>
                  </a:ext>
                </a:extLst>
              </p14:cNvPr>
              <p14:cNvContentPartPr/>
              <p14:nvPr/>
            </p14:nvContentPartPr>
            <p14:xfrm>
              <a:off x="1660124" y="3524956"/>
              <a:ext cx="5620680" cy="163440"/>
            </p14:xfrm>
          </p:contentPart>
        </mc:Choice>
        <mc:Fallback xmlns="">
          <p:pic>
            <p:nvPicPr>
              <p:cNvPr id="3" name="Freihand 2">
                <a:extLst>
                  <a:ext uri="{FF2B5EF4-FFF2-40B4-BE49-F238E27FC236}">
                    <a16:creationId xmlns:a16="http://schemas.microsoft.com/office/drawing/2014/main" id="{6D2317D5-4662-D45F-1699-4D5D91194C98}"/>
                  </a:ext>
                </a:extLst>
              </p:cNvPr>
              <p:cNvPicPr/>
              <p:nvPr/>
            </p:nvPicPr>
            <p:blipFill>
              <a:blip r:embed="rId5"/>
              <a:stretch>
                <a:fillRect/>
              </a:stretch>
            </p:blipFill>
            <p:spPr>
              <a:xfrm>
                <a:off x="1651484" y="3516316"/>
                <a:ext cx="5638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76BBE19-6BAD-36D5-BFD3-A9D2B15A6656}"/>
                  </a:ext>
                </a:extLst>
              </p14:cNvPr>
              <p14:cNvContentPartPr/>
              <p14:nvPr/>
            </p14:nvContentPartPr>
            <p14:xfrm>
              <a:off x="1866764" y="3746716"/>
              <a:ext cx="4241880" cy="194760"/>
            </p14:xfrm>
          </p:contentPart>
        </mc:Choice>
        <mc:Fallback xmlns="">
          <p:pic>
            <p:nvPicPr>
              <p:cNvPr id="4" name="Freihand 3">
                <a:extLst>
                  <a:ext uri="{FF2B5EF4-FFF2-40B4-BE49-F238E27FC236}">
                    <a16:creationId xmlns:a16="http://schemas.microsoft.com/office/drawing/2014/main" id="{F76BBE19-6BAD-36D5-BFD3-A9D2B15A6656}"/>
                  </a:ext>
                </a:extLst>
              </p:cNvPr>
              <p:cNvPicPr/>
              <p:nvPr/>
            </p:nvPicPr>
            <p:blipFill>
              <a:blip r:embed="rId7"/>
              <a:stretch>
                <a:fillRect/>
              </a:stretch>
            </p:blipFill>
            <p:spPr>
              <a:xfrm>
                <a:off x="1857764" y="3738076"/>
                <a:ext cx="4259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C9C3E6A-D8EF-ADD8-8A07-F68E2AF04F05}"/>
                  </a:ext>
                </a:extLst>
              </p14:cNvPr>
              <p14:cNvContentPartPr/>
              <p14:nvPr/>
            </p14:nvContentPartPr>
            <p14:xfrm>
              <a:off x="1763444" y="4207156"/>
              <a:ext cx="4983120" cy="141120"/>
            </p14:xfrm>
          </p:contentPart>
        </mc:Choice>
        <mc:Fallback xmlns="">
          <p:pic>
            <p:nvPicPr>
              <p:cNvPr id="5" name="Freihand 4">
                <a:extLst>
                  <a:ext uri="{FF2B5EF4-FFF2-40B4-BE49-F238E27FC236}">
                    <a16:creationId xmlns:a16="http://schemas.microsoft.com/office/drawing/2014/main" id="{1C9C3E6A-D8EF-ADD8-8A07-F68E2AF04F05}"/>
                  </a:ext>
                </a:extLst>
              </p:cNvPr>
              <p:cNvPicPr/>
              <p:nvPr/>
            </p:nvPicPr>
            <p:blipFill>
              <a:blip r:embed="rId9"/>
              <a:stretch>
                <a:fillRect/>
              </a:stretch>
            </p:blipFill>
            <p:spPr>
              <a:xfrm>
                <a:off x="1754804" y="4198156"/>
                <a:ext cx="5000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5346256-BD6E-58FA-5FD8-F760104E9B30}"/>
                  </a:ext>
                </a:extLst>
              </p14:cNvPr>
              <p14:cNvContentPartPr/>
              <p14:nvPr/>
            </p14:nvContentPartPr>
            <p14:xfrm>
              <a:off x="1869284" y="4957756"/>
              <a:ext cx="2751480" cy="78120"/>
            </p14:xfrm>
          </p:contentPart>
        </mc:Choice>
        <mc:Fallback xmlns="">
          <p:pic>
            <p:nvPicPr>
              <p:cNvPr id="7" name="Freihand 6">
                <a:extLst>
                  <a:ext uri="{FF2B5EF4-FFF2-40B4-BE49-F238E27FC236}">
                    <a16:creationId xmlns:a16="http://schemas.microsoft.com/office/drawing/2014/main" id="{B5346256-BD6E-58FA-5FD8-F760104E9B30}"/>
                  </a:ext>
                </a:extLst>
              </p:cNvPr>
              <p:cNvPicPr/>
              <p:nvPr/>
            </p:nvPicPr>
            <p:blipFill>
              <a:blip r:embed="rId11"/>
              <a:stretch>
                <a:fillRect/>
              </a:stretch>
            </p:blipFill>
            <p:spPr>
              <a:xfrm>
                <a:off x="1860284" y="4949116"/>
                <a:ext cx="2769120" cy="95760"/>
              </a:xfrm>
              <a:prstGeom prst="rect">
                <a:avLst/>
              </a:prstGeom>
            </p:spPr>
          </p:pic>
        </mc:Fallback>
      </mc:AlternateContent>
    </p:spTree>
    <p:extLst>
      <p:ext uri="{BB962C8B-B14F-4D97-AF65-F5344CB8AC3E}">
        <p14:creationId xmlns:p14="http://schemas.microsoft.com/office/powerpoint/2010/main" val="115826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90CB07A-DD28-24B7-BF37-87BCD8E44502}"/>
              </a:ext>
            </a:extLst>
          </p:cNvPr>
          <p:cNvGrpSpPr/>
          <p:nvPr/>
        </p:nvGrpSpPr>
        <p:grpSpPr>
          <a:xfrm>
            <a:off x="455924" y="671596"/>
            <a:ext cx="3691440" cy="1198800"/>
            <a:chOff x="455924" y="671596"/>
            <a:chExt cx="3691440" cy="11988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1ADCAAB7-F515-7091-B25D-2E60E47054F6}"/>
                    </a:ext>
                  </a:extLst>
                </p14:cNvPr>
                <p14:cNvContentPartPr/>
                <p14:nvPr/>
              </p14:nvContentPartPr>
              <p14:xfrm>
                <a:off x="736724" y="780676"/>
                <a:ext cx="293400" cy="73800"/>
              </p14:xfrm>
            </p:contentPart>
          </mc:Choice>
          <mc:Fallback xmlns="">
            <p:pic>
              <p:nvPicPr>
                <p:cNvPr id="2" name="Freihand 1">
                  <a:extLst>
                    <a:ext uri="{FF2B5EF4-FFF2-40B4-BE49-F238E27FC236}">
                      <a16:creationId xmlns:a16="http://schemas.microsoft.com/office/drawing/2014/main" id="{1ADCAAB7-F515-7091-B25D-2E60E47054F6}"/>
                    </a:ext>
                  </a:extLst>
                </p:cNvPr>
                <p:cNvPicPr/>
                <p:nvPr/>
              </p:nvPicPr>
              <p:blipFill>
                <a:blip r:embed="rId3"/>
                <a:stretch>
                  <a:fillRect/>
                </a:stretch>
              </p:blipFill>
              <p:spPr>
                <a:xfrm>
                  <a:off x="727724" y="771676"/>
                  <a:ext cx="311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A164F6E-EF6E-A5F1-6AC4-455F83E8D681}"/>
                    </a:ext>
                  </a:extLst>
                </p14:cNvPr>
                <p14:cNvContentPartPr/>
                <p14:nvPr/>
              </p14:nvContentPartPr>
              <p14:xfrm>
                <a:off x="455924" y="671596"/>
                <a:ext cx="3691440" cy="1195200"/>
              </p14:xfrm>
            </p:contentPart>
          </mc:Choice>
          <mc:Fallback xmlns="">
            <p:pic>
              <p:nvPicPr>
                <p:cNvPr id="3" name="Freihand 2">
                  <a:extLst>
                    <a:ext uri="{FF2B5EF4-FFF2-40B4-BE49-F238E27FC236}">
                      <a16:creationId xmlns:a16="http://schemas.microsoft.com/office/drawing/2014/main" id="{1A164F6E-EF6E-A5F1-6AC4-455F83E8D681}"/>
                    </a:ext>
                  </a:extLst>
                </p:cNvPr>
                <p:cNvPicPr/>
                <p:nvPr/>
              </p:nvPicPr>
              <p:blipFill>
                <a:blip r:embed="rId5"/>
                <a:stretch>
                  <a:fillRect/>
                </a:stretch>
              </p:blipFill>
              <p:spPr>
                <a:xfrm>
                  <a:off x="447284" y="662956"/>
                  <a:ext cx="3709080" cy="121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78EEEAE-1ADD-C66E-F73B-A547D222E3C3}"/>
                    </a:ext>
                  </a:extLst>
                </p14:cNvPr>
                <p14:cNvContentPartPr/>
                <p14:nvPr/>
              </p14:nvContentPartPr>
              <p14:xfrm>
                <a:off x="1388324" y="1112956"/>
                <a:ext cx="1985040" cy="757440"/>
              </p14:xfrm>
            </p:contentPart>
          </mc:Choice>
          <mc:Fallback xmlns="">
            <p:pic>
              <p:nvPicPr>
                <p:cNvPr id="5" name="Freihand 4">
                  <a:extLst>
                    <a:ext uri="{FF2B5EF4-FFF2-40B4-BE49-F238E27FC236}">
                      <a16:creationId xmlns:a16="http://schemas.microsoft.com/office/drawing/2014/main" id="{578EEEAE-1ADD-C66E-F73B-A547D222E3C3}"/>
                    </a:ext>
                  </a:extLst>
                </p:cNvPr>
                <p:cNvPicPr/>
                <p:nvPr/>
              </p:nvPicPr>
              <p:blipFill>
                <a:blip r:embed="rId7"/>
                <a:stretch>
                  <a:fillRect/>
                </a:stretch>
              </p:blipFill>
              <p:spPr>
                <a:xfrm>
                  <a:off x="1379684" y="1103956"/>
                  <a:ext cx="2002680" cy="77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584372D-BE04-6E0B-7C23-0AEF679387B3}"/>
                  </a:ext>
                </a:extLst>
              </p14:cNvPr>
              <p14:cNvContentPartPr/>
              <p14:nvPr/>
            </p14:nvContentPartPr>
            <p14:xfrm>
              <a:off x="1141004" y="2657716"/>
              <a:ext cx="3273840" cy="142200"/>
            </p14:xfrm>
          </p:contentPart>
        </mc:Choice>
        <mc:Fallback xmlns="">
          <p:pic>
            <p:nvPicPr>
              <p:cNvPr id="8" name="Freihand 7">
                <a:extLst>
                  <a:ext uri="{FF2B5EF4-FFF2-40B4-BE49-F238E27FC236}">
                    <a16:creationId xmlns:a16="http://schemas.microsoft.com/office/drawing/2014/main" id="{E584372D-BE04-6E0B-7C23-0AEF679387B3}"/>
                  </a:ext>
                </a:extLst>
              </p:cNvPr>
              <p:cNvPicPr/>
              <p:nvPr/>
            </p:nvPicPr>
            <p:blipFill>
              <a:blip r:embed="rId9"/>
              <a:stretch>
                <a:fillRect/>
              </a:stretch>
            </p:blipFill>
            <p:spPr>
              <a:xfrm>
                <a:off x="1132364" y="2648716"/>
                <a:ext cx="3291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7C6733EF-DD15-0088-CF47-AA601611FCF5}"/>
                  </a:ext>
                </a:extLst>
              </p14:cNvPr>
              <p14:cNvContentPartPr/>
              <p14:nvPr/>
            </p14:nvContentPartPr>
            <p14:xfrm>
              <a:off x="1438004" y="4192036"/>
              <a:ext cx="4717440" cy="80280"/>
            </p14:xfrm>
          </p:contentPart>
        </mc:Choice>
        <mc:Fallback xmlns="">
          <p:pic>
            <p:nvPicPr>
              <p:cNvPr id="9" name="Freihand 8">
                <a:extLst>
                  <a:ext uri="{FF2B5EF4-FFF2-40B4-BE49-F238E27FC236}">
                    <a16:creationId xmlns:a16="http://schemas.microsoft.com/office/drawing/2014/main" id="{7C6733EF-DD15-0088-CF47-AA601611FCF5}"/>
                  </a:ext>
                </a:extLst>
              </p:cNvPr>
              <p:cNvPicPr/>
              <p:nvPr/>
            </p:nvPicPr>
            <p:blipFill>
              <a:blip r:embed="rId11"/>
              <a:stretch>
                <a:fillRect/>
              </a:stretch>
            </p:blipFill>
            <p:spPr>
              <a:xfrm>
                <a:off x="1429004" y="4183036"/>
                <a:ext cx="4735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E7937FB1-054F-EB3B-1452-33A68A06C234}"/>
                  </a:ext>
                </a:extLst>
              </p14:cNvPr>
              <p14:cNvContentPartPr/>
              <p14:nvPr/>
            </p14:nvContentPartPr>
            <p14:xfrm>
              <a:off x="491204" y="4764796"/>
              <a:ext cx="4940640" cy="1011600"/>
            </p14:xfrm>
          </p:contentPart>
        </mc:Choice>
        <mc:Fallback xmlns="">
          <p:pic>
            <p:nvPicPr>
              <p:cNvPr id="12" name="Freihand 11">
                <a:extLst>
                  <a:ext uri="{FF2B5EF4-FFF2-40B4-BE49-F238E27FC236}">
                    <a16:creationId xmlns:a16="http://schemas.microsoft.com/office/drawing/2014/main" id="{E7937FB1-054F-EB3B-1452-33A68A06C234}"/>
                  </a:ext>
                </a:extLst>
              </p:cNvPr>
              <p:cNvPicPr/>
              <p:nvPr/>
            </p:nvPicPr>
            <p:blipFill>
              <a:blip r:embed="rId13"/>
              <a:stretch>
                <a:fillRect/>
              </a:stretch>
            </p:blipFill>
            <p:spPr>
              <a:xfrm>
                <a:off x="482564" y="4756156"/>
                <a:ext cx="4958280" cy="1029240"/>
              </a:xfrm>
              <a:prstGeom prst="rect">
                <a:avLst/>
              </a:prstGeom>
            </p:spPr>
          </p:pic>
        </mc:Fallback>
      </mc:AlternateContent>
    </p:spTree>
    <p:extLst>
      <p:ext uri="{BB962C8B-B14F-4D97-AF65-F5344CB8AC3E}">
        <p14:creationId xmlns:p14="http://schemas.microsoft.com/office/powerpoint/2010/main" val="580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BF1657A-F2AD-42C9-9010-2A417ABC7F44}"/>
                  </a:ext>
                </a:extLst>
              </p14:cNvPr>
              <p14:cNvContentPartPr/>
              <p14:nvPr/>
            </p14:nvContentPartPr>
            <p14:xfrm>
              <a:off x="4045124" y="1525222"/>
              <a:ext cx="360" cy="360"/>
            </p14:xfrm>
          </p:contentPart>
        </mc:Choice>
        <mc:Fallback>
          <p:pic>
            <p:nvPicPr>
              <p:cNvPr id="2" name="Freihand 1">
                <a:extLst>
                  <a:ext uri="{FF2B5EF4-FFF2-40B4-BE49-F238E27FC236}">
                    <a16:creationId xmlns:a16="http://schemas.microsoft.com/office/drawing/2014/main" id="{1BF1657A-F2AD-42C9-9010-2A417ABC7F44}"/>
                  </a:ext>
                </a:extLst>
              </p:cNvPr>
              <p:cNvPicPr/>
              <p:nvPr/>
            </p:nvPicPr>
            <p:blipFill>
              <a:blip r:embed="rId3"/>
              <a:stretch>
                <a:fillRect/>
              </a:stretch>
            </p:blipFill>
            <p:spPr>
              <a:xfrm>
                <a:off x="4036484" y="15165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B3543EC-3ABC-C101-3363-52FA360A5CEF}"/>
                  </a:ext>
                </a:extLst>
              </p14:cNvPr>
              <p14:cNvContentPartPr/>
              <p14:nvPr/>
            </p14:nvContentPartPr>
            <p14:xfrm>
              <a:off x="3446084" y="477982"/>
              <a:ext cx="3959640" cy="90720"/>
            </p14:xfrm>
          </p:contentPart>
        </mc:Choice>
        <mc:Fallback>
          <p:pic>
            <p:nvPicPr>
              <p:cNvPr id="3" name="Freihand 2">
                <a:extLst>
                  <a:ext uri="{FF2B5EF4-FFF2-40B4-BE49-F238E27FC236}">
                    <a16:creationId xmlns:a16="http://schemas.microsoft.com/office/drawing/2014/main" id="{AB3543EC-3ABC-C101-3363-52FA360A5CEF}"/>
                  </a:ext>
                </a:extLst>
              </p:cNvPr>
              <p:cNvPicPr/>
              <p:nvPr/>
            </p:nvPicPr>
            <p:blipFill>
              <a:blip r:embed="rId5"/>
              <a:stretch>
                <a:fillRect/>
              </a:stretch>
            </p:blipFill>
            <p:spPr>
              <a:xfrm>
                <a:off x="3437084" y="468982"/>
                <a:ext cx="3977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5F04B45-2DE3-38CF-94A5-FC621D52E3BE}"/>
                  </a:ext>
                </a:extLst>
              </p14:cNvPr>
              <p14:cNvContentPartPr/>
              <p14:nvPr/>
            </p14:nvContentPartPr>
            <p14:xfrm>
              <a:off x="3430964" y="105022"/>
              <a:ext cx="1901880" cy="592200"/>
            </p14:xfrm>
          </p:contentPart>
        </mc:Choice>
        <mc:Fallback>
          <p:pic>
            <p:nvPicPr>
              <p:cNvPr id="5" name="Freihand 4">
                <a:extLst>
                  <a:ext uri="{FF2B5EF4-FFF2-40B4-BE49-F238E27FC236}">
                    <a16:creationId xmlns:a16="http://schemas.microsoft.com/office/drawing/2014/main" id="{35F04B45-2DE3-38CF-94A5-FC621D52E3BE}"/>
                  </a:ext>
                </a:extLst>
              </p:cNvPr>
              <p:cNvPicPr/>
              <p:nvPr/>
            </p:nvPicPr>
            <p:blipFill>
              <a:blip r:embed="rId7"/>
              <a:stretch>
                <a:fillRect/>
              </a:stretch>
            </p:blipFill>
            <p:spPr>
              <a:xfrm>
                <a:off x="3421964" y="96022"/>
                <a:ext cx="191952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B01CF417-9236-FD1E-51B4-10C920BD8F9D}"/>
                  </a:ext>
                </a:extLst>
              </p14:cNvPr>
              <p14:cNvContentPartPr/>
              <p14:nvPr/>
            </p14:nvContentPartPr>
            <p14:xfrm>
              <a:off x="3947924" y="2369422"/>
              <a:ext cx="3772080" cy="77760"/>
            </p14:xfrm>
          </p:contentPart>
        </mc:Choice>
        <mc:Fallback>
          <p:pic>
            <p:nvPicPr>
              <p:cNvPr id="6" name="Freihand 5">
                <a:extLst>
                  <a:ext uri="{FF2B5EF4-FFF2-40B4-BE49-F238E27FC236}">
                    <a16:creationId xmlns:a16="http://schemas.microsoft.com/office/drawing/2014/main" id="{B01CF417-9236-FD1E-51B4-10C920BD8F9D}"/>
                  </a:ext>
                </a:extLst>
              </p:cNvPr>
              <p:cNvPicPr/>
              <p:nvPr/>
            </p:nvPicPr>
            <p:blipFill>
              <a:blip r:embed="rId9"/>
              <a:stretch>
                <a:fillRect/>
              </a:stretch>
            </p:blipFill>
            <p:spPr>
              <a:xfrm>
                <a:off x="3939284" y="2360422"/>
                <a:ext cx="3789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DD740697-3E84-1F59-271F-5A8B7EA7A3D1}"/>
                  </a:ext>
                </a:extLst>
              </p14:cNvPr>
              <p14:cNvContentPartPr/>
              <p14:nvPr/>
            </p14:nvContentPartPr>
            <p14:xfrm>
              <a:off x="1367804" y="4236742"/>
              <a:ext cx="1233720" cy="90360"/>
            </p14:xfrm>
          </p:contentPart>
        </mc:Choice>
        <mc:Fallback>
          <p:pic>
            <p:nvPicPr>
              <p:cNvPr id="7" name="Freihand 6">
                <a:extLst>
                  <a:ext uri="{FF2B5EF4-FFF2-40B4-BE49-F238E27FC236}">
                    <a16:creationId xmlns:a16="http://schemas.microsoft.com/office/drawing/2014/main" id="{DD740697-3E84-1F59-271F-5A8B7EA7A3D1}"/>
                  </a:ext>
                </a:extLst>
              </p:cNvPr>
              <p:cNvPicPr/>
              <p:nvPr/>
            </p:nvPicPr>
            <p:blipFill>
              <a:blip r:embed="rId11"/>
              <a:stretch>
                <a:fillRect/>
              </a:stretch>
            </p:blipFill>
            <p:spPr>
              <a:xfrm>
                <a:off x="1358804" y="4227742"/>
                <a:ext cx="1251360" cy="108000"/>
              </a:xfrm>
              <a:prstGeom prst="rect">
                <a:avLst/>
              </a:prstGeom>
            </p:spPr>
          </p:pic>
        </mc:Fallback>
      </mc:AlternateContent>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0B395A0-0551-936A-EF35-58AE1DA26145}"/>
                  </a:ext>
                </a:extLst>
              </p14:cNvPr>
              <p14:cNvContentPartPr/>
              <p14:nvPr/>
            </p14:nvContentPartPr>
            <p14:xfrm>
              <a:off x="1032284" y="1482022"/>
              <a:ext cx="3235320" cy="79560"/>
            </p14:xfrm>
          </p:contentPart>
        </mc:Choice>
        <mc:Fallback>
          <p:pic>
            <p:nvPicPr>
              <p:cNvPr id="2" name="Freihand 1">
                <a:extLst>
                  <a:ext uri="{FF2B5EF4-FFF2-40B4-BE49-F238E27FC236}">
                    <a16:creationId xmlns:a16="http://schemas.microsoft.com/office/drawing/2014/main" id="{F0B395A0-0551-936A-EF35-58AE1DA26145}"/>
                  </a:ext>
                </a:extLst>
              </p:cNvPr>
              <p:cNvPicPr/>
              <p:nvPr/>
            </p:nvPicPr>
            <p:blipFill>
              <a:blip r:embed="rId3"/>
              <a:stretch>
                <a:fillRect/>
              </a:stretch>
            </p:blipFill>
            <p:spPr>
              <a:xfrm>
                <a:off x="1023644" y="1473022"/>
                <a:ext cx="325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018C126-E667-7EAC-A1F2-F8F314859555}"/>
                  </a:ext>
                </a:extLst>
              </p14:cNvPr>
              <p14:cNvContentPartPr/>
              <p14:nvPr/>
            </p14:nvContentPartPr>
            <p14:xfrm>
              <a:off x="736364" y="2387062"/>
              <a:ext cx="3716280" cy="68040"/>
            </p14:xfrm>
          </p:contentPart>
        </mc:Choice>
        <mc:Fallback>
          <p:pic>
            <p:nvPicPr>
              <p:cNvPr id="3" name="Freihand 2">
                <a:extLst>
                  <a:ext uri="{FF2B5EF4-FFF2-40B4-BE49-F238E27FC236}">
                    <a16:creationId xmlns:a16="http://schemas.microsoft.com/office/drawing/2014/main" id="{2018C126-E667-7EAC-A1F2-F8F314859555}"/>
                  </a:ext>
                </a:extLst>
              </p:cNvPr>
              <p:cNvPicPr/>
              <p:nvPr/>
            </p:nvPicPr>
            <p:blipFill>
              <a:blip r:embed="rId5"/>
              <a:stretch>
                <a:fillRect/>
              </a:stretch>
            </p:blipFill>
            <p:spPr>
              <a:xfrm>
                <a:off x="727364" y="2378062"/>
                <a:ext cx="3733920" cy="85680"/>
              </a:xfrm>
              <a:prstGeom prst="rect">
                <a:avLst/>
              </a:prstGeom>
            </p:spPr>
          </p:pic>
        </mc:Fallback>
      </mc:AlternateContent>
      <p:grpSp>
        <p:nvGrpSpPr>
          <p:cNvPr id="49" name="Gruppieren 48">
            <a:extLst>
              <a:ext uri="{FF2B5EF4-FFF2-40B4-BE49-F238E27FC236}">
                <a16:creationId xmlns:a16="http://schemas.microsoft.com/office/drawing/2014/main" id="{B193B5E6-FB25-299C-09AB-7CCA368EE878}"/>
              </a:ext>
            </a:extLst>
          </p:cNvPr>
          <p:cNvGrpSpPr/>
          <p:nvPr/>
        </p:nvGrpSpPr>
        <p:grpSpPr>
          <a:xfrm>
            <a:off x="3879884" y="1835182"/>
            <a:ext cx="6974640" cy="1127880"/>
            <a:chOff x="3879884" y="1835182"/>
            <a:chExt cx="6974640" cy="112788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EAD5706-B96D-8D75-EAB0-AA6359051D75}"/>
                    </a:ext>
                  </a:extLst>
                </p14:cNvPr>
                <p14:cNvContentPartPr/>
                <p14:nvPr/>
              </p14:nvContentPartPr>
              <p14:xfrm>
                <a:off x="3920564" y="2578222"/>
                <a:ext cx="961560" cy="58680"/>
              </p14:xfrm>
            </p:contentPart>
          </mc:Choice>
          <mc:Fallback>
            <p:pic>
              <p:nvPicPr>
                <p:cNvPr id="5" name="Freihand 4">
                  <a:extLst>
                    <a:ext uri="{FF2B5EF4-FFF2-40B4-BE49-F238E27FC236}">
                      <a16:creationId xmlns:a16="http://schemas.microsoft.com/office/drawing/2014/main" id="{5EAD5706-B96D-8D75-EAB0-AA6359051D75}"/>
                    </a:ext>
                  </a:extLst>
                </p:cNvPr>
                <p:cNvPicPr/>
                <p:nvPr/>
              </p:nvPicPr>
              <p:blipFill>
                <a:blip r:embed="rId7"/>
                <a:stretch>
                  <a:fillRect/>
                </a:stretch>
              </p:blipFill>
              <p:spPr>
                <a:xfrm>
                  <a:off x="3911924" y="2569582"/>
                  <a:ext cx="979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CEEDF22-A154-4583-A105-0C36D34D1D77}"/>
                    </a:ext>
                  </a:extLst>
                </p14:cNvPr>
                <p14:cNvContentPartPr/>
                <p14:nvPr/>
              </p14:nvContentPartPr>
              <p14:xfrm>
                <a:off x="3942524" y="2523142"/>
                <a:ext cx="4320" cy="96840"/>
              </p14:xfrm>
            </p:contentPart>
          </mc:Choice>
          <mc:Fallback>
            <p:pic>
              <p:nvPicPr>
                <p:cNvPr id="7" name="Freihand 6">
                  <a:extLst>
                    <a:ext uri="{FF2B5EF4-FFF2-40B4-BE49-F238E27FC236}">
                      <a16:creationId xmlns:a16="http://schemas.microsoft.com/office/drawing/2014/main" id="{7CEEDF22-A154-4583-A105-0C36D34D1D77}"/>
                    </a:ext>
                  </a:extLst>
                </p:cNvPr>
                <p:cNvPicPr/>
                <p:nvPr/>
              </p:nvPicPr>
              <p:blipFill>
                <a:blip r:embed="rId9"/>
                <a:stretch>
                  <a:fillRect/>
                </a:stretch>
              </p:blipFill>
              <p:spPr>
                <a:xfrm>
                  <a:off x="3933884" y="2514502"/>
                  <a:ext cx="21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39FBC032-3843-30B4-3E20-DD21B1331074}"/>
                    </a:ext>
                  </a:extLst>
                </p14:cNvPr>
                <p14:cNvContentPartPr/>
                <p14:nvPr/>
              </p14:nvContentPartPr>
              <p14:xfrm>
                <a:off x="3879884" y="2394982"/>
                <a:ext cx="168840" cy="126000"/>
              </p14:xfrm>
            </p:contentPart>
          </mc:Choice>
          <mc:Fallback>
            <p:pic>
              <p:nvPicPr>
                <p:cNvPr id="9" name="Freihand 8">
                  <a:extLst>
                    <a:ext uri="{FF2B5EF4-FFF2-40B4-BE49-F238E27FC236}">
                      <a16:creationId xmlns:a16="http://schemas.microsoft.com/office/drawing/2014/main" id="{39FBC032-3843-30B4-3E20-DD21B1331074}"/>
                    </a:ext>
                  </a:extLst>
                </p:cNvPr>
                <p:cNvPicPr/>
                <p:nvPr/>
              </p:nvPicPr>
              <p:blipFill>
                <a:blip r:embed="rId11"/>
                <a:stretch>
                  <a:fillRect/>
                </a:stretch>
              </p:blipFill>
              <p:spPr>
                <a:xfrm>
                  <a:off x="3870884" y="2386342"/>
                  <a:ext cx="18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5D176B19-2FC3-FFD4-214F-A604936E8EA2}"/>
                    </a:ext>
                  </a:extLst>
                </p14:cNvPr>
                <p14:cNvContentPartPr/>
                <p14:nvPr/>
              </p14:nvContentPartPr>
              <p14:xfrm>
                <a:off x="5110364" y="2469862"/>
                <a:ext cx="150840" cy="105840"/>
              </p14:xfrm>
            </p:contentPart>
          </mc:Choice>
          <mc:Fallback>
            <p:pic>
              <p:nvPicPr>
                <p:cNvPr id="12" name="Freihand 11">
                  <a:extLst>
                    <a:ext uri="{FF2B5EF4-FFF2-40B4-BE49-F238E27FC236}">
                      <a16:creationId xmlns:a16="http://schemas.microsoft.com/office/drawing/2014/main" id="{5D176B19-2FC3-FFD4-214F-A604936E8EA2}"/>
                    </a:ext>
                  </a:extLst>
                </p:cNvPr>
                <p:cNvPicPr/>
                <p:nvPr/>
              </p:nvPicPr>
              <p:blipFill>
                <a:blip r:embed="rId13"/>
                <a:stretch>
                  <a:fillRect/>
                </a:stretch>
              </p:blipFill>
              <p:spPr>
                <a:xfrm>
                  <a:off x="5101724" y="2460862"/>
                  <a:ext cx="168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E4ED8017-3717-1C9C-79A2-D30CC52DA00D}"/>
                    </a:ext>
                  </a:extLst>
                </p14:cNvPr>
                <p14:cNvContentPartPr/>
                <p14:nvPr/>
              </p14:nvContentPartPr>
              <p14:xfrm>
                <a:off x="5300084" y="2348902"/>
                <a:ext cx="111960" cy="210600"/>
              </p14:xfrm>
            </p:contentPart>
          </mc:Choice>
          <mc:Fallback>
            <p:pic>
              <p:nvPicPr>
                <p:cNvPr id="13" name="Freihand 12">
                  <a:extLst>
                    <a:ext uri="{FF2B5EF4-FFF2-40B4-BE49-F238E27FC236}">
                      <a16:creationId xmlns:a16="http://schemas.microsoft.com/office/drawing/2014/main" id="{E4ED8017-3717-1C9C-79A2-D30CC52DA00D}"/>
                    </a:ext>
                  </a:extLst>
                </p:cNvPr>
                <p:cNvPicPr/>
                <p:nvPr/>
              </p:nvPicPr>
              <p:blipFill>
                <a:blip r:embed="rId15"/>
                <a:stretch>
                  <a:fillRect/>
                </a:stretch>
              </p:blipFill>
              <p:spPr>
                <a:xfrm>
                  <a:off x="5291084" y="2339902"/>
                  <a:ext cx="129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516CCBC6-ABCF-54C9-CE4C-67A5338F300E}"/>
                    </a:ext>
                  </a:extLst>
                </p14:cNvPr>
                <p14:cNvContentPartPr/>
                <p14:nvPr/>
              </p14:nvContentPartPr>
              <p14:xfrm>
                <a:off x="5502044" y="2450422"/>
                <a:ext cx="79200" cy="96480"/>
              </p14:xfrm>
            </p:contentPart>
          </mc:Choice>
          <mc:Fallback>
            <p:pic>
              <p:nvPicPr>
                <p:cNvPr id="15" name="Freihand 14">
                  <a:extLst>
                    <a:ext uri="{FF2B5EF4-FFF2-40B4-BE49-F238E27FC236}">
                      <a16:creationId xmlns:a16="http://schemas.microsoft.com/office/drawing/2014/main" id="{516CCBC6-ABCF-54C9-CE4C-67A5338F300E}"/>
                    </a:ext>
                  </a:extLst>
                </p:cNvPr>
                <p:cNvPicPr/>
                <p:nvPr/>
              </p:nvPicPr>
              <p:blipFill>
                <a:blip r:embed="rId17"/>
                <a:stretch>
                  <a:fillRect/>
                </a:stretch>
              </p:blipFill>
              <p:spPr>
                <a:xfrm>
                  <a:off x="5493044" y="2441422"/>
                  <a:ext cx="96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8B87A101-C927-3822-FFCF-04B26C0B13E1}"/>
                    </a:ext>
                  </a:extLst>
                </p14:cNvPr>
                <p14:cNvContentPartPr/>
                <p14:nvPr/>
              </p14:nvContentPartPr>
              <p14:xfrm>
                <a:off x="5808044" y="2287702"/>
                <a:ext cx="176040" cy="266760"/>
              </p14:xfrm>
            </p:contentPart>
          </mc:Choice>
          <mc:Fallback>
            <p:pic>
              <p:nvPicPr>
                <p:cNvPr id="17" name="Freihand 16">
                  <a:extLst>
                    <a:ext uri="{FF2B5EF4-FFF2-40B4-BE49-F238E27FC236}">
                      <a16:creationId xmlns:a16="http://schemas.microsoft.com/office/drawing/2014/main" id="{8B87A101-C927-3822-FFCF-04B26C0B13E1}"/>
                    </a:ext>
                  </a:extLst>
                </p:cNvPr>
                <p:cNvPicPr/>
                <p:nvPr/>
              </p:nvPicPr>
              <p:blipFill>
                <a:blip r:embed="rId19"/>
                <a:stretch>
                  <a:fillRect/>
                </a:stretch>
              </p:blipFill>
              <p:spPr>
                <a:xfrm>
                  <a:off x="5799404" y="2278702"/>
                  <a:ext cx="1936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559DC873-EEB9-0439-8B17-D410C7BA7DC0}"/>
                    </a:ext>
                  </a:extLst>
                </p14:cNvPr>
                <p14:cNvContentPartPr/>
                <p14:nvPr/>
              </p14:nvContentPartPr>
              <p14:xfrm>
                <a:off x="6013604" y="2353222"/>
                <a:ext cx="205200" cy="144360"/>
              </p14:xfrm>
            </p:contentPart>
          </mc:Choice>
          <mc:Fallback>
            <p:pic>
              <p:nvPicPr>
                <p:cNvPr id="18" name="Freihand 17">
                  <a:extLst>
                    <a:ext uri="{FF2B5EF4-FFF2-40B4-BE49-F238E27FC236}">
                      <a16:creationId xmlns:a16="http://schemas.microsoft.com/office/drawing/2014/main" id="{559DC873-EEB9-0439-8B17-D410C7BA7DC0}"/>
                    </a:ext>
                  </a:extLst>
                </p:cNvPr>
                <p:cNvPicPr/>
                <p:nvPr/>
              </p:nvPicPr>
              <p:blipFill>
                <a:blip r:embed="rId21"/>
                <a:stretch>
                  <a:fillRect/>
                </a:stretch>
              </p:blipFill>
              <p:spPr>
                <a:xfrm>
                  <a:off x="6004604" y="2344582"/>
                  <a:ext cx="222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280D4742-255A-618C-AE33-ED95A4DAD36F}"/>
                    </a:ext>
                  </a:extLst>
                </p14:cNvPr>
                <p14:cNvContentPartPr/>
                <p14:nvPr/>
              </p14:nvContentPartPr>
              <p14:xfrm>
                <a:off x="6233564" y="2228662"/>
                <a:ext cx="309600" cy="272160"/>
              </p14:xfrm>
            </p:contentPart>
          </mc:Choice>
          <mc:Fallback>
            <p:pic>
              <p:nvPicPr>
                <p:cNvPr id="19" name="Freihand 18">
                  <a:extLst>
                    <a:ext uri="{FF2B5EF4-FFF2-40B4-BE49-F238E27FC236}">
                      <a16:creationId xmlns:a16="http://schemas.microsoft.com/office/drawing/2014/main" id="{280D4742-255A-618C-AE33-ED95A4DAD36F}"/>
                    </a:ext>
                  </a:extLst>
                </p:cNvPr>
                <p:cNvPicPr/>
                <p:nvPr/>
              </p:nvPicPr>
              <p:blipFill>
                <a:blip r:embed="rId23"/>
                <a:stretch>
                  <a:fillRect/>
                </a:stretch>
              </p:blipFill>
              <p:spPr>
                <a:xfrm>
                  <a:off x="6224564" y="2219662"/>
                  <a:ext cx="3272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86EE62EC-6309-42F7-BAC7-DAFFD4C96697}"/>
                    </a:ext>
                  </a:extLst>
                </p14:cNvPr>
                <p14:cNvContentPartPr/>
                <p14:nvPr/>
              </p14:nvContentPartPr>
              <p14:xfrm>
                <a:off x="6010364" y="2180422"/>
                <a:ext cx="131040" cy="38160"/>
              </p14:xfrm>
            </p:contentPart>
          </mc:Choice>
          <mc:Fallback>
            <p:pic>
              <p:nvPicPr>
                <p:cNvPr id="20" name="Freihand 19">
                  <a:extLst>
                    <a:ext uri="{FF2B5EF4-FFF2-40B4-BE49-F238E27FC236}">
                      <a16:creationId xmlns:a16="http://schemas.microsoft.com/office/drawing/2014/main" id="{86EE62EC-6309-42F7-BAC7-DAFFD4C96697}"/>
                    </a:ext>
                  </a:extLst>
                </p:cNvPr>
                <p:cNvPicPr/>
                <p:nvPr/>
              </p:nvPicPr>
              <p:blipFill>
                <a:blip r:embed="rId25"/>
                <a:stretch>
                  <a:fillRect/>
                </a:stretch>
              </p:blipFill>
              <p:spPr>
                <a:xfrm>
                  <a:off x="6001724" y="2171782"/>
                  <a:ext cx="148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96B02C54-8282-9047-9730-A6CF8E1DD10B}"/>
                    </a:ext>
                  </a:extLst>
                </p14:cNvPr>
                <p14:cNvContentPartPr/>
                <p14:nvPr/>
              </p14:nvContentPartPr>
              <p14:xfrm>
                <a:off x="6713804" y="2204902"/>
                <a:ext cx="498240" cy="165240"/>
              </p14:xfrm>
            </p:contentPart>
          </mc:Choice>
          <mc:Fallback>
            <p:pic>
              <p:nvPicPr>
                <p:cNvPr id="21" name="Freihand 20">
                  <a:extLst>
                    <a:ext uri="{FF2B5EF4-FFF2-40B4-BE49-F238E27FC236}">
                      <a16:creationId xmlns:a16="http://schemas.microsoft.com/office/drawing/2014/main" id="{96B02C54-8282-9047-9730-A6CF8E1DD10B}"/>
                    </a:ext>
                  </a:extLst>
                </p:cNvPr>
                <p:cNvPicPr/>
                <p:nvPr/>
              </p:nvPicPr>
              <p:blipFill>
                <a:blip r:embed="rId27"/>
                <a:stretch>
                  <a:fillRect/>
                </a:stretch>
              </p:blipFill>
              <p:spPr>
                <a:xfrm>
                  <a:off x="6704804" y="2195902"/>
                  <a:ext cx="515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F0CA1C21-2DCA-2489-3930-2A44600CD346}"/>
                    </a:ext>
                  </a:extLst>
                </p14:cNvPr>
                <p14:cNvContentPartPr/>
                <p14:nvPr/>
              </p14:nvContentPartPr>
              <p14:xfrm>
                <a:off x="7262084" y="2094382"/>
                <a:ext cx="191160" cy="201600"/>
              </p14:xfrm>
            </p:contentPart>
          </mc:Choice>
          <mc:Fallback>
            <p:pic>
              <p:nvPicPr>
                <p:cNvPr id="22" name="Freihand 21">
                  <a:extLst>
                    <a:ext uri="{FF2B5EF4-FFF2-40B4-BE49-F238E27FC236}">
                      <a16:creationId xmlns:a16="http://schemas.microsoft.com/office/drawing/2014/main" id="{F0CA1C21-2DCA-2489-3930-2A44600CD346}"/>
                    </a:ext>
                  </a:extLst>
                </p:cNvPr>
                <p:cNvPicPr/>
                <p:nvPr/>
              </p:nvPicPr>
              <p:blipFill>
                <a:blip r:embed="rId29"/>
                <a:stretch>
                  <a:fillRect/>
                </a:stretch>
              </p:blipFill>
              <p:spPr>
                <a:xfrm>
                  <a:off x="7253084" y="2085382"/>
                  <a:ext cx="208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949921E3-5B71-C660-800D-AC7469345121}"/>
                    </a:ext>
                  </a:extLst>
                </p14:cNvPr>
                <p14:cNvContentPartPr/>
                <p14:nvPr/>
              </p14:nvContentPartPr>
              <p14:xfrm>
                <a:off x="7444604" y="2136142"/>
                <a:ext cx="323280" cy="88920"/>
              </p14:xfrm>
            </p:contentPart>
          </mc:Choice>
          <mc:Fallback>
            <p:pic>
              <p:nvPicPr>
                <p:cNvPr id="23" name="Freihand 22">
                  <a:extLst>
                    <a:ext uri="{FF2B5EF4-FFF2-40B4-BE49-F238E27FC236}">
                      <a16:creationId xmlns:a16="http://schemas.microsoft.com/office/drawing/2014/main" id="{949921E3-5B71-C660-800D-AC7469345121}"/>
                    </a:ext>
                  </a:extLst>
                </p:cNvPr>
                <p:cNvPicPr/>
                <p:nvPr/>
              </p:nvPicPr>
              <p:blipFill>
                <a:blip r:embed="rId31"/>
                <a:stretch>
                  <a:fillRect/>
                </a:stretch>
              </p:blipFill>
              <p:spPr>
                <a:xfrm>
                  <a:off x="7435604" y="2127502"/>
                  <a:ext cx="340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A5790623-DDB1-2FD7-4BD5-525487CE00D5}"/>
                    </a:ext>
                  </a:extLst>
                </p14:cNvPr>
                <p14:cNvContentPartPr/>
                <p14:nvPr/>
              </p14:nvContentPartPr>
              <p14:xfrm>
                <a:off x="8049044" y="2132182"/>
                <a:ext cx="221760" cy="93600"/>
              </p14:xfrm>
            </p:contentPart>
          </mc:Choice>
          <mc:Fallback>
            <p:pic>
              <p:nvPicPr>
                <p:cNvPr id="24" name="Freihand 23">
                  <a:extLst>
                    <a:ext uri="{FF2B5EF4-FFF2-40B4-BE49-F238E27FC236}">
                      <a16:creationId xmlns:a16="http://schemas.microsoft.com/office/drawing/2014/main" id="{A5790623-DDB1-2FD7-4BD5-525487CE00D5}"/>
                    </a:ext>
                  </a:extLst>
                </p:cNvPr>
                <p:cNvPicPr/>
                <p:nvPr/>
              </p:nvPicPr>
              <p:blipFill>
                <a:blip r:embed="rId33"/>
                <a:stretch>
                  <a:fillRect/>
                </a:stretch>
              </p:blipFill>
              <p:spPr>
                <a:xfrm>
                  <a:off x="8040044" y="2123182"/>
                  <a:ext cx="239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2D857832-1AC5-3CDB-29B4-F0520827A279}"/>
                    </a:ext>
                  </a:extLst>
                </p14:cNvPr>
                <p14:cNvContentPartPr/>
                <p14:nvPr/>
              </p14:nvContentPartPr>
              <p14:xfrm>
                <a:off x="8262884" y="2005462"/>
                <a:ext cx="10800" cy="29160"/>
              </p14:xfrm>
            </p:contentPart>
          </mc:Choice>
          <mc:Fallback>
            <p:pic>
              <p:nvPicPr>
                <p:cNvPr id="25" name="Freihand 24">
                  <a:extLst>
                    <a:ext uri="{FF2B5EF4-FFF2-40B4-BE49-F238E27FC236}">
                      <a16:creationId xmlns:a16="http://schemas.microsoft.com/office/drawing/2014/main" id="{2D857832-1AC5-3CDB-29B4-F0520827A279}"/>
                    </a:ext>
                  </a:extLst>
                </p:cNvPr>
                <p:cNvPicPr/>
                <p:nvPr/>
              </p:nvPicPr>
              <p:blipFill>
                <a:blip r:embed="rId35"/>
                <a:stretch>
                  <a:fillRect/>
                </a:stretch>
              </p:blipFill>
              <p:spPr>
                <a:xfrm>
                  <a:off x="8253884" y="1996822"/>
                  <a:ext cx="28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5AEC3AD8-1C16-A406-B047-C9CA177E952F}"/>
                    </a:ext>
                  </a:extLst>
                </p14:cNvPr>
                <p14:cNvContentPartPr/>
                <p14:nvPr/>
              </p14:nvContentPartPr>
              <p14:xfrm>
                <a:off x="8491484" y="2030302"/>
                <a:ext cx="417240" cy="134280"/>
              </p14:xfrm>
            </p:contentPart>
          </mc:Choice>
          <mc:Fallback>
            <p:pic>
              <p:nvPicPr>
                <p:cNvPr id="26" name="Freihand 25">
                  <a:extLst>
                    <a:ext uri="{FF2B5EF4-FFF2-40B4-BE49-F238E27FC236}">
                      <a16:creationId xmlns:a16="http://schemas.microsoft.com/office/drawing/2014/main" id="{5AEC3AD8-1C16-A406-B047-C9CA177E952F}"/>
                    </a:ext>
                  </a:extLst>
                </p:cNvPr>
                <p:cNvPicPr/>
                <p:nvPr/>
              </p:nvPicPr>
              <p:blipFill>
                <a:blip r:embed="rId37"/>
                <a:stretch>
                  <a:fillRect/>
                </a:stretch>
              </p:blipFill>
              <p:spPr>
                <a:xfrm>
                  <a:off x="8482484" y="2021662"/>
                  <a:ext cx="434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4892B687-2E39-E1E2-C9A8-33CEF912A3F2}"/>
                    </a:ext>
                  </a:extLst>
                </p14:cNvPr>
                <p14:cNvContentPartPr/>
                <p14:nvPr/>
              </p14:nvContentPartPr>
              <p14:xfrm>
                <a:off x="9150284" y="1920502"/>
                <a:ext cx="425520" cy="361800"/>
              </p14:xfrm>
            </p:contentPart>
          </mc:Choice>
          <mc:Fallback>
            <p:pic>
              <p:nvPicPr>
                <p:cNvPr id="27" name="Freihand 26">
                  <a:extLst>
                    <a:ext uri="{FF2B5EF4-FFF2-40B4-BE49-F238E27FC236}">
                      <a16:creationId xmlns:a16="http://schemas.microsoft.com/office/drawing/2014/main" id="{4892B687-2E39-E1E2-C9A8-33CEF912A3F2}"/>
                    </a:ext>
                  </a:extLst>
                </p:cNvPr>
                <p:cNvPicPr/>
                <p:nvPr/>
              </p:nvPicPr>
              <p:blipFill>
                <a:blip r:embed="rId39"/>
                <a:stretch>
                  <a:fillRect/>
                </a:stretch>
              </p:blipFill>
              <p:spPr>
                <a:xfrm>
                  <a:off x="9141644" y="1911862"/>
                  <a:ext cx="44316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7D2FB1DA-0341-584A-57B8-C64E9061326D}"/>
                    </a:ext>
                  </a:extLst>
                </p14:cNvPr>
                <p14:cNvContentPartPr/>
                <p14:nvPr/>
              </p14:nvContentPartPr>
              <p14:xfrm>
                <a:off x="9551324" y="1883782"/>
                <a:ext cx="13320" cy="19080"/>
              </p14:xfrm>
            </p:contentPart>
          </mc:Choice>
          <mc:Fallback>
            <p:pic>
              <p:nvPicPr>
                <p:cNvPr id="28" name="Freihand 27">
                  <a:extLst>
                    <a:ext uri="{FF2B5EF4-FFF2-40B4-BE49-F238E27FC236}">
                      <a16:creationId xmlns:a16="http://schemas.microsoft.com/office/drawing/2014/main" id="{7D2FB1DA-0341-584A-57B8-C64E9061326D}"/>
                    </a:ext>
                  </a:extLst>
                </p:cNvPr>
                <p:cNvPicPr/>
                <p:nvPr/>
              </p:nvPicPr>
              <p:blipFill>
                <a:blip r:embed="rId41"/>
                <a:stretch>
                  <a:fillRect/>
                </a:stretch>
              </p:blipFill>
              <p:spPr>
                <a:xfrm>
                  <a:off x="9542324" y="1875142"/>
                  <a:ext cx="30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39368EFD-33FB-F1EA-7FBE-7E34F8552D13}"/>
                    </a:ext>
                  </a:extLst>
                </p14:cNvPr>
                <p14:cNvContentPartPr/>
                <p14:nvPr/>
              </p14:nvContentPartPr>
              <p14:xfrm>
                <a:off x="9579764" y="1835182"/>
                <a:ext cx="218880" cy="215640"/>
              </p14:xfrm>
            </p:contentPart>
          </mc:Choice>
          <mc:Fallback>
            <p:pic>
              <p:nvPicPr>
                <p:cNvPr id="29" name="Freihand 28">
                  <a:extLst>
                    <a:ext uri="{FF2B5EF4-FFF2-40B4-BE49-F238E27FC236}">
                      <a16:creationId xmlns:a16="http://schemas.microsoft.com/office/drawing/2014/main" id="{39368EFD-33FB-F1EA-7FBE-7E34F8552D13}"/>
                    </a:ext>
                  </a:extLst>
                </p:cNvPr>
                <p:cNvPicPr/>
                <p:nvPr/>
              </p:nvPicPr>
              <p:blipFill>
                <a:blip r:embed="rId43"/>
                <a:stretch>
                  <a:fillRect/>
                </a:stretch>
              </p:blipFill>
              <p:spPr>
                <a:xfrm>
                  <a:off x="9570764" y="1826182"/>
                  <a:ext cx="236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D5535BE1-0E1F-FF65-660C-FCB62488F97D}"/>
                    </a:ext>
                  </a:extLst>
                </p14:cNvPr>
                <p14:cNvContentPartPr/>
                <p14:nvPr/>
              </p14:nvContentPartPr>
              <p14:xfrm>
                <a:off x="9833924" y="1915822"/>
                <a:ext cx="264240" cy="118080"/>
              </p14:xfrm>
            </p:contentPart>
          </mc:Choice>
          <mc:Fallback>
            <p:pic>
              <p:nvPicPr>
                <p:cNvPr id="30" name="Freihand 29">
                  <a:extLst>
                    <a:ext uri="{FF2B5EF4-FFF2-40B4-BE49-F238E27FC236}">
                      <a16:creationId xmlns:a16="http://schemas.microsoft.com/office/drawing/2014/main" id="{D5535BE1-0E1F-FF65-660C-FCB62488F97D}"/>
                    </a:ext>
                  </a:extLst>
                </p:cNvPr>
                <p:cNvPicPr/>
                <p:nvPr/>
              </p:nvPicPr>
              <p:blipFill>
                <a:blip r:embed="rId45"/>
                <a:stretch>
                  <a:fillRect/>
                </a:stretch>
              </p:blipFill>
              <p:spPr>
                <a:xfrm>
                  <a:off x="9825284" y="1906822"/>
                  <a:ext cx="281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063D3E4E-37BE-9C4E-BC9E-6A7938E5B89E}"/>
                    </a:ext>
                  </a:extLst>
                </p14:cNvPr>
                <p14:cNvContentPartPr/>
                <p14:nvPr/>
              </p14:nvContentPartPr>
              <p14:xfrm>
                <a:off x="7809644" y="2475982"/>
                <a:ext cx="145800" cy="201960"/>
              </p14:xfrm>
            </p:contentPart>
          </mc:Choice>
          <mc:Fallback>
            <p:pic>
              <p:nvPicPr>
                <p:cNvPr id="31" name="Freihand 30">
                  <a:extLst>
                    <a:ext uri="{FF2B5EF4-FFF2-40B4-BE49-F238E27FC236}">
                      <a16:creationId xmlns:a16="http://schemas.microsoft.com/office/drawing/2014/main" id="{063D3E4E-37BE-9C4E-BC9E-6A7938E5B89E}"/>
                    </a:ext>
                  </a:extLst>
                </p:cNvPr>
                <p:cNvPicPr/>
                <p:nvPr/>
              </p:nvPicPr>
              <p:blipFill>
                <a:blip r:embed="rId47"/>
                <a:stretch>
                  <a:fillRect/>
                </a:stretch>
              </p:blipFill>
              <p:spPr>
                <a:xfrm>
                  <a:off x="7800644" y="2467342"/>
                  <a:ext cx="163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DA68E019-55ED-3A89-29FE-F669C3FBAF7B}"/>
                    </a:ext>
                  </a:extLst>
                </p14:cNvPr>
                <p14:cNvContentPartPr/>
                <p14:nvPr/>
              </p14:nvContentPartPr>
              <p14:xfrm>
                <a:off x="7797764" y="2576782"/>
                <a:ext cx="123120" cy="19080"/>
              </p14:xfrm>
            </p:contentPart>
          </mc:Choice>
          <mc:Fallback>
            <p:pic>
              <p:nvPicPr>
                <p:cNvPr id="32" name="Freihand 31">
                  <a:extLst>
                    <a:ext uri="{FF2B5EF4-FFF2-40B4-BE49-F238E27FC236}">
                      <a16:creationId xmlns:a16="http://schemas.microsoft.com/office/drawing/2014/main" id="{DA68E019-55ED-3A89-29FE-F669C3FBAF7B}"/>
                    </a:ext>
                  </a:extLst>
                </p:cNvPr>
                <p:cNvPicPr/>
                <p:nvPr/>
              </p:nvPicPr>
              <p:blipFill>
                <a:blip r:embed="rId49"/>
                <a:stretch>
                  <a:fillRect/>
                </a:stretch>
              </p:blipFill>
              <p:spPr>
                <a:xfrm>
                  <a:off x="7789124" y="2567782"/>
                  <a:ext cx="140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09D7FA04-C35B-BDC8-598B-369D635AD448}"/>
                    </a:ext>
                  </a:extLst>
                </p14:cNvPr>
                <p14:cNvContentPartPr/>
                <p14:nvPr/>
              </p14:nvContentPartPr>
              <p14:xfrm>
                <a:off x="8026364" y="2415862"/>
                <a:ext cx="250560" cy="203760"/>
              </p14:xfrm>
            </p:contentPart>
          </mc:Choice>
          <mc:Fallback>
            <p:pic>
              <p:nvPicPr>
                <p:cNvPr id="33" name="Freihand 32">
                  <a:extLst>
                    <a:ext uri="{FF2B5EF4-FFF2-40B4-BE49-F238E27FC236}">
                      <a16:creationId xmlns:a16="http://schemas.microsoft.com/office/drawing/2014/main" id="{09D7FA04-C35B-BDC8-598B-369D635AD448}"/>
                    </a:ext>
                  </a:extLst>
                </p:cNvPr>
                <p:cNvPicPr/>
                <p:nvPr/>
              </p:nvPicPr>
              <p:blipFill>
                <a:blip r:embed="rId51"/>
                <a:stretch>
                  <a:fillRect/>
                </a:stretch>
              </p:blipFill>
              <p:spPr>
                <a:xfrm>
                  <a:off x="8017724" y="2406862"/>
                  <a:ext cx="268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BD7D9966-2EF0-D55A-BF65-37E8AE3541FB}"/>
                    </a:ext>
                  </a:extLst>
                </p14:cNvPr>
                <p14:cNvContentPartPr/>
                <p14:nvPr/>
              </p14:nvContentPartPr>
              <p14:xfrm>
                <a:off x="8165684" y="2363302"/>
                <a:ext cx="32760" cy="6120"/>
              </p14:xfrm>
            </p:contentPart>
          </mc:Choice>
          <mc:Fallback>
            <p:pic>
              <p:nvPicPr>
                <p:cNvPr id="34" name="Freihand 33">
                  <a:extLst>
                    <a:ext uri="{FF2B5EF4-FFF2-40B4-BE49-F238E27FC236}">
                      <a16:creationId xmlns:a16="http://schemas.microsoft.com/office/drawing/2014/main" id="{BD7D9966-2EF0-D55A-BF65-37E8AE3541FB}"/>
                    </a:ext>
                  </a:extLst>
                </p:cNvPr>
                <p:cNvPicPr/>
                <p:nvPr/>
              </p:nvPicPr>
              <p:blipFill>
                <a:blip r:embed="rId53"/>
                <a:stretch>
                  <a:fillRect/>
                </a:stretch>
              </p:blipFill>
              <p:spPr>
                <a:xfrm>
                  <a:off x="8157044" y="2354302"/>
                  <a:ext cx="50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525F0FDE-018B-04A9-0B29-29F5E7F291C3}"/>
                    </a:ext>
                  </a:extLst>
                </p14:cNvPr>
                <p14:cNvContentPartPr/>
                <p14:nvPr/>
              </p14:nvContentPartPr>
              <p14:xfrm>
                <a:off x="8376644" y="2497942"/>
                <a:ext cx="350280" cy="109440"/>
              </p14:xfrm>
            </p:contentPart>
          </mc:Choice>
          <mc:Fallback>
            <p:pic>
              <p:nvPicPr>
                <p:cNvPr id="35" name="Freihand 34">
                  <a:extLst>
                    <a:ext uri="{FF2B5EF4-FFF2-40B4-BE49-F238E27FC236}">
                      <a16:creationId xmlns:a16="http://schemas.microsoft.com/office/drawing/2014/main" id="{525F0FDE-018B-04A9-0B29-29F5E7F291C3}"/>
                    </a:ext>
                  </a:extLst>
                </p:cNvPr>
                <p:cNvPicPr/>
                <p:nvPr/>
              </p:nvPicPr>
              <p:blipFill>
                <a:blip r:embed="rId55"/>
                <a:stretch>
                  <a:fillRect/>
                </a:stretch>
              </p:blipFill>
              <p:spPr>
                <a:xfrm>
                  <a:off x="8368004" y="2488942"/>
                  <a:ext cx="367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590ECAD2-22C4-6D70-AC5B-5B9EBAD82074}"/>
                    </a:ext>
                  </a:extLst>
                </p14:cNvPr>
                <p14:cNvContentPartPr/>
                <p14:nvPr/>
              </p14:nvContentPartPr>
              <p14:xfrm>
                <a:off x="8696684" y="2355022"/>
                <a:ext cx="10800" cy="6120"/>
              </p14:xfrm>
            </p:contentPart>
          </mc:Choice>
          <mc:Fallback>
            <p:pic>
              <p:nvPicPr>
                <p:cNvPr id="36" name="Freihand 35">
                  <a:extLst>
                    <a:ext uri="{FF2B5EF4-FFF2-40B4-BE49-F238E27FC236}">
                      <a16:creationId xmlns:a16="http://schemas.microsoft.com/office/drawing/2014/main" id="{590ECAD2-22C4-6D70-AC5B-5B9EBAD82074}"/>
                    </a:ext>
                  </a:extLst>
                </p:cNvPr>
                <p:cNvPicPr/>
                <p:nvPr/>
              </p:nvPicPr>
              <p:blipFill>
                <a:blip r:embed="rId57"/>
                <a:stretch>
                  <a:fillRect/>
                </a:stretch>
              </p:blipFill>
              <p:spPr>
                <a:xfrm>
                  <a:off x="8688044" y="2346022"/>
                  <a:ext cx="2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0C4D9823-2A19-1E70-0F2B-875BD641FB16}"/>
                    </a:ext>
                  </a:extLst>
                </p14:cNvPr>
                <p14:cNvContentPartPr/>
                <p14:nvPr/>
              </p14:nvContentPartPr>
              <p14:xfrm>
                <a:off x="8753204" y="2363662"/>
                <a:ext cx="106560" cy="207360"/>
              </p14:xfrm>
            </p:contentPart>
          </mc:Choice>
          <mc:Fallback>
            <p:pic>
              <p:nvPicPr>
                <p:cNvPr id="37" name="Freihand 36">
                  <a:extLst>
                    <a:ext uri="{FF2B5EF4-FFF2-40B4-BE49-F238E27FC236}">
                      <a16:creationId xmlns:a16="http://schemas.microsoft.com/office/drawing/2014/main" id="{0C4D9823-2A19-1E70-0F2B-875BD641FB16}"/>
                    </a:ext>
                  </a:extLst>
                </p:cNvPr>
                <p:cNvPicPr/>
                <p:nvPr/>
              </p:nvPicPr>
              <p:blipFill>
                <a:blip r:embed="rId59"/>
                <a:stretch>
                  <a:fillRect/>
                </a:stretch>
              </p:blipFill>
              <p:spPr>
                <a:xfrm>
                  <a:off x="8744204" y="2355022"/>
                  <a:ext cx="124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C0558EAE-516E-C1CC-835F-34769B9B64DA}"/>
                    </a:ext>
                  </a:extLst>
                </p14:cNvPr>
                <p14:cNvContentPartPr/>
                <p14:nvPr/>
              </p14:nvContentPartPr>
              <p14:xfrm>
                <a:off x="8915564" y="2318662"/>
                <a:ext cx="377280" cy="249480"/>
              </p14:xfrm>
            </p:contentPart>
          </mc:Choice>
          <mc:Fallback>
            <p:pic>
              <p:nvPicPr>
                <p:cNvPr id="38" name="Freihand 37">
                  <a:extLst>
                    <a:ext uri="{FF2B5EF4-FFF2-40B4-BE49-F238E27FC236}">
                      <a16:creationId xmlns:a16="http://schemas.microsoft.com/office/drawing/2014/main" id="{C0558EAE-516E-C1CC-835F-34769B9B64DA}"/>
                    </a:ext>
                  </a:extLst>
                </p:cNvPr>
                <p:cNvPicPr/>
                <p:nvPr/>
              </p:nvPicPr>
              <p:blipFill>
                <a:blip r:embed="rId61"/>
                <a:stretch>
                  <a:fillRect/>
                </a:stretch>
              </p:blipFill>
              <p:spPr>
                <a:xfrm>
                  <a:off x="8906564" y="2310022"/>
                  <a:ext cx="3949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A8BA08E1-D2A6-86FF-3EE7-8B2B4B636CAF}"/>
                    </a:ext>
                  </a:extLst>
                </p14:cNvPr>
                <p14:cNvContentPartPr/>
                <p14:nvPr/>
              </p14:nvContentPartPr>
              <p14:xfrm>
                <a:off x="9049124" y="2321902"/>
                <a:ext cx="28800" cy="3960"/>
              </p14:xfrm>
            </p:contentPart>
          </mc:Choice>
          <mc:Fallback>
            <p:pic>
              <p:nvPicPr>
                <p:cNvPr id="39" name="Freihand 38">
                  <a:extLst>
                    <a:ext uri="{FF2B5EF4-FFF2-40B4-BE49-F238E27FC236}">
                      <a16:creationId xmlns:a16="http://schemas.microsoft.com/office/drawing/2014/main" id="{A8BA08E1-D2A6-86FF-3EE7-8B2B4B636CAF}"/>
                    </a:ext>
                  </a:extLst>
                </p:cNvPr>
                <p:cNvPicPr/>
                <p:nvPr/>
              </p:nvPicPr>
              <p:blipFill>
                <a:blip r:embed="rId53"/>
                <a:stretch>
                  <a:fillRect/>
                </a:stretch>
              </p:blipFill>
              <p:spPr>
                <a:xfrm>
                  <a:off x="9040484" y="2312902"/>
                  <a:ext cx="46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1784FA9-28CC-9BA8-F80E-EACDFC42A1D2}"/>
                    </a:ext>
                  </a:extLst>
                </p14:cNvPr>
                <p14:cNvContentPartPr/>
                <p14:nvPr/>
              </p14:nvContentPartPr>
              <p14:xfrm>
                <a:off x="9417764" y="2377702"/>
                <a:ext cx="562680" cy="329400"/>
              </p14:xfrm>
            </p:contentPart>
          </mc:Choice>
          <mc:Fallback>
            <p:pic>
              <p:nvPicPr>
                <p:cNvPr id="40" name="Freihand 39">
                  <a:extLst>
                    <a:ext uri="{FF2B5EF4-FFF2-40B4-BE49-F238E27FC236}">
                      <a16:creationId xmlns:a16="http://schemas.microsoft.com/office/drawing/2014/main" id="{11784FA9-28CC-9BA8-F80E-EACDFC42A1D2}"/>
                    </a:ext>
                  </a:extLst>
                </p:cNvPr>
                <p:cNvPicPr/>
                <p:nvPr/>
              </p:nvPicPr>
              <p:blipFill>
                <a:blip r:embed="rId64"/>
                <a:stretch>
                  <a:fillRect/>
                </a:stretch>
              </p:blipFill>
              <p:spPr>
                <a:xfrm>
                  <a:off x="9409124" y="2368702"/>
                  <a:ext cx="5803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5D5C24A-7D62-7E4D-D145-B6C7F141E7ED}"/>
                    </a:ext>
                  </a:extLst>
                </p14:cNvPr>
                <p14:cNvContentPartPr/>
                <p14:nvPr/>
              </p14:nvContentPartPr>
              <p14:xfrm>
                <a:off x="10057124" y="2328022"/>
                <a:ext cx="79920" cy="85320"/>
              </p14:xfrm>
            </p:contentPart>
          </mc:Choice>
          <mc:Fallback>
            <p:pic>
              <p:nvPicPr>
                <p:cNvPr id="41" name="Freihand 40">
                  <a:extLst>
                    <a:ext uri="{FF2B5EF4-FFF2-40B4-BE49-F238E27FC236}">
                      <a16:creationId xmlns:a16="http://schemas.microsoft.com/office/drawing/2014/main" id="{55D5C24A-7D62-7E4D-D145-B6C7F141E7ED}"/>
                    </a:ext>
                  </a:extLst>
                </p:cNvPr>
                <p:cNvPicPr/>
                <p:nvPr/>
              </p:nvPicPr>
              <p:blipFill>
                <a:blip r:embed="rId66"/>
                <a:stretch>
                  <a:fillRect/>
                </a:stretch>
              </p:blipFill>
              <p:spPr>
                <a:xfrm>
                  <a:off x="10048484" y="2319022"/>
                  <a:ext cx="97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8D5AB1E-2E20-71AA-23EE-71CC26A1A81D}"/>
                    </a:ext>
                  </a:extLst>
                </p14:cNvPr>
                <p14:cNvContentPartPr/>
                <p14:nvPr/>
              </p14:nvContentPartPr>
              <p14:xfrm>
                <a:off x="10198244" y="2294902"/>
                <a:ext cx="109440" cy="99000"/>
              </p14:xfrm>
            </p:contentPart>
          </mc:Choice>
          <mc:Fallback>
            <p:pic>
              <p:nvPicPr>
                <p:cNvPr id="42" name="Freihand 41">
                  <a:extLst>
                    <a:ext uri="{FF2B5EF4-FFF2-40B4-BE49-F238E27FC236}">
                      <a16:creationId xmlns:a16="http://schemas.microsoft.com/office/drawing/2014/main" id="{38D5AB1E-2E20-71AA-23EE-71CC26A1A81D}"/>
                    </a:ext>
                  </a:extLst>
                </p:cNvPr>
                <p:cNvPicPr/>
                <p:nvPr/>
              </p:nvPicPr>
              <p:blipFill>
                <a:blip r:embed="rId68"/>
                <a:stretch>
                  <a:fillRect/>
                </a:stretch>
              </p:blipFill>
              <p:spPr>
                <a:xfrm>
                  <a:off x="10189604" y="2286262"/>
                  <a:ext cx="127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68648B4-0609-C165-64C1-B7D1E510AA7F}"/>
                    </a:ext>
                  </a:extLst>
                </p14:cNvPr>
                <p14:cNvContentPartPr/>
                <p14:nvPr/>
              </p14:nvContentPartPr>
              <p14:xfrm>
                <a:off x="10335404" y="2290942"/>
                <a:ext cx="111600" cy="91800"/>
              </p14:xfrm>
            </p:contentPart>
          </mc:Choice>
          <mc:Fallback>
            <p:pic>
              <p:nvPicPr>
                <p:cNvPr id="43" name="Freihand 42">
                  <a:extLst>
                    <a:ext uri="{FF2B5EF4-FFF2-40B4-BE49-F238E27FC236}">
                      <a16:creationId xmlns:a16="http://schemas.microsoft.com/office/drawing/2014/main" id="{968648B4-0609-C165-64C1-B7D1E510AA7F}"/>
                    </a:ext>
                  </a:extLst>
                </p:cNvPr>
                <p:cNvPicPr/>
                <p:nvPr/>
              </p:nvPicPr>
              <p:blipFill>
                <a:blip r:embed="rId70"/>
                <a:stretch>
                  <a:fillRect/>
                </a:stretch>
              </p:blipFill>
              <p:spPr>
                <a:xfrm>
                  <a:off x="10326764" y="2282302"/>
                  <a:ext cx="129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CA914C23-7F5D-EFED-6337-5E6629C9C3FD}"/>
                    </a:ext>
                  </a:extLst>
                </p14:cNvPr>
                <p14:cNvContentPartPr/>
                <p14:nvPr/>
              </p14:nvContentPartPr>
              <p14:xfrm>
                <a:off x="10455644" y="2294182"/>
                <a:ext cx="282600" cy="59400"/>
              </p14:xfrm>
            </p:contentPart>
          </mc:Choice>
          <mc:Fallback>
            <p:pic>
              <p:nvPicPr>
                <p:cNvPr id="44" name="Freihand 43">
                  <a:extLst>
                    <a:ext uri="{FF2B5EF4-FFF2-40B4-BE49-F238E27FC236}">
                      <a16:creationId xmlns:a16="http://schemas.microsoft.com/office/drawing/2014/main" id="{CA914C23-7F5D-EFED-6337-5E6629C9C3FD}"/>
                    </a:ext>
                  </a:extLst>
                </p:cNvPr>
                <p:cNvPicPr/>
                <p:nvPr/>
              </p:nvPicPr>
              <p:blipFill>
                <a:blip r:embed="rId72"/>
                <a:stretch>
                  <a:fillRect/>
                </a:stretch>
              </p:blipFill>
              <p:spPr>
                <a:xfrm>
                  <a:off x="10447004" y="2285182"/>
                  <a:ext cx="300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68148F78-A4A3-CB9D-09AB-963289EDED96}"/>
                    </a:ext>
                  </a:extLst>
                </p14:cNvPr>
                <p14:cNvContentPartPr/>
                <p14:nvPr/>
              </p14:nvContentPartPr>
              <p14:xfrm>
                <a:off x="10827884" y="2071702"/>
                <a:ext cx="26640" cy="295920"/>
              </p14:xfrm>
            </p:contentPart>
          </mc:Choice>
          <mc:Fallback>
            <p:pic>
              <p:nvPicPr>
                <p:cNvPr id="45" name="Freihand 44">
                  <a:extLst>
                    <a:ext uri="{FF2B5EF4-FFF2-40B4-BE49-F238E27FC236}">
                      <a16:creationId xmlns:a16="http://schemas.microsoft.com/office/drawing/2014/main" id="{68148F78-A4A3-CB9D-09AB-963289EDED96}"/>
                    </a:ext>
                  </a:extLst>
                </p:cNvPr>
                <p:cNvPicPr/>
                <p:nvPr/>
              </p:nvPicPr>
              <p:blipFill>
                <a:blip r:embed="rId74"/>
                <a:stretch>
                  <a:fillRect/>
                </a:stretch>
              </p:blipFill>
              <p:spPr>
                <a:xfrm>
                  <a:off x="10818884" y="2062702"/>
                  <a:ext cx="442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E031DD8-EFB1-E287-A702-8C59A087F2B8}"/>
                    </a:ext>
                  </a:extLst>
                </p14:cNvPr>
                <p14:cNvContentPartPr/>
                <p14:nvPr/>
              </p14:nvContentPartPr>
              <p14:xfrm>
                <a:off x="7705964" y="2084302"/>
                <a:ext cx="2787840" cy="411480"/>
              </p14:xfrm>
            </p:contentPart>
          </mc:Choice>
          <mc:Fallback>
            <p:pic>
              <p:nvPicPr>
                <p:cNvPr id="47" name="Freihand 46">
                  <a:extLst>
                    <a:ext uri="{FF2B5EF4-FFF2-40B4-BE49-F238E27FC236}">
                      <a16:creationId xmlns:a16="http://schemas.microsoft.com/office/drawing/2014/main" id="{AE031DD8-EFB1-E287-A702-8C59A087F2B8}"/>
                    </a:ext>
                  </a:extLst>
                </p:cNvPr>
                <p:cNvPicPr/>
                <p:nvPr/>
              </p:nvPicPr>
              <p:blipFill>
                <a:blip r:embed="rId76"/>
                <a:stretch>
                  <a:fillRect/>
                </a:stretch>
              </p:blipFill>
              <p:spPr>
                <a:xfrm>
                  <a:off x="7697324" y="2075302"/>
                  <a:ext cx="28054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A3ABF8BF-7029-F3AA-0679-AA7E56B557F7}"/>
                    </a:ext>
                  </a:extLst>
                </p14:cNvPr>
                <p14:cNvContentPartPr/>
                <p14:nvPr/>
              </p14:nvContentPartPr>
              <p14:xfrm>
                <a:off x="7451444" y="2611702"/>
                <a:ext cx="1979640" cy="351360"/>
              </p14:xfrm>
            </p:contentPart>
          </mc:Choice>
          <mc:Fallback>
            <p:pic>
              <p:nvPicPr>
                <p:cNvPr id="48" name="Freihand 47">
                  <a:extLst>
                    <a:ext uri="{FF2B5EF4-FFF2-40B4-BE49-F238E27FC236}">
                      <a16:creationId xmlns:a16="http://schemas.microsoft.com/office/drawing/2014/main" id="{A3ABF8BF-7029-F3AA-0679-AA7E56B557F7}"/>
                    </a:ext>
                  </a:extLst>
                </p:cNvPr>
                <p:cNvPicPr/>
                <p:nvPr/>
              </p:nvPicPr>
              <p:blipFill>
                <a:blip r:embed="rId78"/>
                <a:stretch>
                  <a:fillRect/>
                </a:stretch>
              </p:blipFill>
              <p:spPr>
                <a:xfrm>
                  <a:off x="7442804" y="2603062"/>
                  <a:ext cx="1997280" cy="369000"/>
                </a:xfrm>
                <a:prstGeom prst="rect">
                  <a:avLst/>
                </a:prstGeom>
              </p:spPr>
            </p:pic>
          </mc:Fallback>
        </mc:AlternateContent>
      </p:grpSp>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95FD8813-2954-E7BE-1386-6FDC88FBCDE2}"/>
              </a:ext>
            </a:extLst>
          </p:cNvPr>
          <p:cNvGrpSpPr/>
          <p:nvPr/>
        </p:nvGrpSpPr>
        <p:grpSpPr>
          <a:xfrm>
            <a:off x="9681284" y="967942"/>
            <a:ext cx="331200" cy="246960"/>
            <a:chOff x="9681284" y="967942"/>
            <a:chExt cx="331200" cy="24696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CE89237-AFD6-8D00-0A00-9B5D1E3A707D}"/>
                    </a:ext>
                  </a:extLst>
                </p14:cNvPr>
                <p14:cNvContentPartPr/>
                <p14:nvPr/>
              </p14:nvContentPartPr>
              <p14:xfrm>
                <a:off x="9681284" y="967942"/>
                <a:ext cx="207000" cy="246960"/>
              </p14:xfrm>
            </p:contentPart>
          </mc:Choice>
          <mc:Fallback>
            <p:pic>
              <p:nvPicPr>
                <p:cNvPr id="2" name="Freihand 1">
                  <a:extLst>
                    <a:ext uri="{FF2B5EF4-FFF2-40B4-BE49-F238E27FC236}">
                      <a16:creationId xmlns:a16="http://schemas.microsoft.com/office/drawing/2014/main" id="{8CE89237-AFD6-8D00-0A00-9B5D1E3A707D}"/>
                    </a:ext>
                  </a:extLst>
                </p:cNvPr>
                <p:cNvPicPr/>
                <p:nvPr/>
              </p:nvPicPr>
              <p:blipFill>
                <a:blip r:embed="rId3"/>
                <a:stretch>
                  <a:fillRect/>
                </a:stretch>
              </p:blipFill>
              <p:spPr>
                <a:xfrm>
                  <a:off x="9672284" y="958942"/>
                  <a:ext cx="224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56919949-E8B1-2772-6721-1C0167976BA6}"/>
                    </a:ext>
                  </a:extLst>
                </p14:cNvPr>
                <p14:cNvContentPartPr/>
                <p14:nvPr/>
              </p14:nvContentPartPr>
              <p14:xfrm>
                <a:off x="9999164" y="1186822"/>
                <a:ext cx="13320" cy="11880"/>
              </p14:xfrm>
            </p:contentPart>
          </mc:Choice>
          <mc:Fallback>
            <p:pic>
              <p:nvPicPr>
                <p:cNvPr id="6" name="Freihand 5">
                  <a:extLst>
                    <a:ext uri="{FF2B5EF4-FFF2-40B4-BE49-F238E27FC236}">
                      <a16:creationId xmlns:a16="http://schemas.microsoft.com/office/drawing/2014/main" id="{56919949-E8B1-2772-6721-1C0167976BA6}"/>
                    </a:ext>
                  </a:extLst>
                </p:cNvPr>
                <p:cNvPicPr/>
                <p:nvPr/>
              </p:nvPicPr>
              <p:blipFill>
                <a:blip r:embed="rId5"/>
                <a:stretch>
                  <a:fillRect/>
                </a:stretch>
              </p:blipFill>
              <p:spPr>
                <a:xfrm>
                  <a:off x="9990164" y="1177822"/>
                  <a:ext cx="30960" cy="29520"/>
                </a:xfrm>
                <a:prstGeom prst="rect">
                  <a:avLst/>
                </a:prstGeom>
              </p:spPr>
            </p:pic>
          </mc:Fallback>
        </mc:AlternateContent>
      </p:grpSp>
      <p:grpSp>
        <p:nvGrpSpPr>
          <p:cNvPr id="14" name="Gruppieren 13">
            <a:extLst>
              <a:ext uri="{FF2B5EF4-FFF2-40B4-BE49-F238E27FC236}">
                <a16:creationId xmlns:a16="http://schemas.microsoft.com/office/drawing/2014/main" id="{6069D8EB-F908-3929-7A7C-F9578C8BC277}"/>
              </a:ext>
            </a:extLst>
          </p:cNvPr>
          <p:cNvGrpSpPr/>
          <p:nvPr/>
        </p:nvGrpSpPr>
        <p:grpSpPr>
          <a:xfrm>
            <a:off x="9757244" y="1396702"/>
            <a:ext cx="264600" cy="185760"/>
            <a:chOff x="9757244" y="1396702"/>
            <a:chExt cx="264600" cy="18576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EB78D8D-19D3-5B92-FC72-E8841CB08851}"/>
                    </a:ext>
                  </a:extLst>
                </p14:cNvPr>
                <p14:cNvContentPartPr/>
                <p14:nvPr/>
              </p14:nvContentPartPr>
              <p14:xfrm>
                <a:off x="9757244" y="1396702"/>
                <a:ext cx="111240" cy="185760"/>
              </p14:xfrm>
            </p:contentPart>
          </mc:Choice>
          <mc:Fallback>
            <p:pic>
              <p:nvPicPr>
                <p:cNvPr id="4" name="Freihand 3">
                  <a:extLst>
                    <a:ext uri="{FF2B5EF4-FFF2-40B4-BE49-F238E27FC236}">
                      <a16:creationId xmlns:a16="http://schemas.microsoft.com/office/drawing/2014/main" id="{1EB78D8D-19D3-5B92-FC72-E8841CB08851}"/>
                    </a:ext>
                  </a:extLst>
                </p:cNvPr>
                <p:cNvPicPr/>
                <p:nvPr/>
              </p:nvPicPr>
              <p:blipFill>
                <a:blip r:embed="rId7"/>
                <a:stretch>
                  <a:fillRect/>
                </a:stretch>
              </p:blipFill>
              <p:spPr>
                <a:xfrm>
                  <a:off x="9748604" y="1388062"/>
                  <a:ext cx="128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22B4F38-D090-7162-2105-4511D7A15735}"/>
                    </a:ext>
                  </a:extLst>
                </p14:cNvPr>
                <p14:cNvContentPartPr/>
                <p14:nvPr/>
              </p14:nvContentPartPr>
              <p14:xfrm>
                <a:off x="9990164" y="1505782"/>
                <a:ext cx="31680" cy="31680"/>
              </p14:xfrm>
            </p:contentPart>
          </mc:Choice>
          <mc:Fallback>
            <p:pic>
              <p:nvPicPr>
                <p:cNvPr id="7" name="Freihand 6">
                  <a:extLst>
                    <a:ext uri="{FF2B5EF4-FFF2-40B4-BE49-F238E27FC236}">
                      <a16:creationId xmlns:a16="http://schemas.microsoft.com/office/drawing/2014/main" id="{122B4F38-D090-7162-2105-4511D7A15735}"/>
                    </a:ext>
                  </a:extLst>
                </p:cNvPr>
                <p:cNvPicPr/>
                <p:nvPr/>
              </p:nvPicPr>
              <p:blipFill>
                <a:blip r:embed="rId9"/>
                <a:stretch>
                  <a:fillRect/>
                </a:stretch>
              </p:blipFill>
              <p:spPr>
                <a:xfrm>
                  <a:off x="9981524" y="1496782"/>
                  <a:ext cx="49320" cy="49320"/>
                </a:xfrm>
                <a:prstGeom prst="rect">
                  <a:avLst/>
                </a:prstGeom>
              </p:spPr>
            </p:pic>
          </mc:Fallback>
        </mc:AlternateContent>
      </p:grpSp>
      <p:grpSp>
        <p:nvGrpSpPr>
          <p:cNvPr id="29" name="Gruppieren 28">
            <a:extLst>
              <a:ext uri="{FF2B5EF4-FFF2-40B4-BE49-F238E27FC236}">
                <a16:creationId xmlns:a16="http://schemas.microsoft.com/office/drawing/2014/main" id="{D799FA37-ECF3-A8BC-4927-E31C92593F62}"/>
              </a:ext>
            </a:extLst>
          </p:cNvPr>
          <p:cNvGrpSpPr/>
          <p:nvPr/>
        </p:nvGrpSpPr>
        <p:grpSpPr>
          <a:xfrm>
            <a:off x="9292124" y="445222"/>
            <a:ext cx="1291320" cy="292320"/>
            <a:chOff x="9292124" y="445222"/>
            <a:chExt cx="1291320" cy="292320"/>
          </a:xfrm>
        </p:grpSpPr>
        <mc:AlternateContent xmlns:mc="http://schemas.openxmlformats.org/markup-compatibility/2006">
          <mc:Choice xmlns:p14="http://schemas.microsoft.com/office/powerpoint/2010/main" Requires="p14">
            <p:contentPart p14:bwMode="auto" r:id="rId10">
              <p14:nvContentPartPr>
                <p14:cNvPr id="16" name="Freihand 15">
                  <a:extLst>
                    <a:ext uri="{FF2B5EF4-FFF2-40B4-BE49-F238E27FC236}">
                      <a16:creationId xmlns:a16="http://schemas.microsoft.com/office/drawing/2014/main" id="{DCAF4629-787A-05FF-8469-B62068F996A1}"/>
                    </a:ext>
                  </a:extLst>
                </p14:cNvPr>
                <p14:cNvContentPartPr/>
                <p14:nvPr/>
              </p14:nvContentPartPr>
              <p14:xfrm>
                <a:off x="9298244" y="506062"/>
                <a:ext cx="18000" cy="155160"/>
              </p14:xfrm>
            </p:contentPart>
          </mc:Choice>
          <mc:Fallback>
            <p:pic>
              <p:nvPicPr>
                <p:cNvPr id="16" name="Freihand 15">
                  <a:extLst>
                    <a:ext uri="{FF2B5EF4-FFF2-40B4-BE49-F238E27FC236}">
                      <a16:creationId xmlns:a16="http://schemas.microsoft.com/office/drawing/2014/main" id="{DCAF4629-787A-05FF-8469-B62068F996A1}"/>
                    </a:ext>
                  </a:extLst>
                </p:cNvPr>
                <p:cNvPicPr/>
                <p:nvPr/>
              </p:nvPicPr>
              <p:blipFill>
                <a:blip r:embed="rId11"/>
                <a:stretch>
                  <a:fillRect/>
                </a:stretch>
              </p:blipFill>
              <p:spPr>
                <a:xfrm>
                  <a:off x="9289604" y="497422"/>
                  <a:ext cx="35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6A10AF80-215D-A68A-8C10-81404AAB2323}"/>
                    </a:ext>
                  </a:extLst>
                </p14:cNvPr>
                <p14:cNvContentPartPr/>
                <p14:nvPr/>
              </p14:nvContentPartPr>
              <p14:xfrm>
                <a:off x="9292124" y="456742"/>
                <a:ext cx="146520" cy="128160"/>
              </p14:xfrm>
            </p:contentPart>
          </mc:Choice>
          <mc:Fallback>
            <p:pic>
              <p:nvPicPr>
                <p:cNvPr id="17" name="Freihand 16">
                  <a:extLst>
                    <a:ext uri="{FF2B5EF4-FFF2-40B4-BE49-F238E27FC236}">
                      <a16:creationId xmlns:a16="http://schemas.microsoft.com/office/drawing/2014/main" id="{6A10AF80-215D-A68A-8C10-81404AAB2323}"/>
                    </a:ext>
                  </a:extLst>
                </p:cNvPr>
                <p:cNvPicPr/>
                <p:nvPr/>
              </p:nvPicPr>
              <p:blipFill>
                <a:blip r:embed="rId13"/>
                <a:stretch>
                  <a:fillRect/>
                </a:stretch>
              </p:blipFill>
              <p:spPr>
                <a:xfrm>
                  <a:off x="9283484" y="447742"/>
                  <a:ext cx="16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4AA5F83A-63D0-A0D8-5FBD-45559A30DE3E}"/>
                    </a:ext>
                  </a:extLst>
                </p14:cNvPr>
                <p14:cNvContentPartPr/>
                <p14:nvPr/>
              </p14:nvContentPartPr>
              <p14:xfrm>
                <a:off x="9339644" y="485542"/>
                <a:ext cx="318240" cy="208080"/>
              </p14:xfrm>
            </p:contentPart>
          </mc:Choice>
          <mc:Fallback>
            <p:pic>
              <p:nvPicPr>
                <p:cNvPr id="18" name="Freihand 17">
                  <a:extLst>
                    <a:ext uri="{FF2B5EF4-FFF2-40B4-BE49-F238E27FC236}">
                      <a16:creationId xmlns:a16="http://schemas.microsoft.com/office/drawing/2014/main" id="{4AA5F83A-63D0-A0D8-5FBD-45559A30DE3E}"/>
                    </a:ext>
                  </a:extLst>
                </p:cNvPr>
                <p:cNvPicPr/>
                <p:nvPr/>
              </p:nvPicPr>
              <p:blipFill>
                <a:blip r:embed="rId15"/>
                <a:stretch>
                  <a:fillRect/>
                </a:stretch>
              </p:blipFill>
              <p:spPr>
                <a:xfrm>
                  <a:off x="9331004" y="476542"/>
                  <a:ext cx="335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8BB1E26C-DBD6-6FDD-6A47-6E2E4AC77007}"/>
                    </a:ext>
                  </a:extLst>
                </p14:cNvPr>
                <p14:cNvContentPartPr/>
                <p14:nvPr/>
              </p14:nvContentPartPr>
              <p14:xfrm>
                <a:off x="9669044" y="562942"/>
                <a:ext cx="113760" cy="105840"/>
              </p14:xfrm>
            </p:contentPart>
          </mc:Choice>
          <mc:Fallback>
            <p:pic>
              <p:nvPicPr>
                <p:cNvPr id="19" name="Freihand 18">
                  <a:extLst>
                    <a:ext uri="{FF2B5EF4-FFF2-40B4-BE49-F238E27FC236}">
                      <a16:creationId xmlns:a16="http://schemas.microsoft.com/office/drawing/2014/main" id="{8BB1E26C-DBD6-6FDD-6A47-6E2E4AC77007}"/>
                    </a:ext>
                  </a:extLst>
                </p:cNvPr>
                <p:cNvPicPr/>
                <p:nvPr/>
              </p:nvPicPr>
              <p:blipFill>
                <a:blip r:embed="rId17"/>
                <a:stretch>
                  <a:fillRect/>
                </a:stretch>
              </p:blipFill>
              <p:spPr>
                <a:xfrm>
                  <a:off x="9660404" y="554302"/>
                  <a:ext cx="13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B6E18A6F-44BF-F34B-C7E1-ADEA31AEDEBA}"/>
                    </a:ext>
                  </a:extLst>
                </p14:cNvPr>
                <p14:cNvContentPartPr/>
                <p14:nvPr/>
              </p14:nvContentPartPr>
              <p14:xfrm>
                <a:off x="9799004" y="445222"/>
                <a:ext cx="133560" cy="181080"/>
              </p14:xfrm>
            </p:contentPart>
          </mc:Choice>
          <mc:Fallback>
            <p:pic>
              <p:nvPicPr>
                <p:cNvPr id="20" name="Freihand 19">
                  <a:extLst>
                    <a:ext uri="{FF2B5EF4-FFF2-40B4-BE49-F238E27FC236}">
                      <a16:creationId xmlns:a16="http://schemas.microsoft.com/office/drawing/2014/main" id="{B6E18A6F-44BF-F34B-C7E1-ADEA31AEDEBA}"/>
                    </a:ext>
                  </a:extLst>
                </p:cNvPr>
                <p:cNvPicPr/>
                <p:nvPr/>
              </p:nvPicPr>
              <p:blipFill>
                <a:blip r:embed="rId19"/>
                <a:stretch>
                  <a:fillRect/>
                </a:stretch>
              </p:blipFill>
              <p:spPr>
                <a:xfrm>
                  <a:off x="9790364" y="436222"/>
                  <a:ext cx="151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E978B4BA-D07A-94EE-D371-621F1130D52F}"/>
                    </a:ext>
                  </a:extLst>
                </p14:cNvPr>
                <p14:cNvContentPartPr/>
                <p14:nvPr/>
              </p14:nvContentPartPr>
              <p14:xfrm>
                <a:off x="10002764" y="542062"/>
                <a:ext cx="148320" cy="114840"/>
              </p14:xfrm>
            </p:contentPart>
          </mc:Choice>
          <mc:Fallback>
            <p:pic>
              <p:nvPicPr>
                <p:cNvPr id="21" name="Freihand 20">
                  <a:extLst>
                    <a:ext uri="{FF2B5EF4-FFF2-40B4-BE49-F238E27FC236}">
                      <a16:creationId xmlns:a16="http://schemas.microsoft.com/office/drawing/2014/main" id="{E978B4BA-D07A-94EE-D371-621F1130D52F}"/>
                    </a:ext>
                  </a:extLst>
                </p:cNvPr>
                <p:cNvPicPr/>
                <p:nvPr/>
              </p:nvPicPr>
              <p:blipFill>
                <a:blip r:embed="rId21"/>
                <a:stretch>
                  <a:fillRect/>
                </a:stretch>
              </p:blipFill>
              <p:spPr>
                <a:xfrm>
                  <a:off x="9993764" y="533422"/>
                  <a:ext cx="165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29A21677-49CA-608A-17FF-375E59527D9C}"/>
                    </a:ext>
                  </a:extLst>
                </p14:cNvPr>
                <p14:cNvContentPartPr/>
                <p14:nvPr/>
              </p14:nvContentPartPr>
              <p14:xfrm>
                <a:off x="10148204" y="486262"/>
                <a:ext cx="32400" cy="14400"/>
              </p14:xfrm>
            </p:contentPart>
          </mc:Choice>
          <mc:Fallback>
            <p:pic>
              <p:nvPicPr>
                <p:cNvPr id="22" name="Freihand 21">
                  <a:extLst>
                    <a:ext uri="{FF2B5EF4-FFF2-40B4-BE49-F238E27FC236}">
                      <a16:creationId xmlns:a16="http://schemas.microsoft.com/office/drawing/2014/main" id="{29A21677-49CA-608A-17FF-375E59527D9C}"/>
                    </a:ext>
                  </a:extLst>
                </p:cNvPr>
                <p:cNvPicPr/>
                <p:nvPr/>
              </p:nvPicPr>
              <p:blipFill>
                <a:blip r:embed="rId23"/>
                <a:stretch>
                  <a:fillRect/>
                </a:stretch>
              </p:blipFill>
              <p:spPr>
                <a:xfrm>
                  <a:off x="10139204" y="477262"/>
                  <a:ext cx="50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BCD67440-7C30-DD5A-A6DC-95A451293ABB}"/>
                    </a:ext>
                  </a:extLst>
                </p14:cNvPr>
                <p14:cNvContentPartPr/>
                <p14:nvPr/>
              </p14:nvContentPartPr>
              <p14:xfrm>
                <a:off x="10210844" y="465382"/>
                <a:ext cx="372600" cy="272160"/>
              </p14:xfrm>
            </p:contentPart>
          </mc:Choice>
          <mc:Fallback>
            <p:pic>
              <p:nvPicPr>
                <p:cNvPr id="23" name="Freihand 22">
                  <a:extLst>
                    <a:ext uri="{FF2B5EF4-FFF2-40B4-BE49-F238E27FC236}">
                      <a16:creationId xmlns:a16="http://schemas.microsoft.com/office/drawing/2014/main" id="{BCD67440-7C30-DD5A-A6DC-95A451293ABB}"/>
                    </a:ext>
                  </a:extLst>
                </p:cNvPr>
                <p:cNvPicPr/>
                <p:nvPr/>
              </p:nvPicPr>
              <p:blipFill>
                <a:blip r:embed="rId25"/>
                <a:stretch>
                  <a:fillRect/>
                </a:stretch>
              </p:blipFill>
              <p:spPr>
                <a:xfrm>
                  <a:off x="10202204" y="456742"/>
                  <a:ext cx="390240" cy="289800"/>
                </a:xfrm>
                <a:prstGeom prst="rect">
                  <a:avLst/>
                </a:prstGeom>
              </p:spPr>
            </p:pic>
          </mc:Fallback>
        </mc:AlternateContent>
      </p:grpSp>
      <p:grpSp>
        <p:nvGrpSpPr>
          <p:cNvPr id="28" name="Gruppieren 27">
            <a:extLst>
              <a:ext uri="{FF2B5EF4-FFF2-40B4-BE49-F238E27FC236}">
                <a16:creationId xmlns:a16="http://schemas.microsoft.com/office/drawing/2014/main" id="{FB6260F6-A69E-D3C5-D3F8-8947D25B0A21}"/>
              </a:ext>
            </a:extLst>
          </p:cNvPr>
          <p:cNvGrpSpPr/>
          <p:nvPr/>
        </p:nvGrpSpPr>
        <p:grpSpPr>
          <a:xfrm>
            <a:off x="10845524" y="392662"/>
            <a:ext cx="589680" cy="217800"/>
            <a:chOff x="10845524" y="392662"/>
            <a:chExt cx="589680" cy="217800"/>
          </a:xfrm>
        </p:grpSpPr>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24C23EA2-03EB-2D0F-3C4C-FC901B15BC43}"/>
                    </a:ext>
                  </a:extLst>
                </p14:cNvPr>
                <p14:cNvContentPartPr/>
                <p14:nvPr/>
              </p14:nvContentPartPr>
              <p14:xfrm>
                <a:off x="10845524" y="500662"/>
                <a:ext cx="108000" cy="109800"/>
              </p14:xfrm>
            </p:contentPart>
          </mc:Choice>
          <mc:Fallback>
            <p:pic>
              <p:nvPicPr>
                <p:cNvPr id="24" name="Freihand 23">
                  <a:extLst>
                    <a:ext uri="{FF2B5EF4-FFF2-40B4-BE49-F238E27FC236}">
                      <a16:creationId xmlns:a16="http://schemas.microsoft.com/office/drawing/2014/main" id="{24C23EA2-03EB-2D0F-3C4C-FC901B15BC43}"/>
                    </a:ext>
                  </a:extLst>
                </p:cNvPr>
                <p:cNvPicPr/>
                <p:nvPr/>
              </p:nvPicPr>
              <p:blipFill>
                <a:blip r:embed="rId27"/>
                <a:stretch>
                  <a:fillRect/>
                </a:stretch>
              </p:blipFill>
              <p:spPr>
                <a:xfrm>
                  <a:off x="10836884" y="492022"/>
                  <a:ext cx="12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B82553DA-84DF-CC04-B727-BCF698888AB4}"/>
                    </a:ext>
                  </a:extLst>
                </p14:cNvPr>
                <p14:cNvContentPartPr/>
                <p14:nvPr/>
              </p14:nvContentPartPr>
              <p14:xfrm>
                <a:off x="10853444" y="524782"/>
                <a:ext cx="281520" cy="73080"/>
              </p14:xfrm>
            </p:contentPart>
          </mc:Choice>
          <mc:Fallback>
            <p:pic>
              <p:nvPicPr>
                <p:cNvPr id="25" name="Freihand 24">
                  <a:extLst>
                    <a:ext uri="{FF2B5EF4-FFF2-40B4-BE49-F238E27FC236}">
                      <a16:creationId xmlns:a16="http://schemas.microsoft.com/office/drawing/2014/main" id="{B82553DA-84DF-CC04-B727-BCF698888AB4}"/>
                    </a:ext>
                  </a:extLst>
                </p:cNvPr>
                <p:cNvPicPr/>
                <p:nvPr/>
              </p:nvPicPr>
              <p:blipFill>
                <a:blip r:embed="rId29"/>
                <a:stretch>
                  <a:fillRect/>
                </a:stretch>
              </p:blipFill>
              <p:spPr>
                <a:xfrm>
                  <a:off x="10844804" y="516142"/>
                  <a:ext cx="299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909B0810-AA65-A0BE-84B0-56B32A9004D4}"/>
                    </a:ext>
                  </a:extLst>
                </p14:cNvPr>
                <p14:cNvContentPartPr/>
                <p14:nvPr/>
              </p14:nvContentPartPr>
              <p14:xfrm>
                <a:off x="11242244" y="445942"/>
                <a:ext cx="17280" cy="87480"/>
              </p14:xfrm>
            </p:contentPart>
          </mc:Choice>
          <mc:Fallback>
            <p:pic>
              <p:nvPicPr>
                <p:cNvPr id="26" name="Freihand 25">
                  <a:extLst>
                    <a:ext uri="{FF2B5EF4-FFF2-40B4-BE49-F238E27FC236}">
                      <a16:creationId xmlns:a16="http://schemas.microsoft.com/office/drawing/2014/main" id="{909B0810-AA65-A0BE-84B0-56B32A9004D4}"/>
                    </a:ext>
                  </a:extLst>
                </p:cNvPr>
                <p:cNvPicPr/>
                <p:nvPr/>
              </p:nvPicPr>
              <p:blipFill>
                <a:blip r:embed="rId31"/>
                <a:stretch>
                  <a:fillRect/>
                </a:stretch>
              </p:blipFill>
              <p:spPr>
                <a:xfrm>
                  <a:off x="11233244" y="436942"/>
                  <a:ext cx="34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E3ADD1E7-0A94-DC3D-10ED-05689A58CD43}"/>
                    </a:ext>
                  </a:extLst>
                </p14:cNvPr>
                <p14:cNvContentPartPr/>
                <p14:nvPr/>
              </p14:nvContentPartPr>
              <p14:xfrm>
                <a:off x="11170244" y="392662"/>
                <a:ext cx="264960" cy="203760"/>
              </p14:xfrm>
            </p:contentPart>
          </mc:Choice>
          <mc:Fallback>
            <p:pic>
              <p:nvPicPr>
                <p:cNvPr id="27" name="Freihand 26">
                  <a:extLst>
                    <a:ext uri="{FF2B5EF4-FFF2-40B4-BE49-F238E27FC236}">
                      <a16:creationId xmlns:a16="http://schemas.microsoft.com/office/drawing/2014/main" id="{E3ADD1E7-0A94-DC3D-10ED-05689A58CD43}"/>
                    </a:ext>
                  </a:extLst>
                </p:cNvPr>
                <p:cNvPicPr/>
                <p:nvPr/>
              </p:nvPicPr>
              <p:blipFill>
                <a:blip r:embed="rId33"/>
                <a:stretch>
                  <a:fillRect/>
                </a:stretch>
              </p:blipFill>
              <p:spPr>
                <a:xfrm>
                  <a:off x="11161604" y="383662"/>
                  <a:ext cx="282600" cy="221400"/>
                </a:xfrm>
                <a:prstGeom prst="rect">
                  <a:avLst/>
                </a:prstGeom>
              </p:spPr>
            </p:pic>
          </mc:Fallback>
        </mc:AlternateContent>
      </p:grpSp>
      <p:grpSp>
        <p:nvGrpSpPr>
          <p:cNvPr id="38" name="Gruppieren 37">
            <a:extLst>
              <a:ext uri="{FF2B5EF4-FFF2-40B4-BE49-F238E27FC236}">
                <a16:creationId xmlns:a16="http://schemas.microsoft.com/office/drawing/2014/main" id="{8241340F-E0EB-7647-226C-E2BB1570DA65}"/>
              </a:ext>
            </a:extLst>
          </p:cNvPr>
          <p:cNvGrpSpPr/>
          <p:nvPr/>
        </p:nvGrpSpPr>
        <p:grpSpPr>
          <a:xfrm>
            <a:off x="10314884" y="937702"/>
            <a:ext cx="545400" cy="875880"/>
            <a:chOff x="10314884" y="937702"/>
            <a:chExt cx="545400" cy="875880"/>
          </a:xfrm>
        </p:grpSpPr>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EBDA38AF-516C-EEA0-A50A-C0525D88AF64}"/>
                    </a:ext>
                  </a:extLst>
                </p14:cNvPr>
                <p14:cNvContentPartPr/>
                <p14:nvPr/>
              </p14:nvContentPartPr>
              <p14:xfrm>
                <a:off x="10314884" y="937702"/>
                <a:ext cx="181800" cy="875880"/>
              </p14:xfrm>
            </p:contentPart>
          </mc:Choice>
          <mc:Fallback>
            <p:pic>
              <p:nvPicPr>
                <p:cNvPr id="30" name="Freihand 29">
                  <a:extLst>
                    <a:ext uri="{FF2B5EF4-FFF2-40B4-BE49-F238E27FC236}">
                      <a16:creationId xmlns:a16="http://schemas.microsoft.com/office/drawing/2014/main" id="{EBDA38AF-516C-EEA0-A50A-C0525D88AF64}"/>
                    </a:ext>
                  </a:extLst>
                </p:cNvPr>
                <p:cNvPicPr/>
                <p:nvPr/>
              </p:nvPicPr>
              <p:blipFill>
                <a:blip r:embed="rId35"/>
                <a:stretch>
                  <a:fillRect/>
                </a:stretch>
              </p:blipFill>
              <p:spPr>
                <a:xfrm>
                  <a:off x="10305884" y="929062"/>
                  <a:ext cx="199440" cy="893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6AE87F3D-8F3E-428B-B7B4-F999A08AE50D}"/>
                    </a:ext>
                  </a:extLst>
                </p14:cNvPr>
                <p14:cNvContentPartPr/>
                <p14:nvPr/>
              </p14:nvContentPartPr>
              <p14:xfrm>
                <a:off x="10586324" y="1330102"/>
                <a:ext cx="144720" cy="53640"/>
              </p14:xfrm>
            </p:contentPart>
          </mc:Choice>
          <mc:Fallback>
            <p:pic>
              <p:nvPicPr>
                <p:cNvPr id="31" name="Freihand 30">
                  <a:extLst>
                    <a:ext uri="{FF2B5EF4-FFF2-40B4-BE49-F238E27FC236}">
                      <a16:creationId xmlns:a16="http://schemas.microsoft.com/office/drawing/2014/main" id="{6AE87F3D-8F3E-428B-B7B4-F999A08AE50D}"/>
                    </a:ext>
                  </a:extLst>
                </p:cNvPr>
                <p:cNvPicPr/>
                <p:nvPr/>
              </p:nvPicPr>
              <p:blipFill>
                <a:blip r:embed="rId37"/>
                <a:stretch>
                  <a:fillRect/>
                </a:stretch>
              </p:blipFill>
              <p:spPr>
                <a:xfrm>
                  <a:off x="10577324" y="1321462"/>
                  <a:ext cx="162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89700E90-B6CF-1176-6797-E0F7EE07354B}"/>
                    </a:ext>
                  </a:extLst>
                </p14:cNvPr>
                <p14:cNvContentPartPr/>
                <p14:nvPr/>
              </p14:nvContentPartPr>
              <p14:xfrm>
                <a:off x="10598564" y="1249822"/>
                <a:ext cx="261720" cy="179640"/>
              </p14:xfrm>
            </p:contentPart>
          </mc:Choice>
          <mc:Fallback>
            <p:pic>
              <p:nvPicPr>
                <p:cNvPr id="32" name="Freihand 31">
                  <a:extLst>
                    <a:ext uri="{FF2B5EF4-FFF2-40B4-BE49-F238E27FC236}">
                      <a16:creationId xmlns:a16="http://schemas.microsoft.com/office/drawing/2014/main" id="{89700E90-B6CF-1176-6797-E0F7EE07354B}"/>
                    </a:ext>
                  </a:extLst>
                </p:cNvPr>
                <p:cNvPicPr/>
                <p:nvPr/>
              </p:nvPicPr>
              <p:blipFill>
                <a:blip r:embed="rId39"/>
                <a:stretch>
                  <a:fillRect/>
                </a:stretch>
              </p:blipFill>
              <p:spPr>
                <a:xfrm>
                  <a:off x="10589924" y="1241182"/>
                  <a:ext cx="279360" cy="197280"/>
                </a:xfrm>
                <a:prstGeom prst="rect">
                  <a:avLst/>
                </a:prstGeom>
              </p:spPr>
            </p:pic>
          </mc:Fallback>
        </mc:AlternateContent>
      </p:grpSp>
      <p:grpSp>
        <p:nvGrpSpPr>
          <p:cNvPr id="37" name="Gruppieren 36">
            <a:extLst>
              <a:ext uri="{FF2B5EF4-FFF2-40B4-BE49-F238E27FC236}">
                <a16:creationId xmlns:a16="http://schemas.microsoft.com/office/drawing/2014/main" id="{3CC84C26-6C29-3726-99F2-F5C7BD8F0DB4}"/>
              </a:ext>
            </a:extLst>
          </p:cNvPr>
          <p:cNvGrpSpPr/>
          <p:nvPr/>
        </p:nvGrpSpPr>
        <p:grpSpPr>
          <a:xfrm>
            <a:off x="11047484" y="1081342"/>
            <a:ext cx="745920" cy="271800"/>
            <a:chOff x="11047484" y="1081342"/>
            <a:chExt cx="745920" cy="271800"/>
          </a:xfrm>
        </p:grpSpPr>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6A07B3F7-7C68-613B-FDCC-8B60F234A21E}"/>
                    </a:ext>
                  </a:extLst>
                </p14:cNvPr>
                <p14:cNvContentPartPr/>
                <p14:nvPr/>
              </p14:nvContentPartPr>
              <p14:xfrm>
                <a:off x="11047484" y="1170982"/>
                <a:ext cx="166320" cy="182160"/>
              </p14:xfrm>
            </p:contentPart>
          </mc:Choice>
          <mc:Fallback>
            <p:pic>
              <p:nvPicPr>
                <p:cNvPr id="33" name="Freihand 32">
                  <a:extLst>
                    <a:ext uri="{FF2B5EF4-FFF2-40B4-BE49-F238E27FC236}">
                      <a16:creationId xmlns:a16="http://schemas.microsoft.com/office/drawing/2014/main" id="{6A07B3F7-7C68-613B-FDCC-8B60F234A21E}"/>
                    </a:ext>
                  </a:extLst>
                </p:cNvPr>
                <p:cNvPicPr/>
                <p:nvPr/>
              </p:nvPicPr>
              <p:blipFill>
                <a:blip r:embed="rId41"/>
                <a:stretch>
                  <a:fillRect/>
                </a:stretch>
              </p:blipFill>
              <p:spPr>
                <a:xfrm>
                  <a:off x="11038844" y="1162342"/>
                  <a:ext cx="183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DB40DE43-09F1-5788-4E0E-5B180C7D4B65}"/>
                    </a:ext>
                  </a:extLst>
                </p14:cNvPr>
                <p14:cNvContentPartPr/>
                <p14:nvPr/>
              </p14:nvContentPartPr>
              <p14:xfrm>
                <a:off x="11345204" y="1150822"/>
                <a:ext cx="42120" cy="172080"/>
              </p14:xfrm>
            </p:contentPart>
          </mc:Choice>
          <mc:Fallback>
            <p:pic>
              <p:nvPicPr>
                <p:cNvPr id="34" name="Freihand 33">
                  <a:extLst>
                    <a:ext uri="{FF2B5EF4-FFF2-40B4-BE49-F238E27FC236}">
                      <a16:creationId xmlns:a16="http://schemas.microsoft.com/office/drawing/2014/main" id="{DB40DE43-09F1-5788-4E0E-5B180C7D4B65}"/>
                    </a:ext>
                  </a:extLst>
                </p:cNvPr>
                <p:cNvPicPr/>
                <p:nvPr/>
              </p:nvPicPr>
              <p:blipFill>
                <a:blip r:embed="rId43"/>
                <a:stretch>
                  <a:fillRect/>
                </a:stretch>
              </p:blipFill>
              <p:spPr>
                <a:xfrm>
                  <a:off x="11336564" y="1141822"/>
                  <a:ext cx="59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2F902445-BFEF-A572-F760-701FFDB2A1E4}"/>
                    </a:ext>
                  </a:extLst>
                </p14:cNvPr>
                <p14:cNvContentPartPr/>
                <p14:nvPr/>
              </p14:nvContentPartPr>
              <p14:xfrm>
                <a:off x="11240084" y="1081342"/>
                <a:ext cx="553320" cy="203760"/>
              </p14:xfrm>
            </p:contentPart>
          </mc:Choice>
          <mc:Fallback>
            <p:pic>
              <p:nvPicPr>
                <p:cNvPr id="35" name="Freihand 34">
                  <a:extLst>
                    <a:ext uri="{FF2B5EF4-FFF2-40B4-BE49-F238E27FC236}">
                      <a16:creationId xmlns:a16="http://schemas.microsoft.com/office/drawing/2014/main" id="{2F902445-BFEF-A572-F760-701FFDB2A1E4}"/>
                    </a:ext>
                  </a:extLst>
                </p:cNvPr>
                <p:cNvPicPr/>
                <p:nvPr/>
              </p:nvPicPr>
              <p:blipFill>
                <a:blip r:embed="rId45"/>
                <a:stretch>
                  <a:fillRect/>
                </a:stretch>
              </p:blipFill>
              <p:spPr>
                <a:xfrm>
                  <a:off x="11231444" y="1072702"/>
                  <a:ext cx="570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12658E42-14B2-A333-C905-78BE8670B30C}"/>
                    </a:ext>
                  </a:extLst>
                </p14:cNvPr>
                <p14:cNvContentPartPr/>
                <p14:nvPr/>
              </p14:nvContentPartPr>
              <p14:xfrm>
                <a:off x="11705564" y="1239022"/>
                <a:ext cx="55080" cy="113400"/>
              </p14:xfrm>
            </p:contentPart>
          </mc:Choice>
          <mc:Fallback>
            <p:pic>
              <p:nvPicPr>
                <p:cNvPr id="36" name="Freihand 35">
                  <a:extLst>
                    <a:ext uri="{FF2B5EF4-FFF2-40B4-BE49-F238E27FC236}">
                      <a16:creationId xmlns:a16="http://schemas.microsoft.com/office/drawing/2014/main" id="{12658E42-14B2-A333-C905-78BE8670B30C}"/>
                    </a:ext>
                  </a:extLst>
                </p:cNvPr>
                <p:cNvPicPr/>
                <p:nvPr/>
              </p:nvPicPr>
              <p:blipFill>
                <a:blip r:embed="rId47"/>
                <a:stretch>
                  <a:fillRect/>
                </a:stretch>
              </p:blipFill>
              <p:spPr>
                <a:xfrm>
                  <a:off x="11696564" y="1230022"/>
                  <a:ext cx="7272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4D0B05D3-1AB9-FBB3-C8ED-FEEA65A6A72F}"/>
                  </a:ext>
                </a:extLst>
              </p14:cNvPr>
              <p14:cNvContentPartPr/>
              <p14:nvPr/>
            </p14:nvContentPartPr>
            <p14:xfrm>
              <a:off x="7640084" y="3638422"/>
              <a:ext cx="1237680" cy="117720"/>
            </p14:xfrm>
          </p:contentPart>
        </mc:Choice>
        <mc:Fallback>
          <p:pic>
            <p:nvPicPr>
              <p:cNvPr id="39" name="Freihand 38">
                <a:extLst>
                  <a:ext uri="{FF2B5EF4-FFF2-40B4-BE49-F238E27FC236}">
                    <a16:creationId xmlns:a16="http://schemas.microsoft.com/office/drawing/2014/main" id="{4D0B05D3-1AB9-FBB3-C8ED-FEEA65A6A72F}"/>
                  </a:ext>
                </a:extLst>
              </p:cNvPr>
              <p:cNvPicPr/>
              <p:nvPr/>
            </p:nvPicPr>
            <p:blipFill>
              <a:blip r:embed="rId49"/>
              <a:stretch>
                <a:fillRect/>
              </a:stretch>
            </p:blipFill>
            <p:spPr>
              <a:xfrm>
                <a:off x="7631084" y="3629422"/>
                <a:ext cx="1255320" cy="135360"/>
              </a:xfrm>
              <a:prstGeom prst="rect">
                <a:avLst/>
              </a:prstGeom>
            </p:spPr>
          </p:pic>
        </mc:Fallback>
      </mc:AlternateContent>
      <p:grpSp>
        <p:nvGrpSpPr>
          <p:cNvPr id="93" name="Gruppieren 92">
            <a:extLst>
              <a:ext uri="{FF2B5EF4-FFF2-40B4-BE49-F238E27FC236}">
                <a16:creationId xmlns:a16="http://schemas.microsoft.com/office/drawing/2014/main" id="{273AE741-1B3D-4587-539E-00CACE7784ED}"/>
              </a:ext>
            </a:extLst>
          </p:cNvPr>
          <p:cNvGrpSpPr/>
          <p:nvPr/>
        </p:nvGrpSpPr>
        <p:grpSpPr>
          <a:xfrm>
            <a:off x="9405164" y="1763182"/>
            <a:ext cx="2614680" cy="1753920"/>
            <a:chOff x="9405164" y="1763182"/>
            <a:chExt cx="2614680" cy="1753920"/>
          </a:xfrm>
        </p:grpSpPr>
        <mc:AlternateContent xmlns:mc="http://schemas.openxmlformats.org/markup-compatibility/2006">
          <mc:Choice xmlns:p14="http://schemas.microsoft.com/office/powerpoint/2010/main" Requires="p14">
            <p:contentPart p14:bwMode="auto" r:id="rId50">
              <p14:nvContentPartPr>
                <p14:cNvPr id="5" name="Freihand 4">
                  <a:extLst>
                    <a:ext uri="{FF2B5EF4-FFF2-40B4-BE49-F238E27FC236}">
                      <a16:creationId xmlns:a16="http://schemas.microsoft.com/office/drawing/2014/main" id="{FC1909A3-0CDC-C893-DB0B-B449CF9E4623}"/>
                    </a:ext>
                  </a:extLst>
                </p14:cNvPr>
                <p14:cNvContentPartPr/>
                <p14:nvPr/>
              </p14:nvContentPartPr>
              <p14:xfrm>
                <a:off x="9669764" y="1763182"/>
                <a:ext cx="195480" cy="191520"/>
              </p14:xfrm>
            </p:contentPart>
          </mc:Choice>
          <mc:Fallback>
            <p:pic>
              <p:nvPicPr>
                <p:cNvPr id="5" name="Freihand 4">
                  <a:extLst>
                    <a:ext uri="{FF2B5EF4-FFF2-40B4-BE49-F238E27FC236}">
                      <a16:creationId xmlns:a16="http://schemas.microsoft.com/office/drawing/2014/main" id="{FC1909A3-0CDC-C893-DB0B-B449CF9E4623}"/>
                    </a:ext>
                  </a:extLst>
                </p:cNvPr>
                <p:cNvPicPr/>
                <p:nvPr/>
              </p:nvPicPr>
              <p:blipFill>
                <a:blip r:embed="rId51"/>
                <a:stretch>
                  <a:fillRect/>
                </a:stretch>
              </p:blipFill>
              <p:spPr>
                <a:xfrm>
                  <a:off x="9661124" y="1754182"/>
                  <a:ext cx="2131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Freihand 11">
                  <a:extLst>
                    <a:ext uri="{FF2B5EF4-FFF2-40B4-BE49-F238E27FC236}">
                      <a16:creationId xmlns:a16="http://schemas.microsoft.com/office/drawing/2014/main" id="{65FD401C-B6E2-5912-2FC0-9512F42082D4}"/>
                    </a:ext>
                  </a:extLst>
                </p14:cNvPr>
                <p14:cNvContentPartPr/>
                <p14:nvPr/>
              </p14:nvContentPartPr>
              <p14:xfrm>
                <a:off x="10037324" y="1928062"/>
                <a:ext cx="21240" cy="35640"/>
              </p14:xfrm>
            </p:contentPart>
          </mc:Choice>
          <mc:Fallback>
            <p:pic>
              <p:nvPicPr>
                <p:cNvPr id="12" name="Freihand 11">
                  <a:extLst>
                    <a:ext uri="{FF2B5EF4-FFF2-40B4-BE49-F238E27FC236}">
                      <a16:creationId xmlns:a16="http://schemas.microsoft.com/office/drawing/2014/main" id="{65FD401C-B6E2-5912-2FC0-9512F42082D4}"/>
                    </a:ext>
                  </a:extLst>
                </p:cNvPr>
                <p:cNvPicPr/>
                <p:nvPr/>
              </p:nvPicPr>
              <p:blipFill>
                <a:blip r:embed="rId53"/>
                <a:stretch>
                  <a:fillRect/>
                </a:stretch>
              </p:blipFill>
              <p:spPr>
                <a:xfrm>
                  <a:off x="10028684" y="1919422"/>
                  <a:ext cx="38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4BC5CB79-179F-67E6-FE19-3F8667F22BAF}"/>
                    </a:ext>
                  </a:extLst>
                </p14:cNvPr>
                <p14:cNvContentPartPr/>
                <p14:nvPr/>
              </p14:nvContentPartPr>
              <p14:xfrm>
                <a:off x="9507764" y="2322262"/>
                <a:ext cx="189720" cy="23400"/>
              </p14:xfrm>
            </p:contentPart>
          </mc:Choice>
          <mc:Fallback>
            <p:pic>
              <p:nvPicPr>
                <p:cNvPr id="40" name="Freihand 39">
                  <a:extLst>
                    <a:ext uri="{FF2B5EF4-FFF2-40B4-BE49-F238E27FC236}">
                      <a16:creationId xmlns:a16="http://schemas.microsoft.com/office/drawing/2014/main" id="{4BC5CB79-179F-67E6-FE19-3F8667F22BAF}"/>
                    </a:ext>
                  </a:extLst>
                </p:cNvPr>
                <p:cNvPicPr/>
                <p:nvPr/>
              </p:nvPicPr>
              <p:blipFill>
                <a:blip r:embed="rId55"/>
                <a:stretch>
                  <a:fillRect/>
                </a:stretch>
              </p:blipFill>
              <p:spPr>
                <a:xfrm>
                  <a:off x="9499124" y="2313622"/>
                  <a:ext cx="207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F5D84240-5438-78BD-BE44-98DE87C3195C}"/>
                    </a:ext>
                  </a:extLst>
                </p14:cNvPr>
                <p14:cNvContentPartPr/>
                <p14:nvPr/>
              </p14:nvContentPartPr>
              <p14:xfrm>
                <a:off x="9474284" y="2379142"/>
                <a:ext cx="159120" cy="38880"/>
              </p14:xfrm>
            </p:contentPart>
          </mc:Choice>
          <mc:Fallback>
            <p:pic>
              <p:nvPicPr>
                <p:cNvPr id="41" name="Freihand 40">
                  <a:extLst>
                    <a:ext uri="{FF2B5EF4-FFF2-40B4-BE49-F238E27FC236}">
                      <a16:creationId xmlns:a16="http://schemas.microsoft.com/office/drawing/2014/main" id="{F5D84240-5438-78BD-BE44-98DE87C3195C}"/>
                    </a:ext>
                  </a:extLst>
                </p:cNvPr>
                <p:cNvPicPr/>
                <p:nvPr/>
              </p:nvPicPr>
              <p:blipFill>
                <a:blip r:embed="rId57"/>
                <a:stretch>
                  <a:fillRect/>
                </a:stretch>
              </p:blipFill>
              <p:spPr>
                <a:xfrm>
                  <a:off x="9465644" y="2370502"/>
                  <a:ext cx="176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48B7FAF4-40A7-8B9C-C577-03897ED94404}"/>
                    </a:ext>
                  </a:extLst>
                </p14:cNvPr>
                <p14:cNvContentPartPr/>
                <p14:nvPr/>
              </p14:nvContentPartPr>
              <p14:xfrm>
                <a:off x="9747884" y="2241262"/>
                <a:ext cx="148320" cy="145440"/>
              </p14:xfrm>
            </p:contentPart>
          </mc:Choice>
          <mc:Fallback>
            <p:pic>
              <p:nvPicPr>
                <p:cNvPr id="42" name="Freihand 41">
                  <a:extLst>
                    <a:ext uri="{FF2B5EF4-FFF2-40B4-BE49-F238E27FC236}">
                      <a16:creationId xmlns:a16="http://schemas.microsoft.com/office/drawing/2014/main" id="{48B7FAF4-40A7-8B9C-C577-03897ED94404}"/>
                    </a:ext>
                  </a:extLst>
                </p:cNvPr>
                <p:cNvPicPr/>
                <p:nvPr/>
              </p:nvPicPr>
              <p:blipFill>
                <a:blip r:embed="rId59"/>
                <a:stretch>
                  <a:fillRect/>
                </a:stretch>
              </p:blipFill>
              <p:spPr>
                <a:xfrm>
                  <a:off x="9738884" y="2232622"/>
                  <a:ext cx="165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5B10BE2A-33D7-814A-C3BF-D5CCF0E33AEB}"/>
                    </a:ext>
                  </a:extLst>
                </p14:cNvPr>
                <p14:cNvContentPartPr/>
                <p14:nvPr/>
              </p14:nvContentPartPr>
              <p14:xfrm>
                <a:off x="10065404" y="2162782"/>
                <a:ext cx="138240" cy="159840"/>
              </p14:xfrm>
            </p:contentPart>
          </mc:Choice>
          <mc:Fallback>
            <p:pic>
              <p:nvPicPr>
                <p:cNvPr id="43" name="Freihand 42">
                  <a:extLst>
                    <a:ext uri="{FF2B5EF4-FFF2-40B4-BE49-F238E27FC236}">
                      <a16:creationId xmlns:a16="http://schemas.microsoft.com/office/drawing/2014/main" id="{5B10BE2A-33D7-814A-C3BF-D5CCF0E33AEB}"/>
                    </a:ext>
                  </a:extLst>
                </p:cNvPr>
                <p:cNvPicPr/>
                <p:nvPr/>
              </p:nvPicPr>
              <p:blipFill>
                <a:blip r:embed="rId61"/>
                <a:stretch>
                  <a:fillRect/>
                </a:stretch>
              </p:blipFill>
              <p:spPr>
                <a:xfrm>
                  <a:off x="10056764" y="2153782"/>
                  <a:ext cx="155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5B6DC8B7-3BDC-30A0-F090-099C61DAC095}"/>
                    </a:ext>
                  </a:extLst>
                </p14:cNvPr>
                <p14:cNvContentPartPr/>
                <p14:nvPr/>
              </p14:nvContentPartPr>
              <p14:xfrm>
                <a:off x="10306964" y="2289502"/>
                <a:ext cx="12600" cy="10800"/>
              </p14:xfrm>
            </p:contentPart>
          </mc:Choice>
          <mc:Fallback>
            <p:pic>
              <p:nvPicPr>
                <p:cNvPr id="44" name="Freihand 43">
                  <a:extLst>
                    <a:ext uri="{FF2B5EF4-FFF2-40B4-BE49-F238E27FC236}">
                      <a16:creationId xmlns:a16="http://schemas.microsoft.com/office/drawing/2014/main" id="{5B6DC8B7-3BDC-30A0-F090-099C61DAC095}"/>
                    </a:ext>
                  </a:extLst>
                </p:cNvPr>
                <p:cNvPicPr/>
                <p:nvPr/>
              </p:nvPicPr>
              <p:blipFill>
                <a:blip r:embed="rId5"/>
                <a:stretch>
                  <a:fillRect/>
                </a:stretch>
              </p:blipFill>
              <p:spPr>
                <a:xfrm>
                  <a:off x="10298324" y="2280502"/>
                  <a:ext cx="30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44B535F5-E4C0-7252-873A-379117269D21}"/>
                    </a:ext>
                  </a:extLst>
                </p14:cNvPr>
                <p14:cNvContentPartPr/>
                <p14:nvPr/>
              </p14:nvContentPartPr>
              <p14:xfrm>
                <a:off x="10538084" y="2094382"/>
                <a:ext cx="107640" cy="185400"/>
              </p14:xfrm>
            </p:contentPart>
          </mc:Choice>
          <mc:Fallback>
            <p:pic>
              <p:nvPicPr>
                <p:cNvPr id="46" name="Freihand 45">
                  <a:extLst>
                    <a:ext uri="{FF2B5EF4-FFF2-40B4-BE49-F238E27FC236}">
                      <a16:creationId xmlns:a16="http://schemas.microsoft.com/office/drawing/2014/main" id="{44B535F5-E4C0-7252-873A-379117269D21}"/>
                    </a:ext>
                  </a:extLst>
                </p:cNvPr>
                <p:cNvPicPr/>
                <p:nvPr/>
              </p:nvPicPr>
              <p:blipFill>
                <a:blip r:embed="rId64"/>
                <a:stretch>
                  <a:fillRect/>
                </a:stretch>
              </p:blipFill>
              <p:spPr>
                <a:xfrm>
                  <a:off x="10529444" y="2085382"/>
                  <a:ext cx="125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1A5E8020-3D27-21D7-85FE-06C6AC7F300E}"/>
                    </a:ext>
                  </a:extLst>
                </p14:cNvPr>
                <p14:cNvContentPartPr/>
                <p14:nvPr/>
              </p14:nvContentPartPr>
              <p14:xfrm>
                <a:off x="10723844" y="2147662"/>
                <a:ext cx="96480" cy="100080"/>
              </p14:xfrm>
            </p:contentPart>
          </mc:Choice>
          <mc:Fallback>
            <p:pic>
              <p:nvPicPr>
                <p:cNvPr id="47" name="Freihand 46">
                  <a:extLst>
                    <a:ext uri="{FF2B5EF4-FFF2-40B4-BE49-F238E27FC236}">
                      <a16:creationId xmlns:a16="http://schemas.microsoft.com/office/drawing/2014/main" id="{1A5E8020-3D27-21D7-85FE-06C6AC7F300E}"/>
                    </a:ext>
                  </a:extLst>
                </p:cNvPr>
                <p:cNvPicPr/>
                <p:nvPr/>
              </p:nvPicPr>
              <p:blipFill>
                <a:blip r:embed="rId66"/>
                <a:stretch>
                  <a:fillRect/>
                </a:stretch>
              </p:blipFill>
              <p:spPr>
                <a:xfrm>
                  <a:off x="10714844" y="2139022"/>
                  <a:ext cx="114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33D951F6-D5D2-340F-8BBB-C2CEC8ABBFC4}"/>
                    </a:ext>
                  </a:extLst>
                </p14:cNvPr>
                <p14:cNvContentPartPr/>
                <p14:nvPr/>
              </p14:nvContentPartPr>
              <p14:xfrm>
                <a:off x="10794404" y="2145862"/>
                <a:ext cx="73800" cy="132840"/>
              </p14:xfrm>
            </p:contentPart>
          </mc:Choice>
          <mc:Fallback>
            <p:pic>
              <p:nvPicPr>
                <p:cNvPr id="48" name="Freihand 47">
                  <a:extLst>
                    <a:ext uri="{FF2B5EF4-FFF2-40B4-BE49-F238E27FC236}">
                      <a16:creationId xmlns:a16="http://schemas.microsoft.com/office/drawing/2014/main" id="{33D951F6-D5D2-340F-8BBB-C2CEC8ABBFC4}"/>
                    </a:ext>
                  </a:extLst>
                </p:cNvPr>
                <p:cNvPicPr/>
                <p:nvPr/>
              </p:nvPicPr>
              <p:blipFill>
                <a:blip r:embed="rId68"/>
                <a:stretch>
                  <a:fillRect/>
                </a:stretch>
              </p:blipFill>
              <p:spPr>
                <a:xfrm>
                  <a:off x="10785404" y="2136862"/>
                  <a:ext cx="9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923B522C-A4DC-0730-CB58-8956389A6986}"/>
                    </a:ext>
                  </a:extLst>
                </p14:cNvPr>
                <p14:cNvContentPartPr/>
                <p14:nvPr/>
              </p14:nvContentPartPr>
              <p14:xfrm>
                <a:off x="10918964" y="2054782"/>
                <a:ext cx="169200" cy="172440"/>
              </p14:xfrm>
            </p:contentPart>
          </mc:Choice>
          <mc:Fallback>
            <p:pic>
              <p:nvPicPr>
                <p:cNvPr id="49" name="Freihand 48">
                  <a:extLst>
                    <a:ext uri="{FF2B5EF4-FFF2-40B4-BE49-F238E27FC236}">
                      <a16:creationId xmlns:a16="http://schemas.microsoft.com/office/drawing/2014/main" id="{923B522C-A4DC-0730-CB58-8956389A6986}"/>
                    </a:ext>
                  </a:extLst>
                </p:cNvPr>
                <p:cNvPicPr/>
                <p:nvPr/>
              </p:nvPicPr>
              <p:blipFill>
                <a:blip r:embed="rId70"/>
                <a:stretch>
                  <a:fillRect/>
                </a:stretch>
              </p:blipFill>
              <p:spPr>
                <a:xfrm>
                  <a:off x="10909964" y="2045782"/>
                  <a:ext cx="186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42D0BD7E-797C-FED7-5845-32B05F8DF846}"/>
                    </a:ext>
                  </a:extLst>
                </p14:cNvPr>
                <p14:cNvContentPartPr/>
                <p14:nvPr/>
              </p14:nvContentPartPr>
              <p14:xfrm>
                <a:off x="11223524" y="2105182"/>
                <a:ext cx="168480" cy="91080"/>
              </p14:xfrm>
            </p:contentPart>
          </mc:Choice>
          <mc:Fallback>
            <p:pic>
              <p:nvPicPr>
                <p:cNvPr id="50" name="Freihand 49">
                  <a:extLst>
                    <a:ext uri="{FF2B5EF4-FFF2-40B4-BE49-F238E27FC236}">
                      <a16:creationId xmlns:a16="http://schemas.microsoft.com/office/drawing/2014/main" id="{42D0BD7E-797C-FED7-5845-32B05F8DF846}"/>
                    </a:ext>
                  </a:extLst>
                </p:cNvPr>
                <p:cNvPicPr/>
                <p:nvPr/>
              </p:nvPicPr>
              <p:blipFill>
                <a:blip r:embed="rId72"/>
                <a:stretch>
                  <a:fillRect/>
                </a:stretch>
              </p:blipFill>
              <p:spPr>
                <a:xfrm>
                  <a:off x="11214524" y="2096182"/>
                  <a:ext cx="186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DE6F1DA3-2E9B-AD02-04D2-E00E7AAF3D56}"/>
                    </a:ext>
                  </a:extLst>
                </p14:cNvPr>
                <p14:cNvContentPartPr/>
                <p14:nvPr/>
              </p14:nvContentPartPr>
              <p14:xfrm>
                <a:off x="11392364" y="2011942"/>
                <a:ext cx="16920" cy="31680"/>
              </p14:xfrm>
            </p:contentPart>
          </mc:Choice>
          <mc:Fallback>
            <p:pic>
              <p:nvPicPr>
                <p:cNvPr id="51" name="Freihand 50">
                  <a:extLst>
                    <a:ext uri="{FF2B5EF4-FFF2-40B4-BE49-F238E27FC236}">
                      <a16:creationId xmlns:a16="http://schemas.microsoft.com/office/drawing/2014/main" id="{DE6F1DA3-2E9B-AD02-04D2-E00E7AAF3D56}"/>
                    </a:ext>
                  </a:extLst>
                </p:cNvPr>
                <p:cNvPicPr/>
                <p:nvPr/>
              </p:nvPicPr>
              <p:blipFill>
                <a:blip r:embed="rId74"/>
                <a:stretch>
                  <a:fillRect/>
                </a:stretch>
              </p:blipFill>
              <p:spPr>
                <a:xfrm>
                  <a:off x="11383364" y="2002942"/>
                  <a:ext cx="34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52D71946-6E91-325C-AB2B-EE247D1C7251}"/>
                    </a:ext>
                  </a:extLst>
                </p14:cNvPr>
                <p14:cNvContentPartPr/>
                <p14:nvPr/>
              </p14:nvContentPartPr>
              <p14:xfrm>
                <a:off x="11484524" y="2010862"/>
                <a:ext cx="168120" cy="156600"/>
              </p14:xfrm>
            </p:contentPart>
          </mc:Choice>
          <mc:Fallback>
            <p:pic>
              <p:nvPicPr>
                <p:cNvPr id="52" name="Freihand 51">
                  <a:extLst>
                    <a:ext uri="{FF2B5EF4-FFF2-40B4-BE49-F238E27FC236}">
                      <a16:creationId xmlns:a16="http://schemas.microsoft.com/office/drawing/2014/main" id="{52D71946-6E91-325C-AB2B-EE247D1C7251}"/>
                    </a:ext>
                  </a:extLst>
                </p:cNvPr>
                <p:cNvPicPr/>
                <p:nvPr/>
              </p:nvPicPr>
              <p:blipFill>
                <a:blip r:embed="rId76"/>
                <a:stretch>
                  <a:fillRect/>
                </a:stretch>
              </p:blipFill>
              <p:spPr>
                <a:xfrm>
                  <a:off x="11475884" y="2002222"/>
                  <a:ext cx="185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246ED487-C450-D459-0FAC-8AE50533796F}"/>
                    </a:ext>
                  </a:extLst>
                </p14:cNvPr>
                <p14:cNvContentPartPr/>
                <p14:nvPr/>
              </p14:nvContentPartPr>
              <p14:xfrm>
                <a:off x="11690084" y="2007622"/>
                <a:ext cx="86760" cy="147960"/>
              </p14:xfrm>
            </p:contentPart>
          </mc:Choice>
          <mc:Fallback>
            <p:pic>
              <p:nvPicPr>
                <p:cNvPr id="53" name="Freihand 52">
                  <a:extLst>
                    <a:ext uri="{FF2B5EF4-FFF2-40B4-BE49-F238E27FC236}">
                      <a16:creationId xmlns:a16="http://schemas.microsoft.com/office/drawing/2014/main" id="{246ED487-C450-D459-0FAC-8AE50533796F}"/>
                    </a:ext>
                  </a:extLst>
                </p:cNvPr>
                <p:cNvPicPr/>
                <p:nvPr/>
              </p:nvPicPr>
              <p:blipFill>
                <a:blip r:embed="rId78"/>
                <a:stretch>
                  <a:fillRect/>
                </a:stretch>
              </p:blipFill>
              <p:spPr>
                <a:xfrm>
                  <a:off x="11681084" y="1998982"/>
                  <a:ext cx="10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CD7D1601-FB43-4808-8614-5BC9B7CA2F3E}"/>
                    </a:ext>
                  </a:extLst>
                </p14:cNvPr>
                <p14:cNvContentPartPr/>
                <p14:nvPr/>
              </p14:nvContentPartPr>
              <p14:xfrm>
                <a:off x="9405164" y="2626462"/>
                <a:ext cx="321120" cy="156960"/>
              </p14:xfrm>
            </p:contentPart>
          </mc:Choice>
          <mc:Fallback>
            <p:pic>
              <p:nvPicPr>
                <p:cNvPr id="54" name="Freihand 53">
                  <a:extLst>
                    <a:ext uri="{FF2B5EF4-FFF2-40B4-BE49-F238E27FC236}">
                      <a16:creationId xmlns:a16="http://schemas.microsoft.com/office/drawing/2014/main" id="{CD7D1601-FB43-4808-8614-5BC9B7CA2F3E}"/>
                    </a:ext>
                  </a:extLst>
                </p:cNvPr>
                <p:cNvPicPr/>
                <p:nvPr/>
              </p:nvPicPr>
              <p:blipFill>
                <a:blip r:embed="rId80"/>
                <a:stretch>
                  <a:fillRect/>
                </a:stretch>
              </p:blipFill>
              <p:spPr>
                <a:xfrm>
                  <a:off x="9396524" y="2617822"/>
                  <a:ext cx="338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233F2B2D-ACF9-A349-D801-A5BEAC739646}"/>
                    </a:ext>
                  </a:extLst>
                </p14:cNvPr>
                <p14:cNvContentPartPr/>
                <p14:nvPr/>
              </p14:nvContentPartPr>
              <p14:xfrm>
                <a:off x="9797924" y="2549782"/>
                <a:ext cx="116640" cy="173520"/>
              </p14:xfrm>
            </p:contentPart>
          </mc:Choice>
          <mc:Fallback>
            <p:pic>
              <p:nvPicPr>
                <p:cNvPr id="55" name="Freihand 54">
                  <a:extLst>
                    <a:ext uri="{FF2B5EF4-FFF2-40B4-BE49-F238E27FC236}">
                      <a16:creationId xmlns:a16="http://schemas.microsoft.com/office/drawing/2014/main" id="{233F2B2D-ACF9-A349-D801-A5BEAC739646}"/>
                    </a:ext>
                  </a:extLst>
                </p:cNvPr>
                <p:cNvPicPr/>
                <p:nvPr/>
              </p:nvPicPr>
              <p:blipFill>
                <a:blip r:embed="rId82"/>
                <a:stretch>
                  <a:fillRect/>
                </a:stretch>
              </p:blipFill>
              <p:spPr>
                <a:xfrm>
                  <a:off x="9789284" y="2541142"/>
                  <a:ext cx="134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C4ECF49E-DCC5-F99C-DE1B-6EF2B9381D4E}"/>
                    </a:ext>
                  </a:extLst>
                </p14:cNvPr>
                <p14:cNvContentPartPr/>
                <p14:nvPr/>
              </p14:nvContentPartPr>
              <p14:xfrm>
                <a:off x="9969644" y="2643742"/>
                <a:ext cx="152280" cy="228240"/>
              </p14:xfrm>
            </p:contentPart>
          </mc:Choice>
          <mc:Fallback>
            <p:pic>
              <p:nvPicPr>
                <p:cNvPr id="56" name="Freihand 55">
                  <a:extLst>
                    <a:ext uri="{FF2B5EF4-FFF2-40B4-BE49-F238E27FC236}">
                      <a16:creationId xmlns:a16="http://schemas.microsoft.com/office/drawing/2014/main" id="{C4ECF49E-DCC5-F99C-DE1B-6EF2B9381D4E}"/>
                    </a:ext>
                  </a:extLst>
                </p:cNvPr>
                <p:cNvPicPr/>
                <p:nvPr/>
              </p:nvPicPr>
              <p:blipFill>
                <a:blip r:embed="rId84"/>
                <a:stretch>
                  <a:fillRect/>
                </a:stretch>
              </p:blipFill>
              <p:spPr>
                <a:xfrm>
                  <a:off x="9960644" y="2634742"/>
                  <a:ext cx="169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EB664183-D1EA-7FA3-73BF-DF56A8E5C542}"/>
                    </a:ext>
                  </a:extLst>
                </p14:cNvPr>
                <p14:cNvContentPartPr/>
                <p14:nvPr/>
              </p14:nvContentPartPr>
              <p14:xfrm>
                <a:off x="10183484" y="2525302"/>
                <a:ext cx="187920" cy="269280"/>
              </p14:xfrm>
            </p:contentPart>
          </mc:Choice>
          <mc:Fallback>
            <p:pic>
              <p:nvPicPr>
                <p:cNvPr id="57" name="Freihand 56">
                  <a:extLst>
                    <a:ext uri="{FF2B5EF4-FFF2-40B4-BE49-F238E27FC236}">
                      <a16:creationId xmlns:a16="http://schemas.microsoft.com/office/drawing/2014/main" id="{EB664183-D1EA-7FA3-73BF-DF56A8E5C542}"/>
                    </a:ext>
                  </a:extLst>
                </p:cNvPr>
                <p:cNvPicPr/>
                <p:nvPr/>
              </p:nvPicPr>
              <p:blipFill>
                <a:blip r:embed="rId86"/>
                <a:stretch>
                  <a:fillRect/>
                </a:stretch>
              </p:blipFill>
              <p:spPr>
                <a:xfrm>
                  <a:off x="10174484" y="2516302"/>
                  <a:ext cx="205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25A1787B-A1EB-D8D1-5DC3-BB77E624EF61}"/>
                    </a:ext>
                  </a:extLst>
                </p14:cNvPr>
                <p14:cNvContentPartPr/>
                <p14:nvPr/>
              </p14:nvContentPartPr>
              <p14:xfrm>
                <a:off x="10386524" y="2460502"/>
                <a:ext cx="315360" cy="164520"/>
              </p14:xfrm>
            </p:contentPart>
          </mc:Choice>
          <mc:Fallback>
            <p:pic>
              <p:nvPicPr>
                <p:cNvPr id="58" name="Freihand 57">
                  <a:extLst>
                    <a:ext uri="{FF2B5EF4-FFF2-40B4-BE49-F238E27FC236}">
                      <a16:creationId xmlns:a16="http://schemas.microsoft.com/office/drawing/2014/main" id="{25A1787B-A1EB-D8D1-5DC3-BB77E624EF61}"/>
                    </a:ext>
                  </a:extLst>
                </p:cNvPr>
                <p:cNvPicPr/>
                <p:nvPr/>
              </p:nvPicPr>
              <p:blipFill>
                <a:blip r:embed="rId88"/>
                <a:stretch>
                  <a:fillRect/>
                </a:stretch>
              </p:blipFill>
              <p:spPr>
                <a:xfrm>
                  <a:off x="10377884" y="2451502"/>
                  <a:ext cx="333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5FB7B32C-11E3-F3D3-B125-5562CB32D8BD}"/>
                    </a:ext>
                  </a:extLst>
                </p14:cNvPr>
                <p14:cNvContentPartPr/>
                <p14:nvPr/>
              </p14:nvContentPartPr>
              <p14:xfrm>
                <a:off x="10276004" y="2413342"/>
                <a:ext cx="65880" cy="25560"/>
              </p14:xfrm>
            </p:contentPart>
          </mc:Choice>
          <mc:Fallback>
            <p:pic>
              <p:nvPicPr>
                <p:cNvPr id="59" name="Freihand 58">
                  <a:extLst>
                    <a:ext uri="{FF2B5EF4-FFF2-40B4-BE49-F238E27FC236}">
                      <a16:creationId xmlns:a16="http://schemas.microsoft.com/office/drawing/2014/main" id="{5FB7B32C-11E3-F3D3-B125-5562CB32D8BD}"/>
                    </a:ext>
                  </a:extLst>
                </p:cNvPr>
                <p:cNvPicPr/>
                <p:nvPr/>
              </p:nvPicPr>
              <p:blipFill>
                <a:blip r:embed="rId90"/>
                <a:stretch>
                  <a:fillRect/>
                </a:stretch>
              </p:blipFill>
              <p:spPr>
                <a:xfrm>
                  <a:off x="10267364" y="2404342"/>
                  <a:ext cx="83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4366B115-DE6F-2969-6D57-31244DF4624C}"/>
                    </a:ext>
                  </a:extLst>
                </p14:cNvPr>
                <p14:cNvContentPartPr/>
                <p14:nvPr/>
              </p14:nvContentPartPr>
              <p14:xfrm>
                <a:off x="10906004" y="2431702"/>
                <a:ext cx="255240" cy="168480"/>
              </p14:xfrm>
            </p:contentPart>
          </mc:Choice>
          <mc:Fallback>
            <p:pic>
              <p:nvPicPr>
                <p:cNvPr id="60" name="Freihand 59">
                  <a:extLst>
                    <a:ext uri="{FF2B5EF4-FFF2-40B4-BE49-F238E27FC236}">
                      <a16:creationId xmlns:a16="http://schemas.microsoft.com/office/drawing/2014/main" id="{4366B115-DE6F-2969-6D57-31244DF4624C}"/>
                    </a:ext>
                  </a:extLst>
                </p:cNvPr>
                <p:cNvPicPr/>
                <p:nvPr/>
              </p:nvPicPr>
              <p:blipFill>
                <a:blip r:embed="rId92"/>
                <a:stretch>
                  <a:fillRect/>
                </a:stretch>
              </p:blipFill>
              <p:spPr>
                <a:xfrm>
                  <a:off x="10897364" y="2422702"/>
                  <a:ext cx="272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F9EC06A1-73BE-FF6B-7C50-CDD68F182757}"/>
                    </a:ext>
                  </a:extLst>
                </p14:cNvPr>
                <p14:cNvContentPartPr/>
                <p14:nvPr/>
              </p14:nvContentPartPr>
              <p14:xfrm>
                <a:off x="11217764" y="2397142"/>
                <a:ext cx="196920" cy="187920"/>
              </p14:xfrm>
            </p:contentPart>
          </mc:Choice>
          <mc:Fallback>
            <p:pic>
              <p:nvPicPr>
                <p:cNvPr id="61" name="Freihand 60">
                  <a:extLst>
                    <a:ext uri="{FF2B5EF4-FFF2-40B4-BE49-F238E27FC236}">
                      <a16:creationId xmlns:a16="http://schemas.microsoft.com/office/drawing/2014/main" id="{F9EC06A1-73BE-FF6B-7C50-CDD68F182757}"/>
                    </a:ext>
                  </a:extLst>
                </p:cNvPr>
                <p:cNvPicPr/>
                <p:nvPr/>
              </p:nvPicPr>
              <p:blipFill>
                <a:blip r:embed="rId94"/>
                <a:stretch>
                  <a:fillRect/>
                </a:stretch>
              </p:blipFill>
              <p:spPr>
                <a:xfrm>
                  <a:off x="11209124" y="2388502"/>
                  <a:ext cx="214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9BC749F-37A6-3E85-DF22-DD26754D08AE}"/>
                    </a:ext>
                  </a:extLst>
                </p14:cNvPr>
                <p14:cNvContentPartPr/>
                <p14:nvPr/>
              </p14:nvContentPartPr>
              <p14:xfrm>
                <a:off x="11435204" y="2480662"/>
                <a:ext cx="91080" cy="78480"/>
              </p14:xfrm>
            </p:contentPart>
          </mc:Choice>
          <mc:Fallback>
            <p:pic>
              <p:nvPicPr>
                <p:cNvPr id="62" name="Freihand 61">
                  <a:extLst>
                    <a:ext uri="{FF2B5EF4-FFF2-40B4-BE49-F238E27FC236}">
                      <a16:creationId xmlns:a16="http://schemas.microsoft.com/office/drawing/2014/main" id="{E9BC749F-37A6-3E85-DF22-DD26754D08AE}"/>
                    </a:ext>
                  </a:extLst>
                </p:cNvPr>
                <p:cNvPicPr/>
                <p:nvPr/>
              </p:nvPicPr>
              <p:blipFill>
                <a:blip r:embed="rId96"/>
                <a:stretch>
                  <a:fillRect/>
                </a:stretch>
              </p:blipFill>
              <p:spPr>
                <a:xfrm>
                  <a:off x="11426204" y="2472022"/>
                  <a:ext cx="108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0FD33AB8-7D54-140A-25ED-B46AAE8AD3E4}"/>
                    </a:ext>
                  </a:extLst>
                </p14:cNvPr>
                <p14:cNvContentPartPr/>
                <p14:nvPr/>
              </p14:nvContentPartPr>
              <p14:xfrm>
                <a:off x="11559404" y="2391022"/>
                <a:ext cx="329040" cy="157320"/>
              </p14:xfrm>
            </p:contentPart>
          </mc:Choice>
          <mc:Fallback>
            <p:pic>
              <p:nvPicPr>
                <p:cNvPr id="63" name="Freihand 62">
                  <a:extLst>
                    <a:ext uri="{FF2B5EF4-FFF2-40B4-BE49-F238E27FC236}">
                      <a16:creationId xmlns:a16="http://schemas.microsoft.com/office/drawing/2014/main" id="{0FD33AB8-7D54-140A-25ED-B46AAE8AD3E4}"/>
                    </a:ext>
                  </a:extLst>
                </p:cNvPr>
                <p:cNvPicPr/>
                <p:nvPr/>
              </p:nvPicPr>
              <p:blipFill>
                <a:blip r:embed="rId98"/>
                <a:stretch>
                  <a:fillRect/>
                </a:stretch>
              </p:blipFill>
              <p:spPr>
                <a:xfrm>
                  <a:off x="11550404" y="2382022"/>
                  <a:ext cx="346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C2D0D58B-9D43-879A-39A9-DEE4F79294E6}"/>
                    </a:ext>
                  </a:extLst>
                </p14:cNvPr>
                <p14:cNvContentPartPr/>
                <p14:nvPr/>
              </p14:nvContentPartPr>
              <p14:xfrm>
                <a:off x="11830844" y="2393542"/>
                <a:ext cx="39240" cy="16200"/>
              </p14:xfrm>
            </p:contentPart>
          </mc:Choice>
          <mc:Fallback>
            <p:pic>
              <p:nvPicPr>
                <p:cNvPr id="64" name="Freihand 63">
                  <a:extLst>
                    <a:ext uri="{FF2B5EF4-FFF2-40B4-BE49-F238E27FC236}">
                      <a16:creationId xmlns:a16="http://schemas.microsoft.com/office/drawing/2014/main" id="{C2D0D58B-9D43-879A-39A9-DEE4F79294E6}"/>
                    </a:ext>
                  </a:extLst>
                </p:cNvPr>
                <p:cNvPicPr/>
                <p:nvPr/>
              </p:nvPicPr>
              <p:blipFill>
                <a:blip r:embed="rId100"/>
                <a:stretch>
                  <a:fillRect/>
                </a:stretch>
              </p:blipFill>
              <p:spPr>
                <a:xfrm>
                  <a:off x="11821844" y="2384902"/>
                  <a:ext cx="56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738ACB27-36BC-A860-CEEB-49D865327E63}"/>
                    </a:ext>
                  </a:extLst>
                </p14:cNvPr>
                <p14:cNvContentPartPr/>
                <p14:nvPr/>
              </p14:nvContentPartPr>
              <p14:xfrm>
                <a:off x="11907884" y="2462662"/>
                <a:ext cx="111960" cy="97560"/>
              </p14:xfrm>
            </p:contentPart>
          </mc:Choice>
          <mc:Fallback>
            <p:pic>
              <p:nvPicPr>
                <p:cNvPr id="65" name="Freihand 64">
                  <a:extLst>
                    <a:ext uri="{FF2B5EF4-FFF2-40B4-BE49-F238E27FC236}">
                      <a16:creationId xmlns:a16="http://schemas.microsoft.com/office/drawing/2014/main" id="{738ACB27-36BC-A860-CEEB-49D865327E63}"/>
                    </a:ext>
                  </a:extLst>
                </p:cNvPr>
                <p:cNvPicPr/>
                <p:nvPr/>
              </p:nvPicPr>
              <p:blipFill>
                <a:blip r:embed="rId102"/>
                <a:stretch>
                  <a:fillRect/>
                </a:stretch>
              </p:blipFill>
              <p:spPr>
                <a:xfrm>
                  <a:off x="11899244" y="2454022"/>
                  <a:ext cx="129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FA310F1C-8A01-C948-9B91-3456FA0714E7}"/>
                    </a:ext>
                  </a:extLst>
                </p14:cNvPr>
                <p14:cNvContentPartPr/>
                <p14:nvPr/>
              </p14:nvContentPartPr>
              <p14:xfrm>
                <a:off x="9424244" y="3052342"/>
                <a:ext cx="158400" cy="11880"/>
              </p14:xfrm>
            </p:contentPart>
          </mc:Choice>
          <mc:Fallback>
            <p:pic>
              <p:nvPicPr>
                <p:cNvPr id="66" name="Freihand 65">
                  <a:extLst>
                    <a:ext uri="{FF2B5EF4-FFF2-40B4-BE49-F238E27FC236}">
                      <a16:creationId xmlns:a16="http://schemas.microsoft.com/office/drawing/2014/main" id="{FA310F1C-8A01-C948-9B91-3456FA0714E7}"/>
                    </a:ext>
                  </a:extLst>
                </p:cNvPr>
                <p:cNvPicPr/>
                <p:nvPr/>
              </p:nvPicPr>
              <p:blipFill>
                <a:blip r:embed="rId104"/>
                <a:stretch>
                  <a:fillRect/>
                </a:stretch>
              </p:blipFill>
              <p:spPr>
                <a:xfrm>
                  <a:off x="9415604" y="3043702"/>
                  <a:ext cx="176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C4513550-63CD-6B06-82E7-6893CA2DEA04}"/>
                    </a:ext>
                  </a:extLst>
                </p14:cNvPr>
                <p14:cNvContentPartPr/>
                <p14:nvPr/>
              </p14:nvContentPartPr>
              <p14:xfrm>
                <a:off x="9413084" y="3083302"/>
                <a:ext cx="199080" cy="46440"/>
              </p14:xfrm>
            </p:contentPart>
          </mc:Choice>
          <mc:Fallback>
            <p:pic>
              <p:nvPicPr>
                <p:cNvPr id="67" name="Freihand 66">
                  <a:extLst>
                    <a:ext uri="{FF2B5EF4-FFF2-40B4-BE49-F238E27FC236}">
                      <a16:creationId xmlns:a16="http://schemas.microsoft.com/office/drawing/2014/main" id="{C4513550-63CD-6B06-82E7-6893CA2DEA04}"/>
                    </a:ext>
                  </a:extLst>
                </p:cNvPr>
                <p:cNvPicPr/>
                <p:nvPr/>
              </p:nvPicPr>
              <p:blipFill>
                <a:blip r:embed="rId106"/>
                <a:stretch>
                  <a:fillRect/>
                </a:stretch>
              </p:blipFill>
              <p:spPr>
                <a:xfrm>
                  <a:off x="9404084" y="3074662"/>
                  <a:ext cx="216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21AA9910-9012-2BA7-B2F9-6C6DF6602983}"/>
                    </a:ext>
                  </a:extLst>
                </p14:cNvPr>
                <p14:cNvContentPartPr/>
                <p14:nvPr/>
              </p14:nvContentPartPr>
              <p14:xfrm>
                <a:off x="9590564" y="3008062"/>
                <a:ext cx="69120" cy="159840"/>
              </p14:xfrm>
            </p:contentPart>
          </mc:Choice>
          <mc:Fallback>
            <p:pic>
              <p:nvPicPr>
                <p:cNvPr id="68" name="Freihand 67">
                  <a:extLst>
                    <a:ext uri="{FF2B5EF4-FFF2-40B4-BE49-F238E27FC236}">
                      <a16:creationId xmlns:a16="http://schemas.microsoft.com/office/drawing/2014/main" id="{21AA9910-9012-2BA7-B2F9-6C6DF6602983}"/>
                    </a:ext>
                  </a:extLst>
                </p:cNvPr>
                <p:cNvPicPr/>
                <p:nvPr/>
              </p:nvPicPr>
              <p:blipFill>
                <a:blip r:embed="rId108"/>
                <a:stretch>
                  <a:fillRect/>
                </a:stretch>
              </p:blipFill>
              <p:spPr>
                <a:xfrm>
                  <a:off x="9581564" y="2999422"/>
                  <a:ext cx="8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D8F359FF-E72D-65C6-B43F-2BB94070974B}"/>
                    </a:ext>
                  </a:extLst>
                </p14:cNvPr>
                <p14:cNvContentPartPr/>
                <p14:nvPr/>
              </p14:nvContentPartPr>
              <p14:xfrm>
                <a:off x="9905204" y="2977462"/>
                <a:ext cx="143640" cy="121320"/>
              </p14:xfrm>
            </p:contentPart>
          </mc:Choice>
          <mc:Fallback>
            <p:pic>
              <p:nvPicPr>
                <p:cNvPr id="69" name="Freihand 68">
                  <a:extLst>
                    <a:ext uri="{FF2B5EF4-FFF2-40B4-BE49-F238E27FC236}">
                      <a16:creationId xmlns:a16="http://schemas.microsoft.com/office/drawing/2014/main" id="{D8F359FF-E72D-65C6-B43F-2BB94070974B}"/>
                    </a:ext>
                  </a:extLst>
                </p:cNvPr>
                <p:cNvPicPr/>
                <p:nvPr/>
              </p:nvPicPr>
              <p:blipFill>
                <a:blip r:embed="rId110"/>
                <a:stretch>
                  <a:fillRect/>
                </a:stretch>
              </p:blipFill>
              <p:spPr>
                <a:xfrm>
                  <a:off x="9896564" y="2968462"/>
                  <a:ext cx="161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3083DAC6-4D50-3101-CD42-CC27F0548CCB}"/>
                    </a:ext>
                  </a:extLst>
                </p14:cNvPr>
                <p14:cNvContentPartPr/>
                <p14:nvPr/>
              </p14:nvContentPartPr>
              <p14:xfrm>
                <a:off x="10109324" y="2926702"/>
                <a:ext cx="23760" cy="171000"/>
              </p14:xfrm>
            </p:contentPart>
          </mc:Choice>
          <mc:Fallback>
            <p:pic>
              <p:nvPicPr>
                <p:cNvPr id="70" name="Freihand 69">
                  <a:extLst>
                    <a:ext uri="{FF2B5EF4-FFF2-40B4-BE49-F238E27FC236}">
                      <a16:creationId xmlns:a16="http://schemas.microsoft.com/office/drawing/2014/main" id="{3083DAC6-4D50-3101-CD42-CC27F0548CCB}"/>
                    </a:ext>
                  </a:extLst>
                </p:cNvPr>
                <p:cNvPicPr/>
                <p:nvPr/>
              </p:nvPicPr>
              <p:blipFill>
                <a:blip r:embed="rId112"/>
                <a:stretch>
                  <a:fillRect/>
                </a:stretch>
              </p:blipFill>
              <p:spPr>
                <a:xfrm>
                  <a:off x="10100324" y="2917702"/>
                  <a:ext cx="41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F01CC354-DF77-84FA-3CBE-8FD94512D85A}"/>
                    </a:ext>
                  </a:extLst>
                </p14:cNvPr>
                <p14:cNvContentPartPr/>
                <p14:nvPr/>
              </p14:nvContentPartPr>
              <p14:xfrm>
                <a:off x="10054604" y="2907622"/>
                <a:ext cx="190080" cy="100440"/>
              </p14:xfrm>
            </p:contentPart>
          </mc:Choice>
          <mc:Fallback>
            <p:pic>
              <p:nvPicPr>
                <p:cNvPr id="71" name="Freihand 70">
                  <a:extLst>
                    <a:ext uri="{FF2B5EF4-FFF2-40B4-BE49-F238E27FC236}">
                      <a16:creationId xmlns:a16="http://schemas.microsoft.com/office/drawing/2014/main" id="{F01CC354-DF77-84FA-3CBE-8FD94512D85A}"/>
                    </a:ext>
                  </a:extLst>
                </p:cNvPr>
                <p:cNvPicPr/>
                <p:nvPr/>
              </p:nvPicPr>
              <p:blipFill>
                <a:blip r:embed="rId114"/>
                <a:stretch>
                  <a:fillRect/>
                </a:stretch>
              </p:blipFill>
              <p:spPr>
                <a:xfrm>
                  <a:off x="10045604" y="2898982"/>
                  <a:ext cx="207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3300CBAD-E474-D34A-BB74-1B4CA8A1449A}"/>
                    </a:ext>
                  </a:extLst>
                </p14:cNvPr>
                <p14:cNvContentPartPr/>
                <p14:nvPr/>
              </p14:nvContentPartPr>
              <p14:xfrm>
                <a:off x="10316324" y="2915902"/>
                <a:ext cx="143280" cy="120600"/>
              </p14:xfrm>
            </p:contentPart>
          </mc:Choice>
          <mc:Fallback>
            <p:pic>
              <p:nvPicPr>
                <p:cNvPr id="72" name="Freihand 71">
                  <a:extLst>
                    <a:ext uri="{FF2B5EF4-FFF2-40B4-BE49-F238E27FC236}">
                      <a16:creationId xmlns:a16="http://schemas.microsoft.com/office/drawing/2014/main" id="{3300CBAD-E474-D34A-BB74-1B4CA8A1449A}"/>
                    </a:ext>
                  </a:extLst>
                </p:cNvPr>
                <p:cNvPicPr/>
                <p:nvPr/>
              </p:nvPicPr>
              <p:blipFill>
                <a:blip r:embed="rId116"/>
                <a:stretch>
                  <a:fillRect/>
                </a:stretch>
              </p:blipFill>
              <p:spPr>
                <a:xfrm>
                  <a:off x="10307684" y="2906902"/>
                  <a:ext cx="160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56EAF835-B135-F2A9-B169-549665D700B8}"/>
                    </a:ext>
                  </a:extLst>
                </p14:cNvPr>
                <p14:cNvContentPartPr/>
                <p14:nvPr/>
              </p14:nvContentPartPr>
              <p14:xfrm>
                <a:off x="10370684" y="3019582"/>
                <a:ext cx="87480" cy="27720"/>
              </p14:xfrm>
            </p:contentPart>
          </mc:Choice>
          <mc:Fallback>
            <p:pic>
              <p:nvPicPr>
                <p:cNvPr id="73" name="Freihand 72">
                  <a:extLst>
                    <a:ext uri="{FF2B5EF4-FFF2-40B4-BE49-F238E27FC236}">
                      <a16:creationId xmlns:a16="http://schemas.microsoft.com/office/drawing/2014/main" id="{56EAF835-B135-F2A9-B169-549665D700B8}"/>
                    </a:ext>
                  </a:extLst>
                </p:cNvPr>
                <p:cNvPicPr/>
                <p:nvPr/>
              </p:nvPicPr>
              <p:blipFill>
                <a:blip r:embed="rId118"/>
                <a:stretch>
                  <a:fillRect/>
                </a:stretch>
              </p:blipFill>
              <p:spPr>
                <a:xfrm>
                  <a:off x="10361684" y="3010582"/>
                  <a:ext cx="105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8877DFDA-60DD-B7CB-40BB-461D50E552B8}"/>
                    </a:ext>
                  </a:extLst>
                </p14:cNvPr>
                <p14:cNvContentPartPr/>
                <p14:nvPr/>
              </p14:nvContentPartPr>
              <p14:xfrm>
                <a:off x="10715204" y="2917342"/>
                <a:ext cx="281520" cy="126000"/>
              </p14:xfrm>
            </p:contentPart>
          </mc:Choice>
          <mc:Fallback>
            <p:pic>
              <p:nvPicPr>
                <p:cNvPr id="78" name="Freihand 77">
                  <a:extLst>
                    <a:ext uri="{FF2B5EF4-FFF2-40B4-BE49-F238E27FC236}">
                      <a16:creationId xmlns:a16="http://schemas.microsoft.com/office/drawing/2014/main" id="{8877DFDA-60DD-B7CB-40BB-461D50E552B8}"/>
                    </a:ext>
                  </a:extLst>
                </p:cNvPr>
                <p:cNvPicPr/>
                <p:nvPr/>
              </p:nvPicPr>
              <p:blipFill>
                <a:blip r:embed="rId120"/>
                <a:stretch>
                  <a:fillRect/>
                </a:stretch>
              </p:blipFill>
              <p:spPr>
                <a:xfrm>
                  <a:off x="10706564" y="2908342"/>
                  <a:ext cx="29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CCEEE546-3C6D-3BA9-6078-B7042DB01C9B}"/>
                    </a:ext>
                  </a:extLst>
                </p14:cNvPr>
                <p14:cNvContentPartPr/>
                <p14:nvPr/>
              </p14:nvContentPartPr>
              <p14:xfrm>
                <a:off x="11142164" y="2814742"/>
                <a:ext cx="64440" cy="209880"/>
              </p14:xfrm>
            </p:contentPart>
          </mc:Choice>
          <mc:Fallback>
            <p:pic>
              <p:nvPicPr>
                <p:cNvPr id="79" name="Freihand 78">
                  <a:extLst>
                    <a:ext uri="{FF2B5EF4-FFF2-40B4-BE49-F238E27FC236}">
                      <a16:creationId xmlns:a16="http://schemas.microsoft.com/office/drawing/2014/main" id="{CCEEE546-3C6D-3BA9-6078-B7042DB01C9B}"/>
                    </a:ext>
                  </a:extLst>
                </p:cNvPr>
                <p:cNvPicPr/>
                <p:nvPr/>
              </p:nvPicPr>
              <p:blipFill>
                <a:blip r:embed="rId122"/>
                <a:stretch>
                  <a:fillRect/>
                </a:stretch>
              </p:blipFill>
              <p:spPr>
                <a:xfrm>
                  <a:off x="11133524" y="2806102"/>
                  <a:ext cx="820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C7FB266D-A911-9295-FAD9-2474A258384B}"/>
                    </a:ext>
                  </a:extLst>
                </p14:cNvPr>
                <p14:cNvContentPartPr/>
                <p14:nvPr/>
              </p14:nvContentPartPr>
              <p14:xfrm>
                <a:off x="11246564" y="2897542"/>
                <a:ext cx="309240" cy="96480"/>
              </p14:xfrm>
            </p:contentPart>
          </mc:Choice>
          <mc:Fallback>
            <p:pic>
              <p:nvPicPr>
                <p:cNvPr id="80" name="Freihand 79">
                  <a:extLst>
                    <a:ext uri="{FF2B5EF4-FFF2-40B4-BE49-F238E27FC236}">
                      <a16:creationId xmlns:a16="http://schemas.microsoft.com/office/drawing/2014/main" id="{C7FB266D-A911-9295-FAD9-2474A258384B}"/>
                    </a:ext>
                  </a:extLst>
                </p:cNvPr>
                <p:cNvPicPr/>
                <p:nvPr/>
              </p:nvPicPr>
              <p:blipFill>
                <a:blip r:embed="rId124"/>
                <a:stretch>
                  <a:fillRect/>
                </a:stretch>
              </p:blipFill>
              <p:spPr>
                <a:xfrm>
                  <a:off x="11237564" y="2888542"/>
                  <a:ext cx="326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ED408165-77E7-4942-5D9E-F6CE594CF9B7}"/>
                    </a:ext>
                  </a:extLst>
                </p14:cNvPr>
                <p14:cNvContentPartPr/>
                <p14:nvPr/>
              </p14:nvContentPartPr>
              <p14:xfrm>
                <a:off x="11617724" y="2857942"/>
                <a:ext cx="177120" cy="92520"/>
              </p14:xfrm>
            </p:contentPart>
          </mc:Choice>
          <mc:Fallback>
            <p:pic>
              <p:nvPicPr>
                <p:cNvPr id="81" name="Freihand 80">
                  <a:extLst>
                    <a:ext uri="{FF2B5EF4-FFF2-40B4-BE49-F238E27FC236}">
                      <a16:creationId xmlns:a16="http://schemas.microsoft.com/office/drawing/2014/main" id="{ED408165-77E7-4942-5D9E-F6CE594CF9B7}"/>
                    </a:ext>
                  </a:extLst>
                </p:cNvPr>
                <p:cNvPicPr/>
                <p:nvPr/>
              </p:nvPicPr>
              <p:blipFill>
                <a:blip r:embed="rId126"/>
                <a:stretch>
                  <a:fillRect/>
                </a:stretch>
              </p:blipFill>
              <p:spPr>
                <a:xfrm>
                  <a:off x="11608724" y="2849302"/>
                  <a:ext cx="194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BBE77DBC-F976-6562-6579-371E6FED7C78}"/>
                    </a:ext>
                  </a:extLst>
                </p14:cNvPr>
                <p14:cNvContentPartPr/>
                <p14:nvPr/>
              </p14:nvContentPartPr>
              <p14:xfrm>
                <a:off x="9952004" y="3250342"/>
                <a:ext cx="129600" cy="166680"/>
              </p14:xfrm>
            </p:contentPart>
          </mc:Choice>
          <mc:Fallback>
            <p:pic>
              <p:nvPicPr>
                <p:cNvPr id="82" name="Freihand 81">
                  <a:extLst>
                    <a:ext uri="{FF2B5EF4-FFF2-40B4-BE49-F238E27FC236}">
                      <a16:creationId xmlns:a16="http://schemas.microsoft.com/office/drawing/2014/main" id="{BBE77DBC-F976-6562-6579-371E6FED7C78}"/>
                    </a:ext>
                  </a:extLst>
                </p:cNvPr>
                <p:cNvPicPr/>
                <p:nvPr/>
              </p:nvPicPr>
              <p:blipFill>
                <a:blip r:embed="rId128"/>
                <a:stretch>
                  <a:fillRect/>
                </a:stretch>
              </p:blipFill>
              <p:spPr>
                <a:xfrm>
                  <a:off x="9943004" y="3241342"/>
                  <a:ext cx="147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851137FC-176E-D49C-D702-9C3EADCE8F39}"/>
                    </a:ext>
                  </a:extLst>
                </p14:cNvPr>
                <p14:cNvContentPartPr/>
                <p14:nvPr/>
              </p14:nvContentPartPr>
              <p14:xfrm>
                <a:off x="10138844" y="3292822"/>
                <a:ext cx="228960" cy="73080"/>
              </p14:xfrm>
            </p:contentPart>
          </mc:Choice>
          <mc:Fallback>
            <p:pic>
              <p:nvPicPr>
                <p:cNvPr id="83" name="Freihand 82">
                  <a:extLst>
                    <a:ext uri="{FF2B5EF4-FFF2-40B4-BE49-F238E27FC236}">
                      <a16:creationId xmlns:a16="http://schemas.microsoft.com/office/drawing/2014/main" id="{851137FC-176E-D49C-D702-9C3EADCE8F39}"/>
                    </a:ext>
                  </a:extLst>
                </p:cNvPr>
                <p:cNvPicPr/>
                <p:nvPr/>
              </p:nvPicPr>
              <p:blipFill>
                <a:blip r:embed="rId130"/>
                <a:stretch>
                  <a:fillRect/>
                </a:stretch>
              </p:blipFill>
              <p:spPr>
                <a:xfrm>
                  <a:off x="10130204" y="3284182"/>
                  <a:ext cx="246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43D733DF-3164-3D82-6F25-D62AFF91B73E}"/>
                    </a:ext>
                  </a:extLst>
                </p14:cNvPr>
                <p14:cNvContentPartPr/>
                <p14:nvPr/>
              </p14:nvContentPartPr>
              <p14:xfrm>
                <a:off x="10329284" y="3246382"/>
                <a:ext cx="21600" cy="8280"/>
              </p14:xfrm>
            </p:contentPart>
          </mc:Choice>
          <mc:Fallback>
            <p:pic>
              <p:nvPicPr>
                <p:cNvPr id="84" name="Freihand 83">
                  <a:extLst>
                    <a:ext uri="{FF2B5EF4-FFF2-40B4-BE49-F238E27FC236}">
                      <a16:creationId xmlns:a16="http://schemas.microsoft.com/office/drawing/2014/main" id="{43D733DF-3164-3D82-6F25-D62AFF91B73E}"/>
                    </a:ext>
                  </a:extLst>
                </p:cNvPr>
                <p:cNvPicPr/>
                <p:nvPr/>
              </p:nvPicPr>
              <p:blipFill>
                <a:blip r:embed="rId132"/>
                <a:stretch>
                  <a:fillRect/>
                </a:stretch>
              </p:blipFill>
              <p:spPr>
                <a:xfrm>
                  <a:off x="10320644" y="3237742"/>
                  <a:ext cx="39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676E86CD-3DBF-B7AC-5EAB-30BB9BEF16BF}"/>
                    </a:ext>
                  </a:extLst>
                </p14:cNvPr>
                <p14:cNvContentPartPr/>
                <p14:nvPr/>
              </p14:nvContentPartPr>
              <p14:xfrm>
                <a:off x="10421084" y="3203542"/>
                <a:ext cx="153000" cy="105120"/>
              </p14:xfrm>
            </p:contentPart>
          </mc:Choice>
          <mc:Fallback>
            <p:pic>
              <p:nvPicPr>
                <p:cNvPr id="85" name="Freihand 84">
                  <a:extLst>
                    <a:ext uri="{FF2B5EF4-FFF2-40B4-BE49-F238E27FC236}">
                      <a16:creationId xmlns:a16="http://schemas.microsoft.com/office/drawing/2014/main" id="{676E86CD-3DBF-B7AC-5EAB-30BB9BEF16BF}"/>
                    </a:ext>
                  </a:extLst>
                </p:cNvPr>
                <p:cNvPicPr/>
                <p:nvPr/>
              </p:nvPicPr>
              <p:blipFill>
                <a:blip r:embed="rId134"/>
                <a:stretch>
                  <a:fillRect/>
                </a:stretch>
              </p:blipFill>
              <p:spPr>
                <a:xfrm>
                  <a:off x="10412084" y="3194542"/>
                  <a:ext cx="170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A3283D13-4BBC-52F2-ACD4-7B40C8E0AC76}"/>
                    </a:ext>
                  </a:extLst>
                </p14:cNvPr>
                <p14:cNvContentPartPr/>
                <p14:nvPr/>
              </p14:nvContentPartPr>
              <p14:xfrm>
                <a:off x="10748324" y="3216142"/>
                <a:ext cx="164880" cy="115920"/>
              </p14:xfrm>
            </p:contentPart>
          </mc:Choice>
          <mc:Fallback>
            <p:pic>
              <p:nvPicPr>
                <p:cNvPr id="86" name="Freihand 85">
                  <a:extLst>
                    <a:ext uri="{FF2B5EF4-FFF2-40B4-BE49-F238E27FC236}">
                      <a16:creationId xmlns:a16="http://schemas.microsoft.com/office/drawing/2014/main" id="{A3283D13-4BBC-52F2-ACD4-7B40C8E0AC76}"/>
                    </a:ext>
                  </a:extLst>
                </p:cNvPr>
                <p:cNvPicPr/>
                <p:nvPr/>
              </p:nvPicPr>
              <p:blipFill>
                <a:blip r:embed="rId136"/>
                <a:stretch>
                  <a:fillRect/>
                </a:stretch>
              </p:blipFill>
              <p:spPr>
                <a:xfrm>
                  <a:off x="10739324" y="3207142"/>
                  <a:ext cx="182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221D66A7-E303-5C5D-F92C-CA96C90CF38A}"/>
                    </a:ext>
                  </a:extLst>
                </p14:cNvPr>
                <p14:cNvContentPartPr/>
                <p14:nvPr/>
              </p14:nvContentPartPr>
              <p14:xfrm>
                <a:off x="10973324" y="3174742"/>
                <a:ext cx="162000" cy="147240"/>
              </p14:xfrm>
            </p:contentPart>
          </mc:Choice>
          <mc:Fallback>
            <p:pic>
              <p:nvPicPr>
                <p:cNvPr id="87" name="Freihand 86">
                  <a:extLst>
                    <a:ext uri="{FF2B5EF4-FFF2-40B4-BE49-F238E27FC236}">
                      <a16:creationId xmlns:a16="http://schemas.microsoft.com/office/drawing/2014/main" id="{221D66A7-E303-5C5D-F92C-CA96C90CF38A}"/>
                    </a:ext>
                  </a:extLst>
                </p:cNvPr>
                <p:cNvPicPr/>
                <p:nvPr/>
              </p:nvPicPr>
              <p:blipFill>
                <a:blip r:embed="rId138"/>
                <a:stretch>
                  <a:fillRect/>
                </a:stretch>
              </p:blipFill>
              <p:spPr>
                <a:xfrm>
                  <a:off x="10964324" y="3166102"/>
                  <a:ext cx="179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14D0BC7B-D409-2065-7E4C-7990918B27B7}"/>
                    </a:ext>
                  </a:extLst>
                </p14:cNvPr>
                <p14:cNvContentPartPr/>
                <p14:nvPr/>
              </p14:nvContentPartPr>
              <p14:xfrm>
                <a:off x="11166284" y="3184822"/>
                <a:ext cx="100440" cy="117000"/>
              </p14:xfrm>
            </p:contentPart>
          </mc:Choice>
          <mc:Fallback>
            <p:pic>
              <p:nvPicPr>
                <p:cNvPr id="88" name="Freihand 87">
                  <a:extLst>
                    <a:ext uri="{FF2B5EF4-FFF2-40B4-BE49-F238E27FC236}">
                      <a16:creationId xmlns:a16="http://schemas.microsoft.com/office/drawing/2014/main" id="{14D0BC7B-D409-2065-7E4C-7990918B27B7}"/>
                    </a:ext>
                  </a:extLst>
                </p:cNvPr>
                <p:cNvPicPr/>
                <p:nvPr/>
              </p:nvPicPr>
              <p:blipFill>
                <a:blip r:embed="rId140"/>
                <a:stretch>
                  <a:fillRect/>
                </a:stretch>
              </p:blipFill>
              <p:spPr>
                <a:xfrm>
                  <a:off x="11157284" y="3176182"/>
                  <a:ext cx="118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A68095CC-1402-DEDB-8985-0DC5979049DE}"/>
                    </a:ext>
                  </a:extLst>
                </p14:cNvPr>
                <p14:cNvContentPartPr/>
                <p14:nvPr/>
              </p14:nvContentPartPr>
              <p14:xfrm>
                <a:off x="11392724" y="3134782"/>
                <a:ext cx="167400" cy="110520"/>
              </p14:xfrm>
            </p:contentPart>
          </mc:Choice>
          <mc:Fallback>
            <p:pic>
              <p:nvPicPr>
                <p:cNvPr id="89" name="Freihand 88">
                  <a:extLst>
                    <a:ext uri="{FF2B5EF4-FFF2-40B4-BE49-F238E27FC236}">
                      <a16:creationId xmlns:a16="http://schemas.microsoft.com/office/drawing/2014/main" id="{A68095CC-1402-DEDB-8985-0DC5979049DE}"/>
                    </a:ext>
                  </a:extLst>
                </p:cNvPr>
                <p:cNvPicPr/>
                <p:nvPr/>
              </p:nvPicPr>
              <p:blipFill>
                <a:blip r:embed="rId142"/>
                <a:stretch>
                  <a:fillRect/>
                </a:stretch>
              </p:blipFill>
              <p:spPr>
                <a:xfrm>
                  <a:off x="11384084" y="3126142"/>
                  <a:ext cx="185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F870B0F6-10E3-9CFA-EFA7-3338A045B2C0}"/>
                    </a:ext>
                  </a:extLst>
                </p14:cNvPr>
                <p14:cNvContentPartPr/>
                <p14:nvPr/>
              </p14:nvContentPartPr>
              <p14:xfrm>
                <a:off x="11383364" y="3211822"/>
                <a:ext cx="182160" cy="19080"/>
              </p14:xfrm>
            </p:contentPart>
          </mc:Choice>
          <mc:Fallback>
            <p:pic>
              <p:nvPicPr>
                <p:cNvPr id="90" name="Freihand 89">
                  <a:extLst>
                    <a:ext uri="{FF2B5EF4-FFF2-40B4-BE49-F238E27FC236}">
                      <a16:creationId xmlns:a16="http://schemas.microsoft.com/office/drawing/2014/main" id="{F870B0F6-10E3-9CFA-EFA7-3338A045B2C0}"/>
                    </a:ext>
                  </a:extLst>
                </p:cNvPr>
                <p:cNvPicPr/>
                <p:nvPr/>
              </p:nvPicPr>
              <p:blipFill>
                <a:blip r:embed="rId144"/>
                <a:stretch>
                  <a:fillRect/>
                </a:stretch>
              </p:blipFill>
              <p:spPr>
                <a:xfrm>
                  <a:off x="11374724" y="3203182"/>
                  <a:ext cx="199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B8E6C614-E8FC-E096-3DEF-07E593A32974}"/>
                    </a:ext>
                  </a:extLst>
                </p14:cNvPr>
                <p14:cNvContentPartPr/>
                <p14:nvPr/>
              </p14:nvContentPartPr>
              <p14:xfrm>
                <a:off x="10785044" y="3350782"/>
                <a:ext cx="729360" cy="111960"/>
              </p14:xfrm>
            </p:contentPart>
          </mc:Choice>
          <mc:Fallback>
            <p:pic>
              <p:nvPicPr>
                <p:cNvPr id="91" name="Freihand 90">
                  <a:extLst>
                    <a:ext uri="{FF2B5EF4-FFF2-40B4-BE49-F238E27FC236}">
                      <a16:creationId xmlns:a16="http://schemas.microsoft.com/office/drawing/2014/main" id="{B8E6C614-E8FC-E096-3DEF-07E593A32974}"/>
                    </a:ext>
                  </a:extLst>
                </p:cNvPr>
                <p:cNvPicPr/>
                <p:nvPr/>
              </p:nvPicPr>
              <p:blipFill>
                <a:blip r:embed="rId146"/>
                <a:stretch>
                  <a:fillRect/>
                </a:stretch>
              </p:blipFill>
              <p:spPr>
                <a:xfrm>
                  <a:off x="10776044" y="3341782"/>
                  <a:ext cx="747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CD5E3701-4E7F-6BE6-A19B-47272894A765}"/>
                    </a:ext>
                  </a:extLst>
                </p14:cNvPr>
                <p14:cNvContentPartPr/>
                <p14:nvPr/>
              </p14:nvContentPartPr>
              <p14:xfrm>
                <a:off x="10761644" y="3392542"/>
                <a:ext cx="777600" cy="124560"/>
              </p14:xfrm>
            </p:contentPart>
          </mc:Choice>
          <mc:Fallback>
            <p:pic>
              <p:nvPicPr>
                <p:cNvPr id="92" name="Freihand 91">
                  <a:extLst>
                    <a:ext uri="{FF2B5EF4-FFF2-40B4-BE49-F238E27FC236}">
                      <a16:creationId xmlns:a16="http://schemas.microsoft.com/office/drawing/2014/main" id="{CD5E3701-4E7F-6BE6-A19B-47272894A765}"/>
                    </a:ext>
                  </a:extLst>
                </p:cNvPr>
                <p:cNvPicPr/>
                <p:nvPr/>
              </p:nvPicPr>
              <p:blipFill>
                <a:blip r:embed="rId148"/>
                <a:stretch>
                  <a:fillRect/>
                </a:stretch>
              </p:blipFill>
              <p:spPr>
                <a:xfrm>
                  <a:off x="10753004" y="3383542"/>
                  <a:ext cx="795240" cy="142200"/>
                </a:xfrm>
                <a:prstGeom prst="rect">
                  <a:avLst/>
                </a:prstGeom>
              </p:spPr>
            </p:pic>
          </mc:Fallback>
        </mc:AlternateContent>
      </p:grpSp>
      <p:grpSp>
        <p:nvGrpSpPr>
          <p:cNvPr id="270" name="Gruppieren 269">
            <a:extLst>
              <a:ext uri="{FF2B5EF4-FFF2-40B4-BE49-F238E27FC236}">
                <a16:creationId xmlns:a16="http://schemas.microsoft.com/office/drawing/2014/main" id="{E6F2A697-6294-D7C0-828A-2C3CF2A1A100}"/>
              </a:ext>
            </a:extLst>
          </p:cNvPr>
          <p:cNvGrpSpPr/>
          <p:nvPr/>
        </p:nvGrpSpPr>
        <p:grpSpPr>
          <a:xfrm>
            <a:off x="532244" y="4716262"/>
            <a:ext cx="8014680" cy="1935720"/>
            <a:chOff x="532244" y="4716262"/>
            <a:chExt cx="8014680" cy="1935720"/>
          </a:xfrm>
        </p:grpSpPr>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57E7083E-1EB9-97F6-674B-92B0034A976D}"/>
                    </a:ext>
                  </a:extLst>
                </p14:cNvPr>
                <p14:cNvContentPartPr/>
                <p14:nvPr/>
              </p14:nvContentPartPr>
              <p14:xfrm>
                <a:off x="532244" y="5110822"/>
                <a:ext cx="20880" cy="163440"/>
              </p14:xfrm>
            </p:contentPart>
          </mc:Choice>
          <mc:Fallback>
            <p:pic>
              <p:nvPicPr>
                <p:cNvPr id="94" name="Freihand 93">
                  <a:extLst>
                    <a:ext uri="{FF2B5EF4-FFF2-40B4-BE49-F238E27FC236}">
                      <a16:creationId xmlns:a16="http://schemas.microsoft.com/office/drawing/2014/main" id="{57E7083E-1EB9-97F6-674B-92B0034A976D}"/>
                    </a:ext>
                  </a:extLst>
                </p:cNvPr>
                <p:cNvPicPr/>
                <p:nvPr/>
              </p:nvPicPr>
              <p:blipFill>
                <a:blip r:embed="rId150"/>
                <a:stretch>
                  <a:fillRect/>
                </a:stretch>
              </p:blipFill>
              <p:spPr>
                <a:xfrm>
                  <a:off x="523604" y="5101822"/>
                  <a:ext cx="38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FAA14B1D-E9F2-640E-9A87-2668D7E7206D}"/>
                    </a:ext>
                  </a:extLst>
                </p14:cNvPr>
                <p14:cNvContentPartPr/>
                <p14:nvPr/>
              </p14:nvContentPartPr>
              <p14:xfrm>
                <a:off x="552404" y="5085982"/>
                <a:ext cx="122040" cy="14760"/>
              </p14:xfrm>
            </p:contentPart>
          </mc:Choice>
          <mc:Fallback>
            <p:pic>
              <p:nvPicPr>
                <p:cNvPr id="95" name="Freihand 94">
                  <a:extLst>
                    <a:ext uri="{FF2B5EF4-FFF2-40B4-BE49-F238E27FC236}">
                      <a16:creationId xmlns:a16="http://schemas.microsoft.com/office/drawing/2014/main" id="{FAA14B1D-E9F2-640E-9A87-2668D7E7206D}"/>
                    </a:ext>
                  </a:extLst>
                </p:cNvPr>
                <p:cNvPicPr/>
                <p:nvPr/>
              </p:nvPicPr>
              <p:blipFill>
                <a:blip r:embed="rId152"/>
                <a:stretch>
                  <a:fillRect/>
                </a:stretch>
              </p:blipFill>
              <p:spPr>
                <a:xfrm>
                  <a:off x="543764" y="5076982"/>
                  <a:ext cx="139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8FD395A6-D32E-DCD5-0FAF-EA5FC82BF7BE}"/>
                    </a:ext>
                  </a:extLst>
                </p14:cNvPr>
                <p14:cNvContentPartPr/>
                <p14:nvPr/>
              </p14:nvContentPartPr>
              <p14:xfrm>
                <a:off x="559604" y="5152582"/>
                <a:ext cx="112320" cy="168480"/>
              </p14:xfrm>
            </p:contentPart>
          </mc:Choice>
          <mc:Fallback>
            <p:pic>
              <p:nvPicPr>
                <p:cNvPr id="96" name="Freihand 95">
                  <a:extLst>
                    <a:ext uri="{FF2B5EF4-FFF2-40B4-BE49-F238E27FC236}">
                      <a16:creationId xmlns:a16="http://schemas.microsoft.com/office/drawing/2014/main" id="{8FD395A6-D32E-DCD5-0FAF-EA5FC82BF7BE}"/>
                    </a:ext>
                  </a:extLst>
                </p:cNvPr>
                <p:cNvPicPr/>
                <p:nvPr/>
              </p:nvPicPr>
              <p:blipFill>
                <a:blip r:embed="rId154"/>
                <a:stretch>
                  <a:fillRect/>
                </a:stretch>
              </p:blipFill>
              <p:spPr>
                <a:xfrm>
                  <a:off x="550964" y="5143582"/>
                  <a:ext cx="129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594D8F61-C3C1-429F-6590-0CB9DB0DE811}"/>
                    </a:ext>
                  </a:extLst>
                </p14:cNvPr>
                <p14:cNvContentPartPr/>
                <p14:nvPr/>
              </p14:nvContentPartPr>
              <p14:xfrm>
                <a:off x="732404" y="5203702"/>
                <a:ext cx="88200" cy="77400"/>
              </p14:xfrm>
            </p:contentPart>
          </mc:Choice>
          <mc:Fallback>
            <p:pic>
              <p:nvPicPr>
                <p:cNvPr id="97" name="Freihand 96">
                  <a:extLst>
                    <a:ext uri="{FF2B5EF4-FFF2-40B4-BE49-F238E27FC236}">
                      <a16:creationId xmlns:a16="http://schemas.microsoft.com/office/drawing/2014/main" id="{594D8F61-C3C1-429F-6590-0CB9DB0DE811}"/>
                    </a:ext>
                  </a:extLst>
                </p:cNvPr>
                <p:cNvPicPr/>
                <p:nvPr/>
              </p:nvPicPr>
              <p:blipFill>
                <a:blip r:embed="rId156"/>
                <a:stretch>
                  <a:fillRect/>
                </a:stretch>
              </p:blipFill>
              <p:spPr>
                <a:xfrm>
                  <a:off x="723764" y="5194702"/>
                  <a:ext cx="105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884856DC-D22C-8117-D79E-1AC64A697A82}"/>
                    </a:ext>
                  </a:extLst>
                </p14:cNvPr>
                <p14:cNvContentPartPr/>
                <p14:nvPr/>
              </p14:nvContentPartPr>
              <p14:xfrm>
                <a:off x="861284" y="5083462"/>
                <a:ext cx="170280" cy="205200"/>
              </p14:xfrm>
            </p:contentPart>
          </mc:Choice>
          <mc:Fallback>
            <p:pic>
              <p:nvPicPr>
                <p:cNvPr id="98" name="Freihand 97">
                  <a:extLst>
                    <a:ext uri="{FF2B5EF4-FFF2-40B4-BE49-F238E27FC236}">
                      <a16:creationId xmlns:a16="http://schemas.microsoft.com/office/drawing/2014/main" id="{884856DC-D22C-8117-D79E-1AC64A697A82}"/>
                    </a:ext>
                  </a:extLst>
                </p:cNvPr>
                <p:cNvPicPr/>
                <p:nvPr/>
              </p:nvPicPr>
              <p:blipFill>
                <a:blip r:embed="rId158"/>
                <a:stretch>
                  <a:fillRect/>
                </a:stretch>
              </p:blipFill>
              <p:spPr>
                <a:xfrm>
                  <a:off x="852644" y="5074462"/>
                  <a:ext cx="187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7F76FE05-CA43-5BF3-44E7-176ED03149F8}"/>
                    </a:ext>
                  </a:extLst>
                </p14:cNvPr>
                <p14:cNvContentPartPr/>
                <p14:nvPr/>
              </p14:nvContentPartPr>
              <p14:xfrm>
                <a:off x="1041644" y="5105422"/>
                <a:ext cx="141840" cy="158040"/>
              </p14:xfrm>
            </p:contentPart>
          </mc:Choice>
          <mc:Fallback>
            <p:pic>
              <p:nvPicPr>
                <p:cNvPr id="99" name="Freihand 98">
                  <a:extLst>
                    <a:ext uri="{FF2B5EF4-FFF2-40B4-BE49-F238E27FC236}">
                      <a16:creationId xmlns:a16="http://schemas.microsoft.com/office/drawing/2014/main" id="{7F76FE05-CA43-5BF3-44E7-176ED03149F8}"/>
                    </a:ext>
                  </a:extLst>
                </p:cNvPr>
                <p:cNvPicPr/>
                <p:nvPr/>
              </p:nvPicPr>
              <p:blipFill>
                <a:blip r:embed="rId160"/>
                <a:stretch>
                  <a:fillRect/>
                </a:stretch>
              </p:blipFill>
              <p:spPr>
                <a:xfrm>
                  <a:off x="1032644" y="5096782"/>
                  <a:ext cx="159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1181D9DA-50C0-B393-0749-C71B7EB242C3}"/>
                    </a:ext>
                  </a:extLst>
                </p14:cNvPr>
                <p14:cNvContentPartPr/>
                <p14:nvPr/>
              </p14:nvContentPartPr>
              <p14:xfrm>
                <a:off x="1143524" y="5022982"/>
                <a:ext cx="74520" cy="201600"/>
              </p14:xfrm>
            </p:contentPart>
          </mc:Choice>
          <mc:Fallback>
            <p:pic>
              <p:nvPicPr>
                <p:cNvPr id="100" name="Freihand 99">
                  <a:extLst>
                    <a:ext uri="{FF2B5EF4-FFF2-40B4-BE49-F238E27FC236}">
                      <a16:creationId xmlns:a16="http://schemas.microsoft.com/office/drawing/2014/main" id="{1181D9DA-50C0-B393-0749-C71B7EB242C3}"/>
                    </a:ext>
                  </a:extLst>
                </p:cNvPr>
                <p:cNvPicPr/>
                <p:nvPr/>
              </p:nvPicPr>
              <p:blipFill>
                <a:blip r:embed="rId162"/>
                <a:stretch>
                  <a:fillRect/>
                </a:stretch>
              </p:blipFill>
              <p:spPr>
                <a:xfrm>
                  <a:off x="1134524" y="5013982"/>
                  <a:ext cx="92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F0DBFDA6-A6ED-034E-9FE7-ADCE966C2822}"/>
                    </a:ext>
                  </a:extLst>
                </p14:cNvPr>
                <p14:cNvContentPartPr/>
                <p14:nvPr/>
              </p14:nvContentPartPr>
              <p14:xfrm>
                <a:off x="1239644" y="5145382"/>
                <a:ext cx="169920" cy="77400"/>
              </p14:xfrm>
            </p:contentPart>
          </mc:Choice>
          <mc:Fallback>
            <p:pic>
              <p:nvPicPr>
                <p:cNvPr id="101" name="Freihand 100">
                  <a:extLst>
                    <a:ext uri="{FF2B5EF4-FFF2-40B4-BE49-F238E27FC236}">
                      <a16:creationId xmlns:a16="http://schemas.microsoft.com/office/drawing/2014/main" id="{F0DBFDA6-A6ED-034E-9FE7-ADCE966C2822}"/>
                    </a:ext>
                  </a:extLst>
                </p:cNvPr>
                <p:cNvPicPr/>
                <p:nvPr/>
              </p:nvPicPr>
              <p:blipFill>
                <a:blip r:embed="rId164"/>
                <a:stretch>
                  <a:fillRect/>
                </a:stretch>
              </p:blipFill>
              <p:spPr>
                <a:xfrm>
                  <a:off x="1230644" y="5136382"/>
                  <a:ext cx="187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E712707F-5E9F-4E72-77F0-5B15476CDA6A}"/>
                    </a:ext>
                  </a:extLst>
                </p14:cNvPr>
                <p14:cNvContentPartPr/>
                <p14:nvPr/>
              </p14:nvContentPartPr>
              <p14:xfrm>
                <a:off x="1387964" y="5100382"/>
                <a:ext cx="30960" cy="16200"/>
              </p14:xfrm>
            </p:contentPart>
          </mc:Choice>
          <mc:Fallback>
            <p:pic>
              <p:nvPicPr>
                <p:cNvPr id="102" name="Freihand 101">
                  <a:extLst>
                    <a:ext uri="{FF2B5EF4-FFF2-40B4-BE49-F238E27FC236}">
                      <a16:creationId xmlns:a16="http://schemas.microsoft.com/office/drawing/2014/main" id="{E712707F-5E9F-4E72-77F0-5B15476CDA6A}"/>
                    </a:ext>
                  </a:extLst>
                </p:cNvPr>
                <p:cNvPicPr/>
                <p:nvPr/>
              </p:nvPicPr>
              <p:blipFill>
                <a:blip r:embed="rId166"/>
                <a:stretch>
                  <a:fillRect/>
                </a:stretch>
              </p:blipFill>
              <p:spPr>
                <a:xfrm>
                  <a:off x="1378964" y="5091382"/>
                  <a:ext cx="48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48345F40-0295-80F5-210E-5BCD1CAD4943}"/>
                    </a:ext>
                  </a:extLst>
                </p14:cNvPr>
                <p14:cNvContentPartPr/>
                <p14:nvPr/>
              </p14:nvContentPartPr>
              <p14:xfrm>
                <a:off x="1437644" y="5085982"/>
                <a:ext cx="322560" cy="272880"/>
              </p14:xfrm>
            </p:contentPart>
          </mc:Choice>
          <mc:Fallback>
            <p:pic>
              <p:nvPicPr>
                <p:cNvPr id="103" name="Freihand 102">
                  <a:extLst>
                    <a:ext uri="{FF2B5EF4-FFF2-40B4-BE49-F238E27FC236}">
                      <a16:creationId xmlns:a16="http://schemas.microsoft.com/office/drawing/2014/main" id="{48345F40-0295-80F5-210E-5BCD1CAD4943}"/>
                    </a:ext>
                  </a:extLst>
                </p:cNvPr>
                <p:cNvPicPr/>
                <p:nvPr/>
              </p:nvPicPr>
              <p:blipFill>
                <a:blip r:embed="rId168"/>
                <a:stretch>
                  <a:fillRect/>
                </a:stretch>
              </p:blipFill>
              <p:spPr>
                <a:xfrm>
                  <a:off x="1428644" y="5076982"/>
                  <a:ext cx="3402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A8D8B25E-69FD-3586-FD45-D58CC5B72FFC}"/>
                    </a:ext>
                  </a:extLst>
                </p14:cNvPr>
                <p14:cNvContentPartPr/>
                <p14:nvPr/>
              </p14:nvContentPartPr>
              <p14:xfrm>
                <a:off x="1964324" y="5096782"/>
                <a:ext cx="102600" cy="121680"/>
              </p14:xfrm>
            </p:contentPart>
          </mc:Choice>
          <mc:Fallback>
            <p:pic>
              <p:nvPicPr>
                <p:cNvPr id="104" name="Freihand 103">
                  <a:extLst>
                    <a:ext uri="{FF2B5EF4-FFF2-40B4-BE49-F238E27FC236}">
                      <a16:creationId xmlns:a16="http://schemas.microsoft.com/office/drawing/2014/main" id="{A8D8B25E-69FD-3586-FD45-D58CC5B72FFC}"/>
                    </a:ext>
                  </a:extLst>
                </p:cNvPr>
                <p:cNvPicPr/>
                <p:nvPr/>
              </p:nvPicPr>
              <p:blipFill>
                <a:blip r:embed="rId170"/>
                <a:stretch>
                  <a:fillRect/>
                </a:stretch>
              </p:blipFill>
              <p:spPr>
                <a:xfrm>
                  <a:off x="1955324" y="5087782"/>
                  <a:ext cx="12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49EA0813-9D64-7E6E-8474-3E6875E0B173}"/>
                    </a:ext>
                  </a:extLst>
                </p14:cNvPr>
                <p14:cNvContentPartPr/>
                <p14:nvPr/>
              </p14:nvContentPartPr>
              <p14:xfrm>
                <a:off x="1971524" y="5141782"/>
                <a:ext cx="204840" cy="53640"/>
              </p14:xfrm>
            </p:contentPart>
          </mc:Choice>
          <mc:Fallback>
            <p:pic>
              <p:nvPicPr>
                <p:cNvPr id="105" name="Freihand 104">
                  <a:extLst>
                    <a:ext uri="{FF2B5EF4-FFF2-40B4-BE49-F238E27FC236}">
                      <a16:creationId xmlns:a16="http://schemas.microsoft.com/office/drawing/2014/main" id="{49EA0813-9D64-7E6E-8474-3E6875E0B173}"/>
                    </a:ext>
                  </a:extLst>
                </p:cNvPr>
                <p:cNvPicPr/>
                <p:nvPr/>
              </p:nvPicPr>
              <p:blipFill>
                <a:blip r:embed="rId172"/>
                <a:stretch>
                  <a:fillRect/>
                </a:stretch>
              </p:blipFill>
              <p:spPr>
                <a:xfrm>
                  <a:off x="1962524" y="5132782"/>
                  <a:ext cx="222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7EDC2CCB-9434-AA9D-9C2E-37CC47AA6E85}"/>
                    </a:ext>
                  </a:extLst>
                </p14:cNvPr>
                <p14:cNvContentPartPr/>
                <p14:nvPr/>
              </p14:nvContentPartPr>
              <p14:xfrm>
                <a:off x="2252684" y="5081302"/>
                <a:ext cx="22680" cy="75240"/>
              </p14:xfrm>
            </p:contentPart>
          </mc:Choice>
          <mc:Fallback>
            <p:pic>
              <p:nvPicPr>
                <p:cNvPr id="106" name="Freihand 105">
                  <a:extLst>
                    <a:ext uri="{FF2B5EF4-FFF2-40B4-BE49-F238E27FC236}">
                      <a16:creationId xmlns:a16="http://schemas.microsoft.com/office/drawing/2014/main" id="{7EDC2CCB-9434-AA9D-9C2E-37CC47AA6E85}"/>
                    </a:ext>
                  </a:extLst>
                </p:cNvPr>
                <p:cNvPicPr/>
                <p:nvPr/>
              </p:nvPicPr>
              <p:blipFill>
                <a:blip r:embed="rId174"/>
                <a:stretch>
                  <a:fillRect/>
                </a:stretch>
              </p:blipFill>
              <p:spPr>
                <a:xfrm>
                  <a:off x="2243684" y="5072302"/>
                  <a:ext cx="40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3864EAB0-95A8-76F6-892C-CF2520F212FD}"/>
                    </a:ext>
                  </a:extLst>
                </p14:cNvPr>
                <p14:cNvContentPartPr/>
                <p14:nvPr/>
              </p14:nvContentPartPr>
              <p14:xfrm>
                <a:off x="2203724" y="5029822"/>
                <a:ext cx="183960" cy="163440"/>
              </p14:xfrm>
            </p:contentPart>
          </mc:Choice>
          <mc:Fallback>
            <p:pic>
              <p:nvPicPr>
                <p:cNvPr id="107" name="Freihand 106">
                  <a:extLst>
                    <a:ext uri="{FF2B5EF4-FFF2-40B4-BE49-F238E27FC236}">
                      <a16:creationId xmlns:a16="http://schemas.microsoft.com/office/drawing/2014/main" id="{3864EAB0-95A8-76F6-892C-CF2520F212FD}"/>
                    </a:ext>
                  </a:extLst>
                </p:cNvPr>
                <p:cNvPicPr/>
                <p:nvPr/>
              </p:nvPicPr>
              <p:blipFill>
                <a:blip r:embed="rId176"/>
                <a:stretch>
                  <a:fillRect/>
                </a:stretch>
              </p:blipFill>
              <p:spPr>
                <a:xfrm>
                  <a:off x="2194724" y="5021182"/>
                  <a:ext cx="201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29F3D16E-90AF-3FA3-CB65-183A18D17AAE}"/>
                    </a:ext>
                  </a:extLst>
                </p14:cNvPr>
                <p14:cNvContentPartPr/>
                <p14:nvPr/>
              </p14:nvContentPartPr>
              <p14:xfrm>
                <a:off x="894044" y="5534542"/>
                <a:ext cx="112320" cy="118800"/>
              </p14:xfrm>
            </p:contentPart>
          </mc:Choice>
          <mc:Fallback>
            <p:pic>
              <p:nvPicPr>
                <p:cNvPr id="108" name="Freihand 107">
                  <a:extLst>
                    <a:ext uri="{FF2B5EF4-FFF2-40B4-BE49-F238E27FC236}">
                      <a16:creationId xmlns:a16="http://schemas.microsoft.com/office/drawing/2014/main" id="{29F3D16E-90AF-3FA3-CB65-183A18D17AAE}"/>
                    </a:ext>
                  </a:extLst>
                </p:cNvPr>
                <p:cNvPicPr/>
                <p:nvPr/>
              </p:nvPicPr>
              <p:blipFill>
                <a:blip r:embed="rId178"/>
                <a:stretch>
                  <a:fillRect/>
                </a:stretch>
              </p:blipFill>
              <p:spPr>
                <a:xfrm>
                  <a:off x="885044" y="5525902"/>
                  <a:ext cx="129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D32F376E-9840-456B-A237-AD5F3DDE0347}"/>
                    </a:ext>
                  </a:extLst>
                </p14:cNvPr>
                <p14:cNvContentPartPr/>
                <p14:nvPr/>
              </p14:nvContentPartPr>
              <p14:xfrm>
                <a:off x="1100324" y="5643982"/>
                <a:ext cx="18360" cy="39600"/>
              </p14:xfrm>
            </p:contentPart>
          </mc:Choice>
          <mc:Fallback>
            <p:pic>
              <p:nvPicPr>
                <p:cNvPr id="109" name="Freihand 108">
                  <a:extLst>
                    <a:ext uri="{FF2B5EF4-FFF2-40B4-BE49-F238E27FC236}">
                      <a16:creationId xmlns:a16="http://schemas.microsoft.com/office/drawing/2014/main" id="{D32F376E-9840-456B-A237-AD5F3DDE0347}"/>
                    </a:ext>
                  </a:extLst>
                </p:cNvPr>
                <p:cNvPicPr/>
                <p:nvPr/>
              </p:nvPicPr>
              <p:blipFill>
                <a:blip r:embed="rId180"/>
                <a:stretch>
                  <a:fillRect/>
                </a:stretch>
              </p:blipFill>
              <p:spPr>
                <a:xfrm>
                  <a:off x="1091684" y="5635342"/>
                  <a:ext cx="36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BBCA1814-E92C-2919-E666-B129D7ACA4FA}"/>
                    </a:ext>
                  </a:extLst>
                </p14:cNvPr>
                <p14:cNvContentPartPr/>
                <p14:nvPr/>
              </p14:nvContentPartPr>
              <p14:xfrm>
                <a:off x="975404" y="5820742"/>
                <a:ext cx="85680" cy="229320"/>
              </p14:xfrm>
            </p:contentPart>
          </mc:Choice>
          <mc:Fallback>
            <p:pic>
              <p:nvPicPr>
                <p:cNvPr id="113" name="Freihand 112">
                  <a:extLst>
                    <a:ext uri="{FF2B5EF4-FFF2-40B4-BE49-F238E27FC236}">
                      <a16:creationId xmlns:a16="http://schemas.microsoft.com/office/drawing/2014/main" id="{BBCA1814-E92C-2919-E666-B129D7ACA4FA}"/>
                    </a:ext>
                  </a:extLst>
                </p:cNvPr>
                <p:cNvPicPr/>
                <p:nvPr/>
              </p:nvPicPr>
              <p:blipFill>
                <a:blip r:embed="rId182"/>
                <a:stretch>
                  <a:fillRect/>
                </a:stretch>
              </p:blipFill>
              <p:spPr>
                <a:xfrm>
                  <a:off x="966764" y="5812102"/>
                  <a:ext cx="1033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CC090BE4-49F4-6928-102A-9DF837C11E44}"/>
                    </a:ext>
                  </a:extLst>
                </p14:cNvPr>
                <p14:cNvContentPartPr/>
                <p14:nvPr/>
              </p14:nvContentPartPr>
              <p14:xfrm>
                <a:off x="1122644" y="6024502"/>
                <a:ext cx="4320" cy="15840"/>
              </p14:xfrm>
            </p:contentPart>
          </mc:Choice>
          <mc:Fallback>
            <p:pic>
              <p:nvPicPr>
                <p:cNvPr id="114" name="Freihand 113">
                  <a:extLst>
                    <a:ext uri="{FF2B5EF4-FFF2-40B4-BE49-F238E27FC236}">
                      <a16:creationId xmlns:a16="http://schemas.microsoft.com/office/drawing/2014/main" id="{CC090BE4-49F4-6928-102A-9DF837C11E44}"/>
                    </a:ext>
                  </a:extLst>
                </p:cNvPr>
                <p:cNvPicPr/>
                <p:nvPr/>
              </p:nvPicPr>
              <p:blipFill>
                <a:blip r:embed="rId184"/>
                <a:stretch>
                  <a:fillRect/>
                </a:stretch>
              </p:blipFill>
              <p:spPr>
                <a:xfrm>
                  <a:off x="1113644" y="6015502"/>
                  <a:ext cx="21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51BD4E19-2E1A-8393-05E8-100464EF54F3}"/>
                    </a:ext>
                  </a:extLst>
                </p14:cNvPr>
                <p14:cNvContentPartPr/>
                <p14:nvPr/>
              </p14:nvContentPartPr>
              <p14:xfrm>
                <a:off x="990524" y="6222502"/>
                <a:ext cx="138240" cy="168480"/>
              </p14:xfrm>
            </p:contentPart>
          </mc:Choice>
          <mc:Fallback>
            <p:pic>
              <p:nvPicPr>
                <p:cNvPr id="116" name="Freihand 115">
                  <a:extLst>
                    <a:ext uri="{FF2B5EF4-FFF2-40B4-BE49-F238E27FC236}">
                      <a16:creationId xmlns:a16="http://schemas.microsoft.com/office/drawing/2014/main" id="{51BD4E19-2E1A-8393-05E8-100464EF54F3}"/>
                    </a:ext>
                  </a:extLst>
                </p:cNvPr>
                <p:cNvPicPr/>
                <p:nvPr/>
              </p:nvPicPr>
              <p:blipFill>
                <a:blip r:embed="rId186"/>
                <a:stretch>
                  <a:fillRect/>
                </a:stretch>
              </p:blipFill>
              <p:spPr>
                <a:xfrm>
                  <a:off x="981524" y="6213502"/>
                  <a:ext cx="155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E79D6144-8788-6A5C-B19A-A33255206090}"/>
                    </a:ext>
                  </a:extLst>
                </p14:cNvPr>
                <p14:cNvContentPartPr/>
                <p14:nvPr/>
              </p14:nvContentPartPr>
              <p14:xfrm>
                <a:off x="1185644" y="6352102"/>
                <a:ext cx="7560" cy="23400"/>
              </p14:xfrm>
            </p:contentPart>
          </mc:Choice>
          <mc:Fallback>
            <p:pic>
              <p:nvPicPr>
                <p:cNvPr id="117" name="Freihand 116">
                  <a:extLst>
                    <a:ext uri="{FF2B5EF4-FFF2-40B4-BE49-F238E27FC236}">
                      <a16:creationId xmlns:a16="http://schemas.microsoft.com/office/drawing/2014/main" id="{E79D6144-8788-6A5C-B19A-A33255206090}"/>
                    </a:ext>
                  </a:extLst>
                </p:cNvPr>
                <p:cNvPicPr/>
                <p:nvPr/>
              </p:nvPicPr>
              <p:blipFill>
                <a:blip r:embed="rId188"/>
                <a:stretch>
                  <a:fillRect/>
                </a:stretch>
              </p:blipFill>
              <p:spPr>
                <a:xfrm>
                  <a:off x="1176644" y="6343102"/>
                  <a:ext cx="25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Freihand 118">
                  <a:extLst>
                    <a:ext uri="{FF2B5EF4-FFF2-40B4-BE49-F238E27FC236}">
                      <a16:creationId xmlns:a16="http://schemas.microsoft.com/office/drawing/2014/main" id="{9301FC30-B184-3464-F87B-DCB050F4133F}"/>
                    </a:ext>
                  </a:extLst>
                </p14:cNvPr>
                <p14:cNvContentPartPr/>
                <p14:nvPr/>
              </p14:nvContentPartPr>
              <p14:xfrm>
                <a:off x="1218764" y="5524102"/>
                <a:ext cx="268560" cy="769680"/>
              </p14:xfrm>
            </p:contentPart>
          </mc:Choice>
          <mc:Fallback>
            <p:pic>
              <p:nvPicPr>
                <p:cNvPr id="119" name="Freihand 118">
                  <a:extLst>
                    <a:ext uri="{FF2B5EF4-FFF2-40B4-BE49-F238E27FC236}">
                      <a16:creationId xmlns:a16="http://schemas.microsoft.com/office/drawing/2014/main" id="{9301FC30-B184-3464-F87B-DCB050F4133F}"/>
                    </a:ext>
                  </a:extLst>
                </p:cNvPr>
                <p:cNvPicPr/>
                <p:nvPr/>
              </p:nvPicPr>
              <p:blipFill>
                <a:blip r:embed="rId190"/>
                <a:stretch>
                  <a:fillRect/>
                </a:stretch>
              </p:blipFill>
              <p:spPr>
                <a:xfrm>
                  <a:off x="1209764" y="5515102"/>
                  <a:ext cx="286200" cy="787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E9B65003-86AE-8369-D963-2BA091BC61AF}"/>
                    </a:ext>
                  </a:extLst>
                </p14:cNvPr>
                <p14:cNvContentPartPr/>
                <p14:nvPr/>
              </p14:nvContentPartPr>
              <p14:xfrm>
                <a:off x="1584524" y="5898502"/>
                <a:ext cx="52920" cy="21960"/>
              </p14:xfrm>
            </p:contentPart>
          </mc:Choice>
          <mc:Fallback>
            <p:pic>
              <p:nvPicPr>
                <p:cNvPr id="120" name="Freihand 119">
                  <a:extLst>
                    <a:ext uri="{FF2B5EF4-FFF2-40B4-BE49-F238E27FC236}">
                      <a16:creationId xmlns:a16="http://schemas.microsoft.com/office/drawing/2014/main" id="{E9B65003-86AE-8369-D963-2BA091BC61AF}"/>
                    </a:ext>
                  </a:extLst>
                </p:cNvPr>
                <p:cNvPicPr/>
                <p:nvPr/>
              </p:nvPicPr>
              <p:blipFill>
                <a:blip r:embed="rId192"/>
                <a:stretch>
                  <a:fillRect/>
                </a:stretch>
              </p:blipFill>
              <p:spPr>
                <a:xfrm>
                  <a:off x="1575524" y="5889862"/>
                  <a:ext cx="70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44377F2B-205C-7C2E-6968-0F5E7B5DD672}"/>
                    </a:ext>
                  </a:extLst>
                </p14:cNvPr>
                <p14:cNvContentPartPr/>
                <p14:nvPr/>
              </p14:nvContentPartPr>
              <p14:xfrm>
                <a:off x="1555364" y="5823262"/>
                <a:ext cx="220680" cy="180360"/>
              </p14:xfrm>
            </p:contentPart>
          </mc:Choice>
          <mc:Fallback>
            <p:pic>
              <p:nvPicPr>
                <p:cNvPr id="121" name="Freihand 120">
                  <a:extLst>
                    <a:ext uri="{FF2B5EF4-FFF2-40B4-BE49-F238E27FC236}">
                      <a16:creationId xmlns:a16="http://schemas.microsoft.com/office/drawing/2014/main" id="{44377F2B-205C-7C2E-6968-0F5E7B5DD672}"/>
                    </a:ext>
                  </a:extLst>
                </p:cNvPr>
                <p:cNvPicPr/>
                <p:nvPr/>
              </p:nvPicPr>
              <p:blipFill>
                <a:blip r:embed="rId194"/>
                <a:stretch>
                  <a:fillRect/>
                </a:stretch>
              </p:blipFill>
              <p:spPr>
                <a:xfrm>
                  <a:off x="1546724" y="5814262"/>
                  <a:ext cx="238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96D375AB-ED3D-EAB5-0678-EB3DCBF20B94}"/>
                    </a:ext>
                  </a:extLst>
                </p14:cNvPr>
                <p14:cNvContentPartPr/>
                <p14:nvPr/>
              </p14:nvContentPartPr>
              <p14:xfrm>
                <a:off x="1919684" y="5783662"/>
                <a:ext cx="149040" cy="172800"/>
              </p14:xfrm>
            </p:contentPart>
          </mc:Choice>
          <mc:Fallback>
            <p:pic>
              <p:nvPicPr>
                <p:cNvPr id="122" name="Freihand 121">
                  <a:extLst>
                    <a:ext uri="{FF2B5EF4-FFF2-40B4-BE49-F238E27FC236}">
                      <a16:creationId xmlns:a16="http://schemas.microsoft.com/office/drawing/2014/main" id="{96D375AB-ED3D-EAB5-0678-EB3DCBF20B94}"/>
                    </a:ext>
                  </a:extLst>
                </p:cNvPr>
                <p:cNvPicPr/>
                <p:nvPr/>
              </p:nvPicPr>
              <p:blipFill>
                <a:blip r:embed="rId196"/>
                <a:stretch>
                  <a:fillRect/>
                </a:stretch>
              </p:blipFill>
              <p:spPr>
                <a:xfrm>
                  <a:off x="1911044" y="5775022"/>
                  <a:ext cx="166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45B712E2-DDB1-1CD1-6949-DC8053DA0921}"/>
                    </a:ext>
                  </a:extLst>
                </p14:cNvPr>
                <p14:cNvContentPartPr/>
                <p14:nvPr/>
              </p14:nvContentPartPr>
              <p14:xfrm>
                <a:off x="2136044" y="5768902"/>
                <a:ext cx="5400" cy="162000"/>
              </p14:xfrm>
            </p:contentPart>
          </mc:Choice>
          <mc:Fallback>
            <p:pic>
              <p:nvPicPr>
                <p:cNvPr id="123" name="Freihand 122">
                  <a:extLst>
                    <a:ext uri="{FF2B5EF4-FFF2-40B4-BE49-F238E27FC236}">
                      <a16:creationId xmlns:a16="http://schemas.microsoft.com/office/drawing/2014/main" id="{45B712E2-DDB1-1CD1-6949-DC8053DA0921}"/>
                    </a:ext>
                  </a:extLst>
                </p:cNvPr>
                <p:cNvPicPr/>
                <p:nvPr/>
              </p:nvPicPr>
              <p:blipFill>
                <a:blip r:embed="rId198"/>
                <a:stretch>
                  <a:fillRect/>
                </a:stretch>
              </p:blipFill>
              <p:spPr>
                <a:xfrm>
                  <a:off x="2127044" y="5760262"/>
                  <a:ext cx="23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2AA51866-1FD6-99CE-D5B3-4A0D0DB7A7F5}"/>
                    </a:ext>
                  </a:extLst>
                </p14:cNvPr>
                <p14:cNvContentPartPr/>
                <p14:nvPr/>
              </p14:nvContentPartPr>
              <p14:xfrm>
                <a:off x="2084924" y="5691142"/>
                <a:ext cx="315360" cy="186840"/>
              </p14:xfrm>
            </p:contentPart>
          </mc:Choice>
          <mc:Fallback>
            <p:pic>
              <p:nvPicPr>
                <p:cNvPr id="124" name="Freihand 123">
                  <a:extLst>
                    <a:ext uri="{FF2B5EF4-FFF2-40B4-BE49-F238E27FC236}">
                      <a16:creationId xmlns:a16="http://schemas.microsoft.com/office/drawing/2014/main" id="{2AA51866-1FD6-99CE-D5B3-4A0D0DB7A7F5}"/>
                    </a:ext>
                  </a:extLst>
                </p:cNvPr>
                <p:cNvPicPr/>
                <p:nvPr/>
              </p:nvPicPr>
              <p:blipFill>
                <a:blip r:embed="rId200"/>
                <a:stretch>
                  <a:fillRect/>
                </a:stretch>
              </p:blipFill>
              <p:spPr>
                <a:xfrm>
                  <a:off x="2075924" y="5682142"/>
                  <a:ext cx="333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8C846DC8-1EA1-868C-C05B-13D76CCD7829}"/>
                    </a:ext>
                  </a:extLst>
                </p14:cNvPr>
                <p14:cNvContentPartPr/>
                <p14:nvPr/>
              </p14:nvContentPartPr>
              <p14:xfrm>
                <a:off x="2333684" y="5792662"/>
                <a:ext cx="63720" cy="69120"/>
              </p14:xfrm>
            </p:contentPart>
          </mc:Choice>
          <mc:Fallback>
            <p:pic>
              <p:nvPicPr>
                <p:cNvPr id="125" name="Freihand 124">
                  <a:extLst>
                    <a:ext uri="{FF2B5EF4-FFF2-40B4-BE49-F238E27FC236}">
                      <a16:creationId xmlns:a16="http://schemas.microsoft.com/office/drawing/2014/main" id="{8C846DC8-1EA1-868C-C05B-13D76CCD7829}"/>
                    </a:ext>
                  </a:extLst>
                </p:cNvPr>
                <p:cNvPicPr/>
                <p:nvPr/>
              </p:nvPicPr>
              <p:blipFill>
                <a:blip r:embed="rId202"/>
                <a:stretch>
                  <a:fillRect/>
                </a:stretch>
              </p:blipFill>
              <p:spPr>
                <a:xfrm>
                  <a:off x="2324684" y="5784022"/>
                  <a:ext cx="81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8" name="Freihand 127">
                  <a:extLst>
                    <a:ext uri="{FF2B5EF4-FFF2-40B4-BE49-F238E27FC236}">
                      <a16:creationId xmlns:a16="http://schemas.microsoft.com/office/drawing/2014/main" id="{DD697E18-B8A6-2943-639F-8EB032CC853D}"/>
                    </a:ext>
                  </a:extLst>
                </p14:cNvPr>
                <p14:cNvContentPartPr/>
                <p14:nvPr/>
              </p14:nvContentPartPr>
              <p14:xfrm>
                <a:off x="798644" y="6086422"/>
                <a:ext cx="414360" cy="68400"/>
              </p14:xfrm>
            </p:contentPart>
          </mc:Choice>
          <mc:Fallback>
            <p:pic>
              <p:nvPicPr>
                <p:cNvPr id="128" name="Freihand 127">
                  <a:extLst>
                    <a:ext uri="{FF2B5EF4-FFF2-40B4-BE49-F238E27FC236}">
                      <a16:creationId xmlns:a16="http://schemas.microsoft.com/office/drawing/2014/main" id="{DD697E18-B8A6-2943-639F-8EB032CC853D}"/>
                    </a:ext>
                  </a:extLst>
                </p:cNvPr>
                <p:cNvPicPr/>
                <p:nvPr/>
              </p:nvPicPr>
              <p:blipFill>
                <a:blip r:embed="rId204"/>
                <a:stretch>
                  <a:fillRect/>
                </a:stretch>
              </p:blipFill>
              <p:spPr>
                <a:xfrm>
                  <a:off x="789644" y="6077422"/>
                  <a:ext cx="432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Freihand 129">
                  <a:extLst>
                    <a:ext uri="{FF2B5EF4-FFF2-40B4-BE49-F238E27FC236}">
                      <a16:creationId xmlns:a16="http://schemas.microsoft.com/office/drawing/2014/main" id="{1473721F-3D3E-617E-7088-58D658111D71}"/>
                    </a:ext>
                  </a:extLst>
                </p14:cNvPr>
                <p14:cNvContentPartPr/>
                <p14:nvPr/>
              </p14:nvContentPartPr>
              <p14:xfrm>
                <a:off x="2587484" y="5472262"/>
                <a:ext cx="87120" cy="13680"/>
              </p14:xfrm>
            </p:contentPart>
          </mc:Choice>
          <mc:Fallback>
            <p:pic>
              <p:nvPicPr>
                <p:cNvPr id="130" name="Freihand 129">
                  <a:extLst>
                    <a:ext uri="{FF2B5EF4-FFF2-40B4-BE49-F238E27FC236}">
                      <a16:creationId xmlns:a16="http://schemas.microsoft.com/office/drawing/2014/main" id="{1473721F-3D3E-617E-7088-58D658111D71}"/>
                    </a:ext>
                  </a:extLst>
                </p:cNvPr>
                <p:cNvPicPr/>
                <p:nvPr/>
              </p:nvPicPr>
              <p:blipFill>
                <a:blip r:embed="rId206"/>
                <a:stretch>
                  <a:fillRect/>
                </a:stretch>
              </p:blipFill>
              <p:spPr>
                <a:xfrm>
                  <a:off x="2578484" y="5463622"/>
                  <a:ext cx="104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Freihand 130">
                  <a:extLst>
                    <a:ext uri="{FF2B5EF4-FFF2-40B4-BE49-F238E27FC236}">
                      <a16:creationId xmlns:a16="http://schemas.microsoft.com/office/drawing/2014/main" id="{D49C2338-C217-53A0-3444-56E52B335925}"/>
                    </a:ext>
                  </a:extLst>
                </p14:cNvPr>
                <p14:cNvContentPartPr/>
                <p14:nvPr/>
              </p14:nvContentPartPr>
              <p14:xfrm>
                <a:off x="2569844" y="5389822"/>
                <a:ext cx="246240" cy="166680"/>
              </p14:xfrm>
            </p:contentPart>
          </mc:Choice>
          <mc:Fallback>
            <p:pic>
              <p:nvPicPr>
                <p:cNvPr id="131" name="Freihand 130">
                  <a:extLst>
                    <a:ext uri="{FF2B5EF4-FFF2-40B4-BE49-F238E27FC236}">
                      <a16:creationId xmlns:a16="http://schemas.microsoft.com/office/drawing/2014/main" id="{D49C2338-C217-53A0-3444-56E52B335925}"/>
                    </a:ext>
                  </a:extLst>
                </p:cNvPr>
                <p:cNvPicPr/>
                <p:nvPr/>
              </p:nvPicPr>
              <p:blipFill>
                <a:blip r:embed="rId208"/>
                <a:stretch>
                  <a:fillRect/>
                </a:stretch>
              </p:blipFill>
              <p:spPr>
                <a:xfrm>
                  <a:off x="2561204" y="5380822"/>
                  <a:ext cx="263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Freihand 131">
                  <a:extLst>
                    <a:ext uri="{FF2B5EF4-FFF2-40B4-BE49-F238E27FC236}">
                      <a16:creationId xmlns:a16="http://schemas.microsoft.com/office/drawing/2014/main" id="{E9BCA3C2-73BE-6829-6CC5-FB8BF071631A}"/>
                    </a:ext>
                  </a:extLst>
                </p14:cNvPr>
                <p14:cNvContentPartPr/>
                <p14:nvPr/>
              </p14:nvContentPartPr>
              <p14:xfrm>
                <a:off x="2998244" y="5295142"/>
                <a:ext cx="94680" cy="244440"/>
              </p14:xfrm>
            </p:contentPart>
          </mc:Choice>
          <mc:Fallback>
            <p:pic>
              <p:nvPicPr>
                <p:cNvPr id="132" name="Freihand 131">
                  <a:extLst>
                    <a:ext uri="{FF2B5EF4-FFF2-40B4-BE49-F238E27FC236}">
                      <a16:creationId xmlns:a16="http://schemas.microsoft.com/office/drawing/2014/main" id="{E9BCA3C2-73BE-6829-6CC5-FB8BF071631A}"/>
                    </a:ext>
                  </a:extLst>
                </p:cNvPr>
                <p:cNvPicPr/>
                <p:nvPr/>
              </p:nvPicPr>
              <p:blipFill>
                <a:blip r:embed="rId210"/>
                <a:stretch>
                  <a:fillRect/>
                </a:stretch>
              </p:blipFill>
              <p:spPr>
                <a:xfrm>
                  <a:off x="2989244" y="5286502"/>
                  <a:ext cx="1123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1545674D-B55A-DCFC-9FA6-6A913EA55AC2}"/>
                    </a:ext>
                  </a:extLst>
                </p14:cNvPr>
                <p14:cNvContentPartPr/>
                <p14:nvPr/>
              </p14:nvContentPartPr>
              <p14:xfrm>
                <a:off x="3197324" y="5476582"/>
                <a:ext cx="12600" cy="23040"/>
              </p14:xfrm>
            </p:contentPart>
          </mc:Choice>
          <mc:Fallback>
            <p:pic>
              <p:nvPicPr>
                <p:cNvPr id="133" name="Freihand 132">
                  <a:extLst>
                    <a:ext uri="{FF2B5EF4-FFF2-40B4-BE49-F238E27FC236}">
                      <a16:creationId xmlns:a16="http://schemas.microsoft.com/office/drawing/2014/main" id="{1545674D-B55A-DCFC-9FA6-6A913EA55AC2}"/>
                    </a:ext>
                  </a:extLst>
                </p:cNvPr>
                <p:cNvPicPr/>
                <p:nvPr/>
              </p:nvPicPr>
              <p:blipFill>
                <a:blip r:embed="rId212"/>
                <a:stretch>
                  <a:fillRect/>
                </a:stretch>
              </p:blipFill>
              <p:spPr>
                <a:xfrm>
                  <a:off x="3188684" y="5467582"/>
                  <a:ext cx="30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47517147-D80F-FD2C-F42E-1A5E2B298529}"/>
                    </a:ext>
                  </a:extLst>
                </p14:cNvPr>
                <p14:cNvContentPartPr/>
                <p14:nvPr/>
              </p14:nvContentPartPr>
              <p14:xfrm>
                <a:off x="3396404" y="5277862"/>
                <a:ext cx="59760" cy="165600"/>
              </p14:xfrm>
            </p:contentPart>
          </mc:Choice>
          <mc:Fallback>
            <p:pic>
              <p:nvPicPr>
                <p:cNvPr id="134" name="Freihand 133">
                  <a:extLst>
                    <a:ext uri="{FF2B5EF4-FFF2-40B4-BE49-F238E27FC236}">
                      <a16:creationId xmlns:a16="http://schemas.microsoft.com/office/drawing/2014/main" id="{47517147-D80F-FD2C-F42E-1A5E2B298529}"/>
                    </a:ext>
                  </a:extLst>
                </p:cNvPr>
                <p:cNvPicPr/>
                <p:nvPr/>
              </p:nvPicPr>
              <p:blipFill>
                <a:blip r:embed="rId214"/>
                <a:stretch>
                  <a:fillRect/>
                </a:stretch>
              </p:blipFill>
              <p:spPr>
                <a:xfrm>
                  <a:off x="3387764" y="5268862"/>
                  <a:ext cx="77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00034C63-B1DA-F714-1EAF-15AC58A9917B}"/>
                    </a:ext>
                  </a:extLst>
                </p14:cNvPr>
                <p14:cNvContentPartPr/>
                <p14:nvPr/>
              </p14:nvContentPartPr>
              <p14:xfrm>
                <a:off x="3495764" y="5312782"/>
                <a:ext cx="146880" cy="147240"/>
              </p14:xfrm>
            </p:contentPart>
          </mc:Choice>
          <mc:Fallback>
            <p:pic>
              <p:nvPicPr>
                <p:cNvPr id="135" name="Freihand 134">
                  <a:extLst>
                    <a:ext uri="{FF2B5EF4-FFF2-40B4-BE49-F238E27FC236}">
                      <a16:creationId xmlns:a16="http://schemas.microsoft.com/office/drawing/2014/main" id="{00034C63-B1DA-F714-1EAF-15AC58A9917B}"/>
                    </a:ext>
                  </a:extLst>
                </p:cNvPr>
                <p:cNvPicPr/>
                <p:nvPr/>
              </p:nvPicPr>
              <p:blipFill>
                <a:blip r:embed="rId216"/>
                <a:stretch>
                  <a:fillRect/>
                </a:stretch>
              </p:blipFill>
              <p:spPr>
                <a:xfrm>
                  <a:off x="3487124" y="5304142"/>
                  <a:ext cx="164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6716654A-A6CB-2D9F-536C-A6D3A632F6F4}"/>
                    </a:ext>
                  </a:extLst>
                </p14:cNvPr>
                <p14:cNvContentPartPr/>
                <p14:nvPr/>
              </p14:nvContentPartPr>
              <p14:xfrm>
                <a:off x="3639044" y="5245822"/>
                <a:ext cx="199080" cy="152640"/>
              </p14:xfrm>
            </p:contentPart>
          </mc:Choice>
          <mc:Fallback>
            <p:pic>
              <p:nvPicPr>
                <p:cNvPr id="136" name="Freihand 135">
                  <a:extLst>
                    <a:ext uri="{FF2B5EF4-FFF2-40B4-BE49-F238E27FC236}">
                      <a16:creationId xmlns:a16="http://schemas.microsoft.com/office/drawing/2014/main" id="{6716654A-A6CB-2D9F-536C-A6D3A632F6F4}"/>
                    </a:ext>
                  </a:extLst>
                </p:cNvPr>
                <p:cNvPicPr/>
                <p:nvPr/>
              </p:nvPicPr>
              <p:blipFill>
                <a:blip r:embed="rId218"/>
                <a:stretch>
                  <a:fillRect/>
                </a:stretch>
              </p:blipFill>
              <p:spPr>
                <a:xfrm>
                  <a:off x="3630044" y="5237182"/>
                  <a:ext cx="216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E38686D0-8389-09DC-2FC0-1242BECA5065}"/>
                    </a:ext>
                  </a:extLst>
                </p14:cNvPr>
                <p14:cNvContentPartPr/>
                <p14:nvPr/>
              </p14:nvContentPartPr>
              <p14:xfrm>
                <a:off x="3835604" y="5242582"/>
                <a:ext cx="315720" cy="123840"/>
              </p14:xfrm>
            </p:contentPart>
          </mc:Choice>
          <mc:Fallback>
            <p:pic>
              <p:nvPicPr>
                <p:cNvPr id="137" name="Freihand 136">
                  <a:extLst>
                    <a:ext uri="{FF2B5EF4-FFF2-40B4-BE49-F238E27FC236}">
                      <a16:creationId xmlns:a16="http://schemas.microsoft.com/office/drawing/2014/main" id="{E38686D0-8389-09DC-2FC0-1242BECA5065}"/>
                    </a:ext>
                  </a:extLst>
                </p:cNvPr>
                <p:cNvPicPr/>
                <p:nvPr/>
              </p:nvPicPr>
              <p:blipFill>
                <a:blip r:embed="rId220"/>
                <a:stretch>
                  <a:fillRect/>
                </a:stretch>
              </p:blipFill>
              <p:spPr>
                <a:xfrm>
                  <a:off x="3826604" y="5233942"/>
                  <a:ext cx="333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Freihand 137">
                  <a:extLst>
                    <a:ext uri="{FF2B5EF4-FFF2-40B4-BE49-F238E27FC236}">
                      <a16:creationId xmlns:a16="http://schemas.microsoft.com/office/drawing/2014/main" id="{BE8EB1BE-5AC7-B1B5-B5C7-472F54C96C12}"/>
                    </a:ext>
                  </a:extLst>
                </p14:cNvPr>
                <p14:cNvContentPartPr/>
                <p14:nvPr/>
              </p14:nvContentPartPr>
              <p14:xfrm>
                <a:off x="4045484" y="5135302"/>
                <a:ext cx="7560" cy="7200"/>
              </p14:xfrm>
            </p:contentPart>
          </mc:Choice>
          <mc:Fallback>
            <p:pic>
              <p:nvPicPr>
                <p:cNvPr id="138" name="Freihand 137">
                  <a:extLst>
                    <a:ext uri="{FF2B5EF4-FFF2-40B4-BE49-F238E27FC236}">
                      <a16:creationId xmlns:a16="http://schemas.microsoft.com/office/drawing/2014/main" id="{BE8EB1BE-5AC7-B1B5-B5C7-472F54C96C12}"/>
                    </a:ext>
                  </a:extLst>
                </p:cNvPr>
                <p:cNvPicPr/>
                <p:nvPr/>
              </p:nvPicPr>
              <p:blipFill>
                <a:blip r:embed="rId222"/>
                <a:stretch>
                  <a:fillRect/>
                </a:stretch>
              </p:blipFill>
              <p:spPr>
                <a:xfrm>
                  <a:off x="4036844" y="5126662"/>
                  <a:ext cx="25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Freihand 138">
                  <a:extLst>
                    <a:ext uri="{FF2B5EF4-FFF2-40B4-BE49-F238E27FC236}">
                      <a16:creationId xmlns:a16="http://schemas.microsoft.com/office/drawing/2014/main" id="{947FA89B-4D96-D56C-5236-2B566518F403}"/>
                    </a:ext>
                  </a:extLst>
                </p14:cNvPr>
                <p14:cNvContentPartPr/>
                <p14:nvPr/>
              </p14:nvContentPartPr>
              <p14:xfrm>
                <a:off x="4238444" y="5145022"/>
                <a:ext cx="98280" cy="151920"/>
              </p14:xfrm>
            </p:contentPart>
          </mc:Choice>
          <mc:Fallback>
            <p:pic>
              <p:nvPicPr>
                <p:cNvPr id="139" name="Freihand 138">
                  <a:extLst>
                    <a:ext uri="{FF2B5EF4-FFF2-40B4-BE49-F238E27FC236}">
                      <a16:creationId xmlns:a16="http://schemas.microsoft.com/office/drawing/2014/main" id="{947FA89B-4D96-D56C-5236-2B566518F403}"/>
                    </a:ext>
                  </a:extLst>
                </p:cNvPr>
                <p:cNvPicPr/>
                <p:nvPr/>
              </p:nvPicPr>
              <p:blipFill>
                <a:blip r:embed="rId224"/>
                <a:stretch>
                  <a:fillRect/>
                </a:stretch>
              </p:blipFill>
              <p:spPr>
                <a:xfrm>
                  <a:off x="4229444" y="5136022"/>
                  <a:ext cx="115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Freihand 139">
                  <a:extLst>
                    <a:ext uri="{FF2B5EF4-FFF2-40B4-BE49-F238E27FC236}">
                      <a16:creationId xmlns:a16="http://schemas.microsoft.com/office/drawing/2014/main" id="{56B91F20-7D98-B92F-9C8D-841A592D8BF4}"/>
                    </a:ext>
                  </a:extLst>
                </p14:cNvPr>
                <p14:cNvContentPartPr/>
                <p14:nvPr/>
              </p14:nvContentPartPr>
              <p14:xfrm>
                <a:off x="4369124" y="5183902"/>
                <a:ext cx="96840" cy="102240"/>
              </p14:xfrm>
            </p:contentPart>
          </mc:Choice>
          <mc:Fallback>
            <p:pic>
              <p:nvPicPr>
                <p:cNvPr id="140" name="Freihand 139">
                  <a:extLst>
                    <a:ext uri="{FF2B5EF4-FFF2-40B4-BE49-F238E27FC236}">
                      <a16:creationId xmlns:a16="http://schemas.microsoft.com/office/drawing/2014/main" id="{56B91F20-7D98-B92F-9C8D-841A592D8BF4}"/>
                    </a:ext>
                  </a:extLst>
                </p:cNvPr>
                <p:cNvPicPr/>
                <p:nvPr/>
              </p:nvPicPr>
              <p:blipFill>
                <a:blip r:embed="rId226"/>
                <a:stretch>
                  <a:fillRect/>
                </a:stretch>
              </p:blipFill>
              <p:spPr>
                <a:xfrm>
                  <a:off x="4360484" y="5174902"/>
                  <a:ext cx="114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Freihand 140">
                  <a:extLst>
                    <a:ext uri="{FF2B5EF4-FFF2-40B4-BE49-F238E27FC236}">
                      <a16:creationId xmlns:a16="http://schemas.microsoft.com/office/drawing/2014/main" id="{9DA028D4-25E8-C7BB-4490-A417833B4AFF}"/>
                    </a:ext>
                  </a:extLst>
                </p14:cNvPr>
                <p14:cNvContentPartPr/>
                <p14:nvPr/>
              </p14:nvContentPartPr>
              <p14:xfrm>
                <a:off x="4459124" y="5184982"/>
                <a:ext cx="135720" cy="124200"/>
              </p14:xfrm>
            </p:contentPart>
          </mc:Choice>
          <mc:Fallback>
            <p:pic>
              <p:nvPicPr>
                <p:cNvPr id="141" name="Freihand 140">
                  <a:extLst>
                    <a:ext uri="{FF2B5EF4-FFF2-40B4-BE49-F238E27FC236}">
                      <a16:creationId xmlns:a16="http://schemas.microsoft.com/office/drawing/2014/main" id="{9DA028D4-25E8-C7BB-4490-A417833B4AFF}"/>
                    </a:ext>
                  </a:extLst>
                </p:cNvPr>
                <p:cNvPicPr/>
                <p:nvPr/>
              </p:nvPicPr>
              <p:blipFill>
                <a:blip r:embed="rId228"/>
                <a:stretch>
                  <a:fillRect/>
                </a:stretch>
              </p:blipFill>
              <p:spPr>
                <a:xfrm>
                  <a:off x="4450124" y="5175982"/>
                  <a:ext cx="153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Freihand 141">
                  <a:extLst>
                    <a:ext uri="{FF2B5EF4-FFF2-40B4-BE49-F238E27FC236}">
                      <a16:creationId xmlns:a16="http://schemas.microsoft.com/office/drawing/2014/main" id="{A257F1E8-DF8E-D405-B08F-EB95D27AD7C7}"/>
                    </a:ext>
                  </a:extLst>
                </p14:cNvPr>
                <p14:cNvContentPartPr/>
                <p14:nvPr/>
              </p14:nvContentPartPr>
              <p14:xfrm>
                <a:off x="4607804" y="5083822"/>
                <a:ext cx="133560" cy="180000"/>
              </p14:xfrm>
            </p:contentPart>
          </mc:Choice>
          <mc:Fallback>
            <p:pic>
              <p:nvPicPr>
                <p:cNvPr id="142" name="Freihand 141">
                  <a:extLst>
                    <a:ext uri="{FF2B5EF4-FFF2-40B4-BE49-F238E27FC236}">
                      <a16:creationId xmlns:a16="http://schemas.microsoft.com/office/drawing/2014/main" id="{A257F1E8-DF8E-D405-B08F-EB95D27AD7C7}"/>
                    </a:ext>
                  </a:extLst>
                </p:cNvPr>
                <p:cNvPicPr/>
                <p:nvPr/>
              </p:nvPicPr>
              <p:blipFill>
                <a:blip r:embed="rId230"/>
                <a:stretch>
                  <a:fillRect/>
                </a:stretch>
              </p:blipFill>
              <p:spPr>
                <a:xfrm>
                  <a:off x="4599164" y="5075182"/>
                  <a:ext cx="151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Freihand 142">
                  <a:extLst>
                    <a:ext uri="{FF2B5EF4-FFF2-40B4-BE49-F238E27FC236}">
                      <a16:creationId xmlns:a16="http://schemas.microsoft.com/office/drawing/2014/main" id="{2CBF7EB5-394C-1A3C-CB87-DA2567C25821}"/>
                    </a:ext>
                  </a:extLst>
                </p14:cNvPr>
                <p14:cNvContentPartPr/>
                <p14:nvPr/>
              </p14:nvContentPartPr>
              <p14:xfrm>
                <a:off x="4891844" y="5170942"/>
                <a:ext cx="205560" cy="83880"/>
              </p14:xfrm>
            </p:contentPart>
          </mc:Choice>
          <mc:Fallback>
            <p:pic>
              <p:nvPicPr>
                <p:cNvPr id="143" name="Freihand 142">
                  <a:extLst>
                    <a:ext uri="{FF2B5EF4-FFF2-40B4-BE49-F238E27FC236}">
                      <a16:creationId xmlns:a16="http://schemas.microsoft.com/office/drawing/2014/main" id="{2CBF7EB5-394C-1A3C-CB87-DA2567C25821}"/>
                    </a:ext>
                  </a:extLst>
                </p:cNvPr>
                <p:cNvPicPr/>
                <p:nvPr/>
              </p:nvPicPr>
              <p:blipFill>
                <a:blip r:embed="rId232"/>
                <a:stretch>
                  <a:fillRect/>
                </a:stretch>
              </p:blipFill>
              <p:spPr>
                <a:xfrm>
                  <a:off x="4883204" y="5162302"/>
                  <a:ext cx="223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DAD1878E-3853-7ED6-B2B0-E457E08BA7F3}"/>
                    </a:ext>
                  </a:extLst>
                </p14:cNvPr>
                <p14:cNvContentPartPr/>
                <p14:nvPr/>
              </p14:nvContentPartPr>
              <p14:xfrm>
                <a:off x="5114324" y="5061142"/>
                <a:ext cx="3960" cy="33480"/>
              </p14:xfrm>
            </p:contentPart>
          </mc:Choice>
          <mc:Fallback>
            <p:pic>
              <p:nvPicPr>
                <p:cNvPr id="144" name="Freihand 143">
                  <a:extLst>
                    <a:ext uri="{FF2B5EF4-FFF2-40B4-BE49-F238E27FC236}">
                      <a16:creationId xmlns:a16="http://schemas.microsoft.com/office/drawing/2014/main" id="{DAD1878E-3853-7ED6-B2B0-E457E08BA7F3}"/>
                    </a:ext>
                  </a:extLst>
                </p:cNvPr>
                <p:cNvPicPr/>
                <p:nvPr/>
              </p:nvPicPr>
              <p:blipFill>
                <a:blip r:embed="rId234"/>
                <a:stretch>
                  <a:fillRect/>
                </a:stretch>
              </p:blipFill>
              <p:spPr>
                <a:xfrm>
                  <a:off x="5105324" y="5052142"/>
                  <a:ext cx="21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Freihand 144">
                  <a:extLst>
                    <a:ext uri="{FF2B5EF4-FFF2-40B4-BE49-F238E27FC236}">
                      <a16:creationId xmlns:a16="http://schemas.microsoft.com/office/drawing/2014/main" id="{DDFE09E2-67BC-88E2-B550-FEE750D6E518}"/>
                    </a:ext>
                  </a:extLst>
                </p14:cNvPr>
                <p14:cNvContentPartPr/>
                <p14:nvPr/>
              </p14:nvContentPartPr>
              <p14:xfrm>
                <a:off x="5192804" y="5038102"/>
                <a:ext cx="239760" cy="195480"/>
              </p14:xfrm>
            </p:contentPart>
          </mc:Choice>
          <mc:Fallback>
            <p:pic>
              <p:nvPicPr>
                <p:cNvPr id="145" name="Freihand 144">
                  <a:extLst>
                    <a:ext uri="{FF2B5EF4-FFF2-40B4-BE49-F238E27FC236}">
                      <a16:creationId xmlns:a16="http://schemas.microsoft.com/office/drawing/2014/main" id="{DDFE09E2-67BC-88E2-B550-FEE750D6E518}"/>
                    </a:ext>
                  </a:extLst>
                </p:cNvPr>
                <p:cNvPicPr/>
                <p:nvPr/>
              </p:nvPicPr>
              <p:blipFill>
                <a:blip r:embed="rId236"/>
                <a:stretch>
                  <a:fillRect/>
                </a:stretch>
              </p:blipFill>
              <p:spPr>
                <a:xfrm>
                  <a:off x="5183804" y="5029462"/>
                  <a:ext cx="257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Freihand 145">
                  <a:extLst>
                    <a:ext uri="{FF2B5EF4-FFF2-40B4-BE49-F238E27FC236}">
                      <a16:creationId xmlns:a16="http://schemas.microsoft.com/office/drawing/2014/main" id="{CD5B0D72-D834-16CC-62E0-6953ADCF20C7}"/>
                    </a:ext>
                  </a:extLst>
                </p14:cNvPr>
                <p14:cNvContentPartPr/>
                <p14:nvPr/>
              </p14:nvContentPartPr>
              <p14:xfrm>
                <a:off x="5655044" y="5065102"/>
                <a:ext cx="324720" cy="137160"/>
              </p14:xfrm>
            </p:contentPart>
          </mc:Choice>
          <mc:Fallback>
            <p:pic>
              <p:nvPicPr>
                <p:cNvPr id="146" name="Freihand 145">
                  <a:extLst>
                    <a:ext uri="{FF2B5EF4-FFF2-40B4-BE49-F238E27FC236}">
                      <a16:creationId xmlns:a16="http://schemas.microsoft.com/office/drawing/2014/main" id="{CD5B0D72-D834-16CC-62E0-6953ADCF20C7}"/>
                    </a:ext>
                  </a:extLst>
                </p:cNvPr>
                <p:cNvPicPr/>
                <p:nvPr/>
              </p:nvPicPr>
              <p:blipFill>
                <a:blip r:embed="rId238"/>
                <a:stretch>
                  <a:fillRect/>
                </a:stretch>
              </p:blipFill>
              <p:spPr>
                <a:xfrm>
                  <a:off x="5646404" y="5056102"/>
                  <a:ext cx="342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Freihand 146">
                  <a:extLst>
                    <a:ext uri="{FF2B5EF4-FFF2-40B4-BE49-F238E27FC236}">
                      <a16:creationId xmlns:a16="http://schemas.microsoft.com/office/drawing/2014/main" id="{417AB7A6-CB1B-2B1D-A05C-DBD690C8433B}"/>
                    </a:ext>
                  </a:extLst>
                </p14:cNvPr>
                <p14:cNvContentPartPr/>
                <p14:nvPr/>
              </p14:nvContentPartPr>
              <p14:xfrm>
                <a:off x="6034844" y="4970782"/>
                <a:ext cx="167400" cy="170280"/>
              </p14:xfrm>
            </p:contentPart>
          </mc:Choice>
          <mc:Fallback>
            <p:pic>
              <p:nvPicPr>
                <p:cNvPr id="147" name="Freihand 146">
                  <a:extLst>
                    <a:ext uri="{FF2B5EF4-FFF2-40B4-BE49-F238E27FC236}">
                      <a16:creationId xmlns:a16="http://schemas.microsoft.com/office/drawing/2014/main" id="{417AB7A6-CB1B-2B1D-A05C-DBD690C8433B}"/>
                    </a:ext>
                  </a:extLst>
                </p:cNvPr>
                <p:cNvPicPr/>
                <p:nvPr/>
              </p:nvPicPr>
              <p:blipFill>
                <a:blip r:embed="rId240"/>
                <a:stretch>
                  <a:fillRect/>
                </a:stretch>
              </p:blipFill>
              <p:spPr>
                <a:xfrm>
                  <a:off x="6026204" y="4962142"/>
                  <a:ext cx="185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8" name="Freihand 147">
                  <a:extLst>
                    <a:ext uri="{FF2B5EF4-FFF2-40B4-BE49-F238E27FC236}">
                      <a16:creationId xmlns:a16="http://schemas.microsoft.com/office/drawing/2014/main" id="{A760CF64-DE96-9588-483E-51D236739AAC}"/>
                    </a:ext>
                  </a:extLst>
                </p14:cNvPr>
                <p14:cNvContentPartPr/>
                <p14:nvPr/>
              </p14:nvContentPartPr>
              <p14:xfrm>
                <a:off x="6260924" y="5038102"/>
                <a:ext cx="187920" cy="306000"/>
              </p14:xfrm>
            </p:contentPart>
          </mc:Choice>
          <mc:Fallback>
            <p:pic>
              <p:nvPicPr>
                <p:cNvPr id="148" name="Freihand 147">
                  <a:extLst>
                    <a:ext uri="{FF2B5EF4-FFF2-40B4-BE49-F238E27FC236}">
                      <a16:creationId xmlns:a16="http://schemas.microsoft.com/office/drawing/2014/main" id="{A760CF64-DE96-9588-483E-51D236739AAC}"/>
                    </a:ext>
                  </a:extLst>
                </p:cNvPr>
                <p:cNvPicPr/>
                <p:nvPr/>
              </p:nvPicPr>
              <p:blipFill>
                <a:blip r:embed="rId242"/>
                <a:stretch>
                  <a:fillRect/>
                </a:stretch>
              </p:blipFill>
              <p:spPr>
                <a:xfrm>
                  <a:off x="6252284" y="5029102"/>
                  <a:ext cx="2055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 name="Freihand 148">
                  <a:extLst>
                    <a:ext uri="{FF2B5EF4-FFF2-40B4-BE49-F238E27FC236}">
                      <a16:creationId xmlns:a16="http://schemas.microsoft.com/office/drawing/2014/main" id="{28B33C11-F5C3-2D7E-E21D-77C067A435EE}"/>
                    </a:ext>
                  </a:extLst>
                </p14:cNvPr>
                <p14:cNvContentPartPr/>
                <p14:nvPr/>
              </p14:nvContentPartPr>
              <p14:xfrm>
                <a:off x="6480524" y="4918222"/>
                <a:ext cx="206280" cy="262080"/>
              </p14:xfrm>
            </p:contentPart>
          </mc:Choice>
          <mc:Fallback>
            <p:pic>
              <p:nvPicPr>
                <p:cNvPr id="149" name="Freihand 148">
                  <a:extLst>
                    <a:ext uri="{FF2B5EF4-FFF2-40B4-BE49-F238E27FC236}">
                      <a16:creationId xmlns:a16="http://schemas.microsoft.com/office/drawing/2014/main" id="{28B33C11-F5C3-2D7E-E21D-77C067A435EE}"/>
                    </a:ext>
                  </a:extLst>
                </p:cNvPr>
                <p:cNvPicPr/>
                <p:nvPr/>
              </p:nvPicPr>
              <p:blipFill>
                <a:blip r:embed="rId244"/>
                <a:stretch>
                  <a:fillRect/>
                </a:stretch>
              </p:blipFill>
              <p:spPr>
                <a:xfrm>
                  <a:off x="6471524" y="4909582"/>
                  <a:ext cx="2239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0" name="Freihand 149">
                  <a:extLst>
                    <a:ext uri="{FF2B5EF4-FFF2-40B4-BE49-F238E27FC236}">
                      <a16:creationId xmlns:a16="http://schemas.microsoft.com/office/drawing/2014/main" id="{83B8435F-BCB0-D2A8-DF39-9A12C50E0685}"/>
                    </a:ext>
                  </a:extLst>
                </p14:cNvPr>
                <p14:cNvContentPartPr/>
                <p14:nvPr/>
              </p14:nvContentPartPr>
              <p14:xfrm>
                <a:off x="6715244" y="4890142"/>
                <a:ext cx="361080" cy="182520"/>
              </p14:xfrm>
            </p:contentPart>
          </mc:Choice>
          <mc:Fallback>
            <p:pic>
              <p:nvPicPr>
                <p:cNvPr id="150" name="Freihand 149">
                  <a:extLst>
                    <a:ext uri="{FF2B5EF4-FFF2-40B4-BE49-F238E27FC236}">
                      <a16:creationId xmlns:a16="http://schemas.microsoft.com/office/drawing/2014/main" id="{83B8435F-BCB0-D2A8-DF39-9A12C50E0685}"/>
                    </a:ext>
                  </a:extLst>
                </p:cNvPr>
                <p:cNvPicPr/>
                <p:nvPr/>
              </p:nvPicPr>
              <p:blipFill>
                <a:blip r:embed="rId246"/>
                <a:stretch>
                  <a:fillRect/>
                </a:stretch>
              </p:blipFill>
              <p:spPr>
                <a:xfrm>
                  <a:off x="6706604" y="4881502"/>
                  <a:ext cx="378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C59DDFF9-41FB-377E-3467-9B7B35083322}"/>
                    </a:ext>
                  </a:extLst>
                </p14:cNvPr>
                <p14:cNvContentPartPr/>
                <p14:nvPr/>
              </p14:nvContentPartPr>
              <p14:xfrm>
                <a:off x="7178564" y="4894102"/>
                <a:ext cx="284040" cy="193680"/>
              </p14:xfrm>
            </p:contentPart>
          </mc:Choice>
          <mc:Fallback>
            <p:pic>
              <p:nvPicPr>
                <p:cNvPr id="151" name="Freihand 150">
                  <a:extLst>
                    <a:ext uri="{FF2B5EF4-FFF2-40B4-BE49-F238E27FC236}">
                      <a16:creationId xmlns:a16="http://schemas.microsoft.com/office/drawing/2014/main" id="{C59DDFF9-41FB-377E-3467-9B7B35083322}"/>
                    </a:ext>
                  </a:extLst>
                </p:cNvPr>
                <p:cNvPicPr/>
                <p:nvPr/>
              </p:nvPicPr>
              <p:blipFill>
                <a:blip r:embed="rId248"/>
                <a:stretch>
                  <a:fillRect/>
                </a:stretch>
              </p:blipFill>
              <p:spPr>
                <a:xfrm>
                  <a:off x="7169564" y="4885462"/>
                  <a:ext cx="301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2" name="Freihand 151">
                  <a:extLst>
                    <a:ext uri="{FF2B5EF4-FFF2-40B4-BE49-F238E27FC236}">
                      <a16:creationId xmlns:a16="http://schemas.microsoft.com/office/drawing/2014/main" id="{1B2259CE-74A7-E148-2F05-DC1A23D8D6C9}"/>
                    </a:ext>
                  </a:extLst>
                </p14:cNvPr>
                <p14:cNvContentPartPr/>
                <p14:nvPr/>
              </p14:nvContentPartPr>
              <p14:xfrm>
                <a:off x="7522004" y="4855942"/>
                <a:ext cx="312120" cy="228240"/>
              </p14:xfrm>
            </p:contentPart>
          </mc:Choice>
          <mc:Fallback>
            <p:pic>
              <p:nvPicPr>
                <p:cNvPr id="152" name="Freihand 151">
                  <a:extLst>
                    <a:ext uri="{FF2B5EF4-FFF2-40B4-BE49-F238E27FC236}">
                      <a16:creationId xmlns:a16="http://schemas.microsoft.com/office/drawing/2014/main" id="{1B2259CE-74A7-E148-2F05-DC1A23D8D6C9}"/>
                    </a:ext>
                  </a:extLst>
                </p:cNvPr>
                <p:cNvPicPr/>
                <p:nvPr/>
              </p:nvPicPr>
              <p:blipFill>
                <a:blip r:embed="rId250"/>
                <a:stretch>
                  <a:fillRect/>
                </a:stretch>
              </p:blipFill>
              <p:spPr>
                <a:xfrm>
                  <a:off x="7513004" y="4846942"/>
                  <a:ext cx="329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3" name="Freihand 152">
                  <a:extLst>
                    <a:ext uri="{FF2B5EF4-FFF2-40B4-BE49-F238E27FC236}">
                      <a16:creationId xmlns:a16="http://schemas.microsoft.com/office/drawing/2014/main" id="{96D79284-D7CF-A35E-7890-50C4FD282DA2}"/>
                    </a:ext>
                  </a:extLst>
                </p14:cNvPr>
                <p14:cNvContentPartPr/>
                <p14:nvPr/>
              </p14:nvContentPartPr>
              <p14:xfrm>
                <a:off x="7883804" y="4854862"/>
                <a:ext cx="220320" cy="206280"/>
              </p14:xfrm>
            </p:contentPart>
          </mc:Choice>
          <mc:Fallback>
            <p:pic>
              <p:nvPicPr>
                <p:cNvPr id="153" name="Freihand 152">
                  <a:extLst>
                    <a:ext uri="{FF2B5EF4-FFF2-40B4-BE49-F238E27FC236}">
                      <a16:creationId xmlns:a16="http://schemas.microsoft.com/office/drawing/2014/main" id="{96D79284-D7CF-A35E-7890-50C4FD282DA2}"/>
                    </a:ext>
                  </a:extLst>
                </p:cNvPr>
                <p:cNvPicPr/>
                <p:nvPr/>
              </p:nvPicPr>
              <p:blipFill>
                <a:blip r:embed="rId252"/>
                <a:stretch>
                  <a:fillRect/>
                </a:stretch>
              </p:blipFill>
              <p:spPr>
                <a:xfrm>
                  <a:off x="7875164" y="4845862"/>
                  <a:ext cx="237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4" name="Freihand 153">
                  <a:extLst>
                    <a:ext uri="{FF2B5EF4-FFF2-40B4-BE49-F238E27FC236}">
                      <a16:creationId xmlns:a16="http://schemas.microsoft.com/office/drawing/2014/main" id="{6B35A8A9-4DE4-5749-288D-021F00E32C0D}"/>
                    </a:ext>
                  </a:extLst>
                </p14:cNvPr>
                <p14:cNvContentPartPr/>
                <p14:nvPr/>
              </p14:nvContentPartPr>
              <p14:xfrm>
                <a:off x="8114564" y="4716262"/>
                <a:ext cx="62280" cy="330120"/>
              </p14:xfrm>
            </p:contentPart>
          </mc:Choice>
          <mc:Fallback>
            <p:pic>
              <p:nvPicPr>
                <p:cNvPr id="154" name="Freihand 153">
                  <a:extLst>
                    <a:ext uri="{FF2B5EF4-FFF2-40B4-BE49-F238E27FC236}">
                      <a16:creationId xmlns:a16="http://schemas.microsoft.com/office/drawing/2014/main" id="{6B35A8A9-4DE4-5749-288D-021F00E32C0D}"/>
                    </a:ext>
                  </a:extLst>
                </p:cNvPr>
                <p:cNvPicPr/>
                <p:nvPr/>
              </p:nvPicPr>
              <p:blipFill>
                <a:blip r:embed="rId254"/>
                <a:stretch>
                  <a:fillRect/>
                </a:stretch>
              </p:blipFill>
              <p:spPr>
                <a:xfrm>
                  <a:off x="8105924" y="4707262"/>
                  <a:ext cx="799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Freihand 156">
                  <a:extLst>
                    <a:ext uri="{FF2B5EF4-FFF2-40B4-BE49-F238E27FC236}">
                      <a16:creationId xmlns:a16="http://schemas.microsoft.com/office/drawing/2014/main" id="{A5F6CF2C-1878-42C4-73F5-E117E62BEF47}"/>
                    </a:ext>
                  </a:extLst>
                </p14:cNvPr>
                <p14:cNvContentPartPr/>
                <p14:nvPr/>
              </p14:nvContentPartPr>
              <p14:xfrm>
                <a:off x="8231924" y="4906702"/>
                <a:ext cx="8640" cy="127800"/>
              </p14:xfrm>
            </p:contentPart>
          </mc:Choice>
          <mc:Fallback>
            <p:pic>
              <p:nvPicPr>
                <p:cNvPr id="157" name="Freihand 156">
                  <a:extLst>
                    <a:ext uri="{FF2B5EF4-FFF2-40B4-BE49-F238E27FC236}">
                      <a16:creationId xmlns:a16="http://schemas.microsoft.com/office/drawing/2014/main" id="{A5F6CF2C-1878-42C4-73F5-E117E62BEF47}"/>
                    </a:ext>
                  </a:extLst>
                </p:cNvPr>
                <p:cNvPicPr/>
                <p:nvPr/>
              </p:nvPicPr>
              <p:blipFill>
                <a:blip r:embed="rId256"/>
                <a:stretch>
                  <a:fillRect/>
                </a:stretch>
              </p:blipFill>
              <p:spPr>
                <a:xfrm>
                  <a:off x="8222924" y="4898062"/>
                  <a:ext cx="26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Freihand 157">
                  <a:extLst>
                    <a:ext uri="{FF2B5EF4-FFF2-40B4-BE49-F238E27FC236}">
                      <a16:creationId xmlns:a16="http://schemas.microsoft.com/office/drawing/2014/main" id="{1006C46B-42F0-6F85-74FD-024B501B32E6}"/>
                    </a:ext>
                  </a:extLst>
                </p14:cNvPr>
                <p14:cNvContentPartPr/>
                <p14:nvPr/>
              </p14:nvContentPartPr>
              <p14:xfrm>
                <a:off x="8232284" y="4823182"/>
                <a:ext cx="10800" cy="48960"/>
              </p14:xfrm>
            </p:contentPart>
          </mc:Choice>
          <mc:Fallback>
            <p:pic>
              <p:nvPicPr>
                <p:cNvPr id="158" name="Freihand 157">
                  <a:extLst>
                    <a:ext uri="{FF2B5EF4-FFF2-40B4-BE49-F238E27FC236}">
                      <a16:creationId xmlns:a16="http://schemas.microsoft.com/office/drawing/2014/main" id="{1006C46B-42F0-6F85-74FD-024B501B32E6}"/>
                    </a:ext>
                  </a:extLst>
                </p:cNvPr>
                <p:cNvPicPr/>
                <p:nvPr/>
              </p:nvPicPr>
              <p:blipFill>
                <a:blip r:embed="rId258"/>
                <a:stretch>
                  <a:fillRect/>
                </a:stretch>
              </p:blipFill>
              <p:spPr>
                <a:xfrm>
                  <a:off x="8223644" y="4814542"/>
                  <a:ext cx="28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Freihand 158">
                  <a:extLst>
                    <a:ext uri="{FF2B5EF4-FFF2-40B4-BE49-F238E27FC236}">
                      <a16:creationId xmlns:a16="http://schemas.microsoft.com/office/drawing/2014/main" id="{FF51DDA4-8F06-394E-AEC8-4959CBD537AA}"/>
                    </a:ext>
                  </a:extLst>
                </p14:cNvPr>
                <p14:cNvContentPartPr/>
                <p14:nvPr/>
              </p14:nvContentPartPr>
              <p14:xfrm>
                <a:off x="8288444" y="4844062"/>
                <a:ext cx="229680" cy="161280"/>
              </p14:xfrm>
            </p:contentPart>
          </mc:Choice>
          <mc:Fallback>
            <p:pic>
              <p:nvPicPr>
                <p:cNvPr id="159" name="Freihand 158">
                  <a:extLst>
                    <a:ext uri="{FF2B5EF4-FFF2-40B4-BE49-F238E27FC236}">
                      <a16:creationId xmlns:a16="http://schemas.microsoft.com/office/drawing/2014/main" id="{FF51DDA4-8F06-394E-AEC8-4959CBD537AA}"/>
                    </a:ext>
                  </a:extLst>
                </p:cNvPr>
                <p:cNvPicPr/>
                <p:nvPr/>
              </p:nvPicPr>
              <p:blipFill>
                <a:blip r:embed="rId260"/>
                <a:stretch>
                  <a:fillRect/>
                </a:stretch>
              </p:blipFill>
              <p:spPr>
                <a:xfrm>
                  <a:off x="8279804" y="4835422"/>
                  <a:ext cx="247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1" name="Freihand 160">
                  <a:extLst>
                    <a:ext uri="{FF2B5EF4-FFF2-40B4-BE49-F238E27FC236}">
                      <a16:creationId xmlns:a16="http://schemas.microsoft.com/office/drawing/2014/main" id="{6C76A974-9E76-91E0-764B-2ED1E47CAEE1}"/>
                    </a:ext>
                  </a:extLst>
                </p14:cNvPr>
                <p14:cNvContentPartPr/>
                <p14:nvPr/>
              </p14:nvContentPartPr>
              <p14:xfrm>
                <a:off x="2694764" y="5919742"/>
                <a:ext cx="158760" cy="24480"/>
              </p14:xfrm>
            </p:contentPart>
          </mc:Choice>
          <mc:Fallback>
            <p:pic>
              <p:nvPicPr>
                <p:cNvPr id="161" name="Freihand 160">
                  <a:extLst>
                    <a:ext uri="{FF2B5EF4-FFF2-40B4-BE49-F238E27FC236}">
                      <a16:creationId xmlns:a16="http://schemas.microsoft.com/office/drawing/2014/main" id="{6C76A974-9E76-91E0-764B-2ED1E47CAEE1}"/>
                    </a:ext>
                  </a:extLst>
                </p:cNvPr>
                <p:cNvPicPr/>
                <p:nvPr/>
              </p:nvPicPr>
              <p:blipFill>
                <a:blip r:embed="rId262"/>
                <a:stretch>
                  <a:fillRect/>
                </a:stretch>
              </p:blipFill>
              <p:spPr>
                <a:xfrm>
                  <a:off x="2686124" y="5910742"/>
                  <a:ext cx="176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2" name="Freihand 161">
                  <a:extLst>
                    <a:ext uri="{FF2B5EF4-FFF2-40B4-BE49-F238E27FC236}">
                      <a16:creationId xmlns:a16="http://schemas.microsoft.com/office/drawing/2014/main" id="{93FE6C8C-D720-7791-B5E5-690789310976}"/>
                    </a:ext>
                  </a:extLst>
                </p14:cNvPr>
                <p14:cNvContentPartPr/>
                <p14:nvPr/>
              </p14:nvContentPartPr>
              <p14:xfrm>
                <a:off x="2708084" y="5954302"/>
                <a:ext cx="155160" cy="33480"/>
              </p14:xfrm>
            </p:contentPart>
          </mc:Choice>
          <mc:Fallback>
            <p:pic>
              <p:nvPicPr>
                <p:cNvPr id="162" name="Freihand 161">
                  <a:extLst>
                    <a:ext uri="{FF2B5EF4-FFF2-40B4-BE49-F238E27FC236}">
                      <a16:creationId xmlns:a16="http://schemas.microsoft.com/office/drawing/2014/main" id="{93FE6C8C-D720-7791-B5E5-690789310976}"/>
                    </a:ext>
                  </a:extLst>
                </p:cNvPr>
                <p:cNvPicPr/>
                <p:nvPr/>
              </p:nvPicPr>
              <p:blipFill>
                <a:blip r:embed="rId264"/>
                <a:stretch>
                  <a:fillRect/>
                </a:stretch>
              </p:blipFill>
              <p:spPr>
                <a:xfrm>
                  <a:off x="2699444" y="5945302"/>
                  <a:ext cx="172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3" name="Freihand 162">
                  <a:extLst>
                    <a:ext uri="{FF2B5EF4-FFF2-40B4-BE49-F238E27FC236}">
                      <a16:creationId xmlns:a16="http://schemas.microsoft.com/office/drawing/2014/main" id="{D83C89C1-99CA-F2E3-8866-05E1E0ABC6E2}"/>
                    </a:ext>
                  </a:extLst>
                </p14:cNvPr>
                <p14:cNvContentPartPr/>
                <p14:nvPr/>
              </p14:nvContentPartPr>
              <p14:xfrm>
                <a:off x="2875844" y="5811382"/>
                <a:ext cx="103680" cy="227520"/>
              </p14:xfrm>
            </p:contentPart>
          </mc:Choice>
          <mc:Fallback>
            <p:pic>
              <p:nvPicPr>
                <p:cNvPr id="163" name="Freihand 162">
                  <a:extLst>
                    <a:ext uri="{FF2B5EF4-FFF2-40B4-BE49-F238E27FC236}">
                      <a16:creationId xmlns:a16="http://schemas.microsoft.com/office/drawing/2014/main" id="{D83C89C1-99CA-F2E3-8866-05E1E0ABC6E2}"/>
                    </a:ext>
                  </a:extLst>
                </p:cNvPr>
                <p:cNvPicPr/>
                <p:nvPr/>
              </p:nvPicPr>
              <p:blipFill>
                <a:blip r:embed="rId266"/>
                <a:stretch>
                  <a:fillRect/>
                </a:stretch>
              </p:blipFill>
              <p:spPr>
                <a:xfrm>
                  <a:off x="2867204" y="5802382"/>
                  <a:ext cx="1213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4" name="Freihand 163">
                  <a:extLst>
                    <a:ext uri="{FF2B5EF4-FFF2-40B4-BE49-F238E27FC236}">
                      <a16:creationId xmlns:a16="http://schemas.microsoft.com/office/drawing/2014/main" id="{C077AA07-E16E-8AE4-C61F-97C35DFF97E0}"/>
                    </a:ext>
                  </a:extLst>
                </p14:cNvPr>
                <p14:cNvContentPartPr/>
                <p14:nvPr/>
              </p14:nvContentPartPr>
              <p14:xfrm>
                <a:off x="3171044" y="5812462"/>
                <a:ext cx="115560" cy="140400"/>
              </p14:xfrm>
            </p:contentPart>
          </mc:Choice>
          <mc:Fallback>
            <p:pic>
              <p:nvPicPr>
                <p:cNvPr id="164" name="Freihand 163">
                  <a:extLst>
                    <a:ext uri="{FF2B5EF4-FFF2-40B4-BE49-F238E27FC236}">
                      <a16:creationId xmlns:a16="http://schemas.microsoft.com/office/drawing/2014/main" id="{C077AA07-E16E-8AE4-C61F-97C35DFF97E0}"/>
                    </a:ext>
                  </a:extLst>
                </p:cNvPr>
                <p:cNvPicPr/>
                <p:nvPr/>
              </p:nvPicPr>
              <p:blipFill>
                <a:blip r:embed="rId268"/>
                <a:stretch>
                  <a:fillRect/>
                </a:stretch>
              </p:blipFill>
              <p:spPr>
                <a:xfrm>
                  <a:off x="3162044" y="5803462"/>
                  <a:ext cx="133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5" name="Freihand 164">
                  <a:extLst>
                    <a:ext uri="{FF2B5EF4-FFF2-40B4-BE49-F238E27FC236}">
                      <a16:creationId xmlns:a16="http://schemas.microsoft.com/office/drawing/2014/main" id="{CE0008AF-DDF4-F78E-42ED-89FC152C4B94}"/>
                    </a:ext>
                  </a:extLst>
                </p14:cNvPr>
                <p14:cNvContentPartPr/>
                <p14:nvPr/>
              </p14:nvContentPartPr>
              <p14:xfrm>
                <a:off x="3492524" y="5781862"/>
                <a:ext cx="6120" cy="162360"/>
              </p14:xfrm>
            </p:contentPart>
          </mc:Choice>
          <mc:Fallback>
            <p:pic>
              <p:nvPicPr>
                <p:cNvPr id="165" name="Freihand 164">
                  <a:extLst>
                    <a:ext uri="{FF2B5EF4-FFF2-40B4-BE49-F238E27FC236}">
                      <a16:creationId xmlns:a16="http://schemas.microsoft.com/office/drawing/2014/main" id="{CE0008AF-DDF4-F78E-42ED-89FC152C4B94}"/>
                    </a:ext>
                  </a:extLst>
                </p:cNvPr>
                <p:cNvPicPr/>
                <p:nvPr/>
              </p:nvPicPr>
              <p:blipFill>
                <a:blip r:embed="rId270"/>
                <a:stretch>
                  <a:fillRect/>
                </a:stretch>
              </p:blipFill>
              <p:spPr>
                <a:xfrm>
                  <a:off x="3483524" y="5773222"/>
                  <a:ext cx="23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6" name="Freihand 165">
                  <a:extLst>
                    <a:ext uri="{FF2B5EF4-FFF2-40B4-BE49-F238E27FC236}">
                      <a16:creationId xmlns:a16="http://schemas.microsoft.com/office/drawing/2014/main" id="{6024A457-0681-D239-75CE-91ED9BDB913C}"/>
                    </a:ext>
                  </a:extLst>
                </p14:cNvPr>
                <p14:cNvContentPartPr/>
                <p14:nvPr/>
              </p14:nvContentPartPr>
              <p14:xfrm>
                <a:off x="3424844" y="5741182"/>
                <a:ext cx="100080" cy="116640"/>
              </p14:xfrm>
            </p:contentPart>
          </mc:Choice>
          <mc:Fallback>
            <p:pic>
              <p:nvPicPr>
                <p:cNvPr id="166" name="Freihand 165">
                  <a:extLst>
                    <a:ext uri="{FF2B5EF4-FFF2-40B4-BE49-F238E27FC236}">
                      <a16:creationId xmlns:a16="http://schemas.microsoft.com/office/drawing/2014/main" id="{6024A457-0681-D239-75CE-91ED9BDB913C}"/>
                    </a:ext>
                  </a:extLst>
                </p:cNvPr>
                <p:cNvPicPr/>
                <p:nvPr/>
              </p:nvPicPr>
              <p:blipFill>
                <a:blip r:embed="rId272"/>
                <a:stretch>
                  <a:fillRect/>
                </a:stretch>
              </p:blipFill>
              <p:spPr>
                <a:xfrm>
                  <a:off x="3415844" y="5732542"/>
                  <a:ext cx="117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Freihand 166">
                  <a:extLst>
                    <a:ext uri="{FF2B5EF4-FFF2-40B4-BE49-F238E27FC236}">
                      <a16:creationId xmlns:a16="http://schemas.microsoft.com/office/drawing/2014/main" id="{01EA3805-9B40-CBC4-8AA7-4CCC2F3881AA}"/>
                    </a:ext>
                  </a:extLst>
                </p14:cNvPr>
                <p14:cNvContentPartPr/>
                <p14:nvPr/>
              </p14:nvContentPartPr>
              <p14:xfrm>
                <a:off x="3645164" y="5703382"/>
                <a:ext cx="160200" cy="179640"/>
              </p14:xfrm>
            </p:contentPart>
          </mc:Choice>
          <mc:Fallback>
            <p:pic>
              <p:nvPicPr>
                <p:cNvPr id="167" name="Freihand 166">
                  <a:extLst>
                    <a:ext uri="{FF2B5EF4-FFF2-40B4-BE49-F238E27FC236}">
                      <a16:creationId xmlns:a16="http://schemas.microsoft.com/office/drawing/2014/main" id="{01EA3805-9B40-CBC4-8AA7-4CCC2F3881AA}"/>
                    </a:ext>
                  </a:extLst>
                </p:cNvPr>
                <p:cNvPicPr/>
                <p:nvPr/>
              </p:nvPicPr>
              <p:blipFill>
                <a:blip r:embed="rId274"/>
                <a:stretch>
                  <a:fillRect/>
                </a:stretch>
              </p:blipFill>
              <p:spPr>
                <a:xfrm>
                  <a:off x="3636524" y="5694742"/>
                  <a:ext cx="177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0" name="Freihand 169">
                  <a:extLst>
                    <a:ext uri="{FF2B5EF4-FFF2-40B4-BE49-F238E27FC236}">
                      <a16:creationId xmlns:a16="http://schemas.microsoft.com/office/drawing/2014/main" id="{720E9909-8950-1B8B-CAD9-243C613E0391}"/>
                    </a:ext>
                  </a:extLst>
                </p14:cNvPr>
                <p14:cNvContentPartPr/>
                <p14:nvPr/>
              </p14:nvContentPartPr>
              <p14:xfrm>
                <a:off x="4016324" y="5750902"/>
                <a:ext cx="7200" cy="2880"/>
              </p14:xfrm>
            </p:contentPart>
          </mc:Choice>
          <mc:Fallback>
            <p:pic>
              <p:nvPicPr>
                <p:cNvPr id="170" name="Freihand 169">
                  <a:extLst>
                    <a:ext uri="{FF2B5EF4-FFF2-40B4-BE49-F238E27FC236}">
                      <a16:creationId xmlns:a16="http://schemas.microsoft.com/office/drawing/2014/main" id="{720E9909-8950-1B8B-CAD9-243C613E0391}"/>
                    </a:ext>
                  </a:extLst>
                </p:cNvPr>
                <p:cNvPicPr/>
                <p:nvPr/>
              </p:nvPicPr>
              <p:blipFill>
                <a:blip r:embed="rId276"/>
                <a:stretch>
                  <a:fillRect/>
                </a:stretch>
              </p:blipFill>
              <p:spPr>
                <a:xfrm>
                  <a:off x="4007324" y="5742262"/>
                  <a:ext cx="24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 name="Freihand 170">
                  <a:extLst>
                    <a:ext uri="{FF2B5EF4-FFF2-40B4-BE49-F238E27FC236}">
                      <a16:creationId xmlns:a16="http://schemas.microsoft.com/office/drawing/2014/main" id="{6F34C311-6EA4-5638-A335-F06E35477F7C}"/>
                    </a:ext>
                  </a:extLst>
                </p14:cNvPr>
                <p14:cNvContentPartPr/>
                <p14:nvPr/>
              </p14:nvContentPartPr>
              <p14:xfrm>
                <a:off x="4099844" y="5697982"/>
                <a:ext cx="92880" cy="145440"/>
              </p14:xfrm>
            </p:contentPart>
          </mc:Choice>
          <mc:Fallback>
            <p:pic>
              <p:nvPicPr>
                <p:cNvPr id="171" name="Freihand 170">
                  <a:extLst>
                    <a:ext uri="{FF2B5EF4-FFF2-40B4-BE49-F238E27FC236}">
                      <a16:creationId xmlns:a16="http://schemas.microsoft.com/office/drawing/2014/main" id="{6F34C311-6EA4-5638-A335-F06E35477F7C}"/>
                    </a:ext>
                  </a:extLst>
                </p:cNvPr>
                <p:cNvPicPr/>
                <p:nvPr/>
              </p:nvPicPr>
              <p:blipFill>
                <a:blip r:embed="rId278"/>
                <a:stretch>
                  <a:fillRect/>
                </a:stretch>
              </p:blipFill>
              <p:spPr>
                <a:xfrm>
                  <a:off x="4090844" y="5689342"/>
                  <a:ext cx="110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2" name="Freihand 171">
                  <a:extLst>
                    <a:ext uri="{FF2B5EF4-FFF2-40B4-BE49-F238E27FC236}">
                      <a16:creationId xmlns:a16="http://schemas.microsoft.com/office/drawing/2014/main" id="{A953371D-5200-0106-5CA4-9DA8592E2B9B}"/>
                    </a:ext>
                  </a:extLst>
                </p14:cNvPr>
                <p14:cNvContentPartPr/>
                <p14:nvPr/>
              </p14:nvContentPartPr>
              <p14:xfrm>
                <a:off x="4275524" y="5708782"/>
                <a:ext cx="192960" cy="90360"/>
              </p14:xfrm>
            </p:contentPart>
          </mc:Choice>
          <mc:Fallback>
            <p:pic>
              <p:nvPicPr>
                <p:cNvPr id="172" name="Freihand 171">
                  <a:extLst>
                    <a:ext uri="{FF2B5EF4-FFF2-40B4-BE49-F238E27FC236}">
                      <a16:creationId xmlns:a16="http://schemas.microsoft.com/office/drawing/2014/main" id="{A953371D-5200-0106-5CA4-9DA8592E2B9B}"/>
                    </a:ext>
                  </a:extLst>
                </p:cNvPr>
                <p:cNvPicPr/>
                <p:nvPr/>
              </p:nvPicPr>
              <p:blipFill>
                <a:blip r:embed="rId280"/>
                <a:stretch>
                  <a:fillRect/>
                </a:stretch>
              </p:blipFill>
              <p:spPr>
                <a:xfrm>
                  <a:off x="4266884" y="5699782"/>
                  <a:ext cx="210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3" name="Freihand 172">
                  <a:extLst>
                    <a:ext uri="{FF2B5EF4-FFF2-40B4-BE49-F238E27FC236}">
                      <a16:creationId xmlns:a16="http://schemas.microsoft.com/office/drawing/2014/main" id="{12AD995E-249A-65C9-C472-DB0243B1598C}"/>
                    </a:ext>
                  </a:extLst>
                </p14:cNvPr>
                <p14:cNvContentPartPr/>
                <p14:nvPr/>
              </p14:nvContentPartPr>
              <p14:xfrm>
                <a:off x="4438244" y="5604022"/>
                <a:ext cx="15480" cy="34920"/>
              </p14:xfrm>
            </p:contentPart>
          </mc:Choice>
          <mc:Fallback>
            <p:pic>
              <p:nvPicPr>
                <p:cNvPr id="173" name="Freihand 172">
                  <a:extLst>
                    <a:ext uri="{FF2B5EF4-FFF2-40B4-BE49-F238E27FC236}">
                      <a16:creationId xmlns:a16="http://schemas.microsoft.com/office/drawing/2014/main" id="{12AD995E-249A-65C9-C472-DB0243B1598C}"/>
                    </a:ext>
                  </a:extLst>
                </p:cNvPr>
                <p:cNvPicPr/>
                <p:nvPr/>
              </p:nvPicPr>
              <p:blipFill>
                <a:blip r:embed="rId282"/>
                <a:stretch>
                  <a:fillRect/>
                </a:stretch>
              </p:blipFill>
              <p:spPr>
                <a:xfrm>
                  <a:off x="4429604" y="5595022"/>
                  <a:ext cx="33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 name="Freihand 173">
                  <a:extLst>
                    <a:ext uri="{FF2B5EF4-FFF2-40B4-BE49-F238E27FC236}">
                      <a16:creationId xmlns:a16="http://schemas.microsoft.com/office/drawing/2014/main" id="{FCF98926-9A88-C006-1D8C-8C65551C131F}"/>
                    </a:ext>
                  </a:extLst>
                </p14:cNvPr>
                <p14:cNvContentPartPr/>
                <p14:nvPr/>
              </p14:nvContentPartPr>
              <p14:xfrm>
                <a:off x="4549124" y="5557222"/>
                <a:ext cx="114120" cy="196560"/>
              </p14:xfrm>
            </p:contentPart>
          </mc:Choice>
          <mc:Fallback>
            <p:pic>
              <p:nvPicPr>
                <p:cNvPr id="174" name="Freihand 173">
                  <a:extLst>
                    <a:ext uri="{FF2B5EF4-FFF2-40B4-BE49-F238E27FC236}">
                      <a16:creationId xmlns:a16="http://schemas.microsoft.com/office/drawing/2014/main" id="{FCF98926-9A88-C006-1D8C-8C65551C131F}"/>
                    </a:ext>
                  </a:extLst>
                </p:cNvPr>
                <p:cNvPicPr/>
                <p:nvPr/>
              </p:nvPicPr>
              <p:blipFill>
                <a:blip r:embed="rId284"/>
                <a:stretch>
                  <a:fillRect/>
                </a:stretch>
              </p:blipFill>
              <p:spPr>
                <a:xfrm>
                  <a:off x="4540124" y="5548222"/>
                  <a:ext cx="131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5" name="Freihand 174">
                  <a:extLst>
                    <a:ext uri="{FF2B5EF4-FFF2-40B4-BE49-F238E27FC236}">
                      <a16:creationId xmlns:a16="http://schemas.microsoft.com/office/drawing/2014/main" id="{2FEF6FC6-31E7-0468-2AEE-E6BE83F13CC9}"/>
                    </a:ext>
                  </a:extLst>
                </p14:cNvPr>
                <p14:cNvContentPartPr/>
                <p14:nvPr/>
              </p14:nvContentPartPr>
              <p14:xfrm>
                <a:off x="4890404" y="5511502"/>
                <a:ext cx="309960" cy="185400"/>
              </p14:xfrm>
            </p:contentPart>
          </mc:Choice>
          <mc:Fallback>
            <p:pic>
              <p:nvPicPr>
                <p:cNvPr id="175" name="Freihand 174">
                  <a:extLst>
                    <a:ext uri="{FF2B5EF4-FFF2-40B4-BE49-F238E27FC236}">
                      <a16:creationId xmlns:a16="http://schemas.microsoft.com/office/drawing/2014/main" id="{2FEF6FC6-31E7-0468-2AEE-E6BE83F13CC9}"/>
                    </a:ext>
                  </a:extLst>
                </p:cNvPr>
                <p:cNvPicPr/>
                <p:nvPr/>
              </p:nvPicPr>
              <p:blipFill>
                <a:blip r:embed="rId286"/>
                <a:stretch>
                  <a:fillRect/>
                </a:stretch>
              </p:blipFill>
              <p:spPr>
                <a:xfrm>
                  <a:off x="4881404" y="5502502"/>
                  <a:ext cx="327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6" name="Freihand 175">
                  <a:extLst>
                    <a:ext uri="{FF2B5EF4-FFF2-40B4-BE49-F238E27FC236}">
                      <a16:creationId xmlns:a16="http://schemas.microsoft.com/office/drawing/2014/main" id="{70C60A9F-52F8-1483-3AB7-4BF8D6210AF5}"/>
                    </a:ext>
                  </a:extLst>
                </p14:cNvPr>
                <p14:cNvContentPartPr/>
                <p14:nvPr/>
              </p14:nvContentPartPr>
              <p14:xfrm>
                <a:off x="5119364" y="5503222"/>
                <a:ext cx="15840" cy="15480"/>
              </p14:xfrm>
            </p:contentPart>
          </mc:Choice>
          <mc:Fallback>
            <p:pic>
              <p:nvPicPr>
                <p:cNvPr id="176" name="Freihand 175">
                  <a:extLst>
                    <a:ext uri="{FF2B5EF4-FFF2-40B4-BE49-F238E27FC236}">
                      <a16:creationId xmlns:a16="http://schemas.microsoft.com/office/drawing/2014/main" id="{70C60A9F-52F8-1483-3AB7-4BF8D6210AF5}"/>
                    </a:ext>
                  </a:extLst>
                </p:cNvPr>
                <p:cNvPicPr/>
                <p:nvPr/>
              </p:nvPicPr>
              <p:blipFill>
                <a:blip r:embed="rId288"/>
                <a:stretch>
                  <a:fillRect/>
                </a:stretch>
              </p:blipFill>
              <p:spPr>
                <a:xfrm>
                  <a:off x="5110724" y="5494582"/>
                  <a:ext cx="33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7" name="Freihand 176">
                  <a:extLst>
                    <a:ext uri="{FF2B5EF4-FFF2-40B4-BE49-F238E27FC236}">
                      <a16:creationId xmlns:a16="http://schemas.microsoft.com/office/drawing/2014/main" id="{7881E8D6-07EE-C5DA-8EE8-42A3ADBF3FAB}"/>
                    </a:ext>
                  </a:extLst>
                </p14:cNvPr>
                <p14:cNvContentPartPr/>
                <p14:nvPr/>
              </p14:nvContentPartPr>
              <p14:xfrm>
                <a:off x="5366684" y="5404942"/>
                <a:ext cx="327600" cy="231840"/>
              </p14:xfrm>
            </p:contentPart>
          </mc:Choice>
          <mc:Fallback>
            <p:pic>
              <p:nvPicPr>
                <p:cNvPr id="177" name="Freihand 176">
                  <a:extLst>
                    <a:ext uri="{FF2B5EF4-FFF2-40B4-BE49-F238E27FC236}">
                      <a16:creationId xmlns:a16="http://schemas.microsoft.com/office/drawing/2014/main" id="{7881E8D6-07EE-C5DA-8EE8-42A3ADBF3FAB}"/>
                    </a:ext>
                  </a:extLst>
                </p:cNvPr>
                <p:cNvPicPr/>
                <p:nvPr/>
              </p:nvPicPr>
              <p:blipFill>
                <a:blip r:embed="rId290"/>
                <a:stretch>
                  <a:fillRect/>
                </a:stretch>
              </p:blipFill>
              <p:spPr>
                <a:xfrm>
                  <a:off x="5357684" y="5395942"/>
                  <a:ext cx="345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F9C886B9-3886-7341-D73A-07427FE25CD6}"/>
                    </a:ext>
                  </a:extLst>
                </p14:cNvPr>
                <p14:cNvContentPartPr/>
                <p14:nvPr/>
              </p14:nvContentPartPr>
              <p14:xfrm>
                <a:off x="5801204" y="5477302"/>
                <a:ext cx="96480" cy="241200"/>
              </p14:xfrm>
            </p:contentPart>
          </mc:Choice>
          <mc:Fallback>
            <p:pic>
              <p:nvPicPr>
                <p:cNvPr id="178" name="Freihand 177">
                  <a:extLst>
                    <a:ext uri="{FF2B5EF4-FFF2-40B4-BE49-F238E27FC236}">
                      <a16:creationId xmlns:a16="http://schemas.microsoft.com/office/drawing/2014/main" id="{F9C886B9-3886-7341-D73A-07427FE25CD6}"/>
                    </a:ext>
                  </a:extLst>
                </p:cNvPr>
                <p:cNvPicPr/>
                <p:nvPr/>
              </p:nvPicPr>
              <p:blipFill>
                <a:blip r:embed="rId292"/>
                <a:stretch>
                  <a:fillRect/>
                </a:stretch>
              </p:blipFill>
              <p:spPr>
                <a:xfrm>
                  <a:off x="5792564" y="5468662"/>
                  <a:ext cx="114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E85A3D20-A581-559A-521C-6E29B43DA9A8}"/>
                    </a:ext>
                  </a:extLst>
                </p14:cNvPr>
                <p14:cNvContentPartPr/>
                <p14:nvPr/>
              </p14:nvContentPartPr>
              <p14:xfrm>
                <a:off x="5929724" y="5497462"/>
                <a:ext cx="127440" cy="67680"/>
              </p14:xfrm>
            </p:contentPart>
          </mc:Choice>
          <mc:Fallback>
            <p:pic>
              <p:nvPicPr>
                <p:cNvPr id="179" name="Freihand 178">
                  <a:extLst>
                    <a:ext uri="{FF2B5EF4-FFF2-40B4-BE49-F238E27FC236}">
                      <a16:creationId xmlns:a16="http://schemas.microsoft.com/office/drawing/2014/main" id="{E85A3D20-A581-559A-521C-6E29B43DA9A8}"/>
                    </a:ext>
                  </a:extLst>
                </p:cNvPr>
                <p:cNvPicPr/>
                <p:nvPr/>
              </p:nvPicPr>
              <p:blipFill>
                <a:blip r:embed="rId294"/>
                <a:stretch>
                  <a:fillRect/>
                </a:stretch>
              </p:blipFill>
              <p:spPr>
                <a:xfrm>
                  <a:off x="5921084" y="5488462"/>
                  <a:ext cx="14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06EF6F1D-6A7C-337A-8253-0F3ED980A11F}"/>
                    </a:ext>
                  </a:extLst>
                </p14:cNvPr>
                <p14:cNvContentPartPr/>
                <p14:nvPr/>
              </p14:nvContentPartPr>
              <p14:xfrm>
                <a:off x="6139964" y="5436982"/>
                <a:ext cx="195120" cy="208800"/>
              </p14:xfrm>
            </p:contentPart>
          </mc:Choice>
          <mc:Fallback>
            <p:pic>
              <p:nvPicPr>
                <p:cNvPr id="180" name="Freihand 179">
                  <a:extLst>
                    <a:ext uri="{FF2B5EF4-FFF2-40B4-BE49-F238E27FC236}">
                      <a16:creationId xmlns:a16="http://schemas.microsoft.com/office/drawing/2014/main" id="{06EF6F1D-6A7C-337A-8253-0F3ED980A11F}"/>
                    </a:ext>
                  </a:extLst>
                </p:cNvPr>
                <p:cNvPicPr/>
                <p:nvPr/>
              </p:nvPicPr>
              <p:blipFill>
                <a:blip r:embed="rId296"/>
                <a:stretch>
                  <a:fillRect/>
                </a:stretch>
              </p:blipFill>
              <p:spPr>
                <a:xfrm>
                  <a:off x="6130964" y="5427982"/>
                  <a:ext cx="212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DA6A693F-17D7-699B-EBEB-DF6616EDF4DD}"/>
                    </a:ext>
                  </a:extLst>
                </p14:cNvPr>
                <p14:cNvContentPartPr/>
                <p14:nvPr/>
              </p14:nvContentPartPr>
              <p14:xfrm>
                <a:off x="6569444" y="5313142"/>
                <a:ext cx="111240" cy="197280"/>
              </p14:xfrm>
            </p:contentPart>
          </mc:Choice>
          <mc:Fallback>
            <p:pic>
              <p:nvPicPr>
                <p:cNvPr id="181" name="Freihand 180">
                  <a:extLst>
                    <a:ext uri="{FF2B5EF4-FFF2-40B4-BE49-F238E27FC236}">
                      <a16:creationId xmlns:a16="http://schemas.microsoft.com/office/drawing/2014/main" id="{DA6A693F-17D7-699B-EBEB-DF6616EDF4DD}"/>
                    </a:ext>
                  </a:extLst>
                </p:cNvPr>
                <p:cNvPicPr/>
                <p:nvPr/>
              </p:nvPicPr>
              <p:blipFill>
                <a:blip r:embed="rId298"/>
                <a:stretch>
                  <a:fillRect/>
                </a:stretch>
              </p:blipFill>
              <p:spPr>
                <a:xfrm>
                  <a:off x="6560444" y="5304142"/>
                  <a:ext cx="128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B3727533-50A0-EB3F-9AC4-EE3FDDAAAF79}"/>
                    </a:ext>
                  </a:extLst>
                </p14:cNvPr>
                <p14:cNvContentPartPr/>
                <p14:nvPr/>
              </p14:nvContentPartPr>
              <p14:xfrm>
                <a:off x="6613724" y="5390182"/>
                <a:ext cx="63720" cy="28080"/>
              </p14:xfrm>
            </p:contentPart>
          </mc:Choice>
          <mc:Fallback>
            <p:pic>
              <p:nvPicPr>
                <p:cNvPr id="182" name="Freihand 181">
                  <a:extLst>
                    <a:ext uri="{FF2B5EF4-FFF2-40B4-BE49-F238E27FC236}">
                      <a16:creationId xmlns:a16="http://schemas.microsoft.com/office/drawing/2014/main" id="{B3727533-50A0-EB3F-9AC4-EE3FDDAAAF79}"/>
                    </a:ext>
                  </a:extLst>
                </p:cNvPr>
                <p:cNvPicPr/>
                <p:nvPr/>
              </p:nvPicPr>
              <p:blipFill>
                <a:blip r:embed="rId300"/>
                <a:stretch>
                  <a:fillRect/>
                </a:stretch>
              </p:blipFill>
              <p:spPr>
                <a:xfrm>
                  <a:off x="6604724" y="5381542"/>
                  <a:ext cx="81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3" name="Freihand 182">
                  <a:extLst>
                    <a:ext uri="{FF2B5EF4-FFF2-40B4-BE49-F238E27FC236}">
                      <a16:creationId xmlns:a16="http://schemas.microsoft.com/office/drawing/2014/main" id="{A2871C89-8C6F-25E4-CEC4-BA7A90C41466}"/>
                    </a:ext>
                  </a:extLst>
                </p14:cNvPr>
                <p14:cNvContentPartPr/>
                <p14:nvPr/>
              </p14:nvContentPartPr>
              <p14:xfrm>
                <a:off x="6724244" y="5250502"/>
                <a:ext cx="233280" cy="198360"/>
              </p14:xfrm>
            </p:contentPart>
          </mc:Choice>
          <mc:Fallback>
            <p:pic>
              <p:nvPicPr>
                <p:cNvPr id="183" name="Freihand 182">
                  <a:extLst>
                    <a:ext uri="{FF2B5EF4-FFF2-40B4-BE49-F238E27FC236}">
                      <a16:creationId xmlns:a16="http://schemas.microsoft.com/office/drawing/2014/main" id="{A2871C89-8C6F-25E4-CEC4-BA7A90C41466}"/>
                    </a:ext>
                  </a:extLst>
                </p:cNvPr>
                <p:cNvPicPr/>
                <p:nvPr/>
              </p:nvPicPr>
              <p:blipFill>
                <a:blip r:embed="rId302"/>
                <a:stretch>
                  <a:fillRect/>
                </a:stretch>
              </p:blipFill>
              <p:spPr>
                <a:xfrm>
                  <a:off x="6715604" y="5241502"/>
                  <a:ext cx="250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4" name="Freihand 183">
                  <a:extLst>
                    <a:ext uri="{FF2B5EF4-FFF2-40B4-BE49-F238E27FC236}">
                      <a16:creationId xmlns:a16="http://schemas.microsoft.com/office/drawing/2014/main" id="{D2987FB6-8700-BA79-418C-434CDE9B01BA}"/>
                    </a:ext>
                  </a:extLst>
                </p14:cNvPr>
                <p14:cNvContentPartPr/>
                <p14:nvPr/>
              </p14:nvContentPartPr>
              <p14:xfrm>
                <a:off x="6834404" y="5257702"/>
                <a:ext cx="27720" cy="8280"/>
              </p14:xfrm>
            </p:contentPart>
          </mc:Choice>
          <mc:Fallback>
            <p:pic>
              <p:nvPicPr>
                <p:cNvPr id="184" name="Freihand 183">
                  <a:extLst>
                    <a:ext uri="{FF2B5EF4-FFF2-40B4-BE49-F238E27FC236}">
                      <a16:creationId xmlns:a16="http://schemas.microsoft.com/office/drawing/2014/main" id="{D2987FB6-8700-BA79-418C-434CDE9B01BA}"/>
                    </a:ext>
                  </a:extLst>
                </p:cNvPr>
                <p:cNvPicPr/>
                <p:nvPr/>
              </p:nvPicPr>
              <p:blipFill>
                <a:blip r:embed="rId304"/>
                <a:stretch>
                  <a:fillRect/>
                </a:stretch>
              </p:blipFill>
              <p:spPr>
                <a:xfrm>
                  <a:off x="6825764" y="5249062"/>
                  <a:ext cx="45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5" name="Freihand 184">
                  <a:extLst>
                    <a:ext uri="{FF2B5EF4-FFF2-40B4-BE49-F238E27FC236}">
                      <a16:creationId xmlns:a16="http://schemas.microsoft.com/office/drawing/2014/main" id="{D4A8D588-7A8A-857B-ED15-28E4FA164AC9}"/>
                    </a:ext>
                  </a:extLst>
                </p14:cNvPr>
                <p14:cNvContentPartPr/>
                <p14:nvPr/>
              </p14:nvContentPartPr>
              <p14:xfrm>
                <a:off x="7173524" y="5325022"/>
                <a:ext cx="426960" cy="114480"/>
              </p14:xfrm>
            </p:contentPart>
          </mc:Choice>
          <mc:Fallback>
            <p:pic>
              <p:nvPicPr>
                <p:cNvPr id="185" name="Freihand 184">
                  <a:extLst>
                    <a:ext uri="{FF2B5EF4-FFF2-40B4-BE49-F238E27FC236}">
                      <a16:creationId xmlns:a16="http://schemas.microsoft.com/office/drawing/2014/main" id="{D4A8D588-7A8A-857B-ED15-28E4FA164AC9}"/>
                    </a:ext>
                  </a:extLst>
                </p:cNvPr>
                <p:cNvPicPr/>
                <p:nvPr/>
              </p:nvPicPr>
              <p:blipFill>
                <a:blip r:embed="rId306"/>
                <a:stretch>
                  <a:fillRect/>
                </a:stretch>
              </p:blipFill>
              <p:spPr>
                <a:xfrm>
                  <a:off x="7164884" y="5316022"/>
                  <a:ext cx="444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6" name="Freihand 185">
                  <a:extLst>
                    <a:ext uri="{FF2B5EF4-FFF2-40B4-BE49-F238E27FC236}">
                      <a16:creationId xmlns:a16="http://schemas.microsoft.com/office/drawing/2014/main" id="{E9F2C46A-9DE4-8987-A4FB-B82ADA495864}"/>
                    </a:ext>
                  </a:extLst>
                </p14:cNvPr>
                <p14:cNvContentPartPr/>
                <p14:nvPr/>
              </p14:nvContentPartPr>
              <p14:xfrm>
                <a:off x="3611324" y="6046822"/>
                <a:ext cx="99360" cy="183960"/>
              </p14:xfrm>
            </p:contentPart>
          </mc:Choice>
          <mc:Fallback>
            <p:pic>
              <p:nvPicPr>
                <p:cNvPr id="186" name="Freihand 185">
                  <a:extLst>
                    <a:ext uri="{FF2B5EF4-FFF2-40B4-BE49-F238E27FC236}">
                      <a16:creationId xmlns:a16="http://schemas.microsoft.com/office/drawing/2014/main" id="{E9F2C46A-9DE4-8987-A4FB-B82ADA495864}"/>
                    </a:ext>
                  </a:extLst>
                </p:cNvPr>
                <p:cNvPicPr/>
                <p:nvPr/>
              </p:nvPicPr>
              <p:blipFill>
                <a:blip r:embed="rId308"/>
                <a:stretch>
                  <a:fillRect/>
                </a:stretch>
              </p:blipFill>
              <p:spPr>
                <a:xfrm>
                  <a:off x="3602684" y="6037822"/>
                  <a:ext cx="117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4E39B2DA-7B0F-AD88-10EE-EFA83D7156C7}"/>
                    </a:ext>
                  </a:extLst>
                </p14:cNvPr>
                <p14:cNvContentPartPr/>
                <p14:nvPr/>
              </p14:nvContentPartPr>
              <p14:xfrm>
                <a:off x="3721124" y="6040342"/>
                <a:ext cx="312120" cy="123840"/>
              </p14:xfrm>
            </p:contentPart>
          </mc:Choice>
          <mc:Fallback>
            <p:pic>
              <p:nvPicPr>
                <p:cNvPr id="187" name="Freihand 186">
                  <a:extLst>
                    <a:ext uri="{FF2B5EF4-FFF2-40B4-BE49-F238E27FC236}">
                      <a16:creationId xmlns:a16="http://schemas.microsoft.com/office/drawing/2014/main" id="{4E39B2DA-7B0F-AD88-10EE-EFA83D7156C7}"/>
                    </a:ext>
                  </a:extLst>
                </p:cNvPr>
                <p:cNvPicPr/>
                <p:nvPr/>
              </p:nvPicPr>
              <p:blipFill>
                <a:blip r:embed="rId310"/>
                <a:stretch>
                  <a:fillRect/>
                </a:stretch>
              </p:blipFill>
              <p:spPr>
                <a:xfrm>
                  <a:off x="3712124" y="6031342"/>
                  <a:ext cx="329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990FC0BA-7959-9EAC-90F1-282B52F2CB95}"/>
                    </a:ext>
                  </a:extLst>
                </p14:cNvPr>
                <p14:cNvContentPartPr/>
                <p14:nvPr/>
              </p14:nvContentPartPr>
              <p14:xfrm>
                <a:off x="4131164" y="6002902"/>
                <a:ext cx="256320" cy="106200"/>
              </p14:xfrm>
            </p:contentPart>
          </mc:Choice>
          <mc:Fallback>
            <p:pic>
              <p:nvPicPr>
                <p:cNvPr id="188" name="Freihand 187">
                  <a:extLst>
                    <a:ext uri="{FF2B5EF4-FFF2-40B4-BE49-F238E27FC236}">
                      <a16:creationId xmlns:a16="http://schemas.microsoft.com/office/drawing/2014/main" id="{990FC0BA-7959-9EAC-90F1-282B52F2CB95}"/>
                    </a:ext>
                  </a:extLst>
                </p:cNvPr>
                <p:cNvPicPr/>
                <p:nvPr/>
              </p:nvPicPr>
              <p:blipFill>
                <a:blip r:embed="rId312"/>
                <a:stretch>
                  <a:fillRect/>
                </a:stretch>
              </p:blipFill>
              <p:spPr>
                <a:xfrm>
                  <a:off x="4122524" y="5994262"/>
                  <a:ext cx="273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4D6CF91E-344A-272A-8B18-2CEAADCC1B8E}"/>
                    </a:ext>
                  </a:extLst>
                </p14:cNvPr>
                <p14:cNvContentPartPr/>
                <p14:nvPr/>
              </p14:nvContentPartPr>
              <p14:xfrm>
                <a:off x="4670084" y="5826862"/>
                <a:ext cx="139680" cy="297360"/>
              </p14:xfrm>
            </p:contentPart>
          </mc:Choice>
          <mc:Fallback>
            <p:pic>
              <p:nvPicPr>
                <p:cNvPr id="189" name="Freihand 188">
                  <a:extLst>
                    <a:ext uri="{FF2B5EF4-FFF2-40B4-BE49-F238E27FC236}">
                      <a16:creationId xmlns:a16="http://schemas.microsoft.com/office/drawing/2014/main" id="{4D6CF91E-344A-272A-8B18-2CEAADCC1B8E}"/>
                    </a:ext>
                  </a:extLst>
                </p:cNvPr>
                <p:cNvPicPr/>
                <p:nvPr/>
              </p:nvPicPr>
              <p:blipFill>
                <a:blip r:embed="rId314"/>
                <a:stretch>
                  <a:fillRect/>
                </a:stretch>
              </p:blipFill>
              <p:spPr>
                <a:xfrm>
                  <a:off x="4661084" y="5818222"/>
                  <a:ext cx="1573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0" name="Freihand 189">
                  <a:extLst>
                    <a:ext uri="{FF2B5EF4-FFF2-40B4-BE49-F238E27FC236}">
                      <a16:creationId xmlns:a16="http://schemas.microsoft.com/office/drawing/2014/main" id="{23F5F905-73B6-C3B2-61F8-C428305B7350}"/>
                    </a:ext>
                  </a:extLst>
                </p14:cNvPr>
                <p14:cNvContentPartPr/>
                <p14:nvPr/>
              </p14:nvContentPartPr>
              <p14:xfrm>
                <a:off x="4850804" y="5884462"/>
                <a:ext cx="204120" cy="137160"/>
              </p14:xfrm>
            </p:contentPart>
          </mc:Choice>
          <mc:Fallback>
            <p:pic>
              <p:nvPicPr>
                <p:cNvPr id="190" name="Freihand 189">
                  <a:extLst>
                    <a:ext uri="{FF2B5EF4-FFF2-40B4-BE49-F238E27FC236}">
                      <a16:creationId xmlns:a16="http://schemas.microsoft.com/office/drawing/2014/main" id="{23F5F905-73B6-C3B2-61F8-C428305B7350}"/>
                    </a:ext>
                  </a:extLst>
                </p:cNvPr>
                <p:cNvPicPr/>
                <p:nvPr/>
              </p:nvPicPr>
              <p:blipFill>
                <a:blip r:embed="rId316"/>
                <a:stretch>
                  <a:fillRect/>
                </a:stretch>
              </p:blipFill>
              <p:spPr>
                <a:xfrm>
                  <a:off x="4841804" y="5875822"/>
                  <a:ext cx="22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1" name="Freihand 190">
                  <a:extLst>
                    <a:ext uri="{FF2B5EF4-FFF2-40B4-BE49-F238E27FC236}">
                      <a16:creationId xmlns:a16="http://schemas.microsoft.com/office/drawing/2014/main" id="{7304683B-2180-2E84-A176-E375A7E8D578}"/>
                    </a:ext>
                  </a:extLst>
                </p14:cNvPr>
                <p14:cNvContentPartPr/>
                <p14:nvPr/>
              </p14:nvContentPartPr>
              <p14:xfrm>
                <a:off x="4905164" y="5812462"/>
                <a:ext cx="74520" cy="18360"/>
              </p14:xfrm>
            </p:contentPart>
          </mc:Choice>
          <mc:Fallback>
            <p:pic>
              <p:nvPicPr>
                <p:cNvPr id="191" name="Freihand 190">
                  <a:extLst>
                    <a:ext uri="{FF2B5EF4-FFF2-40B4-BE49-F238E27FC236}">
                      <a16:creationId xmlns:a16="http://schemas.microsoft.com/office/drawing/2014/main" id="{7304683B-2180-2E84-A176-E375A7E8D578}"/>
                    </a:ext>
                  </a:extLst>
                </p:cNvPr>
                <p:cNvPicPr/>
                <p:nvPr/>
              </p:nvPicPr>
              <p:blipFill>
                <a:blip r:embed="rId318"/>
                <a:stretch>
                  <a:fillRect/>
                </a:stretch>
              </p:blipFill>
              <p:spPr>
                <a:xfrm>
                  <a:off x="4896524" y="5803462"/>
                  <a:ext cx="92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5" name="Freihand 194">
                  <a:extLst>
                    <a:ext uri="{FF2B5EF4-FFF2-40B4-BE49-F238E27FC236}">
                      <a16:creationId xmlns:a16="http://schemas.microsoft.com/office/drawing/2014/main" id="{071778CD-747B-2EBF-E27E-7BCD02AB479D}"/>
                    </a:ext>
                  </a:extLst>
                </p14:cNvPr>
                <p14:cNvContentPartPr/>
                <p14:nvPr/>
              </p14:nvContentPartPr>
              <p14:xfrm>
                <a:off x="5205404" y="5893462"/>
                <a:ext cx="343080" cy="128520"/>
              </p14:xfrm>
            </p:contentPart>
          </mc:Choice>
          <mc:Fallback>
            <p:pic>
              <p:nvPicPr>
                <p:cNvPr id="195" name="Freihand 194">
                  <a:extLst>
                    <a:ext uri="{FF2B5EF4-FFF2-40B4-BE49-F238E27FC236}">
                      <a16:creationId xmlns:a16="http://schemas.microsoft.com/office/drawing/2014/main" id="{071778CD-747B-2EBF-E27E-7BCD02AB479D}"/>
                    </a:ext>
                  </a:extLst>
                </p:cNvPr>
                <p:cNvPicPr/>
                <p:nvPr/>
              </p:nvPicPr>
              <p:blipFill>
                <a:blip r:embed="rId320"/>
                <a:stretch>
                  <a:fillRect/>
                </a:stretch>
              </p:blipFill>
              <p:spPr>
                <a:xfrm>
                  <a:off x="5196404" y="5884462"/>
                  <a:ext cx="360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6" name="Freihand 195">
                  <a:extLst>
                    <a:ext uri="{FF2B5EF4-FFF2-40B4-BE49-F238E27FC236}">
                      <a16:creationId xmlns:a16="http://schemas.microsoft.com/office/drawing/2014/main" id="{2085C45B-4E54-A746-DA70-44C1B141D3E9}"/>
                    </a:ext>
                  </a:extLst>
                </p14:cNvPr>
                <p14:cNvContentPartPr/>
                <p14:nvPr/>
              </p14:nvContentPartPr>
              <p14:xfrm>
                <a:off x="5435804" y="5798422"/>
                <a:ext cx="24120" cy="23400"/>
              </p14:xfrm>
            </p:contentPart>
          </mc:Choice>
          <mc:Fallback>
            <p:pic>
              <p:nvPicPr>
                <p:cNvPr id="196" name="Freihand 195">
                  <a:extLst>
                    <a:ext uri="{FF2B5EF4-FFF2-40B4-BE49-F238E27FC236}">
                      <a16:creationId xmlns:a16="http://schemas.microsoft.com/office/drawing/2014/main" id="{2085C45B-4E54-A746-DA70-44C1B141D3E9}"/>
                    </a:ext>
                  </a:extLst>
                </p:cNvPr>
                <p:cNvPicPr/>
                <p:nvPr/>
              </p:nvPicPr>
              <p:blipFill>
                <a:blip r:embed="rId322"/>
                <a:stretch>
                  <a:fillRect/>
                </a:stretch>
              </p:blipFill>
              <p:spPr>
                <a:xfrm>
                  <a:off x="5426804" y="5789782"/>
                  <a:ext cx="41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7" name="Freihand 196">
                  <a:extLst>
                    <a:ext uri="{FF2B5EF4-FFF2-40B4-BE49-F238E27FC236}">
                      <a16:creationId xmlns:a16="http://schemas.microsoft.com/office/drawing/2014/main" id="{2B0D598B-3F76-3FB9-8A71-3951EF3A92F0}"/>
                    </a:ext>
                  </a:extLst>
                </p14:cNvPr>
                <p14:cNvContentPartPr/>
                <p14:nvPr/>
              </p14:nvContentPartPr>
              <p14:xfrm>
                <a:off x="5570444" y="5856742"/>
                <a:ext cx="86040" cy="127080"/>
              </p14:xfrm>
            </p:contentPart>
          </mc:Choice>
          <mc:Fallback>
            <p:pic>
              <p:nvPicPr>
                <p:cNvPr id="197" name="Freihand 196">
                  <a:extLst>
                    <a:ext uri="{FF2B5EF4-FFF2-40B4-BE49-F238E27FC236}">
                      <a16:creationId xmlns:a16="http://schemas.microsoft.com/office/drawing/2014/main" id="{2B0D598B-3F76-3FB9-8A71-3951EF3A92F0}"/>
                    </a:ext>
                  </a:extLst>
                </p:cNvPr>
                <p:cNvPicPr/>
                <p:nvPr/>
              </p:nvPicPr>
              <p:blipFill>
                <a:blip r:embed="rId324"/>
                <a:stretch>
                  <a:fillRect/>
                </a:stretch>
              </p:blipFill>
              <p:spPr>
                <a:xfrm>
                  <a:off x="5561444" y="5847742"/>
                  <a:ext cx="103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8" name="Freihand 197">
                  <a:extLst>
                    <a:ext uri="{FF2B5EF4-FFF2-40B4-BE49-F238E27FC236}">
                      <a16:creationId xmlns:a16="http://schemas.microsoft.com/office/drawing/2014/main" id="{FD70E941-287E-8F52-124A-BC988B957E4E}"/>
                    </a:ext>
                  </a:extLst>
                </p14:cNvPr>
                <p14:cNvContentPartPr/>
                <p14:nvPr/>
              </p14:nvContentPartPr>
              <p14:xfrm>
                <a:off x="5872844" y="5724982"/>
                <a:ext cx="380160" cy="352440"/>
              </p14:xfrm>
            </p:contentPart>
          </mc:Choice>
          <mc:Fallback>
            <p:pic>
              <p:nvPicPr>
                <p:cNvPr id="198" name="Freihand 197">
                  <a:extLst>
                    <a:ext uri="{FF2B5EF4-FFF2-40B4-BE49-F238E27FC236}">
                      <a16:creationId xmlns:a16="http://schemas.microsoft.com/office/drawing/2014/main" id="{FD70E941-287E-8F52-124A-BC988B957E4E}"/>
                    </a:ext>
                  </a:extLst>
                </p:cNvPr>
                <p:cNvPicPr/>
                <p:nvPr/>
              </p:nvPicPr>
              <p:blipFill>
                <a:blip r:embed="rId326"/>
                <a:stretch>
                  <a:fillRect/>
                </a:stretch>
              </p:blipFill>
              <p:spPr>
                <a:xfrm>
                  <a:off x="5863844" y="5716342"/>
                  <a:ext cx="3978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9" name="Freihand 198">
                  <a:extLst>
                    <a:ext uri="{FF2B5EF4-FFF2-40B4-BE49-F238E27FC236}">
                      <a16:creationId xmlns:a16="http://schemas.microsoft.com/office/drawing/2014/main" id="{AF347779-E68E-7527-4D3B-15F049D8D8BE}"/>
                    </a:ext>
                  </a:extLst>
                </p14:cNvPr>
                <p14:cNvContentPartPr/>
                <p14:nvPr/>
              </p14:nvContentPartPr>
              <p14:xfrm>
                <a:off x="6531644" y="5724262"/>
                <a:ext cx="68760" cy="159120"/>
              </p14:xfrm>
            </p:contentPart>
          </mc:Choice>
          <mc:Fallback>
            <p:pic>
              <p:nvPicPr>
                <p:cNvPr id="199" name="Freihand 198">
                  <a:extLst>
                    <a:ext uri="{FF2B5EF4-FFF2-40B4-BE49-F238E27FC236}">
                      <a16:creationId xmlns:a16="http://schemas.microsoft.com/office/drawing/2014/main" id="{AF347779-E68E-7527-4D3B-15F049D8D8BE}"/>
                    </a:ext>
                  </a:extLst>
                </p:cNvPr>
                <p:cNvPicPr/>
                <p:nvPr/>
              </p:nvPicPr>
              <p:blipFill>
                <a:blip r:embed="rId328"/>
                <a:stretch>
                  <a:fillRect/>
                </a:stretch>
              </p:blipFill>
              <p:spPr>
                <a:xfrm>
                  <a:off x="6522644" y="5715622"/>
                  <a:ext cx="86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0" name="Freihand 199">
                  <a:extLst>
                    <a:ext uri="{FF2B5EF4-FFF2-40B4-BE49-F238E27FC236}">
                      <a16:creationId xmlns:a16="http://schemas.microsoft.com/office/drawing/2014/main" id="{CF9F4869-E23F-CDD4-056D-C700FBDDBB89}"/>
                    </a:ext>
                  </a:extLst>
                </p14:cNvPr>
                <p14:cNvContentPartPr/>
                <p14:nvPr/>
              </p14:nvContentPartPr>
              <p14:xfrm>
                <a:off x="6667004" y="5629582"/>
                <a:ext cx="271080" cy="198360"/>
              </p14:xfrm>
            </p:contentPart>
          </mc:Choice>
          <mc:Fallback>
            <p:pic>
              <p:nvPicPr>
                <p:cNvPr id="200" name="Freihand 199">
                  <a:extLst>
                    <a:ext uri="{FF2B5EF4-FFF2-40B4-BE49-F238E27FC236}">
                      <a16:creationId xmlns:a16="http://schemas.microsoft.com/office/drawing/2014/main" id="{CF9F4869-E23F-CDD4-056D-C700FBDDBB89}"/>
                    </a:ext>
                  </a:extLst>
                </p:cNvPr>
                <p:cNvPicPr/>
                <p:nvPr/>
              </p:nvPicPr>
              <p:blipFill>
                <a:blip r:embed="rId330"/>
                <a:stretch>
                  <a:fillRect/>
                </a:stretch>
              </p:blipFill>
              <p:spPr>
                <a:xfrm>
                  <a:off x="6658004" y="5620942"/>
                  <a:ext cx="288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1" name="Freihand 200">
                  <a:extLst>
                    <a:ext uri="{FF2B5EF4-FFF2-40B4-BE49-F238E27FC236}">
                      <a16:creationId xmlns:a16="http://schemas.microsoft.com/office/drawing/2014/main" id="{C8FF8BD7-9E67-0250-CE6F-DB72EA55C2C0}"/>
                    </a:ext>
                  </a:extLst>
                </p14:cNvPr>
                <p14:cNvContentPartPr/>
                <p14:nvPr/>
              </p14:nvContentPartPr>
              <p14:xfrm>
                <a:off x="7139324" y="5700142"/>
                <a:ext cx="156960" cy="61560"/>
              </p14:xfrm>
            </p:contentPart>
          </mc:Choice>
          <mc:Fallback>
            <p:pic>
              <p:nvPicPr>
                <p:cNvPr id="201" name="Freihand 200">
                  <a:extLst>
                    <a:ext uri="{FF2B5EF4-FFF2-40B4-BE49-F238E27FC236}">
                      <a16:creationId xmlns:a16="http://schemas.microsoft.com/office/drawing/2014/main" id="{C8FF8BD7-9E67-0250-CE6F-DB72EA55C2C0}"/>
                    </a:ext>
                  </a:extLst>
                </p:cNvPr>
                <p:cNvPicPr/>
                <p:nvPr/>
              </p:nvPicPr>
              <p:blipFill>
                <a:blip r:embed="rId332"/>
                <a:stretch>
                  <a:fillRect/>
                </a:stretch>
              </p:blipFill>
              <p:spPr>
                <a:xfrm>
                  <a:off x="7130684" y="5691142"/>
                  <a:ext cx="174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2" name="Freihand 201">
                  <a:extLst>
                    <a:ext uri="{FF2B5EF4-FFF2-40B4-BE49-F238E27FC236}">
                      <a16:creationId xmlns:a16="http://schemas.microsoft.com/office/drawing/2014/main" id="{9C859DC7-A9A1-33F8-5F8A-1CB27DF6FFE5}"/>
                    </a:ext>
                  </a:extLst>
                </p14:cNvPr>
                <p14:cNvContentPartPr/>
                <p14:nvPr/>
              </p14:nvContentPartPr>
              <p14:xfrm>
                <a:off x="7262444" y="5623462"/>
                <a:ext cx="43560" cy="7560"/>
              </p14:xfrm>
            </p:contentPart>
          </mc:Choice>
          <mc:Fallback>
            <p:pic>
              <p:nvPicPr>
                <p:cNvPr id="202" name="Freihand 201">
                  <a:extLst>
                    <a:ext uri="{FF2B5EF4-FFF2-40B4-BE49-F238E27FC236}">
                      <a16:creationId xmlns:a16="http://schemas.microsoft.com/office/drawing/2014/main" id="{9C859DC7-A9A1-33F8-5F8A-1CB27DF6FFE5}"/>
                    </a:ext>
                  </a:extLst>
                </p:cNvPr>
                <p:cNvPicPr/>
                <p:nvPr/>
              </p:nvPicPr>
              <p:blipFill>
                <a:blip r:embed="rId334"/>
                <a:stretch>
                  <a:fillRect/>
                </a:stretch>
              </p:blipFill>
              <p:spPr>
                <a:xfrm>
                  <a:off x="7253444" y="5614822"/>
                  <a:ext cx="61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3" name="Freihand 202">
                  <a:extLst>
                    <a:ext uri="{FF2B5EF4-FFF2-40B4-BE49-F238E27FC236}">
                      <a16:creationId xmlns:a16="http://schemas.microsoft.com/office/drawing/2014/main" id="{FAA975AD-FC15-19CA-94AE-1907CFB62C77}"/>
                    </a:ext>
                  </a:extLst>
                </p14:cNvPr>
                <p14:cNvContentPartPr/>
                <p14:nvPr/>
              </p14:nvContentPartPr>
              <p14:xfrm>
                <a:off x="7404284" y="5571622"/>
                <a:ext cx="354240" cy="181800"/>
              </p14:xfrm>
            </p:contentPart>
          </mc:Choice>
          <mc:Fallback>
            <p:pic>
              <p:nvPicPr>
                <p:cNvPr id="203" name="Freihand 202">
                  <a:extLst>
                    <a:ext uri="{FF2B5EF4-FFF2-40B4-BE49-F238E27FC236}">
                      <a16:creationId xmlns:a16="http://schemas.microsoft.com/office/drawing/2014/main" id="{FAA975AD-FC15-19CA-94AE-1907CFB62C77}"/>
                    </a:ext>
                  </a:extLst>
                </p:cNvPr>
                <p:cNvPicPr/>
                <p:nvPr/>
              </p:nvPicPr>
              <p:blipFill>
                <a:blip r:embed="rId336"/>
                <a:stretch>
                  <a:fillRect/>
                </a:stretch>
              </p:blipFill>
              <p:spPr>
                <a:xfrm>
                  <a:off x="7395284" y="5562622"/>
                  <a:ext cx="371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4" name="Freihand 203">
                  <a:extLst>
                    <a:ext uri="{FF2B5EF4-FFF2-40B4-BE49-F238E27FC236}">
                      <a16:creationId xmlns:a16="http://schemas.microsoft.com/office/drawing/2014/main" id="{D9C0E71B-7DF5-69BC-160C-0FB31A0D82A7}"/>
                    </a:ext>
                  </a:extLst>
                </p14:cNvPr>
                <p14:cNvContentPartPr/>
                <p14:nvPr/>
              </p14:nvContentPartPr>
              <p14:xfrm>
                <a:off x="3957284" y="6391342"/>
                <a:ext cx="34920" cy="134640"/>
              </p14:xfrm>
            </p:contentPart>
          </mc:Choice>
          <mc:Fallback>
            <p:pic>
              <p:nvPicPr>
                <p:cNvPr id="204" name="Freihand 203">
                  <a:extLst>
                    <a:ext uri="{FF2B5EF4-FFF2-40B4-BE49-F238E27FC236}">
                      <a16:creationId xmlns:a16="http://schemas.microsoft.com/office/drawing/2014/main" id="{D9C0E71B-7DF5-69BC-160C-0FB31A0D82A7}"/>
                    </a:ext>
                  </a:extLst>
                </p:cNvPr>
                <p:cNvPicPr/>
                <p:nvPr/>
              </p:nvPicPr>
              <p:blipFill>
                <a:blip r:embed="rId338"/>
                <a:stretch>
                  <a:fillRect/>
                </a:stretch>
              </p:blipFill>
              <p:spPr>
                <a:xfrm>
                  <a:off x="3948644" y="6382342"/>
                  <a:ext cx="52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5" name="Freihand 204">
                  <a:extLst>
                    <a:ext uri="{FF2B5EF4-FFF2-40B4-BE49-F238E27FC236}">
                      <a16:creationId xmlns:a16="http://schemas.microsoft.com/office/drawing/2014/main" id="{436E8646-20BB-FB58-5DDE-BC36C94E3629}"/>
                    </a:ext>
                  </a:extLst>
                </p14:cNvPr>
                <p14:cNvContentPartPr/>
                <p14:nvPr/>
              </p14:nvContentPartPr>
              <p14:xfrm>
                <a:off x="3865484" y="6335542"/>
                <a:ext cx="393120" cy="158040"/>
              </p14:xfrm>
            </p:contentPart>
          </mc:Choice>
          <mc:Fallback>
            <p:pic>
              <p:nvPicPr>
                <p:cNvPr id="205" name="Freihand 204">
                  <a:extLst>
                    <a:ext uri="{FF2B5EF4-FFF2-40B4-BE49-F238E27FC236}">
                      <a16:creationId xmlns:a16="http://schemas.microsoft.com/office/drawing/2014/main" id="{436E8646-20BB-FB58-5DDE-BC36C94E3629}"/>
                    </a:ext>
                  </a:extLst>
                </p:cNvPr>
                <p:cNvPicPr/>
                <p:nvPr/>
              </p:nvPicPr>
              <p:blipFill>
                <a:blip r:embed="rId340"/>
                <a:stretch>
                  <a:fillRect/>
                </a:stretch>
              </p:blipFill>
              <p:spPr>
                <a:xfrm>
                  <a:off x="3856844" y="6326902"/>
                  <a:ext cx="410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6" name="Freihand 205">
                  <a:extLst>
                    <a:ext uri="{FF2B5EF4-FFF2-40B4-BE49-F238E27FC236}">
                      <a16:creationId xmlns:a16="http://schemas.microsoft.com/office/drawing/2014/main" id="{AC00FC98-2F01-D158-7914-7B7ED01BF197}"/>
                    </a:ext>
                  </a:extLst>
                </p14:cNvPr>
                <p14:cNvContentPartPr/>
                <p14:nvPr/>
              </p14:nvContentPartPr>
              <p14:xfrm>
                <a:off x="4307924" y="6223222"/>
                <a:ext cx="345960" cy="366480"/>
              </p14:xfrm>
            </p:contentPart>
          </mc:Choice>
          <mc:Fallback>
            <p:pic>
              <p:nvPicPr>
                <p:cNvPr id="206" name="Freihand 205">
                  <a:extLst>
                    <a:ext uri="{FF2B5EF4-FFF2-40B4-BE49-F238E27FC236}">
                      <a16:creationId xmlns:a16="http://schemas.microsoft.com/office/drawing/2014/main" id="{AC00FC98-2F01-D158-7914-7B7ED01BF197}"/>
                    </a:ext>
                  </a:extLst>
                </p:cNvPr>
                <p:cNvPicPr/>
                <p:nvPr/>
              </p:nvPicPr>
              <p:blipFill>
                <a:blip r:embed="rId342"/>
                <a:stretch>
                  <a:fillRect/>
                </a:stretch>
              </p:blipFill>
              <p:spPr>
                <a:xfrm>
                  <a:off x="4298924" y="6214222"/>
                  <a:ext cx="3636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7" name="Freihand 206">
                  <a:extLst>
                    <a:ext uri="{FF2B5EF4-FFF2-40B4-BE49-F238E27FC236}">
                      <a16:creationId xmlns:a16="http://schemas.microsoft.com/office/drawing/2014/main" id="{CC2BE31B-8C06-ADB2-E064-8FDC2891282B}"/>
                    </a:ext>
                  </a:extLst>
                </p14:cNvPr>
                <p14:cNvContentPartPr/>
                <p14:nvPr/>
              </p14:nvContentPartPr>
              <p14:xfrm>
                <a:off x="4171484" y="6234022"/>
                <a:ext cx="20520" cy="20520"/>
              </p14:xfrm>
            </p:contentPart>
          </mc:Choice>
          <mc:Fallback>
            <p:pic>
              <p:nvPicPr>
                <p:cNvPr id="207" name="Freihand 206">
                  <a:extLst>
                    <a:ext uri="{FF2B5EF4-FFF2-40B4-BE49-F238E27FC236}">
                      <a16:creationId xmlns:a16="http://schemas.microsoft.com/office/drawing/2014/main" id="{CC2BE31B-8C06-ADB2-E064-8FDC2891282B}"/>
                    </a:ext>
                  </a:extLst>
                </p:cNvPr>
                <p:cNvPicPr/>
                <p:nvPr/>
              </p:nvPicPr>
              <p:blipFill>
                <a:blip r:embed="rId344"/>
                <a:stretch>
                  <a:fillRect/>
                </a:stretch>
              </p:blipFill>
              <p:spPr>
                <a:xfrm>
                  <a:off x="4162844" y="6225022"/>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8" name="Freihand 207">
                  <a:extLst>
                    <a:ext uri="{FF2B5EF4-FFF2-40B4-BE49-F238E27FC236}">
                      <a16:creationId xmlns:a16="http://schemas.microsoft.com/office/drawing/2014/main" id="{5030A6C0-10F2-CCE1-756E-A371F9BE8C1F}"/>
                    </a:ext>
                  </a:extLst>
                </p14:cNvPr>
                <p14:cNvContentPartPr/>
                <p14:nvPr/>
              </p14:nvContentPartPr>
              <p14:xfrm>
                <a:off x="4243844" y="6239422"/>
                <a:ext cx="5040" cy="14400"/>
              </p14:xfrm>
            </p:contentPart>
          </mc:Choice>
          <mc:Fallback>
            <p:pic>
              <p:nvPicPr>
                <p:cNvPr id="208" name="Freihand 207">
                  <a:extLst>
                    <a:ext uri="{FF2B5EF4-FFF2-40B4-BE49-F238E27FC236}">
                      <a16:creationId xmlns:a16="http://schemas.microsoft.com/office/drawing/2014/main" id="{5030A6C0-10F2-CCE1-756E-A371F9BE8C1F}"/>
                    </a:ext>
                  </a:extLst>
                </p:cNvPr>
                <p:cNvPicPr/>
                <p:nvPr/>
              </p:nvPicPr>
              <p:blipFill>
                <a:blip r:embed="rId346"/>
                <a:stretch>
                  <a:fillRect/>
                </a:stretch>
              </p:blipFill>
              <p:spPr>
                <a:xfrm>
                  <a:off x="4234844" y="6230782"/>
                  <a:ext cx="22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0" name="Freihand 209">
                  <a:extLst>
                    <a:ext uri="{FF2B5EF4-FFF2-40B4-BE49-F238E27FC236}">
                      <a16:creationId xmlns:a16="http://schemas.microsoft.com/office/drawing/2014/main" id="{17CC4900-B49A-1D64-8C5B-17D363219266}"/>
                    </a:ext>
                  </a:extLst>
                </p14:cNvPr>
                <p14:cNvContentPartPr/>
                <p14:nvPr/>
              </p14:nvContentPartPr>
              <p14:xfrm>
                <a:off x="4824164" y="6276142"/>
                <a:ext cx="137160" cy="170640"/>
              </p14:xfrm>
            </p:contentPart>
          </mc:Choice>
          <mc:Fallback>
            <p:pic>
              <p:nvPicPr>
                <p:cNvPr id="210" name="Freihand 209">
                  <a:extLst>
                    <a:ext uri="{FF2B5EF4-FFF2-40B4-BE49-F238E27FC236}">
                      <a16:creationId xmlns:a16="http://schemas.microsoft.com/office/drawing/2014/main" id="{17CC4900-B49A-1D64-8C5B-17D363219266}"/>
                    </a:ext>
                  </a:extLst>
                </p:cNvPr>
                <p:cNvPicPr/>
                <p:nvPr/>
              </p:nvPicPr>
              <p:blipFill>
                <a:blip r:embed="rId348"/>
                <a:stretch>
                  <a:fillRect/>
                </a:stretch>
              </p:blipFill>
              <p:spPr>
                <a:xfrm>
                  <a:off x="4815524" y="6267502"/>
                  <a:ext cx="154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 name="Freihand 210">
                  <a:extLst>
                    <a:ext uri="{FF2B5EF4-FFF2-40B4-BE49-F238E27FC236}">
                      <a16:creationId xmlns:a16="http://schemas.microsoft.com/office/drawing/2014/main" id="{5ADA2550-05F5-0B1B-CBCF-38AB10573EDF}"/>
                    </a:ext>
                  </a:extLst>
                </p14:cNvPr>
                <p14:cNvContentPartPr/>
                <p14:nvPr/>
              </p14:nvContentPartPr>
              <p14:xfrm>
                <a:off x="5129084" y="6226102"/>
                <a:ext cx="117000" cy="208440"/>
              </p14:xfrm>
            </p:contentPart>
          </mc:Choice>
          <mc:Fallback>
            <p:pic>
              <p:nvPicPr>
                <p:cNvPr id="211" name="Freihand 210">
                  <a:extLst>
                    <a:ext uri="{FF2B5EF4-FFF2-40B4-BE49-F238E27FC236}">
                      <a16:creationId xmlns:a16="http://schemas.microsoft.com/office/drawing/2014/main" id="{5ADA2550-05F5-0B1B-CBCF-38AB10573EDF}"/>
                    </a:ext>
                  </a:extLst>
                </p:cNvPr>
                <p:cNvPicPr/>
                <p:nvPr/>
              </p:nvPicPr>
              <p:blipFill>
                <a:blip r:embed="rId350"/>
                <a:stretch>
                  <a:fillRect/>
                </a:stretch>
              </p:blipFill>
              <p:spPr>
                <a:xfrm>
                  <a:off x="5120444" y="6217462"/>
                  <a:ext cx="134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2" name="Freihand 211">
                  <a:extLst>
                    <a:ext uri="{FF2B5EF4-FFF2-40B4-BE49-F238E27FC236}">
                      <a16:creationId xmlns:a16="http://schemas.microsoft.com/office/drawing/2014/main" id="{13F62B58-1CA7-D870-2A9F-C2C79C9127B3}"/>
                    </a:ext>
                  </a:extLst>
                </p14:cNvPr>
                <p14:cNvContentPartPr/>
                <p14:nvPr/>
              </p14:nvContentPartPr>
              <p14:xfrm>
                <a:off x="5136284" y="6191182"/>
                <a:ext cx="122760" cy="41760"/>
              </p14:xfrm>
            </p:contentPart>
          </mc:Choice>
          <mc:Fallback>
            <p:pic>
              <p:nvPicPr>
                <p:cNvPr id="212" name="Freihand 211">
                  <a:extLst>
                    <a:ext uri="{FF2B5EF4-FFF2-40B4-BE49-F238E27FC236}">
                      <a16:creationId xmlns:a16="http://schemas.microsoft.com/office/drawing/2014/main" id="{13F62B58-1CA7-D870-2A9F-C2C79C9127B3}"/>
                    </a:ext>
                  </a:extLst>
                </p:cNvPr>
                <p:cNvPicPr/>
                <p:nvPr/>
              </p:nvPicPr>
              <p:blipFill>
                <a:blip r:embed="rId352"/>
                <a:stretch>
                  <a:fillRect/>
                </a:stretch>
              </p:blipFill>
              <p:spPr>
                <a:xfrm>
                  <a:off x="5127644" y="6182182"/>
                  <a:ext cx="140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3" name="Freihand 212">
                  <a:extLst>
                    <a:ext uri="{FF2B5EF4-FFF2-40B4-BE49-F238E27FC236}">
                      <a16:creationId xmlns:a16="http://schemas.microsoft.com/office/drawing/2014/main" id="{687F6FC2-88C7-3504-BDE8-5CBCD730428D}"/>
                    </a:ext>
                  </a:extLst>
                </p14:cNvPr>
                <p14:cNvContentPartPr/>
                <p14:nvPr/>
              </p14:nvContentPartPr>
              <p14:xfrm>
                <a:off x="4983644" y="6234382"/>
                <a:ext cx="89640" cy="223200"/>
              </p14:xfrm>
            </p:contentPart>
          </mc:Choice>
          <mc:Fallback>
            <p:pic>
              <p:nvPicPr>
                <p:cNvPr id="213" name="Freihand 212">
                  <a:extLst>
                    <a:ext uri="{FF2B5EF4-FFF2-40B4-BE49-F238E27FC236}">
                      <a16:creationId xmlns:a16="http://schemas.microsoft.com/office/drawing/2014/main" id="{687F6FC2-88C7-3504-BDE8-5CBCD730428D}"/>
                    </a:ext>
                  </a:extLst>
                </p:cNvPr>
                <p:cNvPicPr/>
                <p:nvPr/>
              </p:nvPicPr>
              <p:blipFill>
                <a:blip r:embed="rId354"/>
                <a:stretch>
                  <a:fillRect/>
                </a:stretch>
              </p:blipFill>
              <p:spPr>
                <a:xfrm>
                  <a:off x="4975004" y="6225382"/>
                  <a:ext cx="107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4" name="Freihand 213">
                  <a:extLst>
                    <a:ext uri="{FF2B5EF4-FFF2-40B4-BE49-F238E27FC236}">
                      <a16:creationId xmlns:a16="http://schemas.microsoft.com/office/drawing/2014/main" id="{04B32FEA-3D28-3847-CEDB-3F039EDC76E1}"/>
                    </a:ext>
                  </a:extLst>
                </p14:cNvPr>
                <p14:cNvContentPartPr/>
                <p14:nvPr/>
              </p14:nvContentPartPr>
              <p14:xfrm>
                <a:off x="5276684" y="6198742"/>
                <a:ext cx="105480" cy="196560"/>
              </p14:xfrm>
            </p:contentPart>
          </mc:Choice>
          <mc:Fallback>
            <p:pic>
              <p:nvPicPr>
                <p:cNvPr id="214" name="Freihand 213">
                  <a:extLst>
                    <a:ext uri="{FF2B5EF4-FFF2-40B4-BE49-F238E27FC236}">
                      <a16:creationId xmlns:a16="http://schemas.microsoft.com/office/drawing/2014/main" id="{04B32FEA-3D28-3847-CEDB-3F039EDC76E1}"/>
                    </a:ext>
                  </a:extLst>
                </p:cNvPr>
                <p:cNvPicPr/>
                <p:nvPr/>
              </p:nvPicPr>
              <p:blipFill>
                <a:blip r:embed="rId356"/>
                <a:stretch>
                  <a:fillRect/>
                </a:stretch>
              </p:blipFill>
              <p:spPr>
                <a:xfrm>
                  <a:off x="5268044" y="6190102"/>
                  <a:ext cx="123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5" name="Freihand 214">
                  <a:extLst>
                    <a:ext uri="{FF2B5EF4-FFF2-40B4-BE49-F238E27FC236}">
                      <a16:creationId xmlns:a16="http://schemas.microsoft.com/office/drawing/2014/main" id="{AB02F752-44FB-B7D6-37C6-92C2501658E3}"/>
                    </a:ext>
                  </a:extLst>
                </p14:cNvPr>
                <p14:cNvContentPartPr/>
                <p14:nvPr/>
              </p14:nvContentPartPr>
              <p14:xfrm>
                <a:off x="5504924" y="6197302"/>
                <a:ext cx="151560" cy="165600"/>
              </p14:xfrm>
            </p:contentPart>
          </mc:Choice>
          <mc:Fallback>
            <p:pic>
              <p:nvPicPr>
                <p:cNvPr id="215" name="Freihand 214">
                  <a:extLst>
                    <a:ext uri="{FF2B5EF4-FFF2-40B4-BE49-F238E27FC236}">
                      <a16:creationId xmlns:a16="http://schemas.microsoft.com/office/drawing/2014/main" id="{AB02F752-44FB-B7D6-37C6-92C2501658E3}"/>
                    </a:ext>
                  </a:extLst>
                </p:cNvPr>
                <p:cNvPicPr/>
                <p:nvPr/>
              </p:nvPicPr>
              <p:blipFill>
                <a:blip r:embed="rId358"/>
                <a:stretch>
                  <a:fillRect/>
                </a:stretch>
              </p:blipFill>
              <p:spPr>
                <a:xfrm>
                  <a:off x="5495924" y="6188302"/>
                  <a:ext cx="169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6" name="Freihand 215">
                  <a:extLst>
                    <a:ext uri="{FF2B5EF4-FFF2-40B4-BE49-F238E27FC236}">
                      <a16:creationId xmlns:a16="http://schemas.microsoft.com/office/drawing/2014/main" id="{CB95768E-DD79-A1CE-42B5-8DEB37F166A8}"/>
                    </a:ext>
                  </a:extLst>
                </p14:cNvPr>
                <p14:cNvContentPartPr/>
                <p14:nvPr/>
              </p14:nvContentPartPr>
              <p14:xfrm>
                <a:off x="5488724" y="6231502"/>
                <a:ext cx="104040" cy="27720"/>
              </p14:xfrm>
            </p:contentPart>
          </mc:Choice>
          <mc:Fallback>
            <p:pic>
              <p:nvPicPr>
                <p:cNvPr id="216" name="Freihand 215">
                  <a:extLst>
                    <a:ext uri="{FF2B5EF4-FFF2-40B4-BE49-F238E27FC236}">
                      <a16:creationId xmlns:a16="http://schemas.microsoft.com/office/drawing/2014/main" id="{CB95768E-DD79-A1CE-42B5-8DEB37F166A8}"/>
                    </a:ext>
                  </a:extLst>
                </p:cNvPr>
                <p:cNvPicPr/>
                <p:nvPr/>
              </p:nvPicPr>
              <p:blipFill>
                <a:blip r:embed="rId360"/>
                <a:stretch>
                  <a:fillRect/>
                </a:stretch>
              </p:blipFill>
              <p:spPr>
                <a:xfrm>
                  <a:off x="5480084" y="6222502"/>
                  <a:ext cx="121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7" name="Freihand 216">
                  <a:extLst>
                    <a:ext uri="{FF2B5EF4-FFF2-40B4-BE49-F238E27FC236}">
                      <a16:creationId xmlns:a16="http://schemas.microsoft.com/office/drawing/2014/main" id="{086E0B63-BE6D-2CEA-417A-F6FCC15EB480}"/>
                    </a:ext>
                  </a:extLst>
                </p14:cNvPr>
                <p14:cNvContentPartPr/>
                <p14:nvPr/>
              </p14:nvContentPartPr>
              <p14:xfrm>
                <a:off x="5457764" y="6284422"/>
                <a:ext cx="120960" cy="51480"/>
              </p14:xfrm>
            </p:contentPart>
          </mc:Choice>
          <mc:Fallback>
            <p:pic>
              <p:nvPicPr>
                <p:cNvPr id="217" name="Freihand 216">
                  <a:extLst>
                    <a:ext uri="{FF2B5EF4-FFF2-40B4-BE49-F238E27FC236}">
                      <a16:creationId xmlns:a16="http://schemas.microsoft.com/office/drawing/2014/main" id="{086E0B63-BE6D-2CEA-417A-F6FCC15EB480}"/>
                    </a:ext>
                  </a:extLst>
                </p:cNvPr>
                <p:cNvPicPr/>
                <p:nvPr/>
              </p:nvPicPr>
              <p:blipFill>
                <a:blip r:embed="rId362"/>
                <a:stretch>
                  <a:fillRect/>
                </a:stretch>
              </p:blipFill>
              <p:spPr>
                <a:xfrm>
                  <a:off x="5449124" y="6275782"/>
                  <a:ext cx="138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9" name="Freihand 218">
                  <a:extLst>
                    <a:ext uri="{FF2B5EF4-FFF2-40B4-BE49-F238E27FC236}">
                      <a16:creationId xmlns:a16="http://schemas.microsoft.com/office/drawing/2014/main" id="{1B93B158-7EB5-870C-C6E7-FACDA7205825}"/>
                    </a:ext>
                  </a:extLst>
                </p14:cNvPr>
                <p14:cNvContentPartPr/>
                <p14:nvPr/>
              </p14:nvContentPartPr>
              <p14:xfrm>
                <a:off x="5924684" y="6135742"/>
                <a:ext cx="16200" cy="438480"/>
              </p14:xfrm>
            </p:contentPart>
          </mc:Choice>
          <mc:Fallback>
            <p:pic>
              <p:nvPicPr>
                <p:cNvPr id="219" name="Freihand 218">
                  <a:extLst>
                    <a:ext uri="{FF2B5EF4-FFF2-40B4-BE49-F238E27FC236}">
                      <a16:creationId xmlns:a16="http://schemas.microsoft.com/office/drawing/2014/main" id="{1B93B158-7EB5-870C-C6E7-FACDA7205825}"/>
                    </a:ext>
                  </a:extLst>
                </p:cNvPr>
                <p:cNvPicPr/>
                <p:nvPr/>
              </p:nvPicPr>
              <p:blipFill>
                <a:blip r:embed="rId364"/>
                <a:stretch>
                  <a:fillRect/>
                </a:stretch>
              </p:blipFill>
              <p:spPr>
                <a:xfrm>
                  <a:off x="5916044" y="6127102"/>
                  <a:ext cx="3384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0" name="Freihand 219">
                  <a:extLst>
                    <a:ext uri="{FF2B5EF4-FFF2-40B4-BE49-F238E27FC236}">
                      <a16:creationId xmlns:a16="http://schemas.microsoft.com/office/drawing/2014/main" id="{8282A633-EC13-C1DC-1606-F6A08574AA9B}"/>
                    </a:ext>
                  </a:extLst>
                </p14:cNvPr>
                <p14:cNvContentPartPr/>
                <p14:nvPr/>
              </p14:nvContentPartPr>
              <p14:xfrm>
                <a:off x="6068684" y="5768902"/>
                <a:ext cx="2050920" cy="297360"/>
              </p14:xfrm>
            </p:contentPart>
          </mc:Choice>
          <mc:Fallback>
            <p:pic>
              <p:nvPicPr>
                <p:cNvPr id="220" name="Freihand 219">
                  <a:extLst>
                    <a:ext uri="{FF2B5EF4-FFF2-40B4-BE49-F238E27FC236}">
                      <a16:creationId xmlns:a16="http://schemas.microsoft.com/office/drawing/2014/main" id="{8282A633-EC13-C1DC-1606-F6A08574AA9B}"/>
                    </a:ext>
                  </a:extLst>
                </p:cNvPr>
                <p:cNvPicPr/>
                <p:nvPr/>
              </p:nvPicPr>
              <p:blipFill>
                <a:blip r:embed="rId366"/>
                <a:stretch>
                  <a:fillRect/>
                </a:stretch>
              </p:blipFill>
              <p:spPr>
                <a:xfrm>
                  <a:off x="6059684" y="5759902"/>
                  <a:ext cx="20685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2" name="Freihand 221">
                  <a:extLst>
                    <a:ext uri="{FF2B5EF4-FFF2-40B4-BE49-F238E27FC236}">
                      <a16:creationId xmlns:a16="http://schemas.microsoft.com/office/drawing/2014/main" id="{AAC5337D-E306-7ED3-0DFD-823B7F32A878}"/>
                    </a:ext>
                  </a:extLst>
                </p14:cNvPr>
                <p14:cNvContentPartPr/>
                <p14:nvPr/>
              </p14:nvContentPartPr>
              <p14:xfrm>
                <a:off x="6081644" y="6165262"/>
                <a:ext cx="111600" cy="120960"/>
              </p14:xfrm>
            </p:contentPart>
          </mc:Choice>
          <mc:Fallback>
            <p:pic>
              <p:nvPicPr>
                <p:cNvPr id="222" name="Freihand 221">
                  <a:extLst>
                    <a:ext uri="{FF2B5EF4-FFF2-40B4-BE49-F238E27FC236}">
                      <a16:creationId xmlns:a16="http://schemas.microsoft.com/office/drawing/2014/main" id="{AAC5337D-E306-7ED3-0DFD-823B7F32A878}"/>
                    </a:ext>
                  </a:extLst>
                </p:cNvPr>
                <p:cNvPicPr/>
                <p:nvPr/>
              </p:nvPicPr>
              <p:blipFill>
                <a:blip r:embed="rId368"/>
                <a:stretch>
                  <a:fillRect/>
                </a:stretch>
              </p:blipFill>
              <p:spPr>
                <a:xfrm>
                  <a:off x="6072644" y="6156622"/>
                  <a:ext cx="129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3" name="Freihand 222">
                  <a:extLst>
                    <a:ext uri="{FF2B5EF4-FFF2-40B4-BE49-F238E27FC236}">
                      <a16:creationId xmlns:a16="http://schemas.microsoft.com/office/drawing/2014/main" id="{9024CA96-3269-A24A-D339-0A2C3B5AB8AE}"/>
                    </a:ext>
                  </a:extLst>
                </p14:cNvPr>
                <p14:cNvContentPartPr/>
                <p14:nvPr/>
              </p14:nvContentPartPr>
              <p14:xfrm>
                <a:off x="6247244" y="6095062"/>
                <a:ext cx="6480" cy="139320"/>
              </p14:xfrm>
            </p:contentPart>
          </mc:Choice>
          <mc:Fallback>
            <p:pic>
              <p:nvPicPr>
                <p:cNvPr id="223" name="Freihand 222">
                  <a:extLst>
                    <a:ext uri="{FF2B5EF4-FFF2-40B4-BE49-F238E27FC236}">
                      <a16:creationId xmlns:a16="http://schemas.microsoft.com/office/drawing/2014/main" id="{9024CA96-3269-A24A-D339-0A2C3B5AB8AE}"/>
                    </a:ext>
                  </a:extLst>
                </p:cNvPr>
                <p:cNvPicPr/>
                <p:nvPr/>
              </p:nvPicPr>
              <p:blipFill>
                <a:blip r:embed="rId370"/>
                <a:stretch>
                  <a:fillRect/>
                </a:stretch>
              </p:blipFill>
              <p:spPr>
                <a:xfrm>
                  <a:off x="6238604" y="6086422"/>
                  <a:ext cx="24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4" name="Freihand 223">
                  <a:extLst>
                    <a:ext uri="{FF2B5EF4-FFF2-40B4-BE49-F238E27FC236}">
                      <a16:creationId xmlns:a16="http://schemas.microsoft.com/office/drawing/2014/main" id="{6B51D054-B2BB-F4D2-1A9D-416355C34629}"/>
                    </a:ext>
                  </a:extLst>
                </p14:cNvPr>
                <p14:cNvContentPartPr/>
                <p14:nvPr/>
              </p14:nvContentPartPr>
              <p14:xfrm>
                <a:off x="6216284" y="6082822"/>
                <a:ext cx="65520" cy="109800"/>
              </p14:xfrm>
            </p:contentPart>
          </mc:Choice>
          <mc:Fallback>
            <p:pic>
              <p:nvPicPr>
                <p:cNvPr id="224" name="Freihand 223">
                  <a:extLst>
                    <a:ext uri="{FF2B5EF4-FFF2-40B4-BE49-F238E27FC236}">
                      <a16:creationId xmlns:a16="http://schemas.microsoft.com/office/drawing/2014/main" id="{6B51D054-B2BB-F4D2-1A9D-416355C34629}"/>
                    </a:ext>
                  </a:extLst>
                </p:cNvPr>
                <p:cNvPicPr/>
                <p:nvPr/>
              </p:nvPicPr>
              <p:blipFill>
                <a:blip r:embed="rId372"/>
                <a:stretch>
                  <a:fillRect/>
                </a:stretch>
              </p:blipFill>
              <p:spPr>
                <a:xfrm>
                  <a:off x="6207644" y="6073822"/>
                  <a:ext cx="8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5" name="Freihand 224">
                  <a:extLst>
                    <a:ext uri="{FF2B5EF4-FFF2-40B4-BE49-F238E27FC236}">
                      <a16:creationId xmlns:a16="http://schemas.microsoft.com/office/drawing/2014/main" id="{8439390B-7996-7FCB-6518-75856B7660FD}"/>
                    </a:ext>
                  </a:extLst>
                </p14:cNvPr>
                <p14:cNvContentPartPr/>
                <p14:nvPr/>
              </p14:nvContentPartPr>
              <p14:xfrm>
                <a:off x="6339404" y="6041422"/>
                <a:ext cx="79920" cy="160200"/>
              </p14:xfrm>
            </p:contentPart>
          </mc:Choice>
          <mc:Fallback>
            <p:pic>
              <p:nvPicPr>
                <p:cNvPr id="225" name="Freihand 224">
                  <a:extLst>
                    <a:ext uri="{FF2B5EF4-FFF2-40B4-BE49-F238E27FC236}">
                      <a16:creationId xmlns:a16="http://schemas.microsoft.com/office/drawing/2014/main" id="{8439390B-7996-7FCB-6518-75856B7660FD}"/>
                    </a:ext>
                  </a:extLst>
                </p:cNvPr>
                <p:cNvPicPr/>
                <p:nvPr/>
              </p:nvPicPr>
              <p:blipFill>
                <a:blip r:embed="rId374"/>
                <a:stretch>
                  <a:fillRect/>
                </a:stretch>
              </p:blipFill>
              <p:spPr>
                <a:xfrm>
                  <a:off x="6330764" y="6032782"/>
                  <a:ext cx="97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6" name="Freihand 225">
                  <a:extLst>
                    <a:ext uri="{FF2B5EF4-FFF2-40B4-BE49-F238E27FC236}">
                      <a16:creationId xmlns:a16="http://schemas.microsoft.com/office/drawing/2014/main" id="{4B001023-6529-2B0B-3DDC-159285838E9E}"/>
                    </a:ext>
                  </a:extLst>
                </p14:cNvPr>
                <p14:cNvContentPartPr/>
                <p14:nvPr/>
              </p14:nvContentPartPr>
              <p14:xfrm>
                <a:off x="6486284" y="6073462"/>
                <a:ext cx="37080" cy="95760"/>
              </p14:xfrm>
            </p:contentPart>
          </mc:Choice>
          <mc:Fallback>
            <p:pic>
              <p:nvPicPr>
                <p:cNvPr id="226" name="Freihand 225">
                  <a:extLst>
                    <a:ext uri="{FF2B5EF4-FFF2-40B4-BE49-F238E27FC236}">
                      <a16:creationId xmlns:a16="http://schemas.microsoft.com/office/drawing/2014/main" id="{4B001023-6529-2B0B-3DDC-159285838E9E}"/>
                    </a:ext>
                  </a:extLst>
                </p:cNvPr>
                <p:cNvPicPr/>
                <p:nvPr/>
              </p:nvPicPr>
              <p:blipFill>
                <a:blip r:embed="rId376"/>
                <a:stretch>
                  <a:fillRect/>
                </a:stretch>
              </p:blipFill>
              <p:spPr>
                <a:xfrm>
                  <a:off x="6477284" y="6064462"/>
                  <a:ext cx="54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8" name="Freihand 227">
                  <a:extLst>
                    <a:ext uri="{FF2B5EF4-FFF2-40B4-BE49-F238E27FC236}">
                      <a16:creationId xmlns:a16="http://schemas.microsoft.com/office/drawing/2014/main" id="{F06159FA-0A41-440C-2869-05543CFACF09}"/>
                    </a:ext>
                  </a:extLst>
                </p14:cNvPr>
                <p14:cNvContentPartPr/>
                <p14:nvPr/>
              </p14:nvContentPartPr>
              <p14:xfrm>
                <a:off x="6669164" y="6049342"/>
                <a:ext cx="57960" cy="137520"/>
              </p14:xfrm>
            </p:contentPart>
          </mc:Choice>
          <mc:Fallback>
            <p:pic>
              <p:nvPicPr>
                <p:cNvPr id="228" name="Freihand 227">
                  <a:extLst>
                    <a:ext uri="{FF2B5EF4-FFF2-40B4-BE49-F238E27FC236}">
                      <a16:creationId xmlns:a16="http://schemas.microsoft.com/office/drawing/2014/main" id="{F06159FA-0A41-440C-2869-05543CFACF09}"/>
                    </a:ext>
                  </a:extLst>
                </p:cNvPr>
                <p:cNvPicPr/>
                <p:nvPr/>
              </p:nvPicPr>
              <p:blipFill>
                <a:blip r:embed="rId378"/>
                <a:stretch>
                  <a:fillRect/>
                </a:stretch>
              </p:blipFill>
              <p:spPr>
                <a:xfrm>
                  <a:off x="6660524" y="6040342"/>
                  <a:ext cx="75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9" name="Freihand 228">
                  <a:extLst>
                    <a:ext uri="{FF2B5EF4-FFF2-40B4-BE49-F238E27FC236}">
                      <a16:creationId xmlns:a16="http://schemas.microsoft.com/office/drawing/2014/main" id="{5AC24D86-5089-B766-53C5-FD2B05E9257E}"/>
                    </a:ext>
                  </a:extLst>
                </p14:cNvPr>
                <p14:cNvContentPartPr/>
                <p14:nvPr/>
              </p14:nvContentPartPr>
              <p14:xfrm>
                <a:off x="6788684" y="5979142"/>
                <a:ext cx="148680" cy="283320"/>
              </p14:xfrm>
            </p:contentPart>
          </mc:Choice>
          <mc:Fallback>
            <p:pic>
              <p:nvPicPr>
                <p:cNvPr id="229" name="Freihand 228">
                  <a:extLst>
                    <a:ext uri="{FF2B5EF4-FFF2-40B4-BE49-F238E27FC236}">
                      <a16:creationId xmlns:a16="http://schemas.microsoft.com/office/drawing/2014/main" id="{5AC24D86-5089-B766-53C5-FD2B05E9257E}"/>
                    </a:ext>
                  </a:extLst>
                </p:cNvPr>
                <p:cNvPicPr/>
                <p:nvPr/>
              </p:nvPicPr>
              <p:blipFill>
                <a:blip r:embed="rId380"/>
                <a:stretch>
                  <a:fillRect/>
                </a:stretch>
              </p:blipFill>
              <p:spPr>
                <a:xfrm>
                  <a:off x="6780044" y="5970502"/>
                  <a:ext cx="1663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0" name="Freihand 229">
                  <a:extLst>
                    <a:ext uri="{FF2B5EF4-FFF2-40B4-BE49-F238E27FC236}">
                      <a16:creationId xmlns:a16="http://schemas.microsoft.com/office/drawing/2014/main" id="{E5994285-FFE0-F092-D50F-74B5BB575CFA}"/>
                    </a:ext>
                  </a:extLst>
                </p14:cNvPr>
                <p14:cNvContentPartPr/>
                <p14:nvPr/>
              </p14:nvContentPartPr>
              <p14:xfrm>
                <a:off x="6992804" y="6050782"/>
                <a:ext cx="9000" cy="26280"/>
              </p14:xfrm>
            </p:contentPart>
          </mc:Choice>
          <mc:Fallback>
            <p:pic>
              <p:nvPicPr>
                <p:cNvPr id="230" name="Freihand 229">
                  <a:extLst>
                    <a:ext uri="{FF2B5EF4-FFF2-40B4-BE49-F238E27FC236}">
                      <a16:creationId xmlns:a16="http://schemas.microsoft.com/office/drawing/2014/main" id="{E5994285-FFE0-F092-D50F-74B5BB575CFA}"/>
                    </a:ext>
                  </a:extLst>
                </p:cNvPr>
                <p:cNvPicPr/>
                <p:nvPr/>
              </p:nvPicPr>
              <p:blipFill>
                <a:blip r:embed="rId382"/>
                <a:stretch>
                  <a:fillRect/>
                </a:stretch>
              </p:blipFill>
              <p:spPr>
                <a:xfrm>
                  <a:off x="6984164" y="6041782"/>
                  <a:ext cx="26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1" name="Freihand 230">
                  <a:extLst>
                    <a:ext uri="{FF2B5EF4-FFF2-40B4-BE49-F238E27FC236}">
                      <a16:creationId xmlns:a16="http://schemas.microsoft.com/office/drawing/2014/main" id="{5D156789-EFA7-64E4-6D7F-D33C0F7D9D7B}"/>
                    </a:ext>
                  </a:extLst>
                </p14:cNvPr>
                <p14:cNvContentPartPr/>
                <p14:nvPr/>
              </p14:nvContentPartPr>
              <p14:xfrm>
                <a:off x="7151924" y="5935582"/>
                <a:ext cx="77760" cy="123120"/>
              </p14:xfrm>
            </p:contentPart>
          </mc:Choice>
          <mc:Fallback>
            <p:pic>
              <p:nvPicPr>
                <p:cNvPr id="231" name="Freihand 230">
                  <a:extLst>
                    <a:ext uri="{FF2B5EF4-FFF2-40B4-BE49-F238E27FC236}">
                      <a16:creationId xmlns:a16="http://schemas.microsoft.com/office/drawing/2014/main" id="{5D156789-EFA7-64E4-6D7F-D33C0F7D9D7B}"/>
                    </a:ext>
                  </a:extLst>
                </p:cNvPr>
                <p:cNvPicPr/>
                <p:nvPr/>
              </p:nvPicPr>
              <p:blipFill>
                <a:blip r:embed="rId384"/>
                <a:stretch>
                  <a:fillRect/>
                </a:stretch>
              </p:blipFill>
              <p:spPr>
                <a:xfrm>
                  <a:off x="7142924" y="5926942"/>
                  <a:ext cx="95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2" name="Freihand 231">
                  <a:extLst>
                    <a:ext uri="{FF2B5EF4-FFF2-40B4-BE49-F238E27FC236}">
                      <a16:creationId xmlns:a16="http://schemas.microsoft.com/office/drawing/2014/main" id="{8A41D2C9-68FD-0AAF-4380-CE77A3CDD72E}"/>
                    </a:ext>
                  </a:extLst>
                </p14:cNvPr>
                <p14:cNvContentPartPr/>
                <p14:nvPr/>
              </p14:nvContentPartPr>
              <p14:xfrm>
                <a:off x="7208084" y="6005782"/>
                <a:ext cx="61200" cy="38880"/>
              </p14:xfrm>
            </p:contentPart>
          </mc:Choice>
          <mc:Fallback>
            <p:pic>
              <p:nvPicPr>
                <p:cNvPr id="232" name="Freihand 231">
                  <a:extLst>
                    <a:ext uri="{FF2B5EF4-FFF2-40B4-BE49-F238E27FC236}">
                      <a16:creationId xmlns:a16="http://schemas.microsoft.com/office/drawing/2014/main" id="{8A41D2C9-68FD-0AAF-4380-CE77A3CDD72E}"/>
                    </a:ext>
                  </a:extLst>
                </p:cNvPr>
                <p:cNvPicPr/>
                <p:nvPr/>
              </p:nvPicPr>
              <p:blipFill>
                <a:blip r:embed="rId386"/>
                <a:stretch>
                  <a:fillRect/>
                </a:stretch>
              </p:blipFill>
              <p:spPr>
                <a:xfrm>
                  <a:off x="7199444" y="5997142"/>
                  <a:ext cx="78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3" name="Freihand 232">
                  <a:extLst>
                    <a:ext uri="{FF2B5EF4-FFF2-40B4-BE49-F238E27FC236}">
                      <a16:creationId xmlns:a16="http://schemas.microsoft.com/office/drawing/2014/main" id="{6E51C4C9-B83B-8C01-0CD5-E98FD1C9C410}"/>
                    </a:ext>
                  </a:extLst>
                </p14:cNvPr>
                <p14:cNvContentPartPr/>
                <p14:nvPr/>
              </p14:nvContentPartPr>
              <p14:xfrm>
                <a:off x="7294124" y="5985982"/>
                <a:ext cx="78480" cy="73080"/>
              </p14:xfrm>
            </p:contentPart>
          </mc:Choice>
          <mc:Fallback>
            <p:pic>
              <p:nvPicPr>
                <p:cNvPr id="233" name="Freihand 232">
                  <a:extLst>
                    <a:ext uri="{FF2B5EF4-FFF2-40B4-BE49-F238E27FC236}">
                      <a16:creationId xmlns:a16="http://schemas.microsoft.com/office/drawing/2014/main" id="{6E51C4C9-B83B-8C01-0CD5-E98FD1C9C410}"/>
                    </a:ext>
                  </a:extLst>
                </p:cNvPr>
                <p:cNvPicPr/>
                <p:nvPr/>
              </p:nvPicPr>
              <p:blipFill>
                <a:blip r:embed="rId388"/>
                <a:stretch>
                  <a:fillRect/>
                </a:stretch>
              </p:blipFill>
              <p:spPr>
                <a:xfrm>
                  <a:off x="7285124" y="5976982"/>
                  <a:ext cx="96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4" name="Freihand 233">
                  <a:extLst>
                    <a:ext uri="{FF2B5EF4-FFF2-40B4-BE49-F238E27FC236}">
                      <a16:creationId xmlns:a16="http://schemas.microsoft.com/office/drawing/2014/main" id="{AB1670B5-E68F-FBBF-3D92-C29D146304DD}"/>
                    </a:ext>
                  </a:extLst>
                </p14:cNvPr>
                <p14:cNvContentPartPr/>
                <p14:nvPr/>
              </p14:nvContentPartPr>
              <p14:xfrm>
                <a:off x="7402124" y="5884102"/>
                <a:ext cx="38520" cy="171360"/>
              </p14:xfrm>
            </p:contentPart>
          </mc:Choice>
          <mc:Fallback>
            <p:pic>
              <p:nvPicPr>
                <p:cNvPr id="234" name="Freihand 233">
                  <a:extLst>
                    <a:ext uri="{FF2B5EF4-FFF2-40B4-BE49-F238E27FC236}">
                      <a16:creationId xmlns:a16="http://schemas.microsoft.com/office/drawing/2014/main" id="{AB1670B5-E68F-FBBF-3D92-C29D146304DD}"/>
                    </a:ext>
                  </a:extLst>
                </p:cNvPr>
                <p:cNvPicPr/>
                <p:nvPr/>
              </p:nvPicPr>
              <p:blipFill>
                <a:blip r:embed="rId390"/>
                <a:stretch>
                  <a:fillRect/>
                </a:stretch>
              </p:blipFill>
              <p:spPr>
                <a:xfrm>
                  <a:off x="7393484" y="5875462"/>
                  <a:ext cx="56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5" name="Freihand 234">
                  <a:extLst>
                    <a:ext uri="{FF2B5EF4-FFF2-40B4-BE49-F238E27FC236}">
                      <a16:creationId xmlns:a16="http://schemas.microsoft.com/office/drawing/2014/main" id="{50FD675F-3F7A-B19C-426A-15932DAD1D97}"/>
                    </a:ext>
                  </a:extLst>
                </p14:cNvPr>
                <p14:cNvContentPartPr/>
                <p14:nvPr/>
              </p14:nvContentPartPr>
              <p14:xfrm>
                <a:off x="7483484" y="5861782"/>
                <a:ext cx="72360" cy="158400"/>
              </p14:xfrm>
            </p:contentPart>
          </mc:Choice>
          <mc:Fallback>
            <p:pic>
              <p:nvPicPr>
                <p:cNvPr id="235" name="Freihand 234">
                  <a:extLst>
                    <a:ext uri="{FF2B5EF4-FFF2-40B4-BE49-F238E27FC236}">
                      <a16:creationId xmlns:a16="http://schemas.microsoft.com/office/drawing/2014/main" id="{50FD675F-3F7A-B19C-426A-15932DAD1D97}"/>
                    </a:ext>
                  </a:extLst>
                </p:cNvPr>
                <p:cNvPicPr/>
                <p:nvPr/>
              </p:nvPicPr>
              <p:blipFill>
                <a:blip r:embed="rId392"/>
                <a:stretch>
                  <a:fillRect/>
                </a:stretch>
              </p:blipFill>
              <p:spPr>
                <a:xfrm>
                  <a:off x="7474844" y="5852782"/>
                  <a:ext cx="9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6" name="Freihand 235">
                  <a:extLst>
                    <a:ext uri="{FF2B5EF4-FFF2-40B4-BE49-F238E27FC236}">
                      <a16:creationId xmlns:a16="http://schemas.microsoft.com/office/drawing/2014/main" id="{A4AA5752-8CDD-FD78-8227-0AB534D653ED}"/>
                    </a:ext>
                  </a:extLst>
                </p14:cNvPr>
                <p14:cNvContentPartPr/>
                <p14:nvPr/>
              </p14:nvContentPartPr>
              <p14:xfrm>
                <a:off x="7523804" y="5921182"/>
                <a:ext cx="118080" cy="87120"/>
              </p14:xfrm>
            </p:contentPart>
          </mc:Choice>
          <mc:Fallback>
            <p:pic>
              <p:nvPicPr>
                <p:cNvPr id="236" name="Freihand 235">
                  <a:extLst>
                    <a:ext uri="{FF2B5EF4-FFF2-40B4-BE49-F238E27FC236}">
                      <a16:creationId xmlns:a16="http://schemas.microsoft.com/office/drawing/2014/main" id="{A4AA5752-8CDD-FD78-8227-0AB534D653ED}"/>
                    </a:ext>
                  </a:extLst>
                </p:cNvPr>
                <p:cNvPicPr/>
                <p:nvPr/>
              </p:nvPicPr>
              <p:blipFill>
                <a:blip r:embed="rId394"/>
                <a:stretch>
                  <a:fillRect/>
                </a:stretch>
              </p:blipFill>
              <p:spPr>
                <a:xfrm>
                  <a:off x="7515164" y="5912182"/>
                  <a:ext cx="135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7" name="Freihand 236">
                  <a:extLst>
                    <a:ext uri="{FF2B5EF4-FFF2-40B4-BE49-F238E27FC236}">
                      <a16:creationId xmlns:a16="http://schemas.microsoft.com/office/drawing/2014/main" id="{BF43B969-918C-6EDA-9C5F-B4FFD17D1069}"/>
                    </a:ext>
                  </a:extLst>
                </p14:cNvPr>
                <p14:cNvContentPartPr/>
                <p14:nvPr/>
              </p14:nvContentPartPr>
              <p14:xfrm>
                <a:off x="7696244" y="5826862"/>
                <a:ext cx="23760" cy="179280"/>
              </p14:xfrm>
            </p:contentPart>
          </mc:Choice>
          <mc:Fallback>
            <p:pic>
              <p:nvPicPr>
                <p:cNvPr id="237" name="Freihand 236">
                  <a:extLst>
                    <a:ext uri="{FF2B5EF4-FFF2-40B4-BE49-F238E27FC236}">
                      <a16:creationId xmlns:a16="http://schemas.microsoft.com/office/drawing/2014/main" id="{BF43B969-918C-6EDA-9C5F-B4FFD17D1069}"/>
                    </a:ext>
                  </a:extLst>
                </p:cNvPr>
                <p:cNvPicPr/>
                <p:nvPr/>
              </p:nvPicPr>
              <p:blipFill>
                <a:blip r:embed="rId396"/>
                <a:stretch>
                  <a:fillRect/>
                </a:stretch>
              </p:blipFill>
              <p:spPr>
                <a:xfrm>
                  <a:off x="7687244" y="5817862"/>
                  <a:ext cx="41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8" name="Freihand 237">
                  <a:extLst>
                    <a:ext uri="{FF2B5EF4-FFF2-40B4-BE49-F238E27FC236}">
                      <a16:creationId xmlns:a16="http://schemas.microsoft.com/office/drawing/2014/main" id="{7E09856F-D94B-55E1-5F84-7D22EFD222CB}"/>
                    </a:ext>
                  </a:extLst>
                </p14:cNvPr>
                <p14:cNvContentPartPr/>
                <p14:nvPr/>
              </p14:nvContentPartPr>
              <p14:xfrm>
                <a:off x="7759244" y="5810302"/>
                <a:ext cx="121320" cy="170280"/>
              </p14:xfrm>
            </p:contentPart>
          </mc:Choice>
          <mc:Fallback>
            <p:pic>
              <p:nvPicPr>
                <p:cNvPr id="238" name="Freihand 237">
                  <a:extLst>
                    <a:ext uri="{FF2B5EF4-FFF2-40B4-BE49-F238E27FC236}">
                      <a16:creationId xmlns:a16="http://schemas.microsoft.com/office/drawing/2014/main" id="{7E09856F-D94B-55E1-5F84-7D22EFD222CB}"/>
                    </a:ext>
                  </a:extLst>
                </p:cNvPr>
                <p:cNvPicPr/>
                <p:nvPr/>
              </p:nvPicPr>
              <p:blipFill>
                <a:blip r:embed="rId398"/>
                <a:stretch>
                  <a:fillRect/>
                </a:stretch>
              </p:blipFill>
              <p:spPr>
                <a:xfrm>
                  <a:off x="7750604" y="5801302"/>
                  <a:ext cx="138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9" name="Freihand 238">
                  <a:extLst>
                    <a:ext uri="{FF2B5EF4-FFF2-40B4-BE49-F238E27FC236}">
                      <a16:creationId xmlns:a16="http://schemas.microsoft.com/office/drawing/2014/main" id="{03EAD53B-79B7-D21D-7059-7E299CD6A211}"/>
                    </a:ext>
                  </a:extLst>
                </p14:cNvPr>
                <p14:cNvContentPartPr/>
                <p14:nvPr/>
              </p14:nvContentPartPr>
              <p14:xfrm>
                <a:off x="7882004" y="5855302"/>
                <a:ext cx="178560" cy="104760"/>
              </p14:xfrm>
            </p:contentPart>
          </mc:Choice>
          <mc:Fallback>
            <p:pic>
              <p:nvPicPr>
                <p:cNvPr id="239" name="Freihand 238">
                  <a:extLst>
                    <a:ext uri="{FF2B5EF4-FFF2-40B4-BE49-F238E27FC236}">
                      <a16:creationId xmlns:a16="http://schemas.microsoft.com/office/drawing/2014/main" id="{03EAD53B-79B7-D21D-7059-7E299CD6A211}"/>
                    </a:ext>
                  </a:extLst>
                </p:cNvPr>
                <p:cNvPicPr/>
                <p:nvPr/>
              </p:nvPicPr>
              <p:blipFill>
                <a:blip r:embed="rId400"/>
                <a:stretch>
                  <a:fillRect/>
                </a:stretch>
              </p:blipFill>
              <p:spPr>
                <a:xfrm>
                  <a:off x="7873004" y="5846302"/>
                  <a:ext cx="196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0" name="Freihand 239">
                  <a:extLst>
                    <a:ext uri="{FF2B5EF4-FFF2-40B4-BE49-F238E27FC236}">
                      <a16:creationId xmlns:a16="http://schemas.microsoft.com/office/drawing/2014/main" id="{C1E50F80-DB97-9E1E-34DB-5CBDDE3D13C1}"/>
                    </a:ext>
                  </a:extLst>
                </p14:cNvPr>
                <p14:cNvContentPartPr/>
                <p14:nvPr/>
              </p14:nvContentPartPr>
              <p14:xfrm>
                <a:off x="8030684" y="5782582"/>
                <a:ext cx="6480" cy="19080"/>
              </p14:xfrm>
            </p:contentPart>
          </mc:Choice>
          <mc:Fallback>
            <p:pic>
              <p:nvPicPr>
                <p:cNvPr id="240" name="Freihand 239">
                  <a:extLst>
                    <a:ext uri="{FF2B5EF4-FFF2-40B4-BE49-F238E27FC236}">
                      <a16:creationId xmlns:a16="http://schemas.microsoft.com/office/drawing/2014/main" id="{C1E50F80-DB97-9E1E-34DB-5CBDDE3D13C1}"/>
                    </a:ext>
                  </a:extLst>
                </p:cNvPr>
                <p:cNvPicPr/>
                <p:nvPr/>
              </p:nvPicPr>
              <p:blipFill>
                <a:blip r:embed="rId402"/>
                <a:stretch>
                  <a:fillRect/>
                </a:stretch>
              </p:blipFill>
              <p:spPr>
                <a:xfrm>
                  <a:off x="8021684" y="5773582"/>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1" name="Freihand 240">
                  <a:extLst>
                    <a:ext uri="{FF2B5EF4-FFF2-40B4-BE49-F238E27FC236}">
                      <a16:creationId xmlns:a16="http://schemas.microsoft.com/office/drawing/2014/main" id="{90F05672-A056-61C6-3EFA-FA35AAA5E067}"/>
                    </a:ext>
                  </a:extLst>
                </p14:cNvPr>
                <p14:cNvContentPartPr/>
                <p14:nvPr/>
              </p14:nvContentPartPr>
              <p14:xfrm>
                <a:off x="8138324" y="5815342"/>
                <a:ext cx="80280" cy="120960"/>
              </p14:xfrm>
            </p:contentPart>
          </mc:Choice>
          <mc:Fallback>
            <p:pic>
              <p:nvPicPr>
                <p:cNvPr id="241" name="Freihand 240">
                  <a:extLst>
                    <a:ext uri="{FF2B5EF4-FFF2-40B4-BE49-F238E27FC236}">
                      <a16:creationId xmlns:a16="http://schemas.microsoft.com/office/drawing/2014/main" id="{90F05672-A056-61C6-3EFA-FA35AAA5E067}"/>
                    </a:ext>
                  </a:extLst>
                </p:cNvPr>
                <p:cNvPicPr/>
                <p:nvPr/>
              </p:nvPicPr>
              <p:blipFill>
                <a:blip r:embed="rId404"/>
                <a:stretch>
                  <a:fillRect/>
                </a:stretch>
              </p:blipFill>
              <p:spPr>
                <a:xfrm>
                  <a:off x="8129684" y="5806342"/>
                  <a:ext cx="97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2" name="Freihand 241">
                  <a:extLst>
                    <a:ext uri="{FF2B5EF4-FFF2-40B4-BE49-F238E27FC236}">
                      <a16:creationId xmlns:a16="http://schemas.microsoft.com/office/drawing/2014/main" id="{2E72465D-6C3C-9076-FEB1-F37BACF0C80E}"/>
                    </a:ext>
                  </a:extLst>
                </p14:cNvPr>
                <p14:cNvContentPartPr/>
                <p14:nvPr/>
              </p14:nvContentPartPr>
              <p14:xfrm>
                <a:off x="8238404" y="5726062"/>
                <a:ext cx="66240" cy="211680"/>
              </p14:xfrm>
            </p:contentPart>
          </mc:Choice>
          <mc:Fallback>
            <p:pic>
              <p:nvPicPr>
                <p:cNvPr id="242" name="Freihand 241">
                  <a:extLst>
                    <a:ext uri="{FF2B5EF4-FFF2-40B4-BE49-F238E27FC236}">
                      <a16:creationId xmlns:a16="http://schemas.microsoft.com/office/drawing/2014/main" id="{2E72465D-6C3C-9076-FEB1-F37BACF0C80E}"/>
                    </a:ext>
                  </a:extLst>
                </p:cNvPr>
                <p:cNvPicPr/>
                <p:nvPr/>
              </p:nvPicPr>
              <p:blipFill>
                <a:blip r:embed="rId406"/>
                <a:stretch>
                  <a:fillRect/>
                </a:stretch>
              </p:blipFill>
              <p:spPr>
                <a:xfrm>
                  <a:off x="8229404" y="5717422"/>
                  <a:ext cx="83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3" name="Freihand 242">
                  <a:extLst>
                    <a:ext uri="{FF2B5EF4-FFF2-40B4-BE49-F238E27FC236}">
                      <a16:creationId xmlns:a16="http://schemas.microsoft.com/office/drawing/2014/main" id="{F8340FBE-DE1C-41AE-2F64-AFFF70B63E70}"/>
                    </a:ext>
                  </a:extLst>
                </p14:cNvPr>
                <p14:cNvContentPartPr/>
                <p14:nvPr/>
              </p14:nvContentPartPr>
              <p14:xfrm>
                <a:off x="8311844" y="5808502"/>
                <a:ext cx="53640" cy="102240"/>
              </p14:xfrm>
            </p:contentPart>
          </mc:Choice>
          <mc:Fallback>
            <p:pic>
              <p:nvPicPr>
                <p:cNvPr id="243" name="Freihand 242">
                  <a:extLst>
                    <a:ext uri="{FF2B5EF4-FFF2-40B4-BE49-F238E27FC236}">
                      <a16:creationId xmlns:a16="http://schemas.microsoft.com/office/drawing/2014/main" id="{F8340FBE-DE1C-41AE-2F64-AFFF70B63E70}"/>
                    </a:ext>
                  </a:extLst>
                </p:cNvPr>
                <p:cNvPicPr/>
                <p:nvPr/>
              </p:nvPicPr>
              <p:blipFill>
                <a:blip r:embed="rId408"/>
                <a:stretch>
                  <a:fillRect/>
                </a:stretch>
              </p:blipFill>
              <p:spPr>
                <a:xfrm>
                  <a:off x="8302844" y="5799502"/>
                  <a:ext cx="71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5" name="Freihand 244">
                  <a:extLst>
                    <a:ext uri="{FF2B5EF4-FFF2-40B4-BE49-F238E27FC236}">
                      <a16:creationId xmlns:a16="http://schemas.microsoft.com/office/drawing/2014/main" id="{2A2EDE1D-93E1-4E24-739F-FD4F5166951B}"/>
                    </a:ext>
                  </a:extLst>
                </p14:cNvPr>
                <p14:cNvContentPartPr/>
                <p14:nvPr/>
              </p14:nvContentPartPr>
              <p14:xfrm>
                <a:off x="8416964" y="5751622"/>
                <a:ext cx="31680" cy="155520"/>
              </p14:xfrm>
            </p:contentPart>
          </mc:Choice>
          <mc:Fallback>
            <p:pic>
              <p:nvPicPr>
                <p:cNvPr id="245" name="Freihand 244">
                  <a:extLst>
                    <a:ext uri="{FF2B5EF4-FFF2-40B4-BE49-F238E27FC236}">
                      <a16:creationId xmlns:a16="http://schemas.microsoft.com/office/drawing/2014/main" id="{2A2EDE1D-93E1-4E24-739F-FD4F5166951B}"/>
                    </a:ext>
                  </a:extLst>
                </p:cNvPr>
                <p:cNvPicPr/>
                <p:nvPr/>
              </p:nvPicPr>
              <p:blipFill>
                <a:blip r:embed="rId410"/>
                <a:stretch>
                  <a:fillRect/>
                </a:stretch>
              </p:blipFill>
              <p:spPr>
                <a:xfrm>
                  <a:off x="8408324" y="5742622"/>
                  <a:ext cx="49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6" name="Freihand 245">
                  <a:extLst>
                    <a:ext uri="{FF2B5EF4-FFF2-40B4-BE49-F238E27FC236}">
                      <a16:creationId xmlns:a16="http://schemas.microsoft.com/office/drawing/2014/main" id="{E3DCF6DD-E56E-63F5-1BA5-6A6EB1965E5B}"/>
                    </a:ext>
                  </a:extLst>
                </p14:cNvPr>
                <p14:cNvContentPartPr/>
                <p14:nvPr/>
              </p14:nvContentPartPr>
              <p14:xfrm>
                <a:off x="8460524" y="5729662"/>
                <a:ext cx="86400" cy="185040"/>
              </p14:xfrm>
            </p:contentPart>
          </mc:Choice>
          <mc:Fallback>
            <p:pic>
              <p:nvPicPr>
                <p:cNvPr id="246" name="Freihand 245">
                  <a:extLst>
                    <a:ext uri="{FF2B5EF4-FFF2-40B4-BE49-F238E27FC236}">
                      <a16:creationId xmlns:a16="http://schemas.microsoft.com/office/drawing/2014/main" id="{E3DCF6DD-E56E-63F5-1BA5-6A6EB1965E5B}"/>
                    </a:ext>
                  </a:extLst>
                </p:cNvPr>
                <p:cNvPicPr/>
                <p:nvPr/>
              </p:nvPicPr>
              <p:blipFill>
                <a:blip r:embed="rId412"/>
                <a:stretch>
                  <a:fillRect/>
                </a:stretch>
              </p:blipFill>
              <p:spPr>
                <a:xfrm>
                  <a:off x="8451524" y="5721022"/>
                  <a:ext cx="104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7" name="Freihand 246">
                  <a:extLst>
                    <a:ext uri="{FF2B5EF4-FFF2-40B4-BE49-F238E27FC236}">
                      <a16:creationId xmlns:a16="http://schemas.microsoft.com/office/drawing/2014/main" id="{7EC877C3-1A53-EF2F-1CF4-3DBC40F5D59F}"/>
                    </a:ext>
                  </a:extLst>
                </p14:cNvPr>
                <p14:cNvContentPartPr/>
                <p14:nvPr/>
              </p14:nvContentPartPr>
              <p14:xfrm>
                <a:off x="6293684" y="6380182"/>
                <a:ext cx="208080" cy="90000"/>
              </p14:xfrm>
            </p:contentPart>
          </mc:Choice>
          <mc:Fallback>
            <p:pic>
              <p:nvPicPr>
                <p:cNvPr id="247" name="Freihand 246">
                  <a:extLst>
                    <a:ext uri="{FF2B5EF4-FFF2-40B4-BE49-F238E27FC236}">
                      <a16:creationId xmlns:a16="http://schemas.microsoft.com/office/drawing/2014/main" id="{7EC877C3-1A53-EF2F-1CF4-3DBC40F5D59F}"/>
                    </a:ext>
                  </a:extLst>
                </p:cNvPr>
                <p:cNvPicPr/>
                <p:nvPr/>
              </p:nvPicPr>
              <p:blipFill>
                <a:blip r:embed="rId414"/>
                <a:stretch>
                  <a:fillRect/>
                </a:stretch>
              </p:blipFill>
              <p:spPr>
                <a:xfrm>
                  <a:off x="6284684" y="6371542"/>
                  <a:ext cx="225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8" name="Freihand 247">
                  <a:extLst>
                    <a:ext uri="{FF2B5EF4-FFF2-40B4-BE49-F238E27FC236}">
                      <a16:creationId xmlns:a16="http://schemas.microsoft.com/office/drawing/2014/main" id="{30BA429E-2841-5995-F49A-29E67F08AF05}"/>
                    </a:ext>
                  </a:extLst>
                </p14:cNvPr>
                <p14:cNvContentPartPr/>
                <p14:nvPr/>
              </p14:nvContentPartPr>
              <p14:xfrm>
                <a:off x="6517244" y="6310342"/>
                <a:ext cx="264240" cy="133560"/>
              </p14:xfrm>
            </p:contentPart>
          </mc:Choice>
          <mc:Fallback>
            <p:pic>
              <p:nvPicPr>
                <p:cNvPr id="248" name="Freihand 247">
                  <a:extLst>
                    <a:ext uri="{FF2B5EF4-FFF2-40B4-BE49-F238E27FC236}">
                      <a16:creationId xmlns:a16="http://schemas.microsoft.com/office/drawing/2014/main" id="{30BA429E-2841-5995-F49A-29E67F08AF05}"/>
                    </a:ext>
                  </a:extLst>
                </p:cNvPr>
                <p:cNvPicPr/>
                <p:nvPr/>
              </p:nvPicPr>
              <p:blipFill>
                <a:blip r:embed="rId416"/>
                <a:stretch>
                  <a:fillRect/>
                </a:stretch>
              </p:blipFill>
              <p:spPr>
                <a:xfrm>
                  <a:off x="6508244" y="6301342"/>
                  <a:ext cx="281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9" name="Freihand 248">
                  <a:extLst>
                    <a:ext uri="{FF2B5EF4-FFF2-40B4-BE49-F238E27FC236}">
                      <a16:creationId xmlns:a16="http://schemas.microsoft.com/office/drawing/2014/main" id="{A6B4D32E-B465-1C1E-20C1-03AC1690E4A5}"/>
                    </a:ext>
                  </a:extLst>
                </p14:cNvPr>
                <p14:cNvContentPartPr/>
                <p14:nvPr/>
              </p14:nvContentPartPr>
              <p14:xfrm>
                <a:off x="6839804" y="6225022"/>
                <a:ext cx="291600" cy="160920"/>
              </p14:xfrm>
            </p:contentPart>
          </mc:Choice>
          <mc:Fallback>
            <p:pic>
              <p:nvPicPr>
                <p:cNvPr id="249" name="Freihand 248">
                  <a:extLst>
                    <a:ext uri="{FF2B5EF4-FFF2-40B4-BE49-F238E27FC236}">
                      <a16:creationId xmlns:a16="http://schemas.microsoft.com/office/drawing/2014/main" id="{A6B4D32E-B465-1C1E-20C1-03AC1690E4A5}"/>
                    </a:ext>
                  </a:extLst>
                </p:cNvPr>
                <p:cNvPicPr/>
                <p:nvPr/>
              </p:nvPicPr>
              <p:blipFill>
                <a:blip r:embed="rId418"/>
                <a:stretch>
                  <a:fillRect/>
                </a:stretch>
              </p:blipFill>
              <p:spPr>
                <a:xfrm>
                  <a:off x="6831164" y="6216022"/>
                  <a:ext cx="309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0" name="Freihand 249">
                  <a:extLst>
                    <a:ext uri="{FF2B5EF4-FFF2-40B4-BE49-F238E27FC236}">
                      <a16:creationId xmlns:a16="http://schemas.microsoft.com/office/drawing/2014/main" id="{80302E46-F969-0F6E-E488-ADBCC5C1A0B9}"/>
                    </a:ext>
                  </a:extLst>
                </p14:cNvPr>
                <p14:cNvContentPartPr/>
                <p14:nvPr/>
              </p14:nvContentPartPr>
              <p14:xfrm>
                <a:off x="7177124" y="6213502"/>
                <a:ext cx="314280" cy="119520"/>
              </p14:xfrm>
            </p:contentPart>
          </mc:Choice>
          <mc:Fallback>
            <p:pic>
              <p:nvPicPr>
                <p:cNvPr id="250" name="Freihand 249">
                  <a:extLst>
                    <a:ext uri="{FF2B5EF4-FFF2-40B4-BE49-F238E27FC236}">
                      <a16:creationId xmlns:a16="http://schemas.microsoft.com/office/drawing/2014/main" id="{80302E46-F969-0F6E-E488-ADBCC5C1A0B9}"/>
                    </a:ext>
                  </a:extLst>
                </p:cNvPr>
                <p:cNvPicPr/>
                <p:nvPr/>
              </p:nvPicPr>
              <p:blipFill>
                <a:blip r:embed="rId420"/>
                <a:stretch>
                  <a:fillRect/>
                </a:stretch>
              </p:blipFill>
              <p:spPr>
                <a:xfrm>
                  <a:off x="7168484" y="6204502"/>
                  <a:ext cx="331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1" name="Freihand 250">
                  <a:extLst>
                    <a:ext uri="{FF2B5EF4-FFF2-40B4-BE49-F238E27FC236}">
                      <a16:creationId xmlns:a16="http://schemas.microsoft.com/office/drawing/2014/main" id="{5A7008BF-910C-7CD7-595C-D39612AED6A9}"/>
                    </a:ext>
                  </a:extLst>
                </p14:cNvPr>
                <p14:cNvContentPartPr/>
                <p14:nvPr/>
              </p14:nvContentPartPr>
              <p14:xfrm>
                <a:off x="7487804" y="6180382"/>
                <a:ext cx="87480" cy="59760"/>
              </p14:xfrm>
            </p:contentPart>
          </mc:Choice>
          <mc:Fallback>
            <p:pic>
              <p:nvPicPr>
                <p:cNvPr id="251" name="Freihand 250">
                  <a:extLst>
                    <a:ext uri="{FF2B5EF4-FFF2-40B4-BE49-F238E27FC236}">
                      <a16:creationId xmlns:a16="http://schemas.microsoft.com/office/drawing/2014/main" id="{5A7008BF-910C-7CD7-595C-D39612AED6A9}"/>
                    </a:ext>
                  </a:extLst>
                </p:cNvPr>
                <p:cNvPicPr/>
                <p:nvPr/>
              </p:nvPicPr>
              <p:blipFill>
                <a:blip r:embed="rId422"/>
                <a:stretch>
                  <a:fillRect/>
                </a:stretch>
              </p:blipFill>
              <p:spPr>
                <a:xfrm>
                  <a:off x="7478804" y="6171382"/>
                  <a:ext cx="105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2" name="Freihand 251">
                  <a:extLst>
                    <a:ext uri="{FF2B5EF4-FFF2-40B4-BE49-F238E27FC236}">
                      <a16:creationId xmlns:a16="http://schemas.microsoft.com/office/drawing/2014/main" id="{39A1A48F-99A8-04AC-0F21-6FD720C250AD}"/>
                    </a:ext>
                  </a:extLst>
                </p14:cNvPr>
                <p14:cNvContentPartPr/>
                <p14:nvPr/>
              </p14:nvContentPartPr>
              <p14:xfrm>
                <a:off x="7585364" y="6167422"/>
                <a:ext cx="115560" cy="58320"/>
              </p14:xfrm>
            </p:contentPart>
          </mc:Choice>
          <mc:Fallback>
            <p:pic>
              <p:nvPicPr>
                <p:cNvPr id="252" name="Freihand 251">
                  <a:extLst>
                    <a:ext uri="{FF2B5EF4-FFF2-40B4-BE49-F238E27FC236}">
                      <a16:creationId xmlns:a16="http://schemas.microsoft.com/office/drawing/2014/main" id="{39A1A48F-99A8-04AC-0F21-6FD720C250AD}"/>
                    </a:ext>
                  </a:extLst>
                </p:cNvPr>
                <p:cNvPicPr/>
                <p:nvPr/>
              </p:nvPicPr>
              <p:blipFill>
                <a:blip r:embed="rId424"/>
                <a:stretch>
                  <a:fillRect/>
                </a:stretch>
              </p:blipFill>
              <p:spPr>
                <a:xfrm>
                  <a:off x="7576724" y="6158782"/>
                  <a:ext cx="133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3" name="Freihand 252">
                  <a:extLst>
                    <a:ext uri="{FF2B5EF4-FFF2-40B4-BE49-F238E27FC236}">
                      <a16:creationId xmlns:a16="http://schemas.microsoft.com/office/drawing/2014/main" id="{3AE9AC00-79FC-544D-DB6E-27F09AE7E3FE}"/>
                    </a:ext>
                  </a:extLst>
                </p14:cNvPr>
                <p14:cNvContentPartPr/>
                <p14:nvPr/>
              </p14:nvContentPartPr>
              <p14:xfrm>
                <a:off x="7570964" y="6080302"/>
                <a:ext cx="3960" cy="19440"/>
              </p14:xfrm>
            </p:contentPart>
          </mc:Choice>
          <mc:Fallback>
            <p:pic>
              <p:nvPicPr>
                <p:cNvPr id="253" name="Freihand 252">
                  <a:extLst>
                    <a:ext uri="{FF2B5EF4-FFF2-40B4-BE49-F238E27FC236}">
                      <a16:creationId xmlns:a16="http://schemas.microsoft.com/office/drawing/2014/main" id="{3AE9AC00-79FC-544D-DB6E-27F09AE7E3FE}"/>
                    </a:ext>
                  </a:extLst>
                </p:cNvPr>
                <p:cNvPicPr/>
                <p:nvPr/>
              </p:nvPicPr>
              <p:blipFill>
                <a:blip r:embed="rId426"/>
                <a:stretch>
                  <a:fillRect/>
                </a:stretch>
              </p:blipFill>
              <p:spPr>
                <a:xfrm>
                  <a:off x="7561964" y="6071302"/>
                  <a:ext cx="21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4" name="Freihand 253">
                  <a:extLst>
                    <a:ext uri="{FF2B5EF4-FFF2-40B4-BE49-F238E27FC236}">
                      <a16:creationId xmlns:a16="http://schemas.microsoft.com/office/drawing/2014/main" id="{962D21D0-1844-4F51-6E2D-B55D1EAF65F2}"/>
                    </a:ext>
                  </a:extLst>
                </p14:cNvPr>
                <p14:cNvContentPartPr/>
                <p14:nvPr/>
              </p14:nvContentPartPr>
              <p14:xfrm>
                <a:off x="7741964" y="6066622"/>
                <a:ext cx="72360" cy="144720"/>
              </p14:xfrm>
            </p:contentPart>
          </mc:Choice>
          <mc:Fallback>
            <p:pic>
              <p:nvPicPr>
                <p:cNvPr id="254" name="Freihand 253">
                  <a:extLst>
                    <a:ext uri="{FF2B5EF4-FFF2-40B4-BE49-F238E27FC236}">
                      <a16:creationId xmlns:a16="http://schemas.microsoft.com/office/drawing/2014/main" id="{962D21D0-1844-4F51-6E2D-B55D1EAF65F2}"/>
                    </a:ext>
                  </a:extLst>
                </p:cNvPr>
                <p:cNvPicPr/>
                <p:nvPr/>
              </p:nvPicPr>
              <p:blipFill>
                <a:blip r:embed="rId428"/>
                <a:stretch>
                  <a:fillRect/>
                </a:stretch>
              </p:blipFill>
              <p:spPr>
                <a:xfrm>
                  <a:off x="7733324" y="6057982"/>
                  <a:ext cx="90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5" name="Freihand 254">
                  <a:extLst>
                    <a:ext uri="{FF2B5EF4-FFF2-40B4-BE49-F238E27FC236}">
                      <a16:creationId xmlns:a16="http://schemas.microsoft.com/office/drawing/2014/main" id="{FD207320-500E-0DD5-C11A-3717F493BCC7}"/>
                    </a:ext>
                  </a:extLst>
                </p14:cNvPr>
                <p14:cNvContentPartPr/>
                <p14:nvPr/>
              </p14:nvContentPartPr>
              <p14:xfrm>
                <a:off x="7817924" y="6100102"/>
                <a:ext cx="44280" cy="97560"/>
              </p14:xfrm>
            </p:contentPart>
          </mc:Choice>
          <mc:Fallback>
            <p:pic>
              <p:nvPicPr>
                <p:cNvPr id="255" name="Freihand 254">
                  <a:extLst>
                    <a:ext uri="{FF2B5EF4-FFF2-40B4-BE49-F238E27FC236}">
                      <a16:creationId xmlns:a16="http://schemas.microsoft.com/office/drawing/2014/main" id="{FD207320-500E-0DD5-C11A-3717F493BCC7}"/>
                    </a:ext>
                  </a:extLst>
                </p:cNvPr>
                <p:cNvPicPr/>
                <p:nvPr/>
              </p:nvPicPr>
              <p:blipFill>
                <a:blip r:embed="rId430"/>
                <a:stretch>
                  <a:fillRect/>
                </a:stretch>
              </p:blipFill>
              <p:spPr>
                <a:xfrm>
                  <a:off x="7809284" y="6091462"/>
                  <a:ext cx="61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6" name="Freihand 255">
                  <a:extLst>
                    <a:ext uri="{FF2B5EF4-FFF2-40B4-BE49-F238E27FC236}">
                      <a16:creationId xmlns:a16="http://schemas.microsoft.com/office/drawing/2014/main" id="{E710A6FB-12E0-97D5-E902-3C1CCF470C55}"/>
                    </a:ext>
                  </a:extLst>
                </p14:cNvPr>
                <p14:cNvContentPartPr/>
                <p14:nvPr/>
              </p14:nvContentPartPr>
              <p14:xfrm>
                <a:off x="7887404" y="6027022"/>
                <a:ext cx="177840" cy="135360"/>
              </p14:xfrm>
            </p:contentPart>
          </mc:Choice>
          <mc:Fallback>
            <p:pic>
              <p:nvPicPr>
                <p:cNvPr id="256" name="Freihand 255">
                  <a:extLst>
                    <a:ext uri="{FF2B5EF4-FFF2-40B4-BE49-F238E27FC236}">
                      <a16:creationId xmlns:a16="http://schemas.microsoft.com/office/drawing/2014/main" id="{E710A6FB-12E0-97D5-E902-3C1CCF470C55}"/>
                    </a:ext>
                  </a:extLst>
                </p:cNvPr>
                <p:cNvPicPr/>
                <p:nvPr/>
              </p:nvPicPr>
              <p:blipFill>
                <a:blip r:embed="rId432"/>
                <a:stretch>
                  <a:fillRect/>
                </a:stretch>
              </p:blipFill>
              <p:spPr>
                <a:xfrm>
                  <a:off x="7878404" y="6018022"/>
                  <a:ext cx="195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7" name="Freihand 256">
                  <a:extLst>
                    <a:ext uri="{FF2B5EF4-FFF2-40B4-BE49-F238E27FC236}">
                      <a16:creationId xmlns:a16="http://schemas.microsoft.com/office/drawing/2014/main" id="{A1350A6E-D51C-97C0-F103-33ED8925786E}"/>
                    </a:ext>
                  </a:extLst>
                </p14:cNvPr>
                <p14:cNvContentPartPr/>
                <p14:nvPr/>
              </p14:nvContentPartPr>
              <p14:xfrm>
                <a:off x="6695084" y="6524542"/>
                <a:ext cx="126360" cy="127440"/>
              </p14:xfrm>
            </p:contentPart>
          </mc:Choice>
          <mc:Fallback>
            <p:pic>
              <p:nvPicPr>
                <p:cNvPr id="257" name="Freihand 256">
                  <a:extLst>
                    <a:ext uri="{FF2B5EF4-FFF2-40B4-BE49-F238E27FC236}">
                      <a16:creationId xmlns:a16="http://schemas.microsoft.com/office/drawing/2014/main" id="{A1350A6E-D51C-97C0-F103-33ED8925786E}"/>
                    </a:ext>
                  </a:extLst>
                </p:cNvPr>
                <p:cNvPicPr/>
                <p:nvPr/>
              </p:nvPicPr>
              <p:blipFill>
                <a:blip r:embed="rId434"/>
                <a:stretch>
                  <a:fillRect/>
                </a:stretch>
              </p:blipFill>
              <p:spPr>
                <a:xfrm>
                  <a:off x="6686444" y="6515902"/>
                  <a:ext cx="144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8" name="Freihand 257">
                  <a:extLst>
                    <a:ext uri="{FF2B5EF4-FFF2-40B4-BE49-F238E27FC236}">
                      <a16:creationId xmlns:a16="http://schemas.microsoft.com/office/drawing/2014/main" id="{F0FF6C14-9570-2ACF-F46C-E7B5C7EAC8E3}"/>
                    </a:ext>
                  </a:extLst>
                </p14:cNvPr>
                <p14:cNvContentPartPr/>
                <p14:nvPr/>
              </p14:nvContentPartPr>
              <p14:xfrm>
                <a:off x="6702284" y="6553342"/>
                <a:ext cx="76320" cy="36000"/>
              </p14:xfrm>
            </p:contentPart>
          </mc:Choice>
          <mc:Fallback>
            <p:pic>
              <p:nvPicPr>
                <p:cNvPr id="258" name="Freihand 257">
                  <a:extLst>
                    <a:ext uri="{FF2B5EF4-FFF2-40B4-BE49-F238E27FC236}">
                      <a16:creationId xmlns:a16="http://schemas.microsoft.com/office/drawing/2014/main" id="{F0FF6C14-9570-2ACF-F46C-E7B5C7EAC8E3}"/>
                    </a:ext>
                  </a:extLst>
                </p:cNvPr>
                <p:cNvPicPr/>
                <p:nvPr/>
              </p:nvPicPr>
              <p:blipFill>
                <a:blip r:embed="rId436"/>
                <a:stretch>
                  <a:fillRect/>
                </a:stretch>
              </p:blipFill>
              <p:spPr>
                <a:xfrm>
                  <a:off x="6693644" y="6544342"/>
                  <a:ext cx="93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9" name="Freihand 258">
                  <a:extLst>
                    <a:ext uri="{FF2B5EF4-FFF2-40B4-BE49-F238E27FC236}">
                      <a16:creationId xmlns:a16="http://schemas.microsoft.com/office/drawing/2014/main" id="{6C522DD0-99AE-59FB-A9AA-013E7E4DEF87}"/>
                    </a:ext>
                  </a:extLst>
                </p14:cNvPr>
                <p14:cNvContentPartPr/>
                <p14:nvPr/>
              </p14:nvContentPartPr>
              <p14:xfrm>
                <a:off x="6865364" y="6442462"/>
                <a:ext cx="130320" cy="133560"/>
              </p14:xfrm>
            </p:contentPart>
          </mc:Choice>
          <mc:Fallback>
            <p:pic>
              <p:nvPicPr>
                <p:cNvPr id="259" name="Freihand 258">
                  <a:extLst>
                    <a:ext uri="{FF2B5EF4-FFF2-40B4-BE49-F238E27FC236}">
                      <a16:creationId xmlns:a16="http://schemas.microsoft.com/office/drawing/2014/main" id="{6C522DD0-99AE-59FB-A9AA-013E7E4DEF87}"/>
                    </a:ext>
                  </a:extLst>
                </p:cNvPr>
                <p:cNvPicPr/>
                <p:nvPr/>
              </p:nvPicPr>
              <p:blipFill>
                <a:blip r:embed="rId438"/>
                <a:stretch>
                  <a:fillRect/>
                </a:stretch>
              </p:blipFill>
              <p:spPr>
                <a:xfrm>
                  <a:off x="6856724" y="6433462"/>
                  <a:ext cx="147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0" name="Freihand 259">
                  <a:extLst>
                    <a:ext uri="{FF2B5EF4-FFF2-40B4-BE49-F238E27FC236}">
                      <a16:creationId xmlns:a16="http://schemas.microsoft.com/office/drawing/2014/main" id="{72E85C32-E97E-B34E-9ED1-E4A0D1EC8B3C}"/>
                    </a:ext>
                  </a:extLst>
                </p14:cNvPr>
                <p14:cNvContentPartPr/>
                <p14:nvPr/>
              </p14:nvContentPartPr>
              <p14:xfrm>
                <a:off x="7035284" y="6444982"/>
                <a:ext cx="91080" cy="93960"/>
              </p14:xfrm>
            </p:contentPart>
          </mc:Choice>
          <mc:Fallback>
            <p:pic>
              <p:nvPicPr>
                <p:cNvPr id="260" name="Freihand 259">
                  <a:extLst>
                    <a:ext uri="{FF2B5EF4-FFF2-40B4-BE49-F238E27FC236}">
                      <a16:creationId xmlns:a16="http://schemas.microsoft.com/office/drawing/2014/main" id="{72E85C32-E97E-B34E-9ED1-E4A0D1EC8B3C}"/>
                    </a:ext>
                  </a:extLst>
                </p:cNvPr>
                <p:cNvPicPr/>
                <p:nvPr/>
              </p:nvPicPr>
              <p:blipFill>
                <a:blip r:embed="rId440"/>
                <a:stretch>
                  <a:fillRect/>
                </a:stretch>
              </p:blipFill>
              <p:spPr>
                <a:xfrm>
                  <a:off x="7026284" y="6435982"/>
                  <a:ext cx="108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1" name="Freihand 260">
                  <a:extLst>
                    <a:ext uri="{FF2B5EF4-FFF2-40B4-BE49-F238E27FC236}">
                      <a16:creationId xmlns:a16="http://schemas.microsoft.com/office/drawing/2014/main" id="{285F5726-C521-88B3-CF4E-26D61705976A}"/>
                    </a:ext>
                  </a:extLst>
                </p14:cNvPr>
                <p14:cNvContentPartPr/>
                <p14:nvPr/>
              </p14:nvContentPartPr>
              <p14:xfrm>
                <a:off x="7146884" y="6448582"/>
                <a:ext cx="137520" cy="80280"/>
              </p14:xfrm>
            </p:contentPart>
          </mc:Choice>
          <mc:Fallback>
            <p:pic>
              <p:nvPicPr>
                <p:cNvPr id="261" name="Freihand 260">
                  <a:extLst>
                    <a:ext uri="{FF2B5EF4-FFF2-40B4-BE49-F238E27FC236}">
                      <a16:creationId xmlns:a16="http://schemas.microsoft.com/office/drawing/2014/main" id="{285F5726-C521-88B3-CF4E-26D61705976A}"/>
                    </a:ext>
                  </a:extLst>
                </p:cNvPr>
                <p:cNvPicPr/>
                <p:nvPr/>
              </p:nvPicPr>
              <p:blipFill>
                <a:blip r:embed="rId442"/>
                <a:stretch>
                  <a:fillRect/>
                </a:stretch>
              </p:blipFill>
              <p:spPr>
                <a:xfrm>
                  <a:off x="7137884" y="6439942"/>
                  <a:ext cx="155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2" name="Freihand 261">
                  <a:extLst>
                    <a:ext uri="{FF2B5EF4-FFF2-40B4-BE49-F238E27FC236}">
                      <a16:creationId xmlns:a16="http://schemas.microsoft.com/office/drawing/2014/main" id="{9024230C-DF9B-88A0-344A-4FB8EA3937D8}"/>
                    </a:ext>
                  </a:extLst>
                </p14:cNvPr>
                <p14:cNvContentPartPr/>
                <p14:nvPr/>
              </p14:nvContentPartPr>
              <p14:xfrm>
                <a:off x="7373324" y="6493942"/>
                <a:ext cx="3600" cy="18000"/>
              </p14:xfrm>
            </p:contentPart>
          </mc:Choice>
          <mc:Fallback>
            <p:pic>
              <p:nvPicPr>
                <p:cNvPr id="262" name="Freihand 261">
                  <a:extLst>
                    <a:ext uri="{FF2B5EF4-FFF2-40B4-BE49-F238E27FC236}">
                      <a16:creationId xmlns:a16="http://schemas.microsoft.com/office/drawing/2014/main" id="{9024230C-DF9B-88A0-344A-4FB8EA3937D8}"/>
                    </a:ext>
                  </a:extLst>
                </p:cNvPr>
                <p:cNvPicPr/>
                <p:nvPr/>
              </p:nvPicPr>
              <p:blipFill>
                <a:blip r:embed="rId444"/>
                <a:stretch>
                  <a:fillRect/>
                </a:stretch>
              </p:blipFill>
              <p:spPr>
                <a:xfrm>
                  <a:off x="7364324" y="6485302"/>
                  <a:ext cx="21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3" name="Freihand 262">
                  <a:extLst>
                    <a:ext uri="{FF2B5EF4-FFF2-40B4-BE49-F238E27FC236}">
                      <a16:creationId xmlns:a16="http://schemas.microsoft.com/office/drawing/2014/main" id="{D0151D1A-EF4F-BED3-7E8A-366BB2325CF5}"/>
                    </a:ext>
                  </a:extLst>
                </p14:cNvPr>
                <p14:cNvContentPartPr/>
                <p14:nvPr/>
              </p14:nvContentPartPr>
              <p14:xfrm>
                <a:off x="7511204" y="6278302"/>
                <a:ext cx="150840" cy="177120"/>
              </p14:xfrm>
            </p:contentPart>
          </mc:Choice>
          <mc:Fallback>
            <p:pic>
              <p:nvPicPr>
                <p:cNvPr id="263" name="Freihand 262">
                  <a:extLst>
                    <a:ext uri="{FF2B5EF4-FFF2-40B4-BE49-F238E27FC236}">
                      <a16:creationId xmlns:a16="http://schemas.microsoft.com/office/drawing/2014/main" id="{D0151D1A-EF4F-BED3-7E8A-366BB2325CF5}"/>
                    </a:ext>
                  </a:extLst>
                </p:cNvPr>
                <p:cNvPicPr/>
                <p:nvPr/>
              </p:nvPicPr>
              <p:blipFill>
                <a:blip r:embed="rId446"/>
                <a:stretch>
                  <a:fillRect/>
                </a:stretch>
              </p:blipFill>
              <p:spPr>
                <a:xfrm>
                  <a:off x="7502204" y="6269662"/>
                  <a:ext cx="168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4" name="Freihand 263">
                  <a:extLst>
                    <a:ext uri="{FF2B5EF4-FFF2-40B4-BE49-F238E27FC236}">
                      <a16:creationId xmlns:a16="http://schemas.microsoft.com/office/drawing/2014/main" id="{9F3B7598-1F97-7F7D-0611-35C5AC21F386}"/>
                    </a:ext>
                  </a:extLst>
                </p14:cNvPr>
                <p14:cNvContentPartPr/>
                <p14:nvPr/>
              </p14:nvContentPartPr>
              <p14:xfrm>
                <a:off x="7708484" y="6302782"/>
                <a:ext cx="70920" cy="99360"/>
              </p14:xfrm>
            </p:contentPart>
          </mc:Choice>
          <mc:Fallback>
            <p:pic>
              <p:nvPicPr>
                <p:cNvPr id="264" name="Freihand 263">
                  <a:extLst>
                    <a:ext uri="{FF2B5EF4-FFF2-40B4-BE49-F238E27FC236}">
                      <a16:creationId xmlns:a16="http://schemas.microsoft.com/office/drawing/2014/main" id="{9F3B7598-1F97-7F7D-0611-35C5AC21F386}"/>
                    </a:ext>
                  </a:extLst>
                </p:cNvPr>
                <p:cNvPicPr/>
                <p:nvPr/>
              </p:nvPicPr>
              <p:blipFill>
                <a:blip r:embed="rId448"/>
                <a:stretch>
                  <a:fillRect/>
                </a:stretch>
              </p:blipFill>
              <p:spPr>
                <a:xfrm>
                  <a:off x="7699484" y="6293782"/>
                  <a:ext cx="88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5" name="Freihand 264">
                  <a:extLst>
                    <a:ext uri="{FF2B5EF4-FFF2-40B4-BE49-F238E27FC236}">
                      <a16:creationId xmlns:a16="http://schemas.microsoft.com/office/drawing/2014/main" id="{D8DEE8B1-5364-CA49-F5FC-0DC2A2F65224}"/>
                    </a:ext>
                  </a:extLst>
                </p14:cNvPr>
                <p14:cNvContentPartPr/>
                <p14:nvPr/>
              </p14:nvContentPartPr>
              <p14:xfrm>
                <a:off x="7676084" y="6226102"/>
                <a:ext cx="15480" cy="57600"/>
              </p14:xfrm>
            </p:contentPart>
          </mc:Choice>
          <mc:Fallback>
            <p:pic>
              <p:nvPicPr>
                <p:cNvPr id="265" name="Freihand 264">
                  <a:extLst>
                    <a:ext uri="{FF2B5EF4-FFF2-40B4-BE49-F238E27FC236}">
                      <a16:creationId xmlns:a16="http://schemas.microsoft.com/office/drawing/2014/main" id="{D8DEE8B1-5364-CA49-F5FC-0DC2A2F65224}"/>
                    </a:ext>
                  </a:extLst>
                </p:cNvPr>
                <p:cNvPicPr/>
                <p:nvPr/>
              </p:nvPicPr>
              <p:blipFill>
                <a:blip r:embed="rId450"/>
                <a:stretch>
                  <a:fillRect/>
                </a:stretch>
              </p:blipFill>
              <p:spPr>
                <a:xfrm>
                  <a:off x="7667444" y="6217462"/>
                  <a:ext cx="33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7" name="Freihand 266">
                  <a:extLst>
                    <a:ext uri="{FF2B5EF4-FFF2-40B4-BE49-F238E27FC236}">
                      <a16:creationId xmlns:a16="http://schemas.microsoft.com/office/drawing/2014/main" id="{DA534D51-318C-EA7F-CF5F-AFBE9B3A0A53}"/>
                    </a:ext>
                  </a:extLst>
                </p14:cNvPr>
                <p14:cNvContentPartPr/>
                <p14:nvPr/>
              </p14:nvContentPartPr>
              <p14:xfrm>
                <a:off x="7785164" y="6212782"/>
                <a:ext cx="249480" cy="164160"/>
              </p14:xfrm>
            </p:contentPart>
          </mc:Choice>
          <mc:Fallback>
            <p:pic>
              <p:nvPicPr>
                <p:cNvPr id="267" name="Freihand 266">
                  <a:extLst>
                    <a:ext uri="{FF2B5EF4-FFF2-40B4-BE49-F238E27FC236}">
                      <a16:creationId xmlns:a16="http://schemas.microsoft.com/office/drawing/2014/main" id="{DA534D51-318C-EA7F-CF5F-AFBE9B3A0A53}"/>
                    </a:ext>
                  </a:extLst>
                </p:cNvPr>
                <p:cNvPicPr/>
                <p:nvPr/>
              </p:nvPicPr>
              <p:blipFill>
                <a:blip r:embed="rId452"/>
                <a:stretch>
                  <a:fillRect/>
                </a:stretch>
              </p:blipFill>
              <p:spPr>
                <a:xfrm>
                  <a:off x="7776164" y="6203782"/>
                  <a:ext cx="267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8" name="Freihand 267">
                  <a:extLst>
                    <a:ext uri="{FF2B5EF4-FFF2-40B4-BE49-F238E27FC236}">
                      <a16:creationId xmlns:a16="http://schemas.microsoft.com/office/drawing/2014/main" id="{EFBD339E-08B0-7E30-9BCC-E3372D3C258C}"/>
                    </a:ext>
                  </a:extLst>
                </p14:cNvPr>
                <p14:cNvContentPartPr/>
                <p14:nvPr/>
              </p14:nvContentPartPr>
              <p14:xfrm>
                <a:off x="8195204" y="6254182"/>
                <a:ext cx="129240" cy="59040"/>
              </p14:xfrm>
            </p:contentPart>
          </mc:Choice>
          <mc:Fallback>
            <p:pic>
              <p:nvPicPr>
                <p:cNvPr id="268" name="Freihand 267">
                  <a:extLst>
                    <a:ext uri="{FF2B5EF4-FFF2-40B4-BE49-F238E27FC236}">
                      <a16:creationId xmlns:a16="http://schemas.microsoft.com/office/drawing/2014/main" id="{EFBD339E-08B0-7E30-9BCC-E3372D3C258C}"/>
                    </a:ext>
                  </a:extLst>
                </p:cNvPr>
                <p:cNvPicPr/>
                <p:nvPr/>
              </p:nvPicPr>
              <p:blipFill>
                <a:blip r:embed="rId454"/>
                <a:stretch>
                  <a:fillRect/>
                </a:stretch>
              </p:blipFill>
              <p:spPr>
                <a:xfrm>
                  <a:off x="8186204" y="6245182"/>
                  <a:ext cx="146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9" name="Freihand 268">
                  <a:extLst>
                    <a:ext uri="{FF2B5EF4-FFF2-40B4-BE49-F238E27FC236}">
                      <a16:creationId xmlns:a16="http://schemas.microsoft.com/office/drawing/2014/main" id="{52B6C0A0-BC03-6107-DF1A-1E3C9B7EC5A3}"/>
                    </a:ext>
                  </a:extLst>
                </p14:cNvPr>
                <p14:cNvContentPartPr/>
                <p14:nvPr/>
              </p14:nvContentPartPr>
              <p14:xfrm>
                <a:off x="8382044" y="6244102"/>
                <a:ext cx="12240" cy="20520"/>
              </p14:xfrm>
            </p:contentPart>
          </mc:Choice>
          <mc:Fallback>
            <p:pic>
              <p:nvPicPr>
                <p:cNvPr id="269" name="Freihand 268">
                  <a:extLst>
                    <a:ext uri="{FF2B5EF4-FFF2-40B4-BE49-F238E27FC236}">
                      <a16:creationId xmlns:a16="http://schemas.microsoft.com/office/drawing/2014/main" id="{52B6C0A0-BC03-6107-DF1A-1E3C9B7EC5A3}"/>
                    </a:ext>
                  </a:extLst>
                </p:cNvPr>
                <p:cNvPicPr/>
                <p:nvPr/>
              </p:nvPicPr>
              <p:blipFill>
                <a:blip r:embed="rId456"/>
                <a:stretch>
                  <a:fillRect/>
                </a:stretch>
              </p:blipFill>
              <p:spPr>
                <a:xfrm>
                  <a:off x="8373044" y="6235462"/>
                  <a:ext cx="29880" cy="38160"/>
                </a:xfrm>
                <a:prstGeom prst="rect">
                  <a:avLst/>
                </a:prstGeom>
              </p:spPr>
            </p:pic>
          </mc:Fallback>
        </mc:AlternateContent>
      </p:gr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B856131-C799-D711-3CAF-B2C00ACC0701}"/>
                  </a:ext>
                </a:extLst>
              </p14:cNvPr>
              <p14:cNvContentPartPr/>
              <p14:nvPr/>
            </p14:nvContentPartPr>
            <p14:xfrm>
              <a:off x="2180684" y="4134862"/>
              <a:ext cx="292680" cy="41040"/>
            </p14:xfrm>
          </p:contentPart>
        </mc:Choice>
        <mc:Fallback>
          <p:pic>
            <p:nvPicPr>
              <p:cNvPr id="2" name="Freihand 1">
                <a:extLst>
                  <a:ext uri="{FF2B5EF4-FFF2-40B4-BE49-F238E27FC236}">
                    <a16:creationId xmlns:a16="http://schemas.microsoft.com/office/drawing/2014/main" id="{EB856131-C799-D711-3CAF-B2C00ACC0701}"/>
                  </a:ext>
                </a:extLst>
              </p:cNvPr>
              <p:cNvPicPr/>
              <p:nvPr/>
            </p:nvPicPr>
            <p:blipFill>
              <a:blip r:embed="rId3"/>
              <a:stretch>
                <a:fillRect/>
              </a:stretch>
            </p:blipFill>
            <p:spPr>
              <a:xfrm>
                <a:off x="2172044" y="4126222"/>
                <a:ext cx="310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74B50DB-839C-FA91-E6D6-46564306BA47}"/>
                  </a:ext>
                </a:extLst>
              </p14:cNvPr>
              <p14:cNvContentPartPr/>
              <p14:nvPr/>
            </p14:nvContentPartPr>
            <p14:xfrm>
              <a:off x="2194364" y="4210822"/>
              <a:ext cx="226440" cy="54360"/>
            </p14:xfrm>
          </p:contentPart>
        </mc:Choice>
        <mc:Fallback>
          <p:pic>
            <p:nvPicPr>
              <p:cNvPr id="3" name="Freihand 2">
                <a:extLst>
                  <a:ext uri="{FF2B5EF4-FFF2-40B4-BE49-F238E27FC236}">
                    <a16:creationId xmlns:a16="http://schemas.microsoft.com/office/drawing/2014/main" id="{474B50DB-839C-FA91-E6D6-46564306BA47}"/>
                  </a:ext>
                </a:extLst>
              </p:cNvPr>
              <p:cNvPicPr/>
              <p:nvPr/>
            </p:nvPicPr>
            <p:blipFill>
              <a:blip r:embed="rId5"/>
              <a:stretch>
                <a:fillRect/>
              </a:stretch>
            </p:blipFill>
            <p:spPr>
              <a:xfrm>
                <a:off x="2185364" y="4201822"/>
                <a:ext cx="244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99BC612-0088-FECF-381D-8B33FB295F43}"/>
                  </a:ext>
                </a:extLst>
              </p14:cNvPr>
              <p14:cNvContentPartPr/>
              <p14:nvPr/>
            </p14:nvContentPartPr>
            <p14:xfrm>
              <a:off x="2451404" y="4076182"/>
              <a:ext cx="132120" cy="210600"/>
            </p14:xfrm>
          </p:contentPart>
        </mc:Choice>
        <mc:Fallback>
          <p:pic>
            <p:nvPicPr>
              <p:cNvPr id="4" name="Freihand 3">
                <a:extLst>
                  <a:ext uri="{FF2B5EF4-FFF2-40B4-BE49-F238E27FC236}">
                    <a16:creationId xmlns:a16="http://schemas.microsoft.com/office/drawing/2014/main" id="{F99BC612-0088-FECF-381D-8B33FB295F43}"/>
                  </a:ext>
                </a:extLst>
              </p:cNvPr>
              <p:cNvPicPr/>
              <p:nvPr/>
            </p:nvPicPr>
            <p:blipFill>
              <a:blip r:embed="rId7"/>
              <a:stretch>
                <a:fillRect/>
              </a:stretch>
            </p:blipFill>
            <p:spPr>
              <a:xfrm>
                <a:off x="2442404" y="4067182"/>
                <a:ext cx="149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2" name="Freihand 41">
                <a:extLst>
                  <a:ext uri="{FF2B5EF4-FFF2-40B4-BE49-F238E27FC236}">
                    <a16:creationId xmlns:a16="http://schemas.microsoft.com/office/drawing/2014/main" id="{303D5CBE-76B8-7E40-97E3-14E5220C0240}"/>
                  </a:ext>
                </a:extLst>
              </p14:cNvPr>
              <p14:cNvContentPartPr/>
              <p14:nvPr/>
            </p14:nvContentPartPr>
            <p14:xfrm>
              <a:off x="8159564" y="3808702"/>
              <a:ext cx="118800" cy="333360"/>
            </p14:xfrm>
          </p:contentPart>
        </mc:Choice>
        <mc:Fallback>
          <p:pic>
            <p:nvPicPr>
              <p:cNvPr id="42" name="Freihand 41">
                <a:extLst>
                  <a:ext uri="{FF2B5EF4-FFF2-40B4-BE49-F238E27FC236}">
                    <a16:creationId xmlns:a16="http://schemas.microsoft.com/office/drawing/2014/main" id="{303D5CBE-76B8-7E40-97E3-14E5220C0240}"/>
                  </a:ext>
                </a:extLst>
              </p:cNvPr>
              <p:cNvPicPr/>
              <p:nvPr/>
            </p:nvPicPr>
            <p:blipFill>
              <a:blip r:embed="rId9"/>
              <a:stretch>
                <a:fillRect/>
              </a:stretch>
            </p:blipFill>
            <p:spPr>
              <a:xfrm>
                <a:off x="8150924" y="3799702"/>
                <a:ext cx="1364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50566E4C-A246-46A6-A84F-3E3F857B0DE3}"/>
                  </a:ext>
                </a:extLst>
              </p14:cNvPr>
              <p14:cNvContentPartPr/>
              <p14:nvPr/>
            </p14:nvContentPartPr>
            <p14:xfrm>
              <a:off x="2799524" y="4016062"/>
              <a:ext cx="150480" cy="244800"/>
            </p14:xfrm>
          </p:contentPart>
        </mc:Choice>
        <mc:Fallback>
          <p:pic>
            <p:nvPicPr>
              <p:cNvPr id="5" name="Freihand 4">
                <a:extLst>
                  <a:ext uri="{FF2B5EF4-FFF2-40B4-BE49-F238E27FC236}">
                    <a16:creationId xmlns:a16="http://schemas.microsoft.com/office/drawing/2014/main" id="{50566E4C-A246-46A6-A84F-3E3F857B0DE3}"/>
                  </a:ext>
                </a:extLst>
              </p:cNvPr>
              <p:cNvPicPr/>
              <p:nvPr/>
            </p:nvPicPr>
            <p:blipFill>
              <a:blip r:embed="rId11"/>
              <a:stretch>
                <a:fillRect/>
              </a:stretch>
            </p:blipFill>
            <p:spPr>
              <a:xfrm>
                <a:off x="2790524" y="4007422"/>
                <a:ext cx="168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C305DC5F-42BF-4B3C-FC4B-CDA411100B80}"/>
                  </a:ext>
                </a:extLst>
              </p14:cNvPr>
              <p14:cNvContentPartPr/>
              <p14:nvPr/>
            </p14:nvContentPartPr>
            <p14:xfrm>
              <a:off x="3217124" y="3987622"/>
              <a:ext cx="249840" cy="294480"/>
            </p14:xfrm>
          </p:contentPart>
        </mc:Choice>
        <mc:Fallback>
          <p:pic>
            <p:nvPicPr>
              <p:cNvPr id="6" name="Freihand 5">
                <a:extLst>
                  <a:ext uri="{FF2B5EF4-FFF2-40B4-BE49-F238E27FC236}">
                    <a16:creationId xmlns:a16="http://schemas.microsoft.com/office/drawing/2014/main" id="{C305DC5F-42BF-4B3C-FC4B-CDA411100B80}"/>
                  </a:ext>
                </a:extLst>
              </p:cNvPr>
              <p:cNvPicPr/>
              <p:nvPr/>
            </p:nvPicPr>
            <p:blipFill>
              <a:blip r:embed="rId13"/>
              <a:stretch>
                <a:fillRect/>
              </a:stretch>
            </p:blipFill>
            <p:spPr>
              <a:xfrm>
                <a:off x="3208484" y="3978622"/>
                <a:ext cx="2674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A17D8C78-CD2E-CCBF-5AC3-B45F4F0EA6BD}"/>
                  </a:ext>
                </a:extLst>
              </p14:cNvPr>
              <p14:cNvContentPartPr/>
              <p14:nvPr/>
            </p14:nvContentPartPr>
            <p14:xfrm>
              <a:off x="3501164" y="4011742"/>
              <a:ext cx="471600" cy="210600"/>
            </p14:xfrm>
          </p:contentPart>
        </mc:Choice>
        <mc:Fallback>
          <p:pic>
            <p:nvPicPr>
              <p:cNvPr id="7" name="Freihand 6">
                <a:extLst>
                  <a:ext uri="{FF2B5EF4-FFF2-40B4-BE49-F238E27FC236}">
                    <a16:creationId xmlns:a16="http://schemas.microsoft.com/office/drawing/2014/main" id="{A17D8C78-CD2E-CCBF-5AC3-B45F4F0EA6BD}"/>
                  </a:ext>
                </a:extLst>
              </p:cNvPr>
              <p:cNvPicPr/>
              <p:nvPr/>
            </p:nvPicPr>
            <p:blipFill>
              <a:blip r:embed="rId15"/>
              <a:stretch>
                <a:fillRect/>
              </a:stretch>
            </p:blipFill>
            <p:spPr>
              <a:xfrm>
                <a:off x="3492524" y="4003102"/>
                <a:ext cx="489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572C0AB8-B537-6A38-ACC4-0A776B59FB23}"/>
                  </a:ext>
                </a:extLst>
              </p14:cNvPr>
              <p14:cNvContentPartPr/>
              <p14:nvPr/>
            </p14:nvContentPartPr>
            <p14:xfrm>
              <a:off x="3540404" y="3969982"/>
              <a:ext cx="102600" cy="15840"/>
            </p14:xfrm>
          </p:contentPart>
        </mc:Choice>
        <mc:Fallback>
          <p:pic>
            <p:nvPicPr>
              <p:cNvPr id="10" name="Freihand 9">
                <a:extLst>
                  <a:ext uri="{FF2B5EF4-FFF2-40B4-BE49-F238E27FC236}">
                    <a16:creationId xmlns:a16="http://schemas.microsoft.com/office/drawing/2014/main" id="{572C0AB8-B537-6A38-ACC4-0A776B59FB23}"/>
                  </a:ext>
                </a:extLst>
              </p:cNvPr>
              <p:cNvPicPr/>
              <p:nvPr/>
            </p:nvPicPr>
            <p:blipFill>
              <a:blip r:embed="rId17"/>
              <a:stretch>
                <a:fillRect/>
              </a:stretch>
            </p:blipFill>
            <p:spPr>
              <a:xfrm>
                <a:off x="3531764" y="3960982"/>
                <a:ext cx="12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FA924225-9070-F2C0-0C71-304A250509E3}"/>
                  </a:ext>
                </a:extLst>
              </p14:cNvPr>
              <p14:cNvContentPartPr/>
              <p14:nvPr/>
            </p14:nvContentPartPr>
            <p14:xfrm>
              <a:off x="4181924" y="3980422"/>
              <a:ext cx="179640" cy="242280"/>
            </p14:xfrm>
          </p:contentPart>
        </mc:Choice>
        <mc:Fallback>
          <p:pic>
            <p:nvPicPr>
              <p:cNvPr id="12" name="Freihand 11">
                <a:extLst>
                  <a:ext uri="{FF2B5EF4-FFF2-40B4-BE49-F238E27FC236}">
                    <a16:creationId xmlns:a16="http://schemas.microsoft.com/office/drawing/2014/main" id="{FA924225-9070-F2C0-0C71-304A250509E3}"/>
                  </a:ext>
                </a:extLst>
              </p:cNvPr>
              <p:cNvPicPr/>
              <p:nvPr/>
            </p:nvPicPr>
            <p:blipFill>
              <a:blip r:embed="rId19"/>
              <a:stretch>
                <a:fillRect/>
              </a:stretch>
            </p:blipFill>
            <p:spPr>
              <a:xfrm>
                <a:off x="4172924" y="3971782"/>
                <a:ext cx="197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585CFBA-0AC7-17BC-2A61-DF3FE9E42043}"/>
                  </a:ext>
                </a:extLst>
              </p14:cNvPr>
              <p14:cNvContentPartPr/>
              <p14:nvPr/>
            </p14:nvContentPartPr>
            <p14:xfrm>
              <a:off x="4291724" y="4175182"/>
              <a:ext cx="38880" cy="21960"/>
            </p14:xfrm>
          </p:contentPart>
        </mc:Choice>
        <mc:Fallback>
          <p:pic>
            <p:nvPicPr>
              <p:cNvPr id="13" name="Freihand 12">
                <a:extLst>
                  <a:ext uri="{FF2B5EF4-FFF2-40B4-BE49-F238E27FC236}">
                    <a16:creationId xmlns:a16="http://schemas.microsoft.com/office/drawing/2014/main" id="{7585CFBA-0AC7-17BC-2A61-DF3FE9E42043}"/>
                  </a:ext>
                </a:extLst>
              </p:cNvPr>
              <p:cNvPicPr/>
              <p:nvPr/>
            </p:nvPicPr>
            <p:blipFill>
              <a:blip r:embed="rId21"/>
              <a:stretch>
                <a:fillRect/>
              </a:stretch>
            </p:blipFill>
            <p:spPr>
              <a:xfrm>
                <a:off x="4283084" y="4166542"/>
                <a:ext cx="56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82E93FB-0C4D-2B3E-BDE0-16026E6D2C62}"/>
                  </a:ext>
                </a:extLst>
              </p14:cNvPr>
              <p14:cNvContentPartPr/>
              <p14:nvPr/>
            </p14:nvContentPartPr>
            <p14:xfrm>
              <a:off x="4374164" y="4111462"/>
              <a:ext cx="289440" cy="83880"/>
            </p14:xfrm>
          </p:contentPart>
        </mc:Choice>
        <mc:Fallback>
          <p:pic>
            <p:nvPicPr>
              <p:cNvPr id="14" name="Freihand 13">
                <a:extLst>
                  <a:ext uri="{FF2B5EF4-FFF2-40B4-BE49-F238E27FC236}">
                    <a16:creationId xmlns:a16="http://schemas.microsoft.com/office/drawing/2014/main" id="{882E93FB-0C4D-2B3E-BDE0-16026E6D2C62}"/>
                  </a:ext>
                </a:extLst>
              </p:cNvPr>
              <p:cNvPicPr/>
              <p:nvPr/>
            </p:nvPicPr>
            <p:blipFill>
              <a:blip r:embed="rId23"/>
              <a:stretch>
                <a:fillRect/>
              </a:stretch>
            </p:blipFill>
            <p:spPr>
              <a:xfrm>
                <a:off x="4365164" y="4102462"/>
                <a:ext cx="307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A8AE40D3-EB5D-DA12-CAE1-F7876577FDB7}"/>
                  </a:ext>
                </a:extLst>
              </p14:cNvPr>
              <p14:cNvContentPartPr/>
              <p14:nvPr/>
            </p14:nvContentPartPr>
            <p14:xfrm>
              <a:off x="4718324" y="4111102"/>
              <a:ext cx="123840" cy="78120"/>
            </p14:xfrm>
          </p:contentPart>
        </mc:Choice>
        <mc:Fallback>
          <p:pic>
            <p:nvPicPr>
              <p:cNvPr id="15" name="Freihand 14">
                <a:extLst>
                  <a:ext uri="{FF2B5EF4-FFF2-40B4-BE49-F238E27FC236}">
                    <a16:creationId xmlns:a16="http://schemas.microsoft.com/office/drawing/2014/main" id="{A8AE40D3-EB5D-DA12-CAE1-F7876577FDB7}"/>
                  </a:ext>
                </a:extLst>
              </p:cNvPr>
              <p:cNvPicPr/>
              <p:nvPr/>
            </p:nvPicPr>
            <p:blipFill>
              <a:blip r:embed="rId25"/>
              <a:stretch>
                <a:fillRect/>
              </a:stretch>
            </p:blipFill>
            <p:spPr>
              <a:xfrm>
                <a:off x="4709684" y="4102462"/>
                <a:ext cx="141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23BB244B-EB1C-5A03-CC7D-035CCF159B28}"/>
                  </a:ext>
                </a:extLst>
              </p14:cNvPr>
              <p14:cNvContentPartPr/>
              <p14:nvPr/>
            </p14:nvContentPartPr>
            <p14:xfrm>
              <a:off x="4891484" y="4098502"/>
              <a:ext cx="227520" cy="61200"/>
            </p14:xfrm>
          </p:contentPart>
        </mc:Choice>
        <mc:Fallback>
          <p:pic>
            <p:nvPicPr>
              <p:cNvPr id="18" name="Freihand 17">
                <a:extLst>
                  <a:ext uri="{FF2B5EF4-FFF2-40B4-BE49-F238E27FC236}">
                    <a16:creationId xmlns:a16="http://schemas.microsoft.com/office/drawing/2014/main" id="{23BB244B-EB1C-5A03-CC7D-035CCF159B28}"/>
                  </a:ext>
                </a:extLst>
              </p:cNvPr>
              <p:cNvPicPr/>
              <p:nvPr/>
            </p:nvPicPr>
            <p:blipFill>
              <a:blip r:embed="rId27"/>
              <a:stretch>
                <a:fillRect/>
              </a:stretch>
            </p:blipFill>
            <p:spPr>
              <a:xfrm>
                <a:off x="4882484" y="4089502"/>
                <a:ext cx="245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4A54F5EA-AD1C-286A-6E9A-1A00AA21FEC1}"/>
                  </a:ext>
                </a:extLst>
              </p14:cNvPr>
              <p14:cNvContentPartPr/>
              <p14:nvPr/>
            </p14:nvContentPartPr>
            <p14:xfrm>
              <a:off x="5358044" y="3956662"/>
              <a:ext cx="436680" cy="212400"/>
            </p14:xfrm>
          </p:contentPart>
        </mc:Choice>
        <mc:Fallback>
          <p:pic>
            <p:nvPicPr>
              <p:cNvPr id="19" name="Freihand 18">
                <a:extLst>
                  <a:ext uri="{FF2B5EF4-FFF2-40B4-BE49-F238E27FC236}">
                    <a16:creationId xmlns:a16="http://schemas.microsoft.com/office/drawing/2014/main" id="{4A54F5EA-AD1C-286A-6E9A-1A00AA21FEC1}"/>
                  </a:ext>
                </a:extLst>
              </p:cNvPr>
              <p:cNvPicPr/>
              <p:nvPr/>
            </p:nvPicPr>
            <p:blipFill>
              <a:blip r:embed="rId29"/>
              <a:stretch>
                <a:fillRect/>
              </a:stretch>
            </p:blipFill>
            <p:spPr>
              <a:xfrm>
                <a:off x="5349044" y="3947662"/>
                <a:ext cx="454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55FD2DE1-EDA7-E47E-1CFE-2A818E4A80B5}"/>
                  </a:ext>
                </a:extLst>
              </p14:cNvPr>
              <p14:cNvContentPartPr/>
              <p14:nvPr/>
            </p14:nvContentPartPr>
            <p14:xfrm>
              <a:off x="5712284" y="3932542"/>
              <a:ext cx="17280" cy="6480"/>
            </p14:xfrm>
          </p:contentPart>
        </mc:Choice>
        <mc:Fallback>
          <p:pic>
            <p:nvPicPr>
              <p:cNvPr id="20" name="Freihand 19">
                <a:extLst>
                  <a:ext uri="{FF2B5EF4-FFF2-40B4-BE49-F238E27FC236}">
                    <a16:creationId xmlns:a16="http://schemas.microsoft.com/office/drawing/2014/main" id="{55FD2DE1-EDA7-E47E-1CFE-2A818E4A80B5}"/>
                  </a:ext>
                </a:extLst>
              </p:cNvPr>
              <p:cNvPicPr/>
              <p:nvPr/>
            </p:nvPicPr>
            <p:blipFill>
              <a:blip r:embed="rId31"/>
              <a:stretch>
                <a:fillRect/>
              </a:stretch>
            </p:blipFill>
            <p:spPr>
              <a:xfrm>
                <a:off x="5703284" y="3923902"/>
                <a:ext cx="34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093CC74-43E0-24B0-05C5-92481330E015}"/>
                  </a:ext>
                </a:extLst>
              </p14:cNvPr>
              <p14:cNvContentPartPr/>
              <p14:nvPr/>
            </p14:nvContentPartPr>
            <p14:xfrm>
              <a:off x="6002804" y="3978622"/>
              <a:ext cx="417960" cy="176040"/>
            </p14:xfrm>
          </p:contentPart>
        </mc:Choice>
        <mc:Fallback>
          <p:pic>
            <p:nvPicPr>
              <p:cNvPr id="21" name="Freihand 20">
                <a:extLst>
                  <a:ext uri="{FF2B5EF4-FFF2-40B4-BE49-F238E27FC236}">
                    <a16:creationId xmlns:a16="http://schemas.microsoft.com/office/drawing/2014/main" id="{A093CC74-43E0-24B0-05C5-92481330E015}"/>
                  </a:ext>
                </a:extLst>
              </p:cNvPr>
              <p:cNvPicPr/>
              <p:nvPr/>
            </p:nvPicPr>
            <p:blipFill>
              <a:blip r:embed="rId33"/>
              <a:stretch>
                <a:fillRect/>
              </a:stretch>
            </p:blipFill>
            <p:spPr>
              <a:xfrm>
                <a:off x="5993804" y="3969982"/>
                <a:ext cx="435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A618E709-9DD7-9CAE-C49D-9B84C57745EA}"/>
                  </a:ext>
                </a:extLst>
              </p14:cNvPr>
              <p14:cNvContentPartPr/>
              <p14:nvPr/>
            </p14:nvContentPartPr>
            <p14:xfrm>
              <a:off x="2940284" y="4535542"/>
              <a:ext cx="114840" cy="284040"/>
            </p14:xfrm>
          </p:contentPart>
        </mc:Choice>
        <mc:Fallback>
          <p:pic>
            <p:nvPicPr>
              <p:cNvPr id="29" name="Freihand 28">
                <a:extLst>
                  <a:ext uri="{FF2B5EF4-FFF2-40B4-BE49-F238E27FC236}">
                    <a16:creationId xmlns:a16="http://schemas.microsoft.com/office/drawing/2014/main" id="{A618E709-9DD7-9CAE-C49D-9B84C57745EA}"/>
                  </a:ext>
                </a:extLst>
              </p:cNvPr>
              <p:cNvPicPr/>
              <p:nvPr/>
            </p:nvPicPr>
            <p:blipFill>
              <a:blip r:embed="rId35"/>
              <a:stretch>
                <a:fillRect/>
              </a:stretch>
            </p:blipFill>
            <p:spPr>
              <a:xfrm>
                <a:off x="2931644" y="4526902"/>
                <a:ext cx="1324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A54D65BE-5ADF-97C0-D1D9-7E1794EECC15}"/>
                  </a:ext>
                </a:extLst>
              </p14:cNvPr>
              <p14:cNvContentPartPr/>
              <p14:nvPr/>
            </p14:nvContentPartPr>
            <p14:xfrm>
              <a:off x="3094004" y="4555702"/>
              <a:ext cx="87120" cy="97920"/>
            </p14:xfrm>
          </p:contentPart>
        </mc:Choice>
        <mc:Fallback>
          <p:pic>
            <p:nvPicPr>
              <p:cNvPr id="30" name="Freihand 29">
                <a:extLst>
                  <a:ext uri="{FF2B5EF4-FFF2-40B4-BE49-F238E27FC236}">
                    <a16:creationId xmlns:a16="http://schemas.microsoft.com/office/drawing/2014/main" id="{A54D65BE-5ADF-97C0-D1D9-7E1794EECC15}"/>
                  </a:ext>
                </a:extLst>
              </p:cNvPr>
              <p:cNvPicPr/>
              <p:nvPr/>
            </p:nvPicPr>
            <p:blipFill>
              <a:blip r:embed="rId37"/>
              <a:stretch>
                <a:fillRect/>
              </a:stretch>
            </p:blipFill>
            <p:spPr>
              <a:xfrm>
                <a:off x="3085364" y="4547062"/>
                <a:ext cx="104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5038F84D-2134-D7C4-90CA-8D1F2998E3B1}"/>
                  </a:ext>
                </a:extLst>
              </p14:cNvPr>
              <p14:cNvContentPartPr/>
              <p14:nvPr/>
            </p14:nvContentPartPr>
            <p14:xfrm>
              <a:off x="3207044" y="4509262"/>
              <a:ext cx="86400" cy="129240"/>
            </p14:xfrm>
          </p:contentPart>
        </mc:Choice>
        <mc:Fallback>
          <p:pic>
            <p:nvPicPr>
              <p:cNvPr id="31" name="Freihand 30">
                <a:extLst>
                  <a:ext uri="{FF2B5EF4-FFF2-40B4-BE49-F238E27FC236}">
                    <a16:creationId xmlns:a16="http://schemas.microsoft.com/office/drawing/2014/main" id="{5038F84D-2134-D7C4-90CA-8D1F2998E3B1}"/>
                  </a:ext>
                </a:extLst>
              </p:cNvPr>
              <p:cNvPicPr/>
              <p:nvPr/>
            </p:nvPicPr>
            <p:blipFill>
              <a:blip r:embed="rId39"/>
              <a:stretch>
                <a:fillRect/>
              </a:stretch>
            </p:blipFill>
            <p:spPr>
              <a:xfrm>
                <a:off x="3198404" y="4500262"/>
                <a:ext cx="104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7B5ABF8A-A621-D3B6-7D68-4B18B9CD5594}"/>
                  </a:ext>
                </a:extLst>
              </p14:cNvPr>
              <p14:cNvContentPartPr/>
              <p14:nvPr/>
            </p14:nvContentPartPr>
            <p14:xfrm>
              <a:off x="3349604" y="4465702"/>
              <a:ext cx="288720" cy="159840"/>
            </p14:xfrm>
          </p:contentPart>
        </mc:Choice>
        <mc:Fallback>
          <p:pic>
            <p:nvPicPr>
              <p:cNvPr id="32" name="Freihand 31">
                <a:extLst>
                  <a:ext uri="{FF2B5EF4-FFF2-40B4-BE49-F238E27FC236}">
                    <a16:creationId xmlns:a16="http://schemas.microsoft.com/office/drawing/2014/main" id="{7B5ABF8A-A621-D3B6-7D68-4B18B9CD5594}"/>
                  </a:ext>
                </a:extLst>
              </p:cNvPr>
              <p:cNvPicPr/>
              <p:nvPr/>
            </p:nvPicPr>
            <p:blipFill>
              <a:blip r:embed="rId41"/>
              <a:stretch>
                <a:fillRect/>
              </a:stretch>
            </p:blipFill>
            <p:spPr>
              <a:xfrm>
                <a:off x="3340604" y="4457062"/>
                <a:ext cx="306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D1AF9BA0-C766-E469-9D39-10BAE3CA1B8C}"/>
                  </a:ext>
                </a:extLst>
              </p14:cNvPr>
              <p14:cNvContentPartPr/>
              <p14:nvPr/>
            </p14:nvContentPartPr>
            <p14:xfrm>
              <a:off x="3730844" y="4489822"/>
              <a:ext cx="107280" cy="112680"/>
            </p14:xfrm>
          </p:contentPart>
        </mc:Choice>
        <mc:Fallback>
          <p:pic>
            <p:nvPicPr>
              <p:cNvPr id="33" name="Freihand 32">
                <a:extLst>
                  <a:ext uri="{FF2B5EF4-FFF2-40B4-BE49-F238E27FC236}">
                    <a16:creationId xmlns:a16="http://schemas.microsoft.com/office/drawing/2014/main" id="{D1AF9BA0-C766-E469-9D39-10BAE3CA1B8C}"/>
                  </a:ext>
                </a:extLst>
              </p:cNvPr>
              <p:cNvPicPr/>
              <p:nvPr/>
            </p:nvPicPr>
            <p:blipFill>
              <a:blip r:embed="rId43"/>
              <a:stretch>
                <a:fillRect/>
              </a:stretch>
            </p:blipFill>
            <p:spPr>
              <a:xfrm>
                <a:off x="3722204" y="4480822"/>
                <a:ext cx="124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A468E76D-9B63-46AF-E026-262F86AE1BB1}"/>
                  </a:ext>
                </a:extLst>
              </p14:cNvPr>
              <p14:cNvContentPartPr/>
              <p14:nvPr/>
            </p14:nvContentPartPr>
            <p14:xfrm>
              <a:off x="3726164" y="4511782"/>
              <a:ext cx="159840" cy="86400"/>
            </p14:xfrm>
          </p:contentPart>
        </mc:Choice>
        <mc:Fallback>
          <p:pic>
            <p:nvPicPr>
              <p:cNvPr id="34" name="Freihand 33">
                <a:extLst>
                  <a:ext uri="{FF2B5EF4-FFF2-40B4-BE49-F238E27FC236}">
                    <a16:creationId xmlns:a16="http://schemas.microsoft.com/office/drawing/2014/main" id="{A468E76D-9B63-46AF-E026-262F86AE1BB1}"/>
                  </a:ext>
                </a:extLst>
              </p:cNvPr>
              <p:cNvPicPr/>
              <p:nvPr/>
            </p:nvPicPr>
            <p:blipFill>
              <a:blip r:embed="rId45"/>
              <a:stretch>
                <a:fillRect/>
              </a:stretch>
            </p:blipFill>
            <p:spPr>
              <a:xfrm>
                <a:off x="3717524" y="4502782"/>
                <a:ext cx="17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C66646A3-0DD2-988A-3C7B-08B5786CDBD4}"/>
                  </a:ext>
                </a:extLst>
              </p14:cNvPr>
              <p14:cNvContentPartPr/>
              <p14:nvPr/>
            </p14:nvContentPartPr>
            <p14:xfrm>
              <a:off x="3915524" y="4360942"/>
              <a:ext cx="274320" cy="209880"/>
            </p14:xfrm>
          </p:contentPart>
        </mc:Choice>
        <mc:Fallback>
          <p:pic>
            <p:nvPicPr>
              <p:cNvPr id="35" name="Freihand 34">
                <a:extLst>
                  <a:ext uri="{FF2B5EF4-FFF2-40B4-BE49-F238E27FC236}">
                    <a16:creationId xmlns:a16="http://schemas.microsoft.com/office/drawing/2014/main" id="{C66646A3-0DD2-988A-3C7B-08B5786CDBD4}"/>
                  </a:ext>
                </a:extLst>
              </p:cNvPr>
              <p:cNvPicPr/>
              <p:nvPr/>
            </p:nvPicPr>
            <p:blipFill>
              <a:blip r:embed="rId47"/>
              <a:stretch>
                <a:fillRect/>
              </a:stretch>
            </p:blipFill>
            <p:spPr>
              <a:xfrm>
                <a:off x="3906884" y="4352302"/>
                <a:ext cx="291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7FB5FADC-6F23-58C5-A17E-8340758C0FC6}"/>
                  </a:ext>
                </a:extLst>
              </p14:cNvPr>
              <p14:cNvContentPartPr/>
              <p14:nvPr/>
            </p14:nvContentPartPr>
            <p14:xfrm>
              <a:off x="3991844" y="4320622"/>
              <a:ext cx="3960" cy="3960"/>
            </p14:xfrm>
          </p:contentPart>
        </mc:Choice>
        <mc:Fallback>
          <p:pic>
            <p:nvPicPr>
              <p:cNvPr id="36" name="Freihand 35">
                <a:extLst>
                  <a:ext uri="{FF2B5EF4-FFF2-40B4-BE49-F238E27FC236}">
                    <a16:creationId xmlns:a16="http://schemas.microsoft.com/office/drawing/2014/main" id="{7FB5FADC-6F23-58C5-A17E-8340758C0FC6}"/>
                  </a:ext>
                </a:extLst>
              </p:cNvPr>
              <p:cNvPicPr/>
              <p:nvPr/>
            </p:nvPicPr>
            <p:blipFill>
              <a:blip r:embed="rId49"/>
              <a:stretch>
                <a:fillRect/>
              </a:stretch>
            </p:blipFill>
            <p:spPr>
              <a:xfrm>
                <a:off x="3983204" y="4311982"/>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C4A8D8CD-DDD3-9E2E-484B-35352E94A9C9}"/>
                  </a:ext>
                </a:extLst>
              </p14:cNvPr>
              <p14:cNvContentPartPr/>
              <p14:nvPr/>
            </p14:nvContentPartPr>
            <p14:xfrm>
              <a:off x="4326644" y="4428622"/>
              <a:ext cx="396360" cy="160920"/>
            </p14:xfrm>
          </p:contentPart>
        </mc:Choice>
        <mc:Fallback>
          <p:pic>
            <p:nvPicPr>
              <p:cNvPr id="37" name="Freihand 36">
                <a:extLst>
                  <a:ext uri="{FF2B5EF4-FFF2-40B4-BE49-F238E27FC236}">
                    <a16:creationId xmlns:a16="http://schemas.microsoft.com/office/drawing/2014/main" id="{C4A8D8CD-DDD3-9E2E-484B-35352E94A9C9}"/>
                  </a:ext>
                </a:extLst>
              </p:cNvPr>
              <p:cNvPicPr/>
              <p:nvPr/>
            </p:nvPicPr>
            <p:blipFill>
              <a:blip r:embed="rId51"/>
              <a:stretch>
                <a:fillRect/>
              </a:stretch>
            </p:blipFill>
            <p:spPr>
              <a:xfrm>
                <a:off x="4317644" y="4419982"/>
                <a:ext cx="414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782F8D11-7721-1702-679B-C6DD7DD10D86}"/>
                  </a:ext>
                </a:extLst>
              </p14:cNvPr>
              <p14:cNvContentPartPr/>
              <p14:nvPr/>
            </p14:nvContentPartPr>
            <p14:xfrm>
              <a:off x="4822364" y="4349782"/>
              <a:ext cx="122760" cy="191880"/>
            </p14:xfrm>
          </p:contentPart>
        </mc:Choice>
        <mc:Fallback>
          <p:pic>
            <p:nvPicPr>
              <p:cNvPr id="38" name="Freihand 37">
                <a:extLst>
                  <a:ext uri="{FF2B5EF4-FFF2-40B4-BE49-F238E27FC236}">
                    <a16:creationId xmlns:a16="http://schemas.microsoft.com/office/drawing/2014/main" id="{782F8D11-7721-1702-679B-C6DD7DD10D86}"/>
                  </a:ext>
                </a:extLst>
              </p:cNvPr>
              <p:cNvPicPr/>
              <p:nvPr/>
            </p:nvPicPr>
            <p:blipFill>
              <a:blip r:embed="rId53"/>
              <a:stretch>
                <a:fillRect/>
              </a:stretch>
            </p:blipFill>
            <p:spPr>
              <a:xfrm>
                <a:off x="4813364" y="4340782"/>
                <a:ext cx="140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C1F3ED39-8A49-84DB-F2DD-A29B3122D4B3}"/>
                  </a:ext>
                </a:extLst>
              </p14:cNvPr>
              <p14:cNvContentPartPr/>
              <p14:nvPr/>
            </p14:nvContentPartPr>
            <p14:xfrm>
              <a:off x="4969964" y="4405582"/>
              <a:ext cx="222120" cy="133560"/>
            </p14:xfrm>
          </p:contentPart>
        </mc:Choice>
        <mc:Fallback>
          <p:pic>
            <p:nvPicPr>
              <p:cNvPr id="39" name="Freihand 38">
                <a:extLst>
                  <a:ext uri="{FF2B5EF4-FFF2-40B4-BE49-F238E27FC236}">
                    <a16:creationId xmlns:a16="http://schemas.microsoft.com/office/drawing/2014/main" id="{C1F3ED39-8A49-84DB-F2DD-A29B3122D4B3}"/>
                  </a:ext>
                </a:extLst>
              </p:cNvPr>
              <p:cNvPicPr/>
              <p:nvPr/>
            </p:nvPicPr>
            <p:blipFill>
              <a:blip r:embed="rId55"/>
              <a:stretch>
                <a:fillRect/>
              </a:stretch>
            </p:blipFill>
            <p:spPr>
              <a:xfrm>
                <a:off x="4960964" y="4396942"/>
                <a:ext cx="239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Freihand 45">
                <a:extLst>
                  <a:ext uri="{FF2B5EF4-FFF2-40B4-BE49-F238E27FC236}">
                    <a16:creationId xmlns:a16="http://schemas.microsoft.com/office/drawing/2014/main" id="{A6792030-E01B-3672-CF2A-7B60A31568CA}"/>
                  </a:ext>
                </a:extLst>
              </p14:cNvPr>
              <p14:cNvContentPartPr/>
              <p14:nvPr/>
            </p14:nvContentPartPr>
            <p14:xfrm>
              <a:off x="2868284" y="5069422"/>
              <a:ext cx="159840" cy="13680"/>
            </p14:xfrm>
          </p:contentPart>
        </mc:Choice>
        <mc:Fallback>
          <p:pic>
            <p:nvPicPr>
              <p:cNvPr id="46" name="Freihand 45">
                <a:extLst>
                  <a:ext uri="{FF2B5EF4-FFF2-40B4-BE49-F238E27FC236}">
                    <a16:creationId xmlns:a16="http://schemas.microsoft.com/office/drawing/2014/main" id="{A6792030-E01B-3672-CF2A-7B60A31568CA}"/>
                  </a:ext>
                </a:extLst>
              </p:cNvPr>
              <p:cNvPicPr/>
              <p:nvPr/>
            </p:nvPicPr>
            <p:blipFill>
              <a:blip r:embed="rId57"/>
              <a:stretch>
                <a:fillRect/>
              </a:stretch>
            </p:blipFill>
            <p:spPr>
              <a:xfrm>
                <a:off x="2859284" y="5060422"/>
                <a:ext cx="177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Freihand 46">
                <a:extLst>
                  <a:ext uri="{FF2B5EF4-FFF2-40B4-BE49-F238E27FC236}">
                    <a16:creationId xmlns:a16="http://schemas.microsoft.com/office/drawing/2014/main" id="{7E99A86D-A486-CD16-D316-288E313ED42A}"/>
                  </a:ext>
                </a:extLst>
              </p14:cNvPr>
              <p14:cNvContentPartPr/>
              <p14:nvPr/>
            </p14:nvContentPartPr>
            <p14:xfrm>
              <a:off x="2862884" y="5114422"/>
              <a:ext cx="170640" cy="23400"/>
            </p14:xfrm>
          </p:contentPart>
        </mc:Choice>
        <mc:Fallback>
          <p:pic>
            <p:nvPicPr>
              <p:cNvPr id="47" name="Freihand 46">
                <a:extLst>
                  <a:ext uri="{FF2B5EF4-FFF2-40B4-BE49-F238E27FC236}">
                    <a16:creationId xmlns:a16="http://schemas.microsoft.com/office/drawing/2014/main" id="{7E99A86D-A486-CD16-D316-288E313ED42A}"/>
                  </a:ext>
                </a:extLst>
              </p:cNvPr>
              <p:cNvPicPr/>
              <p:nvPr/>
            </p:nvPicPr>
            <p:blipFill>
              <a:blip r:embed="rId59"/>
              <a:stretch>
                <a:fillRect/>
              </a:stretch>
            </p:blipFill>
            <p:spPr>
              <a:xfrm>
                <a:off x="2854244" y="5105422"/>
                <a:ext cx="188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Freihand 47">
                <a:extLst>
                  <a:ext uri="{FF2B5EF4-FFF2-40B4-BE49-F238E27FC236}">
                    <a16:creationId xmlns:a16="http://schemas.microsoft.com/office/drawing/2014/main" id="{E5C1BD97-04B4-D77B-E30B-CDBF940D9D86}"/>
                  </a:ext>
                </a:extLst>
              </p14:cNvPr>
              <p14:cNvContentPartPr/>
              <p14:nvPr/>
            </p14:nvContentPartPr>
            <p14:xfrm>
              <a:off x="3064124" y="5022982"/>
              <a:ext cx="86400" cy="190440"/>
            </p14:xfrm>
          </p:contentPart>
        </mc:Choice>
        <mc:Fallback>
          <p:pic>
            <p:nvPicPr>
              <p:cNvPr id="48" name="Freihand 47">
                <a:extLst>
                  <a:ext uri="{FF2B5EF4-FFF2-40B4-BE49-F238E27FC236}">
                    <a16:creationId xmlns:a16="http://schemas.microsoft.com/office/drawing/2014/main" id="{E5C1BD97-04B4-D77B-E30B-CDBF940D9D86}"/>
                  </a:ext>
                </a:extLst>
              </p:cNvPr>
              <p:cNvPicPr/>
              <p:nvPr/>
            </p:nvPicPr>
            <p:blipFill>
              <a:blip r:embed="rId61"/>
              <a:stretch>
                <a:fillRect/>
              </a:stretch>
            </p:blipFill>
            <p:spPr>
              <a:xfrm>
                <a:off x="3055484" y="5013982"/>
                <a:ext cx="104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Freihand 48">
                <a:extLst>
                  <a:ext uri="{FF2B5EF4-FFF2-40B4-BE49-F238E27FC236}">
                    <a16:creationId xmlns:a16="http://schemas.microsoft.com/office/drawing/2014/main" id="{DE3CD348-B882-974F-C4FA-D8C0CC7E3CEF}"/>
                  </a:ext>
                </a:extLst>
              </p14:cNvPr>
              <p14:cNvContentPartPr/>
              <p14:nvPr/>
            </p14:nvContentPartPr>
            <p14:xfrm>
              <a:off x="3430964" y="4894822"/>
              <a:ext cx="428040" cy="436320"/>
            </p14:xfrm>
          </p:contentPart>
        </mc:Choice>
        <mc:Fallback>
          <p:pic>
            <p:nvPicPr>
              <p:cNvPr id="49" name="Freihand 48">
                <a:extLst>
                  <a:ext uri="{FF2B5EF4-FFF2-40B4-BE49-F238E27FC236}">
                    <a16:creationId xmlns:a16="http://schemas.microsoft.com/office/drawing/2014/main" id="{DE3CD348-B882-974F-C4FA-D8C0CC7E3CEF}"/>
                  </a:ext>
                </a:extLst>
              </p:cNvPr>
              <p:cNvPicPr/>
              <p:nvPr/>
            </p:nvPicPr>
            <p:blipFill>
              <a:blip r:embed="rId63"/>
              <a:stretch>
                <a:fillRect/>
              </a:stretch>
            </p:blipFill>
            <p:spPr>
              <a:xfrm>
                <a:off x="3421964" y="4886182"/>
                <a:ext cx="4456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Freihand 49">
                <a:extLst>
                  <a:ext uri="{FF2B5EF4-FFF2-40B4-BE49-F238E27FC236}">
                    <a16:creationId xmlns:a16="http://schemas.microsoft.com/office/drawing/2014/main" id="{F086C0D2-6FD3-0604-146E-C2046BAC9AE1}"/>
                  </a:ext>
                </a:extLst>
              </p14:cNvPr>
              <p14:cNvContentPartPr/>
              <p14:nvPr/>
            </p14:nvContentPartPr>
            <p14:xfrm>
              <a:off x="3721484" y="4854142"/>
              <a:ext cx="24480" cy="5040"/>
            </p14:xfrm>
          </p:contentPart>
        </mc:Choice>
        <mc:Fallback>
          <p:pic>
            <p:nvPicPr>
              <p:cNvPr id="50" name="Freihand 49">
                <a:extLst>
                  <a:ext uri="{FF2B5EF4-FFF2-40B4-BE49-F238E27FC236}">
                    <a16:creationId xmlns:a16="http://schemas.microsoft.com/office/drawing/2014/main" id="{F086C0D2-6FD3-0604-146E-C2046BAC9AE1}"/>
                  </a:ext>
                </a:extLst>
              </p:cNvPr>
              <p:cNvPicPr/>
              <p:nvPr/>
            </p:nvPicPr>
            <p:blipFill>
              <a:blip r:embed="rId65"/>
              <a:stretch>
                <a:fillRect/>
              </a:stretch>
            </p:blipFill>
            <p:spPr>
              <a:xfrm>
                <a:off x="3712844" y="4845502"/>
                <a:ext cx="4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Freihand 50">
                <a:extLst>
                  <a:ext uri="{FF2B5EF4-FFF2-40B4-BE49-F238E27FC236}">
                    <a16:creationId xmlns:a16="http://schemas.microsoft.com/office/drawing/2014/main" id="{5597293A-D2FA-2DA3-9DB5-DC19FABAF60B}"/>
                  </a:ext>
                </a:extLst>
              </p14:cNvPr>
              <p14:cNvContentPartPr/>
              <p14:nvPr/>
            </p14:nvContentPartPr>
            <p14:xfrm>
              <a:off x="4039724" y="4947022"/>
              <a:ext cx="87480" cy="110160"/>
            </p14:xfrm>
          </p:contentPart>
        </mc:Choice>
        <mc:Fallback>
          <p:pic>
            <p:nvPicPr>
              <p:cNvPr id="51" name="Freihand 50">
                <a:extLst>
                  <a:ext uri="{FF2B5EF4-FFF2-40B4-BE49-F238E27FC236}">
                    <a16:creationId xmlns:a16="http://schemas.microsoft.com/office/drawing/2014/main" id="{5597293A-D2FA-2DA3-9DB5-DC19FABAF60B}"/>
                  </a:ext>
                </a:extLst>
              </p:cNvPr>
              <p:cNvPicPr/>
              <p:nvPr/>
            </p:nvPicPr>
            <p:blipFill>
              <a:blip r:embed="rId67"/>
              <a:stretch>
                <a:fillRect/>
              </a:stretch>
            </p:blipFill>
            <p:spPr>
              <a:xfrm>
                <a:off x="4030724" y="4938382"/>
                <a:ext cx="105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Freihand 51">
                <a:extLst>
                  <a:ext uri="{FF2B5EF4-FFF2-40B4-BE49-F238E27FC236}">
                    <a16:creationId xmlns:a16="http://schemas.microsoft.com/office/drawing/2014/main" id="{0630E02E-6F37-E960-2E06-8D00C0B5D1E1}"/>
                  </a:ext>
                </a:extLst>
              </p14:cNvPr>
              <p14:cNvContentPartPr/>
              <p14:nvPr/>
            </p14:nvContentPartPr>
            <p14:xfrm>
              <a:off x="4170044" y="4916062"/>
              <a:ext cx="83520" cy="170640"/>
            </p14:xfrm>
          </p:contentPart>
        </mc:Choice>
        <mc:Fallback>
          <p:pic>
            <p:nvPicPr>
              <p:cNvPr id="52" name="Freihand 51">
                <a:extLst>
                  <a:ext uri="{FF2B5EF4-FFF2-40B4-BE49-F238E27FC236}">
                    <a16:creationId xmlns:a16="http://schemas.microsoft.com/office/drawing/2014/main" id="{0630E02E-6F37-E960-2E06-8D00C0B5D1E1}"/>
                  </a:ext>
                </a:extLst>
              </p:cNvPr>
              <p:cNvPicPr/>
              <p:nvPr/>
            </p:nvPicPr>
            <p:blipFill>
              <a:blip r:embed="rId69"/>
              <a:stretch>
                <a:fillRect/>
              </a:stretch>
            </p:blipFill>
            <p:spPr>
              <a:xfrm>
                <a:off x="4161044" y="4907422"/>
                <a:ext cx="101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Freihand 52">
                <a:extLst>
                  <a:ext uri="{FF2B5EF4-FFF2-40B4-BE49-F238E27FC236}">
                    <a16:creationId xmlns:a16="http://schemas.microsoft.com/office/drawing/2014/main" id="{502DC50B-B3EF-33EA-1933-EBC3274DBEE4}"/>
                  </a:ext>
                </a:extLst>
              </p14:cNvPr>
              <p14:cNvContentPartPr/>
              <p14:nvPr/>
            </p14:nvContentPartPr>
            <p14:xfrm>
              <a:off x="4456244" y="4900222"/>
              <a:ext cx="393480" cy="136080"/>
            </p14:xfrm>
          </p:contentPart>
        </mc:Choice>
        <mc:Fallback>
          <p:pic>
            <p:nvPicPr>
              <p:cNvPr id="53" name="Freihand 52">
                <a:extLst>
                  <a:ext uri="{FF2B5EF4-FFF2-40B4-BE49-F238E27FC236}">
                    <a16:creationId xmlns:a16="http://schemas.microsoft.com/office/drawing/2014/main" id="{502DC50B-B3EF-33EA-1933-EBC3274DBEE4}"/>
                  </a:ext>
                </a:extLst>
              </p:cNvPr>
              <p:cNvPicPr/>
              <p:nvPr/>
            </p:nvPicPr>
            <p:blipFill>
              <a:blip r:embed="rId71"/>
              <a:stretch>
                <a:fillRect/>
              </a:stretch>
            </p:blipFill>
            <p:spPr>
              <a:xfrm>
                <a:off x="4447604" y="4891222"/>
                <a:ext cx="411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18C1DB27-1883-323F-BCAC-33074241B839}"/>
                  </a:ext>
                </a:extLst>
              </p14:cNvPr>
              <p14:cNvContentPartPr/>
              <p14:nvPr/>
            </p14:nvContentPartPr>
            <p14:xfrm>
              <a:off x="5086964" y="4854142"/>
              <a:ext cx="473400" cy="147960"/>
            </p14:xfrm>
          </p:contentPart>
        </mc:Choice>
        <mc:Fallback>
          <p:pic>
            <p:nvPicPr>
              <p:cNvPr id="54" name="Freihand 53">
                <a:extLst>
                  <a:ext uri="{FF2B5EF4-FFF2-40B4-BE49-F238E27FC236}">
                    <a16:creationId xmlns:a16="http://schemas.microsoft.com/office/drawing/2014/main" id="{18C1DB27-1883-323F-BCAC-33074241B839}"/>
                  </a:ext>
                </a:extLst>
              </p:cNvPr>
              <p:cNvPicPr/>
              <p:nvPr/>
            </p:nvPicPr>
            <p:blipFill>
              <a:blip r:embed="rId73"/>
              <a:stretch>
                <a:fillRect/>
              </a:stretch>
            </p:blipFill>
            <p:spPr>
              <a:xfrm>
                <a:off x="5077964" y="4845502"/>
                <a:ext cx="491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Freihand 54">
                <a:extLst>
                  <a:ext uri="{FF2B5EF4-FFF2-40B4-BE49-F238E27FC236}">
                    <a16:creationId xmlns:a16="http://schemas.microsoft.com/office/drawing/2014/main" id="{9EF5BA65-6B8B-0FB9-4F72-621AFEEB7923}"/>
                  </a:ext>
                </a:extLst>
              </p14:cNvPr>
              <p14:cNvContentPartPr/>
              <p14:nvPr/>
            </p14:nvContentPartPr>
            <p14:xfrm>
              <a:off x="5526524" y="4724542"/>
              <a:ext cx="16920" cy="25200"/>
            </p14:xfrm>
          </p:contentPart>
        </mc:Choice>
        <mc:Fallback>
          <p:pic>
            <p:nvPicPr>
              <p:cNvPr id="55" name="Freihand 54">
                <a:extLst>
                  <a:ext uri="{FF2B5EF4-FFF2-40B4-BE49-F238E27FC236}">
                    <a16:creationId xmlns:a16="http://schemas.microsoft.com/office/drawing/2014/main" id="{9EF5BA65-6B8B-0FB9-4F72-621AFEEB7923}"/>
                  </a:ext>
                </a:extLst>
              </p:cNvPr>
              <p:cNvPicPr/>
              <p:nvPr/>
            </p:nvPicPr>
            <p:blipFill>
              <a:blip r:embed="rId75"/>
              <a:stretch>
                <a:fillRect/>
              </a:stretch>
            </p:blipFill>
            <p:spPr>
              <a:xfrm>
                <a:off x="5517524" y="4715902"/>
                <a:ext cx="34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95538AC8-D773-1DB8-4529-B3D7BD623AA8}"/>
                  </a:ext>
                </a:extLst>
              </p14:cNvPr>
              <p14:cNvContentPartPr/>
              <p14:nvPr/>
            </p14:nvContentPartPr>
            <p14:xfrm>
              <a:off x="5779604" y="4745062"/>
              <a:ext cx="253440" cy="208800"/>
            </p14:xfrm>
          </p:contentPart>
        </mc:Choice>
        <mc:Fallback>
          <p:pic>
            <p:nvPicPr>
              <p:cNvPr id="56" name="Freihand 55">
                <a:extLst>
                  <a:ext uri="{FF2B5EF4-FFF2-40B4-BE49-F238E27FC236}">
                    <a16:creationId xmlns:a16="http://schemas.microsoft.com/office/drawing/2014/main" id="{95538AC8-D773-1DB8-4529-B3D7BD623AA8}"/>
                  </a:ext>
                </a:extLst>
              </p:cNvPr>
              <p:cNvPicPr/>
              <p:nvPr/>
            </p:nvPicPr>
            <p:blipFill>
              <a:blip r:embed="rId77"/>
              <a:stretch>
                <a:fillRect/>
              </a:stretch>
            </p:blipFill>
            <p:spPr>
              <a:xfrm>
                <a:off x="5770964" y="4736422"/>
                <a:ext cx="271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5CBABC84-A283-2503-1022-6A4511B06855}"/>
                  </a:ext>
                </a:extLst>
              </p14:cNvPr>
              <p14:cNvContentPartPr/>
              <p14:nvPr/>
            </p14:nvContentPartPr>
            <p14:xfrm>
              <a:off x="6096764" y="4715902"/>
              <a:ext cx="370800" cy="198720"/>
            </p14:xfrm>
          </p:contentPart>
        </mc:Choice>
        <mc:Fallback>
          <p:pic>
            <p:nvPicPr>
              <p:cNvPr id="57" name="Freihand 56">
                <a:extLst>
                  <a:ext uri="{FF2B5EF4-FFF2-40B4-BE49-F238E27FC236}">
                    <a16:creationId xmlns:a16="http://schemas.microsoft.com/office/drawing/2014/main" id="{5CBABC84-A283-2503-1022-6A4511B06855}"/>
                  </a:ext>
                </a:extLst>
              </p:cNvPr>
              <p:cNvPicPr/>
              <p:nvPr/>
            </p:nvPicPr>
            <p:blipFill>
              <a:blip r:embed="rId79"/>
              <a:stretch>
                <a:fillRect/>
              </a:stretch>
            </p:blipFill>
            <p:spPr>
              <a:xfrm>
                <a:off x="6087764" y="4707262"/>
                <a:ext cx="388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Freihand 57">
                <a:extLst>
                  <a:ext uri="{FF2B5EF4-FFF2-40B4-BE49-F238E27FC236}">
                    <a16:creationId xmlns:a16="http://schemas.microsoft.com/office/drawing/2014/main" id="{F281A754-BE32-835E-AD69-A40BF5AAF14C}"/>
                  </a:ext>
                </a:extLst>
              </p14:cNvPr>
              <p14:cNvContentPartPr/>
              <p14:nvPr/>
            </p14:nvContentPartPr>
            <p14:xfrm>
              <a:off x="6526964" y="4648942"/>
              <a:ext cx="655560" cy="226080"/>
            </p14:xfrm>
          </p:contentPart>
        </mc:Choice>
        <mc:Fallback>
          <p:pic>
            <p:nvPicPr>
              <p:cNvPr id="58" name="Freihand 57">
                <a:extLst>
                  <a:ext uri="{FF2B5EF4-FFF2-40B4-BE49-F238E27FC236}">
                    <a16:creationId xmlns:a16="http://schemas.microsoft.com/office/drawing/2014/main" id="{F281A754-BE32-835E-AD69-A40BF5AAF14C}"/>
                  </a:ext>
                </a:extLst>
              </p:cNvPr>
              <p:cNvPicPr/>
              <p:nvPr/>
            </p:nvPicPr>
            <p:blipFill>
              <a:blip r:embed="rId81"/>
              <a:stretch>
                <a:fillRect/>
              </a:stretch>
            </p:blipFill>
            <p:spPr>
              <a:xfrm>
                <a:off x="6518324" y="4639942"/>
                <a:ext cx="6732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Freihand 58">
                <a:extLst>
                  <a:ext uri="{FF2B5EF4-FFF2-40B4-BE49-F238E27FC236}">
                    <a16:creationId xmlns:a16="http://schemas.microsoft.com/office/drawing/2014/main" id="{87E976D9-B14C-C575-E469-365AB671F1CB}"/>
                  </a:ext>
                </a:extLst>
              </p14:cNvPr>
              <p14:cNvContentPartPr/>
              <p14:nvPr/>
            </p14:nvContentPartPr>
            <p14:xfrm>
              <a:off x="7067324" y="4570822"/>
              <a:ext cx="5400" cy="1800"/>
            </p14:xfrm>
          </p:contentPart>
        </mc:Choice>
        <mc:Fallback>
          <p:pic>
            <p:nvPicPr>
              <p:cNvPr id="59" name="Freihand 58">
                <a:extLst>
                  <a:ext uri="{FF2B5EF4-FFF2-40B4-BE49-F238E27FC236}">
                    <a16:creationId xmlns:a16="http://schemas.microsoft.com/office/drawing/2014/main" id="{87E976D9-B14C-C575-E469-365AB671F1CB}"/>
                  </a:ext>
                </a:extLst>
              </p:cNvPr>
              <p:cNvPicPr/>
              <p:nvPr/>
            </p:nvPicPr>
            <p:blipFill>
              <a:blip r:embed="rId49"/>
              <a:stretch>
                <a:fillRect/>
              </a:stretch>
            </p:blipFill>
            <p:spPr>
              <a:xfrm>
                <a:off x="7058324" y="4562182"/>
                <a:ext cx="23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DB4B8D72-A53B-8271-75A9-4BCE05AF9767}"/>
                  </a:ext>
                </a:extLst>
              </p14:cNvPr>
              <p14:cNvContentPartPr/>
              <p14:nvPr/>
            </p14:nvContentPartPr>
            <p14:xfrm>
              <a:off x="7237604" y="4862062"/>
              <a:ext cx="7920" cy="83520"/>
            </p14:xfrm>
          </p:contentPart>
        </mc:Choice>
        <mc:Fallback>
          <p:pic>
            <p:nvPicPr>
              <p:cNvPr id="61" name="Freihand 60">
                <a:extLst>
                  <a:ext uri="{FF2B5EF4-FFF2-40B4-BE49-F238E27FC236}">
                    <a16:creationId xmlns:a16="http://schemas.microsoft.com/office/drawing/2014/main" id="{DB4B8D72-A53B-8271-75A9-4BCE05AF9767}"/>
                  </a:ext>
                </a:extLst>
              </p:cNvPr>
              <p:cNvPicPr/>
              <p:nvPr/>
            </p:nvPicPr>
            <p:blipFill>
              <a:blip r:embed="rId84"/>
              <a:stretch>
                <a:fillRect/>
              </a:stretch>
            </p:blipFill>
            <p:spPr>
              <a:xfrm>
                <a:off x="7228604" y="4853062"/>
                <a:ext cx="25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338AD8AA-785B-72B6-3749-11F847A378C1}"/>
                  </a:ext>
                </a:extLst>
              </p14:cNvPr>
              <p14:cNvContentPartPr/>
              <p14:nvPr/>
            </p14:nvContentPartPr>
            <p14:xfrm>
              <a:off x="3487844" y="5382622"/>
              <a:ext cx="107640" cy="111960"/>
            </p14:xfrm>
          </p:contentPart>
        </mc:Choice>
        <mc:Fallback>
          <p:pic>
            <p:nvPicPr>
              <p:cNvPr id="63" name="Freihand 62">
                <a:extLst>
                  <a:ext uri="{FF2B5EF4-FFF2-40B4-BE49-F238E27FC236}">
                    <a16:creationId xmlns:a16="http://schemas.microsoft.com/office/drawing/2014/main" id="{338AD8AA-785B-72B6-3749-11F847A378C1}"/>
                  </a:ext>
                </a:extLst>
              </p:cNvPr>
              <p:cNvPicPr/>
              <p:nvPr/>
            </p:nvPicPr>
            <p:blipFill>
              <a:blip r:embed="rId86"/>
              <a:stretch>
                <a:fillRect/>
              </a:stretch>
            </p:blipFill>
            <p:spPr>
              <a:xfrm>
                <a:off x="3479204" y="5373622"/>
                <a:ext cx="125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72EBED0D-BCA9-7A63-2ED5-B9CD7B844764}"/>
                  </a:ext>
                </a:extLst>
              </p14:cNvPr>
              <p14:cNvContentPartPr/>
              <p14:nvPr/>
            </p14:nvContentPartPr>
            <p14:xfrm>
              <a:off x="3642284" y="5361382"/>
              <a:ext cx="327240" cy="92160"/>
            </p14:xfrm>
          </p:contentPart>
        </mc:Choice>
        <mc:Fallback>
          <p:pic>
            <p:nvPicPr>
              <p:cNvPr id="64" name="Freihand 63">
                <a:extLst>
                  <a:ext uri="{FF2B5EF4-FFF2-40B4-BE49-F238E27FC236}">
                    <a16:creationId xmlns:a16="http://schemas.microsoft.com/office/drawing/2014/main" id="{72EBED0D-BCA9-7A63-2ED5-B9CD7B844764}"/>
                  </a:ext>
                </a:extLst>
              </p:cNvPr>
              <p:cNvPicPr/>
              <p:nvPr/>
            </p:nvPicPr>
            <p:blipFill>
              <a:blip r:embed="rId88"/>
              <a:stretch>
                <a:fillRect/>
              </a:stretch>
            </p:blipFill>
            <p:spPr>
              <a:xfrm>
                <a:off x="3633284" y="5352742"/>
                <a:ext cx="344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Freihand 64">
                <a:extLst>
                  <a:ext uri="{FF2B5EF4-FFF2-40B4-BE49-F238E27FC236}">
                    <a16:creationId xmlns:a16="http://schemas.microsoft.com/office/drawing/2014/main" id="{AA1B0189-B0C3-E7D4-2B0F-51B47EF93ECC}"/>
                  </a:ext>
                </a:extLst>
              </p14:cNvPr>
              <p14:cNvContentPartPr/>
              <p14:nvPr/>
            </p14:nvContentPartPr>
            <p14:xfrm>
              <a:off x="4037924" y="5258062"/>
              <a:ext cx="152640" cy="198720"/>
            </p14:xfrm>
          </p:contentPart>
        </mc:Choice>
        <mc:Fallback>
          <p:pic>
            <p:nvPicPr>
              <p:cNvPr id="65" name="Freihand 64">
                <a:extLst>
                  <a:ext uri="{FF2B5EF4-FFF2-40B4-BE49-F238E27FC236}">
                    <a16:creationId xmlns:a16="http://schemas.microsoft.com/office/drawing/2014/main" id="{AA1B0189-B0C3-E7D4-2B0F-51B47EF93ECC}"/>
                  </a:ext>
                </a:extLst>
              </p:cNvPr>
              <p:cNvPicPr/>
              <p:nvPr/>
            </p:nvPicPr>
            <p:blipFill>
              <a:blip r:embed="rId90"/>
              <a:stretch>
                <a:fillRect/>
              </a:stretch>
            </p:blipFill>
            <p:spPr>
              <a:xfrm>
                <a:off x="4028924" y="5249422"/>
                <a:ext cx="170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6" name="Freihand 65">
                <a:extLst>
                  <a:ext uri="{FF2B5EF4-FFF2-40B4-BE49-F238E27FC236}">
                    <a16:creationId xmlns:a16="http://schemas.microsoft.com/office/drawing/2014/main" id="{17CA47A6-E4D6-1307-AB72-E6D307F76939}"/>
                  </a:ext>
                </a:extLst>
              </p14:cNvPr>
              <p14:cNvContentPartPr/>
              <p14:nvPr/>
            </p14:nvContentPartPr>
            <p14:xfrm>
              <a:off x="4165724" y="5236102"/>
              <a:ext cx="23400" cy="24480"/>
            </p14:xfrm>
          </p:contentPart>
        </mc:Choice>
        <mc:Fallback>
          <p:pic>
            <p:nvPicPr>
              <p:cNvPr id="66" name="Freihand 65">
                <a:extLst>
                  <a:ext uri="{FF2B5EF4-FFF2-40B4-BE49-F238E27FC236}">
                    <a16:creationId xmlns:a16="http://schemas.microsoft.com/office/drawing/2014/main" id="{17CA47A6-E4D6-1307-AB72-E6D307F76939}"/>
                  </a:ext>
                </a:extLst>
              </p:cNvPr>
              <p:cNvPicPr/>
              <p:nvPr/>
            </p:nvPicPr>
            <p:blipFill>
              <a:blip r:embed="rId92"/>
              <a:stretch>
                <a:fillRect/>
              </a:stretch>
            </p:blipFill>
            <p:spPr>
              <a:xfrm>
                <a:off x="4157084" y="5227102"/>
                <a:ext cx="41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066EC5CE-FC49-915B-2177-5CFA4254874C}"/>
                  </a:ext>
                </a:extLst>
              </p14:cNvPr>
              <p14:cNvContentPartPr/>
              <p14:nvPr/>
            </p14:nvContentPartPr>
            <p14:xfrm>
              <a:off x="4242764" y="5229262"/>
              <a:ext cx="136080" cy="194040"/>
            </p14:xfrm>
          </p:contentPart>
        </mc:Choice>
        <mc:Fallback>
          <p:pic>
            <p:nvPicPr>
              <p:cNvPr id="67" name="Freihand 66">
                <a:extLst>
                  <a:ext uri="{FF2B5EF4-FFF2-40B4-BE49-F238E27FC236}">
                    <a16:creationId xmlns:a16="http://schemas.microsoft.com/office/drawing/2014/main" id="{066EC5CE-FC49-915B-2177-5CFA4254874C}"/>
                  </a:ext>
                </a:extLst>
              </p:cNvPr>
              <p:cNvPicPr/>
              <p:nvPr/>
            </p:nvPicPr>
            <p:blipFill>
              <a:blip r:embed="rId94"/>
              <a:stretch>
                <a:fillRect/>
              </a:stretch>
            </p:blipFill>
            <p:spPr>
              <a:xfrm>
                <a:off x="4233764" y="5220622"/>
                <a:ext cx="153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5EB81E6D-5A7D-C43C-4649-C56F1DD76F6F}"/>
                  </a:ext>
                </a:extLst>
              </p14:cNvPr>
              <p14:cNvContentPartPr/>
              <p14:nvPr/>
            </p14:nvContentPartPr>
            <p14:xfrm>
              <a:off x="3778004" y="5229262"/>
              <a:ext cx="83880" cy="20880"/>
            </p14:xfrm>
          </p:contentPart>
        </mc:Choice>
        <mc:Fallback>
          <p:pic>
            <p:nvPicPr>
              <p:cNvPr id="68" name="Freihand 67">
                <a:extLst>
                  <a:ext uri="{FF2B5EF4-FFF2-40B4-BE49-F238E27FC236}">
                    <a16:creationId xmlns:a16="http://schemas.microsoft.com/office/drawing/2014/main" id="{5EB81E6D-5A7D-C43C-4649-C56F1DD76F6F}"/>
                  </a:ext>
                </a:extLst>
              </p:cNvPr>
              <p:cNvPicPr/>
              <p:nvPr/>
            </p:nvPicPr>
            <p:blipFill>
              <a:blip r:embed="rId96"/>
              <a:stretch>
                <a:fillRect/>
              </a:stretch>
            </p:blipFill>
            <p:spPr>
              <a:xfrm>
                <a:off x="3769004" y="5220622"/>
                <a:ext cx="101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F70B0FC0-C07D-0624-F8C0-4649ACC52CAD}"/>
                  </a:ext>
                </a:extLst>
              </p14:cNvPr>
              <p14:cNvContentPartPr/>
              <p14:nvPr/>
            </p14:nvContentPartPr>
            <p14:xfrm>
              <a:off x="4621844" y="5199382"/>
              <a:ext cx="208440" cy="183600"/>
            </p14:xfrm>
          </p:contentPart>
        </mc:Choice>
        <mc:Fallback>
          <p:pic>
            <p:nvPicPr>
              <p:cNvPr id="69" name="Freihand 68">
                <a:extLst>
                  <a:ext uri="{FF2B5EF4-FFF2-40B4-BE49-F238E27FC236}">
                    <a16:creationId xmlns:a16="http://schemas.microsoft.com/office/drawing/2014/main" id="{F70B0FC0-C07D-0624-F8C0-4649ACC52CAD}"/>
                  </a:ext>
                </a:extLst>
              </p:cNvPr>
              <p:cNvPicPr/>
              <p:nvPr/>
            </p:nvPicPr>
            <p:blipFill>
              <a:blip r:embed="rId98"/>
              <a:stretch>
                <a:fillRect/>
              </a:stretch>
            </p:blipFill>
            <p:spPr>
              <a:xfrm>
                <a:off x="4612844" y="5190742"/>
                <a:ext cx="226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28589CF5-2C1E-87B1-05EA-E02993B3C2CE}"/>
                  </a:ext>
                </a:extLst>
              </p14:cNvPr>
              <p14:cNvContentPartPr/>
              <p14:nvPr/>
            </p14:nvContentPartPr>
            <p14:xfrm>
              <a:off x="4856564" y="5160142"/>
              <a:ext cx="225000" cy="203760"/>
            </p14:xfrm>
          </p:contentPart>
        </mc:Choice>
        <mc:Fallback>
          <p:pic>
            <p:nvPicPr>
              <p:cNvPr id="70" name="Freihand 69">
                <a:extLst>
                  <a:ext uri="{FF2B5EF4-FFF2-40B4-BE49-F238E27FC236}">
                    <a16:creationId xmlns:a16="http://schemas.microsoft.com/office/drawing/2014/main" id="{28589CF5-2C1E-87B1-05EA-E02993B3C2CE}"/>
                  </a:ext>
                </a:extLst>
              </p:cNvPr>
              <p:cNvPicPr/>
              <p:nvPr/>
            </p:nvPicPr>
            <p:blipFill>
              <a:blip r:embed="rId100"/>
              <a:stretch>
                <a:fillRect/>
              </a:stretch>
            </p:blipFill>
            <p:spPr>
              <a:xfrm>
                <a:off x="4847924" y="5151142"/>
                <a:ext cx="242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520ADC1A-739F-E439-D9E1-4DE48E2CA621}"/>
                  </a:ext>
                </a:extLst>
              </p14:cNvPr>
              <p14:cNvContentPartPr/>
              <p14:nvPr/>
            </p14:nvContentPartPr>
            <p14:xfrm>
              <a:off x="5282084" y="5159782"/>
              <a:ext cx="147240" cy="199080"/>
            </p14:xfrm>
          </p:contentPart>
        </mc:Choice>
        <mc:Fallback>
          <p:pic>
            <p:nvPicPr>
              <p:cNvPr id="71" name="Freihand 70">
                <a:extLst>
                  <a:ext uri="{FF2B5EF4-FFF2-40B4-BE49-F238E27FC236}">
                    <a16:creationId xmlns:a16="http://schemas.microsoft.com/office/drawing/2014/main" id="{520ADC1A-739F-E439-D9E1-4DE48E2CA621}"/>
                  </a:ext>
                </a:extLst>
              </p:cNvPr>
              <p:cNvPicPr/>
              <p:nvPr/>
            </p:nvPicPr>
            <p:blipFill>
              <a:blip r:embed="rId102"/>
              <a:stretch>
                <a:fillRect/>
              </a:stretch>
            </p:blipFill>
            <p:spPr>
              <a:xfrm>
                <a:off x="5273084" y="5150782"/>
                <a:ext cx="164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F4FC4033-ADB7-0239-3029-52D3BC0A3C6E}"/>
                  </a:ext>
                </a:extLst>
              </p14:cNvPr>
              <p14:cNvContentPartPr/>
              <p14:nvPr/>
            </p14:nvContentPartPr>
            <p14:xfrm>
              <a:off x="5625164" y="5205502"/>
              <a:ext cx="99720" cy="130320"/>
            </p14:xfrm>
          </p:contentPart>
        </mc:Choice>
        <mc:Fallback>
          <p:pic>
            <p:nvPicPr>
              <p:cNvPr id="72" name="Freihand 71">
                <a:extLst>
                  <a:ext uri="{FF2B5EF4-FFF2-40B4-BE49-F238E27FC236}">
                    <a16:creationId xmlns:a16="http://schemas.microsoft.com/office/drawing/2014/main" id="{F4FC4033-ADB7-0239-3029-52D3BC0A3C6E}"/>
                  </a:ext>
                </a:extLst>
              </p:cNvPr>
              <p:cNvPicPr/>
              <p:nvPr/>
            </p:nvPicPr>
            <p:blipFill>
              <a:blip r:embed="rId104"/>
              <a:stretch>
                <a:fillRect/>
              </a:stretch>
            </p:blipFill>
            <p:spPr>
              <a:xfrm>
                <a:off x="5616164" y="5196862"/>
                <a:ext cx="117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34C47F51-BC60-D0D3-0B6C-DB842FEB1158}"/>
                  </a:ext>
                </a:extLst>
              </p14:cNvPr>
              <p14:cNvContentPartPr/>
              <p14:nvPr/>
            </p14:nvContentPartPr>
            <p14:xfrm>
              <a:off x="5804804" y="5132782"/>
              <a:ext cx="252360" cy="142560"/>
            </p14:xfrm>
          </p:contentPart>
        </mc:Choice>
        <mc:Fallback>
          <p:pic>
            <p:nvPicPr>
              <p:cNvPr id="73" name="Freihand 72">
                <a:extLst>
                  <a:ext uri="{FF2B5EF4-FFF2-40B4-BE49-F238E27FC236}">
                    <a16:creationId xmlns:a16="http://schemas.microsoft.com/office/drawing/2014/main" id="{34C47F51-BC60-D0D3-0B6C-DB842FEB1158}"/>
                  </a:ext>
                </a:extLst>
              </p:cNvPr>
              <p:cNvPicPr/>
              <p:nvPr/>
            </p:nvPicPr>
            <p:blipFill>
              <a:blip r:embed="rId106"/>
              <a:stretch>
                <a:fillRect/>
              </a:stretch>
            </p:blipFill>
            <p:spPr>
              <a:xfrm>
                <a:off x="5795804" y="5124142"/>
                <a:ext cx="270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755AD8E9-D623-A077-5B08-116C6CAE590D}"/>
                  </a:ext>
                </a:extLst>
              </p14:cNvPr>
              <p14:cNvContentPartPr/>
              <p14:nvPr/>
            </p14:nvContentPartPr>
            <p14:xfrm>
              <a:off x="6386204" y="5087782"/>
              <a:ext cx="172080" cy="176760"/>
            </p14:xfrm>
          </p:contentPart>
        </mc:Choice>
        <mc:Fallback>
          <p:pic>
            <p:nvPicPr>
              <p:cNvPr id="74" name="Freihand 73">
                <a:extLst>
                  <a:ext uri="{FF2B5EF4-FFF2-40B4-BE49-F238E27FC236}">
                    <a16:creationId xmlns:a16="http://schemas.microsoft.com/office/drawing/2014/main" id="{755AD8E9-D623-A077-5B08-116C6CAE590D}"/>
                  </a:ext>
                </a:extLst>
              </p:cNvPr>
              <p:cNvPicPr/>
              <p:nvPr/>
            </p:nvPicPr>
            <p:blipFill>
              <a:blip r:embed="rId108"/>
              <a:stretch>
                <a:fillRect/>
              </a:stretch>
            </p:blipFill>
            <p:spPr>
              <a:xfrm>
                <a:off x="6377564" y="5078782"/>
                <a:ext cx="189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814A8FF9-E60E-94FF-C63A-6164E9263A46}"/>
                  </a:ext>
                </a:extLst>
              </p14:cNvPr>
              <p14:cNvContentPartPr/>
              <p14:nvPr/>
            </p14:nvContentPartPr>
            <p14:xfrm>
              <a:off x="6606524" y="5038462"/>
              <a:ext cx="231840" cy="225720"/>
            </p14:xfrm>
          </p:contentPart>
        </mc:Choice>
        <mc:Fallback>
          <p:pic>
            <p:nvPicPr>
              <p:cNvPr id="75" name="Freihand 74">
                <a:extLst>
                  <a:ext uri="{FF2B5EF4-FFF2-40B4-BE49-F238E27FC236}">
                    <a16:creationId xmlns:a16="http://schemas.microsoft.com/office/drawing/2014/main" id="{814A8FF9-E60E-94FF-C63A-6164E9263A46}"/>
                  </a:ext>
                </a:extLst>
              </p:cNvPr>
              <p:cNvPicPr/>
              <p:nvPr/>
            </p:nvPicPr>
            <p:blipFill>
              <a:blip r:embed="rId110"/>
              <a:stretch>
                <a:fillRect/>
              </a:stretch>
            </p:blipFill>
            <p:spPr>
              <a:xfrm>
                <a:off x="6597884" y="5029462"/>
                <a:ext cx="249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6" name="Freihand 75">
                <a:extLst>
                  <a:ext uri="{FF2B5EF4-FFF2-40B4-BE49-F238E27FC236}">
                    <a16:creationId xmlns:a16="http://schemas.microsoft.com/office/drawing/2014/main" id="{048EA33E-20EC-591D-8ECD-DC6C3EF74F7A}"/>
                  </a:ext>
                </a:extLst>
              </p14:cNvPr>
              <p14:cNvContentPartPr/>
              <p14:nvPr/>
            </p14:nvContentPartPr>
            <p14:xfrm>
              <a:off x="6883364" y="5016862"/>
              <a:ext cx="97920" cy="201240"/>
            </p14:xfrm>
          </p:contentPart>
        </mc:Choice>
        <mc:Fallback>
          <p:pic>
            <p:nvPicPr>
              <p:cNvPr id="76" name="Freihand 75">
                <a:extLst>
                  <a:ext uri="{FF2B5EF4-FFF2-40B4-BE49-F238E27FC236}">
                    <a16:creationId xmlns:a16="http://schemas.microsoft.com/office/drawing/2014/main" id="{048EA33E-20EC-591D-8ECD-DC6C3EF74F7A}"/>
                  </a:ext>
                </a:extLst>
              </p:cNvPr>
              <p:cNvPicPr/>
              <p:nvPr/>
            </p:nvPicPr>
            <p:blipFill>
              <a:blip r:embed="rId112"/>
              <a:stretch>
                <a:fillRect/>
              </a:stretch>
            </p:blipFill>
            <p:spPr>
              <a:xfrm>
                <a:off x="6874364" y="5007862"/>
                <a:ext cx="115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7" name="Freihand 76">
                <a:extLst>
                  <a:ext uri="{FF2B5EF4-FFF2-40B4-BE49-F238E27FC236}">
                    <a16:creationId xmlns:a16="http://schemas.microsoft.com/office/drawing/2014/main" id="{881D3C7B-27D3-C978-36E7-0498B25CD8AC}"/>
                  </a:ext>
                </a:extLst>
              </p14:cNvPr>
              <p14:cNvContentPartPr/>
              <p14:nvPr/>
            </p14:nvContentPartPr>
            <p14:xfrm>
              <a:off x="7203044" y="5104702"/>
              <a:ext cx="272880" cy="135720"/>
            </p14:xfrm>
          </p:contentPart>
        </mc:Choice>
        <mc:Fallback>
          <p:pic>
            <p:nvPicPr>
              <p:cNvPr id="77" name="Freihand 76">
                <a:extLst>
                  <a:ext uri="{FF2B5EF4-FFF2-40B4-BE49-F238E27FC236}">
                    <a16:creationId xmlns:a16="http://schemas.microsoft.com/office/drawing/2014/main" id="{881D3C7B-27D3-C978-36E7-0498B25CD8AC}"/>
                  </a:ext>
                </a:extLst>
              </p:cNvPr>
              <p:cNvPicPr/>
              <p:nvPr/>
            </p:nvPicPr>
            <p:blipFill>
              <a:blip r:embed="rId114"/>
              <a:stretch>
                <a:fillRect/>
              </a:stretch>
            </p:blipFill>
            <p:spPr>
              <a:xfrm>
                <a:off x="7194044" y="5095702"/>
                <a:ext cx="290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D0D3F712-91C5-6F6F-9849-0B12AAF6D658}"/>
                  </a:ext>
                </a:extLst>
              </p14:cNvPr>
              <p14:cNvContentPartPr/>
              <p14:nvPr/>
            </p14:nvContentPartPr>
            <p14:xfrm>
              <a:off x="3542924" y="5667382"/>
              <a:ext cx="122760" cy="198000"/>
            </p14:xfrm>
          </p:contentPart>
        </mc:Choice>
        <mc:Fallback>
          <p:pic>
            <p:nvPicPr>
              <p:cNvPr id="81" name="Freihand 80">
                <a:extLst>
                  <a:ext uri="{FF2B5EF4-FFF2-40B4-BE49-F238E27FC236}">
                    <a16:creationId xmlns:a16="http://schemas.microsoft.com/office/drawing/2014/main" id="{D0D3F712-91C5-6F6F-9849-0B12AAF6D658}"/>
                  </a:ext>
                </a:extLst>
              </p:cNvPr>
              <p:cNvPicPr/>
              <p:nvPr/>
            </p:nvPicPr>
            <p:blipFill>
              <a:blip r:embed="rId116"/>
              <a:stretch>
                <a:fillRect/>
              </a:stretch>
            </p:blipFill>
            <p:spPr>
              <a:xfrm>
                <a:off x="3533924" y="5658382"/>
                <a:ext cx="140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FCA6E1D5-8924-7A5E-4B30-6D10D8FB9B6D}"/>
                  </a:ext>
                </a:extLst>
              </p14:cNvPr>
              <p14:cNvContentPartPr/>
              <p14:nvPr/>
            </p14:nvContentPartPr>
            <p14:xfrm>
              <a:off x="3706724" y="5689702"/>
              <a:ext cx="55080" cy="79560"/>
            </p14:xfrm>
          </p:contentPart>
        </mc:Choice>
        <mc:Fallback>
          <p:pic>
            <p:nvPicPr>
              <p:cNvPr id="82" name="Freihand 81">
                <a:extLst>
                  <a:ext uri="{FF2B5EF4-FFF2-40B4-BE49-F238E27FC236}">
                    <a16:creationId xmlns:a16="http://schemas.microsoft.com/office/drawing/2014/main" id="{FCA6E1D5-8924-7A5E-4B30-6D10D8FB9B6D}"/>
                  </a:ext>
                </a:extLst>
              </p:cNvPr>
              <p:cNvPicPr/>
              <p:nvPr/>
            </p:nvPicPr>
            <p:blipFill>
              <a:blip r:embed="rId118"/>
              <a:stretch>
                <a:fillRect/>
              </a:stretch>
            </p:blipFill>
            <p:spPr>
              <a:xfrm>
                <a:off x="3697724" y="5681062"/>
                <a:ext cx="72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4A3CB611-3746-8197-62BF-4462D6A2ABA1}"/>
                  </a:ext>
                </a:extLst>
              </p14:cNvPr>
              <p14:cNvContentPartPr/>
              <p14:nvPr/>
            </p14:nvContentPartPr>
            <p14:xfrm>
              <a:off x="3782684" y="5649742"/>
              <a:ext cx="90000" cy="112320"/>
            </p14:xfrm>
          </p:contentPart>
        </mc:Choice>
        <mc:Fallback>
          <p:pic>
            <p:nvPicPr>
              <p:cNvPr id="83" name="Freihand 82">
                <a:extLst>
                  <a:ext uri="{FF2B5EF4-FFF2-40B4-BE49-F238E27FC236}">
                    <a16:creationId xmlns:a16="http://schemas.microsoft.com/office/drawing/2014/main" id="{4A3CB611-3746-8197-62BF-4462D6A2ABA1}"/>
                  </a:ext>
                </a:extLst>
              </p:cNvPr>
              <p:cNvPicPr/>
              <p:nvPr/>
            </p:nvPicPr>
            <p:blipFill>
              <a:blip r:embed="rId120"/>
              <a:stretch>
                <a:fillRect/>
              </a:stretch>
            </p:blipFill>
            <p:spPr>
              <a:xfrm>
                <a:off x="3774044" y="5641102"/>
                <a:ext cx="107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1B546F1E-1A7C-CBCE-22F0-1CC3A8F09830}"/>
                  </a:ext>
                </a:extLst>
              </p14:cNvPr>
              <p14:cNvContentPartPr/>
              <p14:nvPr/>
            </p14:nvContentPartPr>
            <p14:xfrm>
              <a:off x="3903284" y="5602222"/>
              <a:ext cx="237960" cy="156600"/>
            </p14:xfrm>
          </p:contentPart>
        </mc:Choice>
        <mc:Fallback>
          <p:pic>
            <p:nvPicPr>
              <p:cNvPr id="84" name="Freihand 83">
                <a:extLst>
                  <a:ext uri="{FF2B5EF4-FFF2-40B4-BE49-F238E27FC236}">
                    <a16:creationId xmlns:a16="http://schemas.microsoft.com/office/drawing/2014/main" id="{1B546F1E-1A7C-CBCE-22F0-1CC3A8F09830}"/>
                  </a:ext>
                </a:extLst>
              </p:cNvPr>
              <p:cNvPicPr/>
              <p:nvPr/>
            </p:nvPicPr>
            <p:blipFill>
              <a:blip r:embed="rId122"/>
              <a:stretch>
                <a:fillRect/>
              </a:stretch>
            </p:blipFill>
            <p:spPr>
              <a:xfrm>
                <a:off x="3894644" y="5593582"/>
                <a:ext cx="255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D65E711E-C0EE-DC6E-8E7E-4C26E7F2DB6F}"/>
                  </a:ext>
                </a:extLst>
              </p14:cNvPr>
              <p14:cNvContentPartPr/>
              <p14:nvPr/>
            </p14:nvContentPartPr>
            <p14:xfrm>
              <a:off x="4188044" y="5644342"/>
              <a:ext cx="114120" cy="122760"/>
            </p14:xfrm>
          </p:contentPart>
        </mc:Choice>
        <mc:Fallback>
          <p:pic>
            <p:nvPicPr>
              <p:cNvPr id="85" name="Freihand 84">
                <a:extLst>
                  <a:ext uri="{FF2B5EF4-FFF2-40B4-BE49-F238E27FC236}">
                    <a16:creationId xmlns:a16="http://schemas.microsoft.com/office/drawing/2014/main" id="{D65E711E-C0EE-DC6E-8E7E-4C26E7F2DB6F}"/>
                  </a:ext>
                </a:extLst>
              </p:cNvPr>
              <p:cNvPicPr/>
              <p:nvPr/>
            </p:nvPicPr>
            <p:blipFill>
              <a:blip r:embed="rId124"/>
              <a:stretch>
                <a:fillRect/>
              </a:stretch>
            </p:blipFill>
            <p:spPr>
              <a:xfrm>
                <a:off x="4179404" y="5635702"/>
                <a:ext cx="131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7CCBE974-BC8C-9C43-EDCC-7062BC2FE260}"/>
                  </a:ext>
                </a:extLst>
              </p14:cNvPr>
              <p14:cNvContentPartPr/>
              <p14:nvPr/>
            </p14:nvContentPartPr>
            <p14:xfrm>
              <a:off x="4206764" y="5640382"/>
              <a:ext cx="147960" cy="97920"/>
            </p14:xfrm>
          </p:contentPart>
        </mc:Choice>
        <mc:Fallback>
          <p:pic>
            <p:nvPicPr>
              <p:cNvPr id="86" name="Freihand 85">
                <a:extLst>
                  <a:ext uri="{FF2B5EF4-FFF2-40B4-BE49-F238E27FC236}">
                    <a16:creationId xmlns:a16="http://schemas.microsoft.com/office/drawing/2014/main" id="{7CCBE974-BC8C-9C43-EDCC-7062BC2FE260}"/>
                  </a:ext>
                </a:extLst>
              </p:cNvPr>
              <p:cNvPicPr/>
              <p:nvPr/>
            </p:nvPicPr>
            <p:blipFill>
              <a:blip r:embed="rId126"/>
              <a:stretch>
                <a:fillRect/>
              </a:stretch>
            </p:blipFill>
            <p:spPr>
              <a:xfrm>
                <a:off x="4197764" y="5631742"/>
                <a:ext cx="165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EF454294-B51F-5B7B-32B8-3327B0482E44}"/>
                  </a:ext>
                </a:extLst>
              </p14:cNvPr>
              <p14:cNvContentPartPr/>
              <p14:nvPr/>
            </p14:nvContentPartPr>
            <p14:xfrm>
              <a:off x="4384604" y="5605822"/>
              <a:ext cx="416520" cy="112320"/>
            </p14:xfrm>
          </p:contentPart>
        </mc:Choice>
        <mc:Fallback>
          <p:pic>
            <p:nvPicPr>
              <p:cNvPr id="87" name="Freihand 86">
                <a:extLst>
                  <a:ext uri="{FF2B5EF4-FFF2-40B4-BE49-F238E27FC236}">
                    <a16:creationId xmlns:a16="http://schemas.microsoft.com/office/drawing/2014/main" id="{EF454294-B51F-5B7B-32B8-3327B0482E44}"/>
                  </a:ext>
                </a:extLst>
              </p:cNvPr>
              <p:cNvPicPr/>
              <p:nvPr/>
            </p:nvPicPr>
            <p:blipFill>
              <a:blip r:embed="rId128"/>
              <a:stretch>
                <a:fillRect/>
              </a:stretch>
            </p:blipFill>
            <p:spPr>
              <a:xfrm>
                <a:off x="4375964" y="5596822"/>
                <a:ext cx="434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54D22E58-0CC8-A73A-2C18-FDDBBDB05E62}"/>
                  </a:ext>
                </a:extLst>
              </p14:cNvPr>
              <p14:cNvContentPartPr/>
              <p14:nvPr/>
            </p14:nvContentPartPr>
            <p14:xfrm>
              <a:off x="4644524" y="5495662"/>
              <a:ext cx="243000" cy="56160"/>
            </p14:xfrm>
          </p:contentPart>
        </mc:Choice>
        <mc:Fallback>
          <p:pic>
            <p:nvPicPr>
              <p:cNvPr id="88" name="Freihand 87">
                <a:extLst>
                  <a:ext uri="{FF2B5EF4-FFF2-40B4-BE49-F238E27FC236}">
                    <a16:creationId xmlns:a16="http://schemas.microsoft.com/office/drawing/2014/main" id="{54D22E58-0CC8-A73A-2C18-FDDBBDB05E62}"/>
                  </a:ext>
                </a:extLst>
              </p:cNvPr>
              <p:cNvPicPr/>
              <p:nvPr/>
            </p:nvPicPr>
            <p:blipFill>
              <a:blip r:embed="rId130"/>
              <a:stretch>
                <a:fillRect/>
              </a:stretch>
            </p:blipFill>
            <p:spPr>
              <a:xfrm>
                <a:off x="4635884" y="5486662"/>
                <a:ext cx="260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F21EE3A5-DDD6-6859-1133-99FE774A4207}"/>
                  </a:ext>
                </a:extLst>
              </p14:cNvPr>
              <p14:cNvContentPartPr/>
              <p14:nvPr/>
            </p14:nvContentPartPr>
            <p14:xfrm>
              <a:off x="4907324" y="5735422"/>
              <a:ext cx="2880" cy="17280"/>
            </p14:xfrm>
          </p:contentPart>
        </mc:Choice>
        <mc:Fallback>
          <p:pic>
            <p:nvPicPr>
              <p:cNvPr id="89" name="Freihand 88">
                <a:extLst>
                  <a:ext uri="{FF2B5EF4-FFF2-40B4-BE49-F238E27FC236}">
                    <a16:creationId xmlns:a16="http://schemas.microsoft.com/office/drawing/2014/main" id="{F21EE3A5-DDD6-6859-1133-99FE774A4207}"/>
                  </a:ext>
                </a:extLst>
              </p:cNvPr>
              <p:cNvPicPr/>
              <p:nvPr/>
            </p:nvPicPr>
            <p:blipFill>
              <a:blip r:embed="rId132"/>
              <a:stretch>
                <a:fillRect/>
              </a:stretch>
            </p:blipFill>
            <p:spPr>
              <a:xfrm>
                <a:off x="4898684" y="5726782"/>
                <a:ext cx="20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B3BA1EAE-369F-1B8C-BDCF-90A9F8193B83}"/>
                  </a:ext>
                </a:extLst>
              </p14:cNvPr>
              <p14:cNvContentPartPr/>
              <p14:nvPr/>
            </p14:nvContentPartPr>
            <p14:xfrm>
              <a:off x="3499724" y="6024862"/>
              <a:ext cx="137160" cy="21600"/>
            </p14:xfrm>
          </p:contentPart>
        </mc:Choice>
        <mc:Fallback>
          <p:pic>
            <p:nvPicPr>
              <p:cNvPr id="91" name="Freihand 90">
                <a:extLst>
                  <a:ext uri="{FF2B5EF4-FFF2-40B4-BE49-F238E27FC236}">
                    <a16:creationId xmlns:a16="http://schemas.microsoft.com/office/drawing/2014/main" id="{B3BA1EAE-369F-1B8C-BDCF-90A9F8193B83}"/>
                  </a:ext>
                </a:extLst>
              </p:cNvPr>
              <p:cNvPicPr/>
              <p:nvPr/>
            </p:nvPicPr>
            <p:blipFill>
              <a:blip r:embed="rId134"/>
              <a:stretch>
                <a:fillRect/>
              </a:stretch>
            </p:blipFill>
            <p:spPr>
              <a:xfrm>
                <a:off x="3491084" y="6016222"/>
                <a:ext cx="154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BBCEF4D3-A199-6F3C-B24E-B73C271AAF53}"/>
                  </a:ext>
                </a:extLst>
              </p14:cNvPr>
              <p14:cNvContentPartPr/>
              <p14:nvPr/>
            </p14:nvContentPartPr>
            <p14:xfrm>
              <a:off x="3515564" y="6068782"/>
              <a:ext cx="158400" cy="14760"/>
            </p14:xfrm>
          </p:contentPart>
        </mc:Choice>
        <mc:Fallback>
          <p:pic>
            <p:nvPicPr>
              <p:cNvPr id="92" name="Freihand 91">
                <a:extLst>
                  <a:ext uri="{FF2B5EF4-FFF2-40B4-BE49-F238E27FC236}">
                    <a16:creationId xmlns:a16="http://schemas.microsoft.com/office/drawing/2014/main" id="{BBCEF4D3-A199-6F3C-B24E-B73C271AAF53}"/>
                  </a:ext>
                </a:extLst>
              </p:cNvPr>
              <p:cNvPicPr/>
              <p:nvPr/>
            </p:nvPicPr>
            <p:blipFill>
              <a:blip r:embed="rId136"/>
              <a:stretch>
                <a:fillRect/>
              </a:stretch>
            </p:blipFill>
            <p:spPr>
              <a:xfrm>
                <a:off x="3506924" y="6060142"/>
                <a:ext cx="176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71311D2C-183E-DE91-63C5-B4FB14887CFA}"/>
                  </a:ext>
                </a:extLst>
              </p14:cNvPr>
              <p14:cNvContentPartPr/>
              <p14:nvPr/>
            </p14:nvContentPartPr>
            <p14:xfrm>
              <a:off x="3700964" y="5958262"/>
              <a:ext cx="62640" cy="196200"/>
            </p14:xfrm>
          </p:contentPart>
        </mc:Choice>
        <mc:Fallback>
          <p:pic>
            <p:nvPicPr>
              <p:cNvPr id="93" name="Freihand 92">
                <a:extLst>
                  <a:ext uri="{FF2B5EF4-FFF2-40B4-BE49-F238E27FC236}">
                    <a16:creationId xmlns:a16="http://schemas.microsoft.com/office/drawing/2014/main" id="{71311D2C-183E-DE91-63C5-B4FB14887CFA}"/>
                  </a:ext>
                </a:extLst>
              </p:cNvPr>
              <p:cNvPicPr/>
              <p:nvPr/>
            </p:nvPicPr>
            <p:blipFill>
              <a:blip r:embed="rId138"/>
              <a:stretch>
                <a:fillRect/>
              </a:stretch>
            </p:blipFill>
            <p:spPr>
              <a:xfrm>
                <a:off x="3692324" y="5949262"/>
                <a:ext cx="802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9FBE6F4B-2EC7-563A-7840-D7D3D3F296F3}"/>
                  </a:ext>
                </a:extLst>
              </p14:cNvPr>
              <p14:cNvContentPartPr/>
              <p14:nvPr/>
            </p14:nvContentPartPr>
            <p14:xfrm>
              <a:off x="3979964" y="5960062"/>
              <a:ext cx="341640" cy="117360"/>
            </p14:xfrm>
          </p:contentPart>
        </mc:Choice>
        <mc:Fallback>
          <p:pic>
            <p:nvPicPr>
              <p:cNvPr id="94" name="Freihand 93">
                <a:extLst>
                  <a:ext uri="{FF2B5EF4-FFF2-40B4-BE49-F238E27FC236}">
                    <a16:creationId xmlns:a16="http://schemas.microsoft.com/office/drawing/2014/main" id="{9FBE6F4B-2EC7-563A-7840-D7D3D3F296F3}"/>
                  </a:ext>
                </a:extLst>
              </p:cNvPr>
              <p:cNvPicPr/>
              <p:nvPr/>
            </p:nvPicPr>
            <p:blipFill>
              <a:blip r:embed="rId140"/>
              <a:stretch>
                <a:fillRect/>
              </a:stretch>
            </p:blipFill>
            <p:spPr>
              <a:xfrm>
                <a:off x="3970964" y="5951422"/>
                <a:ext cx="359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ECFE8ED6-85A9-AD53-CDC6-597839817A33}"/>
                  </a:ext>
                </a:extLst>
              </p14:cNvPr>
              <p14:cNvContentPartPr/>
              <p14:nvPr/>
            </p14:nvContentPartPr>
            <p14:xfrm>
              <a:off x="4226924" y="5831542"/>
              <a:ext cx="26280" cy="12240"/>
            </p14:xfrm>
          </p:contentPart>
        </mc:Choice>
        <mc:Fallback>
          <p:pic>
            <p:nvPicPr>
              <p:cNvPr id="95" name="Freihand 94">
                <a:extLst>
                  <a:ext uri="{FF2B5EF4-FFF2-40B4-BE49-F238E27FC236}">
                    <a16:creationId xmlns:a16="http://schemas.microsoft.com/office/drawing/2014/main" id="{ECFE8ED6-85A9-AD53-CDC6-597839817A33}"/>
                  </a:ext>
                </a:extLst>
              </p:cNvPr>
              <p:cNvPicPr/>
              <p:nvPr/>
            </p:nvPicPr>
            <p:blipFill>
              <a:blip r:embed="rId142"/>
              <a:stretch>
                <a:fillRect/>
              </a:stretch>
            </p:blipFill>
            <p:spPr>
              <a:xfrm>
                <a:off x="4217924" y="5822542"/>
                <a:ext cx="43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93A0EDC2-9E0E-491E-5C71-8485A2163AF4}"/>
                  </a:ext>
                </a:extLst>
              </p14:cNvPr>
              <p14:cNvContentPartPr/>
              <p14:nvPr/>
            </p14:nvContentPartPr>
            <p14:xfrm>
              <a:off x="4383164" y="5818942"/>
              <a:ext cx="98280" cy="185040"/>
            </p14:xfrm>
          </p:contentPart>
        </mc:Choice>
        <mc:Fallback>
          <p:pic>
            <p:nvPicPr>
              <p:cNvPr id="96" name="Freihand 95">
                <a:extLst>
                  <a:ext uri="{FF2B5EF4-FFF2-40B4-BE49-F238E27FC236}">
                    <a16:creationId xmlns:a16="http://schemas.microsoft.com/office/drawing/2014/main" id="{93A0EDC2-9E0E-491E-5C71-8485A2163AF4}"/>
                  </a:ext>
                </a:extLst>
              </p:cNvPr>
              <p:cNvPicPr/>
              <p:nvPr/>
            </p:nvPicPr>
            <p:blipFill>
              <a:blip r:embed="rId144"/>
              <a:stretch>
                <a:fillRect/>
              </a:stretch>
            </p:blipFill>
            <p:spPr>
              <a:xfrm>
                <a:off x="4374164" y="5809942"/>
                <a:ext cx="115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17967921-68AD-D40C-E0CA-DCAB997C1F5A}"/>
                  </a:ext>
                </a:extLst>
              </p14:cNvPr>
              <p14:cNvContentPartPr/>
              <p14:nvPr/>
            </p14:nvContentPartPr>
            <p14:xfrm>
              <a:off x="4722284" y="5733982"/>
              <a:ext cx="390600" cy="268200"/>
            </p14:xfrm>
          </p:contentPart>
        </mc:Choice>
        <mc:Fallback>
          <p:pic>
            <p:nvPicPr>
              <p:cNvPr id="97" name="Freihand 96">
                <a:extLst>
                  <a:ext uri="{FF2B5EF4-FFF2-40B4-BE49-F238E27FC236}">
                    <a16:creationId xmlns:a16="http://schemas.microsoft.com/office/drawing/2014/main" id="{17967921-68AD-D40C-E0CA-DCAB997C1F5A}"/>
                  </a:ext>
                </a:extLst>
              </p:cNvPr>
              <p:cNvPicPr/>
              <p:nvPr/>
            </p:nvPicPr>
            <p:blipFill>
              <a:blip r:embed="rId146"/>
              <a:stretch>
                <a:fillRect/>
              </a:stretch>
            </p:blipFill>
            <p:spPr>
              <a:xfrm>
                <a:off x="4713644" y="5725342"/>
                <a:ext cx="408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Freihand 97">
                <a:extLst>
                  <a:ext uri="{FF2B5EF4-FFF2-40B4-BE49-F238E27FC236}">
                    <a16:creationId xmlns:a16="http://schemas.microsoft.com/office/drawing/2014/main" id="{DE2E05B9-F224-9FB7-51EE-7A9216D594C8}"/>
                  </a:ext>
                </a:extLst>
              </p14:cNvPr>
              <p14:cNvContentPartPr/>
              <p14:nvPr/>
            </p14:nvContentPartPr>
            <p14:xfrm>
              <a:off x="5264804" y="5725342"/>
              <a:ext cx="126720" cy="207720"/>
            </p14:xfrm>
          </p:contentPart>
        </mc:Choice>
        <mc:Fallback>
          <p:pic>
            <p:nvPicPr>
              <p:cNvPr id="98" name="Freihand 97">
                <a:extLst>
                  <a:ext uri="{FF2B5EF4-FFF2-40B4-BE49-F238E27FC236}">
                    <a16:creationId xmlns:a16="http://schemas.microsoft.com/office/drawing/2014/main" id="{DE2E05B9-F224-9FB7-51EE-7A9216D594C8}"/>
                  </a:ext>
                </a:extLst>
              </p:cNvPr>
              <p:cNvPicPr/>
              <p:nvPr/>
            </p:nvPicPr>
            <p:blipFill>
              <a:blip r:embed="rId148"/>
              <a:stretch>
                <a:fillRect/>
              </a:stretch>
            </p:blipFill>
            <p:spPr>
              <a:xfrm>
                <a:off x="5256164" y="5716342"/>
                <a:ext cx="144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9" name="Freihand 98">
                <a:extLst>
                  <a:ext uri="{FF2B5EF4-FFF2-40B4-BE49-F238E27FC236}">
                    <a16:creationId xmlns:a16="http://schemas.microsoft.com/office/drawing/2014/main" id="{6D78BC1E-99F6-EA57-50A9-7DB63C9B8E4C}"/>
                  </a:ext>
                </a:extLst>
              </p14:cNvPr>
              <p14:cNvContentPartPr/>
              <p14:nvPr/>
            </p14:nvContentPartPr>
            <p14:xfrm>
              <a:off x="5572604" y="5810662"/>
              <a:ext cx="199440" cy="101880"/>
            </p14:xfrm>
          </p:contentPart>
        </mc:Choice>
        <mc:Fallback>
          <p:pic>
            <p:nvPicPr>
              <p:cNvPr id="99" name="Freihand 98">
                <a:extLst>
                  <a:ext uri="{FF2B5EF4-FFF2-40B4-BE49-F238E27FC236}">
                    <a16:creationId xmlns:a16="http://schemas.microsoft.com/office/drawing/2014/main" id="{6D78BC1E-99F6-EA57-50A9-7DB63C9B8E4C}"/>
                  </a:ext>
                </a:extLst>
              </p:cNvPr>
              <p:cNvPicPr/>
              <p:nvPr/>
            </p:nvPicPr>
            <p:blipFill>
              <a:blip r:embed="rId150"/>
              <a:stretch>
                <a:fillRect/>
              </a:stretch>
            </p:blipFill>
            <p:spPr>
              <a:xfrm>
                <a:off x="5563604" y="5802022"/>
                <a:ext cx="217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C209E2C3-F019-D447-258E-3FFAA56DEF6D}"/>
                  </a:ext>
                </a:extLst>
              </p14:cNvPr>
              <p14:cNvContentPartPr/>
              <p14:nvPr/>
            </p14:nvContentPartPr>
            <p14:xfrm>
              <a:off x="5725244" y="5670622"/>
              <a:ext cx="9720" cy="9720"/>
            </p14:xfrm>
          </p:contentPart>
        </mc:Choice>
        <mc:Fallback>
          <p:pic>
            <p:nvPicPr>
              <p:cNvPr id="100" name="Freihand 99">
                <a:extLst>
                  <a:ext uri="{FF2B5EF4-FFF2-40B4-BE49-F238E27FC236}">
                    <a16:creationId xmlns:a16="http://schemas.microsoft.com/office/drawing/2014/main" id="{C209E2C3-F019-D447-258E-3FFAA56DEF6D}"/>
                  </a:ext>
                </a:extLst>
              </p:cNvPr>
              <p:cNvPicPr/>
              <p:nvPr/>
            </p:nvPicPr>
            <p:blipFill>
              <a:blip r:embed="rId152"/>
              <a:stretch>
                <a:fillRect/>
              </a:stretch>
            </p:blipFill>
            <p:spPr>
              <a:xfrm>
                <a:off x="5716244" y="5661622"/>
                <a:ext cx="27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2" name="Freihand 101">
                <a:extLst>
                  <a:ext uri="{FF2B5EF4-FFF2-40B4-BE49-F238E27FC236}">
                    <a16:creationId xmlns:a16="http://schemas.microsoft.com/office/drawing/2014/main" id="{6DF6AA5D-078E-C50E-3BD1-80E07E0DA18E}"/>
                  </a:ext>
                </a:extLst>
              </p14:cNvPr>
              <p14:cNvContentPartPr/>
              <p14:nvPr/>
            </p14:nvContentPartPr>
            <p14:xfrm>
              <a:off x="5975084" y="5775022"/>
              <a:ext cx="240480" cy="139680"/>
            </p14:xfrm>
          </p:contentPart>
        </mc:Choice>
        <mc:Fallback>
          <p:pic>
            <p:nvPicPr>
              <p:cNvPr id="102" name="Freihand 101">
                <a:extLst>
                  <a:ext uri="{FF2B5EF4-FFF2-40B4-BE49-F238E27FC236}">
                    <a16:creationId xmlns:a16="http://schemas.microsoft.com/office/drawing/2014/main" id="{6DF6AA5D-078E-C50E-3BD1-80E07E0DA18E}"/>
                  </a:ext>
                </a:extLst>
              </p:cNvPr>
              <p:cNvPicPr/>
              <p:nvPr/>
            </p:nvPicPr>
            <p:blipFill>
              <a:blip r:embed="rId154"/>
              <a:stretch>
                <a:fillRect/>
              </a:stretch>
            </p:blipFill>
            <p:spPr>
              <a:xfrm>
                <a:off x="5966444" y="5766382"/>
                <a:ext cx="258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Freihand 103">
                <a:extLst>
                  <a:ext uri="{FF2B5EF4-FFF2-40B4-BE49-F238E27FC236}">
                    <a16:creationId xmlns:a16="http://schemas.microsoft.com/office/drawing/2014/main" id="{0616072E-8819-2EC6-547B-9610596103FD}"/>
                  </a:ext>
                </a:extLst>
              </p14:cNvPr>
              <p14:cNvContentPartPr/>
              <p14:nvPr/>
            </p14:nvContentPartPr>
            <p14:xfrm>
              <a:off x="5887244" y="5710222"/>
              <a:ext cx="94320" cy="200520"/>
            </p14:xfrm>
          </p:contentPart>
        </mc:Choice>
        <mc:Fallback>
          <p:pic>
            <p:nvPicPr>
              <p:cNvPr id="104" name="Freihand 103">
                <a:extLst>
                  <a:ext uri="{FF2B5EF4-FFF2-40B4-BE49-F238E27FC236}">
                    <a16:creationId xmlns:a16="http://schemas.microsoft.com/office/drawing/2014/main" id="{0616072E-8819-2EC6-547B-9610596103FD}"/>
                  </a:ext>
                </a:extLst>
              </p:cNvPr>
              <p:cNvPicPr/>
              <p:nvPr/>
            </p:nvPicPr>
            <p:blipFill>
              <a:blip r:embed="rId156"/>
              <a:stretch>
                <a:fillRect/>
              </a:stretch>
            </p:blipFill>
            <p:spPr>
              <a:xfrm>
                <a:off x="5878244" y="5701582"/>
                <a:ext cx="111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5" name="Freihand 104">
                <a:extLst>
                  <a:ext uri="{FF2B5EF4-FFF2-40B4-BE49-F238E27FC236}">
                    <a16:creationId xmlns:a16="http://schemas.microsoft.com/office/drawing/2014/main" id="{5267C500-9319-8BB9-1ADF-DE8AC8040AE1}"/>
                  </a:ext>
                </a:extLst>
              </p14:cNvPr>
              <p14:cNvContentPartPr/>
              <p14:nvPr/>
            </p14:nvContentPartPr>
            <p14:xfrm>
              <a:off x="6346244" y="5778982"/>
              <a:ext cx="256320" cy="100080"/>
            </p14:xfrm>
          </p:contentPart>
        </mc:Choice>
        <mc:Fallback>
          <p:pic>
            <p:nvPicPr>
              <p:cNvPr id="105" name="Freihand 104">
                <a:extLst>
                  <a:ext uri="{FF2B5EF4-FFF2-40B4-BE49-F238E27FC236}">
                    <a16:creationId xmlns:a16="http://schemas.microsoft.com/office/drawing/2014/main" id="{5267C500-9319-8BB9-1ADF-DE8AC8040AE1}"/>
                  </a:ext>
                </a:extLst>
              </p:cNvPr>
              <p:cNvPicPr/>
              <p:nvPr/>
            </p:nvPicPr>
            <p:blipFill>
              <a:blip r:embed="rId158"/>
              <a:stretch>
                <a:fillRect/>
              </a:stretch>
            </p:blipFill>
            <p:spPr>
              <a:xfrm>
                <a:off x="6337244" y="5770342"/>
                <a:ext cx="273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3932204E-652A-BF03-7536-D951EE225936}"/>
                  </a:ext>
                </a:extLst>
              </p14:cNvPr>
              <p14:cNvContentPartPr/>
              <p14:nvPr/>
            </p14:nvContentPartPr>
            <p14:xfrm>
              <a:off x="6614444" y="5607982"/>
              <a:ext cx="78120" cy="234360"/>
            </p14:xfrm>
          </p:contentPart>
        </mc:Choice>
        <mc:Fallback>
          <p:pic>
            <p:nvPicPr>
              <p:cNvPr id="106" name="Freihand 105">
                <a:extLst>
                  <a:ext uri="{FF2B5EF4-FFF2-40B4-BE49-F238E27FC236}">
                    <a16:creationId xmlns:a16="http://schemas.microsoft.com/office/drawing/2014/main" id="{3932204E-652A-BF03-7536-D951EE225936}"/>
                  </a:ext>
                </a:extLst>
              </p:cNvPr>
              <p:cNvPicPr/>
              <p:nvPr/>
            </p:nvPicPr>
            <p:blipFill>
              <a:blip r:embed="rId160"/>
              <a:stretch>
                <a:fillRect/>
              </a:stretch>
            </p:blipFill>
            <p:spPr>
              <a:xfrm>
                <a:off x="6605804" y="5599342"/>
                <a:ext cx="957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7" name="Freihand 106">
                <a:extLst>
                  <a:ext uri="{FF2B5EF4-FFF2-40B4-BE49-F238E27FC236}">
                    <a16:creationId xmlns:a16="http://schemas.microsoft.com/office/drawing/2014/main" id="{7696E6A6-A755-F7DA-893B-D5FD6BCC5BDC}"/>
                  </a:ext>
                </a:extLst>
              </p14:cNvPr>
              <p14:cNvContentPartPr/>
              <p14:nvPr/>
            </p14:nvContentPartPr>
            <p14:xfrm>
              <a:off x="6748364" y="5731462"/>
              <a:ext cx="352800" cy="241200"/>
            </p14:xfrm>
          </p:contentPart>
        </mc:Choice>
        <mc:Fallback>
          <p:pic>
            <p:nvPicPr>
              <p:cNvPr id="107" name="Freihand 106">
                <a:extLst>
                  <a:ext uri="{FF2B5EF4-FFF2-40B4-BE49-F238E27FC236}">
                    <a16:creationId xmlns:a16="http://schemas.microsoft.com/office/drawing/2014/main" id="{7696E6A6-A755-F7DA-893B-D5FD6BCC5BDC}"/>
                  </a:ext>
                </a:extLst>
              </p:cNvPr>
              <p:cNvPicPr/>
              <p:nvPr/>
            </p:nvPicPr>
            <p:blipFill>
              <a:blip r:embed="rId162"/>
              <a:stretch>
                <a:fillRect/>
              </a:stretch>
            </p:blipFill>
            <p:spPr>
              <a:xfrm>
                <a:off x="6739724" y="5722462"/>
                <a:ext cx="370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19A1EEAD-4733-BBEB-900D-F130D042B562}"/>
                  </a:ext>
                </a:extLst>
              </p14:cNvPr>
              <p14:cNvContentPartPr/>
              <p14:nvPr/>
            </p14:nvContentPartPr>
            <p14:xfrm>
              <a:off x="7162364" y="5697262"/>
              <a:ext cx="241200" cy="239400"/>
            </p14:xfrm>
          </p:contentPart>
        </mc:Choice>
        <mc:Fallback>
          <p:pic>
            <p:nvPicPr>
              <p:cNvPr id="109" name="Freihand 108">
                <a:extLst>
                  <a:ext uri="{FF2B5EF4-FFF2-40B4-BE49-F238E27FC236}">
                    <a16:creationId xmlns:a16="http://schemas.microsoft.com/office/drawing/2014/main" id="{19A1EEAD-4733-BBEB-900D-F130D042B562}"/>
                  </a:ext>
                </a:extLst>
              </p:cNvPr>
              <p:cNvPicPr/>
              <p:nvPr/>
            </p:nvPicPr>
            <p:blipFill>
              <a:blip r:embed="rId164"/>
              <a:stretch>
                <a:fillRect/>
              </a:stretch>
            </p:blipFill>
            <p:spPr>
              <a:xfrm>
                <a:off x="7153724" y="5688622"/>
                <a:ext cx="2588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BB73C195-B1CB-21C8-AB70-E45E0D0AD4ED}"/>
                  </a:ext>
                </a:extLst>
              </p14:cNvPr>
              <p14:cNvContentPartPr/>
              <p14:nvPr/>
            </p14:nvContentPartPr>
            <p14:xfrm>
              <a:off x="7461164" y="5658382"/>
              <a:ext cx="156240" cy="83160"/>
            </p14:xfrm>
          </p:contentPart>
        </mc:Choice>
        <mc:Fallback>
          <p:pic>
            <p:nvPicPr>
              <p:cNvPr id="110" name="Freihand 109">
                <a:extLst>
                  <a:ext uri="{FF2B5EF4-FFF2-40B4-BE49-F238E27FC236}">
                    <a16:creationId xmlns:a16="http://schemas.microsoft.com/office/drawing/2014/main" id="{BB73C195-B1CB-21C8-AB70-E45E0D0AD4ED}"/>
                  </a:ext>
                </a:extLst>
              </p:cNvPr>
              <p:cNvPicPr/>
              <p:nvPr/>
            </p:nvPicPr>
            <p:blipFill>
              <a:blip r:embed="rId166"/>
              <a:stretch>
                <a:fillRect/>
              </a:stretch>
            </p:blipFill>
            <p:spPr>
              <a:xfrm>
                <a:off x="7452524" y="5649742"/>
                <a:ext cx="173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3A291137-4231-92A6-2CD1-5A35B59B6A09}"/>
                  </a:ext>
                </a:extLst>
              </p14:cNvPr>
              <p14:cNvContentPartPr/>
              <p14:nvPr/>
            </p14:nvContentPartPr>
            <p14:xfrm>
              <a:off x="7794884" y="5548222"/>
              <a:ext cx="13680" cy="198360"/>
            </p14:xfrm>
          </p:contentPart>
        </mc:Choice>
        <mc:Fallback>
          <p:pic>
            <p:nvPicPr>
              <p:cNvPr id="111" name="Freihand 110">
                <a:extLst>
                  <a:ext uri="{FF2B5EF4-FFF2-40B4-BE49-F238E27FC236}">
                    <a16:creationId xmlns:a16="http://schemas.microsoft.com/office/drawing/2014/main" id="{3A291137-4231-92A6-2CD1-5A35B59B6A09}"/>
                  </a:ext>
                </a:extLst>
              </p:cNvPr>
              <p:cNvPicPr/>
              <p:nvPr/>
            </p:nvPicPr>
            <p:blipFill>
              <a:blip r:embed="rId168"/>
              <a:stretch>
                <a:fillRect/>
              </a:stretch>
            </p:blipFill>
            <p:spPr>
              <a:xfrm>
                <a:off x="7785884" y="5539222"/>
                <a:ext cx="31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B9523F6E-BC8A-9EE4-C1D9-1EA99CA3A7EC}"/>
                  </a:ext>
                </a:extLst>
              </p14:cNvPr>
              <p14:cNvContentPartPr/>
              <p14:nvPr/>
            </p14:nvContentPartPr>
            <p14:xfrm>
              <a:off x="7796684" y="5540302"/>
              <a:ext cx="100080" cy="111240"/>
            </p14:xfrm>
          </p:contentPart>
        </mc:Choice>
        <mc:Fallback>
          <p:pic>
            <p:nvPicPr>
              <p:cNvPr id="112" name="Freihand 111">
                <a:extLst>
                  <a:ext uri="{FF2B5EF4-FFF2-40B4-BE49-F238E27FC236}">
                    <a16:creationId xmlns:a16="http://schemas.microsoft.com/office/drawing/2014/main" id="{B9523F6E-BC8A-9EE4-C1D9-1EA99CA3A7EC}"/>
                  </a:ext>
                </a:extLst>
              </p:cNvPr>
              <p:cNvPicPr/>
              <p:nvPr/>
            </p:nvPicPr>
            <p:blipFill>
              <a:blip r:embed="rId170"/>
              <a:stretch>
                <a:fillRect/>
              </a:stretch>
            </p:blipFill>
            <p:spPr>
              <a:xfrm>
                <a:off x="7788044" y="5531662"/>
                <a:ext cx="11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634D1BA0-DD89-3CFE-2EC6-422CF58527EE}"/>
                  </a:ext>
                </a:extLst>
              </p14:cNvPr>
              <p14:cNvContentPartPr/>
              <p14:nvPr/>
            </p14:nvContentPartPr>
            <p14:xfrm>
              <a:off x="7806764" y="5678902"/>
              <a:ext cx="137520" cy="74520"/>
            </p14:xfrm>
          </p:contentPart>
        </mc:Choice>
        <mc:Fallback>
          <p:pic>
            <p:nvPicPr>
              <p:cNvPr id="113" name="Freihand 112">
                <a:extLst>
                  <a:ext uri="{FF2B5EF4-FFF2-40B4-BE49-F238E27FC236}">
                    <a16:creationId xmlns:a16="http://schemas.microsoft.com/office/drawing/2014/main" id="{634D1BA0-DD89-3CFE-2EC6-422CF58527EE}"/>
                  </a:ext>
                </a:extLst>
              </p:cNvPr>
              <p:cNvPicPr/>
              <p:nvPr/>
            </p:nvPicPr>
            <p:blipFill>
              <a:blip r:embed="rId172"/>
              <a:stretch>
                <a:fillRect/>
              </a:stretch>
            </p:blipFill>
            <p:spPr>
              <a:xfrm>
                <a:off x="7797764" y="5669902"/>
                <a:ext cx="155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69CB8988-264F-2A6C-7A3E-34178E48F5EA}"/>
                  </a:ext>
                </a:extLst>
              </p14:cNvPr>
              <p14:cNvContentPartPr/>
              <p14:nvPr/>
            </p14:nvContentPartPr>
            <p14:xfrm>
              <a:off x="7945004" y="5543542"/>
              <a:ext cx="187200" cy="177840"/>
            </p14:xfrm>
          </p:contentPart>
        </mc:Choice>
        <mc:Fallback>
          <p:pic>
            <p:nvPicPr>
              <p:cNvPr id="114" name="Freihand 113">
                <a:extLst>
                  <a:ext uri="{FF2B5EF4-FFF2-40B4-BE49-F238E27FC236}">
                    <a16:creationId xmlns:a16="http://schemas.microsoft.com/office/drawing/2014/main" id="{69CB8988-264F-2A6C-7A3E-34178E48F5EA}"/>
                  </a:ext>
                </a:extLst>
              </p:cNvPr>
              <p:cNvPicPr/>
              <p:nvPr/>
            </p:nvPicPr>
            <p:blipFill>
              <a:blip r:embed="rId174"/>
              <a:stretch>
                <a:fillRect/>
              </a:stretch>
            </p:blipFill>
            <p:spPr>
              <a:xfrm>
                <a:off x="7936004" y="5534902"/>
                <a:ext cx="204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7AE0C12A-DAE8-01DD-3233-82D1418F2913}"/>
                  </a:ext>
                </a:extLst>
              </p14:cNvPr>
              <p14:cNvContentPartPr/>
              <p14:nvPr/>
            </p14:nvContentPartPr>
            <p14:xfrm>
              <a:off x="8237684" y="5614822"/>
              <a:ext cx="69840" cy="50760"/>
            </p14:xfrm>
          </p:contentPart>
        </mc:Choice>
        <mc:Fallback>
          <p:pic>
            <p:nvPicPr>
              <p:cNvPr id="115" name="Freihand 114">
                <a:extLst>
                  <a:ext uri="{FF2B5EF4-FFF2-40B4-BE49-F238E27FC236}">
                    <a16:creationId xmlns:a16="http://schemas.microsoft.com/office/drawing/2014/main" id="{7AE0C12A-DAE8-01DD-3233-82D1418F2913}"/>
                  </a:ext>
                </a:extLst>
              </p:cNvPr>
              <p:cNvPicPr/>
              <p:nvPr/>
            </p:nvPicPr>
            <p:blipFill>
              <a:blip r:embed="rId176"/>
              <a:stretch>
                <a:fillRect/>
              </a:stretch>
            </p:blipFill>
            <p:spPr>
              <a:xfrm>
                <a:off x="8228684" y="5605822"/>
                <a:ext cx="87480" cy="68400"/>
              </a:xfrm>
              <a:prstGeom prst="rect">
                <a:avLst/>
              </a:prstGeom>
            </p:spPr>
          </p:pic>
        </mc:Fallback>
      </mc:AlternateContent>
      <p:grpSp>
        <p:nvGrpSpPr>
          <p:cNvPr id="141" name="Gruppieren 140">
            <a:extLst>
              <a:ext uri="{FF2B5EF4-FFF2-40B4-BE49-F238E27FC236}">
                <a16:creationId xmlns:a16="http://schemas.microsoft.com/office/drawing/2014/main" id="{F4FF7713-3CD3-5ADA-828C-79250DD96DCA}"/>
              </a:ext>
            </a:extLst>
          </p:cNvPr>
          <p:cNvGrpSpPr/>
          <p:nvPr/>
        </p:nvGrpSpPr>
        <p:grpSpPr>
          <a:xfrm>
            <a:off x="6257324" y="6058702"/>
            <a:ext cx="931320" cy="319680"/>
            <a:chOff x="6257324" y="6058702"/>
            <a:chExt cx="931320" cy="319680"/>
          </a:xfrm>
        </p:grpSpPr>
        <mc:AlternateContent xmlns:mc="http://schemas.openxmlformats.org/markup-compatibility/2006">
          <mc:Choice xmlns:p14="http://schemas.microsoft.com/office/powerpoint/2010/main" Requires="p14">
            <p:contentPart p14:bwMode="auto" r:id="rId177">
              <p14:nvContentPartPr>
                <p14:cNvPr id="127" name="Freihand 126">
                  <a:extLst>
                    <a:ext uri="{FF2B5EF4-FFF2-40B4-BE49-F238E27FC236}">
                      <a16:creationId xmlns:a16="http://schemas.microsoft.com/office/drawing/2014/main" id="{8221952F-AA87-56AB-F4C7-19E52FC75F2D}"/>
                    </a:ext>
                  </a:extLst>
                </p14:cNvPr>
                <p14:cNvContentPartPr/>
                <p14:nvPr/>
              </p14:nvContentPartPr>
              <p14:xfrm>
                <a:off x="6257324" y="6150862"/>
                <a:ext cx="389880" cy="227520"/>
              </p14:xfrm>
            </p:contentPart>
          </mc:Choice>
          <mc:Fallback>
            <p:pic>
              <p:nvPicPr>
                <p:cNvPr id="127" name="Freihand 126">
                  <a:extLst>
                    <a:ext uri="{FF2B5EF4-FFF2-40B4-BE49-F238E27FC236}">
                      <a16:creationId xmlns:a16="http://schemas.microsoft.com/office/drawing/2014/main" id="{8221952F-AA87-56AB-F4C7-19E52FC75F2D}"/>
                    </a:ext>
                  </a:extLst>
                </p:cNvPr>
                <p:cNvPicPr/>
                <p:nvPr/>
              </p:nvPicPr>
              <p:blipFill>
                <a:blip r:embed="rId178"/>
                <a:stretch>
                  <a:fillRect/>
                </a:stretch>
              </p:blipFill>
              <p:spPr>
                <a:xfrm>
                  <a:off x="6248324" y="6142222"/>
                  <a:ext cx="4075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8" name="Freihand 127">
                  <a:extLst>
                    <a:ext uri="{FF2B5EF4-FFF2-40B4-BE49-F238E27FC236}">
                      <a16:creationId xmlns:a16="http://schemas.microsoft.com/office/drawing/2014/main" id="{D55390A1-8775-7939-06C4-BC8962E78E18}"/>
                    </a:ext>
                  </a:extLst>
                </p14:cNvPr>
                <p14:cNvContentPartPr/>
                <p14:nvPr/>
              </p14:nvContentPartPr>
              <p14:xfrm>
                <a:off x="6674924" y="6103342"/>
                <a:ext cx="63000" cy="112680"/>
              </p14:xfrm>
            </p:contentPart>
          </mc:Choice>
          <mc:Fallback>
            <p:pic>
              <p:nvPicPr>
                <p:cNvPr id="128" name="Freihand 127">
                  <a:extLst>
                    <a:ext uri="{FF2B5EF4-FFF2-40B4-BE49-F238E27FC236}">
                      <a16:creationId xmlns:a16="http://schemas.microsoft.com/office/drawing/2014/main" id="{D55390A1-8775-7939-06C4-BC8962E78E18}"/>
                    </a:ext>
                  </a:extLst>
                </p:cNvPr>
                <p:cNvPicPr/>
                <p:nvPr/>
              </p:nvPicPr>
              <p:blipFill>
                <a:blip r:embed="rId180"/>
                <a:stretch>
                  <a:fillRect/>
                </a:stretch>
              </p:blipFill>
              <p:spPr>
                <a:xfrm>
                  <a:off x="6666284" y="6094702"/>
                  <a:ext cx="80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9" name="Freihand 128">
                  <a:extLst>
                    <a:ext uri="{FF2B5EF4-FFF2-40B4-BE49-F238E27FC236}">
                      <a16:creationId xmlns:a16="http://schemas.microsoft.com/office/drawing/2014/main" id="{B65F7F91-8D41-2953-E6BD-86CD48D12854}"/>
                    </a:ext>
                  </a:extLst>
                </p14:cNvPr>
                <p14:cNvContentPartPr/>
                <p14:nvPr/>
              </p14:nvContentPartPr>
              <p14:xfrm>
                <a:off x="6763124" y="6096502"/>
                <a:ext cx="101880" cy="122400"/>
              </p14:xfrm>
            </p:contentPart>
          </mc:Choice>
          <mc:Fallback>
            <p:pic>
              <p:nvPicPr>
                <p:cNvPr id="129" name="Freihand 128">
                  <a:extLst>
                    <a:ext uri="{FF2B5EF4-FFF2-40B4-BE49-F238E27FC236}">
                      <a16:creationId xmlns:a16="http://schemas.microsoft.com/office/drawing/2014/main" id="{B65F7F91-8D41-2953-E6BD-86CD48D12854}"/>
                    </a:ext>
                  </a:extLst>
                </p:cNvPr>
                <p:cNvPicPr/>
                <p:nvPr/>
              </p:nvPicPr>
              <p:blipFill>
                <a:blip r:embed="rId182"/>
                <a:stretch>
                  <a:fillRect/>
                </a:stretch>
              </p:blipFill>
              <p:spPr>
                <a:xfrm>
                  <a:off x="6754124" y="6087862"/>
                  <a:ext cx="119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0" name="Freihand 129">
                  <a:extLst>
                    <a:ext uri="{FF2B5EF4-FFF2-40B4-BE49-F238E27FC236}">
                      <a16:creationId xmlns:a16="http://schemas.microsoft.com/office/drawing/2014/main" id="{16B4EBCB-BAAF-1C4E-BCA2-645D1E89AE36}"/>
                    </a:ext>
                  </a:extLst>
                </p14:cNvPr>
                <p14:cNvContentPartPr/>
                <p14:nvPr/>
              </p14:nvContentPartPr>
              <p14:xfrm>
                <a:off x="6880844" y="6058702"/>
                <a:ext cx="95760" cy="176040"/>
              </p14:xfrm>
            </p:contentPart>
          </mc:Choice>
          <mc:Fallback>
            <p:pic>
              <p:nvPicPr>
                <p:cNvPr id="130" name="Freihand 129">
                  <a:extLst>
                    <a:ext uri="{FF2B5EF4-FFF2-40B4-BE49-F238E27FC236}">
                      <a16:creationId xmlns:a16="http://schemas.microsoft.com/office/drawing/2014/main" id="{16B4EBCB-BAAF-1C4E-BCA2-645D1E89AE36}"/>
                    </a:ext>
                  </a:extLst>
                </p:cNvPr>
                <p:cNvPicPr/>
                <p:nvPr/>
              </p:nvPicPr>
              <p:blipFill>
                <a:blip r:embed="rId184"/>
                <a:stretch>
                  <a:fillRect/>
                </a:stretch>
              </p:blipFill>
              <p:spPr>
                <a:xfrm>
                  <a:off x="6871844" y="6050062"/>
                  <a:ext cx="113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1" name="Freihand 130">
                  <a:extLst>
                    <a:ext uri="{FF2B5EF4-FFF2-40B4-BE49-F238E27FC236}">
                      <a16:creationId xmlns:a16="http://schemas.microsoft.com/office/drawing/2014/main" id="{994F4143-C197-9856-7FE9-6D5E34386565}"/>
                    </a:ext>
                  </a:extLst>
                </p14:cNvPr>
                <p14:cNvContentPartPr/>
                <p14:nvPr/>
              </p14:nvContentPartPr>
              <p14:xfrm>
                <a:off x="7022684" y="6097222"/>
                <a:ext cx="165960" cy="96120"/>
              </p14:xfrm>
            </p:contentPart>
          </mc:Choice>
          <mc:Fallback>
            <p:pic>
              <p:nvPicPr>
                <p:cNvPr id="131" name="Freihand 130">
                  <a:extLst>
                    <a:ext uri="{FF2B5EF4-FFF2-40B4-BE49-F238E27FC236}">
                      <a16:creationId xmlns:a16="http://schemas.microsoft.com/office/drawing/2014/main" id="{994F4143-C197-9856-7FE9-6D5E34386565}"/>
                    </a:ext>
                  </a:extLst>
                </p:cNvPr>
                <p:cNvPicPr/>
                <p:nvPr/>
              </p:nvPicPr>
              <p:blipFill>
                <a:blip r:embed="rId186"/>
                <a:stretch>
                  <a:fillRect/>
                </a:stretch>
              </p:blipFill>
              <p:spPr>
                <a:xfrm>
                  <a:off x="7014044" y="6088222"/>
                  <a:ext cx="183600" cy="113760"/>
                </a:xfrm>
                <a:prstGeom prst="rect">
                  <a:avLst/>
                </a:prstGeom>
              </p:spPr>
            </p:pic>
          </mc:Fallback>
        </mc:AlternateContent>
      </p:grpSp>
      <p:grpSp>
        <p:nvGrpSpPr>
          <p:cNvPr id="140" name="Gruppieren 139">
            <a:extLst>
              <a:ext uri="{FF2B5EF4-FFF2-40B4-BE49-F238E27FC236}">
                <a16:creationId xmlns:a16="http://schemas.microsoft.com/office/drawing/2014/main" id="{1B19D828-3E07-59BF-AA35-5BA629B817E6}"/>
              </a:ext>
            </a:extLst>
          </p:cNvPr>
          <p:cNvGrpSpPr/>
          <p:nvPr/>
        </p:nvGrpSpPr>
        <p:grpSpPr>
          <a:xfrm>
            <a:off x="7410764" y="5992462"/>
            <a:ext cx="442080" cy="170640"/>
            <a:chOff x="7410764" y="5992462"/>
            <a:chExt cx="442080" cy="170640"/>
          </a:xfrm>
        </p:grpSpPr>
        <mc:AlternateContent xmlns:mc="http://schemas.openxmlformats.org/markup-compatibility/2006">
          <mc:Choice xmlns:p14="http://schemas.microsoft.com/office/powerpoint/2010/main" Requires="p14">
            <p:contentPart p14:bwMode="auto" r:id="rId187">
              <p14:nvContentPartPr>
                <p14:cNvPr id="132" name="Freihand 131">
                  <a:extLst>
                    <a:ext uri="{FF2B5EF4-FFF2-40B4-BE49-F238E27FC236}">
                      <a16:creationId xmlns:a16="http://schemas.microsoft.com/office/drawing/2014/main" id="{2EDFE77B-8C52-61C9-7035-B1F7C00B6911}"/>
                    </a:ext>
                  </a:extLst>
                </p14:cNvPr>
                <p14:cNvContentPartPr/>
                <p14:nvPr/>
              </p14:nvContentPartPr>
              <p14:xfrm>
                <a:off x="7410764" y="6078142"/>
                <a:ext cx="296640" cy="84960"/>
              </p14:xfrm>
            </p:contentPart>
          </mc:Choice>
          <mc:Fallback>
            <p:pic>
              <p:nvPicPr>
                <p:cNvPr id="132" name="Freihand 131">
                  <a:extLst>
                    <a:ext uri="{FF2B5EF4-FFF2-40B4-BE49-F238E27FC236}">
                      <a16:creationId xmlns:a16="http://schemas.microsoft.com/office/drawing/2014/main" id="{2EDFE77B-8C52-61C9-7035-B1F7C00B6911}"/>
                    </a:ext>
                  </a:extLst>
                </p:cNvPr>
                <p:cNvPicPr/>
                <p:nvPr/>
              </p:nvPicPr>
              <p:blipFill>
                <a:blip r:embed="rId188"/>
                <a:stretch>
                  <a:fillRect/>
                </a:stretch>
              </p:blipFill>
              <p:spPr>
                <a:xfrm>
                  <a:off x="7402124" y="6069502"/>
                  <a:ext cx="314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3" name="Freihand 132">
                  <a:extLst>
                    <a:ext uri="{FF2B5EF4-FFF2-40B4-BE49-F238E27FC236}">
                      <a16:creationId xmlns:a16="http://schemas.microsoft.com/office/drawing/2014/main" id="{D0456436-1B0E-40D8-FCE0-D4353B378891}"/>
                    </a:ext>
                  </a:extLst>
                </p14:cNvPr>
                <p14:cNvContentPartPr/>
                <p14:nvPr/>
              </p14:nvContentPartPr>
              <p14:xfrm>
                <a:off x="7717124" y="5992462"/>
                <a:ext cx="135720" cy="150120"/>
              </p14:xfrm>
            </p:contentPart>
          </mc:Choice>
          <mc:Fallback>
            <p:pic>
              <p:nvPicPr>
                <p:cNvPr id="133" name="Freihand 132">
                  <a:extLst>
                    <a:ext uri="{FF2B5EF4-FFF2-40B4-BE49-F238E27FC236}">
                      <a16:creationId xmlns:a16="http://schemas.microsoft.com/office/drawing/2014/main" id="{D0456436-1B0E-40D8-FCE0-D4353B378891}"/>
                    </a:ext>
                  </a:extLst>
                </p:cNvPr>
                <p:cNvPicPr/>
                <p:nvPr/>
              </p:nvPicPr>
              <p:blipFill>
                <a:blip r:embed="rId190"/>
                <a:stretch>
                  <a:fillRect/>
                </a:stretch>
              </p:blipFill>
              <p:spPr>
                <a:xfrm>
                  <a:off x="7708484" y="5983822"/>
                  <a:ext cx="153360" cy="167760"/>
                </a:xfrm>
                <a:prstGeom prst="rect">
                  <a:avLst/>
                </a:prstGeom>
              </p:spPr>
            </p:pic>
          </mc:Fallback>
        </mc:AlternateContent>
      </p:grpSp>
      <p:grpSp>
        <p:nvGrpSpPr>
          <p:cNvPr id="143" name="Gruppieren 142">
            <a:extLst>
              <a:ext uri="{FF2B5EF4-FFF2-40B4-BE49-F238E27FC236}">
                <a16:creationId xmlns:a16="http://schemas.microsoft.com/office/drawing/2014/main" id="{4A912A8D-C120-0980-4502-4867C4AB63C9}"/>
              </a:ext>
            </a:extLst>
          </p:cNvPr>
          <p:cNvGrpSpPr/>
          <p:nvPr/>
        </p:nvGrpSpPr>
        <p:grpSpPr>
          <a:xfrm>
            <a:off x="3993644" y="6088222"/>
            <a:ext cx="2040840" cy="700920"/>
            <a:chOff x="3993644" y="6088222"/>
            <a:chExt cx="2040840" cy="700920"/>
          </a:xfrm>
        </p:grpSpPr>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B7E57440-6D94-659F-4084-260CF4BA8840}"/>
                    </a:ext>
                  </a:extLst>
                </p14:cNvPr>
                <p14:cNvContentPartPr/>
                <p14:nvPr/>
              </p14:nvContentPartPr>
              <p14:xfrm>
                <a:off x="3993644" y="6231502"/>
                <a:ext cx="85320" cy="183600"/>
              </p14:xfrm>
            </p:contentPart>
          </mc:Choice>
          <mc:Fallback>
            <p:pic>
              <p:nvPicPr>
                <p:cNvPr id="116" name="Freihand 115">
                  <a:extLst>
                    <a:ext uri="{FF2B5EF4-FFF2-40B4-BE49-F238E27FC236}">
                      <a16:creationId xmlns:a16="http://schemas.microsoft.com/office/drawing/2014/main" id="{B7E57440-6D94-659F-4084-260CF4BA8840}"/>
                    </a:ext>
                  </a:extLst>
                </p:cNvPr>
                <p:cNvPicPr/>
                <p:nvPr/>
              </p:nvPicPr>
              <p:blipFill>
                <a:blip r:embed="rId192"/>
                <a:stretch>
                  <a:fillRect/>
                </a:stretch>
              </p:blipFill>
              <p:spPr>
                <a:xfrm>
                  <a:off x="3984644" y="6222502"/>
                  <a:ext cx="102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D797A419-7010-ECEF-7685-845582D74315}"/>
                    </a:ext>
                  </a:extLst>
                </p14:cNvPr>
                <p14:cNvContentPartPr/>
                <p14:nvPr/>
              </p14:nvContentPartPr>
              <p14:xfrm>
                <a:off x="4118204" y="6175702"/>
                <a:ext cx="451800" cy="236160"/>
              </p14:xfrm>
            </p:contentPart>
          </mc:Choice>
          <mc:Fallback>
            <p:pic>
              <p:nvPicPr>
                <p:cNvPr id="117" name="Freihand 116">
                  <a:extLst>
                    <a:ext uri="{FF2B5EF4-FFF2-40B4-BE49-F238E27FC236}">
                      <a16:creationId xmlns:a16="http://schemas.microsoft.com/office/drawing/2014/main" id="{D797A419-7010-ECEF-7685-845582D74315}"/>
                    </a:ext>
                  </a:extLst>
                </p:cNvPr>
                <p:cNvPicPr/>
                <p:nvPr/>
              </p:nvPicPr>
              <p:blipFill>
                <a:blip r:embed="rId194"/>
                <a:stretch>
                  <a:fillRect/>
                </a:stretch>
              </p:blipFill>
              <p:spPr>
                <a:xfrm>
                  <a:off x="4109564" y="6166702"/>
                  <a:ext cx="469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1B57CA7B-C8CB-E6FD-76CD-CCDFBC2E71B6}"/>
                    </a:ext>
                  </a:extLst>
                </p14:cNvPr>
                <p14:cNvContentPartPr/>
                <p14:nvPr/>
              </p14:nvContentPartPr>
              <p14:xfrm>
                <a:off x="4273364" y="6145102"/>
                <a:ext cx="6480" cy="6480"/>
              </p14:xfrm>
            </p:contentPart>
          </mc:Choice>
          <mc:Fallback>
            <p:pic>
              <p:nvPicPr>
                <p:cNvPr id="118" name="Freihand 117">
                  <a:extLst>
                    <a:ext uri="{FF2B5EF4-FFF2-40B4-BE49-F238E27FC236}">
                      <a16:creationId xmlns:a16="http://schemas.microsoft.com/office/drawing/2014/main" id="{1B57CA7B-C8CB-E6FD-76CD-CCDFBC2E71B6}"/>
                    </a:ext>
                  </a:extLst>
                </p:cNvPr>
                <p:cNvPicPr/>
                <p:nvPr/>
              </p:nvPicPr>
              <p:blipFill>
                <a:blip r:embed="rId49"/>
                <a:stretch>
                  <a:fillRect/>
                </a:stretch>
              </p:blipFill>
              <p:spPr>
                <a:xfrm>
                  <a:off x="4264364" y="6136462"/>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F87E4FB2-3A88-DDBA-A395-26DD462450AF}"/>
                    </a:ext>
                  </a:extLst>
                </p14:cNvPr>
                <p14:cNvContentPartPr/>
                <p14:nvPr/>
              </p14:nvContentPartPr>
              <p14:xfrm>
                <a:off x="4804724" y="6245542"/>
                <a:ext cx="134640" cy="91080"/>
              </p14:xfrm>
            </p:contentPart>
          </mc:Choice>
          <mc:Fallback>
            <p:pic>
              <p:nvPicPr>
                <p:cNvPr id="119" name="Freihand 118">
                  <a:extLst>
                    <a:ext uri="{FF2B5EF4-FFF2-40B4-BE49-F238E27FC236}">
                      <a16:creationId xmlns:a16="http://schemas.microsoft.com/office/drawing/2014/main" id="{F87E4FB2-3A88-DDBA-A395-26DD462450AF}"/>
                    </a:ext>
                  </a:extLst>
                </p:cNvPr>
                <p:cNvPicPr/>
                <p:nvPr/>
              </p:nvPicPr>
              <p:blipFill>
                <a:blip r:embed="rId197"/>
                <a:stretch>
                  <a:fillRect/>
                </a:stretch>
              </p:blipFill>
              <p:spPr>
                <a:xfrm>
                  <a:off x="4795724" y="6236902"/>
                  <a:ext cx="152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E0244EA6-0844-1E5E-B557-129193B6D543}"/>
                    </a:ext>
                  </a:extLst>
                </p14:cNvPr>
                <p14:cNvContentPartPr/>
                <p14:nvPr/>
              </p14:nvContentPartPr>
              <p14:xfrm>
                <a:off x="4980404" y="6229702"/>
                <a:ext cx="213120" cy="81360"/>
              </p14:xfrm>
            </p:contentPart>
          </mc:Choice>
          <mc:Fallback>
            <p:pic>
              <p:nvPicPr>
                <p:cNvPr id="120" name="Freihand 119">
                  <a:extLst>
                    <a:ext uri="{FF2B5EF4-FFF2-40B4-BE49-F238E27FC236}">
                      <a16:creationId xmlns:a16="http://schemas.microsoft.com/office/drawing/2014/main" id="{E0244EA6-0844-1E5E-B557-129193B6D543}"/>
                    </a:ext>
                  </a:extLst>
                </p:cNvPr>
                <p:cNvPicPr/>
                <p:nvPr/>
              </p:nvPicPr>
              <p:blipFill>
                <a:blip r:embed="rId199"/>
                <a:stretch>
                  <a:fillRect/>
                </a:stretch>
              </p:blipFill>
              <p:spPr>
                <a:xfrm>
                  <a:off x="4971404" y="6221062"/>
                  <a:ext cx="230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570D254C-C43F-B9FC-2F6E-7919297CA27F}"/>
                    </a:ext>
                  </a:extLst>
                </p14:cNvPr>
                <p14:cNvContentPartPr/>
                <p14:nvPr/>
              </p14:nvContentPartPr>
              <p14:xfrm>
                <a:off x="5398724" y="6094702"/>
                <a:ext cx="376920" cy="221760"/>
              </p14:xfrm>
            </p:contentPart>
          </mc:Choice>
          <mc:Fallback>
            <p:pic>
              <p:nvPicPr>
                <p:cNvPr id="121" name="Freihand 120">
                  <a:extLst>
                    <a:ext uri="{FF2B5EF4-FFF2-40B4-BE49-F238E27FC236}">
                      <a16:creationId xmlns:a16="http://schemas.microsoft.com/office/drawing/2014/main" id="{570D254C-C43F-B9FC-2F6E-7919297CA27F}"/>
                    </a:ext>
                  </a:extLst>
                </p:cNvPr>
                <p:cNvPicPr/>
                <p:nvPr/>
              </p:nvPicPr>
              <p:blipFill>
                <a:blip r:embed="rId201"/>
                <a:stretch>
                  <a:fillRect/>
                </a:stretch>
              </p:blipFill>
              <p:spPr>
                <a:xfrm>
                  <a:off x="5390084" y="6086062"/>
                  <a:ext cx="394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F97C0052-F67E-0AC9-2610-56A613BC72FA}"/>
                    </a:ext>
                  </a:extLst>
                </p14:cNvPr>
                <p14:cNvContentPartPr/>
                <p14:nvPr/>
              </p14:nvContentPartPr>
              <p14:xfrm>
                <a:off x="5928644" y="6088222"/>
                <a:ext cx="105840" cy="191160"/>
              </p14:xfrm>
            </p:contentPart>
          </mc:Choice>
          <mc:Fallback>
            <p:pic>
              <p:nvPicPr>
                <p:cNvPr id="122" name="Freihand 121">
                  <a:extLst>
                    <a:ext uri="{FF2B5EF4-FFF2-40B4-BE49-F238E27FC236}">
                      <a16:creationId xmlns:a16="http://schemas.microsoft.com/office/drawing/2014/main" id="{F97C0052-F67E-0AC9-2610-56A613BC72FA}"/>
                    </a:ext>
                  </a:extLst>
                </p:cNvPr>
                <p:cNvPicPr/>
                <p:nvPr/>
              </p:nvPicPr>
              <p:blipFill>
                <a:blip r:embed="rId203"/>
                <a:stretch>
                  <a:fillRect/>
                </a:stretch>
              </p:blipFill>
              <p:spPr>
                <a:xfrm>
                  <a:off x="5919644" y="6079222"/>
                  <a:ext cx="123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4" name="Freihand 133">
                  <a:extLst>
                    <a:ext uri="{FF2B5EF4-FFF2-40B4-BE49-F238E27FC236}">
                      <a16:creationId xmlns:a16="http://schemas.microsoft.com/office/drawing/2014/main" id="{1A3F308C-95D6-1506-C7B0-54F0468CB9DE}"/>
                    </a:ext>
                  </a:extLst>
                </p14:cNvPr>
                <p14:cNvContentPartPr/>
                <p14:nvPr/>
              </p14:nvContentPartPr>
              <p14:xfrm>
                <a:off x="4435724" y="6572782"/>
                <a:ext cx="336240" cy="97200"/>
              </p14:xfrm>
            </p:contentPart>
          </mc:Choice>
          <mc:Fallback>
            <p:pic>
              <p:nvPicPr>
                <p:cNvPr id="134" name="Freihand 133">
                  <a:extLst>
                    <a:ext uri="{FF2B5EF4-FFF2-40B4-BE49-F238E27FC236}">
                      <a16:creationId xmlns:a16="http://schemas.microsoft.com/office/drawing/2014/main" id="{1A3F308C-95D6-1506-C7B0-54F0468CB9DE}"/>
                    </a:ext>
                  </a:extLst>
                </p:cNvPr>
                <p:cNvPicPr/>
                <p:nvPr/>
              </p:nvPicPr>
              <p:blipFill>
                <a:blip r:embed="rId205"/>
                <a:stretch>
                  <a:fillRect/>
                </a:stretch>
              </p:blipFill>
              <p:spPr>
                <a:xfrm>
                  <a:off x="4426724" y="6564142"/>
                  <a:ext cx="353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Freihand 134">
                  <a:extLst>
                    <a:ext uri="{FF2B5EF4-FFF2-40B4-BE49-F238E27FC236}">
                      <a16:creationId xmlns:a16="http://schemas.microsoft.com/office/drawing/2014/main" id="{AA08F968-A992-B5A9-BDC0-A09DB7DF8610}"/>
                    </a:ext>
                  </a:extLst>
                </p14:cNvPr>
                <p14:cNvContentPartPr/>
                <p14:nvPr/>
              </p14:nvContentPartPr>
              <p14:xfrm>
                <a:off x="4865924" y="6503302"/>
                <a:ext cx="168480" cy="239760"/>
              </p14:xfrm>
            </p:contentPart>
          </mc:Choice>
          <mc:Fallback>
            <p:pic>
              <p:nvPicPr>
                <p:cNvPr id="135" name="Freihand 134">
                  <a:extLst>
                    <a:ext uri="{FF2B5EF4-FFF2-40B4-BE49-F238E27FC236}">
                      <a16:creationId xmlns:a16="http://schemas.microsoft.com/office/drawing/2014/main" id="{AA08F968-A992-B5A9-BDC0-A09DB7DF8610}"/>
                    </a:ext>
                  </a:extLst>
                </p:cNvPr>
                <p:cNvPicPr/>
                <p:nvPr/>
              </p:nvPicPr>
              <p:blipFill>
                <a:blip r:embed="rId207"/>
                <a:stretch>
                  <a:fillRect/>
                </a:stretch>
              </p:blipFill>
              <p:spPr>
                <a:xfrm>
                  <a:off x="4857284" y="6494662"/>
                  <a:ext cx="186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C4AAC3A1-E574-3F87-6B3E-89EA126D238A}"/>
                    </a:ext>
                  </a:extLst>
                </p14:cNvPr>
                <p14:cNvContentPartPr/>
                <p14:nvPr/>
              </p14:nvContentPartPr>
              <p14:xfrm>
                <a:off x="5108564" y="6460102"/>
                <a:ext cx="176040" cy="171720"/>
              </p14:xfrm>
            </p:contentPart>
          </mc:Choice>
          <mc:Fallback>
            <p:pic>
              <p:nvPicPr>
                <p:cNvPr id="136" name="Freihand 135">
                  <a:extLst>
                    <a:ext uri="{FF2B5EF4-FFF2-40B4-BE49-F238E27FC236}">
                      <a16:creationId xmlns:a16="http://schemas.microsoft.com/office/drawing/2014/main" id="{C4AAC3A1-E574-3F87-6B3E-89EA126D238A}"/>
                    </a:ext>
                  </a:extLst>
                </p:cNvPr>
                <p:cNvPicPr/>
                <p:nvPr/>
              </p:nvPicPr>
              <p:blipFill>
                <a:blip r:embed="rId209"/>
                <a:stretch>
                  <a:fillRect/>
                </a:stretch>
              </p:blipFill>
              <p:spPr>
                <a:xfrm>
                  <a:off x="5099564" y="6451102"/>
                  <a:ext cx="193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FE499D85-386E-3728-516A-913018FBD81A}"/>
                    </a:ext>
                  </a:extLst>
                </p14:cNvPr>
                <p14:cNvContentPartPr/>
                <p14:nvPr/>
              </p14:nvContentPartPr>
              <p14:xfrm>
                <a:off x="5254004" y="6579622"/>
                <a:ext cx="43200" cy="69480"/>
              </p14:xfrm>
            </p:contentPart>
          </mc:Choice>
          <mc:Fallback>
            <p:pic>
              <p:nvPicPr>
                <p:cNvPr id="137" name="Freihand 136">
                  <a:extLst>
                    <a:ext uri="{FF2B5EF4-FFF2-40B4-BE49-F238E27FC236}">
                      <a16:creationId xmlns:a16="http://schemas.microsoft.com/office/drawing/2014/main" id="{FE499D85-386E-3728-516A-913018FBD81A}"/>
                    </a:ext>
                  </a:extLst>
                </p:cNvPr>
                <p:cNvPicPr/>
                <p:nvPr/>
              </p:nvPicPr>
              <p:blipFill>
                <a:blip r:embed="rId211"/>
                <a:stretch>
                  <a:fillRect/>
                </a:stretch>
              </p:blipFill>
              <p:spPr>
                <a:xfrm>
                  <a:off x="5245364" y="6570622"/>
                  <a:ext cx="60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8" name="Freihand 137">
                  <a:extLst>
                    <a:ext uri="{FF2B5EF4-FFF2-40B4-BE49-F238E27FC236}">
                      <a16:creationId xmlns:a16="http://schemas.microsoft.com/office/drawing/2014/main" id="{7CDEA39B-51EB-FED2-0053-CE73FFADDD7A}"/>
                    </a:ext>
                  </a:extLst>
                </p14:cNvPr>
                <p14:cNvContentPartPr/>
                <p14:nvPr/>
              </p14:nvContentPartPr>
              <p14:xfrm>
                <a:off x="5312324" y="6409702"/>
                <a:ext cx="327240" cy="223200"/>
              </p14:xfrm>
            </p:contentPart>
          </mc:Choice>
          <mc:Fallback>
            <p:pic>
              <p:nvPicPr>
                <p:cNvPr id="138" name="Freihand 137">
                  <a:extLst>
                    <a:ext uri="{FF2B5EF4-FFF2-40B4-BE49-F238E27FC236}">
                      <a16:creationId xmlns:a16="http://schemas.microsoft.com/office/drawing/2014/main" id="{7CDEA39B-51EB-FED2-0053-CE73FFADDD7A}"/>
                    </a:ext>
                  </a:extLst>
                </p:cNvPr>
                <p:cNvPicPr/>
                <p:nvPr/>
              </p:nvPicPr>
              <p:blipFill>
                <a:blip r:embed="rId213"/>
                <a:stretch>
                  <a:fillRect/>
                </a:stretch>
              </p:blipFill>
              <p:spPr>
                <a:xfrm>
                  <a:off x="5303324" y="6401062"/>
                  <a:ext cx="344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2" name="Freihand 141">
                  <a:extLst>
                    <a:ext uri="{FF2B5EF4-FFF2-40B4-BE49-F238E27FC236}">
                      <a16:creationId xmlns:a16="http://schemas.microsoft.com/office/drawing/2014/main" id="{9F294F7A-C5A0-1D79-F521-72B24E118DFE}"/>
                    </a:ext>
                  </a:extLst>
                </p14:cNvPr>
                <p14:cNvContentPartPr/>
                <p14:nvPr/>
              </p14:nvContentPartPr>
              <p14:xfrm>
                <a:off x="4643804" y="6683302"/>
                <a:ext cx="1243800" cy="105840"/>
              </p14:xfrm>
            </p:contentPart>
          </mc:Choice>
          <mc:Fallback>
            <p:pic>
              <p:nvPicPr>
                <p:cNvPr id="142" name="Freihand 141">
                  <a:extLst>
                    <a:ext uri="{FF2B5EF4-FFF2-40B4-BE49-F238E27FC236}">
                      <a16:creationId xmlns:a16="http://schemas.microsoft.com/office/drawing/2014/main" id="{9F294F7A-C5A0-1D79-F521-72B24E118DFE}"/>
                    </a:ext>
                  </a:extLst>
                </p:cNvPr>
                <p:cNvPicPr/>
                <p:nvPr/>
              </p:nvPicPr>
              <p:blipFill>
                <a:blip r:embed="rId215"/>
                <a:stretch>
                  <a:fillRect/>
                </a:stretch>
              </p:blipFill>
              <p:spPr>
                <a:xfrm>
                  <a:off x="4635164" y="6674662"/>
                  <a:ext cx="1261440" cy="123480"/>
                </a:xfrm>
                <a:prstGeom prst="rect">
                  <a:avLst/>
                </a:prstGeom>
              </p:spPr>
            </p:pic>
          </mc:Fallback>
        </mc:AlternateContent>
      </p:grpSp>
      <p:grpSp>
        <p:nvGrpSpPr>
          <p:cNvPr id="145" name="Gruppieren 144">
            <a:extLst>
              <a:ext uri="{FF2B5EF4-FFF2-40B4-BE49-F238E27FC236}">
                <a16:creationId xmlns:a16="http://schemas.microsoft.com/office/drawing/2014/main" id="{57740577-EA7E-7DA4-BAFF-8D97D608E875}"/>
              </a:ext>
            </a:extLst>
          </p:cNvPr>
          <p:cNvGrpSpPr/>
          <p:nvPr/>
        </p:nvGrpSpPr>
        <p:grpSpPr>
          <a:xfrm>
            <a:off x="6668084" y="3471382"/>
            <a:ext cx="2899800" cy="883440"/>
            <a:chOff x="6668084" y="3471382"/>
            <a:chExt cx="2899800" cy="883440"/>
          </a:xfrm>
        </p:grpSpPr>
        <mc:AlternateContent xmlns:mc="http://schemas.openxmlformats.org/markup-compatibility/2006">
          <mc:Choice xmlns:p14="http://schemas.microsoft.com/office/powerpoint/2010/main" Requires="p14">
            <p:contentPart p14:bwMode="auto" r:id="rId216">
              <p14:nvContentPartPr>
                <p14:cNvPr id="43" name="Freihand 42">
                  <a:extLst>
                    <a:ext uri="{FF2B5EF4-FFF2-40B4-BE49-F238E27FC236}">
                      <a16:creationId xmlns:a16="http://schemas.microsoft.com/office/drawing/2014/main" id="{E3691222-0F9C-954E-6642-BA671841655B}"/>
                    </a:ext>
                  </a:extLst>
                </p14:cNvPr>
                <p14:cNvContentPartPr/>
                <p14:nvPr/>
              </p14:nvContentPartPr>
              <p14:xfrm>
                <a:off x="8351804" y="3792502"/>
                <a:ext cx="538920" cy="318240"/>
              </p14:xfrm>
            </p:contentPart>
          </mc:Choice>
          <mc:Fallback>
            <p:pic>
              <p:nvPicPr>
                <p:cNvPr id="43" name="Freihand 42">
                  <a:extLst>
                    <a:ext uri="{FF2B5EF4-FFF2-40B4-BE49-F238E27FC236}">
                      <a16:creationId xmlns:a16="http://schemas.microsoft.com/office/drawing/2014/main" id="{E3691222-0F9C-954E-6642-BA671841655B}"/>
                    </a:ext>
                  </a:extLst>
                </p:cNvPr>
                <p:cNvPicPr/>
                <p:nvPr/>
              </p:nvPicPr>
              <p:blipFill>
                <a:blip r:embed="rId217"/>
                <a:stretch>
                  <a:fillRect/>
                </a:stretch>
              </p:blipFill>
              <p:spPr>
                <a:xfrm>
                  <a:off x="8342804" y="3783502"/>
                  <a:ext cx="55656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4" name="Freihand 43">
                  <a:extLst>
                    <a:ext uri="{FF2B5EF4-FFF2-40B4-BE49-F238E27FC236}">
                      <a16:creationId xmlns:a16="http://schemas.microsoft.com/office/drawing/2014/main" id="{EB4A6DE2-A03C-2B5C-A726-F2EAD3C9A72A}"/>
                    </a:ext>
                  </a:extLst>
                </p14:cNvPr>
                <p14:cNvContentPartPr/>
                <p14:nvPr/>
              </p14:nvContentPartPr>
              <p14:xfrm>
                <a:off x="8761844" y="3727702"/>
                <a:ext cx="219600" cy="387360"/>
              </p14:xfrm>
            </p:contentPart>
          </mc:Choice>
          <mc:Fallback>
            <p:pic>
              <p:nvPicPr>
                <p:cNvPr id="44" name="Freihand 43">
                  <a:extLst>
                    <a:ext uri="{FF2B5EF4-FFF2-40B4-BE49-F238E27FC236}">
                      <a16:creationId xmlns:a16="http://schemas.microsoft.com/office/drawing/2014/main" id="{EB4A6DE2-A03C-2B5C-A726-F2EAD3C9A72A}"/>
                    </a:ext>
                  </a:extLst>
                </p:cNvPr>
                <p:cNvPicPr/>
                <p:nvPr/>
              </p:nvPicPr>
              <p:blipFill>
                <a:blip r:embed="rId219"/>
                <a:stretch>
                  <a:fillRect/>
                </a:stretch>
              </p:blipFill>
              <p:spPr>
                <a:xfrm>
                  <a:off x="8752844" y="3719062"/>
                  <a:ext cx="2372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2" name="Freihand 21">
                  <a:extLst>
                    <a:ext uri="{FF2B5EF4-FFF2-40B4-BE49-F238E27FC236}">
                      <a16:creationId xmlns:a16="http://schemas.microsoft.com/office/drawing/2014/main" id="{631BA843-87C5-340A-8F25-B7B020A1EFF0}"/>
                    </a:ext>
                  </a:extLst>
                </p14:cNvPr>
                <p14:cNvContentPartPr/>
                <p14:nvPr/>
              </p14:nvContentPartPr>
              <p14:xfrm>
                <a:off x="6704084" y="3976462"/>
                <a:ext cx="38880" cy="185040"/>
              </p14:xfrm>
            </p:contentPart>
          </mc:Choice>
          <mc:Fallback>
            <p:pic>
              <p:nvPicPr>
                <p:cNvPr id="22" name="Freihand 21">
                  <a:extLst>
                    <a:ext uri="{FF2B5EF4-FFF2-40B4-BE49-F238E27FC236}">
                      <a16:creationId xmlns:a16="http://schemas.microsoft.com/office/drawing/2014/main" id="{631BA843-87C5-340A-8F25-B7B020A1EFF0}"/>
                    </a:ext>
                  </a:extLst>
                </p:cNvPr>
                <p:cNvPicPr/>
                <p:nvPr/>
              </p:nvPicPr>
              <p:blipFill>
                <a:blip r:embed="rId221"/>
                <a:stretch>
                  <a:fillRect/>
                </a:stretch>
              </p:blipFill>
              <p:spPr>
                <a:xfrm>
                  <a:off x="6695084" y="3967822"/>
                  <a:ext cx="56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3" name="Freihand 22">
                  <a:extLst>
                    <a:ext uri="{FF2B5EF4-FFF2-40B4-BE49-F238E27FC236}">
                      <a16:creationId xmlns:a16="http://schemas.microsoft.com/office/drawing/2014/main" id="{169221E2-83C5-5086-458D-60230B5138FD}"/>
                    </a:ext>
                  </a:extLst>
                </p14:cNvPr>
                <p14:cNvContentPartPr/>
                <p14:nvPr/>
              </p14:nvContentPartPr>
              <p14:xfrm>
                <a:off x="6668084" y="3949102"/>
                <a:ext cx="163440" cy="202680"/>
              </p14:xfrm>
            </p:contentPart>
          </mc:Choice>
          <mc:Fallback>
            <p:pic>
              <p:nvPicPr>
                <p:cNvPr id="23" name="Freihand 22">
                  <a:extLst>
                    <a:ext uri="{FF2B5EF4-FFF2-40B4-BE49-F238E27FC236}">
                      <a16:creationId xmlns:a16="http://schemas.microsoft.com/office/drawing/2014/main" id="{169221E2-83C5-5086-458D-60230B5138FD}"/>
                    </a:ext>
                  </a:extLst>
                </p:cNvPr>
                <p:cNvPicPr/>
                <p:nvPr/>
              </p:nvPicPr>
              <p:blipFill>
                <a:blip r:embed="rId223"/>
                <a:stretch>
                  <a:fillRect/>
                </a:stretch>
              </p:blipFill>
              <p:spPr>
                <a:xfrm>
                  <a:off x="6659444" y="3940462"/>
                  <a:ext cx="181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4" name="Freihand 23">
                  <a:extLst>
                    <a:ext uri="{FF2B5EF4-FFF2-40B4-BE49-F238E27FC236}">
                      <a16:creationId xmlns:a16="http://schemas.microsoft.com/office/drawing/2014/main" id="{3D15E604-5CDC-437A-1BED-3037F1C64353}"/>
                    </a:ext>
                  </a:extLst>
                </p14:cNvPr>
                <p14:cNvContentPartPr/>
                <p14:nvPr/>
              </p14:nvContentPartPr>
              <p14:xfrm>
                <a:off x="6853844" y="4029742"/>
                <a:ext cx="76320" cy="114120"/>
              </p14:xfrm>
            </p:contentPart>
          </mc:Choice>
          <mc:Fallback>
            <p:pic>
              <p:nvPicPr>
                <p:cNvPr id="24" name="Freihand 23">
                  <a:extLst>
                    <a:ext uri="{FF2B5EF4-FFF2-40B4-BE49-F238E27FC236}">
                      <a16:creationId xmlns:a16="http://schemas.microsoft.com/office/drawing/2014/main" id="{3D15E604-5CDC-437A-1BED-3037F1C64353}"/>
                    </a:ext>
                  </a:extLst>
                </p:cNvPr>
                <p:cNvPicPr/>
                <p:nvPr/>
              </p:nvPicPr>
              <p:blipFill>
                <a:blip r:embed="rId225"/>
                <a:stretch>
                  <a:fillRect/>
                </a:stretch>
              </p:blipFill>
              <p:spPr>
                <a:xfrm>
                  <a:off x="6844844" y="4021102"/>
                  <a:ext cx="93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5" name="Freihand 24">
                  <a:extLst>
                    <a:ext uri="{FF2B5EF4-FFF2-40B4-BE49-F238E27FC236}">
                      <a16:creationId xmlns:a16="http://schemas.microsoft.com/office/drawing/2014/main" id="{BB007702-E28E-8B57-95E6-DE5366DC7A30}"/>
                    </a:ext>
                  </a:extLst>
                </p14:cNvPr>
                <p14:cNvContentPartPr/>
                <p14:nvPr/>
              </p14:nvContentPartPr>
              <p14:xfrm>
                <a:off x="6960404" y="3966742"/>
                <a:ext cx="223200" cy="165600"/>
              </p14:xfrm>
            </p:contentPart>
          </mc:Choice>
          <mc:Fallback>
            <p:pic>
              <p:nvPicPr>
                <p:cNvPr id="25" name="Freihand 24">
                  <a:extLst>
                    <a:ext uri="{FF2B5EF4-FFF2-40B4-BE49-F238E27FC236}">
                      <a16:creationId xmlns:a16="http://schemas.microsoft.com/office/drawing/2014/main" id="{BB007702-E28E-8B57-95E6-DE5366DC7A30}"/>
                    </a:ext>
                  </a:extLst>
                </p:cNvPr>
                <p:cNvPicPr/>
                <p:nvPr/>
              </p:nvPicPr>
              <p:blipFill>
                <a:blip r:embed="rId227"/>
                <a:stretch>
                  <a:fillRect/>
                </a:stretch>
              </p:blipFill>
              <p:spPr>
                <a:xfrm>
                  <a:off x="6951404" y="3958102"/>
                  <a:ext cx="240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6" name="Freihand 25">
                  <a:extLst>
                    <a:ext uri="{FF2B5EF4-FFF2-40B4-BE49-F238E27FC236}">
                      <a16:creationId xmlns:a16="http://schemas.microsoft.com/office/drawing/2014/main" id="{FEC606DD-BEA4-53B7-3ED9-3F3CA8F9D378}"/>
                    </a:ext>
                  </a:extLst>
                </p14:cNvPr>
                <p14:cNvContentPartPr/>
                <p14:nvPr/>
              </p14:nvContentPartPr>
              <p14:xfrm>
                <a:off x="7283684" y="3970342"/>
                <a:ext cx="333360" cy="148320"/>
              </p14:xfrm>
            </p:contentPart>
          </mc:Choice>
          <mc:Fallback>
            <p:pic>
              <p:nvPicPr>
                <p:cNvPr id="26" name="Freihand 25">
                  <a:extLst>
                    <a:ext uri="{FF2B5EF4-FFF2-40B4-BE49-F238E27FC236}">
                      <a16:creationId xmlns:a16="http://schemas.microsoft.com/office/drawing/2014/main" id="{FEC606DD-BEA4-53B7-3ED9-3F3CA8F9D378}"/>
                    </a:ext>
                  </a:extLst>
                </p:cNvPr>
                <p:cNvPicPr/>
                <p:nvPr/>
              </p:nvPicPr>
              <p:blipFill>
                <a:blip r:embed="rId229"/>
                <a:stretch>
                  <a:fillRect/>
                </a:stretch>
              </p:blipFill>
              <p:spPr>
                <a:xfrm>
                  <a:off x="7275044" y="3961702"/>
                  <a:ext cx="351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 name="Freihand 26">
                  <a:extLst>
                    <a:ext uri="{FF2B5EF4-FFF2-40B4-BE49-F238E27FC236}">
                      <a16:creationId xmlns:a16="http://schemas.microsoft.com/office/drawing/2014/main" id="{A1245D74-BE0A-5DB6-5576-5E61886498CF}"/>
                    </a:ext>
                  </a:extLst>
                </p14:cNvPr>
                <p14:cNvContentPartPr/>
                <p14:nvPr/>
              </p14:nvContentPartPr>
              <p14:xfrm>
                <a:off x="7651244" y="3966382"/>
                <a:ext cx="59760" cy="110880"/>
              </p14:xfrm>
            </p:contentPart>
          </mc:Choice>
          <mc:Fallback>
            <p:pic>
              <p:nvPicPr>
                <p:cNvPr id="27" name="Freihand 26">
                  <a:extLst>
                    <a:ext uri="{FF2B5EF4-FFF2-40B4-BE49-F238E27FC236}">
                      <a16:creationId xmlns:a16="http://schemas.microsoft.com/office/drawing/2014/main" id="{A1245D74-BE0A-5DB6-5576-5E61886498CF}"/>
                    </a:ext>
                  </a:extLst>
                </p:cNvPr>
                <p:cNvPicPr/>
                <p:nvPr/>
              </p:nvPicPr>
              <p:blipFill>
                <a:blip r:embed="rId231"/>
                <a:stretch>
                  <a:fillRect/>
                </a:stretch>
              </p:blipFill>
              <p:spPr>
                <a:xfrm>
                  <a:off x="7642604" y="3957382"/>
                  <a:ext cx="77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8" name="Freihand 27">
                  <a:extLst>
                    <a:ext uri="{FF2B5EF4-FFF2-40B4-BE49-F238E27FC236}">
                      <a16:creationId xmlns:a16="http://schemas.microsoft.com/office/drawing/2014/main" id="{05C380F8-6560-B76E-C58A-5B053E85BBAD}"/>
                    </a:ext>
                  </a:extLst>
                </p14:cNvPr>
                <p14:cNvContentPartPr/>
                <p14:nvPr/>
              </p14:nvContentPartPr>
              <p14:xfrm>
                <a:off x="7766804" y="3969982"/>
                <a:ext cx="160200" cy="101520"/>
              </p14:xfrm>
            </p:contentPart>
          </mc:Choice>
          <mc:Fallback>
            <p:pic>
              <p:nvPicPr>
                <p:cNvPr id="28" name="Freihand 27">
                  <a:extLst>
                    <a:ext uri="{FF2B5EF4-FFF2-40B4-BE49-F238E27FC236}">
                      <a16:creationId xmlns:a16="http://schemas.microsoft.com/office/drawing/2014/main" id="{05C380F8-6560-B76E-C58A-5B053E85BBAD}"/>
                    </a:ext>
                  </a:extLst>
                </p:cNvPr>
                <p:cNvPicPr/>
                <p:nvPr/>
              </p:nvPicPr>
              <p:blipFill>
                <a:blip r:embed="rId233"/>
                <a:stretch>
                  <a:fillRect/>
                </a:stretch>
              </p:blipFill>
              <p:spPr>
                <a:xfrm>
                  <a:off x="7757804" y="3961342"/>
                  <a:ext cx="177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Freihand 143">
                  <a:extLst>
                    <a:ext uri="{FF2B5EF4-FFF2-40B4-BE49-F238E27FC236}">
                      <a16:creationId xmlns:a16="http://schemas.microsoft.com/office/drawing/2014/main" id="{0E3D47DA-D3B5-189A-8E99-DC72747FB8CF}"/>
                    </a:ext>
                  </a:extLst>
                </p14:cNvPr>
                <p14:cNvContentPartPr/>
                <p14:nvPr/>
              </p14:nvContentPartPr>
              <p14:xfrm>
                <a:off x="7622084" y="3471382"/>
                <a:ext cx="1945800" cy="883440"/>
              </p14:xfrm>
            </p:contentPart>
          </mc:Choice>
          <mc:Fallback>
            <p:pic>
              <p:nvPicPr>
                <p:cNvPr id="144" name="Freihand 143">
                  <a:extLst>
                    <a:ext uri="{FF2B5EF4-FFF2-40B4-BE49-F238E27FC236}">
                      <a16:creationId xmlns:a16="http://schemas.microsoft.com/office/drawing/2014/main" id="{0E3D47DA-D3B5-189A-8E99-DC72747FB8CF}"/>
                    </a:ext>
                  </a:extLst>
                </p:cNvPr>
                <p:cNvPicPr/>
                <p:nvPr/>
              </p:nvPicPr>
              <p:blipFill>
                <a:blip r:embed="rId235"/>
                <a:stretch>
                  <a:fillRect/>
                </a:stretch>
              </p:blipFill>
              <p:spPr>
                <a:xfrm>
                  <a:off x="7613084" y="3462742"/>
                  <a:ext cx="1963440" cy="901080"/>
                </a:xfrm>
                <a:prstGeom prst="rect">
                  <a:avLst/>
                </a:prstGeom>
              </p:spPr>
            </p:pic>
          </mc:Fallback>
        </mc:AlternateContent>
      </p:grpSp>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2775</Words>
  <Application>Microsoft Office PowerPoint</Application>
  <PresentationFormat>Breitbild</PresentationFormat>
  <Paragraphs>506</Paragraphs>
  <Slides>39</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480</cp:revision>
  <dcterms:created xsi:type="dcterms:W3CDTF">2019-02-11T10:45:01Z</dcterms:created>
  <dcterms:modified xsi:type="dcterms:W3CDTF">2023-03-20T08:43:53Z</dcterms:modified>
</cp:coreProperties>
</file>