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372" r:id="rId2"/>
    <p:sldId id="256" r:id="rId3"/>
    <p:sldId id="485" r:id="rId4"/>
    <p:sldId id="1026" r:id="rId5"/>
    <p:sldId id="1373" r:id="rId6"/>
    <p:sldId id="257" r:id="rId7"/>
    <p:sldId id="272" r:id="rId8"/>
    <p:sldId id="1030" r:id="rId9"/>
    <p:sldId id="261" r:id="rId10"/>
    <p:sldId id="488" r:id="rId11"/>
    <p:sldId id="1027" r:id="rId12"/>
    <p:sldId id="487" r:id="rId13"/>
    <p:sldId id="489" r:id="rId14"/>
    <p:sldId id="1028" r:id="rId15"/>
    <p:sldId id="1000" r:id="rId16"/>
    <p:sldId id="1400" r:id="rId17"/>
    <p:sldId id="258" r:id="rId18"/>
    <p:sldId id="266" r:id="rId19"/>
    <p:sldId id="267" r:id="rId20"/>
    <p:sldId id="268" r:id="rId21"/>
    <p:sldId id="269" r:id="rId22"/>
    <p:sldId id="277" r:id="rId23"/>
    <p:sldId id="271" r:id="rId24"/>
    <p:sldId id="270" r:id="rId25"/>
    <p:sldId id="260" r:id="rId26"/>
    <p:sldId id="273" r:id="rId27"/>
    <p:sldId id="274" r:id="rId28"/>
    <p:sldId id="278" r:id="rId29"/>
    <p:sldId id="899" r:id="rId30"/>
    <p:sldId id="900" r:id="rId31"/>
    <p:sldId id="901" r:id="rId32"/>
    <p:sldId id="902" r:id="rId33"/>
    <p:sldId id="903" r:id="rId34"/>
    <p:sldId id="904" r:id="rId35"/>
    <p:sldId id="905" r:id="rId36"/>
    <p:sldId id="906" r:id="rId37"/>
    <p:sldId id="907"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7" d="100"/>
          <a:sy n="77" d="100"/>
        </p:scale>
        <p:origin x="552"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4.690"/>
    </inkml:context>
    <inkml:brush xml:id="br0">
      <inkml:brushProperty name="width" value="0.05" units="cm"/>
      <inkml:brushProperty name="height" value="0.05" units="cm"/>
    </inkml:brush>
  </inkml:definitions>
  <inkml:trace contextRef="#ctx0" brushRef="#br0">92 0 17276,'-18'3'912,"2"9"-1184,-3-1-64,-1-9-176,4 2-209,13 0 449,5-2-152,4-14-160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9:01.370"/>
    </inkml:context>
    <inkml:brush xml:id="br0">
      <inkml:brushProperty name="width" value="0.05" units="cm"/>
      <inkml:brushProperty name="height" value="0.05" units="cm"/>
    </inkml:brush>
  </inkml:definitions>
  <inkml:trace contextRef="#ctx0" brushRef="#br0">121 802 8250,'-15'30'278,"-6"6"62,2 1-1,2 2 0,-20 63 1,34-90-307,0 0 0,1 0 1,0 1-1,1-1 1,1 1-1,0 0 1,1-1-1,0 1 1,0-1-1,2 0 1,-1 1-1,2-1 0,0 0 1,0 0-1,1-1 1,9 17-1,2-4-22,0 0 0,2-1-1,0-1 1,27 24 0,93 71 21,-97-87-1,1-2 0,57 28 0,98 35 32,-82-40-42,-87-38-12,303 134 53,-233-109 11,149 37 0,-110-47 95,1-6-1,167 5 1,283-21 192,-355-8-285,20-3-38,406-61-1,-540 48-44,209-38 22,-268 42-15,0-3 0,-2-2 1,78-37-1,-121 49 6,1-1-1,-1-1 1,-1-1 0,0 0-1,0 0 1,-1-1 0,0-1 0,-1 0-1,0-1 1,-1-1 0,-1 1-1,0-2 1,-1 1 0,0-1-1,-1-1 1,10-29 0,-10 17 17,-1 0 1,-1-1-1,-2 0 1,-1 0-1,-1 0 0,-2 0 1,0 0-1,-3 0 1,0 0-1,-1 0 1,-11-33-1,7 34-38,-1 0 1,-1 0-1,-2 1 1,-1 0-1,-1 1 0,-1 1 1,-1 0-1,-2 1 0,0 1 1,-42-41-1,29 37-51,-2 2 0,-1 1-1,-1 2 1,-1 2 0,-74-32-1,-201-50-338,218 75 320,-1575-438 89,979 317 443,566 131-450,1 6 0,-1 5 0,-215 17 0,232 2-13,0 4-1,2 5 0,-110 39 1,41 1-21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29.176"/>
    </inkml:context>
    <inkml:brush xml:id="br0">
      <inkml:brushProperty name="width" value="0.05" units="cm"/>
      <inkml:brushProperty name="height" value="0.05" units="cm"/>
    </inkml:brush>
  </inkml:definitions>
  <inkml:trace contextRef="#ctx0" brushRef="#br0">1 3676 2168,'547'0'1095,"1215"-5"2559,835-95-1856,-1438 23-641,482-23-241,-505 27-601,-903 43-837,-2-10 1,414-127-1,-385 62-938,-214 82 1025,0-2 0,-2-2 0,57-46 1,-88 62 428,0-1 1,-1 0 0,0-1 0,-1 0-1,-1-1 1,0 0 0,-1 0 0,0-1-1,-1 0 1,-1-1 0,0 0 0,6-22-1,-10 23 215,0 0 0,-1-1 0,0 1 0,-1-1 0,-1 1 0,-1 0 0,0-1 0,-1 1 0,0 0 0,-2-1 0,1 1-1,-2 1 1,-11-27 0,3 15 169,-2 1 1,0 0-1,-1 2 0,-2 0 0,-28-30 0,-114-96 730,132 124-1013,-301-238 567,-15 18-128,331 236-510,-240-159 72,-6 12 0,-8 11 0,-5 12 0,-6 12 0,-387-113 0,261 123-268,-495-68 0,-879-32 371,858 150-215,616 57-287,-314 39 0,296 7 199,-6 9-53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5.591"/>
    </inkml:context>
    <inkml:brush xml:id="br0">
      <inkml:brushProperty name="width" value="0.05" units="cm"/>
      <inkml:brushProperty name="height" value="0.05" units="cm"/>
    </inkml:brush>
  </inkml:definitions>
  <inkml:trace contextRef="#ctx0" brushRef="#br0">38 9448 13795,'-12'-36'969,"7"23"-857,0 0-1,1-1 0,1 1 0,0-1 0,0 0 1,2 0-1,-1-25 0,8 0-69,1-1-1,2 2 1,23-64 0,-24 75-28,40-99 35,65-122-1,-70 158-29,353-702 54,-323 650-63,93-178 10,720-1246 203,-16 230-4,506-494-36,131 124-633,-1261 1460 74,312-241 0,-379 360-321,-145 112 316,-27 15 178,-9 4 110,-10 8-67,-17 10-156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6.365"/>
    </inkml:context>
    <inkml:brush xml:id="br0">
      <inkml:brushProperty name="width" value="0.05" units="cm"/>
      <inkml:brushProperty name="height" value="0.05" units="cm"/>
    </inkml:brush>
  </inkml:definitions>
  <inkml:trace contextRef="#ctx0" brushRef="#br0">1 73 9842,'20'-28'302,"-15"21"-318,0 0 1,0 0 0,1 1 0,6-7-1,-12 13 26,1-1-1,-1 1 1,0 0-1,1-1 1,-1 1 0,0 0-1,1 0 1,-1-1-1,0 1 1,1 0-1,-1 0 1,1-1-1,-1 1 1,1 0-1,-1 0 1,0 0-1,1 0 1,-1 0-1,1 0 1,-1 0-1,1 0 1,-1 0-1,1 0 1,-1 0-1,1 0 1,-1 0-1,1 0 1,-1 0-1,0 0 1,1 1-1,-1-1 1,1 0-1,0 1 25,0 0 0,-1 0-1,1 0 1,0 0 0,-1 0 0,1 0-1,-1 0 1,1 0 0,-1 0-1,0 1 1,0-1 0,1 2 0,1 44 843,-2-42-766,-21 359 2456,1 144-1999,20-500-560,0 0 0,1 0 0,0 0 0,0 0 0,1 0 0,4 15 0,-5-23-3,-1 1-1,1-1 1,-1 1 0,1-1-1,-1 1 1,1-1 0,-1 1-1,1-1 1,-1 0-1,1 1 1,-1-1 0,1 0-1,0 1 1,-1-1 0,1 0-1,-1 0 1,1 0 0,0 1-1,-1-1 1,1 0-1,0 0 1,-1 0 0,1 0-1,0 0 1,-1 0 0,1-1-1,0 1 1,-1 0-1,1 0 1,0 0 0,-1 0-1,1-1 1,-1 1 0,1 0-1,-1-1 1,1 1-1,0 0 1,-1-1 0,1 1-1,-1-1 1,0 1 0,1-1-1,-1 1 1,1-2-1,21-23 221,-21 24-206,25-34 290,22-33 410,2 3 1,106-105-1,-97 118-738,108-102-790,-124 110 532,66-90 1,-32 15-42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7.230"/>
    </inkml:context>
    <inkml:brush xml:id="br0">
      <inkml:brushProperty name="width" value="0.05" units="cm"/>
      <inkml:brushProperty name="height" value="0.05" units="cm"/>
    </inkml:brush>
  </inkml:definitions>
  <inkml:trace contextRef="#ctx0" brushRef="#br0">17 161 15131,'-12'-16'1319,"12"16"-1266,-1-1 1,1 1-1,0 0 1,-1-1-1,1 1 0,0 0 1,-1-1-1,1 1 0,0 0 1,0-1-1,-1 1 0,1-1 1,0 1-1,0-1 0,0 1 1,-1 0-1,1-1 0,0 1 1,0-1-1,0 1 0,0-1 1,0 1-1,0-1 0,0 1 1,0-1-1,0 1 0,0-1 1,3 3 28,0 0 0,-1 0 0,1 0 0,-1 1 0,0-1 0,0 1 0,0 0 0,0-1 0,0 1 0,-1 0 0,1 0 0,-1 0 0,1 0 0,0 5 1,2 2 35,33 83 57,41 169 0,-56-181-122,-20-70-49,-1-7 4,0 0 0,0 0 0,0 0 0,0 0 0,1 0 0,-1 0 0,1 0-1,0-1 1,0 1 0,0-1 0,1 1 0,-1-1 0,5 5 0,-6-8-4,0 0-1,-1 1 1,1-1 0,-1 0 0,1 1-1,0-1 1,0 0 0,-1 0-1,1 0 1,0 0 0,-1 1 0,1-1-1,0 0 1,0 0 0,-1 0 0,1 0-1,0-1 1,0 1 0,-1 0 0,1 0-1,0 0 1,-1-1 0,1 1-1,0 0 1,-1-1 0,1 1 0,0 0-1,-1-1 1,1 1 0,-1-1 0,1 1-1,0-2 1,15-22 88,-15 23-87,24-50 155,-3-1 0,19-66 0,-19 50 24,2-2 16,29-80 142,-39 122-242,-14 28-99,0 0 0,0 0 1,0 0-1,0 1 1,0-1-1,0 0 1,0 0-1,0 0 1,0 0-1,0 1 1,0-1-1,1 0 1,-1 0-1,0 0 1,0 0-1,0 1 1,0-1-1,0 0 0,0 0 1,0 0-1,0 0 1,1 0-1,-1 1 1,0-1-1,0 0 1,0 0-1,0 0 1,0 0-1,1 0 1,-1 0-1,0 0 1,0 0-1,0 0 0,0 0 1,1 0-1,-1 1 1,0-1-1,0 0 1,0 0-1,1 0 1,-1 0-1,0 0 1,0-1-1,0 1 1,0 0-1,1 0 1,-1 0-1,0 0 1,0 0-1,0 0 0,0 0 1,1 0-1,-1 0 1,0 0-1,0 0 1,0-1-1,0 1 1,0 0-1,1 0 1,-1 0-1,0 0 1,0 0-1,0-1 1,0 1-1,0 0 0,0 0 1,0 0-1,0-1 1,3 20 30,-1-1 0,-1 1 0,-2 36 0,0 1-24,2-15-17,11 71 0,-9-94 5,2 0 1,0 0-1,1 0 1,0-1-1,2 0 1,10 20-1,-15-33 1,0 1 1,0-1-1,0 0 0,0 0 0,1 0 0,-1 0 0,1-1 0,0 1 0,0-1 0,0 0 1,9 4-1,-10-6 1,0 0 0,0 0 0,0 0 1,0 0-1,0-1 0,0 0 0,0 1 1,0-1-1,0 0 0,0 0 0,1-1 1,-1 1-1,0-1 0,0 0 0,0 1 0,0-1 1,0-1-1,-1 1 0,1 0 0,0-1 1,5-3-1,1-2-3,0-1 1,0 0 0,0 0-1,-1-1 1,0-1-1,-1 1 1,0-1-1,0 0 1,-1-1 0,-1 1-1,6-13 1,1-8-61,-2 0 0,14-62 0,-15 47-511,-2 0 0,-2 0 0,-2 0-1,-2-1 1,-6-59 0,4 92-109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7.695"/>
    </inkml:context>
    <inkml:brush xml:id="br0">
      <inkml:brushProperty name="width" value="0.05" units="cm"/>
      <inkml:brushProperty name="height" value="0.05" units="cm"/>
    </inkml:brush>
  </inkml:definitions>
  <inkml:trace contextRef="#ctx0" brushRef="#br0">0 62 12987,'5'13'1176,"5"4"-632,-3 9-152,3 14 408,0 10-111,-6 15-25,-4 8-56,0 9-192,-4 2-104,-3-7-232,1-9-128,-1-21-256,4-14-72,12-34 0,4-18 240,5-34-96,4-19-88</inkml:trace>
  <inkml:trace contextRef="#ctx0" brushRef="#br0" timeOffset="1">233 23 10866,'12'-23'1081,"-3"25"-761,-9 51-64,-1 16 624,-5 14-480,-1 6-72,4 1 96,1-1-32,4-16-152,4-10-136,2-17-320,2-6-88,0-16 248,-4-6-80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8.085"/>
    </inkml:context>
    <inkml:brush xml:id="br0">
      <inkml:brushProperty name="width" value="0.05" units="cm"/>
      <inkml:brushProperty name="height" value="0.05" units="cm"/>
    </inkml:brush>
  </inkml:definitions>
  <inkml:trace contextRef="#ctx0" brushRef="#br0">24 198 13043,'-13'-15'1744,"4"3"-840,8 2-328,5-1 1489,8-1-913,6-4-344,7-3-440,3-4-120,5-11-47,-1-12-137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8.534"/>
    </inkml:context>
    <inkml:brush xml:id="br0">
      <inkml:brushProperty name="width" value="0.05" units="cm"/>
      <inkml:brushProperty name="height" value="0.05" units="cm"/>
    </inkml:brush>
  </inkml:definitions>
  <inkml:trace contextRef="#ctx0" brushRef="#br0">8 85 13411,'-1'5'281,"-1"0"-1,1-1 1,0 1 0,0 0-1,0 0 1,1 0 0,0 0 0,0 0-1,1 7 1,10 46 1110,-6-40-1246,-1 0-113,5 25 95,2 1 1,1-2-1,24 52 1,-35-91-82,1 1 0,0-1-1,0 0 1,0 0 0,0 0 0,0 0 0,1 0 0,-1 0-1,1-1 1,-1 1 0,1-1 0,0 0 0,5 3 0,-6-4-10,0-1 1,0 0 0,-1 1 0,1-1 0,0 0-1,0 0 1,0 0 0,0 0 0,0 0-1,0 0 1,0-1 0,0 1 0,0 0-1,-1-1 1,1 0 0,0 1 0,0-1-1,0 0 1,-1 0 0,1 0 0,-1 0-1,1 0 1,-1-1 0,1 1 0,-1 0-1,1-1 1,0-1 0,20-21 507,-1 0 0,30-48 0,30-65 690,-66 110-1006,69-130 48,-83 156-283,1-2 0,-1 0 0,1 0 1,-1 0-1,1 0 1,-1 0-1,0 0 0,-1 0 1,1 0-1,0-5 1,-4 2-125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4.126"/>
    </inkml:context>
    <inkml:brush xml:id="br0">
      <inkml:brushProperty name="width" value="0.05" units="cm"/>
      <inkml:brushProperty name="height" value="0.05" units="cm"/>
    </inkml:brush>
  </inkml:definitions>
  <inkml:trace contextRef="#ctx0" brushRef="#br0">66 0 11370,'0'9'3935,"-11"10"-3130,8-13-359,-3 7-292,0 0 0,1 0 1,1 1-1,0 0 1,1 0-1,1 0 1,-2 16-1,3 102 55,3-66-60,-11 51 209,5-92-291,1 1 1,1 0-1,2 0 0,1 0 0,6 41 1,0-35-44,1 1 0,20 48 1,-23-71-22,0 0 1,0 0 0,1 0 0,0-1 0,0 1-1,1-1 1,1-1 0,-1 0 0,1 0 0,1 0 0,12 9-1,1-3 27,-1-2-1,2 0 1,28 11 0,-43-20-23,1 0 0,-1-1 0,1 0 0,0 0 1,0-1-1,0 0 0,0-1 0,0 0 1,0 0-1,0-1 0,-1 0 0,15-3 0,45-19 78,-46 15-69,-1 0 1,1 2-1,1 0 0,-1 2 1,45-4-1,-57 8-14,1 0 1,-1-1-1,0 0 0,0 0 1,0-1-1,0-1 0,18-6 1,-13 4-6,0 1 0,0 0-1,0 1 1,0 1 0,0 0 0,1 1 0,-1 1 0,1 0 0,-1 1 0,1 1 0,20 5-1,-29-6 5,-1 1-1,0-1 0,1 2 0,-1-1 0,0 1 0,0-1 0,0 2 0,-1-1 0,1 1 0,6 4 0,-9-5-1,0 0 0,-1 0 0,1 0 0,0 0 0,-1 0 0,0 1 0,0-1 0,0 1 0,0-1 0,0 1 0,-1 0 0,0 0 0,0-1 0,0 1 0,0 0 0,0 0 0,0 8 0,0 69 56,1-33-18,-2 0 1,-9 67-1,2-88 28,0-1-1,-2 0 1,-16 34 0,20-50-31,-1-1 1,0 0-1,-1 0 1,0 0-1,-1-1 1,-10 9-1,-15 19 29,19-18 1,0 1 0,1 0 0,1 1 1,-18 41-1,26-53-44,0 0 0,-1 0 1,0 0-1,0 0 0,0 0 0,-14 12 0,-46 37 185,10-8-58,42-36-137,2 0 0,-1 1 0,2 0 0,0 1 0,1 0 0,0 1 0,1 0 0,1 0 0,0 1 0,-5 21 0,10-26-14,-1-1 0,1 0 1,1 1-1,0-1 0,1 1 1,0-1-1,1 1 0,0-1 1,1 1-1,0-1 0,1 1 1,0-1-1,0 0 0,2-1 0,-1 1 1,12 18-1,-12-23 3,0-1-1,0-1 0,0 1 1,1-1-1,0 1 1,0-1-1,0-1 0,0 1 1,1-1-1,-1 0 0,1 0 1,0 0-1,0-1 1,6 2-1,13 2-13,0 0 0,32 2 0,5 1 12,-5 4 8,-3-1 9,96 10-1,-78-18-12,-1-3-1,140-16 0,17-7 14,23-3 3,-224 19-21,-1-1 0,0-1-1,0-2 1,-1 0 0,43-24-1,-22 5-26,80-62 0,-120 86 22,-1 1 0,1-1-1,-1-1 1,0 1 0,-1-1-1,1 1 1,-1-2 0,0 1 0,5-10-1,-8 11 18,1 0-1,-1 0 0,0 0 1,0 0-1,0 0 0,-1 0 0,1-1 1,-1 1-1,-1 0 0,1 0 1,-1 0-1,0 0 0,-3-10 0,-12-30 73,10 30-64,1 1 1,1-1 0,-4-17 0,7 27-10,0 1 0,-1-1-1,0 0 1,1 0 0,-2 1 0,1-1 0,-1 1-1,1-1 1,-1 1 0,0 0 0,-1 0-1,1 1 1,-1-1 0,1 1 0,-1-1 0,-6-2-1,-24-27 238,17 7-124,15 22-112,0 0-1,-1-1 0,1 2 0,-1-1 0,0 0 1,0 0-1,-1 1 0,-4-4 0,-2 0 30,-1 1 0,1 1 0,-1 0 0,-1 0 0,-16-4 1,13 4 73,1 0 1,-26-13 0,9 0 379,-62-24-1,66 34-337,-1 1 0,0 1-1,-38-3 1,38 5-142,-1 0 1,1-2-1,-32-10 0,58 15-5,0 0 0,0 0 0,-1 0-1,1-1 1,1 1 0,-1 0 0,0-1-1,0 1 1,1-1 0,-1 0 0,0 0-1,1 1 1,0-1 0,-1 0-1,1 0 1,0 0 0,0 0 0,0-1-1,-1-2 1,0-5 30,0 0 0,0 0 1,0-15-1,1 16-6,0 0 1,0 0-1,-3-11 1,-1 7-10,-1-4-8,0-1 0,1 1 0,1-1 0,1 1 0,-3-36 0,6 43-14,0-8-7,0 1-1,2 0 0,3-20 0,-4 31-4,1 0-1,0 1 0,0-1 0,0 1 0,1-1 0,-1 1 0,1 0 0,1 0 0,-1 0 0,1 1 0,0-1 0,0 1 0,5-5 0,-1 3-1,1-3 4,0 0-1,1 1 1,1 0 0,-1 1-1,1 1 1,0-1 0,1 2-1,-1-1 1,19-5 0,12 2-30,-24 6 39,-1-1 0,1-1 0,26-11-1,-18 2-59,44-31 0,-50 30 47,1 2 0,1 0 0,33-15 0,-38 23-11,32-7-1,2 0 11,26-18 11,-58 21 5,1 0 0,0 2 0,31-7 0,-42 13-12,0 1 1,0 0-1,-1 0 0,1 1 1,0 0-1,0 0 1,-1 1-1,9 3 1,-5-1-4,0-2 0,1 1 1,13 0-1,-14-3 20,-1 0 1,0-1-1,0 0 0,1 0 1,-1-1-1,0-1 0,0 0 1,-1 0-1,1-1 0,-1 0 1,1-1-1,-1 0 0,-1-1 1,19-14-1,-27 19-3,0 0 0,0 0 0,0 0-1,0 0 1,0 0 0,0-1 0,0 1 0,-1 0-1,1-1 1,0 1 0,-1 0 0,1-1 0,-1 1 0,0-1-1,1 1 1,-1-1 0,0 1 0,0-1 0,0 1 0,0-1-1,0 0 1,0 1 0,-1-2 0,1-9-25,0 9 18,0 1 0,1-1-1,0 1 1,0-1 0,0 1-1,0 0 1,0 0 0,0-1-1,0 1 1,1 0 0,-1 0-1,1 0 1,-1 0 0,4-2 0,-1 0-10,1-1 0,0 1 0,0 1 0,8-6 0,1 3-26,0 0 1,30-6-1,-27 7 35,4 1-12,0 1 0,0 1 0,1 1 0,-1 1 0,1 0 0,36 7 0,-24-3-2,57-1 0,-2-12-117,-1-4 0,87-25 0,-92 19-1719,-93 24 859,-6 1 399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5.291"/>
    </inkml:context>
    <inkml:brush xml:id="br0">
      <inkml:brushProperty name="width" value="0.05" units="cm"/>
      <inkml:brushProperty name="height" value="0.05" units="cm"/>
    </inkml:brush>
  </inkml:definitions>
  <inkml:trace contextRef="#ctx0" brushRef="#br0">6 52 13179,'-2'-29'1568,"0"7"1300,1 45-571,21 214-408,-11-173-2472,-2 1 1,-4 88 0,-3-151 548,0 1 1,0-1 0,0 0-1,0 1 1,0-1 0,-1 0-1,1 0 1,-1 1 0,1-1-1,-1 0 1,0 0 0,0 0-1,0 0 1,0 0 0,-1 0-1,-1 3 1,-7-8-450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5.705"/>
    </inkml:context>
    <inkml:brush xml:id="br0">
      <inkml:brushProperty name="width" value="0.05" units="cm"/>
      <inkml:brushProperty name="height" value="0.05" units="cm"/>
    </inkml:brush>
  </inkml:definitions>
  <inkml:trace contextRef="#ctx0" brushRef="#br0">17 359 14699,'-3'-5'767,"-9"-23"952,12 27-1647,-1 0-1,1 0 1,0 0-1,0 0 1,0 0-1,0 1 1,0-1 0,0 0-1,0 0 1,0 0-1,0 0 1,0 0-1,1 0 1,-1 0-1,0 0 1,0 0 0,1 1-1,-1-1 1,1 0-1,-1 0 1,1 0-1,-1 1 1,1-1-1,0 0 1,-1 1-1,1-1 1,0 0 0,1 0-1,7-4 443,0 1 0,0 0 0,1 1 0,16-4-1,23-9 300,-33 8-593,1 0-1,-1-1 0,0-1 1,-1-1-1,0 0 0,-1-1 1,23-25-1,-19 15 76,0 0 0,-2-1-1,0-1 1,16-35 0,-27 54-245,-2 9-11,-1 11-4,-1 21-408,2 0 0,14 66 0,-11-80 127,1 0-1,0 0 0,2-1 0,0-1 0,22 35 1,-1-10-697,-23-37 295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9:22.077"/>
    </inkml:context>
    <inkml:brush xml:id="br0">
      <inkml:brushProperty name="width" value="0.05" units="cm"/>
      <inkml:brushProperty name="height" value="0.05" units="cm"/>
    </inkml:brush>
  </inkml:definitions>
  <inkml:trace contextRef="#ctx0" brushRef="#br0">2589 3 7770,'-458'39'2560,"167"-8"-1242,47-9-839,1 9 1,-250 67 0,363-64-377,-129 52-1,215-68-95,1 1-1,1 3 1,0 1-1,2 2 1,1 2-1,-57 50 1,83-64-4,1 0 0,0 1 1,1 0-1,1 0 1,0 1-1,0 1 1,2 0-1,0 0 1,1 0-1,-5 18 1,9-23-9,0 0 1,1 0-1,0 0 1,1-1-1,0 2 0,1-1 1,0 0-1,1 0 1,0 0-1,1-1 1,0 1-1,1 0 0,0 0 1,0-1-1,1 0 1,1 0-1,7 14 1,-1-8-20,1 0 1,0-1-1,1 0 1,1-1-1,0-1 0,1 0 1,0-1-1,26 16 1,9 0-124,85 37 0,-64-38 35,1-3 1,1-2-1,1-4 0,136 15 1,-55-21-30,210-11 1,543-80-19,-495 35 148,2145-180-1640,-1011 138 25,3 83 3516,-1319 13-1781,223 4 18,-304-16-165,151-21 0,-224 12-81,126-35 1,-167 35 63,0-1 1,-1-3 0,0 0-1,-1-2 1,45-32 0,-65 39 34,0-1 0,-1 0 0,0-1 0,-1-1 0,0 0 0,-1 0 0,0-2 0,9-16 1,-17 25 14,1 0 1,-1-1-1,0 0 1,-1 0 0,1 0-1,-1 0 1,-1 0-1,1-1 1,-1 1 0,0 0-1,-1-1 1,0 1-1,0 0 1,-1-1 0,0 1-1,0 0 1,0-1-1,-1 1 1,-1 0 0,1 0-1,-5-9 1,0 4-8,-2 0 0,1 0 0,-1 0 1,-1 1-1,0 1 0,-1-1 0,0 2 1,0 0-1,-1 0 0,0 1 0,-1 0 0,-14-6 1,-21-8-403,-100-31-1,146 53 402,-124-36-1358,-144-21 0,-135 2-113,-420 8 1554,-4 62-591,-626 68 2908,1047-56-2195,-550 30 205,-6-32-248,198-12-892,4 50-539,545-30 1046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6.275"/>
    </inkml:context>
    <inkml:brush xml:id="br0">
      <inkml:brushProperty name="width" value="0.05" units="cm"/>
      <inkml:brushProperty name="height" value="0.05" units="cm"/>
    </inkml:brush>
  </inkml:definitions>
  <inkml:trace contextRef="#ctx0" brushRef="#br0">13 85 15131,'-12'-3'1830,"12"1"-254,18-2 496,0 1-1794,46-16 198,64-28-1,-126 45-472,1 1-1,-1 1 1,0-1-1,1 0 1,-1 1-1,0-1 1,1 1-1,-1-1 1,1 1-1,4 0 1,-6 1-4,0-1 0,0 1 0,-1-1 0,1 1 0,0-1 0,0 1 0,-1-1 0,1 1 0,0 0 0,-1-1 0,1 1 0,-1 0 0,1 0 0,-1 0 1,1-1-1,-1 1 0,0 0 0,1 0 0,-1 0 0,0 0 0,1 0 0,-1 0 0,0 0 0,0-1 0,0 1 0,0 0 0,0 0 0,0 0 1,0 0-1,-1 1 0,12 342-106,-10-331 172,-1 1 0,0-1 0,-1 0 0,-1 0 0,0-1 0,0 1 0,-7 20 0,7-30-6,1 0 0,-1 1 0,1-1 0,-1 0-1,0 0 1,0 0 0,0 0 0,-1 0 0,1-1-1,-1 1 1,0-1 0,1 1 0,-1-1-1,0 0 1,-1 0 0,1 0 0,0-1 0,0 1-1,-1-1 1,1 1 0,-1-1 0,1 0 0,-1-1-1,1 1 1,-1-1 0,0 1 0,1-1 0,-1 0-1,0 0 1,1-1 0,-5 0 0,3 0-43,-1 0 0,1 0-1,-1-1 1,1 0 0,-1 0 0,1-1 0,0 1 0,0-1 0,0 0 0,0 0-1,1-1 1,-1 1 0,1-1 0,0 0 0,0 0 0,1-1 0,-7-9 0,8 12-129,0-1 1,0 0 0,1-1 0,0 1 0,-1 0 0,1 0 0,0-1 0,1 1-1,-1 0 1,1-1 0,-1 1 0,1-1 0,0 1 0,0 0 0,0-1 0,1 1-1,-1-1 1,1 1 0,0 0 0,0-1 0,0 1 0,1 0 0,-1 0 0,1 0 0,-1 0-1,1 0 1,0 0 0,0 0 0,0 1 0,4-5 0,21-15-650,7 0-150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6.701"/>
    </inkml:context>
    <inkml:brush xml:id="br0">
      <inkml:brushProperty name="width" value="0.05" units="cm"/>
      <inkml:brushProperty name="height" value="0.05" units="cm"/>
    </inkml:brush>
  </inkml:definitions>
  <inkml:trace contextRef="#ctx0" brushRef="#br0">78 10 16275,'-11'13'1447,"0"0"-1,0 0 0,-10 20 1,3 4-915,17-35-513,0 0 0,0 0 0,1 1 0,-1-1 0,1 0 0,-1 0 0,1 0 0,0 1 0,0-1 0,0 0 0,0 0 0,0 1 0,0-1 0,1 0 0,0 4 0,0-5-16,-1 0 0,1-1 0,-1 1 0,1-1 0,0 0 0,-1 1 0,1-1 0,0 1 0,-1-1 0,1 0-1,0 0 1,-1 1 0,1-1 0,0 0 0,0 0 0,-1 0 0,1 0 0,0 0 0,0 0 0,-1 0 0,1 0 0,0 0 0,0 0 0,-1 0 0,1 0 0,0 0 0,0-1 0,-1 1 0,1 0 0,0-1 0,-1 1 0,1 0 0,0-1 0,-1 1 0,1-1 0,-1 1 0,1-1-1,0 0 1,25-23 54,-15 10 22,-1-1 0,-1 0-1,15-31 1,-2 2 79,-21 92-1189,-1-45 887,1 0 0,-1 0 0,1 0 0,-1 0 0,1 0 0,0 0 0,0 0 0,0 0 0,1 0 0,-1 0 0,1-1 0,-1 1 0,1 0-1,0-1 1,0 0 0,4 5 0,-3-6 70,-1 0-1,0 1 0,0-1 1,1 0-1,-1 0 1,1-1-1,-1 1 1,1 0-1,-1-1 0,1 0 1,-1 1-1,1-1 1,-1 0-1,1 0 0,-1-1 1,1 1-1,0 0 1,-1-1-1,1 1 0,-1-1 1,3-1-1,30-11-782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7.087"/>
    </inkml:context>
    <inkml:brush xml:id="br0">
      <inkml:brushProperty name="width" value="0.05" units="cm"/>
      <inkml:brushProperty name="height" value="0.05" units="cm"/>
    </inkml:brush>
  </inkml:definitions>
  <inkml:trace contextRef="#ctx0" brushRef="#br0">134 169 15907,'-16'17'764,"-51"61"899,60-68-1421,0 0-1,0 0 1,1 1 0,1 0-1,0 0 1,-4 13 0,8-22-217,0 0 0,0 1 1,1-1-1,-1 0 1,1 1-1,0-1 0,0 1 1,0-1-1,0 0 1,0 1-1,0-1 0,1 1 1,1 3-1,-2-5-7,1 0 0,-1 0 0,1 0-1,-1 0 1,1 0 0,0 0 0,0 0 0,-1-1-1,1 1 1,0 0 0,0 0 0,0-1 0,0 1 0,0-1-1,0 1 1,0-1 0,0 1 0,0-1 0,0 0-1,0 1 1,2-1 0,1 0 14,1 0 0,-1 0 0,0 0 0,1-1 0,-1 0 0,1 0 0,-1 0 0,0 0 0,0 0 0,0-1 0,1 0 0,-2 0 0,5-3 0,7-5-7,-1 0 0,0-1 0,-1-1 0,-1 0 1,0-1-1,0 0 0,-1-1 0,-1 0 0,15-27 1,-16 23 13,0 0 1,-1-1-1,-1 0 1,-1 0-1,0 0 1,-2-1 0,0 1-1,1-26 1,-5 42-7,0 0 0,0 0 1,0 1-1,-1-1 0,1 0 1,-1 0-1,1 1 0,-1-1 0,0 0 1,-2-3-1,3 6-22,0 0 0,0-1 0,-1 1 0,1 0 0,0-1-1,0 1 1,-1 0 0,1-1 0,0 1 0,-1 0 0,1 0 0,0-1 0,-1 1 0,1 0-1,0 0 1,-1 0 0,1-1 0,-1 1 0,1 0 0,0 0 0,-1 0 0,1 0 0,-1 0 0,1 0-1,-1 0 1,1 0 0,-2 0 5,1 1 0,0-1 0,0 1 0,0-1 0,0 1 0,0-1-1,1 1 1,-1 0 0,0 0 0,0-1 0,0 1 0,1 0 0,-1 0 0,-1 2 0,-2 4 56,-1 0 0,1 1 0,1 0 0,0 0 0,0 0 0,0 0 1,1 0-1,-2 17 0,2-5 10,0 1 0,2 32-1,2-33-244,0 0 0,2 0 0,10 37 0,-11-48 76,0 0 0,1-1 0,0 1 0,0-1 0,0 0 0,1 0 0,1 0 1,-1-1-1,1 0 0,12 11 0,9 0-242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8.044"/>
    </inkml:context>
    <inkml:brush xml:id="br0">
      <inkml:brushProperty name="width" value="0.05" units="cm"/>
      <inkml:brushProperty name="height" value="0.05" units="cm"/>
    </inkml:brush>
  </inkml:definitions>
  <inkml:trace contextRef="#ctx0" brushRef="#br0">2609 300 12235,'8'-14'769,"-1"-1"0,-1 0 0,-1 0 1,6-24-1,-10 33-519,0 0-1,0-1 1,0 1 0,0 0-1,-1 0 1,0-1-1,-1 1 1,1 0 0,-1 0-1,-1 0 1,1-1 0,-1 1-1,0 1 1,-5-11 0,4 11-144,-1 1 0,1 0 0,-1 0 0,0 0 0,-1 0 0,1 1 0,-1 0 0,1-1 0,-1 2 0,0-1 0,0 1 0,-10-4 0,-8-1 9,-38-8 0,57 14-112,-62-10 15,-101-4 0,-71 13-8,168 2-10,-508 33-70,429-16 92,-800 118 414,752-87-429,157-37-83,39-10 75,0-1 1,0 0-1,0 1 0,0-1 1,1 0-1,-1 1 1,0-1-1,0 0 0,0 0 1,0 0-1,0 0 0,0 0 1,0 0-1,0 0 0,0 0 1,0 0-1,1 0 1,-1-1-1,0 1 0,0 0 1,0 0-1,0-1 0,0 1 1,1-1-1,-1 1 0,-1-1 1,2-1 41,-1 0 0,1 0 0,0 1 0,0-1 0,0 0 0,0 0 1,0 0-1,0 0 0,0 1 0,0-1 0,2-3 0,2-11 14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9.312"/>
    </inkml:context>
    <inkml:brush xml:id="br0">
      <inkml:brushProperty name="width" value="0.05" units="cm"/>
      <inkml:brushProperty name="height" value="0.05" units="cm"/>
    </inkml:brush>
  </inkml:definitions>
  <inkml:trace contextRef="#ctx0" brushRef="#br0">9 157 16347,'0'1'63,"0"-1"-1,0 1 0,0 0 1,0-1-1,0 1 0,0-1 1,0 1-1,0-1 0,1 1 1,-1-1-1,0 1 0,0-1 1,0 1-1,1-1 0,-1 1 1,0-1-1,0 1 0,1-1 1,-1 1-1,0-1 0,1 0 1,-1 1-1,1-1 0,-1 1 1,1-1-1,-1 0 0,1 1 1,0-1 5,1 0 0,-1 1 0,0-1 0,0 0 0,0 0 0,0 0 0,0 0 0,0-1 0,1 1 0,-1 0 0,0 0 0,2-2 0,31-16 668,-34 18-725,10-7 225,0 0 0,0-1-1,-1 0 1,11-13 0,-16 16-102,0 1 1,-1-1 0,1 0-1,-1-1 1,0 1-1,-1-1 1,1 1 0,-1-1-1,0 0 1,2-9-1,-4 14-109,1-1 0,-1 1 0,0 0 0,0 0 0,1 0 0,-1-1 0,0 1 0,0 0-1,-1 0 1,1 0 0,0 0 0,0-1 0,-1 1 0,1 0 0,0 0 0,-1 0 0,1 0-1,-1 0 1,1 0 0,-1 0 0,0 0 0,1 0 0,-2-1 0,1 1-1,0 1 1,0-1-1,0 1 1,-1 0-1,1-1 1,0 1-1,0 0 1,0 0-1,-1 0 1,1 0-1,0 0 1,0 0-1,0 0 1,0 0-1,-1 1 1,1-1-1,0 0 1,-2 1-1,-3 2 38,0-1 0,0 1 0,1 1 0,-1-1 0,1 1 0,-1 0 0,-6 6 0,3 0-33,1 0-1,-1 1 1,2 0-1,-1 0 0,-10 24 1,15-27-25,0-1 1,0 0 0,1 1-1,0 0 1,0-1-1,1 1 1,0 0-1,0 0 1,1 0 0,0 0-1,1 11 1,0-16-39,0 0 0,-1 0 1,1 0-1,0-1 0,1 1 0,-1 0 1,0 0-1,1-1 0,0 1 0,-1-1 0,1 1 1,0-1-1,0 0 0,0 0 0,1 0 1,-1 0-1,0 0 0,1 0 0,-1-1 1,1 1-1,0-1 0,0 0 0,-1 1 1,1-1-1,0-1 0,0 1 0,0 0 0,0-1 1,5 1-1,0-1-106,1 1-1,-1-2 1,0 1-1,0-1 1,0-1-1,0 1 1,0-1-1,0-1 1,0 0-1,9-4 1,-3-1-66,25-18 0,16-17-364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9.765"/>
    </inkml:context>
    <inkml:brush xml:id="br0">
      <inkml:brushProperty name="width" value="0.05" units="cm"/>
      <inkml:brushProperty name="height" value="0.05" units="cm"/>
    </inkml:brush>
  </inkml:definitions>
  <inkml:trace contextRef="#ctx0" brushRef="#br0">30 0 16019,'-1'0'149,"0"0"0,-1 1-1,1-1 1,0 0 0,0 1-1,-1-1 1,1 1 0,0-1-1,0 1 1,0-1 0,0 1-1,-1 0 1,1 0 0,0 0-1,0-1 1,1 1 0,-1 0-1,0 0 1,0 0-1,0 0 1,1 1 0,-1-1-1,0 0 1,1 0 0,-1 0-1,1 0 1,-1 1 0,1-1-1,0 0 1,0 1 0,-1-1-1,1 2 1,-1 7 306,0 0 0,1 0 0,1 13-1,0-14-553,1 58 322,9 118-22,-11-183-197,0 4 10,1-1 0,0 1 0,0 0 0,1-1 0,1 7 1,-2-11-12,-1 0 1,0-1-1,1 1 1,-1 0-1,0-1 1,1 1-1,-1 0 1,1-1 0,0 1-1,-1 0 1,1-1-1,-1 1 1,1-1-1,0 1 1,-1-1 0,1 0-1,0 1 1,-1-1-1,1 1 1,0-1-1,0 0 1,0 0-1,-1 0 1,1 1 0,0-1-1,0 0 1,0 0-1,-1 0 1,1 0-1,0 0 1,0 0 0,0-1-1,-1 1 1,1 0-1,0 0 1,0 0-1,0-1 1,-1 1-1,1-1 1,0 1 0,-1 0-1,1-1 1,0 0-1,7-4 26,-1 0 0,0-1 0,-1 1 0,7-8 0,-8 7-20,-1 1 0,2 1 0,-1-1-1,0 1 1,1 0 0,0 0-1,9-4 1,-15 7-10,1 1 0,-1 0 0,1 0 0,0 0 0,-1 0 0,1-1 0,-1 1 0,1 0 0,0 0 0,-1 0 0,1 0 0,-1 0 0,1 1 0,0-1 0,-1 0 0,1 0 0,-1 0 0,1 0 0,-1 1 0,1-1 0,-1 0 0,1 0 0,0 1 0,-1-1 0,0 0 0,1 1 0,-1-1 0,1 1 0,-1-1 0,1 1 0,-1-1 0,0 1 0,1-1 0,-1 1 0,0-1 0,0 1 0,1-1 0,-1 1-1,0-1 1,0 1 0,0 0 0,0-1 0,1 1 0,-1-1 0,0 1 0,0 0 0,0-1 0,0 1 0,-1-1 0,1 2 0,-4 34-44,1-22 115,-1 1 1,-1-1 0,0-1 0,-12 24-1,15-32-47,0-1-1,-1 0 0,1 0 1,-1 0-1,0 0 0,0 0 1,-1-1-1,1 1 0,-1-1 0,1 0 1,-1 0-1,0 0 0,0-1 1,0 1-1,-1-1 0,1 0 1,-1 0-1,-5 1 0,8-3-58,1 1 0,-1-1 0,1 0 0,-1 0 0,1 0 0,-1 0 0,1 0 0,-1 0 0,0 0 0,1-1 0,-1 1 1,1-1-1,-1 1 0,1-1 0,0 1 0,-1-1 0,1 0 0,-1 0 0,1 1 0,0-1 0,0 0 0,0 0 0,-1 0 0,1-1 0,0 1 0,0 0 0,0 0 0,1-1 0,-1 1 0,0 0 0,0-1 0,1 1 0,-1-1 0,1 1 0,-1-3 0,0 1-168,1 0-1,-1 0 0,1 0 0,0 0 1,0 0-1,0 0 0,0 0 1,1 0-1,-1 0 0,1 0 0,0 0 1,0 0-1,0 1 0,0-1 1,0 0-1,1 0 0,2-3 0,13-12-713,6 4-213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0.194"/>
    </inkml:context>
    <inkml:brush xml:id="br0">
      <inkml:brushProperty name="width" value="0.05" units="cm"/>
      <inkml:brushProperty name="height" value="0.05" units="cm"/>
    </inkml:brush>
  </inkml:definitions>
  <inkml:trace contextRef="#ctx0" brushRef="#br0">63 39 19556,'0'0'74,"0"-1"1,1 1-1,-1-1 0,0 1 1,0-1-1,1 1 0,-1-1 1,0 1-1,0-1 0,0 0 1,0 1-1,0-1 0,0 1 1,0-1-1,0 1 0,0-1 1,0 1-1,0-1 0,0 0 0,0 1 1,0-1-1,0 1 0,0-1 1,-1 1-1,1-1 0,0 1 1,0-1-1,-1 1 0,1-1 1,0 1-1,-1-1 0,1 1 1,-1 0-1,1-1 0,0 1 0,-1-1 1,1 1-1,-1 0 0,1 0 1,-1-1-1,1 1 0,-1 0 1,1 0-1,-1 0 0,0-1 1,1 1-1,-1 0 0,1 0 1,-1 0-1,1 0 0,-1 0 1,1 0-1,-1 0 0,0 0 0,0 0 1,-1 1 62,0-1 1,0 1 0,-1-1-1,1 1 1,0 0-1,0-1 1,0 1 0,0 0-1,1 0 1,-1 1-1,0-1 1,0 0 0,-3 4-1,3-2-80,0 0 0,0 1 0,0 0 0,0-1 0,1 1 0,-1 0 0,1 0 0,0 0 0,0 0 0,0 7 0,1-11-56,0 1 0,0 0 0,0 0 0,0-1 0,0 1 0,0 0 0,0 0 0,0-1 1,0 1-1,0 0 0,1 0 0,-1-1 0,0 1 0,1 0 0,-1-1 0,0 1 0,1 0 1,-1-1-1,1 1 0,-1-1 0,1 1 0,-1-1 0,2 2 0,-1-2 1,0 0-1,1 0 0,-1 1 0,0-1 1,1 0-1,-1 0 0,1 0 1,-1 0-1,0-1 0,1 1 0,-1 0 1,0 0-1,0-1 0,1 1 1,-1-1-1,0 1 0,0-1 0,2-1 1,9-5 16,-1-1 1,0-1-1,0 0 1,-1 0-1,0-1 1,-1 0-1,16-22 1,-28 39-39,0 0 0,1 0 1,-1 0-1,1 1 1,1-1-1,0 0 0,-1 10 1,1-12 13,1 0 0,0 1 0,0-1 1,0 0-1,0 0 0,1 0 0,-1 0 0,1 0 0,1 0 1,-1 0-1,1 0 0,0-1 0,0 1 0,4 7 1,-3-10-86,-1 0 1,1 0 0,0 0-1,0 0 1,0 0-1,0 0 1,0-1 0,0 1-1,1-1 1,-1 0 0,0 0-1,1 0 1,-1-1 0,1 1-1,-1-1 1,1 0-1,-1 0 1,1 0 0,-1 0-1,1-1 1,-1 1 0,0-1-1,1 0 1,-1 0 0,0 0-1,1 0 1,-1-1-1,4-2 1,19-14-382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0.691"/>
    </inkml:context>
    <inkml:brush xml:id="br0">
      <inkml:brushProperty name="width" value="0.05" units="cm"/>
      <inkml:brushProperty name="height" value="0.05" units="cm"/>
    </inkml:brush>
  </inkml:definitions>
  <inkml:trace contextRef="#ctx0" brushRef="#br0">191 0 16075,'-9'8'4810,"-22"19"-3007,17-17-1319,-58 46 908,61-47-1249,1 0 0,0 1 0,1 0 0,-11 17 0,19-27-151,1 1 0,-1-1 0,1 0 0,0 1 1,-1 0-1,1-1 0,0 1 0,0-1 0,-1 1 0,1-1 1,0 1-1,0-1 0,0 1 0,0 0 0,0-1 0,0 1 1,0-1-1,0 1 0,0 0 0,0-1 0,0 1 0,0-1 1,0 1-1,0 0 0,0-1 0,1 1 0,-1-1 0,0 1 0,0-1 1,1 1-1,-1-1 0,1 1 0,-1-1 0,0 1 0,1-1 1,-1 1-1,1-1 0,-1 0 0,1 1 0,-1-1 0,1 0 1,-1 1-1,1-1 0,-1 0 0,1 1 0,-1-1 0,1 0 1,0 0-1,-1 0 0,1 0 0,0 0 0,39 4-813,-30-3 592,-2-1 76,10 1-224,1 1-1,-1 1 1,0 0 0,0 1 0,26 10 0,-42-14 365,-1 1 0,1-1 0,-1 1 1,0-1-1,1 1 0,-1 0 0,0 0 0,0 0 1,0 0-1,1 0 0,-1 0 0,0 0 1,0 0-1,0 0 0,-1 1 0,1-1 1,0 0-1,0 0 0,-1 1 0,2 1 1,-2-1 23,0-1 1,0 0 0,0 1-1,-1-1 1,1 0 0,0 1-1,0-1 1,-1 0 0,1 1-1,-1-1 1,1 0 0,-1 0-1,0 1 1,1-1 0,-1 0-1,0 0 1,0 0 0,-1 1-1,-3 3 92,0 0 0,-1-1 0,1 0 0,-1 0 0,0 0 0,0 0 0,-10 3 0,7-3 4,-40 13 419,47-16-559,-1 0 1,0 0-1,0-1 1,1 1-1,-1-1 1,0 0 0,0 0-1,0 0 1,0 0-1,1 0 1,-1-1-1,0 1 1,0-1-1,-3-1 1,5 1 24,0 0 1,0 1-1,1-1 0,-1 0 1,0 0-1,0 1 0,1-1 1,-1 0-1,1 0 0,-1 0 1,1 0-1,-1 0 1,1 0-1,0 0 0,-1 0 1,1 0-1,0 0 0,0 0 1,0 0-1,-1 0 1,1 0-1,0 0 0,1 0 1,-1 0-1,0 0 0,0 0 1,0 0-1,1 0 0,-1 0 1,0 0-1,1 0 1,-1 0-1,1 0 0,-1 0 1,1 0-1,12-27-230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1.127"/>
    </inkml:context>
    <inkml:brush xml:id="br0">
      <inkml:brushProperty name="width" value="0.05" units="cm"/>
      <inkml:brushProperty name="height" value="0.05" units="cm"/>
    </inkml:brush>
  </inkml:definitions>
  <inkml:trace contextRef="#ctx0" brushRef="#br0">69 0 20420,'-1'2'185,"0"0"0,0 0 0,0 0 0,0-1-1,0 1 1,-1-1 0,1 1 0,-1-1 0,1 1 0,-1-1-1,1 0 1,-1 0 0,0 0 0,0 0 0,1 0 0,-1 0-1,0 0 1,-2 0 0,-21 15 922,23-14-1118,1 0-1,-1-1 1,1 1 0,0 0 0,0 0 0,0 0 0,0 0 0,0 1-1,1-1 1,-1 0 0,1 0 0,-1 0 0,1 1 0,0-1 0,0 0-1,0 1 1,0-1 0,0 0 0,1 3 0,0-1-32,0 1-1,0-1 1,1 0 0,0 0-1,0-1 1,0 1 0,0 0 0,1 0-1,-1-1 1,4 4 0,-3-4 57,0 1 0,1 0 0,-1-1 1,1 0-1,0 0 0,0 0 0,0 0 0,1 0 0,-1-1 1,0 0-1,1 0 0,0 0 0,-1-1 0,1 1 1,0-1-1,0 0 0,0-1 0,8 1 0,-12-1-71,0 0-1,0 0 1,0-1-1,0 1 1,0 0-1,0-1 1,0 1-1,0-1 1,0 1-1,0-1 1,0 1 0,0-1-1,0 0 1,0 1-1,-1-1 1,1 0-1,0 0 1,0 0-1,-1 1 1,1-1-1,-1 0 1,1 0-1,-1 0 1,1 0-1,-1 0 1,1 0-1,-1 0 1,0 0-1,0 0 1,1-1-1,-1 1 1,0 0 0,0 0-1,0 0 1,-1-2-1,1-2-146,-1 0 1,0-1-1,0 1 0,0 0 1,-5-10-1,-8-15-430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3.586"/>
    </inkml:context>
    <inkml:brush xml:id="br0">
      <inkml:brushProperty name="width" value="0.05" units="cm"/>
      <inkml:brushProperty name="height" value="0.05" units="cm"/>
    </inkml:brush>
  </inkml:definitions>
  <inkml:trace contextRef="#ctx0" brushRef="#br0">181 1 13923,'-5'0'367,"1"1"0,-1 0 0,0 0 0,1 1 0,-1-1 0,1 1 0,-1 0 0,1 0 0,0 0 0,0 1 0,0-1 0,0 1 0,0 0 0,-4 5 0,5-5-248,0-1 0,1 1 0,-1 0 1,1 0-1,0 0 0,-1 0 0,2 0 0,-1 0 0,0 0 1,1 1-1,-1-1 0,1 1 0,0-1 0,0 1 0,0 0 1,1-1-1,-1 1 0,1 0 0,0 4 0,0-8-101,0 1 0,0-1-1,0 1 1,0-1-1,0 1 1,0-1 0,0 0-1,1 1 1,-1-1 0,0 1-1,0-1 1,0 0-1,0 1 1,1-1 0,-1 1-1,0-1 1,0 0-1,1 1 1,-1-1 0,0 0-1,1 1 1,-1-1 0,0 0-1,1 0 1,-1 1-1,1-1 1,-1 0 0,0 0-1,1 0 1,-1 1 0,1-1-1,-1 0 1,1 0-1,0 0 1,0 0 26,0 0 1,0-1-1,1 1 0,-1-1 0,0 1 1,0-1-1,0 1 0,0-1 0,0 0 1,0 1-1,1-1 0,0-1 0,1 0 115,0-1 1,-1 0-1,1 0 0,0 0 0,-1 0 0,1 0 0,2-7 0,-4 8-113,-1 1 0,1-1 1,-1 1-1,1 0 0,-1-1 0,0 1 1,0-1-1,0 1 0,0-1 0,0 1 0,0-1 1,0 1-1,0-1 0,-1 1 0,1 0 1,-1-1-1,1 1 0,-1-1 0,1 1 1,-1 0-1,0-1 0,1 1 0,-1 0 0,0 0 1,0 0-1,0 0 0,0-1 0,0 1 1,0 1-1,-1-1 0,1 0 0,0 0 1,0 0-1,-1 1 0,1-1 0,0 0 1,-1 1-1,1-1 0,0 1 0,-1 0 0,1-1 1,-3 1-1,1-1-20,-1 1 0,1 0 0,-1 0 0,1 0 0,-1 0 0,1 0 0,-1 1 0,1-1 0,0 1-1,-1 0 1,1 0 0,0 0 0,-1 0 0,1 1 0,0 0 0,0-1 0,-4 4 0,5-3-31,1-1-1,0 0 1,-1 1 0,1 0-1,0-1 1,0 1 0,0 0-1,0-1 1,0 1 0,0 0-1,0 0 1,1 0 0,-1 0-1,1-1 1,-1 1 0,1 3-1,0-4 4,0-1 0,0 1 0,0-1 0,0 1 0,0 0 0,0-1 0,1 1 0,-1-1 0,0 1 0,0-1 0,1 1 0,-1-1 0,0 1 0,1-1 0,-1 1 0,0-1 0,1 0 0,-1 1 0,1-1 0,-1 0 0,0 1 0,2 0 0,-1-1 1,0 0 0,1 1 0,-1-1 0,0 1 0,1-1 0,-1 0 0,1 0-1,-1 0 1,0 0 0,1 0 0,-1 0 0,1 0 0,0-1 0,2 0 20,-1 1-1,0-1 1,1 0 0,-1-1-1,0 1 1,0-1 0,0 1-1,0-1 1,0 0 0,0 0-1,-1 0 1,1 0 0,0-1-1,-1 1 1,0-1 0,2-2-1,-3 5-14,-1 0 0,0 0 0,0 0 0,0 0-1,0 0 1,0 0 0,0 0 0,0 0-1,0 0 1,0 0 0,0-1 0,1 1-1,-1 0 1,0 0 0,0 0 0,0 0 0,0 0-1,0 0 1,0 0 0,0 0 0,0 0-1,0 0 1,0-1 0,0 1 0,0 0 0,0 0-1,0 0 1,0 0 0,0 0 0,0 0-1,0 0 1,0 0 0,0 0 0,0-1-1,0 1 1,0 0 0,0 0 0,0 0 0,0 0-1,0 0 1,0 0 0,0 0 0,0 0-1,0 0 1,0-1 0,0 1 0,-1 0 0,1 0-1,0 0 1,0 0 0,0 0 0,0 0-1,0 0 1,0 0 0,0 0 0,0 0-1,0 0 1,0 0 0,0 0 0,-1 0 0,1 0-1,0 0 1,0 0 0,0 0 0,0 0-1,0 0 1,0 0 0,0 0 0,-11 4 133,-10 12-9,13-8-102,1 0-1,1 0 1,-9 13 0,13-18-29,0 1 1,0-1-1,1 0 1,-1 1 0,1-1-1,0 1 1,0-1 0,0 1-1,0-1 1,1 1-1,-1 0 1,1 0 0,0 4-1,0-8 3,0 1-1,1-1 0,-1 1 0,0 0 1,1-1-1,-1 1 0,0-1 1,1 1-1,-1-1 0,0 1 0,1-1 1,-1 1-1,1-1 0,-1 1 1,1-1-1,-1 0 0,1 1 1,-1-1-1,1 0 0,0 0 0,-1 1 1,1-1-1,-1 0 0,1 0 1,0 0-1,-1 0 0,1 1 1,-1-1-1,1 0 0,0 0 0,-1 0 1,1 0-1,0-1 0,-1 1 1,1 0-1,0 0 0,-1 0 0,1 0 1,-1-1-1,1 1 0,-1 0 1,1-1-1,0 1 0,0-1 1,26-14-23,-4-7 54,-22 21-26,0 0 0,0 0 0,0 0-1,0 0 1,0 0 0,-1 0 0,1 0-1,0 0 1,-1 0 0,1 0 0,-1-1-1,1 1 1,-1 0 0,0 0 0,0-1 0,1 1-1,-1 0 1,0 0 0,0-1 0,0 1-1,0 0 1,-1-2 0,1 2-3,-1 1 0,1 0 0,-1-1 0,1 1 0,-1 0 0,1 0 0,-1 0 0,1 0 0,-1-1 0,0 1 0,1 0 0,-1 0 0,1 0 0,-1 0 0,0 0 0,1 0 0,-1 1 0,1-1 0,-1 0 0,0 0 0,1 0 0,-1 0 0,1 1 0,-1-1 0,1 0 0,-1 1 0,1-1 0,-1 0 0,1 1 0,-1-1 0,1 1 0,-1 0 0,-17 13 21,12-9-27,1 1-1,0 0 0,0 0 1,1 1-1,0 0 0,0-1 1,0 1-1,1 1 0,-4 10 1,7-18 3,0 0 0,-1 1 0,1-1 0,0 1 0,0-1 0,0 0 0,0 1 0,0-1 0,0 1 0,0-1 0,0 1 0,0-1 0,0 1 0,0-1 0,0 1 1,0-1-1,0 0 0,0 1 0,0-1 0,1 1 0,-1-1 0,0 1 0,0-1 0,1 1 0,8-3-32,11-13-10,-16 10 59,0-1 0,0 1 0,-1-1 0,0 0 1,0 0-1,4-12 0,-6 16-10,0 0 0,-1 0 0,0 0 1,1 0-1,-1 0 0,0 0 0,0 0 0,0 0 0,0 0 1,0 0-1,-1 0 0,0-3 0,1 4-4,-1 0 0,0 0-1,1 0 1,-1 0 0,0 0 0,1 0 0,-1 0-1,0 0 1,0 1 0,0-1 0,0 0 0,0 0-1,0 1 1,0-1 0,0 1 0,0-1-1,0 1 1,0-1 0,0 1 0,0 0 0,0-1-1,-3 1 1,3 0-5,-1 0 1,0 0-1,0 0 0,0 0 0,1 1 1,-1-1-1,0 0 0,0 1 0,1 0 1,-1-1-1,0 1 0,1 0 0,-1 0 1,1 0-1,-1 0 0,1 0 0,-1 0 1,1 0-1,0 1 0,-1-1 0,1 0 0,0 1 1,0-1-1,0 1 0,-1 2 0,1-3-1,1 0 0,-1 0 0,1 0 0,-1 0 0,1-1 0,0 1 0,-1 0 0,1 0 0,0 0 0,0 0 0,-1 0 0,1 0 0,0 0 0,0 0-1,0 0 1,0 0 0,0 0 0,1 0 0,-1 0 0,0 0 0,0 0 0,1 0 0,-1 0 0,0 0 0,1 0 0,-1 0 0,1 0 0,-1 0 0,1-1 0,0 1-1,-1 0 1,1 0 0,0-1 0,0 1 0,-1 0 0,1-1 0,0 1 0,0-1 0,0 1 0,0-1 0,0 1 0,0-1 0,0 0 0,0 1 0,1-1 0,4 1-1,1-1 0,0 0 0,0 0 0,0-1 0,-1 0 0,1 0 0,0-1 1,-1 1-1,1-1 0,-1-1 0,1 1 0,-1-1 0,0 0 0,0-1 1,0 1-1,-1-1 0,1-1 0,-1 1 0,9-10 0,-13 13 5,-1 1 1,1-1-1,-1 1 0,1-1 0,-1 1 0,1-1 1,-1 0-1,0 1 0,1-1 0,-1 0 0,0 1 1,1-1-1,-1 0 0,0 1 0,0-1 0,0 0 1,0 0-1,0 1 0,0-1 0,0 0 0,0 0 1,0 1-1,0-1 0,0 0 0,0 1 0,0-1 1,-1 0-1,1 0 0,-1 0 0,0 0-2,0 0 0,0 0 0,0 0-1,0 1 1,0-1 0,0 0 0,-1 1-1,1-1 1,0 1 0,-1-1 0,1 1-1,0 0 1,-1-1 0,-1 1 0,-4 0-15,0-1 0,0 1 0,0 1 0,0-1 0,-10 3 0,9 0-1,1-1 1,0 1 0,0 0-1,0 1 1,1 0-1,-1 0 1,-6 5-1,10-6 6,1-1-1,-1 0 0,1 0 1,0 1-1,-1-1 0,1 1 1,0 0-1,0 0 0,1 0 1,-1 0-1,1 0 0,-1 0 1,1 0-1,0 0 0,0 0 1,0 1-1,1-1 0,-1 5 1,1-7 8,0-1 0,0 1 1,0 0-1,0 0 0,0 0 0,0 0 1,0-1-1,0 1 0,1 0 0,-1 0 1,0 0-1,1-1 0,-1 1 0,0 0 1,1 0-1,-1-1 0,1 1 0,-1 0 1,1-1-1,-1 1 0,1-1 0,0 1 1,-1-1-1,1 1 0,0-1 0,-1 1 1,2 0-1,0-1-2,0 1 0,1-1 0,-1 0-1,0 1 1,0-1 0,0 0 0,0 0 0,0-1 0,0 1 0,0 0 0,2-1-1,5-2-4,-1 0 0,1 0 0,-1-1-1,11-6 1,16-16 14,-33 24-2,0 0-1,0 0 0,-1 0 0,1 0 0,0 0 1,-1 0-1,1-1 0,-1 1 0,0-1 1,0 1-1,0-1 0,0 1 0,1-5 1,-2 6-2,0 1 1,0-1 0,0 1-1,0-1 1,0 1 0,0-1 0,0 1-1,0-1 1,0 1 0,0-1-1,0 1 1,0-1 0,-1 1 0,1-1-1,0 1 1,0-1 0,0 1-1,-1-1 1,1 1 0,0-1-1,-1 1 1,1 0 0,0-1 0,-1 1-1,1-1 1,0 1 0,-1 0-1,1 0 1,-1-1 0,1 1-1,-1 0 1,0-1 0,-1 1-35,1 0 1,-1-1-1,0 1 1,0 0 0,1 0-1,-1 0 1,0 0-1,0 1 1,0-1-1,-1 1 1,-38 14-918,40-14 936,-8 3-192,7-4-60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0:03.606"/>
    </inkml:context>
    <inkml:brush xml:id="br0">
      <inkml:brushProperty name="width" value="0.05" units="cm"/>
      <inkml:brushProperty name="height" value="0.05" units="cm"/>
    </inkml:brush>
  </inkml:definitions>
  <inkml:trace contextRef="#ctx0" brushRef="#br0">3681 555 10610,'-62'-40'239,"-1"3"-1,-1 3 0,-99-37 1,-214-54-86,339 114-98,-64-18-70,0 5 0,-138-15 0,154 32-76,0 3 0,0 4 0,-113 14-1,105 1 12,0 4 0,2 5-1,0 3 1,2 4-1,1 4 1,-99 54 0,39-7-344,5 6 1,3 6 0,4 6-1,5 6 1,5 6 0,-126 142-1,229-228 311,2 1 0,1 0 0,1 2-1,1 0 1,1 1 0,-23 57 0,35-73 111,2 1 0,0 0 1,0-1-1,1 1 0,1 0 0,1 1 1,0-1-1,1 0 0,0 0 0,1 0 0,1 0 1,1 0-1,0 0 0,1 0 0,0 0 1,1-1-1,12 24 0,-7-20 14,2-1 0,-1-1 0,2 0 0,0 0 0,1-1 1,1-1-1,0 0 0,0-2 0,2 1 0,19 10 0,4 0 15,1-2 1,1-1-1,61 19 1,-15-14-59,1-2-1,168 18 1,185-15-193,1335-78 703,-799-78 856,-24-112-148,-710 157-649,-4-10 1,380-210-1,-519 247-81,136-104 0,-203 136-292,-2-2 1,-1 0-1,-1-3 0,-2 0 1,-1-2-1,-2-1 0,31-52 1,-48 70-79,0 0-1,-1-1 1,-1 1 0,0-1 0,-1-1 0,-1 1 0,3-30 0,-7 35-37,1 0-1,-2 0 1,0 1-1,0-1 1,-1 0 0,-1 1-1,0-1 1,0 1-1,-1 0 1,-1 0 0,0 0-1,-11-17 1,3 9 10,-1 0 0,-1 1 0,-1 1 0,-1 0 0,0 2 0,-1 0 0,0 0 0,-28-15 0,0 3 24,-2 3 0,-82-30 0,39 23-64,-3 4 0,0 5 0,-180-19 1,-299 26-102,191 34 73,-35 18-39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4.458"/>
    </inkml:context>
    <inkml:brush xml:id="br0">
      <inkml:brushProperty name="width" value="0.05" units="cm"/>
      <inkml:brushProperty name="height" value="0.05" units="cm"/>
    </inkml:brush>
  </inkml:definitions>
  <inkml:trace contextRef="#ctx0" brushRef="#br0">0 818 13299,'53'-58'4128,"58"-83"0,-25 29-2437,320-353 1022,-370 424-3336,-36 41 589,0 0-1,0 0 1,0 0-1,0 0 1,0 1-1,0-1 1,0 0-1,1 0 1,-1 0-1,0 0 1,0 0-1,0 1 1,0-1-1,0 0 1,0 0-1,0 0 1,0 0-1,0 0 1,0 1-1,0-1 1,0 0-1,0 0 1,0 0-1,0 0 1,0 1-1,0-1 1,0 0-1,0 0 1,0 0-1,0 0 1,0 0-1,0 1 1,0-1-1,0 0 1,-1 0-1,1 0 1,0 0-1,0 0 1,0 1-1,0-1 1,0 0-1,0 0 1,0 0-1,-1 0 1,1 0-1,0 0 1,0 0-1,0 0 1,0 0-1,0 0 1,-1 0-1,1 1 1,0-1-1,0 0 1,0 0-1,0 0 1,-1 0-1,1 0 1,-11 8-406,-7 7-64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4.916"/>
    </inkml:context>
    <inkml:brush xml:id="br0">
      <inkml:brushProperty name="width" value="0.05" units="cm"/>
      <inkml:brushProperty name="height" value="0.05" units="cm"/>
    </inkml:brush>
  </inkml:definitions>
  <inkml:trace contextRef="#ctx0" brushRef="#br0">212 28 13771,'4'-4'963,"20"-18"2452,-24 22-3355,1 0 1,-1 0-1,0 0 1,1-1-1,-1 1 0,0 0 1,1 0-1,-1 0 1,0 0-1,1 0 0,-1 0 1,1 0-1,-1-1 1,0 1-1,1 0 1,-1 0-1,1 1 0,-1-1 1,0 0-1,1 0 1,-1 0-1,0 0 1,1 0-1,-1 0 0,1 1 1,0-1 20,-1 1 0,1 0 0,-1 0 0,0-1 0,1 1 0,-1 0 0,0 0 0,1 0 0,-1 0 0,0 0 0,0-1 0,0 1 0,0 0 0,0 0 0,0 0 0,0 0 0,0 1 0,-1 5 15,0 0 1,-1 0-1,0 0 0,0 0 1,0 0-1,-1-1 1,-4 9-1,-30 48-70,30-52-2,-34 49 132,-79 86-1,114-138-135,3-6-10,1 0 1,0 1 0,0-1 0,0 1-1,0 0 1,0 0 0,0 0-1,1-1 1,0 2 0,-2 3-1,3-6-6,0-1-1,0 0 1,0 1-1,0-1 0,0 1 1,0-1-1,0 1 1,0-1-1,0 1 0,0-1 1,1 1-1,-1-1 1,0 1-1,0-1 0,0 1 1,1-1-1,-1 0 1,0 1-1,1-1 1,-1 1-1,0-1 0,1 0 1,-1 0-1,1 1 1,-1-1-1,0 0 0,1 1 1,-1-1-1,1 0 1,-1 0-1,1 0 0,-1 0 1,1 1-1,-1-1 1,1 0-1,-1 0 0,1 0 1,-1 0-1,1 0 1,-1 0-1,1 0 0,0-1 1,27-1 69,-25 2-64,41-8-197,0-3 1,0-1 0,81-35 0,-86 29 33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5.416"/>
    </inkml:context>
    <inkml:brush xml:id="br0">
      <inkml:brushProperty name="width" value="0.05" units="cm"/>
      <inkml:brushProperty name="height" value="0.05" units="cm"/>
    </inkml:brush>
  </inkml:definitions>
  <inkml:trace contextRef="#ctx0" brushRef="#br0">82 1 18740,'-3'2'274,"0"1"1,1 0-1,-1 0 0,1-1 0,0 1 1,0 1-1,0-1 0,0 0 1,-3 7-1,-9 37 556,9-29-301,4-15-492,-7 21 202,0 1 0,2 0 0,1 0-1,1 1 1,-1 42 0,5-66-231,1 0 0,-1 0 0,0 0 0,0 0 0,1 0 0,-1-1-1,1 1 1,0 0 0,0 0 0,-1 0 0,3 2 0,-2-3-5,-1-1 0,1 1 0,0-1 0,-1 1 0,1-1 1,-1 1-1,1-1 0,0 0 0,0 1 0,-1-1 0,1 0 0,0 0 0,0 0 0,-1 1 0,1-1 0,0 0 0,0 0 0,-1 0 0,1 0 0,0 0 0,0-1 0,-1 1 1,1 0-1,0 0 0,0 0 0,-1-1 0,1 1 0,0 0 0,0-1 0,-1 1 0,1 0 0,-1-1 0,1 1 0,0-1 0,0 0 0,8-5 23,-1-1-1,0-1 0,0 1 0,0-1 1,10-15-1,32-51 144,-34 49-91,7-15 9,-6 10-5,-12 23-17,-6 11 24,-7 18-86,-7 34 1,13-48-11,1 0 0,0-1 0,0 1 1,0 0-1,1 0 0,1 0 0,0-1 0,2 12 0,-3-18 9,0 1-1,0-1 1,1 0-1,-1 0 1,1 1 0,-1-1-1,1 0 1,-1 0 0,1 0-1,0 0 1,0 0-1,0 0 1,-1 0 0,1 0-1,0 0 1,0 0-1,0 0 1,0 0 0,1-1-1,-1 1 1,0-1-1,0 1 1,0 0 0,0-1-1,1 0 1,-1 1 0,2-1-1,0 0 9,0 0 0,0 0 0,0 0 0,0-1 0,0 1 0,1-1 0,-1 0-1,0 0 1,0 0 0,-1-1 0,4-1 0,8-5 88,0 0-1,-1-2 0,15-13 1,-12 10 21,-1-2 1,-1 0-1,0 0 1,-1-1-1,0-1 1,-1 0 0,-2-1-1,13-24 1,-22 38-43,-1 4-55,0-1 0,0 1 1,1-1-1,-1 1 0,0-1 0,0 1 0,0-1 1,1 1-1,-1 0 0,0-1 0,0 1 0,1 0 0,-1-1 1,0 1-1,1-1 0,-1 1 0,0 0 0,1 0 1,-1-1-1,1 1 0,0-1 0,6 0-27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6.036"/>
    </inkml:context>
    <inkml:brush xml:id="br0">
      <inkml:brushProperty name="width" value="0.05" units="cm"/>
      <inkml:brushProperty name="height" value="0.05" units="cm"/>
    </inkml:brush>
  </inkml:definitions>
  <inkml:trace contextRef="#ctx0" brushRef="#br0">0 4 14571,'1'0'263,"-1"0"0,1 1-1,-1-1 1,1 0 0,-1 1 0,0-1 0,1 1-1,-1-1 1,0 0 0,1 1 0,-1-1-1,0 1 1,1-1 0,-1 1 0,0-1-1,0 1 1,0 0 0,0-1 0,1 1 0,-1-1-1,0 1 1,0-1 0,0 1 0,0-1-1,0 1 1,0-1 0,-1 2 0,0 24 535,1-16-307,0-8-470,-1 7 61,2 0 0,-1 0 1,1 0-1,0 0 0,4 12 0,-5-20-64,1 1 0,-1-1-1,1 0 1,-1 0 0,1 1 0,0-1 0,-1 0 0,1 0-1,0 0 1,0 0 0,0 0 0,0 0 0,0 0 0,0-1 0,0 1-1,0 0 1,0 0 0,2 0 0,-1-1 19,-1 1 0,1-1 1,0 0-1,0 0 0,-1 0 0,1 0 1,0 0-1,0-1 0,-1 1 0,1 0 1,0-1-1,0 0 0,-1 1 0,1-1 1,-1 0-1,1 1 0,2-3 0,8-6 206,0 0-1,0 0 0,-1-1 1,0 0-1,-1-1 0,0-1 1,-1 1-1,0-2 0,11-21 0,-19 34-242,-1 0 0,0 0-1,0 0 1,0 0-1,0 0 1,0-1-1,0 1 1,0 0 0,0 0-1,0 0 1,0 0-1,1 0 1,-1-1-1,0 1 1,0 0 0,0 0-1,0 0 1,0 0-1,0-1 1,0 1-1,0 0 1,0 0-1,0 0 1,0 0 0,-1-1-1,1 1 1,0 0-1,0 0 1,0 0-1,0 0 1,0 0 0,0-1-1,0 1 1,0 0-1,0 0 1,0 0-1,-1 0 1,1 0-1,0 0 1,0 0 0,0-1-1,0 1 1,0 0-1,0 0 1,-1 0-1,1 0 1,0 0 0,0 0-1,0 0 1,0 0-1,0 0 1,-1 0-1,1 0 1,0 0 0,0 0-1,0 0 1,0 0-1,-1 0 1,1 0-1,-8 2-150,4 2-99,0-1-1,1 1 1,-1 0-1,1 0 1,0 0-1,0 0 1,0 0-1,1 1 1,0-1-1,-1 1 1,2 0-1,-1 0 1,0-1 0,1 1-1,-1 7 1,4-14-680,-1-4 381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6.472"/>
    </inkml:context>
    <inkml:brush xml:id="br0">
      <inkml:brushProperty name="width" value="0.05" units="cm"/>
      <inkml:brushProperty name="height" value="0.05" units="cm"/>
    </inkml:brush>
  </inkml:definitions>
  <inkml:trace contextRef="#ctx0" brushRef="#br0">77 3 15907,'0'0'128,"-1"0"-1,1 0 0,0 0 1,0-1-1,0 1 0,0 0 1,-1 0-1,1 0 0,0-1 0,0 1 1,0 0-1,-1 0 0,1 0 1,0 0-1,0 0 0,-1 0 1,1 0-1,0-1 0,0 1 0,-1 0 1,1 0-1,0 0 0,0 0 1,-1 0-1,1 0 0,0 0 1,0 0-1,-1 0 0,1 0 1,0 1-1,0-1 0,-1 0 0,1 0 1,0 0-1,0 0 0,-1 0 1,-9 10 2360,-4 15-979,6-8-1358,1 2 0,1-1 0,1 1 0,1-1 0,-4 38 0,3 98-1676,5-136 911,0-25 168,1 0-1,1 0 1,-1 0-1,1 0 1,3-7 0,-2 5 78,10-27-564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6.957"/>
    </inkml:context>
    <inkml:brush xml:id="br0">
      <inkml:brushProperty name="width" value="0.05" units="cm"/>
      <inkml:brushProperty name="height" value="0.05" units="cm"/>
    </inkml:brush>
  </inkml:definitions>
  <inkml:trace contextRef="#ctx0" brushRef="#br0">172 1 18588,'0'3'320,"-1"1"0,0-1 0,0 0 0,0 1 0,0-1 0,-4 7 0,-2 8 337,-5 26-66,-6 53 0,-2 8-1881,19-102 1114,0 0 0,1 0 0,-1-1 1,0 1-1,-1 0 0,1 0 1,0-1-1,-1 1 0,1-1 0,-3 3 1,3-4 99,1-1 0,-1 0 0,1 1 0,-1-1 0,1 0 1,-1 1-1,1-1 0,-1 0 0,0 1 0,1-1 1,-1 0-1,1 0 0,-1 0 0,1 0 0,-1 0 0,0 0 1,1 0-1,-1 0 0,1 0 0,-2 0 0,0 0-26,1-1-1,0 0 1,0 1-1,-1-1 1,1 0 0,0 1-1,0-1 1,0 0-1,0 0 1,0 0-1,0 0 1,-2-2 0,-4-6-181,1-1 0,-1 0 1,2 0-1,-7-13 0,7 10 972,0-1-1,0 1 0,-2-17 1,7 30-606,0-1 0,-1 0 0,1 1 0,0-1 0,0 0 0,0 1 0,1-1 0,-1 0-1,0 1 1,0-1 0,0 1 0,0-1 0,0 0 0,1 1 0,-1-1 0,0 1 0,1-1 0,-1 0 0,0 1 0,1-1 0,-1 1 0,1-1 0,-1 1 0,1-1 0,-1 1 0,1 0 0,-1-1 0,1 1 0,-1 0 0,1-1 0,-1 1 0,1 0 0,0 0-1,-1-1 1,1 1 0,0 0 0,-1 0 0,2 0 0,30-1 1492,-22 1-1271,23 0 439,93-3-1497,-110 1 501,-1-1-1,1 0 1,-1 0 0,0-2 0,0 0-1,15-7 1,3-6-349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7.374"/>
    </inkml:context>
    <inkml:brush xml:id="br0">
      <inkml:brushProperty name="width" value="0.05" units="cm"/>
      <inkml:brushProperty name="height" value="0.05" units="cm"/>
    </inkml:brush>
  </inkml:definitions>
  <inkml:trace contextRef="#ctx0" brushRef="#br0">27 1 14667,'-2'1'165,"0"1"0,0 0 1,0-1-1,0 1 0,1 0 0,-1 0 0,0 0 0,1 1 0,0-1 1,-1 0-1,1 0 0,0 1 0,0-1 0,1 1 0,-1-1 0,0 1 0,1-1 1,-1 1-1,1 4 0,-1 6 415,0 0 0,3 19 0,-1-19-410,1 0 1,1 0 0,0 0-1,0 0 1,2-1 0,-1 1-1,2-1 1,0 0 0,0-1 0,13 18-1,-19-28-127,1 0 0,0 1 1,0-1-1,-1 0 0,1 0 0,0 0 0,0 0 0,0-1 0,0 1 0,0 0 0,0 0 0,1 0 0,-1-1 0,0 1 0,0-1 1,0 1-1,1-1 0,-1 1 0,0-1 0,0 0 0,1 0 0,-1 1 0,0-1 0,1 0 0,-1 0 0,0 0 0,1-1 0,-1 1 1,0 0-1,1 0 0,-1-1 0,0 1 0,0-1 0,1 1 0,-1-1 0,0 1 0,0-1 0,0 0 0,0 0 0,0 1 0,0-1 1,0 0-1,0 0 0,0 0 0,0 0 0,0 0 0,-1 0 0,2-3 0,5-6 300,-1-1 0,0 0-1,-1 0 1,5-15 0,-6 18-200,3-11-90,0 0 1,0-1-1,-2 0 1,-1 0 0,3-21-1,-8 31-157,-1 8-79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7.816"/>
    </inkml:context>
    <inkml:brush xml:id="br0">
      <inkml:brushProperty name="width" value="0.05" units="cm"/>
      <inkml:brushProperty name="height" value="0.05" units="cm"/>
    </inkml:brush>
  </inkml:definitions>
  <inkml:trace contextRef="#ctx0" brushRef="#br0">0 23 6985,'3'-6'161,"0"2"-930,-1-2 761,-2 3 985,-2-1-1201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8.408"/>
    </inkml:context>
    <inkml:brush xml:id="br0">
      <inkml:brushProperty name="width" value="0.05" units="cm"/>
      <inkml:brushProperty name="height" value="0.05" units="cm"/>
    </inkml:brush>
  </inkml:definitions>
  <inkml:trace contextRef="#ctx0" brushRef="#br0">270 0 11803,'0'0'1298,"-18"2"3145,-18 3-3536,19-2-422,-1-1 0,-31-1 1,44-1-488,1-1 0,-1 1 1,1 0-1,-1 0 0,0 1 0,1-1 1,-1 1-1,1 0 0,-1 1 1,1-1-1,-1 1 0,1-1 0,0 1 1,0 0-1,0 1 0,0-1 0,0 1 1,0 0-1,1 0 0,-1 0 0,1 0 1,0 1-1,0-1 0,0 1 0,1 0 1,-1 0-1,1 0 0,0 0 1,0 0-1,0 0 0,0 1 0,-1 8 1,-1 2-16,2 0 0,-1 1 0,2-1 1,0 1-1,1-1 0,1 1 0,0-1 1,1 1-1,0-1 0,1 0 0,1 1 1,1-2-1,0 1 0,1-1 0,0 1 1,2-2-1,10 18 0,-14-26 15,1 0 0,-1 0 0,1 0 0,0 0-1,0-1 1,1 0 0,-1 0 0,1-1 0,0 1 0,0-1 0,0-1 0,0 1-1,1-1 1,8 2 0,-11-3 5,1 0 0,-1 0 1,1 0-1,0-1 0,-1 0 0,1 0 0,0 0 0,-1-1 1,1 1-1,-1-1 0,1 0 0,-1 0 0,1-1 0,-1 0 0,0 1 1,1-1-1,-1-1 0,0 1 0,0 0 0,-1-1 0,6-4 1,-7 4 26,16-19-1858,-17 21 1740,-1-1-1,1 1 0,-1-1 0,0 1 1,1-1-1,-1 1 0,0-1 1,0 1-1,0-1 0,0 1 0,0-1 1,-1 0-1,1 1 0,0-1 1,-1 1-1,1 0 0,-2-3 0,-4-11-555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1.683"/>
    </inkml:context>
    <inkml:brush xml:id="br0">
      <inkml:brushProperty name="width" value="0.05" units="cm"/>
      <inkml:brushProperty name="height" value="0.05" units="cm"/>
    </inkml:brush>
  </inkml:definitions>
  <inkml:trace contextRef="#ctx0" brushRef="#br0">147 0 10770,'-5'9'1446,"-6"14"-960,1 0 0,1 1-1,-11 48 1,-7 81-430,15-78 61,2-15-106,-24 157 77,29-166-68,2 1 0,4 62 0,0-95-18,2 1 0,7 31 0,-7-42-2,-1-1 1,1 0-1,1 1 0,0-2 1,0 1-1,0 0 1,1-1-1,7 9 0,6 7 6,22 35 0,-30-42-14,0 0 0,1 0-1,1-1 1,1-1 0,0 0-1,16 14 1,3-2 2,29 32 0,-9-8 7,-43-42-7,1-1 1,0-1-1,0 0 1,1 0-1,0-1 0,0-1 1,0 1-1,17 2 1,-17-4-1,1 1 1,-1-1-1,0 2 1,-1-1-1,1 2 1,-1-1-1,0 2 1,0-1-1,9 9 1,6 12 1,-21-23 2,-1 1 1,1-1-1,0 1 1,0-1-1,0 0 1,1-1-1,-1 1 1,1-1-1,0 0 1,0 0-1,0 0 1,1-1-1,-1 0 1,0 0-1,1 0 1,10 2-1,30-1 21,-27-2 15,0 0 0,26 6 1,-38-5-28,0 0 1,-1 0 0,1 1 0,-1 0 0,0 0 0,0 0 0,0 1 0,0 0 0,0 0 0,6 7-1,0 2 6,-1 0-1,12 18 0,-14-19-21,0 1 1,0-2-1,15 15 1,-20-23 5,0 0-1,0 0 1,0 0 0,0-1 0,0 1 0,1-1 0,-1 0 0,1 0 0,-1-1 0,1 0 0,0 1 0,0-1 0,-1-1 0,8 1-1,1-1 2,-1-1-1,0-1 0,1 0 1,19-7-1,-22 6 17,1 0 0,-1 1 0,0 0 0,0 1 0,1 0 0,-1 0 0,15 2 0,-21 0-8,-1 1 0,1 0 0,0 0 1,-1 0-1,1 1 0,-1-1 0,1 1 0,-1 0 0,0 0 0,0 0 0,-1 0 1,1 0-1,-1 1 0,1-1 0,-1 1 0,2 5 0,-2-2-6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0:34.317"/>
    </inkml:context>
    <inkml:brush xml:id="br0">
      <inkml:brushProperty name="width" value="0.05" units="cm"/>
      <inkml:brushProperty name="height" value="0.05" units="cm"/>
    </inkml:brush>
  </inkml:definitions>
  <inkml:trace contextRef="#ctx0" brushRef="#br0">2159 258 12451,'-18'-24'170,"-2"1"0,0 0 0,-1 1 1,-2 2-1,0 0 0,-1 1 0,-37-21 0,43 29-152,-1 2-1,0 0 1,-1 1-1,0 1 1,0 1-1,-1 1 0,1 1 1,-1 1-1,0 0 1,0 2-1,-34 1 1,20 4-39,-1 2 1,1 1-1,0 2 1,1 1-1,0 2 1,0 1-1,1 2 1,-52 32-1,-17 20-117,-112 94 0,193-144 128,-84 71-32,4 4 0,4 4 0,-115 149 0,21 9 203,149-192-71,3 1-1,-38 87 0,55-102-22,3 2 1,1 0-1,3 2 0,2-1 0,-9 78 0,20-104-42,1 0 1,2 1-1,0-1 0,1 0 0,11 43 0,-8-50-22,1 0-1,0-1 1,1 1-1,1-1 1,1-1-1,1 0 1,0 0-1,20 23 0,-18-26-17,0 0 0,1-1 0,1-1 0,0 0 0,1-1 0,0 0 0,29 14 0,-21-15-9,0 0-1,0-2 0,1 0 1,-1-2-1,30 4 0,-8-6-16,0-2-1,0-1 1,0-3-1,0-2 1,83-19-1,-54 4 18,-2-3 1,0-4-1,-2-2 0,-1-4 1,-1-3-1,90-63 1,125-117 121,-216 156-45,-3-2-1,56-71 1,-57 55-4,-4-3 0,-3-3 1,52-105-1,-95 162-79,-1 0-1,-2 0 1,0-1 0,-2 0 0,-1-1-1,-1 0 1,-2 0 0,-1 0-1,0-34 1,-4 48-34,0 0-1,-1 0 1,0 0-1,-1 0 1,-1 0-1,0 1 1,-1 0-1,-1 0 1,0 0-1,-1 0 1,0 1-1,-1 0 1,-1 1-1,0 0 1,-1 0 0,0 1-1,0 0 1,-1 0-1,-21-14 1,9 10-6,0 2 1,-1 0 0,-43-15-1,-100-29-320,163 56 382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2.360"/>
    </inkml:context>
    <inkml:brush xml:id="br0">
      <inkml:brushProperty name="width" value="0.05" units="cm"/>
      <inkml:brushProperty name="height" value="0.05" units="cm"/>
    </inkml:brush>
  </inkml:definitions>
  <inkml:trace contextRef="#ctx0" brushRef="#br0">1 943 12707,'14'-10'1048,"3"-4"-656,5-7-128,11-17 680,10-9-440,11-18-168,8-8-31,20-11-57,4-6-8,4-5-200,-3-1-200,-5 7 632,-7 4-456,-11 14 8,-8 6-8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2.836"/>
    </inkml:context>
    <inkml:brush xml:id="br0">
      <inkml:brushProperty name="width" value="0.05" units="cm"/>
      <inkml:brushProperty name="height" value="0.05" units="cm"/>
    </inkml:brush>
  </inkml:definitions>
  <inkml:trace contextRef="#ctx0" brushRef="#br0">18 1 13627,'-1'39'1008,"-5"4"-784,-1 0-88,4 5 232,3 2-120,3-5-104,2-5-56,3-10-160,-1-6-88,-2-11-48,-2-10 128,-3-13-64,-5-8-40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3.332"/>
    </inkml:context>
    <inkml:brush xml:id="br0">
      <inkml:brushProperty name="width" value="0.05" units="cm"/>
      <inkml:brushProperty name="height" value="0.05" units="cm"/>
    </inkml:brush>
  </inkml:definitions>
  <inkml:trace contextRef="#ctx0" brushRef="#br0">7 296 14915,'-6'-2'1200,"10"-1"-791,3-7-137,16-8 480,7-4-168,12-8-176,5-2-120,8-3-72,-1-3-112,-5 3-472,-3 6-176,-16 7 432,-12 5-72,-23 14-104</inkml:trace>
  <inkml:trace contextRef="#ctx0" brushRef="#br0" timeOffset="1">41 447 15947,'-1'5'1177,"8"-10"-937,6-3-104,11-8 336,6-1-88,7-3-232,3-2-360,2-2 216,0 0-8,-9-2-56</inkml:trace>
  <inkml:trace contextRef="#ctx0" brushRef="#br0" timeOffset="2">591 16 11490,'-11'39'1321,"-1"4"-753,4-2-264,1 2 1744,5 2-1688,2-7-344,2-2-48,3-6-128,-2-5 152,-1-11-104,2-4-48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3.796"/>
    </inkml:context>
    <inkml:brush xml:id="br0">
      <inkml:brushProperty name="width" value="0.05" units="cm"/>
      <inkml:brushProperty name="height" value="0.05" units="cm"/>
    </inkml:brush>
  </inkml:definitions>
  <inkml:trace contextRef="#ctx0" brushRef="#br0">0 274 13411,'4'-13'271,"0"1"0,0 0 0,1 0 0,1 0-1,0 1 1,0-1 0,2 2 0,-1-1 0,1 1 0,1 0 0,-1 0 0,19-14 0,-9 9-87,1 0-1,1 2 1,0 0 0,1 1 0,0 1 0,24-8 0,-34 15-145,0 1-1,0 0 1,0 1-1,0 0 1,0 0 0,1 1-1,19 1 1,-28 1-33,0-1 0,1 1 1,-1-1-1,0 1 0,0 0 1,0 0-1,0 0 0,0 1 0,0-1 1,0 1-1,0-1 0,-1 1 1,5 3-1,-6-3-3,1 0 1,-1 0-1,1 1 0,-1-1 1,0 0-1,0 1 0,0-1 1,0 0-1,0 1 0,0-1 1,-1 1-1,1-1 0,-1 1 1,0 0-1,1-1 1,-1 1-1,-1-1 0,1 1 1,-1 3-1,0 1 7,0-1-1,-1 1 1,0-1-1,-1 1 1,1-1-1,-1 0 1,-1 1-1,-5 7 1,-39 48 78,15-22 3,26-30-64,0 0-1,1 0 1,0 1-1,-4 11 0,9-20-20,0 1-1,1-1 1,-1 1-1,1-1 0,-1 1 1,1-1-1,0 1 0,0-1 1,0 1-1,0-1 1,1 5-1,-1-6-3,0 0 1,1 0-1,0 1 0,-1-1 0,1 0 1,0 0-1,-1 0 0,1 0 0,0 0 1,0 0-1,0 0 0,0 0 0,0 0 1,0 0-1,0-1 0,0 1 0,0 0 1,1-1-1,-1 1 0,0-1 0,0 1 1,1-1-1,1 1 0,4 0-25,0 0-1,0-1 1,0 1-1,0-2 1,1 1-1,-1-1 1,0 0-1,0 0 1,0-1 0,0 0-1,7-3 1,-4 2-29,-1-1 1,0-1-1,0 1 1,0-2-1,-1 1 1,0-1-1,12-10 1,2-12-76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4.231"/>
    </inkml:context>
    <inkml:brush xml:id="br0">
      <inkml:brushProperty name="width" value="0.05" units="cm"/>
      <inkml:brushProperty name="height" value="0.05" units="cm"/>
    </inkml:brush>
  </inkml:definitions>
  <inkml:trace contextRef="#ctx0" brushRef="#br0">25 3 15843,'-4'-3'1281,"-3"13"-953,1 8-184,2 13 512,1 6-192,4 11-304,2 2-272,9 0 120,5-1-32,7-19-64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4.980"/>
    </inkml:context>
    <inkml:brush xml:id="br0">
      <inkml:brushProperty name="width" value="0.05" units="cm"/>
      <inkml:brushProperty name="height" value="0.05" units="cm"/>
    </inkml:brush>
  </inkml:definitions>
  <inkml:trace contextRef="#ctx0" brushRef="#br0">1625 33 12251,'-11'-5'296,"1"0"1,-1 0-1,0 1 1,-1 1 0,1 0-1,0 1 1,-1 0-1,-12-1 1,-94 2 796,-451 61-415,351-30-664,-34 11-36,221-33 16,1 0 1,0 2-1,1 2 0,0 0 0,1 2 0,-28 18 0,47-26 39,1 1 1,-1 0-1,1 0 0,0 1 0,1 0 0,0 0 1,0 1-1,1 0 0,0 0 0,1 1 0,-7 13 1,6-7 236,1-1-1,0 1 1,2 0 0,-1 0 0,2 1 0,-1 28-1,2-20 150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47.261"/>
    </inkml:context>
    <inkml:brush xml:id="br0">
      <inkml:brushProperty name="width" value="0.05" units="cm"/>
      <inkml:brushProperty name="height" value="0.05" units="cm"/>
    </inkml:brush>
  </inkml:definitions>
  <inkml:trace contextRef="#ctx0" brushRef="#br0">97 182 13979,'-20'7'1143,"15"-7"-947,1 1 1,-1 1-1,1-1 1,0 1 0,-1 0-1,1 0 1,-7 4-1,12-3 566,6-2-421,10-3-74,18-8-67,-1-1 0,-1-2 1,0-1-1,-1-2 0,35-22 0,-67 37-189,0 1 0,0 0 0,1 0-1,-1 0 1,0 0 0,0-1-1,0 1 1,0 0 0,0 0-1,0 0 1,0-1 0,0 1-1,0 0 1,0 0 0,0 0 0,0-1-1,0 1 1,0 0 0,0 0-1,0 0 1,0-1 0,0 1-1,0 0 1,-1 0 0,1 0-1,0 0 1,0-1 0,0 1 0,0 0-1,0 0 1,0 0 0,0 0-1,-1-1 1,1 1 0,0 0-1,0 0 1,0 0 0,0 0-1,-1 0 1,1 0 0,0 0 0,0 0-1,0 0 1,-1 0 0,1-1-1,0 1 1,0 0 0,0 0-1,-1 0 1,1 0 0,0 0-1,0 0 1,0 0 0,-1 0 0,1 1-1,0-1 1,-9 0 116,-1 1 1,1 1 0,0 0-1,0 0 1,1 1-1,-1 0 1,-10 5-1,-5 1 57,2-1-91,0 0-1,-38 23 1,59-31-97,1 0 0,-1 0 1,1 0-1,0 0 1,-1 1-1,1-1 1,-1 0-1,1 0 1,-1 0-1,1 1 1,0-1-1,-1 0 0,1 1 1,-1-1-1,1 0 1,0 1-1,-1-1 1,1 0-1,0 1 1,0-1-1,-1 1 0,1-1 1,0 0-1,0 1 1,0-1-1,-1 1 1,1-1-1,0 1 1,0-1-1,0 1 0,0 0 1,15 2-163,26-9-107,-34 5 301,1-1-1,-1-1 0,0 1 0,0-1 0,-1 0 0,1 0 1,0-1-1,-1 0 0,0 0 0,10-9 0,-16 13-11,0 0 0,0-1 0,1 1-1,-1 0 1,0 0 0,0 0 0,0-1 0,1 1-1,-1 0 1,0 0 0,0-1 0,0 1 0,0 0-1,1-1 1,-1 1 0,0 0 0,0-1 0,0 1-1,0 0 1,0 0 0,0-1 0,0 1 0,0 0-1,0-1 1,0 1 0,0 0 0,0-1 0,0 1-1,0 0 1,0 0 0,0-1 0,-1 1 0,1 0-1,0-1 1,0 1 0,0 0 0,0 0 0,-1-1-1,1 1 1,-15-3 379,-18 6 60,12 0-397,1 1-1,0 1 1,0 1 0,1 1 0,-29 14 0,100-45-289,-36 15 238,0-2-1,-1 1 1,-1-2 0,1 0-1,-2 0 1,15-18 0,-27 29 2,0 0 0,-1 1 1,1-1-1,0 0 1,-1 0-1,1 0 1,-1 0-1,0 0 1,1 0-1,-1 0 1,1 0-1,-1 0 1,0 0-1,0 0 1,0 0-1,0 0 1,0 0-1,0-1 1,0 2-4,0 0 0,0-1 0,-1 1 0,1-1 0,0 1 0,-1 0 1,1-1-1,0 1 0,-1 0 0,1-1 0,-1 1 0,1 0 0,0 0 1,-1-1-1,1 1 0,-1 0 0,1 0 0,-1 0 0,1 0 0,-1 0 1,1 0-1,-1 0 0,1 0 0,-1 0 0,0 0 0,-5 0 36,0 0 0,0 1 0,0 0 0,-8 3 0,-5 1-4,1 1 0,0 0 0,0 1 0,0 1 0,-32 21 0,50-29-39,0 0 0,0 0-1,0 0 1,1 0 0,-1 0 0,0 0-1,0 0 1,0 0 0,0 0 0,0 0-1,0 0 1,0 0 0,0 0 0,0 0-1,0 0 1,0 0 0,0 0 0,0 0-1,0 0 1,0 0 0,0 0 0,0 0-1,0 1 1,0-1 0,0 0 0,0 0-1,0 0 1,0 0 0,0 0 0,0 0-1,0 0 1,0 0 0,0 0 0,0 0-1,0 0 1,0 0 0,0 0 0,0 0-1,0 0 1,0 0 0,0 0 0,0 0-1,0 1 1,0-1 0,0 0 0,0 0-1,0 0 1,0 0 0,0 0 0,0 0-1,0 0 1,0 0 0,0 0 0,0 0-1,0 0 1,0 0 0,0 0 0,0 0-1,0 0 1,0 0 0,0 0 0,0 0-1,-1 0 1,10 0-74,9-4-67,23-13-402,-1 0-1,72-45 1,-237 153 862,118-87-1518,8-8 675,10-10 201,5-5-168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3.548"/>
    </inkml:context>
    <inkml:brush xml:id="br0">
      <inkml:brushProperty name="width" value="0.05" units="cm"/>
      <inkml:brushProperty name="height" value="0.05" units="cm"/>
    </inkml:brush>
  </inkml:definitions>
  <inkml:trace contextRef="#ctx0" brushRef="#br0">1 98 12939,'0'1'43,"0"0"0,-1 0 0,1 0 0,0 0 0,0 0 0,0 0 0,0 0 0,0 0 1,1 0-1,-1 0 0,0 0 0,0 0 0,1 0 0,-1 0 0,0 0 0,1 0 0,-1 0 0,1 0 0,0 0 1,-1 0-1,1-1 0,0 1 0,-1 0 0,1 0 0,0-1 0,0 1 0,-1 0 0,1-1 0,0 1 0,0-1 0,0 1 1,0-1-1,0 0 0,1 1 0,6 2 38,0 0 1,0 0-1,11 1 0,-10-2 44,30 6 107,0-2 0,63 3 0,82-10 64,-119-1-216,833-23 110,-37 0-160,384-42 59,-222 23 59,-809 58-357,-207-15 170,-9-3-8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29.276"/>
    </inkml:context>
    <inkml:brush xml:id="br0">
      <inkml:brushProperty name="width" value="0.05" units="cm"/>
      <inkml:brushProperty name="height" value="0.05" units="cm"/>
    </inkml:brush>
  </inkml:definitions>
  <inkml:trace contextRef="#ctx0" brushRef="#br0">1 49 13491,'14'5'80,"1"0"0,0-1 1,-1-1-1,1 0 0,1-1 1,-1-1-1,23 0 0,-1 1-43,926 8-772,-791-13 635,1172-32 642,-185 2 99,-920 29-760,1180-4-5319,-1393 7 5166,-19 1 186,1 0 0,-1 0-1,0 0 1,0 1-1,13 3 1,-14 0-179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58.552"/>
    </inkml:context>
    <inkml:brush xml:id="br0">
      <inkml:brushProperty name="width" value="0.05" units="cm"/>
      <inkml:brushProperty name="height" value="0.05" units="cm"/>
    </inkml:brush>
  </inkml:definitions>
  <inkml:trace contextRef="#ctx0" brushRef="#br0">2874 397 7346,'-205'-59'2273,"167"45"-1810,1-2 0,0-1 0,-44-28-1,33 13-338,-26-16-51,-99-48 0,145 83-78,0 2 0,-1 1 0,0 1-1,0 1 1,-1 1 0,0 2 0,-45-2-1,25 8 39,-1 2-1,1 2 0,0 2 1,0 2-1,-53 18 0,-236 98 359,106-22 125,-219 133 1,380-193-402,-86 69 1,118-79-91,2 1 1,1 2 0,-44 55 0,69-74-24,0 0 0,1 0 1,1 1-1,0 0 0,1 1 0,2 0 1,-9 30-1,12-35-5,1 1 1,1 0-1,1 0 1,0 0-1,0 0 1,2 0-1,0 0 1,1 0-1,0-1 1,1 1-1,5 15 1,1-7-4,1 0 1,1-1 0,1 0 0,1-1 0,1-1-1,0 0 1,33 34 0,-4-12-3,1-1 0,55 37 0,-42-38 5,2-3 1,125 57-1,142 26-5,-161-74 6,1-8-1,1-7 0,2-7 1,172 1-1,-128-23-30,-1-9-1,382-64 1,36-64-72,-11-30 10,-177 19 57,-321 96-5,172-98 0,-252 124 70,-1-2 1,-1-1-1,-1-2 1,-1-1 0,51-56-1,-83 80 14,0 0 0,0-1 0,-1 1 0,0-1 0,0 1 0,0-1 0,-1-1 0,3-9 0,-5 12-10,0 1-1,-1 0 1,1-1 0,-1 1-1,0-1 1,0 1 0,-1-1-1,1 1 1,-1 0-1,0-1 1,0 1 0,0 0-1,-1 0 1,0-1-1,-3-5 1,-4-4 52,0 0 0,-1 1 0,0 0 0,-1 1 0,0 0 0,-1 1 0,-1 0 0,1 1 0,-22-13 0,-3 1 99,-1 2 1,-57-23 0,13 13-16,-1 4 0,-1 3 0,-146-19 0,74 25-168,-187 5 0,-225 47 63,257 8-68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1:09.225"/>
    </inkml:context>
    <inkml:brush xml:id="br0">
      <inkml:brushProperty name="width" value="0.05" units="cm"/>
      <inkml:brushProperty name="height" value="0.05" units="cm"/>
    </inkml:brush>
  </inkml:definitions>
  <inkml:trace contextRef="#ctx0" brushRef="#br0">1 139 10546,'39'13'256,"0"-2"0,1-1 0,0-2 0,1-2 0,48 1 0,207-13 206,-183 0-302,372-7 1,94-4-150,-387 7-9,1296-49 27,-881 42-25,347-7 8,-379 20-5,344-5 2,1133 5-23,-1827 5 8,452 1-159,1098 19-244,-283-16 433,-1101-9 34,213 4 106,479-8 6,193-15-271,-248 7 32,-1005 16 121,-21 1-49,-4-2 3,-11 1 21,-14-3-7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52.854"/>
    </inkml:context>
    <inkml:brush xml:id="br0">
      <inkml:brushProperty name="width" value="0.05" units="cm"/>
      <inkml:brushProperty name="height" value="0.05" units="cm"/>
    </inkml:brush>
  </inkml:definitions>
  <inkml:trace contextRef="#ctx0" brushRef="#br0">0 22 7874,'398'24'4273,"-175"-6"-3431,454-9-60,1-43-645,-93 4-54,812 22-22,-3 69 17,201 29-41,0-50-1,-1463-39 362,186-5 1363,-251-3-1375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00.529"/>
    </inkml:context>
    <inkml:brush xml:id="br0">
      <inkml:brushProperty name="width" value="0.05" units="cm"/>
      <inkml:brushProperty name="height" value="0.05" units="cm"/>
    </inkml:brush>
  </inkml:definitions>
  <inkml:trace contextRef="#ctx0" brushRef="#br0">3487 364 9946,'-387'-106'5210,"-3"14"-4126,302 72-1170,-20-5 83,-391-75-28,419 90 27,-1 3 0,-1 3 0,1 4 0,-102 13-1,79 5 9,-115 34-1,-97 46 12,249-77-11,-481 183 136,529-195-136,0 1 1,0 0 0,1 1-1,0 2 1,1 0 0,0 0-1,1 2 1,-23 25 0,31-29-10,0 1 0,0 0 1,1 0-1,1 0 1,0 1-1,0-1 1,1 1-1,1 1 1,0-1-1,1 1 0,1 0 1,0-1-1,1 1 1,0 16-1,2-5-11,2 0-1,1 0 0,0 0 1,2-1-1,1 0 0,1 0 1,1 0-1,1-1 1,1 0-1,26 40 0,-13-29 0,1-1 1,1-1-1,2-2 0,1-1 0,64 50 0,-41-42 4,2-2 0,1-3-1,2-2 1,103 38 0,-63-36 6,1-4-1,128 19 1,600 49 6,8-68 2,-399-37-301,-1-18-1,462-89 1,-396 2-330,-400 84 488,-2-5 0,173-86 1,-230 98 169,43-31 1,-66 40 51,-1 0 0,0-1 0,-1 0 0,18-25 0,-29 34-19,0 0 0,-1-1 0,0 1-1,0-1 1,-1 0 0,1-1 0,-2 1 0,1 0-1,1-11 1,-3 12-8,0 1-1,-1-1 1,0 0-1,0 1 1,0-1-1,-1 0 1,0 1 0,0-1-1,-1 1 1,1-1-1,-1 1 1,0 0-1,0-1 1,-4-4-1,-2-2 58,0 0 0,0 1 0,-2 0 0,1 0 0,-1 1 0,-1 1-1,-19-15 1,-8-1 176,-46-24-1,1 7-88,-1 5 0,-173-53-1,-196-8-429,195 62-313,-386-2 0,-270 69-274,544-4 541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20.312"/>
    </inkml:context>
    <inkml:brush xml:id="br0">
      <inkml:brushProperty name="width" value="0.05" units="cm"/>
      <inkml:brushProperty name="height" value="0.05" units="cm"/>
    </inkml:brush>
  </inkml:definitions>
  <inkml:trace contextRef="#ctx0" brushRef="#br0">1 167 13659,'0'0'48,"0"0"0,0 1 1,0-1-1,0 0 0,0 1 1,1-1-1,-1 0 0,0 0 0,0 1 1,0-1-1,1 0 0,-1 0 1,0 1-1,0-1 0,1 0 0,-1 0 1,0 0-1,0 1 0,1-1 0,-1 0 1,0 0-1,1 0 0,-1 0 1,0 0-1,0 0 0,1 0 0,-1 0 1,0 0-1,1 0 0,-1 0 1,0 0-1,1 0 0,-1 0 0,0 0 1,1 0-1,-1 0 0,0 0 1,1 0-1,17-4 394,-17 3-336,275-60 4069,147 19-3561,748 2-423,-1154 40-168,-11 1-327,-14-5 22,-5-2 189,-2-9-37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24.264"/>
    </inkml:context>
    <inkml:brush xml:id="br0">
      <inkml:brushProperty name="width" value="0.05" units="cm"/>
      <inkml:brushProperty name="height" value="0.05" units="cm"/>
    </inkml:brush>
  </inkml:definitions>
  <inkml:trace contextRef="#ctx0" brushRef="#br0">4171 409 12443,'-130'-51'933,"-40"-17"-72,-218-55 0,187 81-481,-205-16 0,-207 12-81,-127 25-120,634 26-145,1 4-1,0 4 1,0 5-1,-198 62 1,240-55-33,1 2 1,1 3 0,2 2-1,1 3 1,1 2 0,-73 64 0,100-74-10,1 1 0,2 2 0,0 0 0,2 2 0,2 1 0,1 1 0,1 0 0,-31 74 0,41-79 1,1 0 0,2 1 0,1 0 0,1 0 1,1 1-1,2-1 0,1 1 0,2 0 1,1 0-1,1 0 0,1-1 0,10 39 0,-3-30-3,2-1-1,2 0 1,1-1-1,1 0 1,3-2-1,0 0 0,3-1 1,0-1-1,3-1 1,0-1-1,2-1 0,1-1 1,2-2-1,0-1 1,2-1-1,1-2 0,37 20 1,-16-16-2,0-3 1,2-2-1,0-3 0,2-2 1,77 13-1,298 18-42,612-42-14,-3-84 21,-440 11 19,-11-45 19,-513 90 0,123-52 0,-151 51 23,-1-2-1,0-3 1,62-46 0,-84 53 31,-1-1 1,-1-1 0,-2-1-1,0-1 1,-1-1 0,28-44-1,-37 47 33,-1 0 0,-1 0-1,-1-1 1,-1-1 0,-1 1 0,-1-1-1,-2-1 1,0 1 0,1-38-1,-5 46-15,-1-1-1,-1 1 1,0-1-1,-2 1 1,0 0-1,-1 0 1,0 0 0,-1 1-1,-1 0 1,-1-1-1,-13-21 1,7 17-13,-1 1 1,-1 1 0,-1 0-1,0 1 1,-1 1-1,-1 0 1,-29-20 0,9 11-22,-2 1 0,0 3 0,-53-22 1,-125-33-143,73 40 749,-279-34 0,-162 43-6,205 34-377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48.332"/>
    </inkml:context>
    <inkml:brush xml:id="br0">
      <inkml:brushProperty name="width" value="0.05" units="cm"/>
      <inkml:brushProperty name="height" value="0.05" units="cm"/>
    </inkml:brush>
  </inkml:definitions>
  <inkml:trace contextRef="#ctx0" brushRef="#br0">6045 607 11202,'-136'-73'245,"-3"5"-1,-3 7 1,-180-52-1,90 50-134,-242-32 0,-246 11 49,-88 36 89,569 46-153,-332 39 0,297 1-182,-515 140 0,629-125-200,-187 87 0,231-83-418,3 5 0,-124 90 0,118-59 345,12 2-140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48.814"/>
    </inkml:context>
    <inkml:brush xml:id="br0">
      <inkml:brushProperty name="width" value="0.05" units="cm"/>
      <inkml:brushProperty name="height" value="0.05" units="cm"/>
    </inkml:brush>
  </inkml:definitions>
  <inkml:trace contextRef="#ctx0" brushRef="#br0">1 1058 5465,'41'52'357,"2"-1"-1,3-3 0,87 73 1,-9-30 12,3-6-1,4-6 1,4-5 0,150 58 0,593 164-151,362-38-193,23-151-56,-830-104 264,0-19-1,709-117 1,-947 97-45,226-73 1,-339 82-75,-1-4 1,-1-4 0,-2-3 0,-2-3 0,87-63-1,-135 84 29,0-2-1,-2-2 0,-1 0 1,-1-1-1,-1-1 0,-1-2 1,-2 0-1,31-54 0,-42 62-17,1-1 0,-2 1 0,-1-2 0,-1 1 0,0-1 0,-2 1 0,0-1 0,-2-1 0,0 1 0,-2 0 0,0-1 0,-2 1 0,0 0 0,-9-38 0,2 31 9,-1 0 1,-1 0 0,-1 1 0,-26-42-1,9 24-3,-62-74-1,53 78-130,-2 2-1,-1 2 0,-2 2 1,-87-57-1,35 37-109,-152-67-1,63 47-55,-4 9 0,-285-63 0,-410-9-209,507 107 311,-20 12 12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8.367"/>
    </inkml:context>
    <inkml:brush xml:id="br0">
      <inkml:brushProperty name="width" value="0.05" units="cm"/>
      <inkml:brushProperty name="height" value="0.05" units="cm"/>
    </inkml:brush>
  </inkml:definitions>
  <inkml:trace contextRef="#ctx0" brushRef="#br0">0 73 15179,'4'-21'1060,"-4"20"-1051,0 1-1,0 0 0,0 0 0,0 0 0,0 0 0,0 0 0,0 0 0,-1 0 1,1-1-1,1 1 0,-1 0 0,0 0 0,0 0 0,0 0 0,0 0 1,0 0-1,0-1 0,0 1 0,0 0 0,0 0 0,0 0 0,0 0 0,0 0 1,0 0-1,0 0 0,0 0 0,0-1 0,0 1 0,1 0 0,-1 0 0,0 0 1,0 0-1,0 0 0,0 0 0,0 0 0,0 0 0,0 0 0,0 0 0,1 0 1,-1 0-1,0 0 0,0 0 0,0 0 0,0 0 0,0 0 0,0 0 1,1 0-1,-1 0 0,0 0 0,0 0 0,0 0 0,0 0 0,0 0 0,0 0 1,0 0-1,1 0 0,-1 0 0,0 0 0,0 0 0,0 0 0,5 11 271,1 14 167,20 157 293,6 35-803,-32-213 106,1-1 1,0 1-1,0-1 0,0 1 1,0-1-1,0 0 1,1 1-1,0-1 1,-1 0-1,1 0 1,0 0-1,4 3 1,-5-5-2,-1 0 1,1-1 0,0 1-1,0-1 1,0 1 0,0-1-1,0 1 1,0-1-1,0 1 1,0-1 0,0 0-1,0 0 1,0 1 0,0-1-1,0 0 1,0 0-1,3 0 1,-2-1 27,0 0 0,0 1 1,0-1-1,1 0 0,-1 0 0,0 0 1,0 0-1,0 0 0,0-1 1,-1 1-1,4-3 0,9-10 400,-1 0 0,0-1 0,-1 0 1,19-34-1,32-73 956,-9-14-503,-46 113-1425,-1-1 1,-2 1-1,6-46 0,-11 68 472,0 0 0,0 1 0,0-1 0,0 0 0,0 1 1,0-1-1,0 1 0,0-1 0,0 0 0,0 1 0,-1-1 0,1 0 0,0 1 0,0-1 0,-1 1 1,1-1-1,0 1 0,-1-1 0,1 0 0,0 1 0,-1-1 0,1 1 0,-1 0 0,1-1 1,-2 0-1,2 1-41,-7 0-501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8.848"/>
    </inkml:context>
    <inkml:brush xml:id="br0">
      <inkml:brushProperty name="width" value="0.05" units="cm"/>
      <inkml:brushProperty name="height" value="0.05" units="cm"/>
    </inkml:brush>
  </inkml:definitions>
  <inkml:trace contextRef="#ctx0" brushRef="#br0">0 174 13851,'10'2'345,"-1"-1"0,0-1 0,1 1 0,-1-2 1,1 1-1,-1-1 0,0-1 0,0 1 0,1-2 0,15-5 0,-15 5 12,0-2 0,-1 1 0,1-1 0,-1-1 1,0 1-1,0-2 0,-1 1 0,0-1 0,9-9 0,-15 13-186,-1 1 1,1-1 0,0 1-1,-1-1 1,0 0-1,1 0 1,-1 0-1,0 0 1,-1 0-1,2-5 1,-2 7-136,0 1 0,0 0-1,0-1 1,0 1 0,0-1 0,0 1 0,0-1 0,0 1-1,0-1 1,0 1 0,0-1 0,0 1 0,-1-1 0,1 1-1,0-1 1,0 1 0,0-1 0,-1 1 0,1 0 0,0-1-1,-1 1 1,1 0 0,0-1 0,-1 1 0,0-1 0,0 1-16,0 0 0,0 0 1,0-1-1,0 1 1,0 1-1,0-1 1,0 0-1,0 0 1,0 0-1,0 0 1,0 1-1,0-1 1,0 0-1,0 1 1,0-1-1,0 1 1,-2 1-1,0 0-30,-1 1-1,1-1 1,-1 1 0,1 0-1,0 0 1,0 0-1,0 1 1,1-1-1,-1 1 1,1 0 0,0 0-1,-3 7 1,4-10-6,0 0 0,1 1 1,0-1-1,-1 0 1,1 0-1,0 0 0,0 1 1,-1-1-1,1 0 1,0 1-1,0-1 0,0 0 1,1 0-1,-1 1 0,0-1 1,0 0-1,1 0 1,-1 1-1,1-1 0,-1 0 1,1 0-1,-1 0 0,1 0 1,0 0-1,-1 0 1,1 0-1,0 0 0,0 0 1,0 0-1,0 0 1,0 0-1,0-1 0,0 1 1,0 0-1,0-1 0,0 1 1,0-1-1,1 1 1,-1-1-1,0 1 0,0-1 1,0 0-1,1 0 1,-1 1-1,0-1 0,2 0 1,56 3-342,-49-4 337,0 1 0,0 1 0,1-1 0,-1 2 0,-1-1 0,1 2-1,0-1 1,0 1 0,12 6 0,-21-9 28,-1 0 0,0 1 0,1-1 0,-1 0 0,1 1-1,-1-1 1,1 0 0,0 0 0,-1 0 0,1 1 0,-1-1 0,1 0-1,-1 0 1,1 0 0,-1 0 0,1 0 0,-1 0 0,1 0 0,0 0 0,-1 0-1,1 0 1,-1 0 0,1-1 0,-1 1 0,1 0 0,-1 0 0,1-1-1,-1 1 1,1 0 0,-1 0 0,1-1 0,-1 1 0,1-1 0,-1 1-1,0 0 1,1-1 0,-1 1 0,0-1 0,1 1 0,-1-1 0,0 1 0,0-1-1,1 1 1,-1-1 0,0 1 0,0-1 0,0 0 0,5-36 633,-3 11-267,0 23-521,-1-1 1,1 2 0,0-1 0,0 0 0,0 0 0,0 1 0,1-1-1,-1 1 1,1-1 0,-1 1 0,6-3 0,10-10-353,-1-5 110,4-8-143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9.282"/>
    </inkml:context>
    <inkml:brush xml:id="br0">
      <inkml:brushProperty name="width" value="0.05" units="cm"/>
      <inkml:brushProperty name="height" value="0.05" units="cm"/>
    </inkml:brush>
  </inkml:definitions>
  <inkml:trace contextRef="#ctx0" brushRef="#br0">39 1 14707,'-4'8'291,"0"0"0,1 1 0,0-1 0,1 1 0,-1 0 0,2 0 0,-1 0 0,1 10 0,-1-3 228,-5 39-76,1 72 1,6-97-336,2 1 0,1-1 0,14 59 0,-16-86-101,0 0 0,0 0 1,0 0-1,0 0 0,0 0 0,1 0 0,-1 0 0,1 0 1,0 0-1,0-1 0,0 1 0,4 3 0,-5-5 0,1 0-1,0 0 1,-1-1 0,1 1-1,0-1 1,0 1 0,-1-1-1,1 0 1,0 1-1,0-1 1,0 0 0,-1 0-1,1 0 1,0 0 0,0-1-1,0 1 1,-1-1-1,1 1 1,0-1 0,-1 1-1,1-1 1,0 0 0,2-1-1,45-28 289,-41 24-228,1 0 0,-1 1 0,1 0-1,0 1 1,0 0 0,0 0 0,20-5 0,-28 9-65,-1 0 0,1 0-1,-1-1 1,1 1 0,0 0 0,-1 0 0,1 0 0,-1 0 0,1 0 0,0 0 0,-1 0 0,1 1 0,-1-1 0,1 0 0,0 0 0,-1 0-1,1 1 1,-1-1 0,1 0 0,-1 0 0,1 1 0,-1-1 0,1 1 0,-1-1 0,1 0 0,-1 1 0,1-1 0,-1 1 0,0-1-1,1 1 1,-1-1 0,0 1 0,0-1 0,1 1 0,-1 0 0,0-1 0,0 1 0,0 27-40,-1-5 35,2-22 12,-1-1 1,0 1 0,1-1-1,-1 1 1,0-1 0,1 1 0,-1-1-1,1 0 1,-1 1 0,1-1-1,-1 1 1,1-1 0,-1 0-1,1 0 1,-1 1 0,1-1 0,-1 0-1,1 0 1,-1 0 0,1 0-1,0 0 1,-1 0 0,1 0-1,0 0 1,17 0 211,-14 0-167,36-6 520,0-1 1,62-19-1,-92 24-499,-9 1-63,5 0-102,1-1 1,-1 0 0,1-1-1,11-6 1,-18 9 62,1 0-1,-1-1 1,1 1-1,-1-1 1,1 1-1,-1 0 1,1-1-1,-1 1 1,0-1-1,1 1 1,-1-1-1,1 1 1,-1-1 0,0 1-1,0-1 1,1 0-1,-1 1 1,0-1-1,0 1 1,0-1-1,0 0 1,0 1-1,1-1 1,-1 1 0,0-2-1,-1 1 5,0-1 0,0 1-1,1 0 1,-1 0 0,0-1-1,0 1 1,0 0 0,0 0 0,0 0-1,-1 0 1,1 0 0,0 1 0,0-1-1,-1 0 1,1 1 0,-2-2 0,-31-13-318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9.703"/>
    </inkml:context>
    <inkml:brush xml:id="br0">
      <inkml:brushProperty name="width" value="0.05" units="cm"/>
      <inkml:brushProperty name="height" value="0.05" units="cm"/>
    </inkml:brush>
  </inkml:definitions>
  <inkml:trace contextRef="#ctx0" brushRef="#br0">0 12 14723,'8'7'1528,"9"-6"-951,4-4-265,9-1 808,8 0-880,5 0-16,4 1 88,6 1-264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1:33.592"/>
    </inkml:context>
    <inkml:brush xml:id="br0">
      <inkml:brushProperty name="width" value="0.05" units="cm"/>
      <inkml:brushProperty name="height" value="0.05" units="cm"/>
    </inkml:brush>
  </inkml:definitions>
  <inkml:trace contextRef="#ctx0" brushRef="#br0">0 189 7802,'10'1'116,"1"0"0,-1-1 0,0 0-1,0-1 1,0 0 0,16-3 0,59-21 60,-56 15 0,28-9 70,0 4 1,1 1-1,1 3 1,0 3-1,0 2 1,62 3-1,-7 6-26,1-4-1,151-23 1,84-20-143,-248 37-43,149 8 0,103 29 190,49 4 266,806 23-25,-593-36-506,366 24 28,-462 8 36,334 21 34,-226-57 120,-329-11-66,1546-10 19,-1615-3-370,155-1-250,-259 11 522,132 21 1,393 33 383,-564-55-367,6 0 348,99-9 0,-134-1 416,-58 7-789,0 1 0,0-1 0,0 1 0,0-1 0,0 1 0,0-1-1,0 1 1,0-1 0,0 1 0,0 0 0,0-1 0,0 1 0,-1-1-1,1 1 1,0-1 0,0 1 0,0-1 0,-1 1 0,1 0 0,0-1-1,-1 1 1,1 0 0,0-1 0,-1 1 0,1 0 0,-1-1 0,-32-34 117,5 3-120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0.141"/>
    </inkml:context>
    <inkml:brush xml:id="br0">
      <inkml:brushProperty name="width" value="0.05" units="cm"/>
      <inkml:brushProperty name="height" value="0.05" units="cm"/>
    </inkml:brush>
  </inkml:definitions>
  <inkml:trace contextRef="#ctx0" brushRef="#br0">46 19 14747,'-18'34'1380,"15"-28"-1230,-1 0-1,1 0 1,0 1 0,0-1 0,0 1 0,1-1-1,0 1 1,1 0 0,-1 0 0,0 12-1,2-18-121,0 0 0,0 0 0,0-1 0,0 1 0,0 0 0,0 0 0,0 0 0,1-1 0,-1 1 0,0 0 0,0 0 0,1 0 0,-1-1 0,1 1 0,-1 0-1,0-1 1,1 1 0,-1 0 0,1-1 0,0 1 0,-1-1 0,1 1 0,-1-1 0,1 1 0,0-1 0,-1 1 0,1-1 0,0 1 0,0-1 0,1 0 28,0 1 1,0-1-1,0 0 1,-1-1-1,1 1 1,0 0-1,0 0 1,0-1-1,-1 1 1,1-1-1,0 1 1,2-2-1,2-1 150,0-1-1,0 1 0,0-1 1,0-1-1,-1 1 0,6-6 0,-5 3 150,0-1 0,0 0 0,-1-1 0,6-12 0,-11 20 24,-2 3-270,-3 10-186,5-10 8,0-1 0,0 1 0,0-1 0,0 1 0,0 0 0,0-1 0,1 1 0,-1-1 0,0 1 0,1 0 0,0-1 0,-1 1 0,1-1 0,0 0-1,0 1 1,0-1 0,-1 1 0,1-1 0,1 0 0,-1 0 0,2 2 0,-1-1-79,1-1-1,0 1 1,0-1-1,0 0 1,0 1 0,0-1-1,0-1 1,0 1-1,0 0 1,5 0-1,3-1-350,0 0-1,-1 0 1,1-1-1,0 0 1,17-5-1,-14 2 177,1-1 0,-1 0 0,0-1 1,-1 0-1,0-1 0,0-1 0,0 0 0,-1 0 0,0-2 0,17-16 1,-19 8 471,-10 18-126,0 0 1,0 0-1,1-1 0,-1 1 1,0 0-1,0 0 0,0-1 1,0 1-1,0 0 1,0 0-1,0-1 0,0 1 1,-1 0-1,1 0 1,0-1-1,0 1 0,0 0 1,0 0-1,0 0 1,0-1-1,0 1 0,0 0 1,-1 0-1,1 0 0,0-1 1,0 1-1,0 0 1,0 0-1,-1 0 0,1 0 1,0-1-1,0 1 1,-1 0-1,1 0 0,0 0 1,-2 0 62,1 0 0,-1 0 0,1 0 0,-1 1 0,1-1 0,-1 0 1,1 1-1,-1-1 0,1 1 0,-1 0 0,1-1 0,0 1 0,0 0 0,-1 0 0,1 0 0,0 0 1,0 0-1,-2 2 0,-2 2 98,0 0 1,1 0 0,-1 1 0,1 0-1,0 0 1,1 0 0,0 0 0,0 1-1,0-1 1,-2 9 0,4-13-168,1 0 0,0 0 0,-1 0 1,1 1-1,0-1 0,0 0 0,0 0 0,1 1 1,-1-1-1,0 0 0,1 0 0,-1 0 0,1 1 1,0-1-1,0 0 0,0 0 0,0 0 0,0 0 1,0 0-1,1-1 0,-1 1 0,0 0 0,1 0 1,0-1-1,-1 1 0,1-1 0,0 0 0,0 1 1,0-1-1,0 0 0,0 0 0,0 0 0,0 0 1,0-1-1,3 2 0,47 10 4,-41-10-10,-1 0 0,0 1-1,0-1 1,0 2 0,14 6-1,-22-9-8,-1 1-1,1-1 1,0 1 0,0 0-1,-1-1 1,1 1-1,-1 0 1,0 0 0,0 0-1,1 0 1,-1 0-1,0 1 1,-1-1-1,1 0 1,0 0 0,-1 1-1,1-1 1,-1 0-1,0 1 1,1-1 0,-1 1-1,0-1 1,-1 0-1,1 1 1,0-1 0,-1 3-1,-2 8 10,0 0 0,-1 0 0,-6 15 0,9-25-4,-4 11 113,0 0 1,-1-1-1,-1 0 0,0 0 1,-1-1-1,0 0 1,-1 0-1,0-1 1,-17 16-1,24-26-71,1 1 1,-1-1-1,1 0 1,-1 0-1,0 0 1,1 0-1,-1 0 1,0 0-1,0-1 1,0 1-1,0 0 1,1-1-1,-1 0 1,0 1-1,0-1 1,0 0-1,0 0 1,0 0-1,0 0 1,0 0-1,-3-1 1,3 0 8,-1-1 1,1 1-1,0 0 1,0 0 0,0-1-1,1 1 1,-1-1-1,0 0 1,0 0-1,1 1 1,-1-1 0,1 0-1,0 0 1,-1-1-1,0-1 1,-1-4 47,-1 0-1,1-1 1,1 1-1,0-1 1,0 0 0,1 1-1,0-1 1,0-13 0,1 16-116,0 0 0,1 1 0,0-1 1,0 1-1,1-1 0,-1 1 1,1 0-1,1-1 0,-1 1 0,0 0 1,1 0-1,0 1 0,1-1 0,-1 1 1,1-1-1,-1 1 0,1 0 1,0 0-1,9-5 0,3-1-165,1 0 0,0 1-1,1 1 1,26-8 0,0-1 67,13-7-96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0.654"/>
    </inkml:context>
    <inkml:brush xml:id="br0">
      <inkml:brushProperty name="width" value="0.05" units="cm"/>
      <inkml:brushProperty name="height" value="0.05" units="cm"/>
    </inkml:brush>
  </inkml:definitions>
  <inkml:trace contextRef="#ctx0" brushRef="#br0">35 7 18644,'-1'0'104,"0"0"0,-1 1 1,1-1-1,0 0 0,0 0 0,0 0 1,0 1-1,0-1 0,0 1 0,0-1 1,0 0-1,0 1 0,0 0 0,0-1 1,1 1-1,-1 0 0,0-1 0,0 1 1,1 0-1,-1 0 0,0 0 0,1-1 1,-1 1-1,0 0 0,1 0 0,-1 0 1,1 0-1,0 0 0,-1 0 0,1 2 1,-9 33 1057,8-30-1135,1 0-1,0 1 1,0-1-1,1 0 1,-1 0-1,1 0 1,1 0-1,-1 0 1,1 0-1,0 0 1,5 9-1,-6-13-28,0 0 0,1 0 0,-1 0 0,1 0 0,0 0 0,-1-1 0,1 1 0,0 0 0,0-1 0,0 1 0,0-1 0,1 0 0,-1 0 0,0 0 0,0 0 0,1 0 0,-1-1 0,0 1 0,1 0 0,-1-1 0,1 0 0,-1 0 0,1 0 0,-1 0 0,1 0 0,-1 0 0,0 0 0,1-1 0,-1 1 0,1-1 0,3-2 0,3 0 16,0-1 1,-1 0 0,0-1-1,0 1 1,0-2 0,-1 1-1,1-1 1,-1 0 0,-1-1-1,9-9 1,6-10 94,26-42 0,-44 64-103,2-1-13,-5 15-19,-9 26-106,5-19-18,2-6 12,0-3-171,0 0 0,0 0-1,1 1 1,0-1 0,1 0 0,0 0 0,0 0 0,1 1-1,2 13 1,-3-21 270,1-1 0,-1 1 0,0 0-1,1-1 1,-1 1 0,1 0 0,-1-1-1,1 1 1,-1 0 0,1-1 0,0 1-1,-1-1 1,1 1 0,0-1 0,-1 1 0,1-1-1,0 0 1,-1 1 0,1-1 0,0 0-1,0 1 1,0-1 0,-1 0 0,1 0-1,0 0 1,0 0 0,0 0 0,-1 0 0,1 0-1,2 0 1,14-7-745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1.090"/>
    </inkml:context>
    <inkml:brush xml:id="br0">
      <inkml:brushProperty name="width" value="0.05" units="cm"/>
      <inkml:brushProperty name="height" value="0.05" units="cm"/>
    </inkml:brush>
  </inkml:definitions>
  <inkml:trace contextRef="#ctx0" brushRef="#br0">13 42 13019,'9'-18'990,"2"-5"1043,-11 23-2004,0 0 0,0 0 0,0 0 0,0 0 0,0 0 0,0 0 0,0 0 0,1 0 0,-1 0 0,0 0 0,0 0 0,0 0 0,0 0 0,0 0 0,0 0 0,0 0 0,0 0 0,0 0 0,0 0 0,0 0 0,0 0 0,0 0 0,0 0 0,0 0 0,0 0 0,0 0 0,0 0 0,0 0 0,0 0 0,0 0 0,1 0 0,-1 0 0,0 0 58,0 0-58,0 0 0,0 0 0,0 0 0,0 0 0,0 0 0,-3 13 1432,-1 0-873,-19 91 1409,21-95-1963,1 0 0,0 1 0,1-1 1,0 0-1,1 1 0,-1-1 0,2 1 0,0-1 0,2 9 0,-3-15-31,1 1 0,-1-1 0,1 0 0,-1 0-1,1 0 1,0-1 0,0 1 0,0 0 0,1-1 0,-1 1-1,1-1 1,-1 0 0,1 0 0,0 0 0,-1 0 0,1 0-1,0 0 1,1-1 0,-1 0 0,0 1 0,0-1 0,0-1 0,1 1-1,4 1 1,6-2-108,0 1 0,0-2-1,0 0 1,24-4-1,-1 0-299,-37 5 403,0 0 0,1 0-1,-1 0 1,0 0 0,0 0 0,0 0 0,0 0 0,1 0 0,-1 0-1,0 0 1,0 0 0,0 0 0,0 0 0,1 0 0,-1 0 0,0 0-1,0 0 1,0 0 0,0 0 0,1 0 0,-1 0 0,0 0 0,0 0-1,0 0 1,0 1 0,0-1 0,0 0 0,1 0 0,-1 0 0,0 0 0,0 0-1,0 1 1,0-1 0,0 0 0,0 0 0,0 0 0,0 0 0,0 1-1,0-1 1,0 0 0,0 0 0,0 0 0,0 0 0,0 1 0,0-1-1,0 0 1,0 0 0,0 0 0,0 0 0,0 1 0,0-1 0,0 0 0,0 0-1,0 0 1,0 0 0,0 0 0,0 1 0,0-1 0,0 0 0,-1 0-1,1 0 1,0 0 0,0 0 0,0 1 0,0-1 0,0 0 0,-1 0-1,-7 10 102,-2-2 78,-1-1 0,1 1 0,-2-2 0,1 1 0,-14 4-1,17-7-79,-1-1 0,1 0-1,-1-1 1,0 0 0,0 0-1,1-1 1,-1 0 0,-11 0-1,19-1-124,1 0 0,-1 0-1,0 0 1,0 0 0,0 0-1,1 0 1,-1 0 0,0 0-1,0 0 1,1-1 0,-1 1-1,0 0 1,0 0 0,1-1-1,-1 1 1,0-1 0,1 1-1,-1-1 1,0 1 0,1-1 0,-1 1-1,1-1 1,-1 1 0,1-1-1,-1 0 1,1 1 0,-1-1-1,1 0 1,0 1 0,-1-1-1,1 0 1,0 0 0,0 1-1,-1-3 1,2 2-11,-1-1 1,0 0-1,1 0 0,-1 0 1,1 0-1,-1 0 0,1 1 1,0-1-1,0 0 0,0 1 1,0-1-1,0 0 0,3-2 1,14-15-376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1.508"/>
    </inkml:context>
    <inkml:brush xml:id="br0">
      <inkml:brushProperty name="width" value="0.05" units="cm"/>
      <inkml:brushProperty name="height" value="0.05" units="cm"/>
    </inkml:brush>
  </inkml:definitions>
  <inkml:trace contextRef="#ctx0" brushRef="#br0">176 226 19228,'1'-1'109,"1"0"-1,-1-1 1,0 1 0,0 0 0,0-1-1,0 0 1,0 1 0,0-1-1,-1 0 1,1 1 0,0-1-1,-1 0 1,1 0 0,-1 1 0,0-1-1,0 0 1,1 0 0,-1 0-1,0 0 1,-1 1 0,1-1-1,0 0 1,0 0 0,-1 0-1,1 1 1,-1-1 0,0 0 0,0 1-1,1-1 1,-1 0 0,0 1-1,0-1 1,0 1 0,-3-3-1,2 1-35,-1 1 0,1 0 0,0 0 0,-1 1 0,0-1 0,1 0 0,-1 1 0,0 0 0,0 0 0,0 0 0,0 0 0,0 0 0,0 0 0,0 1 0,0-1 0,-1 1 0,1 0 0,0 0 0,0 0 0,-4 1 0,-1 1-51,1 0 1,0 1-1,-1 0 0,1 0 0,1 0 0,-1 1 1,0 0-1,1 0 0,-8 8 0,11-10-25,0 0-1,0 1 1,1 0 0,-1-1-1,1 1 1,-1 0 0,1 0-1,0 0 1,0 1 0,1-1-1,-1 0 1,1 1-1,-1-1 1,1 1 0,0-1-1,0 1 1,1 0 0,-1-1-1,1 1 1,0 0 0,0 4-1,1-6 2,-1 0 1,1 0-1,0 0 0,0 0 0,0 0 0,0 0 1,0 0-1,1 0 0,-1 0 0,1 0 0,-1-1 0,1 1 1,-1-1-1,1 1 0,0-1 0,0 1 0,0-1 1,0 0-1,0 0 0,0 0 0,0 0 0,3 1 0,7 1-2,0 0-1,24 4 0,-28-6-3,43 5 28,1-2 0,0-2 0,-1-3 0,56-7 0,-106 8-6,0 0 1,0 0-1,-1 0 0,1 0 0,0 0 0,0 0 1,0 0-1,0-1 0,0 1 0,0 0 0,0-1 0,0 1 1,0 0-1,0-1 0,-1 1 0,1-1 0,0 0 0,0 1 1,-1-1-1,1 0 0,0 1 0,-1-1 0,1 0 1,-1 0-1,1 0 0,-1 1 0,1-2 0,-1-1 42,1 1 1,-1-1-1,-1 1 0,1-1 0,0 1 0,-1-1 0,1 1 0,-1 0 1,-1-3-1,-1-8 66,-1-3 23,-4-17 95,-5-37 0,12 60-240,0 0 0,1 0 0,0 0 0,1 1 0,0-1 0,0 0 0,1 0 0,5-15 0,-6 23-39,0-1 1,0 1-1,1 0 0,-1 0 1,1-1-1,-1 1 0,1 0 1,0 0-1,0 1 0,0-1 1,0 0-1,0 0 0,0 1 1,0 0-1,0-1 1,4-1-1,-4 3-170,0-1 0,0 1 0,-1-1 1,1 1-1,0 0 0,0-1 0,0 1 0,-1 0 1,1 0-1,0 0 0,0 0 0,0 1 0,-1-1 0,1 0 1,2 2-1,-16-7-491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1.928"/>
    </inkml:context>
    <inkml:brush xml:id="br0">
      <inkml:brushProperty name="width" value="0.05" units="cm"/>
      <inkml:brushProperty name="height" value="0.05" units="cm"/>
    </inkml:brush>
  </inkml:definitions>
  <inkml:trace contextRef="#ctx0" brushRef="#br0">0 22 18116,'6'-13'1432,"13"9"-1112,5-1-64,12 8-32,1 2 1641,5 8-1633,1-1 56,6 6-40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2.971"/>
    </inkml:context>
    <inkml:brush xml:id="br0">
      <inkml:brushProperty name="width" value="0.05" units="cm"/>
      <inkml:brushProperty name="height" value="0.05" units="cm"/>
    </inkml:brush>
  </inkml:definitions>
  <inkml:trace contextRef="#ctx0" brushRef="#br0">132 190 16396,'-1'-2'87,"-1"1"0,0 0 0,1 0 0,-1 0 0,0 0 0,1 0 0,-1 0 0,0 0 0,0 1 0,0-1 0,0 1 0,0-1 0,0 1 0,0 0 0,0 0 0,0-1 1,0 1-1,0 1 0,0-1 0,0 0 0,0 0 0,0 1 0,0-1 0,0 1 0,1 0 0,-1 0 0,0-1 0,0 1 0,0 0 0,1 0 0,-1 1 0,1-1 0,-1 0 1,1 1-1,-1-1 0,1 1 0,-2 2 0,-4 4 2,0 1-1,1 0 1,1 0 0,0 1 0,-7 16-1,8-16-104,0 1 0,1-1-1,0 1 1,1 0 0,0-1-1,1 1 1,0 21 0,1-31 15,0 1 0,0-1 0,0 1 0,0-1 1,0 1-1,1-1 0,-1 1 0,1-1 0,-1 1 1,1-1-1,-1 0 0,1 1 0,0-1 0,0 0 1,0 1-1,0-1 0,1 1 0,-1-1 6,0-1 0,0 1 1,0-1-1,0 0 0,0 1 0,0-1 0,0 0 0,0 0 0,0 0 0,1 0 1,-1 0-1,0 0 0,0 0 0,0 0 0,0 0 0,0-1 0,0 1 0,0 0 1,0-1-1,0 1 0,0 0 0,0-1 0,0 0 0,0 1 0,0-1 1,1-1-1,8-5 74,-1-1 1,1 0 0,-2 0-1,1-1 1,-1 0-1,8-13 1,40-65 730,2-20 421,-50 90-926,-1-1 0,0-1 1,-1 1-1,4-26 1,-10 28 23,-7 21-112,-8 26-154,11-17-82,1 0 0,0 0-1,1 1 1,1-1 0,0 1 0,1-1 0,1 1-1,0-1 1,1 1 0,4 15 0,-5-23 13,1 0 0,0 0 0,1 0 0,0 0 0,0 0 0,0 0 0,1-1 0,0 1 0,0-1-1,0 0 1,1-1 0,0 1 0,0-1 0,1 0 0,0 0 0,-1 0 0,2-1 0,-1 0 0,0 0 0,1-1 0,9 5 0,-10-7 6,-1 0 1,0 1 0,0-2-1,1 1 1,-1-1-1,0 1 1,1-2 0,-1 1-1,0 0 1,1-1-1,-1 0 1,0 0-1,0-1 1,0 0 0,0 0-1,0 0 1,0 0-1,0-1 1,-1 1-1,1-1 1,-1 0 0,0-1-1,0 1 1,6-7-1,-4 4 11,-1 0-1,0-1 0,0 1 0,-1-1 1,0 0-1,0-1 0,-1 1 0,1 0 1,-2-1-1,1 0 0,-1 0 1,0 0-1,-1 0 0,0 0 0,0-15 1,0 22-10,-1 0 0,-1 0 0,1-1 0,0 1 0,0 0 0,0 0 1,-1-1-1,1 1 0,0 0 0,-1 0 0,1 0 0,-1 0 0,0 0 1,1 0-1,-1 0 0,0 0 0,0 0 0,0 0 0,0-1 0,0 2-1,1 0 0,0-1 0,0 1 0,-1 0 0,1 0 0,0 0 0,-1 0-1,1 0 1,0 0 0,0 0 0,-1 0 0,1 0 0,0 0 0,0 0 0,-1 0-1,1 0 1,0 0 0,-1 0 0,1 0 0,0 0 0,0 1 0,-1-1 0,1 0 0,0 0-1,0 0 1,-1 0 0,1 0 0,0 1 0,0-1 0,-7 15-23,5-10 18,1 0 0,1 0 0,-1 0 1,1 0-1,0 0 0,0 1 0,0-1 1,1 0-1,-1 0 0,1 0 0,1 0 1,-1 0-1,1 0 0,0 0 0,0 0 1,0 0-1,1-1 0,-1 1 0,1-1 1,0 0-1,1 0 0,-1 0 0,1 0 1,4 3-1,-3-2-1,1-1 1,0 0-1,0 0 0,1 0 0,-1-1 1,1 0-1,-1-1 0,1 1 1,0-1-1,0-1 0,0 1 0,0-1 1,0 0-1,1-1 0,-1 1 1,0-2-1,8 0 0,-2-1 25,-1-1 0,0 0 0,0-1 0,0 0-1,-1-1 1,1 0 0,-1-1 0,17-12 0,-23 15-8,1-1 1,-1 0 0,0 0 0,-1-1 0,1 1 0,-1-1 0,0 0 0,0 0-1,0-1 1,0 1 0,-1-1 0,0 0 0,-1 0 0,1 0 0,-1 0-1,0 0 1,0 0 0,0-9 0,-2 14-4,1 0 1,-1-1-1,0 1 1,0 0-1,0 0 1,-1-1-1,1 1 0,0 0 1,0-1-1,-1 1 1,1 0-1,-1 0 1,1-1-1,-1 1 0,1 0 1,-1 0-1,0 0 1,0-2-1,0 3-1,0-1 1,0 1-1,0-1 0,0 1 0,1-1 1,-1 1-1,0 0 0,0-1 0,0 1 1,0 0-1,0 0 0,0 0 0,0 0 1,0-1-1,0 1 0,0 1 0,0-1 1,-2 0-1,0 1 9,-1 0 0,0 0 1,1 0-1,0 1 0,-1 0 1,1-1-1,0 1 0,0 0 1,0 0-1,0 1 0,-4 2 0,4-1-8,0-1-1,0 0 0,1 1 1,-1 0-1,1 0 0,0 0 0,0 0 1,0 0-1,0 0 0,1 0 0,-1 0 1,1 1-1,0-1 0,1 1 0,-1-1 1,1 1-1,0-1 0,0 1 1,0-1-1,0 1 0,1-1 0,0 1 1,0-1-1,0 0 0,1 1 0,3 6 1,-3-5-42,2-1-1,-1 1 1,1-1 0,0 1 0,0-1 0,0 0 0,1-1-1,-1 1 1,1-1 0,0 0 0,1 0 0,-1 0 0,1-1-1,-1 0 1,1 0 0,0-1 0,13 5 0,-17-7-4,1 1 0,0-1 0,0 1 0,-1-1 0,1 0 0,0 0-1,0 0 1,-1 0 0,1-1 0,0 1 0,0-1 0,-1 1 0,1-1 0,-1 0 0,1 0 0,0 0 0,-1-1 0,0 1 0,1-1 0,-1 1 0,0-1 0,0 0 0,0 1 0,0-1 0,0 0 0,0-1 0,0 1 0,-1 0 0,1 0 0,-1-1 0,0 1 0,2-4 0,10-33-321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3.466"/>
    </inkml:context>
    <inkml:brush xml:id="br0">
      <inkml:brushProperty name="width" value="0.05" units="cm"/>
      <inkml:brushProperty name="height" value="0.05" units="cm"/>
    </inkml:brush>
  </inkml:definitions>
  <inkml:trace contextRef="#ctx0" brushRef="#br0">1 21 17644,'0'-20'1568,"5"20"-928,1 6-568,4 5 1081,0 3-433,10 1-448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4.589"/>
    </inkml:context>
    <inkml:brush xml:id="br0">
      <inkml:brushProperty name="width" value="0.05" units="cm"/>
      <inkml:brushProperty name="height" value="0.05" units="cm"/>
    </inkml:brush>
  </inkml:definitions>
  <inkml:trace contextRef="#ctx0" brushRef="#br0">191 50 15571,'7'-11'1857,"6"-8"1303,-13 25-601,-6 7-1993,-71 102 318,-39 67-1956,105-154 253,11-28 802,0 0 0,0 0 0,0 0 0,-1 1 0,1-1 0,0 0 0,0 0 1,0 0-1,0 0 0,0 1 0,0-1 0,0 0 0,0 0 0,0 0 0,0 0 0,1 1 1,-1-1-1,0 0 0,0 0 0,0 0 0,0 0 0,0 1 0,0-1 0,0 0 0,0 0 1,0 0-1,1 0 0,-1 0 0,0 0 0,0 1 0,0-1 0,0 0 0,0 0 0,0 0 1,1 0-1,-1 0 0,0 0 0,0 0 0,1 0 0,11-6-675,20-23-297,-1-1 1,51-64-1,-48 53 893,-5 4 211,-17 21 228,0 1-1,0 1 1,22-19 0,-36 48 721,-15 34-867,2 1 0,3 0 0,1 1 0,3 1-1,-2 73 1,9-107-116,-1-15 57,-5-26 114,4 8-236,1 10-2,-9-37 79,1 0 1,-4-55 0,13 93-102,1 1 1,0-1-1,0 0 0,1 0 1,-1 0-1,1 1 1,-1-1-1,1 0 0,0 0 1,3-4-1,-3 6 3,0 1-1,0-1 1,0 1-1,0-1 1,0 1-1,1 0 0,-1-1 1,1 1-1,-1 0 1,1 0-1,-1 0 1,1 0-1,0 0 1,-1 0-1,1 0 1,0 1-1,0-1 1,-1 1-1,1-1 1,0 1-1,0 0 1,2-1-1,7 1-7,-1 0-1,1 1 0,-1 0 1,0 1-1,1 0 0,-1 0 1,0 1-1,0 1 1,0-1-1,-1 2 0,11 5 1,-8-3 22,-1-1 1,-1 2-1,1-1 0,-1 2 1,-1-1-1,0 1 1,0 1-1,12 16 0,-18-63 744,-4 21-624,0-29 122,5-63 1,-4 108-255,0-1 0,0 0 1,0 0-1,0 0 1,1 0-1,-1 1 0,0-1 1,0 0-1,1 0 0,-1 0 1,1 1-1,-1-1 0,0 0 1,1 1-1,-1-1 0,1 0 1,0 1-1,-1-1 0,1 1 1,-1-1-1,1 0 0,0 1 1,0 0-1,-1-1 1,1 1-1,0-1 0,0 1 1,-1 0-1,1 0 0,0-1 1,0 1-1,0 0 0,0 0 1,-1 0-1,1 0 0,0 0 1,0 0-1,0 0 0,1 0 1,4 2-20,1-1 1,-1 1-1,0 0 0,10 5 1,3 0-19,-4-3 38,0-1 0,0 0 0,1-1 0,-1-1 0,0 0 0,1-2 0,21-2-1,-31 3 28,1-1 0,0 0 0,0-1-1,-1 0 1,1 0 0,-1 0 0,1-1-1,-1 0 1,0 0 0,0 0 0,-1-1 0,1 0-1,-1 0 1,1-1 0,-1 1 0,-1-1-1,1 0 1,7-12 0,-11 16-17,0 0 0,0-1 0,0 1 0,-1 0 0,1-1 0,0 1 0,-1-1-1,0 1 1,1-1 0,-1 1 0,0-1 0,0 0 0,1 1 0,-2-4 0,1 5-6,0-1-1,0 1 1,0-1-1,-1 1 0,1-1 1,0 1-1,-1 0 1,1-1-1,0 1 1,-1 0-1,1-1 1,-1 1-1,1 0 1,0-1-1,-1 1 0,1 0 1,-1 0-1,1-1 1,-1 1-1,1 0 1,-1 0-1,1 0 1,-1 0-1,1 0 1,-1 0-1,1 0 0,-1 0 1,1 0-1,-1 0 1,-3 0-7,1 1 1,0-1 0,-1 1 0,1 0-1,0 0 1,0 0 0,0 1-1,0-1 1,0 1 0,0 0-1,0-1 1,-3 4 0,-3 3-11,1 1 0,0 0 0,0 0 1,1 1-1,0 0 0,1 0 0,0 0 1,-6 16-1,8-18 9,1 0 0,0 1 0,1-1 0,0 1 0,0 0 0,1-1-1,0 1 1,1 0 0,0 0 0,0 0 0,3 16 0,-3-23 4,0 0 0,1 1 0,-1-1 0,1 0 0,-1 0 0,1 0 0,0 0 0,0 1 0,0-1 0,0 0 0,1-1-1,-1 1 1,0 0 0,1 0 0,-1 0 0,1-1 0,0 1 0,0-1 0,-1 1 0,1-1 0,0 0 0,0 0 0,0 0 0,0 0 0,1 0 0,-1 0 0,0 0 0,0-1 0,0 1-1,1-1 1,-1 0 0,0 0 0,4 0 0,-1 0 5,0-1 1,0 0-1,1-1 0,-1 1 0,0-1 0,0 0 1,0 0-1,-1-1 0,1 1 0,0-1 0,-1 0 0,0 0 1,6-6-1,5-5 38,-1-2 0,-1 1 1,0-2-1,-1 0 0,-1 0 1,15-30-1,-29 55-44,0 0 0,1 0 0,0 1 1,1-1-1,0 0 0,0 1 0,1-1 0,0 1 0,1 0 0,-1-1 0,2 0 0,2 12 0,-3-17 2,0 0 0,0 0-1,0 0 1,0 0 0,1 0 0,-1 0-1,1 0 1,0-1 0,0 1-1,0 0 1,0-1 0,0 0-1,1 1 1,-1-1 0,4 2 0,-3-3 6,0 0 0,0 0 1,-1 0-1,1 0 1,0 0-1,0-1 1,0 1-1,0-1 1,0 0-1,0 0 1,0 0-1,0 0 1,0-1-1,0 1 1,0-1-1,0 0 0,0 0 1,0 0-1,4-2 1,0 0 23,1-1 1,-1-1-1,0 1 1,-1-1-1,1-1 1,-1 1-1,0-1 1,0 0-1,0 0 1,-1-1-1,0 0 1,-1 1-1,1-2 1,-1 1-1,0 0 1,-1-1-1,3-9 1,-6 17-28,1-1 0,-1 1-1,0 0 1,0-1 0,0 1 0,1 0 0,-1-1 0,0 1 0,0-1 0,0 1 0,0 0 0,0-1 0,0 1 0,0 0 0,0-1 0,0 1 0,0-1 0,0 1-1,0 0 1,0-1 0,0 1 0,0-1 0,0 1 0,0 0 0,0-1 0,-1 1 0,1 0 0,0-1 0,0 1 0,0 0 0,-1-1 0,1 1 0,0 0 0,0-1-1,-1 1 1,1 0 0,0 0 0,-1-1 0,1 1 0,0 0 0,-1 0 0,1 0 0,0 0 0,-1-1 0,1 1 0,0 0 0,-1 0 0,0 0 0,0 0 0,0 1 0,-1-1 0,1 0 0,0 1 0,0-1 1,-1 1-1,1 0 0,0-1 0,0 1 0,0 0 0,0 0 1,0 0-1,-2 2 0,-1 2-7,0 1 0,0 0 0,0 1 0,1-1 0,0 1-1,0 0 1,1-1 0,0 1 0,0 0 0,0 1 0,1-1 0,0 11 0,0-16 5,1 0 0,0 0 0,0 1 0,0-1 1,0 0-1,0 1 0,1-1 0,-1 0 0,1 0 0,-1 0 0,1 1 1,0-1-1,0 0 0,0 0 0,0 0 0,0 0 0,0 0 0,1-1 1,-1 1-1,1 0 0,-1 0 0,1-1 0,0 1 0,-1-1 0,1 0 1,0 1-1,0-1 0,0 0 0,0 0 0,0 0 0,0 0 0,1-1 1,-1 1-1,0-1 0,0 1 0,0-1 0,1 0 0,-1 1 0,0-1 1,1 0-1,-1-1 0,4 0 0,3 0 7,0-1 0,-1 0 0,1-1 1,0 0-1,-1-1 0,1 0 0,-1 0 0,0 0 0,-1-1 0,1 0 1,11-11-1,-6 4 17,0-1 0,0 0 0,-1 0 0,19-30 1,-27 37-29,-8 13-16,-7 21-16,10-22 22,0 0 0,0 1 1,1-1-1,0 1 1,0-1-1,1 1 0,-1-1 1,3 8-1,-3-12-28,1 0 0,-1 0 0,1-1 0,0 1 0,-1 0 0,1 0 0,0-1 0,0 1 0,0 0 0,0-1 0,0 1 0,1-1 0,-1 1 0,0-1 0,1 0 0,-1 0 0,1 1-1,-1-1 1,1 0 0,0 0 0,-1-1 0,1 1 0,0 0 0,0 0 0,-1-1 0,1 1 0,0-1 0,0 0 0,0 1 0,0-1 0,0 0 0,2 0 0,2-1-27,-1 0 0,0 0 0,1-1 0,-1 1 0,0-1 0,0 0 0,0-1 0,0 1 0,0-1 0,0 0 0,5-4 0,5-6-103,25-26 1,-7 0-234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5.006"/>
    </inkml:context>
    <inkml:brush xml:id="br0">
      <inkml:brushProperty name="width" value="0.05" units="cm"/>
      <inkml:brushProperty name="height" value="0.05" units="cm"/>
    </inkml:brush>
  </inkml:definitions>
  <inkml:trace contextRef="#ctx0" brushRef="#br0">125 6 16548,'0'0'47,"0"-1"1,0 1-1,0 0 1,0 0-1,0 0 1,0-1-1,0 1 1,0 0-1,0 0 1,0-1-1,0 1 1,-1 0-1,1 0 1,0 0-1,0 0 1,0-1-1,0 1 1,0 0-1,-1 0 1,1 0-1,0 0 1,0 0-1,0-1 1,0 1-1,-1 0 1,1 0-1,0 0 1,0 0-1,0 0 1,-1 0-1,1 0 1,0 0-1,0 0 1,0 0-1,-1 0 1,1 0-1,0 0 1,0 0-1,-1 0 1,1 0-1,0 0 1,0 0-1,-1 0 1,-6 10 694,-3 19 516,2 10-772,2 0 1,1 0 0,3 0-1,2 51 1,-4 51-497,4-133 3,0-6 3,0 1 1,0-1-1,0 1 0,-1-1 1,1 1-1,-1-1 1,1 0-1,-1 1 0,0-1 1,0 0-1,0 1 1,0-1-1,-2 2 1,3-4 1,0 0 0,0 0 1,0 1-1,0-1 1,0 0-1,-1 0 0,1 0 1,0 0-1,0 0 1,0 0-1,0 0 0,-1 0 1,1 1-1,0-1 1,0 0-1,0 0 0,-1 0 1,1 0-1,0 0 1,0 0-1,0 0 0,-1 0 1,1 0-1,0 0 1,0 0-1,0 0 0,-1 0 1,1-1-1,0 1 1,0 0-1,0 0 0,0 0 1,-1 0-1,1 0 1,0 0-1,0 0 0,0 0 1,0-1-1,-1 1 1,1 0-1,0 0 0,0 0 1,0 0-1,0-1 1,-7-12-59,-2-18-64,0-13-4,-3-13 273,-9-99 0,21 155-123,0 0-1,0 0 1,0 1-1,0-1 1,0 0-1,0 1 1,0-1-1,0 0 1,0 1-1,1-1 1,-1 0-1,0 1 0,1-1 1,-1 1-1,0-1 1,1 1-1,-1-1 1,1 0-1,-1 1 1,1-1-1,-1 1 1,1 0-1,-1-1 1,1 0-1,20-3 446,-9 4-315,-1 1 1,18 4-1,-14-3-250,-2 0-55,-7-1-167,1 0 0,0 0 1,0-1-1,-1 0 1,9-1-1,-15 1 304,0 0 0,1-1 0,-1 1 0,0 0 1,0 0-1,0 0 0,1-1 0,-1 1 0,0 0 0,0 0 0,0-1 0,0 1 0,0 0 0,0 0 1,1-1-1,-1 1 0,0 0 0,0-1 0,0 1 0,0 0 0,0 0 0,0-1 0,0 1 0,0 0 1,0-1-1,0 1 0,0 0 0,0 0 0,-1-1 0,1 1 0,0 0 0,0-1 0,0 1 0,0 0 1,0 0-1,0-1 0,-1 1 0,1 0 0,0 0 0,0 0 0,0-1 0,-1 1 0,1 0 0,0 0 0,0 0 1,-1 0-1,1-1 0,0 1 0,0 0 0,-1 0 0,1 0 0,0 0 0,-16-13-603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5.392"/>
    </inkml:context>
    <inkml:brush xml:id="br0">
      <inkml:brushProperty name="width" value="0.05" units="cm"/>
      <inkml:brushProperty name="height" value="0.05" units="cm"/>
    </inkml:brush>
  </inkml:definitions>
  <inkml:trace contextRef="#ctx0" brushRef="#br0">0 1 13819,'87'39'1967,"-13"-11"-4546,121 28-1,-79-33 2997,-107-22-103,-8-1-161,1 0 0,-1 0-1,0 0 1,0 0 0,1 0-1,-1 0 1,0 1 0,0-1-1,0 0 1,0 1 0,1-1-1,1 2 1,-29 6 6274,5-1-5000,18-6-1343,0 0 0,0 1 0,0-1 0,0 1 0,0 0 0,0 0 0,1 0 1,-1 0-1,1 0 0,-1 0 0,1 1 0,-4 4 0,6-6-115,-1 1 0,1-1 0,-1 0 0,1 0 0,0 0 0,-1 0-1,1 0 1,0 1 0,0-1 0,0 0 0,0 0 0,0 0 0,0 1 0,0-1 0,0 0 0,0 0 0,1 0-1,-1 0 1,1 1 0,-1-1 0,0 0 0,1 0 0,0 0 0,-1 0 0,1 0 0,0 0 0,-1 0-1,1 0 1,0 0 0,0-1 0,0 1 0,0 0 0,0 0 0,0-1 0,0 1 0,0-1 0,1 1 0,20 9-704,-19-9 673,0 0 0,0 0 0,0 0 0,0 1 0,0-1 0,-1 1 0,1 0 1,0 0-1,3 3 0,-6-5 69,0 1 0,0-1 0,0 1 0,0-1 0,0 1 0,0-1 0,0 1 0,0-1 0,0 1 0,0-1 0,0 0 0,0 1 0,-1-1 0,1 1 0,0-1 0,0 1 0,0-1 0,-1 0 0,1 1 0,0-1 0,-1 1 0,1-1 0,0 0 0,-1 1 0,1-1 0,0 0 0,-1 0 0,0 1 0,-12 9 306,8-8-167,-1 1 1,1-1-1,-1 0 1,0-1-1,1 1 1,-1-1-1,0 0 1,0-1-1,0 1 1,-9-1-1,-16-1 185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1:46.935"/>
    </inkml:context>
    <inkml:brush xml:id="br0">
      <inkml:brushProperty name="width" value="0.05" units="cm"/>
      <inkml:brushProperty name="height" value="0.05" units="cm"/>
    </inkml:brush>
  </inkml:definitions>
  <inkml:trace contextRef="#ctx0" brushRef="#br0">10096 754 8458,'-1241'-202'1866,"207"40"-1185,-8 43-258,956 110-364,-2242-211 415,1011 178-575,990 54 5,1 14 1,-331 70-1,246 5 58,293-63 33,-158 74 0,155-47 42,2 5-1,-122 95 0,174-116-12,2 3-1,2 3 1,-64 74-1,112-112-18,1 2 0,0 0 1,2 0-1,0 1 0,1 1 0,1 0 1,1 0-1,1 1 0,-8 34 1,13-42-15,1-1 1,0 1-1,1 0 1,0-1-1,1 1 1,1 0 0,0-1-1,1 1 1,0 0-1,1-1 1,1 0 0,0 0-1,1 0 1,0 0-1,1-1 1,0 1 0,11 14-1,-1-8-29,0 0 1,0-2-1,2 0 1,0 0-1,1-2 0,1 0 1,0-2-1,42 22 0,-10-11-20,0-3-1,96 26 0,-35-20 14,2-5-1,219 12 0,240-32-73,-416-4 77,1003 0 329,-368 3 274,846 37 249,-1492-33-784,1090 13 6,-493-13 97,-682-4-110,1158-3 253,223-85-53,-973 62-177,301-31-522,-338-7 77,-7-35-10,-411 94 404,64-22 2,-70 22 67,1-1 1,-1 1 0,1-1 0,-2-1 0,15-11-1,-20 15-22,-1 0-1,0-1 1,0 1 0,-1-1-1,1 1 1,0-1-1,-1 0 1,1 1 0,-1-1-1,0 0 1,0 0 0,0 0-1,-1 0 1,1 0-1,-1 0 1,1 0 0,-1 0-1,0 0 1,0 0-1,0 0 1,-1 0 0,1 0-1,-1 0 1,0 0-1,1 0 1,-1 0 0,-1 0-1,0-3 1,-5-8 101,0 1 0,-1-1 1,0 2-1,-13-16 0,-10-9-20,-2 1-1,-1 1 1,-2 2-1,-2 1 0,0 3 1,-47-28-1,-15-1-517,-153-65 0,35 35 11,101 41 128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6.409"/>
    </inkml:context>
    <inkml:brush xml:id="br0">
      <inkml:brushProperty name="width" value="0.05" units="cm"/>
      <inkml:brushProperty name="height" value="0.05" units="cm"/>
    </inkml:brush>
  </inkml:definitions>
  <inkml:trace contextRef="#ctx0" brushRef="#br0">24 45 18412,'-4'12'656,"-1"1"0,2-1 1,0 1-1,0 0 0,1 0 0,-1 24 1,3-28-689,0 1 0,0-1 0,0 1 0,1-1 0,1 0 1,0 0-1,0 0 0,1 0 0,0 0 0,0 0 0,8 14 1,-9-21 33,-1 1 0,1-1 0,0 0 1,0 0-1,-1-1 0,1 1 1,0 0-1,1 0 0,-1-1 1,0 0-1,0 1 0,1-1 1,-1 0-1,0 0 0,1 0 1,0 0-1,-1-1 0,5 2 1,-3-2 7,0 0 0,0-1 0,0 1 0,0-1 0,0 1 0,0-1 0,0 0 1,0-1-1,0 1 0,7-4 0,2-3 67,0 0 0,0-1 0,-1-1 0,0 0 0,12-14 0,-5 5 176,19-26 0,-33 38-168,1-1 1,-2 0-1,1 0 1,-1 0-1,0-1 1,0 1-1,2-12 1,-6 20-83,0 1 0,0-1 1,0 0-1,-1 0 1,1 0-1,0 0 1,0 0-1,0 0 1,0 0-1,0 0 1,0 0-1,-1 0 1,1 0-1,0 0 1,0 0-1,0 0 0,0 0 1,0 0-1,-1 0 1,1 0-1,0 0 1,0 0-1,0 0 1,0 0-1,0 0 1,0 0-1,-1 0 1,1 0-1,0 0 1,0 0-1,0 0 0,0-1 1,0 1-1,0 0 1,0 0-1,-1 0 1,1 0-1,0 0 1,0 0-1,0 0 1,0-1-1,0 1 1,0 0-1,0 0 1,0 0-1,0 0 0,0 0 1,0 0-1,0-1 1,0 1-1,0 0 1,0 0-1,0 0 1,-10 11 7,7-5-21,1-1 0,-1 0-1,1 1 1,1 0 0,-1-1-1,1 1 1,0 0 0,0 0-1,1 0 1,-1 0 0,1 0-1,1 0 1,-1 0 0,1 0 0,2 7-1,-3-10 12,1-1-1,0 1 1,1 0 0,-1-1-1,0 1 1,1-1-1,-1 0 1,1 1 0,0-1-1,0 0 1,0 0-1,0 0 1,0 0 0,0-1-1,1 1 1,-1 0-1,0-1 1,1 0 0,-1 1-1,1-1 1,0 0-1,-1 0 1,1-1 0,0 1-1,0 0 1,0-1-1,-1 0 1,1 0 0,0 0-1,0 0 1,0 0-1,-1 0 1,1-1 0,3 0-1,6-2 40,-1 0 0,0-1-1,0 0 1,0 0-1,0-1 1,-1-1 0,0 0-1,0 0 1,0-1 0,-1 0-1,13-12 1,-3-1 137,0-1 0,-1 0-1,25-40 1,-33 45-92,-5 9-84,-2 22-72,-3-12 61,1 1 2,-1 0 0,1 0 0,0 0 0,0-1-1,0 1 1,0 0 0,1-1 0,0 1-1,-1-1 1,1 1 0,0-1 0,1 0-1,-1 0 1,1 0 0,-1 0 0,1 0-1,0-1 1,5 4 0,-3-3 10,-1-1 0,1 0 0,0 0 0,-1 0 0,1-1-1,0 0 1,0 0 0,0 0 0,0-1 0,0 1 0,0-1 0,10-1 0,-6 0-4,1-1 0,0 0 0,-1 0 0,0-1 0,1 0-1,-1-1 1,0 0 0,-1 0 0,1-1 0,-1 0 0,0 0 0,0-1 0,0 0 0,9-11 0,-15 15-138,-4 2 29,-7 6-41,-12 12-19,15-10 122,0 0 0,1 0-1,-1 0 1,2 1-1,-1-1 1,1 1 0,1 1-1,-4 11 1,6-18 44,1 0-1,-1 0 1,1 0 0,-1 0 0,1 0-1,0 0 1,0 0 0,1 0 0,-1 0 0,1 1-1,-1-1 1,3 5 0,-2-6 7,0 0 1,1 0-1,-1 0 1,0-1-1,1 1 0,-1 0 1,1-1-1,-1 0 1,1 1-1,0-1 1,0 0-1,0 0 0,-1 0 1,1 0-1,0 0 1,0 0-1,0 0 1,1-1-1,-1 1 0,4 0 1,2-1 16,0 0 0,0 0 0,0 0 0,0-1 0,0 0 0,0-1 0,0 0 0,0 0 0,0-1 0,-1 1 0,15-9 0,2-2 92,0-2-1,25-19 1,-27 18 7,-1-2-1,-1 0 1,0-1-1,-1-1 1,28-41 0,-49 67-131,1 1 1,-1-1-1,1 0 1,-2 13-1,1-3-21,0-3-30,1 0-1,0 1 1,2 16-1,-1-25-81,0 0-1,1-1 1,0 1-1,0 0 1,0 0-1,1 0 1,0 0-1,0-1 1,0 1-1,0-1 1,6 8-1,-8-11 124,1-1 0,-1 1 0,1-1-1,-1 1 1,1 0 0,0-1 0,-1 1 0,1-1 0,0 1-1,0-1 1,-1 0 0,1 1 0,0-1 0,0 0 0,0 1 0,-1-1-1,1 0 1,0 0 0,0 0 0,0 0 0,0 0 0,-1 0-1,1 0 1,0 0 0,0 0 0,0 0 0,0 0 0,-1 0 0,1-1-1,0 1 1,0 0 0,0-1 0,15-8-469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6.849"/>
    </inkml:context>
    <inkml:brush xml:id="br0">
      <inkml:brushProperty name="width" value="0.05" units="cm"/>
      <inkml:brushProperty name="height" value="0.05" units="cm"/>
    </inkml:brush>
  </inkml:definitions>
  <inkml:trace contextRef="#ctx0" brushRef="#br0">5 3 18668,'-4'-3'1568,"7"12"-1021,10 14 128,9 7-1199,38 43 0,-51-64-109,1 0 1,0 0-1,0-1 0,0 0 1,1-1-1,0 0 1,1 0-1,12 4 0,-16-10 2956,-22-5-775,9 4-1280,0 0-1,1 1 1,-1-1 0,1 1 0,-1 0 0,1 0 0,0 1 0,-1 0 0,1-1 0,0 1 0,0 1-1,-5 2 1,8-4-289,0-1 0,0 1 0,0 0 0,0 0-1,0 0 1,0 0 0,0 0 0,0 0 0,0 0 0,0 0-1,0 0 1,1 0 0,-1 0 0,1 1 0,-1-1 0,0 0-1,1 0 1,0 1 0,-1-1 0,1 0 0,0 1 0,0-1-1,0 0 1,0 1 0,0-1 0,0 0 0,0 1-1,0-1 1,0 0 0,1 1 0,-1-1 0,1 0 0,-1 0-1,1 1 1,-1-1 0,1 0 0,0 0 0,-1 0 0,1 0-1,0 0 1,0 0 0,0 0 0,0 0 0,1 1 0,10 9-445,-7-6 321,1 0 0,-1 0 0,0 1 0,0-1-1,7 12 1,-12-16 159,1 0 0,0 0 0,-1 1 0,0-1 0,1 0 0,-1 0 1,1 1-1,-1-1 0,0 0 0,0 1 0,0-1 0,0 0 0,0 1 0,0-1 0,0 0 0,0 1 0,-1-1 0,1 0 0,-1 0 0,1 1 0,0-1 0,-1 0 0,0 0 0,1 0 0,-1 0 0,0 1 0,0-1 0,1 0 0,-1 0 0,0 0 0,0-1 0,0 1 0,0 0 0,0 0 1,-1 0-1,1-1 0,0 1 0,0-1 0,-2 1 0,1 0-11,0 0 0,0 0 0,0 0 0,0 0 0,0-1 0,0 1 0,0-1 0,0 0 0,0 1 0,0-1 0,-1 0 0,1 0 1,0-1-1,0 1 0,0 0 0,-4-2 0,5 2-30,0-1 0,-1 1 0,1-1 1,0 1-1,0-1 0,0 0 0,0 0 0,0 1 0,0-1 1,0 0-1,0 0 0,0 0 0,0 0 0,0 0 1,0 0-1,1-1 0,-1 1 0,1 0 0,-1 0 1,0 0-1,1-1 0,0 1 0,-1 0 0,1-1 0,0 1 1,0 0-1,0-1 0,0-1 0,3-13-249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7.296"/>
    </inkml:context>
    <inkml:brush xml:id="br0">
      <inkml:brushProperty name="width" value="0.05" units="cm"/>
      <inkml:brushProperty name="height" value="0.05" units="cm"/>
    </inkml:brush>
  </inkml:definitions>
  <inkml:trace contextRef="#ctx0" brushRef="#br0">162 64 14027,'10'-1'611,"3"-1"66,1 0-1,-1 0 1,1-1 0,-1-1-1,0 0 1,16-8 0,-28 12-583,0-1 1,-1 1 0,1 0-1,0 0 1,-1-1-1,1 1 1,0-1-1,-1 1 1,1-1-1,0 1 1,-1-1 0,1 1-1,-1-1 1,1 1-1,-1-1 1,1 0-1,-1 1 1,1-1 0,-1 0-1,0 0 1,0 1-1,1-1 1,-1 0-1,0 0 1,1-1 0,-2 1-33,1 1 1,-1-1-1,1 0 1,-1 1-1,1-1 1,-1 0-1,0 1 1,1-1-1,-1 1 1,0-1-1,1 1 1,-1-1-1,0 1 1,0-1-1,1 1 1,-1 0-1,0-1 1,-1 1-1,-6-2 49,1 0-1,0 1 1,0 0 0,-10-1-1,-1 3-44,0 0-1,0 2 0,0 0 0,-23 7 1,29-7-23,1 1 1,1 0 0,-1 1 0,0 0-1,1 0 1,0 1 0,-17 14 0,25-19-31,1 1 0,-1-1 0,1 1 0,-1-1 0,1 1 0,0-1 0,-1 1 0,1 0 0,0-1 0,0 1 0,0 0 0,0 0 0,1 0 0,-1 0 0,1 0 0,-1 0 0,1 0 0,-1 0 1,1 3-1,0-3-5,1 0 1,0 0 0,-1 0 0,1 0 0,0 0 0,0 0 0,0 0 0,0 0 0,0-1 0,0 1 0,0 0 0,1-1-1,-1 1 1,1-1 0,-1 0 0,3 2 0,4 3-64,0-1 0,1 0 0,0-1 0,0 0-1,0 0 1,17 4 0,-4-3 2,1-1 0,-1-1 0,32 0 0,13-3-103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8.045"/>
    </inkml:context>
    <inkml:brush xml:id="br0">
      <inkml:brushProperty name="width" value="0.05" units="cm"/>
      <inkml:brushProperty name="height" value="0.05" units="cm"/>
    </inkml:brush>
  </inkml:definitions>
  <inkml:trace contextRef="#ctx0" brushRef="#br0">211 52 17372,'0'0'70,"0"-1"0,0 1 1,0 0-1,-1-1 1,1 1-1,0 0 0,-1-1 1,1 1-1,0 0 0,-1 0 1,1-1-1,0 1 0,-1 0 1,1 0-1,0 0 0,-1-1 1,1 1-1,-1 0 1,1 0-1,0 0 0,-1 0 1,1 0-1,-1 0 0,1 0 1,0 0-1,-1 0 0,1 0 1,-1 0-1,1 0 0,-1 0 1,0 1-1,-16 2 270,4 2-158,0 1 0,0 0 0,1 1-1,0 0 1,1 1 0,-1 0 0,1 1 0,1 1 0,0-1 0,0 2 0,1-1 0,-13 21-1,17-25-199,2 1-1,-1-1 0,-4 12 0,7-17 18,1-1-1,-1 1 1,1 0-1,0 0 1,-1-1-1,1 1 1,0 0-1,0 0 1,0-1-1,-1 1 1,1 0-1,0 0 1,0 0-1,0-1 1,0 1-1,0 0 0,0 0 1,1 0-1,-1-1 1,0 1-1,0 0 1,0 0-1,1-1 1,-1 1-1,1 0 1,-1 0-1,0-1 1,1 1-1,-1 0 1,1-1-1,-1 1 1,1-1-1,0 1 1,-1-1-1,1 1 1,-1-1-1,1 1 0,0-1 1,0 1-1,-1-1 1,1 0-1,0 0 1,0 1-1,-1-1 1,1 0-1,1 0 1,4 0 5,0 0 0,0 0 0,0-1-1,0 0 1,0 0 0,0 0 0,0-1 0,0 0 0,-1 0 0,1-1 0,-1 1 0,10-7 0,7-6 146,30-25 0,-48 37-120,29-26 295,-2-1 0,-1-1 0,30-41 0,-69 87-346,2 0-1,0 1 0,0-1 0,2 1 1,-8 31-1,12-39 11,-1 0 0,1 0 0,0 0 0,1 0 0,0 0 0,2 14 0,-2-19 9,1 0 0,0-1 0,-1 1 0,1 0 0,0-1 0,0 1 0,1-1 0,-1 0 0,0 1 0,1-1 0,-1 0 0,1 0 0,0 0 0,0 0 0,0 0 0,0 0 0,0 0 0,0-1-1,0 1 1,1-1 0,-1 0 0,1 1 0,4 1 0,0-2 7,0 1-1,0-1 1,0 0-1,0 0 0,0-1 1,0 0-1,1-1 0,-1 1 1,0-1-1,0-1 1,0 1-1,0-1 0,-1 0 1,13-6-1,-8 3 26,0-1 0,-1 0 1,0 0-1,0-1 0,-1-1 0,0 1 0,0-1 1,9-12-1,-2-7 83,-16 27-111,1-1 1,-1 1-1,0-1 0,0 1 1,1-1-1,-1 1 0,0-1 1,0 1-1,0-1 1,1 1-1,-1-1 0,0 1 1,0-1-1,0 1 0,0-1 1,0 1-1,0-1 1,0 0-1,0 1 0,0-1 1,-1 1-1,1-1 0,0 1 1,0-1-1,0 1 1,-1-1-1,1 1 0,0-1 1,0 1-1,-1-1 0,1 1 1,0-1-1,-1 1 1,1 0-1,-1-1 0,1 1 1,0 0-1,-1-1 0,1 1 1,-1 0-1,1 0 1,-1-1-1,1 1 0,-1 0 1,1 0-1,-1 0 0,0 0 1,0-1-1,-1 2-3,1-1 0,-1 0 0,1 0 0,-1 1-1,1-1 1,0 1 0,-1 0 0,1-1 0,0 1 0,-1 0 0,1 0 0,0 0-1,0 0 1,-1 0 0,1 0 0,0 0 0,0 0 0,0 0 0,1 0-1,-1 1 1,0-1 0,0 0 0,1 1 0,-2 0 0,1 1-8,0 0 1,-1 0 0,1 0-1,0 0 1,1 1 0,-1-1-1,0 0 1,1 0 0,0 0-1,0 6 1,1-5 2,0-1-1,0 1 0,0-1 1,1 1-1,0-1 1,0 0-1,0 0 0,0 1 1,0-1-1,1-1 1,-1 1-1,1 0 0,0-1 1,0 1-1,0-1 1,0 0-1,0 0 0,0 0 1,1 0-1,4 2 1,5 1-11,1 1 0,1-2 1,25 6-1,-31-8 13,0 0-1,0-1 1,0 0 0,-1-1 0,17-1 0,-23 1 17,0 0 0,-1-1 0,1 1 0,0-1 0,-1 1 0,1-1 1,0 1-1,-1-1 0,1 0 0,0 0 0,-1 0 0,0 0 0,1 0 1,-1 0-1,1 0 0,-1-1 0,0 1 0,0 0 0,0-1 0,0 1 1,0-1-1,0 1 0,0-1 0,0 1 0,-1-1 0,1 0 0,-1 0 1,1 1-1,-1-1 0,0 0 0,1 1 0,-1-1 0,0 0 0,0-2 1,-1-17 440,-6-32 0,4 35-126,1 1 0,-1-34 0,3 50-334,0 1 0,0-1 0,1 0 1,-1 1-1,0-1 0,0 0 0,0 1 0,1-1 0,-1 0 1,0 1-1,1-1 0,-1 1 0,0-1 0,1 0 0,-1 1 1,1-1-1,-1 1 0,1-1 0,-1 1 0,1 0 0,-1-1 0,1 1 1,-1 0-1,1-1 0,0 1 0,-1 0 0,1-1 0,0 1 1,-1 0-1,1 0 0,0 0 0,-1 0 0,1 0 0,0 0 1,-1 0-1,1 0 0,0 0 0,-1 0 0,1 0 0,0 0 1,0 1-1,35 9-1260,-26-7 807,46 17-438,-26-9 314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8.510"/>
    </inkml:context>
    <inkml:brush xml:id="br0">
      <inkml:brushProperty name="width" value="0.05" units="cm"/>
      <inkml:brushProperty name="height" value="0.05" units="cm"/>
    </inkml:brush>
  </inkml:definitions>
  <inkml:trace contextRef="#ctx0" brushRef="#br0">51 0 15755,'0'37'1977,"-4"1"-1209,-3-1-288,2 2 896,1 1-391,1-2-209,-1-5-416,1-2-216,3-10-536,-1-5-216,1-8-473,-3-6 249,0-9 424,-3-9-240,-1-13-48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8.989"/>
    </inkml:context>
    <inkml:brush xml:id="br0">
      <inkml:brushProperty name="width" value="0.05" units="cm"/>
      <inkml:brushProperty name="height" value="0.05" units="cm"/>
    </inkml:brush>
  </inkml:definitions>
  <inkml:trace contextRef="#ctx0" brushRef="#br0">0 41 15219,'8'-20'1953,"3"7"-1145,9 7-224,3 5 1184,9 2-535,3 5-225,6 4-344,-3-4-72,0 2-456,-4 0-432,-13-3 1288,-5 0-920,-14-5-56,2 1-16</inkml:trace>
  <inkml:trace contextRef="#ctx0" brushRef="#br0" timeOffset="1">88 206 16275,'24'1'2097,"5"-1"-1345,2-3-328,7-1 984,-1 0-487,-1 1-441,-10 1-1048,-6 1 1496,-12 1-992,-6 4-40,-7 5-72</inkml:trace>
  <inkml:trace contextRef="#ctx0" brushRef="#br0" timeOffset="2">29 372 15707,'14'4'1825,"14"-7"-1041,2-5-336,4-4 952,5 1-367,1-2-753,2-1-456,-4-2 240,-5-1-168,-4 2-177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9.412"/>
    </inkml:context>
    <inkml:brush xml:id="br0">
      <inkml:brushProperty name="width" value="0.05" units="cm"/>
      <inkml:brushProperty name="height" value="0.05" units="cm"/>
    </inkml:brush>
  </inkml:definitions>
  <inkml:trace contextRef="#ctx0" brushRef="#br0">53 1 14315,'-3'5'293,"-7"12"775,2 1 0,0 0 0,1 0 1,-7 25-1,13-38-846,0 0 0,1-1 0,-1 1-1,1 0 1,0 0 0,0 0 0,1 0 0,0 0 0,2 9 0,-2-11-140,0 0 1,1 0-1,-1 0 0,1-1 0,-1 1 1,1 0-1,0-1 0,0 1 0,1-1 1,-1 0-1,0 0 0,1 0 0,-1 0 1,1 0-1,0 0 0,5 2 0,-2-2-21,0 0-1,0 0 0,0-1 0,0 0 1,0 0-1,1 0 0,-1-1 1,0 0-1,1 0 0,-1 0 0,0-1 1,1 0-1,-1 0 0,0-1 0,0 0 1,0 0-1,0 0 0,0-1 0,-1 0 1,1 0-1,7-6 0,-6 5-42,-1 0 0,-1 0 0,1-1 0,-1 0 0,1 0 0,-1-1 0,-1 1 0,1-1 0,-1 0 0,0 0 1,0-1-1,-1 1 0,0-1 0,0 0 0,-1 0 0,1 0 0,-1 0 0,1-9 0,-3 15-22,0 0 1,0 0 0,0 0 0,1 1-1,-1-1 1,0 0 0,0 0-1,0 0 1,-1 0 0,1 0 0,0 0-1,0 0 1,0 1 0,-1-1-1,1 0 1,0 0 0,-1 0-1,1 0 1,-1 1 0,1-1 0,-1 0-1,1 0 1,-1 1 0,0-1-1,1 1 1,-1-1 0,0 0 0,1 1-1,-1-1 1,0 1 0,0-1-1,0 1 1,1 0 0,-1-1-1,-1 1 1,0 0-3,1 0 0,0 0 0,0 0-1,-1 1 1,1-1 0,0 0 0,0 1-1,0-1 1,-1 1 0,1 0 0,0-1 0,0 1-1,0 0 1,0 0 0,0-1 0,0 1 0,0 0-1,1 0 1,-1 0 0,0 0 0,0 0 0,1 0-1,-1 0 1,0 1 0,0 1 0,-1 3-19,0 0 0,0 1 1,0-1-1,1 1 0,0-1 1,0 1-1,1 0 0,-1-1 1,2 1-1,-1 0 0,1-1 1,0 1-1,0-1 0,1 1 1,-1-1-1,2 0 0,-1 1 1,1-1-1,0 0 0,0 0 1,0-1-1,1 1 0,0-1 1,0 0-1,9 10 0,21 7-83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18.917"/>
    </inkml:context>
    <inkml:brush xml:id="br0">
      <inkml:brushProperty name="width" value="0.05" units="cm"/>
      <inkml:brushProperty name="height" value="0.05" units="cm"/>
    </inkml:brush>
  </inkml:definitions>
  <inkml:trace contextRef="#ctx0" brushRef="#br0">92 629 8122,'-5'-3'65,"0"0"0,0 0 1,1 0-1,0-1 0,0 0 0,0 0 1,0 0-1,0 0 0,1 0 0,-1-1 1,1 1-1,0-1 0,-3-9 1,1 6 151,0 0 1,0 0 0,0 0 0,-8-7 0,13 15-202,0 0 1,0-1-1,0 1 0,0 0 1,0-1-1,-1 1 0,1 0 1,0 0-1,0-1 0,0 1 1,0 0-1,0-1 0,0 1 1,1 0-1,-1 0 0,0-1 1,0 1-1,0 0 1,0-1-1,0 1 0,0 0 1,0 0-1,1-1 0,-1 1 1,0 0-1,0 0 0,0 0 1,0-1-1,1 1 0,-1 0 1,0 0-1,0 0 1,1-1-1,-1 1 0,0 0 1,0 0-1,1 0 0,18-12 117,27-8-290,-44 19 169,46-15-15,0 1 0,0 3 0,62-7 0,-99 17 10,102-23 135,188-67 0,-196 56-124,1 4-1,118-20 0,-173 46-37,1 3 0,80 3 0,104 22 113,-28-1 69,349 0-162,-117-6-135,41 2 116,488-47 1,-605-2 12,491-35-12,362 19 271,-143 75 351,-275-33-161,-459-4-204,377-38 25,-603 38-240,553-23 65,-525 29-36,164 13 12,-260-6-72,38 0 22,-34-1-119,81 11 1,-69-4-415,85 0 0,13 2 848,16 14 751,-62-6-850,175 4-1,-189-23-178,145 1 161,-212 1-191,428 28 32,539 43-18,5-67-188,-690-4 335,79-1-4,-339-1-818,-54-2 532,-4-4-50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21.212"/>
    </inkml:context>
    <inkml:brush xml:id="br0">
      <inkml:brushProperty name="width" value="0.05" units="cm"/>
      <inkml:brushProperty name="height" value="0.05" units="cm"/>
    </inkml:brush>
  </inkml:definitions>
  <inkml:trace contextRef="#ctx0" brushRef="#br0">3427 150 12331,'-126'-18'1620,"-227"-62"0,285 64-1685,0 3 1,-1 2-1,-1 4 0,-108 2 0,-282 40-189,180-9 166,8-12 6,-174 15 25,373-20 27,0 4-1,0 3 0,-136 49 0,176-52-9,0 1 0,1 2 0,1 2 0,1 0 0,0 2 0,2 1 0,0 2 0,1 0 0,2 2 0,0 1 0,-22 31 0,12-8-36,3 2 0,2 0 0,-39 91-1,54-104 50,2 2 0,1-1-1,2 1 1,2 1 0,1 0-1,-1 46 1,8-70 8,0 0 0,2 1 1,0-1-1,0-1 0,2 1 0,0 0 1,1-1-1,1 0 0,0 0 0,15 26 1,-8-21-12,1-1 1,1 0-1,1 0 0,0-2 1,2 0-1,31 25 1,-9-13-64,1-1 0,66 32 0,86 30-327,-98-51 277,1-5 1,2-3 0,0-5-1,2-5 1,1-3 0,1-5-1,178 1 1,-101-23 417,0-7 1,262-58 0,341-130 385,-653 166-619,446-141 71,-459 134-92,-2-4-1,196-114 0,-246 121 10,68-58-1,-107 78 27,0-2-1,-1-1 1,-1-1 0,-2 0 0,20-32 0,-34 46-6,-1 0 1,0 0-1,-1-1 1,0 0 0,-1 0-1,0 0 1,-1-1-1,-1 1 1,0-1 0,0 0-1,-1 0 1,-1 1-1,0-1 1,-1 0 0,0 0-1,-1 1 1,-1-1-1,-3-12 1,-1 7 9,0 0-1,-1 1 1,0 0-1,-2 0 1,0 1-1,0 0 1,-2 1 0,0 0-1,-1 1 1,0 0-1,-22-16 1,5 7-33,0 2 0,-2 1 0,-1 1-1,0 2 1,-1 2 0,-1 1 0,-54-15 0,24 14-121,1 2-1,-2 3 1,-92-2-1,86 12-1,1 3 0,-1 3-1,-104 22 1,84-8 17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22.659"/>
    </inkml:context>
    <inkml:brush xml:id="br0">
      <inkml:brushProperty name="width" value="0.05" units="cm"/>
      <inkml:brushProperty name="height" value="0.05" units="cm"/>
    </inkml:brush>
  </inkml:definitions>
  <inkml:trace contextRef="#ctx0" brushRef="#br0">3973 366 9730,'-584'-152'2252,"150"34"-1763,282 85-492,-1 6 1,-2 8 0,1 6-1,-229 10 1,197 15 68,0 8 0,2 9 1,-249 70-1,347-73-53,1 3 1,2 3-1,1 5 0,1 3 1,3 3-1,-88 64 0,129-79-47,2 2 1,1 1-1,-41 48 0,59-60-14,0 1 0,2 1 1,0 0-1,1 1 0,1 1 0,2 0 1,-14 40-1,22-53 4,0 1-1,0-1 1,1 1 0,1 0 0,0-1 0,0 1-1,1 0 1,0-1 0,1 1 0,0-1-1,1 0 1,0 0 0,1 0 0,5 11-1,9 14-193,1-2 0,36 50 0,-21-35 8,9 18 159,-13-18 342,3-1 0,50 57 0,-70-92-190,1 0-1,1-1 1,-1 0-1,2-1 1,-1 0-1,26 10 1,107 36 272,-146-56-348,74 23 275,147 25 1,84-14 80,298-14-360,2-32-354,-491 9 310,1038-76 924,-763 36-563,471-49 10,-204 16-311,-9-48-9,-518 92-49,160-45-225,-236 59 209,-1-3-1,0-1 0,57-35 1,-98 50 33,0-1 1,-1-1-1,0 0 1,-1 0-1,0-1 1,0-1-1,16-20 1,-24 27 28,-1 0-1,1 0 1,-1-1 0,1 1-1,-2-1 1,1 0 0,0 0-1,-1 0 1,0 0 0,0 0-1,0 0 1,-1 0 0,1 0-1,-1 0 1,-1 0 0,1 0 0,-1 0-1,0 0 1,0 0 0,0 0-1,0 0 1,-1 0 0,0 1-1,0-1 1,-1 0 0,-3-6-1,-4-3 38,-1 0-1,0 1 1,0 0-1,-1 1 0,-20-15 1,-76-50 197,40 37-82,-2 2 1,-96-36-1,-159-36 464,-432-59 415,540 139-896,0 10 1,-403 15-1,340 20-122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7:26.518"/>
    </inkml:context>
    <inkml:brush xml:id="br0">
      <inkml:brushProperty name="width" value="0.05" units="cm"/>
      <inkml:brushProperty name="height" value="0.05" units="cm"/>
    </inkml:brush>
  </inkml:definitions>
  <inkml:trace contextRef="#ctx0" brushRef="#br0">1702 410 12659,'-62'2'24,"-1"3"1,-63 14 0,-119 35 29,228-51-52,-24 7 14,-467 130 171,445-117-73,2 2-1,1 3 1,1 3-1,2 2 1,-104 79 0,144-98-65,1 0 0,1 1 0,0 1 0,2 1 0,-1 0 0,2 0 0,0 1 0,-17 38 0,22-38-29,1 0 1,0 0 0,1 1 0,1 0 0,1 0 0,1 0 0,0 1 0,2-1 0,0 0-1,3 23 1,2-17-20,0-1-1,1 1 0,2-1 1,0-1-1,1 0 0,2 0 1,0 0-1,2-2 0,0 1 1,1-2-1,19 22 0,0-5-7,1-2 0,2-1 0,1-2 0,73 49-1,-18-26-66,1-3 0,3-5-1,2-4 1,196 57 0,-76-45-155,293 35 1,114-35 5,4-36 74,857-48-231,107-125 261,-95-148 157,-1241 228-26,-3-10 0,-4-12 0,264-142 0,-389 171 25,190-138-1,-251 157-7,-2-4 0,-3-2 0,-2-2 0,70-91 0,-110 124-11,0-1 0,-1-1-1,-2 0 1,13-30 0,-23 44-10,0-1 1,0 1-1,-1-1 1,0 1 0,-1-1-1,-1 0 1,0 0-1,0 0 1,-1 0 0,-1 0-1,0 0 1,-4-17-1,2 17 2,-1 1 0,0 0 0,-1 0 0,-1 0 0,1 0 0,-2 1 0,1 0 0,-2 0 0,1 1-1,-1 0 1,-1 0 0,-13-10 0,1 2 11,-2 1-1,0 1 0,-1 1 1,-37-15-1,-8 1 42,-2 2-1,-1 4 0,-118-20 1,-230-3 220,-323 32 265,-2 33-33,324-6-310,223-9-194,-656 25 120,-1 37-84,457-17-74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24.367"/>
    </inkml:context>
    <inkml:brush xml:id="br0">
      <inkml:brushProperty name="width" value="0.05" units="cm"/>
      <inkml:brushProperty name="height" value="0.05" units="cm"/>
    </inkml:brush>
  </inkml:definitions>
  <inkml:trace contextRef="#ctx0" brushRef="#br0">99 232 17212,'17'7'651,"-6"-4"-606,179 49 337,-62-19-199,511 110-6,-467-118-167,308 3 1,190-79-43,-6-57-191,112-14-648,-556 107-186,-215 14 1011,6-1-143,-19-1 95,-21-2 42,-119-8-437,-214 7 0,249 7 338,-2088 62 102,2047-53 101,-277 15 140,2-24 212,400-3-379,-64-4 131,81 5-179,1-1 0,0-1 1,-1 0-1,1 0 1,-16-8-1,31 12-77,0 0 1,0 0-1,0 0 0,1 0 0,7-1 1,7 2 0,586 35-380,7-47 526,-393 4-74,1558-106-151,-1078 24-81,11-1-146,-656 84 449,-431 62-1005,255-44 745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4.137"/>
    </inkml:context>
    <inkml:brush xml:id="br0">
      <inkml:brushProperty name="width" value="0.05" units="cm"/>
      <inkml:brushProperty name="height" value="0.05" units="cm"/>
    </inkml:brush>
  </inkml:definitions>
  <inkml:trace contextRef="#ctx0" brushRef="#br0">1 1 15811,'5'7'236,"0"0"0,0 0-1,-1 1 1,1 0 0,-2 0-1,1 0 1,-1 0-1,3 13 1,10 24 357,22 31 244,55 84 0,60 65-447,-91-138-263,-37-49-74,32 43 73,-50-71-82,1-1 0,1 0 1,-1 0-1,2-1 0,15 11 1,-24-19-56,-1 1 0,0-1 0,0 0 0,0 0 1,0 0-1,0 0 0,0 0 0,0 0 1,1 0-1,-1 0 0,0 0 0,0 0 1,0 1-1,0-1 0,1 0 0,-1 0 0,0 0 1,0 0-1,0 0 0,0 0 0,0 0 1,1 0-1,-1 0 0,0 0 0,0 0 0,0 0 1,0 0-1,1-1 0,-1 1 0,0 0 1,0 0-1,0 0 0,0 0 0,0 0 1,0 0-1,1 0 0,-1 0 0,0 0 0,0-1 1,0 1-1,0 0 0,0 0 0,0 0 1,0 0-1,0 0 0,1 0 0,-1-1 1,0 1-1,0 0 0,0 0 0,0 0 0,0 0 1,0 0-1,0-1 0,0 1 0,0 0 1,0 0-1,0 0 0,0 0 0,0-1 0,0 1 1,0 0-1,0 0 0,0 0 0,0 0 1,-1-1-1,-2-12-528,-35-45 2,12 10 170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4.556"/>
    </inkml:context>
    <inkml:brush xml:id="br0">
      <inkml:brushProperty name="width" value="0.05" units="cm"/>
      <inkml:brushProperty name="height" value="0.05" units="cm"/>
    </inkml:brush>
  </inkml:definitions>
  <inkml:trace contextRef="#ctx0" brushRef="#br0">113 720 16596,'-23'-4'1028,"7"2"-486,0-1 0,-1-1-1,-18-8 1,35 12-511,-1 0 0,1 0 0,0 0 1,0 0-1,0 0 0,0 0 0,-1 0 0,1 0 0,0 0 1,0 0-1,0 0 0,0 0 0,-1 0 0,1 0 0,0 0 0,0 0 1,0-1-1,0 1 0,-1 0 0,1 0 0,0 0 0,0 0 1,0 0-1,0 0 0,0 0 0,0-1 0,-1 1 0,1 0 1,0 0-1,0 0 0,0 0 0,0-1 0,0 1 0,0 0 1,0 0-1,0 0 0,0 0 0,0-1 0,0 1 0,0 0 1,0 0-1,0 0 0,0-1 0,0 1 0,0 0 0,0 0 0,0 0 1,0 0-1,0-1 0,12-3 831,30-1-259,-30 3-437,20-2-4,-1-2 1,1-1-1,-2-1 1,1-2-1,-1-1 1,56-29 0,-68 29-65,0-1 1,-1 0-1,0-1 1,-1-1-1,0 0 1,-1-2-1,-1 1 1,0-2-1,-2 0 1,1 0 0,13-28-1,-16 23-31,-1 0 0,-1 0 0,0-1 0,-2 0 0,-1 0 0,-1-1 0,-1 1 0,0-1 0,-2 0 0,-1 0 0,-1 0 0,-6-35 0,4 48-143,-1 0 0,-8-19 0,13 40 43,2-1 0,-1 0 0,2 0 0,-1 0 1,1 0-1,0 0 0,1-1 0,0 0 0,7 10 0,-1-2-52,14 23-270,3-2 0,1 0 0,1-2 0,2-2 0,1-1 0,2-1 0,1-2 0,76 47 0,-5-16-238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6.237"/>
    </inkml:context>
    <inkml:brush xml:id="br0">
      <inkml:brushProperty name="width" value="0.05" units="cm"/>
      <inkml:brushProperty name="height" value="0.05" units="cm"/>
    </inkml:brush>
  </inkml:definitions>
  <inkml:trace contextRef="#ctx0" brushRef="#br0">0 450 14331,'22'-53'1708,"-17"39"-1182,0-1-1,1 1 1,1 0 0,0 1-1,1 0 1,13-17 0,-21 30-499,0-1 1,0 1 0,1 0-1,-1 0 1,0 0-1,0-1 1,0 1-1,1 0 1,-1 0-1,0 0 1,0-1-1,1 1 1,-1 0-1,0 0 1,0 0 0,1 0-1,-1 0 1,0 0-1,0 0 1,1 0-1,-1 0 1,0 0-1,0 0 1,1 0-1,-1 0 1,0 0 0,1 0-1,-1 0 1,0 0-1,0 0 1,1 0-1,-1 0 1,0 0-1,0 0 1,1 0-1,-1 1 1,0-1-1,0 0 1,1 0 0,-1 0-1,0 1 1,0-1-1,0 0 1,1 0-1,-1 0 1,0 1-1,0-1 1,0 0-1,0 0 1,0 1 0,1-1-1,-1 0 1,0 0-1,0 1 1,0-1-1,0 0 1,0 0-1,0 1 1,0-1-1,0 1 1,3 16 408,-2 52 128,-3 0 0,-13 77 0,6-65 622,12-112-773,-1 0 0,-1 0 0,-2-1-1,-2 1 1,-9-52 0,10 69-357,9 20-81,5 4 4,-3-4 4,-1 0 0,1-1-1,1 0 1,-1-1 0,1 0-1,0 0 1,0-1 0,0 0-1,0-1 1,0 0-1,0-1 1,1 0 0,-1 0-1,1-1 1,-1-1 0,1 0-1,14-3 1,-16 2 17,0 0 1,0-1-1,0-1 0,0 1 1,-1-2-1,1 1 0,-1-1 1,0 0-1,0-1 1,-1 1-1,0-2 0,0 1 1,0-1-1,-1 0 0,0 0 1,0-1-1,-1 0 0,0 0 1,6-13-1,-3-1 52,-7 21-48,-1 1-1,1-1 0,-1 0 1,0 0-1,0 1 0,1-1 0,-1 0 1,0 0-1,0 1 0,0-1 0,0 0 1,0 0-1,0 1 0,0-1 0,0 0 1,0 0-1,0 0 0,-1 1 1,1-1-1,0 0 0,0 0 0,-1 1 1,1-1-1,0 0 0,-2 0 0,1 1-2,0 0 0,0 0 0,0 0 0,1 0 0,-1 1-1,0-1 1,0 0 0,0 0 0,0 1 0,0-1 0,0 1-1,0-1 1,1 1 0,-1-1 0,0 1 0,0 0 0,1-1-1,-1 1 1,0 0 0,1 0 0,-1-1 0,1 1 0,-1 0-1,0 1 1,-15 25 23,14-23-25,-4 7 8,1 0 0,0 0-1,1 0 1,1 0-1,0 0 1,0 1-1,1 0 1,0-1-1,1 1 1,1 13-1,0-21-60,0 0-1,0-1 1,1 1-1,-1 0 1,1 0-1,0-1 1,0 1-1,1 0 1,-1-1-1,1 1 1,0-1-1,0 0 0,0 1 1,0-1-1,0 0 1,1 0-1,-1-1 1,1 1-1,0 0 1,0-1-1,0 0 1,0 1-1,0-1 1,1 0-1,-1-1 1,1 1-1,-1-1 1,1 1-1,0-1 1,-1 0-1,1 0 1,0-1-1,0 1 1,6-1-1,7 0-588,-1 0 0,0-2 0,1 0 0,-1-1 0,0 0 0,0-1 0,0-1 0,22-10 0,119-66-5635,-146 75 5912,-8 4 318,57-36-853,-55 34 1295,0 0 0,0 0 0,0 0 0,-1-1-1,1 0 1,-1 0 0,0 0 0,5-10 0,-8 14-248,-1 1 0,1-1 1,-1 0-1,0 1 1,0-1-1,1 1 1,-1-1-1,0 0 0,0 1 1,0-1-1,1 0 1,-1 1-1,0-1 0,0 0 1,0 1-1,0-1 1,0 0-1,-1 1 0,1-1 1,0 0-1,0 1 1,0-1-1,0 0 1,-1 1-1,1-1 0,0 1 1,-1-1-1,1 0 1,-1 0-1,0 1 20,0-1 0,0 1 0,0-1 0,0 1 0,-1-1 0,1 1 0,0 0 0,0-1 0,0 1 0,-1 0 0,1 0 0,0 0 0,0 0 0,-2 0 1,-4 1 157,1 0 1,0 0-1,0 1 1,0 0-1,-7 2 0,6 0-221,-1 1-1,1-1 1,1 1-1,-1 1 1,1-1-1,-10 11 1,14-15-105,1 1 0,-1 0 1,0 0-1,1 0 0,-1 0 0,1 0 1,0 0-1,0 0 0,0 0 1,0 0-1,0 1 0,0-1 1,0 0-1,1 1 0,-1-1 0,1 1 1,0-1-1,0 1 0,0-1 1,0 1-1,0-1 0,0 0 1,1 1-1,-1-1 0,1 1 0,-1-1 1,2 3-1,0-3-2,-1-1-1,1 1 1,-1-1-1,1 1 1,0-1-1,0 1 1,0-1-1,0 0 1,-1 0-1,2 0 1,-1 0-1,0 0 1,0-1-1,0 1 1,0 0-1,0-1 1,1 0-1,-1 1 1,0-1-1,0 0 1,0 0 0,1-1-1,-1 1 1,3-1-1,4 0-5,0-1 0,0 0 0,0 0-1,16-7 1,-10 1 20,1-1 0,-1 0 0,-1-1 0,0 0 0,0-1-1,-1-1 1,0 0 0,-1-1 0,-1 0 0,0-1 0,17-29-1,-17 24 44,0-1-1,-2 0 0,0-1 0,-1 0 0,-1-1 0,-2 1 0,0-1 0,4-42 0,-8 59-37,-1 0-1,0 1 1,-1-1-1,1 0 1,-1 1-1,0-1 1,0 0 0,0 1-1,0-1 1,-1 1-1,-2-5 1,3 8-12,1 0-1,-1 0 1,1 1 0,-1-1 0,0 0-1,0 0 1,1 0 0,-1 1 0,0-1 0,0 1-1,0-1 1,0 0 0,0 1 0,0 0-1,0-1 1,0 1 0,0-1 0,0 1 0,0 0-1,-1 0 1,0 0-1,0 0 0,0 0 0,0 1-1,0-1 1,0 1 0,0-1 0,1 1 0,-1 0-1,0 0 1,0 0 0,0 0 0,1 0 0,-1 0-1,-2 3 1,-6 5 4,1 0 0,0 1-1,1 1 1,-1-1 0,2 1-1,0 1 1,-7 14 0,4-4 6,0 0 0,2 1 0,-7 28-1,13-43-3,0-1-1,1 1 1,0 0-1,0 0 1,1 11-1,0-18-7,0 1-1,0-1 1,0 1-1,1-1 1,-1 1 0,0-1-1,1 0 1,-1 1-1,1-1 1,0 0-1,-1 1 1,1-1-1,0 0 1,0 1-1,0-1 1,0 0-1,0 0 1,0 0-1,0 0 1,1 0-1,-1 0 1,0-1-1,0 1 1,1 0-1,-1 0 1,0-1-1,1 1 1,-1-1-1,1 1 1,-1-1-1,1 0 1,-1 0-1,1 1 1,2-1-1,7-1-33,0 0-1,0 0 1,0-1-1,0 0 1,0-1-1,13-5 0,-15 4-10,0 1 0,0 1 0,0-1 0,1 1 0,-1 1 0,0 0 0,1 0 0,0 1 0,10 1 0,-18-1 33,-1 0 0,1 1 0,-1-1-1,0 1 1,1-1 0,-1 1-1,1-1 1,-1 1 0,0 0 0,0 0-1,1 0 1,-1 0 0,0 0-1,0 0 1,0 0 0,0 0 0,0 0-1,0 0 1,0 0 0,-1 1 0,2 1-1,-1 0-1,0 0-1,0 1 1,0-1 0,-1 0-1,1 1 1,-1-1-1,0 1 1,0-1 0,0 4-1,-2 9-5,-1 0 0,0-1 0,-7 19 0,8-28 17,-4 13-10,2-9-98,1 0-1,1 0 0,-1 0 1,0 12-1,3-21 111,0 0 1,0-1-1,0 1 0,0 0 0,0 0 1,0 0-1,0-1 0,0 1 0,0 0 0,0 0 1,0-1-1,0 1 0,1 0 0,-1 0 1,0-1-1,1 1 0,-1 0 0,0-1 1,1 1-1,-1 0 0,1-1 0,-1 1 1,1-1-1,-1 1 0,1-1 0,0 1 1,-1-1-1,1 1 0,0-1 0,-1 0 0,1 1 1,0-1-1,-1 0 0,1 1 0,0-1 1,0 0-1,-1 0 0,1 0 0,0 0 1,0 0-1,-1 0 0,1 0 0,0 0 1,0 0-1,-1 0 0,2 0 0,4-2 18,0 1 0,-1-1 0,0 0 0,1 0 0,4-3-1,22-11-137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6.918"/>
    </inkml:context>
    <inkml:brush xml:id="br0">
      <inkml:brushProperty name="width" value="0.05" units="cm"/>
      <inkml:brushProperty name="height" value="0.05" units="cm"/>
    </inkml:brush>
  </inkml:definitions>
  <inkml:trace contextRef="#ctx0" brushRef="#br0">118 13 15795,'1'-12'1942,"-5"14"-340,-9 24 1036,-2 14-2009,2 1-1,2 1 1,-10 75 0,7 131-29,12-268-319,0 0-1,-8-34 1,-3-17-32,15 71-263,-1 0 0,1 1 0,0-1 0,0 0 0,0 1 0,-1-1 0,1 1 0,0-1 0,0 1 0,-1 0 0,1 0 0,0 0 0,1 1 0,4 1-19,3 1 16,0-2 0,0 1 0,0-1 0,0-1 0,0 1 0,0-2 0,0 0 0,0 0 0,1 0 0,-1-1 1,0-1-1,18-5 0,-11 2 18,0-1 0,0 0 0,-1-2-1,0 0 1,0 0 0,21-16 0,-25 14 16,0-1 0,0 1 1,-1-2-1,0 0 0,-1 0 0,-1-1 0,14-22 0,-19 28-8,0-1-1,0 1 0,-1-1 1,0 0-1,-1 0 0,1 0 1,-2 0-1,1 0 0,-1 0 1,0-1-1,-1 1 1,0-1-1,0 1 0,-1 0 1,-3-17-1,4 23-8,-1 1 0,1-1 0,-1 0 0,1 1 0,-1-1 0,0 1 0,0-1 0,1 1 0,-1-1 0,0 1 0,0 0 0,-1-1 0,1 1 0,0 0 0,0 0 0,-1-1 0,1 1 0,-1 1 0,1-1 0,-1 0 0,1 0 0,-1 0 0,1 1 0,-1-1 0,0 1 0,1-1 0,-1 1 0,0 0 0,1-1 0,-1 1 0,0 0 1,0 0-1,-2 1 0,0-1-1,0 1 0,1 0 0,-1 1 0,0-1 1,0 1-1,1-1 0,-1 1 0,1 0 0,-1 1 0,1-1 1,0 0-1,0 1 0,-5 5 0,-2 4 16,-1 2 0,2-1-1,0 2 1,1-1 0,0 1-1,1 0 1,-8 25 0,12-31-5,0 1 1,1 0 0,0 0-1,0 0 1,1 0 0,0 0-1,1 1 1,0-1 0,1 0-1,0 0 1,0 0 0,1 0-1,5 16 1,-3-19-6,0-1 0,0 1 0,0-1 0,1 0 0,-1-1 0,1 1 0,1-1 1,-1 0-1,1 0 0,0 0 0,0-1 0,1 0 0,-1 0 0,1-1 0,0 1 0,-1-2 0,2 1 0,-1-1 0,0 0 1,0 0-1,9 0 0,-4 0-1,0 0 0,0-1 1,1-1-1,-1 0 0,0-1 1,1 0-1,-1-1 0,0 0 1,0-1-1,0 0 0,-1-1 1,13-6-1,-19 8 9,0 0 0,-1-1 0,0 0 0,1 0 0,-1-1 0,0 1 0,0-1 0,-1 1 0,1-1 0,-1-1 0,0 1 0,0 0 0,0-1 0,-1 1-1,1-1 1,-1 0 0,2-5 0,-6 16 38,1-3-50,1 0 1,-1 0-1,0 0 0,1 0 1,0 0-1,0 0 0,0 0 1,0 0-1,0 0 0,1 0 1,0 5-1,1-4 2,0 1 0,1-1-1,-1 0 1,1 0 0,0 0 0,0 0 0,0-1 0,0 1-1,1-1 1,-1 0 0,1 1 0,0-2 0,0 1-1,0 0 1,1-1 0,-1 0 0,0 0 0,9 3 0,-7-4-76,-1 1 1,1-1-1,0 0 1,-1 0-1,1 0 1,0-1-1,0 0 1,-1 0 0,1 0-1,0-1 1,0 0-1,-1 0 1,1 0-1,-1-1 1,10-4-1,-13 5-34,0 0 0,0 0 0,0-1 0,0 1 0,-1-1 0,1 0 0,0 1 0,-1-1 0,1 0 0,-1 0 0,1 0-1,-1 0 1,0 0 0,0 0 0,0 0 0,0-1 0,0 1 0,-1 0 0,1-1 0,-1 1 0,1-3 0,0-5-151,-1 0 0,0 1 0,-4-20 0,4 25 199,-8-42-751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7.345"/>
    </inkml:context>
    <inkml:brush xml:id="br0">
      <inkml:brushProperty name="width" value="0.05" units="cm"/>
      <inkml:brushProperty name="height" value="0.05" units="cm"/>
    </inkml:brush>
  </inkml:definitions>
  <inkml:trace contextRef="#ctx0" brushRef="#br0">5 7 18484,'-5'-7'1840,"5"12"-1184,0 0-335,10 10 1063,6 0-328,10 5-1064,7-1-512,7 3 432,4-1-96,8 2-136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7.779"/>
    </inkml:context>
    <inkml:brush xml:id="br0">
      <inkml:brushProperty name="width" value="0.05" units="cm"/>
      <inkml:brushProperty name="height" value="0.05" units="cm"/>
    </inkml:brush>
  </inkml:definitions>
  <inkml:trace contextRef="#ctx0" brushRef="#br0">62 437 17548,'-1'1'114,"-9"8"793,0 1 0,-15 19 0,23-27-817,1 0-1,-1 0 0,1 0 1,-1 0-1,1 1 0,0-1 1,0 0-1,0 1 0,0-1 1,0 1-1,1-1 0,-1 1 1,1-1-1,-1 1 0,1 0 1,0-1-1,0 1 0,0-1 1,1 1-1,-1-1 0,1 1 1,0 3-1,0-5-69,0 0-1,0 1 1,-1-1-1,1 0 1,0 0-1,0 0 1,0-1-1,0 1 1,1 0-1,-1 0 1,0-1-1,0 1 1,0 0-1,1-1 1,-1 1-1,0-1 1,1 1-1,-1-1 1,0 0-1,1 0 1,-1 0-1,0 0 1,1 0-1,-1 0 1,0 0-1,1 0 1,-1 0-1,3-1 1,1 0-17,0 0 0,0-1 0,0 0 1,0 1-1,0-2 0,6-3 0,-2 0 20,0-1 0,-1 0 0,1-1-1,-2 0 1,1-1 0,-1 1 0,0-1-1,-1 0 1,0-1 0,-1 0 0,0 0-1,6-18 1,0-2 85,-2-1 0,-1 0 0,4-37 0,0-44 101,-12 100-183,0 1-1,-1 0 1,0-1 0,-1 1 0,0 0 0,0 0-1,-8-19 1,10 28-24,-1 1 0,1-1 0,-1 0-1,0 0 1,0 1 0,0-1 0,0 1 0,0-1-1,0 1 1,0-1 0,0 1 0,0-1 0,-1 1-1,1 0 1,-1 0 0,1 0 0,-1 0 0,1 0-1,-1 0 1,0 0 0,1 0 0,-1 1 0,0-1-1,0 1 1,0-1 0,1 1 0,-1 0 0,0-1-1,0 1 1,0 0 0,0 0 0,1 0 0,-1 1-1,0-1 1,0 0 0,0 1 0,0-1 0,1 1-1,-1 0 1,0-1 0,1 1 0,-1 0 0,0 0-1,1 0 1,-2 2 0,-4 1 15,1 1-1,0 0 1,1 1-1,-1-1 1,1 1-1,0 0 1,0 1-1,1-1 1,-7 14-1,9-16-28,-1 1 0,2-1 0,-1 1 0,0 0 0,1 0 0,0 0 1,0 0-1,0 0 0,1 0 0,-1 0 0,1 0 0,1 0 0,-1 0 0,1 0 0,0 0 0,0 0 0,0 0 0,0-1 0,1 1 0,0 0 0,0-1 0,0 1 0,1-1 0,0 1 0,-1-1 0,1 0 0,1 0 0,-1-1 0,1 1 0,6 5 0,8 4-431,29 16-1,-33-21 167,0 0 0,-1 1 0,0 0 0,17 16 0,-27-21 219,1 0 0,-1 0 0,0 1 0,0-1 1,0 1-1,-1-1 0,0 1 0,0 0 0,0 0 0,0 0 0,-1 0 1,1 0-1,-1 0 0,-1 1 0,1-1 0,-1 0 0,0 9 0,-1-2-43,-1-1-1,0 1 1,-1-1-1,-4 14 0,1-14-14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8.635"/>
    </inkml:context>
    <inkml:brush xml:id="br0">
      <inkml:brushProperty name="width" value="0.05" units="cm"/>
      <inkml:brushProperty name="height" value="0.05" units="cm"/>
    </inkml:brush>
  </inkml:definitions>
  <inkml:trace contextRef="#ctx0" brushRef="#br0">121 409 14483,'-10'-25'2096,"7"19"-1470,1-1-1,-1 1 0,0 0 0,0-1 0,-1 2 1,-5-9-1,8 13-538,0 0 1,0 0 0,0 0-1,0 1 1,0-1-1,0 0 1,0 1 0,0-1-1,0 1 1,0-1 0,0 1-1,0 0 1,0-1-1,0 1 1,0 0 0,0 0-1,-3-1 1,2 2-34,0-1 0,0 1 0,0-1 0,1 1 0,-1 0 1,0-1-1,0 1 0,0 0 0,1 0 0,-1 0 0,0 1 0,1-1 0,-3 3 0,0-1-4,1 0 0,0 0 0,0 1-1,0 0 1,1-1 0,-1 1 0,1 0-1,0 0 1,0 1 0,0-1 0,1 0-1,0 1 1,-1-1 0,2 0 0,-1 1 0,0 0-1,1-1 1,0 8 0,0-11-46,0 1 1,0-1-1,0 0 1,0 0-1,1 0 1,-1 0-1,0 0 1,0 0-1,1 0 1,-1 0-1,1 0 0,-1-1 1,1 1-1,-1 0 1,1 0-1,0 0 1,0 0-1,-1-1 1,1 1-1,0 0 1,0-1-1,0 1 1,-1 0-1,2 0 1,0-1 0,0 1 0,0-1 0,-1 0 0,1 0 0,0 1 0,0-1 0,0 0 0,-1-1 0,1 1 0,0 0 0,0 0 1,3-2-1,4-1 5,-1-1 0,0 1 0,0-2 0,14-8 0,12-13 10,-1-2 0,-1 0 0,49-60 0,65-112 140,-125 159-71,-20 37-60,-3 4-5,-11 20-9,-5 16-4,1 1 0,2 0-1,1 1 1,2 1 0,-11 67-1,19-84-22,1 0 0,-1 37 0,4-54 9,0 0 1,1 1-1,-1-1 1,1 0-1,0 1 1,0-1-1,0 0 1,1 0-1,0 0 1,0 0-1,0 0 1,1-1 0,-1 1-1,1-1 1,0 1-1,8 7 1,-9-10-1,1-1 1,0 1 0,0 0 0,0-1 0,0 1 0,0-1 0,0 0-1,0 0 1,1 0 0,-1-1 0,0 1 0,1-1 0,-1 0 0,0 0-1,0 0 1,1 0 0,-1 0 0,0-1 0,1 1 0,-1-1 0,0 0-1,0 0 1,0 0 0,0-1 0,0 1 0,0-1 0,3-1 0,4-3 11,0-1 0,-1 0-1,1 0 1,-2-1 0,1 0 0,10-14 0,-3 2 34,-1-1-1,12-24 0,-21 35-7,0-1-1,-1 0 1,-1 0 0,0 0-1,-1-1 1,4-16 0,-7 28-33,-1 0-1,1 0 1,0 0 0,0 0 0,0 0 0,0 0 0,0 0 0,-1 0 0,1 0-1,0 0 1,0 0 0,0 1 0,0-1 0,-1 0 0,1 0 0,0 0 0,0 0-1,0 0 1,-1 0 0,1 0 0,0 0 0,0-1 0,0 1 0,0 0 0,-1 0-1,1 0 1,0 0 0,0 0 0,0 0 0,0 0 0,0 0 0,-1 0 0,1 0-1,0-1 1,0 1 0,0 0 0,0 0 0,0 0 0,0 0 0,-1 0 0,1-1-1,0 1 1,0 0 0,0 0 0,0 0 0,0 0 0,0-1 0,0 1 0,0 0-1,0 0 1,0 0 0,0 0 0,0-1 0,0 1 0,0 0 0,0 0 0,0 0-1,0 0 1,0-1 0,-10 14 15,5-2-8,0 1 1,1 0-1,1 0 0,-4 18 0,6-24-8,0 0 0,1 1 0,-1-1-1,1 0 1,0 0 0,1 0 0,0 0 0,0 1 0,0-1-1,0 0 1,4 7 0,-3-10-2,0 0 0,0 0 0,1 0 0,-1 0 0,1 0 0,0 0 0,0-1 0,0 1 0,0-1 0,0 0 0,1 0 0,-1 0 0,1 0 0,-1 0 0,1-1 0,6 2 0,5 1-33,0-1-1,28 3 1,27-4-146,-53-2 115,0 0 0,0 1 0,0 0 0,0 2 0,0 0 0,21 7 0,-37-10 110,0 0 0,0-1-1,-1 1 1,1 0 0,0-1 0,0 1-1,0 0 1,0-1 0,-1 1 0,1-1-1,0 1 1,0-1 0,-1 0 0,1 1-1,-1-1 1,1 0 0,0 1 0,-1-1-1,1 0 1,-1 0 0,0 1 0,1-1-1,-1 0 1,1 0 0,-1 0 0,0 0-1,0 1 1,1-3 0,11-35 367,-10 29-247,9-29 239,-7 20-237,1 1 1,9-20 0,-14 36-160,0 0 0,1 0 0,-1 0 0,1 0 0,-1 0 0,1 0 0,0 0-1,-1 0 1,1 0 0,0 0 0,0 0 0,-1 0 0,1 1 0,0-1 0,0 0 0,0 1 0,0-1 0,0 1-1,0-1 1,0 1 0,0-1 0,1 1 0,-1-1 0,0 1 0,0 0 0,0 0 0,0 0 0,0 0-1,1 0 1,-1 0 0,0 0 0,1 0 0,3 2-4,0-1 0,0 1 1,-1 1-1,1-1 0,-1 0 0,6 5 0,9 5-20,14 5-17,53 18 0,-75-31 55,0 0-1,0-2 1,1 1 0,-1-2 0,1 1 0,-1-1-1,1-1 1,0 0 0,12-2 0,-20 1 16,0-1 0,0 1 0,0 0 1,0-1-1,0 0 0,0 0 1,-1 0-1,1 0 0,-1-1 0,0 1 1,0-1-1,0 0 0,0 0 0,0 0 1,0 0-1,-1-1 0,1 1 0,-1-1 1,0 1-1,0-1 0,2-5 1,-3 6-16,0 0 0,-1 1 0,1-1 1,0 0-1,-1 1 0,1-1 0,-1 0 1,0 0-1,0 1 0,0-1 1,0 0-1,-1 0 0,1 1 0,-1-1 1,0 0-1,1 1 0,-1-1 0,0 1 1,-1-1-1,1 1 0,0-1 0,-1 1 1,1 0-1,-1-1 0,0 1 0,0 0 1,0 0-1,0 0 0,0 1 1,0-1-1,0 0 0,-5-1 0,6 2-28,0 0 0,-1 0 0,1 1-1,-1-1 1,1 1 0,-1-1 0,0 1 0,1-1-1,-1 1 1,0 0 0,1 0 0,-1 0 0,0 0-1,1 0 1,-1 0 0,1 0 0,-1 1 0,0-1-1,1 0 1,-3 2 0,2-1-17,-1 1 1,1-1-1,0 1 0,0-1 1,0 1-1,0 0 0,1 0 1,-1 0-1,0 0 0,1 0 1,-3 5-1,1-1-115,0 1 0,0 1 0,0-1 0,1 0 0,0 1 0,1-1 0,-2 16 0,4-15-179,-1 0 1,1 0 0,0 0-1,1 0 1,0-1 0,5 16-1,-6-20 176,1 1-1,-1-1 0,1 0 0,0 1 1,0-1-1,0 0 0,0 0 0,0 0 0,1-1 1,-1 1-1,1-1 0,0 1 0,0-1 1,0 0-1,0 0 0,0 0 0,5 2 1,13 0-715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9.100"/>
    </inkml:context>
    <inkml:brush xml:id="br0">
      <inkml:brushProperty name="width" value="0.05" units="cm"/>
      <inkml:brushProperty name="height" value="0.05" units="cm"/>
    </inkml:brush>
  </inkml:definitions>
  <inkml:trace contextRef="#ctx0" brushRef="#br0">3 41 20156,'-3'-23'1505,"8"11"-1161,5 7-256,13 5 112,0 1-488,7 6 256,3 3-264,2 4-40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9.538"/>
    </inkml:context>
    <inkml:brush xml:id="br0">
      <inkml:brushProperty name="width" value="0.05" units="cm"/>
      <inkml:brushProperty name="height" value="0.05" units="cm"/>
    </inkml:brush>
  </inkml:definitions>
  <inkml:trace contextRef="#ctx0" brushRef="#br0">79 1 19340,'-13'28'574,"1"1"0,2 1 0,0 0 0,2 0 0,2 0 0,-3 33 0,3-12-401,3 1-1,2 0 0,9 83 1,-8-134-171,0 0 1,0 0-1,0-1 0,0 1 1,1 0-1,-1 0 1,0 0-1,0-1 0,1 1 1,-1 0-1,0 0 1,1-1-1,-1 1 1,1 0-1,-1 0 0,1-1 1,-1 1-1,1-1 1,-1 1-1,2 0 0,-1-1 1,-1 1-1,1-1 0,0 0 1,-1 0-1,1 0 1,-1 0-1,1-1 0,0 1 1,-1 0-1,1 0 0,-1 0 1,1 0-1,0-1 0,-1 1 1,1 0-1,-1 0 0,1-1 1,-1 1-1,1 0 0,-1-1 1,1 0-1,5-4 21,-1-1 0,0 0 0,7-11 1,-6 9-3,10-13 10,6-10-4,2 1-1,0 1 1,3 2-1,34-31 1,-60 57-34,1 0 1,-1 0-1,0 0 0,1 0 1,-1 0-1,1 0 0,0 0 1,-1 0-1,1 1 0,0-1 1,-1 0-1,1 1 0,0 0 1,-1-1-1,1 1 0,0 0 0,0 0 1,0 0-1,3 0 0,-4 1 2,0 0 0,0-1-1,0 1 1,0 0-1,0 0 1,0 0-1,0 0 1,-1 0 0,1 0-1,0 0 1,0 0-1,-1 0 1,1 0-1,-1 0 1,1 0 0,-1 0-1,1 1 1,-1-1-1,0 0 1,1 0-1,-1 2 1,1 10-30,0 0 1,-1 0-1,0 0 0,-3 16 1,1-16 10,-5 39-71,-1 20-3,7-64 93,1-1-1,1 1 1,-1 0-1,1-1 1,0 1-1,5 13 0,-6-19 6,1-1-1,-1 1 0,1-1 0,0 1 1,-1-1-1,1 1 0,0-1 0,0 0 1,0 0-1,0 1 0,0-1 1,0 0-1,0 0 0,1 0 0,-1 0 1,0 0-1,1-1 0,-1 1 0,0 0 1,1 0-1,-1-1 0,1 1 0,-1-1 1,1 0-1,-1 1 0,1-1 0,-1 0 1,1 0-1,-1 0 0,1 0 0,0 0 1,-1 0-1,1 0 0,-1 0 0,1-1 1,-1 1-1,1-1 0,-1 1 0,1-1 1,2-1-1,3-1 2,0-1 0,-1 0-1,1-1 1,-1 1 0,1-1 0,-1 0 0,5-7-1,10-11 14,-1-2 0,-2-1 0,0 0-1,-2-1 1,14-30 0,-8 6-110,-1-1-1,13-54 1,-28 83-31,0-1 1,-1 0 0,1-31-1,-8 45-218,-4 18 270,-4 20 102,7-5-5,1-1-1,1 1 1,1 0 0,0 0 0,2 0 0,7 32-1,43 134-718,-9-40-631,-43-148 1310,0 0-1,1 0 0,-1 0 1,0 0-1,0 0 0,0 0 0,0 0 1,1 0-1,-1 0 0,-1 0 1,1 0-1,0 0 0,0 0 0,0 0 1,0 0-1,-1 0 0,1 0 0,-1 0 1,0 1-1,1-2 12,0 0 1,-1 1-1,0-1 0,1 0 0,-1 0 0,1 1 1,-1-1-1,1 0 0,-1 0 0,1 0 0,-1 0 1,1 0-1,-1 0 0,0 0 0,1 0 1,-1 0-1,1 0 0,-1 0 0,1 0 0,-1 0 1,0-1-1,1 1 0,-2 0 0,-3-3 9,-1 0 0,1 0-1,0 0 1,0-1 0,-5-4 0,-27-26 284,2-1 1,1-2 0,-56-79 0,87 112-176,0 0 1,1 0 0,0-1 0,-1 1 0,1-1 0,1 1 0,-1-1 0,-1-7 0,3 11-64,0-1 0,0 0 0,0 1 0,0-1 0,0 0 0,0 1 0,1-1 0,-1 0 0,0 0 0,1 1 0,-1-1 0,1 1 0,0-1 0,0 1 0,0-1 1,-1 1-1,1-1 0,0 1 0,1 0 0,-1-1 0,0 1 0,0 0 0,1 0 0,-1 0 0,0 0 0,3-2 0,14-5 120,1 0-1,0 1 1,0 1 0,0 0 0,39-5-1,4-2-928,33-15 325,-54 11 171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7:53.550"/>
    </inkml:context>
    <inkml:brush xml:id="br0">
      <inkml:brushProperty name="width" value="0.05" units="cm"/>
      <inkml:brushProperty name="height" value="0.05" units="cm"/>
    </inkml:brush>
  </inkml:definitions>
  <inkml:trace contextRef="#ctx0" brushRef="#br0">2 243 14083,'-1'10'654,"1"-9"-653,0 0-1,0 0 1,0 0 0,0 0 0,0 0 0,0 0-1,0 0 1,0 0 0,0 0 0,0 0 0,1 0-1,-1 0 1,0 0 0,1 0 0,-1 0 0,1 0-1,-1 0 1,1 0 0,0 0 0,-1 0 0,1-1-1,0 1 1,-1 0 0,1 0 0,0-1 0,0 1-1,1 0 1,6 5-34,0-1 0,1 0 0,-1-1 0,1 0 0,0-1 0,0 0 0,0 0 0,0 0 0,19 1 0,1-1-75,-1-1 1,33-3 0,-9-2-33,0-3 0,56-14 0,103-36-153,59-12 182,-153 50 129,152-3 1,120 17 2,-191 5-26,542-27-36,236 3 373,-336 53 18,242 5 23,314-71-102,-572 10-270,-322 18 1,607-36-327,-760 29 285,-12 1-32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0.219"/>
    </inkml:context>
    <inkml:brush xml:id="br0">
      <inkml:brushProperty name="width" value="0.05" units="cm"/>
      <inkml:brushProperty name="height" value="0.05" units="cm"/>
    </inkml:brush>
  </inkml:definitions>
  <inkml:trace contextRef="#ctx0" brushRef="#br0">110 4 18980,'0'0'42,"0"0"-1,0-1 1,0 1-1,-1 0 1,1 0-1,0 0 0,0-1 1,0 1-1,-1 0 1,1 0-1,0 0 1,0-1-1,0 1 1,-1 0-1,1 0 1,0 0-1,0 0 1,-1 0-1,1 0 1,0 0-1,-1-1 1,1 1-1,0 0 1,0 0-1,-1 0 1,1 0-1,0 0 1,-1 0-1,1 0 1,0 0-1,0 1 1,-1-1-1,1 0 1,0 0-1,-1 0 1,1 0-1,0 0 1,0 0-1,-1 0 1,1 1-1,0-1 1,0 0-1,0 0 1,-1 0-1,1 1 1,0-1-1,0 0 1,0 0-1,-1 1 0,-13 13 275,5 0-162,0-1 1,1 2-1,1-1 0,0 1 0,1 0 1,0 1-1,1-1 0,1 1 1,1 0-1,0 0 0,1 1 1,1-1-1,1 27 0,0-40-152,0 1 0,1-1-1,-1 1 1,1-1 0,0 0-1,0 1 1,0-1-1,0 0 1,0 0 0,1 0-1,-1 1 1,1-2 0,0 1-1,0 0 1,0 0 0,0-1-1,1 1 1,-1-1 0,1 1-1,-1-1 1,1 0-1,5 3 1,-2-3-2,0 1 0,0-1 0,1-1 0,-1 1 1,0-1-1,1 0 0,-1-1 0,1 1 0,0-1 0,11-2 0,37-8 29,10-2-19,-60 12-12,-1 0 0,1 0 0,-1 0 0,0 0 0,1 0 0,-1 1 0,1 0 0,-1 0 0,0 0 0,0 1 0,7 2 0,-9-2 0,-1-1 0,1 0 0,0 0 1,0 1-1,-1-1 0,1 1 0,-1 0 0,1-1 1,-1 1-1,0 0 0,0 0 0,0 0 0,0 0 1,0 0-1,0 0 0,0 0 0,-1 0 0,1 0 1,-1 0-1,1 1 0,-1-1 0,0 0 0,0 0 1,0 1-1,0-1 0,0 0 0,0 0 0,-1 0 1,1 1-1,-1-1 0,0 0 0,-1 3 0,-1 4 15,-1-1-1,0 1 0,-1-1 1,0 0-1,0 0 0,-8 8 0,3-4 122,-1-2-1,0 1 0,0-2 0,-1 1 0,0-2 0,-1 1 0,0-2 0,0 0 1,-1 0-1,1-1 0,-2-1 0,1 0 0,0-1 0,-1-1 0,0 0 1,0-1-1,-26 0 0,37-2-137,1 0 1,0-1-1,0 1 0,0-1 1,0 0-1,0 0 0,-4-2 1,7 3-14,-1 0 1,1 0 0,0 0-1,-1 0 1,1-1-1,0 1 1,-1 0 0,1 0-1,0-1 1,0 1 0,-1 0-1,1 0 1,0-1-1,0 1 1,-1 0 0,1-1-1,0 1 1,0 0 0,0-1-1,0 1 1,-1 0-1,1-1 1,0 1 0,0 0-1,0-1 1,0 0-28,1 0 0,-1 0 0,1 1 1,-1-1-1,0 0 0,1 1 0,-1-1 0,1 0 0,0 1 0,-1-1 1,1 1-1,-1-1 0,1 1 0,0-1 0,-1 1 0,1 0 1,1-1-1,14-6-653,1 1 0,-1 0 1,1 1-1,0 1 1,26-2-1,10-4-19,18-7-122,2-2-91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0.667"/>
    </inkml:context>
    <inkml:brush xml:id="br0">
      <inkml:brushProperty name="width" value="0.05" units="cm"/>
      <inkml:brushProperty name="height" value="0.05" units="cm"/>
    </inkml:brush>
  </inkml:definitions>
  <inkml:trace contextRef="#ctx0" brushRef="#br0">69 1 16652,'-17'26'2032,"6"-10"-534,-17 33 1,26-45-1337,0 1 0,0 0 0,0 0 0,1 0 1,0 0-1,0 0 0,0 0 0,1 0 0,0 1 0,-1-1 0,3 10 0,-2-14-136,0 1-1,1-1 0,0 0 0,-1 1 1,1-1-1,0 0 0,-1 0 0,1 1 1,0-1-1,0 0 0,0 0 0,0 0 1,0 0-1,0 0 0,1 0 0,-1-1 1,0 1-1,0 0 0,1 0 0,-1-1 1,0 1-1,1-1 0,-1 1 0,1-1 1,-1 0-1,0 1 0,1-1 0,-1 0 0,1 0 1,-1 0-1,1 0 0,2-1 0,6 0 26,0 0 0,0 0-1,14-5 1,-21 5-44,26-8 53,44-19 1,-54 19-53,0 1 0,1 0 1,0 2-1,0 0 1,27-3-1,-46 9-9,0 0-1,1 0 1,-1 0 0,1-1 0,-1 2-1,1-1 1,-1 0 0,1 0 0,-1 0-1,0 1 1,1-1 0,-1 1 0,0-1-1,1 1 1,-1-1 0,0 1 0,0 0-1,1 0 1,-1-1 0,0 1 0,0 0-1,0 0 1,0 0 0,1 2 0,0 0-4,-1 1 1,1-1-1,-1 1 1,0-1 0,0 1-1,0 0 1,0 4 0,8 23-16,-8-30 21,0 1-1,-1-1 0,1 0 0,0 0 1,0 0-1,0 0 0,0 0 0,0 0 1,0 0-1,0-1 0,0 1 0,0 0 1,1-1-1,-1 1 0,0 0 0,0-1 1,1 1-1,-1-1 0,0 0 0,1 0 1,1 1-1,5-1 7,-1 0-1,1 0 1,-1 0 0,1-1-1,-1 0 1,0-1 0,1 1-1,10-6 1,6-3 24,27-16-1,-40 19-53,0 1 0,1 0 0,0 0-1,0 2 1,1-1 0,-1 1 0,1 1 0,0 0-1,16-1 1,-27 4 4,1 1 0,-1-1 0,0 1 0,0-1 0,1 1 0,-1 0 0,0 0 0,0 0 0,0 0 0,0 0 0,0 0 0,0 1 0,-1-1 0,1 1 0,2 2 0,-2-3-98,-1 0 1,0 1-1,0-1 1,0 0-1,0 1 1,0-1 0,-1 0-1,1 1 1,0-1-1,-1 1 1,1-1 0,0 1-1,-1-1 1,0 1-1,1 0 1,-1-1-1,0 1 1,0-1 0,0 1-1,0 0 1,-1 2-1,-6-19-756,2-9 303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1.070"/>
    </inkml:context>
    <inkml:brush xml:id="br0">
      <inkml:brushProperty name="width" value="0.05" units="cm"/>
      <inkml:brushProperty name="height" value="0.05" units="cm"/>
    </inkml:brush>
  </inkml:definitions>
  <inkml:trace contextRef="#ctx0" brushRef="#br0">0 37 15179,'12'-3'1281,"2"7"-1073,3 5-240,12 4 648,5 1-152,12 3-464,4 2-120</inkml:trace>
  <inkml:trace contextRef="#ctx0" brushRef="#br0" timeOffset="0.99">364 219 17684,'-28'14'1086,"1"1"1,-34 25 0,54-36-904,1 1 1,0 0 0,0 1 0,0-1 0,1 1 0,0 0-1,0 1 1,0-1 0,1 1 0,0 0 0,0 0 0,1 0-1,0 0 1,-3 13 0,5-19-152,1 1 0,0-1 0,-1 0-1,1 1 1,0-1 0,0 1 0,0-1 0,0 1 0,0-1-1,1 0 1,-1 1 0,0-1 0,1 1 0,-1-1-1,1 0 1,-1 1 0,1-1 0,-1 0 0,1 0 0,0 1-1,0-1 1,1 1 0,0 0-5,-1-1 1,1 0-1,0 0 0,0-1 1,-1 1-1,1 0 0,0 0 0,0-1 1,0 1-1,0-1 0,0 0 1,0 1-1,0-1 0,2 0 1,6-1 5,0 0 0,-1 0 1,1-1-1,-1-1 0,16-5 1,4-5 23,0-1 0,-2-1 0,0-2 1,-1 0-1,0-2 0,-2-1 0,0-1 1,-1-1-1,-2-1 0,0-1 0,-1 0 1,-2-2-1,27-47 0,-39 62 13,-1-1 0,0 1-1,5-24 1,-9 35-63,-1-1-1,0 0 1,0 0 0,1 0 0,-1 0-1,0 0 1,0 0 0,0 0 0,0 1-1,0-1 1,0 0 0,0 0 0,-1 0-1,1 0 1,0 0 0,0 0 0,-1 1-1,1-1 1,0 0 0,-2-1-1,2 2-3,-1-1-1,1 1 0,-1 0 0,1 0 0,-1-1 1,1 1-1,-1 0 0,1 0 0,-1 0 0,0 0 0,1 0 1,-1 0-1,1 0 0,-1 0 0,0 0 0,1 0 0,-1 0 1,1 0-1,-1 1 0,1-1 0,-1 0 0,0 1 0,-3 0-4,0 1 0,0 0 0,1 1 0,-1-1 0,1 1 0,0-1 0,-4 4 0,0 4-16,-1 0 1,1 1 0,1 0 0,0 0 0,0 0-1,1 0 1,0 1 0,1 0 0,1 0 0,0 1-1,-3 24 1,5-23-255,0 1 1,0-1-1,2 1 0,0-1 1,0 1-1,2-1 0,0 0 0,0 0 1,1 0-1,7 15 0,-8-23 156,0 0-1,0-1 1,0 1-1,1-1 0,0 0 1,0 0-1,0 0 1,1 0-1,7 5 1,17 6-720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1.550"/>
    </inkml:context>
    <inkml:brush xml:id="br0">
      <inkml:brushProperty name="width" value="0.05" units="cm"/>
      <inkml:brushProperty name="height" value="0.05" units="cm"/>
    </inkml:brush>
  </inkml:definitions>
  <inkml:trace contextRef="#ctx0" brushRef="#br0">118 47 15387,'34'-46'3502,"-33"46"-3346,0 0-1,-1 0 0,1 0 0,0 0 1,0 0-1,-1 0 0,1 0 0,0 1 0,0-1 1,-1 0-1,1 0 0,0 1 0,-1-1 1,1 0-1,0 1 0,-1-1 0,1 1 0,-1-1 1,1 1-1,-1-1 0,1 1 0,-1-1 1,1 1-1,-1 0 0,1-1 0,0 2 1,4 6 111,-5-6-190,-3-4 115,-3-1-173,1 1 0,0 0-1,-1 0 1,1 0 0,-1 0 0,1 1 0,-1 0-1,0 0 1,0 1 0,-6 0 0,2 0 35,0 0 0,0 1 0,0 0 0,-20 5 0,28-5-43,1-1-1,-1 1 0,0-1 0,1 1 0,-1 0 0,0-1 0,1 1 1,-1 0-1,1 0 0,-1 0 0,1 0 0,-1 1 0,1-1 0,0 0 0,0 0 1,0 1-1,-1-1 0,1 1 0,1-1 0,-1 1 0,0-1 0,0 1 1,0 0-1,1-1 0,-1 3 0,1-2 0,0 0 1,1-1-1,-1 1 1,0 0-1,1-1 0,0 1 1,-1 0-1,1-1 0,0 1 1,0-1-1,0 1 1,0-1-1,0 1 0,0-1 1,0 0-1,0 0 1,1 1-1,-1-1 0,1 0 1,-1 0-1,0 0 1,1-1-1,0 1 0,-1 0 1,1 0-1,2 0 1,9 4-3,0-1 0,0-1 1,0 0-1,0-1 1,0 0-1,1-1 1,-1 0-1,0-1 1,25-4-1,-4-1-41,1-2 1,52-17-1,-53 10-5,-27 10 19,1 0 0,0 1 1,0 0-1,0 1 0,1 0 1,13-2-1,-22 4 19,0 0-1,1 0 1,-1 0 0,1 0 0,-1 0-1,0 1 1,1-1 0,-1 0 0,0 0-1,1 0 1,-1 0 0,0 1 0,0-1-1,1 0 1,-1 0 0,0 1 0,1-1-1,-1 0 1,0 0 0,0 1-1,0-1 1,1 0 0,-1 1 0,0-1-1,0 0 1,0 1 0,0-1 0,0 0-1,0 1 1,1-1 0,-1 0 0,0 1-1,0-1 1,0 0 0,0 1 0,0-1-1,0 1 1,0-1 0,-1 1 0,-2 20-12,0-8 19,3-11-4,1-1-1,-1 0 1,0 0-1,0 1 0,0-1 1,1 0-1,-1 0 1,1 1-1,-1-1 1,1 0-1,-1 0 1,1 0-1,0 0 0,-1 0 1,1 0-1,0 0 1,0 0-1,0 0 1,0 0-1,0 0 1,2 1-1,-1-1-23,1 0 0,0 0 0,-1 0 0,1 0 0,0 0 0,-1-1-1,1 0 1,0 1 0,5-1 0,5-1-316,0-1 1,1 0-1,17-5 0,-26 6 130,124-43-2077,-87 28 1546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1.970"/>
    </inkml:context>
    <inkml:brush xml:id="br0">
      <inkml:brushProperty name="width" value="0.05" units="cm"/>
      <inkml:brushProperty name="height" value="0.05" units="cm"/>
    </inkml:brush>
  </inkml:definitions>
  <inkml:trace contextRef="#ctx0" brushRef="#br0">61 144 15547,'7'-4'563,"1"1"-254,-1-1 0,0 0 0,-1 0 0,1-1-1,-1 0 1,0 0 0,0 0 0,0-1-1,-1 0 1,8-11 0,-13 17-278,1 0 1,-1 0-1,0-1 0,1 1 1,-1 0-1,0-1 0,0 1 1,1-1-1,-1 1 1,0 0-1,0-1 0,0 1 1,0-1-1,0 1 0,1 0 1,-1-1-1,0 1 1,0-1-1,0 1 0,0-1 1,0 1-1,0 0 0,0-1 1,0 1-1,-1-1 1,1 1-1,0 0 0,0-1 1,0 1-1,0-1 0,-1 1 1,1 0-1,0-1 0,0 1 1,0 0-1,-1-1 1,1 1-1,0 0 0,-1-1 1,1 1-1,0 0 0,-1 0 1,1-1-1,0 1 1,-1 0-1,1 0 0,-1 0 1,1-1-1,0 1 0,-1 0 1,1 0-1,-1 0 1,1 0-1,-1 0 0,1 0 1,0 0-1,-1 0 0,0 0 1,-26 6 361,18-2-296,1 1 0,-1-1-1,1 1 1,0 1-1,1 0 1,-1 0-1,-6 7 1,10-9-55,0 0 1,1 1-1,-1-1 0,1 1 0,0-1 1,0 1-1,1 0 0,-1 0 0,1 0 1,0 0-1,1 0 0,-1 1 0,0 8 1,1-13-34,1 0 0,0 0 0,0-1 0,0 1 1,0 0-1,0 0 0,0 0 0,0 0 1,1 0-1,-1 0 0,0 0 0,0 0 0,1-1 1,-1 1-1,0 0 0,1 0 0,-1 0 1,1-1-1,-1 1 0,1 0 0,0 0 0,-1-1 1,1 1-1,-1-1 0,1 1 0,0 0 1,0-1-1,-1 1 0,1-1 0,0 0 0,0 1 1,0-1-1,0 0 0,-1 1 0,1-1 1,0 0-1,0 0 0,0 0 0,0 0 0,0 0 1,0 0-1,0 0 0,0 0 0,1 0 1,4-1 19,0 0 0,0 0 0,-1-1 1,1 0-1,9-3 0,22-15 87,0-1-1,-1-1 1,64-54-1,-17 12-238,-86 75-148,-9 11 221,9-17 19,-4 8-82,0 1 1,2 0-1,-1 0 0,2 0 0,0 1 0,-4 28 1,10-23 5,8-8-13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2.435"/>
    </inkml:context>
    <inkml:brush xml:id="br0">
      <inkml:brushProperty name="width" value="0.05" units="cm"/>
      <inkml:brushProperty name="height" value="0.05" units="cm"/>
    </inkml:brush>
  </inkml:definitions>
  <inkml:trace contextRef="#ctx0" brushRef="#br0">21 12 17620,'-4'11'416,"0"-1"0,1 1-1,0 0 1,1 0 0,0 0 0,0 18 0,2-27-386,0 1 1,0-1-1,1 0 0,-1 1 0,1-1 0,-1 0 1,1 1-1,0-1 0,0 0 0,0 0 1,0 0-1,1 0 0,-1 0 0,0 0 1,3 3-1,-1-3-15,0-1 1,-1 1 0,1 0-1,0-1 1,0 0 0,0 1-1,0-1 1,0 0 0,0-1 0,0 1-1,0 0 1,0-1 0,0 0-1,6 0 1,13 0 28,0-2-1,-1 0 1,1-2 0,-1 0 0,21-8 0,106-43 171,-111 41-153,-14 5-21,18-8 81,75-20 0,-114 37-107,0-1-1,0 0 1,0 1-1,0 0 1,0-1-1,1 1 0,-1 0 1,0 0-1,0 0 1,1 0-1,-1 1 1,0-1-1,0 0 1,0 1-1,0 0 0,0-1 1,0 1-1,3 1 1,-4 0 10,0-1 0,0 1 1,0 0-1,-1-1 0,1 1 1,0 0-1,-1-1 0,1 1 0,-1 0 1,0-1-1,1 1 0,-1 0 1,0 0-1,0 0 0,0-1 0,0 1 1,-1 0-1,1 0 0,0-1 1,-1 3-1,-5 20 230,4-19-178,1 0 0,0 0-1,0 0 1,0 0 0,0 0-1,1 0 1,0 0 0,0 0-1,0 0 1,2 8 0,-2-13-58,1 1 1,-1-1-1,0 1 1,1-1-1,-1 1 1,1 0-1,-1-1 1,1 0-1,0 1 1,-1-1-1,1 1 1,-1-1-1,1 0 1,0 1-1,-1-1 1,1 0-1,0 0 1,-1 1-1,1-1 1,0 0-1,0 0 1,-1 0-1,1 0 0,0 0 1,-1 0-1,1 0 1,0 0-1,0 0 1,-1 0-1,2-1 1,22-7 226,-23 8-233,51-27 277,11-5-678,-57 30 100,-1 0 1,1 0-1,-1 1 0,1-1 1,0 1-1,0 1 1,0-1-1,-1 1 0,9 0 1,-2 6-1075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2.873"/>
    </inkml:context>
    <inkml:brush xml:id="br0">
      <inkml:brushProperty name="width" value="0.05" units="cm"/>
      <inkml:brushProperty name="height" value="0.05" units="cm"/>
    </inkml:brush>
  </inkml:definitions>
  <inkml:trace contextRef="#ctx0" brushRef="#br0">0 29 15659,'0'-16'1897,"3"6"-1265,9 7-584,3 3 1848,14 9-2088,5 2 392,17 9-480,6 3-152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3.312"/>
    </inkml:context>
    <inkml:brush xml:id="br0">
      <inkml:brushProperty name="width" value="0.05" units="cm"/>
      <inkml:brushProperty name="height" value="0.05" units="cm"/>
    </inkml:brush>
  </inkml:definitions>
  <inkml:trace contextRef="#ctx0" brushRef="#br0">130 146 16772,'3'-2'240,"0"-1"0,1 1 1,-1-1-1,0 1 0,0-1 0,0 0 1,-1 0-1,4-5 0,-5 7-185,-1 0 0,1 0 0,-1 1 0,1-1 0,-1 0 0,0 0 0,1 0 0,-1 0 0,0 1 0,0-1 0,1 0 0,-1 0 1,0 0-1,0 0 0,0 0 0,0 0 0,0 0 0,0 1 0,-1-1 0,1 0 0,0 0 0,0 0 0,-1 0 0,1 0 0,0 1 0,-1-1 0,1 0 0,-1 0 0,1 1 0,-1-1 0,1 0 0,-1 0 0,1 1 0,-1-1 0,0 1 0,0-1 0,1 1 0,-1-1 0,0 1 0,0-1 0,1 1 0,-1-1 0,0 1 0,-1 0 0,-1-1 72,-1 0 0,1 0 0,-1 1 0,1-1 0,-1 1 0,1 0 0,-1 0 0,1 0 0,-1 1 0,1-1 0,-1 1 0,1 0 0,0 0 0,-1 0 0,1 0 0,0 1 0,0-1 0,-5 4 0,0-1-39,1 1 0,0 0 0,1 0 0,-1 1 0,1 0 0,-9 10 0,12-12-73,0 0 0,0 1 0,1-1 1,-1 1-1,1-1 0,0 1 0,1 0 1,-3 7-1,4-11-14,0 1 1,-1-1 0,1 1-1,0-1 1,0 1 0,0-1-1,0 1 1,0-1 0,0 1-1,1-1 1,-1 1 0,0-1-1,1 1 1,-1-1 0,1 0-1,0 1 1,-1-1 0,1 0-1,0 1 1,0-1 0,0 0-1,-1 0 1,1 0 0,1 0-1,-1 0 1,0 0 0,0 0-1,0 0 1,0 0 0,1 0-1,-1-1 1,3 2 0,2 0 8,1-1 0,-1 0 0,1 0 1,-1 0-1,1-1 0,0 0 1,-1 0-1,1-1 0,-1 0 0,1 0 1,-1 0-1,1-1 0,-1 0 1,0 0-1,7-4 0,5-3 29,1 0 1,-2-1-1,27-20 0,38-38 121,-73 59-149,-1 0 0,1 0 0,-2-1 0,1 0 0,-1-1 0,8-15 0,-15 26-15,0 0 0,0 0-1,1-1 1,-1 1-1,0-1 1,0 1-1,1 0 1,-1-1 0,0 1-1,0 0 1,0-1-1,0 1 1,0-1-1,0 1 1,0 0 0,0-1-1,0 1 1,0-1-1,0 1 1,0-1-1,0 1 1,0 0 0,0-1-1,0 1 1,0-1-1,0 0 1,-10 6-62,-11 17-7,13-9 44,0 1 1,1-1 0,0 1 0,1 1 0,1-1-1,-5 20 1,7-23 25,1 0 1,1 0-1,0-1 0,0 1 1,1 0-1,0 0 1,1 0-1,0 0 0,5 19 1,-5-27 2,1 1 0,-1 0 0,0 0-1,1-1 1,0 1 0,0-1 0,0 1 0,0-1 0,1 0 0,-1 0 0,1 0 0,0 0 0,0 0 0,0-1 0,0 0 0,0 1 0,1-1 0,-1 0 0,1 0 0,-1-1 0,1 1 0,0-1 0,-1 0 0,1 1 0,0-2 0,0 1 0,5 0 0,-2-1 10,1 0 1,-1 0 0,0-1 0,0 0-1,0-1 1,0 1 0,0-1-1,0-1 1,0 1 0,-1-1 0,1 0-1,-1-1 1,0 0 0,8-5 0,-2-2 56,0 1 0,0-2 0,-1 1 0,12-18 0,-18 23-19,-1 0 0,0-1 0,0 0 1,-1 1-1,1-1 0,-1 0 0,-1-1 0,1 1 1,-2-1-1,1 1 0,1-9 0,-3 15-39,0 1 0,0-1 0,0 0-1,0 0 1,0 1 0,0-1 0,0 0 0,0 0-1,0 0 1,0 1 0,0-1 0,0 0-1,0 0 1,-1 1 0,1-1 0,0 0 0,0 1-1,-1-1 1,1 0 0,-1 1 0,1-1 0,-1 0-1,1 1 1,-1-1 0,1 1 0,-1-1 0,1 1-1,-1-1 1,0 1 0,1-1 0,-1 1 0,0 0-1,1-1 1,-1 1 0,0 0 0,0-1-1,1 1 1,-1 0 0,-1 0 0,0 0 2,0 0 0,1 1 0,-1-1 0,0 1 0,0-1 0,1 1-1,-1 0 1,1 0 0,-1 0 0,0 0 0,1 0 0,-1 0 0,1 0 0,0 0 0,-3 3 0,1-1-9,1 0 1,-1 0-1,1 1 0,0-1 1,0 1-1,0-1 1,0 1-1,1-1 0,-1 1 1,1 0-1,0 0 1,0 0-1,1 0 0,-1 0 1,1 0-1,-1 0 0,1 0 1,1 5-1,0-6-2,0 1-1,0-1 0,0 1 1,0-1-1,1 0 0,0 1 1,-1-1-1,1 0 1,0 0-1,0 0 0,1-1 1,-1 1-1,1 0 0,-1-1 1,1 0-1,0 1 0,0-1 1,0 0-1,0-1 1,5 3-1,4 1-24,0 0 0,1-1-1,-1 0 1,1-1 0,0-1 0,26 2 0,82-6-276,-69 0 156,-50 1 137,0 1 0,0 0-1,0 0 1,0 0-1,0 1 1,0-1 0,1 0-1,-1 1 1,0-1-1,0 1 1,3 1-1,-4-1 14,0 0 0,1 1 0,-1-1-1,0 1 1,0-1 0,0 0 0,0 1-1,0 0 1,-1-1 0,2 3 0,3 6 51,-4-7-45,1-1-1,0 1 1,0-1-1,0 0 0,0 0 1,0 0-1,1 0 0,-1 0 1,0 0-1,1-1 0,0 1 1,-1-1-1,1 0 1,0 0-1,0 0 0,-1 0 1,1 0-1,0 0 0,0-1 1,0 0-1,4 1 0,8-1 16,1 1-1,27-5 0,-34 3-18,38-5 41,-29 3-128,0 0 1,0 2-1,0 0 1,0 1-1,0 1 0,20 3 1,-16 5-556,-21-9 612,-1 0 0,1 1 1,-1-1-1,0 0 0,1 0 0,-1 1 0,1-1 0,-1 0 0,1 1 0,-1-1 0,0 1 0,1-1 0,-1 0 0,0 1 0,1-1 0,-1 1 0,0-1 0,0 1 0,1-1 0,-1 1 0,0-1 0,0 1 1,0-1-1,0 1 0,0 0 0,0-1 0,0 1 0,0-1 0,0 1 0,0-1 0,0 1 0,0-1 0,0 1 0,0 0 0,-7 2-324,-5-8-54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4.262"/>
    </inkml:context>
    <inkml:brush xml:id="br0">
      <inkml:brushProperty name="width" value="0.05" units="cm"/>
      <inkml:brushProperty name="height" value="0.05" units="cm"/>
    </inkml:brush>
  </inkml:definitions>
  <inkml:trace contextRef="#ctx0" brushRef="#br0">53 124 19012,'25'-85'2894,"-29"139"-728,-33 232-1952,17-109-656,14-145-144,2-26-182,1-20-155,-1-90-1559,16-179-1,-5 208 2603,-3 68 169,-1 11-60,0 6-75,0 0 1,-1 0 0,-1 0 0,1 14 0,2 13 198,1-5 52,16 50 0,-19-74-300,1-1 0,0 1 0,0-1 1,1 1-1,0-1 0,0-1 0,1 1 0,0 0 1,0-1-1,0 0 0,1 0 0,7 6 0,-10-10-34,-1-1 1,1 1-1,0-1 0,-1 0 0,1 0 0,0 0 0,0 0 0,0 0 0,0 0 0,0-1 0,0 1 0,0-1 0,0 0 0,0 0 0,0 0 0,5-1 1,-2-1 41,-1 1 1,0-1-1,1 0 1,-1 0-1,0-1 1,0 0 0,0 0-1,6-5 1,3-4 240,0-1-1,-1 0 1,0-1 0,14-21 0,-14 17-63,-1-1 0,0-1 0,-1 1 0,-1-2 0,-1 1 0,-1-1 1,-1-1-1,-1 1 0,0-1 0,3-37 0,-10 20 59,1 38-367,0 0-1,0 0 0,0 1 0,0-1 0,0 0 1,-1 0-1,1 0 0,0 0 0,0 0 0,-1 0 1,1 0-1,0 1 0,-1-1 0,1 0 1,-1 0-1,1 1 0,-1-1 0,1 0 0,-1 0 1,0 1-1,1-1 0,-1 1 0,0-1 1,0 1-1,1-1 0,-1 1 0,0-1 0,0 1 1,0-1-1,1 1 0,-1 0 0,0 0 0,0-1 1,0 1-1,0 0 0,0 0 0,-1 0 1,1 0-74,1 1 0,-1-1 0,0 1 0,1-1 0,-1 1 1,1 0-1,-1-1 0,1 1 0,-1-1 0,1 1 1,-1 0-1,1-1 0,0 1 0,-1 0 0,1 0 0,0-1 1,0 1-1,-1 0 0,1 0 0,0 0 0,0-1 1,0 1-1,0 0 0,0 0 0,0-1 0,0 1 0,0 0 1,1 1-1,3 25-1355,5-7 660,8 2-148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5.043"/>
    </inkml:context>
    <inkml:brush xml:id="br0">
      <inkml:brushProperty name="width" value="0.05" units="cm"/>
      <inkml:brushProperty name="height" value="0.05" units="cm"/>
    </inkml:brush>
  </inkml:definitions>
  <inkml:trace contextRef="#ctx0" brushRef="#br0">126 276 17356,'-5'0'120,"0"0"0,0 1 0,0-1 1,0 1-1,0 0 0,0 0 0,0 1 1,0-1-1,1 1 0,-1 0 0,0 1 1,1-1-1,0 1 0,-1 0 0,1 0 1,0 0-1,1 0 0,-1 1 0,0-1 0,1 1 1,0 0-1,0 0 0,0 1 0,-4 7 1,5-7-117,-1 1 0,1 0 0,0-1 0,0 1 0,1 0 0,-1 0 1,1 0-1,1 0 0,-1 0 0,1 11 0,0-15-5,0 0 0,1-1 0,-1 1 1,0 0-1,1 0 0,-1-1 0,1 1 0,0 0 0,-1-1 0,1 1 0,0 0 1,0-1-1,0 1 0,0-1 0,0 0 0,1 1 0,-1-1 0,0 0 1,0 0-1,1 1 0,-1-1 0,1 0 0,-1-1 0,1 1 0,0 0 0,-1 0 1,1-1-1,0 1 0,0-1 0,-1 1 0,1-1 0,0 0 0,0 1 1,-1-1-1,1 0 0,0 0 0,0-1 0,0 1 0,2-1 0,3 0 19,-1-1-1,0 0 0,1 0 1,-1 0-1,0-1 0,0 0 0,0-1 1,0 1-1,-1-1 0,0 0 1,0 0-1,0-1 0,8-8 0,-1-1 59,0-1-1,-1 0 1,16-28-1,2-18-84,-27 97-523,-2-31 457,1 0 45,-1 0-1,1 0 1,0 0-1,1 0 1,-1 0-1,4 8 1,-4-12 47,0 1-1,0-1 1,0 0 0,0 1 0,0-1 0,0 0-1,0 0 1,0 0 0,0 0 0,1 0 0,-1 0-1,0 0 1,1 0 0,-1 0 0,0-1 0,1 1-1,-1-1 1,1 1 0,0-1 0,-1 1 0,1-1-1,-1 0 1,1 0 0,-1 0 0,1 0 0,2 0-1,4-1 71,-1-1 0,1 0-1,-1 0 1,0-1 0,0 0 0,0 0-1,0-1 1,0 1 0,-1-2-1,8-5 1,9-8 307,27-28 0,-21 17 122,32-43 0,-49 56-400,0-1-1,-1 0 1,-1-1-1,12-30 1,-21 45-107,0 0-5,0 1-1,0 0 0,0-1 1,0 1-1,-1 0 1,1-1-1,-1 1 0,1-1 1,-1 1-1,0-1 0,0 1 1,-1-4-1,1 6-4,0 0 0,0-1 0,0 1 0,0 0 0,0 0 0,0 0 0,0 0 0,0 0 0,0-1 0,0 1 0,0 0 0,-1 0 0,1 0 0,0 0 0,0 0 0,0 0 0,0 0 0,0-1 0,0 1 0,-1 0 0,1 0 0,0 0 0,0 0 0,0 0 0,0 0 0,0 0 0,-1 0 0,1 0 0,0 0 0,0 0 0,0 0 0,0 0 0,-1 0 0,1 0 0,0 0 0,0 0 0,0 0 0,0 0 0,0 0 0,-1 0 0,1 0 0,0 0 0,0 0 0,0 0 0,0 1 0,0-1 0,-1 0 0,-8 9-44,-6 14-42,3 4 76,2 0-1,1 1 1,1 0 0,2 0-1,1 1 1,0 0 0,3 0-1,0 0 1,2 0 0,1 0-1,6 34 1,-7-59 17,9 40 149,-8-41-108,0 0 1,0-1-1,0 1 1,0-1 0,0 1-1,1-1 1,-1 0-1,0 1 1,1-1 0,0 0-1,0 0 1,0 0-1,4 3 1,-6-5-29,1 1 0,-1-1 0,1 0 0,0 0 0,-1 1 0,1-1 0,0 0 0,-1 0 0,1 0-1,0 0 1,-1 0 0,1 0 0,0 0 0,0 0 0,-1 0 0,1 0 0,0 0 0,-1 0 0,1-1 0,0 1 0,-1 0 0,1 0 0,-1-1 0,1 1 0,0 0 0,-1-1 0,1 1 0,-1-1 0,1 1 0,-1-1 0,1 1 0,-1-1 0,1 1-1,-1-1 1,0 1 0,1-1 0,-1 0 0,0 1 0,1-2 0,9-26 427,-4-4 6,2-61-1,-6 58-830,7-39-1,-9 73 370,0 1 0,0 0 0,0 0 1,0 0-1,0-1 0,1 1 0,-1 0 0,0 0 0,0 0 0,0-1 0,0 1 0,0 0 1,0 0-1,0 0 0,1 0 0,-1-1 0,0 1 0,0 0 0,0 0 0,1 0 0,-1 0 0,0 0 1,0 0-1,0 0 0,0-1 0,1 1 0,-1 0 0,0 0 0,0 0 0,1 0 0,-1 0 1,0 0-1,0 0 0,0 0 0,1 0 0,-1 0 0,0 0 0,0 0 0,0 0 0,1 0 1,-1 1-1,0-1 0,0 0 0,0 0 0,1 0 0,-1 0 0,0 0 0,0 0 0,0 0 0,0 1 1,1-1-1,-1 0 0,0 0 0,0 0 0,0 0 0,0 1 0,0-1 0,0 0 0,1 0 1,-1 0-1,0 1 0,10 11-162,-10-11 149,4 4-4,0 0 0,1 0 0,-1 0 0,1-1 0,0 0 1,0 1-1,0-2 0,0 1 0,1-1 0,-1 1 0,1-2 0,0 1 0,0-1 0,10 3 0,-7-3 0,0-1-1,0 0 0,0 0 1,0-1-1,0 0 0,0-1 1,0 0-1,0 0 0,13-5 1,-5 1 3,-1-1 1,0-1-1,0 0 1,0-1-1,-1-1 1,-1-1-1,1 0 1,-1-1-1,-1 0 1,14-15-1,-27 26 27,0 0 1,0 0-1,0 0 0,0 0 1,0 1-1,0-1 0,0 0 1,0 0-1,0 0 0,0 1 0,0-1 1,0 0-1,0 0 0,0 0 1,1 0-1,-1 1 0,0-1 1,0 0-1,0 0 0,0 0 1,0 0-1,0 1 0,0-1 0,0 0 1,1 0-1,-1 0 0,0 0 1,0 0-1,0 0 0,0 0 1,1 0-1,-1 1 0,0-1 0,0 0 1,0 0-1,0 0 0,1 0 1,-1 0-1,0 0 0,0 0 1,0 0-1,1 0 0,-1 0 0,0 0 1,0 0-1,0 0 0,0 0 1,1 0-1,-1 0 0,0 0 1,0-1-1,0 1 0,0 0 0,1 0 1,-1 0-1,0 0 0,0 0 1,0 0-1,0 0 0,0 0 1,1-1-1,-1 1 0,0 0 1,0 0-1,0 0 0,0 0 0,0-1 1,0 1-1,0 0 0,0 13 84,-3 10-1,-2 5 88,-1 43-1,6-63-190,0 0 0,1 0 1,0 0-1,0 0 0,1 0 1,0 0-1,0 0 1,1 0-1,7 13 0,-10-20-41,1 0 0,-1 0-1,1 0 1,-1 0 0,1 0-1,0 0 1,0 0 0,-1 0-1,1-1 1,0 1-1,0 0 1,0-1 0,0 1-1,0 0 1,2 0 0,-2-1 26,-1 0-1,1 0 1,-1 0 0,1 0 0,0 0 0,-1 0-1,1 0 1,0 0 0,-1 0 0,1 0 0,-1 0-1,1 0 1,0-1 0,-1 1 0,1 0-1,-1 0 1,1-1 0,-1 1 0,1 0 0,-1-1-1,1 0 1,2-1-35,-1-1 1,0 1-1,0-1 0,0 0 0,-1 0 1,1 0-1,-1 0 0,0 0 0,2-5 0,6-29-435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01.742"/>
    </inkml:context>
    <inkml:brush xml:id="br0">
      <inkml:brushProperty name="width" value="0.05" units="cm"/>
      <inkml:brushProperty name="height" value="0.05" units="cm"/>
    </inkml:brush>
  </inkml:definitions>
  <inkml:trace contextRef="#ctx0" brushRef="#br0">1 3140 11426,'8'-7'974,"0"-1"-1,0-1 1,-1 0-1,12-18 1,0 1-120,32-40 250,88-118-791,113-165-214,-211 287-81,-2-3 0,56-127 0,-26 48 19,-63 131-47,2-1 72,11-31 0,-17 39-15,-1 0 0,1 0 0,-1 0 0,-1 0 0,1 0-1,-1 1 1,0-1 0,-2-12 0,-3-21 104,2 17-7,0 1 0,-1 0-1,0 0 1,-2 0 0,-1 0 0,0 1 0,-14-24-1,8 22-81,-2 0 0,0 2 0,-1-1 0,-22-19 0,25 25-54,0 0 0,2-1 0,-17-29 0,16 25 19,-1 0-1,-16-19 1,-4-9 75,30 41-72,-1 0 1,0 1-1,-1 0 1,1-1-1,-1 1 1,0 1-1,-1-1 1,0 1-1,1 0 1,-14-8-1,16 11-27,1 1-1,-1-1 0,1 1 0,-1-1 1,1 0-1,0 0 0,-1 0 1,1 0-1,0 0 0,1 0 0,-1 0 1,0-1-1,1 1 0,-1-1 1,1 1-1,-1-1 0,1 0 0,-1-5 1,1 4-10,1 1 0,0-1 0,0 1 0,1-1 0,-1 1 0,0-1 0,1 1 0,0-1 0,0 1 0,0-1 0,1 1 0,-1 0 0,1 0 0,-1 0 0,4-5 0,1 0-6,-1 1 1,1 0-1,1 0 0,-1 0 0,1 1 1,0 0-1,10-7 0,6-1-39,28-13-1,15-9 34,-59 32 19,10-7-4,0 1 0,23-9 1,-36 17-2,1 0 0,0 0 1,0 1-1,0-1 0,0 1 0,0 1 0,0-1 1,1 1-1,-1 0 0,0 0 0,0 0 1,0 1-1,10 2 0,-2 0-27,0 0-1,0 0 1,1-1-1,0-1 0,-1 0 1,1-1-1,0 0 1,-1-1-1,23-5 1,104-8-478,-125 12 468,-1 0 0,1-1 0,-1-1 0,0-1 0,0 0 0,-1 0 0,1-1 0,-1-1 0,18-12 0,5-1 54,-25 15-10,1 0 0,-1 1-1,16-4 1,-13 5-10,-1-2 1,16-6-1,182-100 68,-196 103-59,-1-1-1,0 0 0,-1-1 1,23-21-1,-30 25 11,-1 1-1,0-1 1,0 0-1,0 0 1,-1-1 0,0 1-1,-1-1 1,1 0 0,-1 0-1,-1 0 1,1-1 0,2-12-1,0-39 24,-1-65-1,-4 110-37,2 0 1,0 1-1,0-1 1,1 0-1,1 1 1,0 0-1,1 0 1,1 0-1,7-14 1,-4 13-1,-1-1 1,2 2-1,0-1 0,0 1 1,1 1-1,1 0 1,18-14-1,-19 18-3,1 0 1,0 2-1,0-1 0,0 1 1,1 1-1,0 1 0,0-1 1,0 2-1,1 0 0,-1 0 1,1 2-1,-1-1 0,1 2 1,21 1-1,-32-1 3,0 1 1,-1-1 0,1 1-1,0-1 1,0 1-1,-1 0 1,1 0-1,0 0 1,-1 1 0,1-1-1,-1 0 1,0 1-1,1 0 1,-1 0-1,0-1 1,0 1-1,0 0 1,3 4 0,-4-2 1,1-1-1,0 1 1,-1-1 0,0 1 0,1 0 0,-2-1 0,1 1 0,0 0 0,-1 0 0,1 0 0,-1 0 0,-1 4-1,-1 10 0,-1-1-1,-1 1 1,0-1-1,-11 28 1,13-41 1,-12 37-23,-16 73 0,27-101 22,1 0 0,1 0-1,0 0 1,0 0-1,2 0 1,0 1 0,0-1-1,1 0 1,0 0 0,6 14-1,-7-24-9,1 1-1,0-1 0,-1 0 0,1 0 1,1 0-1,-1-1 0,0 1 1,1-1-1,-1 1 0,1-1 1,0 0-1,0 0 0,0 0 1,0 0-1,5 2 0,6 2-22,1 0-1,20 4 1,7 3-28,-24-6 31,7 4-35,46 11 0,-62-20 60,0 0 0,1-1 0,-1 0-1,1-1 1,-1 0 0,1 0 0,-1-1 0,16-4-1,6-2-4,42-4 0,-61 10 11,1 0 0,-1 1 0,1 1 0,-1 0 0,0 1 0,18 4 0,-3 2 0,0-1-1,0-2 0,0-1 1,1 0-1,-1-2 0,1-2 1,29-2-1,-54 1 0,0 1-1,1 0 1,-1-1-1,0 1 1,0 0-1,0 1 1,0-1-1,0 0 1,0 1-1,0 0 1,4 1-1,-5-1 3,-1 1 0,1-1 0,-1 0 0,0 1 0,0-1 0,0 0 0,0 1 0,0 0 0,0-1 0,0 1 0,0-1 0,0 1-1,-1 0 1,1 0 0,-1-1 0,1 1 0,-1 0 0,0 0 0,0 0 0,0 2 0,12 126-20,-5-46 22,31 150 0,10-82-4,-1-5-7,21 230 35,-58-325-7,-7-40-21,0-1 0,-1 1 1,0 0-1,-1 0 0,0 0 1,-1-1-1,0 1 0,-4 21 1,3-28 0,-1-1 0,0 0 1,0 1-1,-1-1 0,1 0 0,-1 0 1,1-1-1,-1 1 0,-1 0 0,1-1 1,0 0-1,-1 0 0,0 0 1,0 0-1,1 0 0,-2-1 0,1 1 1,0-1-1,0 0 0,-1-1 1,-7 3-1,-9 1-10,0 0 0,0-2 1,-31 2-1,44-4 11,-182 5 232,156-7-165,1-2-1,-1-2 1,-53-13 0,40 3 30,24 7-33,0 1 0,-1 1 0,-39-4 0,61 10-63,0 0 1,-1 0-1,1 0 1,0 1-1,0-1 1,-1 1-1,1-1 1,0 1-1,0 0 1,0 0-1,0 0 1,0 0-1,0 0 1,0 0-1,1 1 1,-1-1-1,0 1 0,0-1 1,1 1-1,-1-1 1,1 1-1,0 0 1,0 0-1,-1 0 1,1 0-1,0 0 1,0 0-1,-1 4 1,-2 6-19,1 1 0,0-1 0,-2 25 0,2-17 8,1 2 12,0 1 0,1-1 0,1 1 0,1 0 1,1-1-1,1 1 0,12 42 0,-2-25 11,2-1 1,1-1-1,31 52 1,-27-48-3,-1 1 1,-3 0-1,21 82 1,-30-100-8,-1-4-1,1 1 0,0-1 0,2 0 0,1-1 0,0 0 0,2 0 0,0-1 0,17 20 0,-14-22-45,-1 0 1,-1 1-1,-1 0 1,18 37-1,-27-49 7,-1 1 0,0-1-1,0 0 1,0 1 0,-1 0 0,0-1 0,0 1-1,-1 0 1,0 0 0,0-1 0,-1 1 0,1 0 0,-2-1-1,1 1 1,-1-1 0,0 1 0,0-1 0,0 1-1,-1-1 1,-4 7 0,4-9 11,0 0-1,-1 0 1,1 0-1,-1-1 1,0 1-1,1-1 1,-2 0-1,1 0 1,0 0-1,-1-1 1,1 1-1,-1-1 1,0 0-1,1 0 1,-1-1-1,0 1 1,0-1 0,0-1-1,-1 1 1,-7 0-1,-12-1-18,1 0 0,0-2 0,-26-4 0,34 4 52,-64-9 282,0 4 1,-141 6-1,-358 11 408,104 6-841,365-8 162,0-6 0,-218-23 0,325 20-19,-125-17 305,-151-2 0,268 19-331,9-2-256,12-8-325,-1 4 670,9-11-238,1-2-75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5.498"/>
    </inkml:context>
    <inkml:brush xml:id="br0">
      <inkml:brushProperty name="width" value="0.05" units="cm"/>
      <inkml:brushProperty name="height" value="0.05" units="cm"/>
    </inkml:brush>
  </inkml:definitions>
  <inkml:trace contextRef="#ctx0" brushRef="#br0">0 1 16235,'0'6'1081,"2"8"-1345,5 6-136,8 6 656,4 1-272,11 2-168</inkml:trace>
  <inkml:trace contextRef="#ctx0" brushRef="#br0" timeOffset="1">264 318 13291,'-14'19'1392,"-24"39"959,35-54-2000,1 1-1,-1 1 1,1-1-1,0 0 1,1 0-1,-1 1 1,1-1-1,0 1 1,0 6-1,1-11-306,0-1-1,0 1 1,0 0-1,0 0 1,0 0 0,0 0-1,0-1 1,1 1-1,-1 0 1,0 0 0,1 0-1,-1-1 1,1 1-1,-1 0 1,1 0 0,-1-1-1,1 1 1,-1-1 0,1 1-1,0 0 1,-1-1-1,1 1 1,0-1 0,-1 1-1,1-1 1,0 0-1,0 1 1,-1-1 0,1 0-1,0 1 1,0-1-1,0 0 1,0 0 0,-1 0-1,1 0 1,0 0-1,0 0 1,0 0 0,0 0-1,0 0 1,-1 0-1,1 0 1,1-1 0,7-1 33,-1 0 1,0 0-1,13-6 1,-12 5 3,65-25-263,-33 11-300,65-17 0,-101 33 427,0 0 0,1 0 0,-1 1 0,1-1-1,0 1 1,-1 0 0,1 0 0,5 2 0,-9-2 41,0 1 0,0-1-1,0 1 1,0 0 0,0 0 0,0 0 0,0 0 0,-1 0 0,1 0 0,0 1-1,-1-1 1,1 0 0,-1 1 0,1-1 0,-1 1 0,1 0 0,-1-1 0,0 1-1,0 0 1,0 0 0,0 0 0,0 0 0,-1 0 0,2 2 0,-2 0 37,1 0 0,1-1 0,-1 1 0,0 0 0,1-1 0,0 1 0,0-1 0,3 5 0,-4-7-23,1 0-1,0 0 0,-1 0 1,1 0-1,0 0 1,-1 0-1,1 0 0,0 0 1,0-1-1,0 1 0,-1-1 1,1 1-1,0-1 0,0 0 1,0 0-1,0 0 0,0 0 1,0 0-1,2 0 0,16-4-329,0 0 0,0-1 0,0 0 0,-1-2-1,0-1 1,19-10 0,9-2 64,4-2-225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5.964"/>
    </inkml:context>
    <inkml:brush xml:id="br0">
      <inkml:brushProperty name="width" value="0.05" units="cm"/>
      <inkml:brushProperty name="height" value="0.05" units="cm"/>
    </inkml:brush>
  </inkml:definitions>
  <inkml:trace contextRef="#ctx0" brushRef="#br0">191 223 16404,'0'0'45,"0"0"1,0-1 0,0 1 0,0 0 0,0 0-1,0-1 1,0 1 0,0 0 0,0-1 0,0 1 0,0 0-1,0 0 1,0 0 0,0-1 0,-1 1 0,1 0 0,0 0-1,0-1 1,0 1 0,0 0 0,-1 0 0,1 0-1,0 0 1,0-1 0,0 1 0,-1 0 0,1 0 0,0 0-1,0 0 1,0 0 0,-1 0 0,1-1 0,0 1 0,0 0-1,-1 0 1,1 0 0,0 0 0,0 0 0,-1 0-1,1 0 1,0 0 0,0 0 0,-1 0 0,1 0 0,0 0-1,0 0 1,-1 1 0,1-1 0,0 0 0,0 0 0,-1 0-1,1 0 1,0 0 0,-1 1 0,-19 3 610,7 0-58,1 1-1,-1 1 1,1 0-1,0 0 1,-12 10 0,16-10-403,0 0 0,0 0 0,1 1 1,0 0-1,0 0 0,0 1 1,-9 15-1,15-22-172,0 0 0,1 1 0,-1-1 1,0 1-1,1 0 0,-1-1 0,1 1 0,-1 0 0,1-1 0,0 1 1,-1 0-1,1-1 0,0 1 0,1 2 0,-1-3-16,0 0-1,0-1 1,1 1-1,-1 0 1,0-1-1,1 1 0,-1 0 1,1-1-1,-1 1 1,1-1-1,-1 1 1,1 0-1,-1-1 1,1 0-1,0 1 1,-1-1-1,1 1 1,-1-1-1,1 0 1,0 1-1,0-1 1,0 1-1,3-1-15,0 1 1,-1-1-1,1 0 0,0 0 1,-1 0-1,1 0 0,-1 0 1,1-1-1,0 0 0,-1 0 1,6-1-1,21-11-409,0-2 1,-1 0-1,44-31 0,-41 24-321,-30 21 613,0-1 0,0 1 0,1 0 0,-1-1 0,1 1-1,-1 0 1,6-1 0,-2 6-572,-5 11 382,-6 10 168,3-14 243,0 0-1,0 0 0,1 0 1,1 0-1,0 18 0,1-26-49,-1 0 0,1-1 0,0 1 0,-1-1-1,1 1 1,0-1 0,1 1 0,-1-1 0,0 0 0,1 1 0,-1-1 0,1 0-1,-1 0 1,1 0 0,0 0 0,0-1 0,0 1 0,0 0 0,1-1 0,-1 1 0,0-1-1,1 0 1,-1 0 0,0 0 0,1 0 0,-1 0 0,1 0 0,0-1 0,3 1-1,3 0 45,0-1 0,0 0 0,0-1-1,0 0 1,0 0 0,0-1 0,0 0-1,-1 0 1,1-1 0,0-1 0,-1 1-1,14-9 1,7-5 83,-1-1 0,29-25 0,-29 20-20,-2-1 0,35-40-1,-47 47-88,0-1-1,-2 0 0,0-1 0,-1 0 0,10-24 0,-19 39-43,0-1 0,-1 0 1,1 1-1,-1-1 0,-1 0 0,1 0 0,0 0 0,-1-8 0,0 12-17,0 0-1,-1 0 1,1-1 0,0 1 0,0 0-1,-1 0 1,1 0 0,-1 0 0,1 0-1,-1 0 1,1 0 0,-1 0 0,0 0-1,1 0 1,-1 0 0,0 0 0,0 1-1,0-1 1,0 0 0,0 0 0,0 1-1,1-1 1,-2 1 0,1-1 0,0 1-1,0-1 1,0 1 0,0 0 0,0-1-1,0 1 1,0 0 0,0 0-1,-1 0 1,1 0 0,0 0 0,0 0-1,0 0 1,0 0 0,-3 1 0,-3 0-3,0 1 1,0 0 0,0 1-1,0 0 1,0 0 0,1 0-1,-1 1 1,1 0 0,0 0-1,0 0 1,0 1 0,1 0-1,0 0 1,0 1 0,0-1-1,0 1 1,-5 9 0,3-4 20,1 0 0,0 0 0,0 1 1,1 0-1,0 0 0,1 0 0,1 0 0,0 1 1,-2 16-1,4-21-81,1-1-1,0 1 1,0 0 0,1-1 0,-1 1 0,2-1 0,-1 1 0,1-1-1,0 0 1,1 1 0,-1-1 0,1 0 0,1-1 0,0 1-1,0 0 1,0-1 0,0 0 0,1 0 0,0 0 0,1-1-1,-1 0 1,1 0 0,0 0 0,0 0 0,0-1 0,1 0 0,0-1-1,-1 1 1,1-1 0,1 0 0,-1-1 0,0 0 0,1 0-1,7 0 1,42 5-372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6.399"/>
    </inkml:context>
    <inkml:brush xml:id="br0">
      <inkml:brushProperty name="width" value="0.05" units="cm"/>
      <inkml:brushProperty name="height" value="0.05" units="cm"/>
    </inkml:brush>
  </inkml:definitions>
  <inkml:trace contextRef="#ctx0" brushRef="#br0">249 17 19588,'-22'-5'800,"0"1"0,0 1 0,-30-1 0,40 4-608,1 0 0,-1 1 0,1 0 0,0 1-1,-1 1 1,1-1 0,0 2 0,-12 4 0,22-7-192,0-1 1,0 1 0,0-1-1,0 1 1,0-1 0,0 1-1,0 0 1,0-1 0,0 1-1,1 0 1,-1 0 0,0 0-1,0-1 1,1 1 0,-1 0-1,0 0 1,0 2 0,1-2-8,0 0 0,0-1 0,0 1 0,0 0 0,0-1 0,0 1 0,0 0 0,0 0 0,1-1 0,-1 1 0,0 0 0,0-1 0,1 1 0,-1 0 0,0-1 0,1 1 0,-1 0 0,1-1 0,-1 1 0,1 0 0,4 3-63,-1 0 0,1 0 0,0-1 1,0 0-1,6 3 0,-7-4 39,71 36-581,28 15-8,-91-45 538,0 0 0,0 0 0,-1 1 0,0 1 0,17 19 0,-26-27 91,0 0-1,-1 0 1,1 0 0,0 1-1,-1-1 1,1 1 0,-1-1 0,0 1-1,0 0 1,0-1 0,0 1-1,-1 0 1,1 0 0,-1 0-1,1 0 1,-1-1 0,0 1-1,0 0 1,0 0 0,-1 0-1,1 0 1,-1 0 0,1-1-1,-1 1 1,0 0 0,0-1 0,0 1-1,0 0 1,-1-1 0,1 1-1,-1-1 1,0 0 0,1 1-1,-1-1 1,0 0 0,0 0-1,-3 2 1,-2 2 57,-1-1-1,0 1 1,0-1 0,0-1-1,-1 1 1,1-2 0,-1 1-1,0-1 1,0 0 0,-12 2-1,10-4-55,0 0 0,0 0 0,-1-1-1,1 0 1,0-1 0,0 0 0,0-1 0,-21-5-1,-7-9-30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7.394"/>
    </inkml:context>
    <inkml:brush xml:id="br0">
      <inkml:brushProperty name="width" value="0.05" units="cm"/>
      <inkml:brushProperty name="height" value="0.05" units="cm"/>
    </inkml:brush>
  </inkml:definitions>
  <inkml:trace contextRef="#ctx0" brushRef="#br0">130 11 13715,'13'-11'1994,"-13"11"-1958,0 0 0,0 0 1,0 0-1,0 0 0,0 0 1,1 0-1,-1 0 0,0 0 1,0 0-1,0 0 0,0 0 0,0 0 1,0 0-1,1 0 0,-1 0 1,0 1-1,0-1 0,0 0 1,0 0-1,0 0 0,0 0 0,0 0 1,1 0-1,-1 0 0,0 0 1,0 0-1,0 1 0,0-1 1,0 0-1,0 0 0,0 0 1,0 0-1,0 0 0,0 0 0,0 1 1,0-1-1,0 0 0,0 0 1,0 0-1,0 0 0,0 0 1,0 0-1,0 1 0,0-1 0,0 0 1,0 0-1,0 0 0,0 0 1,0 0-1,0 1 0,-8 30 2541,4-15-2202,-19 85-156,5 1 0,4 1 0,4 0-1,5 115 1,5-203 80,-1-16 289,-4-24 635,3 10-1051,-5-16 339,-11-46 408,-11-107 1,28 182-926,1 0 1,0 0 0,0 1 0,0-1 0,0 0 0,0 0 0,0 0 0,0 0-1,0 1 1,1-1 0,-1 0 0,1 0 0,-1 0 0,1 1 0,0-1 0,1-1-1,-1 2-20,0 0 0,0 1-1,1 0 1,-1-1 0,0 1-1,1 0 1,-1-1 0,1 1-1,-1 0 1,0 0 0,1 0-1,-1 0 1,1 0 0,-1 0-1,0 1 1,1-1 0,-1 1-1,1-1 1,-1 0 0,3 2-1,36 12-1210,1-2 0,1-2-1,0-2 1,71 5 0,-57-12 222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8.021"/>
    </inkml:context>
    <inkml:brush xml:id="br0">
      <inkml:brushProperty name="width" value="0.05" units="cm"/>
      <inkml:brushProperty name="height" value="0.05" units="cm"/>
    </inkml:brush>
  </inkml:definitions>
  <inkml:trace contextRef="#ctx0" brushRef="#br0">183 62 12643,'0'-1'150,"-1"0"0,1 0 0,-1 0 0,1 0 1,-1 0-1,0 1 0,1-1 0,-1 0 0,0 0 1,0 0-1,1 1 0,-1-1 0,0 0 0,0 1 0,0-1 1,0 1-1,0-1 0,0 1 0,0-1 0,0 1 1,0 0-1,0-1 0,0 1 0,0 0 0,-2 0 0,-2-1 287,1 0 0,0 1-1,-1 0 1,1 0-1,-7 1 1,4 1-173,0 0 0,1 0 0,-1 0 0,1 1 0,0 0 0,0 1 0,0-1 0,0 1 0,1 0 0,-1 0 0,1 1 0,0 0 0,0 0 0,-4 6 0,5-7-206,1 1 0,-1 0 0,1 0 0,0 0 0,0 1 0,1-1 0,-1 1 0,1-1 0,0 1 0,1 0 0,0 0 0,0 0 0,0 0 0,0 0 0,1 0 0,0 8 0,0-13-53,1 1-1,-1 0 1,0-1 0,0 1-1,1-1 1,-1 1-1,1-1 1,0 1 0,-1-1-1,1 1 1,0-1-1,0 1 1,0-1 0,0 0-1,0 0 1,0 1-1,0-1 1,0 0 0,0 0-1,1 0 1,-1 0-1,0 0 1,1-1 0,-1 1-1,1 0 1,-1-1-1,1 1 1,-1-1 0,1 1-1,-1-1 1,1 1 0,-1-1-1,1 0 1,0 0-1,-1 0 1,1 0 0,-1 0-1,1-1 1,0 1-1,-1 0 1,1-1 0,-1 1-1,2-1 1,6-2 8,-1 0 0,0 0 1,0-1-1,0 0 1,0 0-1,10-9 0,2-2 76,-2-1 0,0-1 0,0 0 0,-2-1 1,0-1-1,-1-1 0,-1 0 0,22-43 0,-44 81-337,1-1 1,1 1-1,0 1 0,2-1 1,0 1-1,1-1 1,-1 26-1,4-38 5,1 1 0,-1-1-1,1 1 1,0-1 0,1 0-1,-1 1 1,1-1 0,0 0 0,1 0-1,6 10 1,-6-11-1,0-1 1,0 0-1,1 0 0,0-1 0,0 1 1,0-1-1,0 0 0,0 0 0,1 0 1,-1 0-1,1-1 0,0 0 0,0 0 1,-1 0-1,8 1 0,-2-1-76,1 0 0,-1-1 0,1 0 1,0-1-1,-1-1 0,1 1 0,-1-2 0,1 1 0,-1-1 0,1-1 0,-1 0 0,0-1 0,0 1 0,15-10 0,-7 3 303,-1 0 0,-1-1 0,0-1-1,0 0 1,-1-1 0,25-29 0,-35 37 308,0-1 1,-1 0 0,0 0 0,0 0 0,0 0 0,-1-1 0,0 0 0,0 1 0,0-1 0,-1 0 0,0-1 0,-1 1 0,2-13 0,-3 19-233,0 1 0,1-1 0,-1 0-1,0 1 1,0-1 0,0 0 0,0 1 0,0-1 0,0 0-1,0 0 1,0 1 0,0-1 0,0 0 0,-1 1 0,1-1-1,0 0 1,0 1 0,-1-1 0,1 1 0,0-1 0,-1 0-1,1 1 1,0-1 0,-1 1 0,1-1 0,-1 1 0,1-1 0,-1 1-1,1-1 1,-1 1 0,0 0 0,1-1 0,-1 1 0,1 0-1,-1-1 1,0 1 0,1 0 0,-1 0 0,0 0 0,1-1-1,-1 1 1,0 0 0,1 0 0,-1 0 0,0 0 0,1 0-1,-1 0 1,0 1 0,1-1 0,-1 0 0,0 0 0,1 0-1,-1 1 1,0-1 0,1 0 0,-1 0 0,0 1 0,1-1-1,-2 2 1,-3 1 198,-1 0-1,1 1 1,0-1-1,0 2 1,-5 4-1,-3 5 215,2 0 0,0 0 0,-14 25 0,20-30-352,0 1-1,1-1 1,0 1-1,1-1 1,0 1 0,0 0-1,-1 16 1,3-25-105,1 0 0,0 1 1,0-1-1,-1 0 0,1 1 0,0-1 1,1 0-1,-1 1 0,0-1 0,0 0 1,0 1-1,1-1 0,-1 0 0,1 0 1,-1 1-1,1-1 0,-1 0 0,1 0 1,0 0-1,0 0 0,0 0 0,-1 0 1,3 2-1,-2-3-3,0 1 0,1-1 1,-1 1-1,0-1 0,1 0 0,-1 0 0,1 0 1,-1 0-1,0 0 0,1 0 0,-1 0 0,1 0 1,-1 0-1,0-1 0,1 1 0,-1 0 1,0-1-1,2 0 0,5-3 17,-1 1 0,0-1 0,0-1 1,0 0-1,12-10 0,-6 1-43,-1 0 0,0 0 0,-2-1 0,1-1 0,-2 0 0,0 0 0,-1-1 0,-1 0 0,0 0 0,-1-1 0,4-25 0,-10 27-208,-2 14 6,-4 12 35,-2 11 131,1 0-1,1 1 0,1-1 0,1 1 1,0 0-1,2 1 0,1-1 0,0 0 1,4 25-1,-3-44 30,0-1 1,1 1-1,-1 0 0,1-1 1,0 0-1,0 1 0,0-1 1,0 1-1,0-1 0,0 0 1,1 0-1,-1 0 1,1 1-1,0-1 0,-1-1 1,1 1-1,0 0 0,0 0 1,0-1-1,3 2 0,-2-2 24,-1 0 0,1 0 0,-1-1 0,1 1-1,0-1 1,-1 1 0,1-1 0,0 0 0,-1 0 0,1-1-1,-1 1 1,1 0 0,0-1 0,-1 0 0,1 1 0,-1-1 0,1 0-1,-1 0 1,1-1 0,1 0 0,10-8 3,0 0 1,0 0-1,-2-2 0,16-15 1,20-25-117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8.768"/>
    </inkml:context>
    <inkml:brush xml:id="br0">
      <inkml:brushProperty name="width" value="0.05" units="cm"/>
      <inkml:brushProperty name="height" value="0.05" units="cm"/>
    </inkml:brush>
  </inkml:definitions>
  <inkml:trace contextRef="#ctx0" brushRef="#br0">149 0 15315,'-5'5'422,"-1"0"0,1 1 0,0-1 0,0 1-1,1 0 1,0 0 0,0 1 0,0-1 0,1 1-1,-5 11 1,2-5 629,-7 18-558,2 1 0,0 0 1,2 0-1,-6 48 0,-8 139 238,20-179-557,-1 15 279,3 61 0,4-121-221,0 0-1,0 0 1,0 0 0,2-11 0,4-27-228,-1 0 0,-3-1 0,-1 0 1,-4-74-1,-1 110-126,1-1 1,-1 0-1,-1 1 0,-2-10 1,8 28 56,0 0-1,1-1 1,0 0 0,1 0-1,0 0 1,0-1 0,1 0 0,0 0-1,9 8 1,-5-6 53,1-1 0,-1 0 1,2-1-1,-1 0 0,1-1 0,24 10 0,-28-13 38,1-1-1,-1-1 1,0 1-1,1-2 1,0 1 0,-1-1-1,1-1 1,0 1-1,-1-2 1,18-2-1,-21 2 1,1-1 0,-1 0 0,1 0 0,-1-1-1,0 0 1,0 0 0,0 0 0,0-1-1,-1 0 1,1 0 0,-1 0 0,0-1 0,0 0-1,-1 0 1,1 0 0,4-9 0,-5 8 22,-1 0 0,0 0 0,0 0 0,0-1-1,1-6 1,-3-11 99,-1 23-140,0 0-1,0 1 0,-1-1 0,1 0 0,0 0 0,-1 1 1,1-1-1,0 0 0,-1 1 0,1-1 0,-1 0 1,1 1-1,-1-1 0,1 1 0,-1-1 0,0 1 0,1-1 1,-1 1-1,0-1 0,1 1 0,-1 0 0,0-1 0,-1 1 1,0-1 0,0 1 1,0 0-1,0 0 1,0 1-1,0-1 1,0 0-1,0 1 1,0-1-1,0 1 1,0 0-1,0-1 1,0 1-1,0 0 1,0 0-1,1 0 1,-1 1 0,0-1-1,1 0 1,-1 1-1,1-1 1,-1 1-1,1-1 1,-2 4-1,-3 2 2,-1 2-1,2-1 1,-8 15-1,9-15-2,0 0-1,0 1 0,1-1 0,1 1 0,-1 0 0,2 0 0,-1 0 1,1 0-1,0 12 0,1-18-2,0 0 1,1 0-1,-1 0 1,1 0-1,-1-1 1,1 1-1,0 0 1,0-1-1,0 1 1,1 0-1,-1-1 1,1 0-1,-1 1 0,1-1 1,0 0-1,0 0 1,0 1-1,0-2 1,0 1-1,0 0 1,1 0-1,-1-1 1,0 1-1,1-1 1,0 0-1,-1 0 1,1 0-1,0 0 0,-1 0 1,1 0-1,0-1 1,0 1-1,5-1 1,4 1-15,-1-1 0,1 0 0,0-1 0,-1 0 0,1-1 0,-1 0 0,14-5 0,79-33-125,-30 10-39,-71 29 163,0 0 0,0 0-1,0 0 1,0 0 0,0 0 0,0 1 0,0 0 0,1 0-1,-1 0 1,5 0 0,-8 0 14,1 1 0,0-1-1,0 1 1,0-1 0,-1 1 0,1-1-1,0 1 1,-1 0 0,1-1 0,0 1 0,-1 0-1,1 0 1,-1-1 0,1 1 0,-1 0 0,1 0-1,-1 0 1,0 0 0,1-1 0,-1 1-1,0 0 1,0 0 0,1 0 0,-1 0 0,0 0-1,0 0 1,0 0 0,0 0 0,0 0 0,-1-1-1,1 1 1,0 0 0,0 0 0,-1 0-1,1 0 1,-1 1 0,-3 17 70,1-8-21,0-1 0,1 0 0,1 1 0,-1 16 0,2-25-38,0 0-1,0 0 1,0 0-1,0 0 0,1-1 1,-1 1-1,1 0 1,-1 0-1,1 0 1,0-1-1,-1 1 0,1 0 1,0-1-1,0 1 1,0-1-1,0 1 1,0-1-1,1 0 0,-1 1 1,0-1-1,1 0 1,-1 0-1,1 0 1,-1 0-1,1 0 0,0 0 1,-1 0-1,1 0 1,0-1-1,0 1 1,-1-1-1,4 1 0,3 0-5,0-1-1,0 0 1,-1 0-1,1-1 1,0 0-1,0 0 0,-1-1 1,1 0-1,13-6 1,8-4-338,30-18 0,-39 19 4,-4 3 72,-3 0-144,1 1 0,1 0 0,0 1 0,15-4 0,-29 10 350,0 0-1,0-1 0,1 1 0,-1 0 0,0 0 0,0 0 0,1 0 0,-1 0 0,0 0 0,0 0 0,1 0 1,-1 1-1,0-1 0,0 0 0,0 1 0,1-1 0,-1 1 0,0-1 0,0 1 0,0 0 0,0 0 1,0-1-1,0 1 0,0 0 0,0 0 0,0 0 0,-1 0 0,1 0 0,0 0 0,0 0 0,-1 0 0,1 0 1,-1 0-1,1 0 0,0 3 0,1 3-134,-1 1 0,1 0 0,-1 0 1,0 14-1,0-1-561,-1-14 603,0-4 112,0 0 0,1 0-1,-1 0 1,0-1 0,1 1 0,0 0-1,0 0 1,0 0 0,2 4 0,-3-7 17,0 0 1,1 0 0,-1 0-1,1 0 1,-1 0-1,0 0 1,1 0 0,-1 0-1,0 0 1,1 0 0,-1 0-1,0 0 1,1 0 0,-1 0-1,0-1 1,1 1-1,-1 0 1,0 0 0,1 0-1,-1-1 1,0 1 0,1 0-1,-1 0 1,0 0 0,1-1-1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9.485"/>
    </inkml:context>
    <inkml:brush xml:id="br0">
      <inkml:brushProperty name="width" value="0.05" units="cm"/>
      <inkml:brushProperty name="height" value="0.05" units="cm"/>
    </inkml:brush>
  </inkml:definitions>
  <inkml:trace contextRef="#ctx0" brushRef="#br0">7 174 20180,'1'6'213,"0"1"-1,-1 0 1,0 0-1,0 0 1,0 0-1,-1 0 1,-2 9-1,-1 32 157,4-33-306,2 0 1,0 0-1,0 0 1,1 0-1,1-1 1,1 1-1,12 26 0,-14-36-10,-1-1 0,1 1 0,0-1-1,0 0 1,0 0 0,1 0 0,-1-1-1,1 1 1,0-1 0,0 0 0,0 0-1,0 0 1,1 0 0,-1-1 0,1 0-1,0 0 1,-1 0 0,1-1 0,0 1-1,0-1 1,0 0 0,0 0-1,0-1 1,0 0 0,0 0 0,0 0-1,6-1 1,-1-1 96,1 0 0,-1-1-1,-1 0 1,1-1 0,0 0-1,-1 0 1,0-1 0,0-1-1,0 1 1,0-1 0,-1-1-1,13-12 1,-3 1 151,-1-1 1,-1-1-1,28-44 0,-35 49-257,-1 0-1,0-1 1,7-22-1,-13 35-153,-1-1 0,0 0 0,0 0-1,0 1 1,0-1 0,0 0 0,-1 0-1,0 0 1,0 0 0,0 0 0,0 0 0,-1 0-1,1 0 1,-1 0 0,0 0 0,0 0-1,-1 1 1,1-1 0,-1 0 0,-4-6-1,4 8-16,0 0-1,0 0 0,0 0 0,-1 1 0,1-1 0,-1 1 0,1-1 1,-1 1-1,1 0 0,-1 0 0,0 0 0,1 1 0,-1-1 1,-4 0-1,-43-1-1059,34 2 393,-30-1-2660,-51-1-142,81 1 4427,0-1 0,-1-1-1,-25-7 1,42 10-776,-1 0-1,1 0 1,0 0 0,-1 0-1,1 0 1,0 0 0,0 0 0,-1 0-1,1 0 1,0 0 0,-1 0-1,1-1 1,0 1 0,0 0-1,-1 0 1,1 0 0,0 0-1,0 0 1,-1-1 0,1 1-1,0 0 1,0 0 0,0-1-1,0 1 1,-1 0 0,1 0-1,0 0 1,0-1 0,0 1-1,0 0 1,0-1 0,0 1-1,-1 0 1,1 0 0,0-1-1,0 1 1,0 0 0,0-1 0,0 1-1,0-1 1,12-6 1867,24-5 34,-35 12-1952,66-14 631,105-7-1,4-1-849,-126 13 33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9.889"/>
    </inkml:context>
    <inkml:brush xml:id="br0">
      <inkml:brushProperty name="width" value="0.05" units="cm"/>
      <inkml:brushProperty name="height" value="0.05" units="cm"/>
    </inkml:brush>
  </inkml:definitions>
  <inkml:trace contextRef="#ctx0" brushRef="#br0">184 81 18660,'-61'56'2375,"40"-39"-1563,2 0 0,0 1 1,-27 36-1,44-52-779,0 0 1,1 0-1,-1 1 1,0-1 0,1 1-1,0-1 1,0 1-1,0-1 1,0 1-1,0 0 1,0 0-1,1-1 1,-1 1-1,1 0 1,0 0-1,0 0 1,0-1-1,0 1 1,0 0-1,1 0 1,-1 0 0,1-1-1,0 1 1,-1 0-1,1-1 1,1 1-1,-1-1 1,0 1-1,1-1 1,-1 1-1,1-1 1,0 0-1,-1 0 1,1 0-1,0 0 1,1 0-1,-1 0 1,0 0 0,3 1-1,4 2-23,1 1 0,-1-2 1,1 1-1,0-2 0,0 1 0,0-1 0,1-1 0,-1 1 1,14 0-1,-4-2 33,0-1-1,-1-1 1,1 0 0,0-1-1,-1-1 1,0-1 0,1-1-1,20-8 1,-31 10 29,-1-1 1,1 1-1,-1-1 0,0-1 0,0 0 1,0 0-1,-1 0 0,0-1 0,0 0 1,0-1-1,-1 0 0,0 0 1,0 0-1,-1 0 0,1-1 0,-2 0 1,1 0-1,-1 0 0,5-15 1,-8 17-91,0-1 0,0 0 1,-1 1-1,0-1 1,0 0-1,-1 1 1,1-1-1,-1 0 1,-1 1-1,1-1 1,-1 1-1,0 0 1,-1-1-1,0 1 1,0 0-1,0 0 0,0 1 1,-1-1-1,0 1 1,0 0-1,-1 0 1,1 0-1,-1 0 1,0 1-1,0 0 1,-1 0-1,1 0 1,-1 0-1,0 1 1,0 0-1,0 1 1,-1-1-1,-6-1 0,0 1-948,11 3 822,-1 0 0,1 0 0,-1-1 0,1 1 0,-1-1-1,1 0 1,-1 0 0,1 0 0,0 0 0,-1 0 0,1 0-1,0-1 1,0 1 0,0-1 0,0 1 0,-4-5 0,4-6-835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23.079"/>
    </inkml:context>
    <inkml:brush xml:id="br0">
      <inkml:brushProperty name="width" value="0.05" units="cm"/>
      <inkml:brushProperty name="height" value="0.05" units="cm"/>
    </inkml:brush>
  </inkml:definitions>
  <inkml:trace contextRef="#ctx0" brushRef="#br0">31 1 8786,'-8'3'824,"1"2"-760,0-2-392,3-1 1552,1-2-1272,1-5-96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24.871"/>
    </inkml:context>
    <inkml:brush xml:id="br0">
      <inkml:brushProperty name="width" value="0.05" units="cm"/>
      <inkml:brushProperty name="height" value="0.05" units="cm"/>
    </inkml:brush>
  </inkml:definitions>
  <inkml:trace contextRef="#ctx0" brushRef="#br0">8235 370 7618,'-914'-66'5566,"445"11"-6194,153 15 179,-115-17-84,-34-4 1123,-128 27-324,263 20-207,120 2 68,-434-18 480,0 52-435,-71 64-765,150-16 1023,277-38-622,-705 92 1259,918-111-1042,-87 25-1,133-29-15,1 1 0,0 2-1,1 0 1,0 2-1,0 1 1,-23 19-1,29-18-26,0 0 1,2 2-1,0 0 0,1 1 0,1 1 0,0 1 0,-17 31 0,28-43-14,1 2 0,0-1-1,0 0 1,2 1 0,-1 0 0,1 0 0,1 0 0,0 0-1,0 0 1,1 0 0,0 1 0,1-1 0,1 0 0,0 1-1,0-1 1,1 0 0,0 0 0,1 0 0,7 17 0,5 5 49,1 1 1,2-2-1,1-1 1,2 0 0,34 40-1,-38-52-14,0-1-1,2-1 1,0 0-1,2-1 1,-1-1-1,2-1 1,0-1-1,40 17 1,-4-9-52,1-3 0,0-2 1,75 9-1,187 8-78,-289-31 126,1114 62-14,-46-29 30,-638-22-14,398 23-65,-485-3-5,202 15 76,-2-31 52,-85-47-509,-2-26-167,-217 24 551,-14 5 448,187-24 624,-8-33-451,-370 67-588,-1-2 1,-1-4-1,96-47 0,-151 66 49,-1-1 0,0 1-1,-1-2 1,1 1-1,-1-1 1,0 0 0,-1-1-1,1 1 1,-1-1 0,-1 0-1,1-1 1,-1 0 0,-1 0-1,1 0 1,-1 0 0,0-1-1,-1 1 1,0-1-1,-1 0 1,0 0 0,2-12-1,0-10-100,0 1 0,-2-1 0,-2 0 0,-5-57 0,3 74 36,-1 1 0,0 0-1,-1-1 1,0 1-1,-1 1 1,-1-1 0,0 1-1,0 0 1,-2 0 0,1 1-1,-1 0 1,-1 0-1,-13-13 1,-2 3 82,-1 1-1,-1 1 1,0 1-1,-2 2 1,0 0-1,0 2 1,-33-11-1,7 7 81,-1 2 0,0 2-1,-63-7 1,-41 6-76,-168 6 1,82 5-44,50-6-47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259"/>
    </inkml:context>
    <inkml:brush xml:id="br0">
      <inkml:brushProperty name="width" value="0.05" units="cm"/>
      <inkml:brushProperty name="height" value="0.05" units="cm"/>
    </inkml:brush>
  </inkml:definitions>
  <inkml:trace contextRef="#ctx0" brushRef="#br0">1 0 15971,'4'13'1217,"-3"7"-1121,5 10-48,4 7 216,13 19-200,1 0-32,5 9-112,7 6-136,5 1-248,1-2-113,5-5-823,-2-8 1128,-8-18-240,2-5-176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08.958"/>
    </inkml:context>
    <inkml:brush xml:id="br0">
      <inkml:brushProperty name="width" value="0.05" units="cm"/>
      <inkml:brushProperty name="height" value="0.05" units="cm"/>
    </inkml:brush>
  </inkml:definitions>
  <inkml:trace contextRef="#ctx0" brushRef="#br0">71 200 12075,'0'2'5523,"3"-28"-4542,-3 25-914,0 0 1,1 0-1,-1 1 0,0-1 1,0 0-1,0 0 1,0 0-1,0 0 1,0 0-1,0 0 1,0 0-1,0 0 0,0 0 1,0 0-1,0 0 1,-1 0-1,1 0 1,0 1-1,-2-3 1,-3 3 579,-3 10-504,9-12-189,14-28-29,-14 27 128,1 0 0,-1 0 0,0 0 0,0 0-1,0 0 1,-1-1 0,1 1 0,-1 0-1,0 0 1,0-4 0,0 6-37,-1 1 0,1 0 1,0-1-1,0 1 0,-1 0 0,1-1 1,0 1-1,-1 0 0,1-1 0,0 1 0,-1 0 1,1 0-1,0-1 0,-1 1 0,1 0 1,-1 0-1,1 0 0,0 0 0,-1 0 1,1 0-1,-1 0 0,1-1 0,-1 1 1,1 0-1,0 0 0,-1 1 0,1-1 0,-1 0 1,1 0-1,-1 0 0,1 0 0,0 0 1,-1 0-1,1 0 0,-1 1 0,1-1 1,0 0-1,-1 0 0,1 1 0,-1-1 1,-15 10 296,6-2-349,14-13-276,9-14 70,-7 9 197,-1-1 0,6-18-1,-23 40 206,6 1-148,0 1 0,1 0 0,0 0 0,1 1 0,-4 24 0,8-38-13,0 0 1,-1 0-1,1 0 0,0 0 0,0 0 0,0 1 0,0-1 1,0 0-1,0 0 0,0 0 0,0 0 0,0 0 0,0 1 0,0-1 1,0 0-1,0 0 0,0 0 0,0 0 0,0 1 0,0-1 1,0 0-1,0 0 0,0 0 0,0 0 0,0 1 0,0-1 0,0 0 1,0 0-1,0 0 0,0 0 0,1 0 0,-1 1 0,0-1 1,0 0-1,0 0 0,0 0 0,0 0 0,0 0 0,1 0 0,-1 0 1,0 1-1,0-1 0,0 0 0,0 0 0,0 0 0,1 0 1,-1 0-1,0 0 0,9-7-5,6-14 59,-8 8 90,-1-1 1,6-17 0,-10 25-40,0 0-1,-1 0 1,0 0-1,0 0 1,0-1 0,-1 1-1,0-11 1,0 16-90,0 1 0,0-1 1,0 1-1,0 0 0,0-1 0,0 1 1,0 0-1,-1-1 0,1 1 0,0-1 1,0 1-1,0 0 0,0-1 0,0 1 1,-1 0-1,1-1 0,0 1 0,0 0 1,-1 0-1,1-1 0,0 1 1,0 0-1,-1 0 0,1-1 0,0 1 1,-1 0-1,1 0 0,0 0 0,-1-1 1,1 1-1,0 0 0,-1 0 0,0 0 1,-11 6 264,-8 18-34,12-14-261,1 1-1,1 0 0,0 1 0,0 0 0,1 0 0,0 0 1,-4 23-1,9-35 13,0 0-1,0 0 1,0 0 0,0 0 0,0 0-1,0 0 1,0-1 0,0 1 0,0 0 0,0 0-1,0 0 1,0 0 0,0 0 0,0 0 0,1 0-1,-1 0 1,0 0 0,0 0 0,0 0-1,0 0 1,0 0 0,0 0 0,0 0 0,0 0-1,0 0 1,0 0 0,1 0 0,-1 0 0,0 0-1,0 0 1,0 0 0,0 0 0,0 0 0,0 0-1,0 0 1,0 0 0,0 0 0,0 0-1,0 0 1,1 0 0,-1 0 0,0 0 0,0 1-1,0-1 1,0 0 0,0 0 0,0 0 0,0 0-1,0 0 1,0 0 0,11-14-77,10-23 9,-7 5-212,-24 62-2228,9-29 1988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48.935"/>
    </inkml:context>
    <inkml:brush xml:id="br0">
      <inkml:brushProperty name="width" value="0.05" units="cm"/>
      <inkml:brushProperty name="height" value="0.05" units="cm"/>
    </inkml:brush>
  </inkml:definitions>
  <inkml:trace contextRef="#ctx0" brushRef="#br0">0 0 11186,'45'6'231,"1"-2"0,89-3-1,-65-2-148,572 24-2,-381-11-61,310-7-9,-1-25 7,-188 5-14,665 57 40,-312-2 92,-1-73-234,-457-1 36,-142 16 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50.091"/>
    </inkml:context>
    <inkml:brush xml:id="br0">
      <inkml:brushProperty name="width" value="0.05" units="cm"/>
      <inkml:brushProperty name="height" value="0.05" units="cm"/>
    </inkml:brush>
  </inkml:definitions>
  <inkml:trace contextRef="#ctx0" brushRef="#br0">0 64 1352,'272'10'191,"0"-22"356,-117 4 12,243-11 1325,480-15 2181,516 33-2922,0 49-384,-665 3 85,279 16-267,-959-65-564,1169 28 146,-971-41-622,0-10-1,309-68 0,-463 70 234,-29 5-64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14.577"/>
    </inkml:context>
    <inkml:brush xml:id="br0">
      <inkml:brushProperty name="width" value="0.05" units="cm"/>
      <inkml:brushProperty name="height" value="0.05" units="cm"/>
    </inkml:brush>
  </inkml:definitions>
  <inkml:trace contextRef="#ctx0" brushRef="#br0">1 950 16291,'20'-8'1729,"6"-9"-1348,-1 0 0,32-29 0,-20 16-175,823-729 312,-847 747-687,-8 8 28,-1 0 1,1 0-1,-1 0 1,0-1-1,0 0 1,0 0 0,-1 0-1,1 0 1,3-9-1,-8 9-239,-5 5-117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15.010"/>
    </inkml:context>
    <inkml:brush xml:id="br0">
      <inkml:brushProperty name="width" value="0.05" units="cm"/>
      <inkml:brushProperty name="height" value="0.05" units="cm"/>
    </inkml:brush>
  </inkml:definitions>
  <inkml:trace contextRef="#ctx0" brushRef="#br0">565 1 14891,'-11'12'385,"1"0"0,0 1-1,1 0 1,1 1 0,0 0-1,0 0 1,-8 24 0,-8 14-14,-9 7-198,-2-2 0,-60 74 0,-98 92 461,127-149-260,58-66-254,0 1 1,-12 19-1,20-27-118,0-1-1,-1 0 0,1 0 1,0 0-1,0 1 0,0-1 1,0 0-1,0 0 1,-1 0-1,1 1 0,0-1 1,0 0-1,0 0 0,0 1 1,0-1-1,0 0 0,0 0 1,0 1-1,0-1 0,0 0 1,0 0-1,0 1 0,0-1 1,0 0-1,0 1 1,0-1-1,0 0 0,1 0 1,-1 0-1,0 1 0,0-1 1,0 0-1,0 0 0,0 1 1,0-1-1,1 0 0,-1 0 1,0 0-1,0 0 1,0 1-1,1-1 0,-1 0 1,0 0-1,0 0 0,1 0 1,-1 0-1,0 0 0,0 0 1,1 1-1,-1-1 0,0 0 1,0 0-1,1 0 1,-1 0-1,0 0 0,0 0 1,1 0-1,-1 0 0,0 0 1,0-1-1,1 1 0,-1 0 1,0 0-1,0 0 0,1 0 1,-1 0-1,0 0 1,21-6 0,-20 5 2,411-161 31,-168 78-1204,-202 72 940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19.911"/>
    </inkml:context>
    <inkml:brush xml:id="br0">
      <inkml:brushProperty name="width" value="0.05" units="cm"/>
      <inkml:brushProperty name="height" value="0.05" units="cm"/>
    </inkml:brush>
  </inkml:definitions>
  <inkml:trace contextRef="#ctx0" brushRef="#br0">15 138 11771,'22'-42'3516,"31"-44"0,-43 77-1724,-8 16-146,-7 23-340,4-29-1377,-37 141 752,-13 52-579,49-186-84,1 0 0,-1 0 1,1 0-1,1 0 0,0 0 1,0 0-1,2 15 0,-2-22-11,0-1 0,1 1 1,-1 0-1,0-1 0,0 1 0,1 0 0,-1-1 0,0 1 0,1 0 0,-1-1 0,1 1 1,-1-1-1,1 1 0,-1 0 0,1-1 0,-1 1 0,1-1 0,0 0 0,-1 1 0,1-1 0,0 0 1,-1 1-1,1-1 0,0 0 0,-1 1 0,1-1 0,0 0 0,0 0 0,-1 0 0,1 0 1,0 0-1,0 0 0,-1 0 0,1 0 0,0 0 0,0 0 0,-1 0 0,1-1 0,0 1 1,-1 0-1,1 0 0,0-1 0,-1 1 0,1 0 0,0-1 0,-1 1 0,1-1 0,-1 1 0,2-1 1,5-4 69,0 0 1,-1 0-1,10-10 0,-15 14-60,38-41 309,-2-1 1,-2-2 0,55-92 0,-86 131-497,9-17-717,-13 22 819,1 1 0,-1-1 0,0 0 1,1 0-1,-1 0 0,0 0 1,0 0-1,1 0 0,-1 0 1,0 1-1,0-1 0,0 0 0,0 0 1,0 0-1,0 0 0,0 0 1,-1 0-1,1 0 0,0-1 0,-5 0-441,-1 4-215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0.374"/>
    </inkml:context>
    <inkml:brush xml:id="br0">
      <inkml:brushProperty name="width" value="0.05" units="cm"/>
      <inkml:brushProperty name="height" value="0.05" units="cm"/>
    </inkml:brush>
  </inkml:definitions>
  <inkml:trace contextRef="#ctx0" brushRef="#br0">1 1 16844,'4'24'2256,"3"-4"-1400,2 2-368,2-4 1153,1 4-561,-2-2-288,1 1-1032,-1 4-320,-2-7 432,0-2-144,-1-9-136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0.813"/>
    </inkml:context>
    <inkml:brush xml:id="br0">
      <inkml:brushProperty name="width" value="0.05" units="cm"/>
      <inkml:brushProperty name="height" value="0.05" units="cm"/>
    </inkml:brush>
  </inkml:definitions>
  <inkml:trace contextRef="#ctx0" brushRef="#br0">17 124 17908,'-2'5'294,"-1"-1"0,1 0 0,0 1-1,1 0 1,-1-1 0,1 1 0,0 0 0,0 0 0,0-1 0,1 1 0,-1 8 0,1-11-289,0 0 0,0-1 1,0 1-1,1 0 0,-1-1 1,0 1-1,1-1 0,-1 1 1,1-1-1,0 1 0,-1-1 1,1 1-1,0-1 1,0 1-1,0-1 0,0 0 1,0 1-1,0-1 0,0 0 1,0 0-1,1 0 0,-1 0 1,0 0-1,1 0 0,-1 0 1,1-1-1,-1 1 0,1 0 1,-1-1-1,1 1 1,-1-1-1,1 0 0,0 1 1,-1-1-1,1 0 0,-1 0 1,4 0-1,0-1-45,1 0-1,-1 0 1,0-1 0,0 1-1,-1-1 1,1 0 0,0 0 0,0-1-1,-1 1 1,0-1 0,1 0-1,-1-1 1,0 1 0,-1-1-1,5-4 1,5-6-3,-1-1 0,18-29 0,-21 30 310,-1-1-1,0 1 1,-1-1-1,-1-1 1,6-23-1,-15 56-96,1-1 0,0 1 0,1-1-1,1 1 1,0-1 0,4 21 0,-4-35-152,0-1 0,0 1 0,0 0 0,1-1 0,-1 1 0,1-1 0,-1 1 0,1 0 0,0-1 0,-1 1 1,1-1-1,0 0 0,0 1 0,0-1 0,0 0 0,0 1 0,0-1 0,1 0 0,-1 0 0,0 0 0,1 0 0,-1 0 1,0-1-1,1 1 0,-1 0 0,1 0 0,0-1 0,-1 1 0,1-1 0,-1 0 0,1 1 0,0-1 0,-1 0 0,1 0 0,0 0 1,-1 0-1,1 0 0,0 0 0,-1-1 0,1 1 0,-1-1 0,1 1 0,0-1 0,1 0 0,33-22 26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1.247"/>
    </inkml:context>
    <inkml:brush xml:id="br0">
      <inkml:brushProperty name="width" value="0.05" units="cm"/>
      <inkml:brushProperty name="height" value="0.05" units="cm"/>
    </inkml:brush>
  </inkml:definitions>
  <inkml:trace contextRef="#ctx0" brushRef="#br0">68 2 17884,'0'0'44,"0"0"1,0 0-1,0 0 1,0 0-1,0 0 1,0 0-1,0 1 1,0-1-1,0 0 1,0 0-1,1 0 1,-1 0-1,0 0 1,0 0-1,0 0 1,0 0-1,0 0 1,0 1-1,0-1 1,0 0-1,1 0 1,-1 0-1,0 0 1,0 0-1,0 0 1,0 0-1,0 0 1,0 0-1,1 0 1,-1 0-1,0 0 1,0 0-1,0 0 1,0 0-1,0 0 1,1 0-1,-1 0 1,0 0-1,0 0 1,0 0-1,0 0 1,0-1-1,0 1 1,0 0-1,1 0 1,-1 0-1,0 0 1,0 0-1,0 0 1,0 0-1,0 0 1,0 0-1,0-1 1,0 1-1,0 0 1,0 0-1,0 0 1,0 0-1,1 0 1,-1 0-1,0 0 1,0-1-1,0 1 1,0 0-1,0 0 1,0 0-1,-1 18 1574,-10 37-542,8-41-829,-21 111 91,-7 129-1,30-241-337,0-5-46,0 0 0,1 0 0,0 0 0,0 0 0,3 16 0,-3-24 27,0 1 0,0-1-1,0 1 1,0-1 0,1 1-1,-1-1 1,0 0 0,0 1 0,0-1-1,0 1 1,0-1 0,1 1 0,-1-1-1,0 1 1,0-1 0,1 0-1,-1 1 1,0-1 0,0 0 0,1 1-1,-1-1 1,1 0 0,-1 1-1,0-1 1,1 0 0,-1 1 0,1-1-1,-1 0 1,0 0 0,1 0-1,-1 0 1,1 1 0,-1-1 0,1 0-1,-1 0 1,1 0 0,-1 0 0,1 0-1,-1 0 1,1 0 0,-1 0-1,1 0 1,-1 0 0,1-1 0,-1 1-1,0 0 1,1 0 0,-1 0-1,1 0 1,-1-1 0,1 1 0,-1 0-1,0-1 1,1 1 0,-1 0-1,0-1 1,1 1 0,-1-1 0,21-27-1236,21-59 228,-20 32 309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1.683"/>
    </inkml:context>
    <inkml:brush xml:id="br0">
      <inkml:brushProperty name="width" value="0.05" units="cm"/>
      <inkml:brushProperty name="height" value="0.05" units="cm"/>
    </inkml:brush>
  </inkml:definitions>
  <inkml:trace contextRef="#ctx0" brushRef="#br0">0 4 13363,'2'4'241,"-1"0"0,1 0 1,0 0-1,0 0 0,0 0 0,1-1 0,-1 1 1,1-1-1,0 1 0,0-1 0,0 0 0,0 0 1,0-1-1,1 1 0,-1-1 0,1 1 1,0-1-1,0 0 0,0-1 0,7 4 0,-7-4-107,0 0-1,-1 0 1,1 0-1,0-1 1,0 1-1,0-1 1,0 0-1,0 0 1,0 0 0,-1 0-1,1-1 1,0 0-1,0 0 1,0 0-1,-1 0 1,1 0-1,0-1 1,-1 1-1,1-1 1,-1 0-1,0 0 1,1-1-1,2-2 1,-5 4-84,1 0 1,-1 0 0,0 0-1,0-1 1,-1 1-1,1 0 1,0 0 0,0 0-1,-1-1 1,1 1 0,0 0-1,-1-1 1,1 1 0,-1-1-1,0 1 1,1-1-1,-1 1 1,0 0 0,0-1-1,0 1 1,0-1 0,0 1-1,0-1 1,-1 1 0,1-1-1,0 1 1,-1-1-1,1 1 1,-1 0 0,1-1-1,-2 0 1,2 1-17,-1 0 0,0 1 0,1-1 0,-1 0-1,0 1 1,1-1 0,-1 1 0,0-1 0,0 1 0,0-1 0,1 1 0,-1 0 0,0-1 0,0 1-1,0 0 1,0 0 0,0 0 0,0-1 0,-1 1 0,0 1-13,0-1-1,0 0 1,1 1 0,-1-1 0,0 1 0,1-1-1,-1 1 1,0 0 0,1 0 0,-1-1-1,1 1 1,-1 0 0,1 1 0,-2 0 0,-3 5-10,0 0 0,1 0 1,-1 0-1,2 1 1,-1 0-1,1 0 0,0 0 1,1 1-1,-1-1 1,2 1-1,-1 0 0,1-1 1,1 1-1,0 0 1,-1 12-1,2-15-11,0-1 1,1 0-1,-1 1 0,1-1 1,0 0-1,0 0 0,0 0 1,1 0-1,0 0 0,0 0 1,0 0-1,4 5 0,-4-7 5,1 0-1,-1-1 1,1 1-1,-1 0 1,1-1-1,0 0 0,0 0 1,0 0-1,0 0 1,0 0-1,1-1 1,-1 1-1,0-1 1,1 0-1,-1 0 1,1 0-1,-1 0 1,1-1-1,4 1 1,4-1 31,0 0 1,0-1 0,0 0 0,0-1-1,-1 0 1,1-1 0,-1 0 0,1-1 0,20-11-1,4-4 211,52-37-1,-61 37-101,-26 18-132,1-1-1,0 1 1,0 0-1,0 0 1,1 0-1,-1 0 1,0 0-1,0 0 1,1 0-1,-1 1 1,4-1 0,-6 1-12,1 0 1,-1 0-1,1 0 1,-1 0-1,0 0 1,1 0 0,-1 0-1,1 1 1,-1-1-1,0 0 1,1 0 0,-1 0-1,0 1 1,1-1-1,-1 0 1,0 1 0,1-1-1,-1 0 1,0 1-1,0-1 1,1 0-1,-1 1 1,0 0 0,2 16-7,-6 15-3,-2 21-28,6-50 37,0 0 1,1 1-1,-1-1 0,0 0 1,1 1-1,0-1 0,0 0 1,0 0-1,0 0 0,0 0 1,1 0-1,2 5 0,-2-6 5,0 0 0,0-1-1,0 1 1,1-1 0,-1 1-1,0-1 1,1 0-1,-1 0 1,0 0 0,1 0-1,0 0 1,-1-1-1,1 1 1,-1-1 0,1 1-1,0-1 1,-1 0-1,1 0 1,-1 0 0,1-1-1,0 1 1,-1-1-1,4 0 1,9-3 25,-1 0 0,24-10 1,35-20 63,-52 22-74,1 2 0,1 0-1,36-10 1,-58 20-24,1-1 0,-1 1 0,1 0 0,0-1 0,-1 1-1,1 0 1,-1 0 0,1 0 0,-1 0 0,1 0 0,0 1 0,-1-1 0,1 0-1,-1 1 1,1-1 0,-1 1 0,1 0 0,-1-1 0,1 1 0,-1 0 0,0 0-1,1 0 1,-1 0 0,0 0 0,0 0 0,0 0 0,0 0 0,0 0-1,2 3 1,-1 2-51,1 0-1,-1 0 1,0 0-1,0 1 1,-1-1-1,1 7 1,6 22-1523,-5-34 1185,-1-7 114,-1-13-171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2.141"/>
    </inkml:context>
    <inkml:brush xml:id="br0">
      <inkml:brushProperty name="width" value="0.05" units="cm"/>
      <inkml:brushProperty name="height" value="0.05" units="cm"/>
    </inkml:brush>
  </inkml:definitions>
  <inkml:trace contextRef="#ctx0" brushRef="#br0">2 14 18780,'-2'-4'1664,"2"1"-1296,2 0-448,4 3 1529,-1-3-809,7 7-352,1 3-160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2.316"/>
    </inkml:context>
    <inkml:brush xml:id="br0">
      <inkml:brushProperty name="width" value="0.05" units="cm"/>
      <inkml:brushProperty name="height" value="0.05" units="cm"/>
    </inkml:brush>
  </inkml:definitions>
  <inkml:trace contextRef="#ctx0" brushRef="#br0">53 29 10770,'0'0'146,"0"-1"0,0 1 1,1-1-1,-1 1 0,0-1 0,0 0 0,0 1 0,0-1 0,0 0 0,0 1 0,0-1 0,0 0 0,0 1 0,0-1 1,0 1-1,0-1 0,0 0 0,0 1 0,-1-1 0,1 1 0,-1-2 0,-7 9 2204,-11 23-453,15-20-1731,0 0 1,0 0 0,1 0-1,0 1 1,1-1 0,0 1-1,0 18 1,2-25-120,0 0 1,0 0-1,1 0 0,0 0 0,-1 0 1,2 0-1,-1-1 0,0 1 0,1 0 1,-1 0-1,1-1 0,0 1 0,0-1 0,1 0 1,-1 0-1,1 1 0,-1-2 0,1 1 1,0 0-1,0 0 0,0-1 0,1 0 1,5 4-1,-5-3-53,0-1 1,1 1-1,-1-1 0,1 0 1,0 0-1,-1-1 1,1 1-1,0-1 0,0 0 1,0 0-1,0-1 1,0 0-1,0 0 1,0 0-1,0 0 0,0-1 1,0 1-1,0-1 1,0-1-1,8-2 0,6-2 28,-15 5-15,-1 0 1,0 0-1,0 0 0,1 0 1,-1-1-1,0 1 0,0-1 0,0 0 1,0 0-1,-1 0 0,1 0 0,0 0 1,-1-1-1,3-2 0,69-84 281,-72 87-253,-1-1 0,0 1 1,0 0-1,-1-1 0,1 1 0,0-1 0,-1 1 0,0-1 0,1 1 1,-1-1-1,0 0 0,0 1 0,0-1 0,-1 1 0,1-1 0,-1 1 1,1-1-1,-1 1 0,-1-4 0,-1-3 222,-1 1 0,1 0 0,-1 0 0,-8-11 1,11 17-309,0 1 0,-1-1 0,1 1 0,-1-1 0,1 1 0,-1 0 1,0 0-1,1 0 0,-1 0 0,0 0 0,0 0 0,0 0 0,0 0 1,0 1-1,0-1 0,0 1 0,0 0 0,0-1 0,0 1 0,0 0 1,0 0-1,-3 1 0,-6-2-336,2 0 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2.585"/>
    </inkml:context>
    <inkml:brush xml:id="br0">
      <inkml:brushProperty name="width" value="0.05" units="cm"/>
      <inkml:brushProperty name="height" value="0.05" units="cm"/>
    </inkml:brush>
  </inkml:definitions>
  <inkml:trace contextRef="#ctx0" brushRef="#br0">256 39 19724,'0'-2'119,"0"1"1,0 0-1,-1-1 0,1 1 1,0 0-1,0 0 0,-1-1 0,1 1 1,-1 0-1,1-1 0,-1 1 0,1 0 1,-1 0-1,0 0 0,0 0 0,1 0 1,-1 0-1,0 0 0,0 0 0,0 0 1,0 0-1,0 0 0,0 0 0,-1 1 1,1-1-1,0 0 0,0 1 0,0-1 1,-1 1-1,1 0 0,0-1 0,-1 1 1,1 0-1,0 0 0,-1 0 1,1 0-1,0 0 0,-3 0 0,-2 0 103,-1 1 1,1-1-1,0 1 0,-1 1 0,1 0 1,-10 3-1,0 2-111,1 0-1,0 1 1,0 1 0,-25 20 0,34-25-118,1 1 1,-1 0 0,1 0-1,0 1 1,1-1 0,-1 1-1,1 0 1,0 0 0,0 1 0,1-1-1,0 1 1,0 0 0,-3 13-1,6-19 4,-1 0 0,1 0 0,0 0 0,0 0 0,0 0 0,0 0 0,0 0 0,0 0 0,0 0 0,0 0 0,1 0 0,-1 0 0,0 0 0,1 0 0,-1 0 0,0 0 0,1 0 0,-1 0 0,1 0 0,0 0 0,-1 0 0,1-1 0,0 1 0,-1 0 0,1 0 0,1 0 0,0 1-2,1-1 0,-1 0 0,0-1 0,1 1 0,-1 0 0,1-1 0,-1 1 0,1-1 0,-1 0 0,6 0 0,4-1-16,1 0 1,-1-1-1,20-6 1,3-4-11,-28 8 14,1 1 0,-1 0 0,1 1 0,0 0 0,0 0 0,-1 1 0,16-1 0,-21 2 6,-1 0 0,1 1 0,-1-1 0,1 1-1,-1-1 1,0 1 0,1 0 0,-1 0 0,0 0 0,0 0 0,0-1 0,1 2 0,-1-1 0,0 0 0,0 0-1,0 0 1,-1 0 0,1 1 0,0-1 0,0 0 0,-1 1 0,1-1 0,-1 0 0,1 1 0,-1-1 0,1 3-1,1 6-67,0-1-1,1 19 1,-3-25 63,0 18-34,0 0 0,-2 0 0,0-1-1,-1 1 1,-1-1 0,-1 1-1,-1-1 1,-1 0 0,-11 24-1,10-29 97,0 0-1,0 0 0,-2 0 0,1-1 0,-2-1 0,0 0 0,-1 0 1,0-1-1,0-1 0,-2 0 0,-25 17 0,35-26-14,0 0 0,1-1 0,-1 1 1,0-1-1,0 0 0,0 0 0,-7 1 0,10-2-24,0 0-1,1 0 1,-1 0 0,0 0-1,0 0 1,1 0-1,-1 0 1,0-1 0,0 1-1,1 0 1,-1 0 0,0-1-1,1 1 1,-1 0-1,0-1 1,1 1 0,-1-1-1,1 1 1,-2-1-1,2 0-1,-1 0-1,1 0 0,0 0 0,-1 0 0,1 0 1,0 0-1,0 0 0,0 0 0,0 1 1,0-1-1,0 0 0,0 0 0,0 0 0,0 0 1,0 0-1,0 0 0,0 0 0,1 0 0,0-1 1,1-5 16,1 0 0,0 0 0,1 1 0,0-1 0,0 1 0,0 0 0,9-9 0,44-40 81,-35 35-78,92-83 68,-45 43 28,-3-4-1,70-85 1,-129 140-102,25-36 55,-29 41-65,-1 0 0,0 0 0,0 0 1,0 0-1,-1-1 0,0 1 1,0 0-1,0-1 0,1-5 0,-2 9-5,0 0-1,0 1 0,0-1 1,0 0-1,0 1 0,0-1 0,0 0 1,0 1-1,0-1 0,0 0 1,-1 1-1,1-1 0,0 0 0,0 1 1,-1-1-1,1 1 0,0-1 1,-1 0-1,1 1 0,-1-1 1,1 1-1,0-1 0,-1 1 0,1-1 1,-1 1-1,1 0 0,-1-1 1,-1 0-1,1 1 0,0 0 1,-1 0-1,1 0 1,0 0-1,-1 0 1,1 0-1,-1 0 1,1 0-1,0 0 1,-1 0-1,1 1 1,0-1-1,-2 1 1,-4 2 2,0 1 1,0-1-1,1 1 1,-7 5 0,3-1-19,1 0 1,0 1 0,1 0-1,0 0 1,0 1-1,-8 14 1,13-20-116,0 1 0,0 0 1,1-1-1,0 1 0,0 0 0,0 0 0,1 0 1,0 1-1,0-1 0,0 0 0,0 0 0,1 1 1,0-1-1,0 1 0,0-1 0,1 0 0,1 6 1,-2-9-15,1-1 0,0 1 0,0 0 0,-1-1 0,1 1 1,0-1-1,1 1 0,-1-1 0,0 1 0,0-1 0,1 0 0,-1 1 1,0-1-1,1 0 0,0 0 0,-1 0 0,1 0 0,2 1 1,0-1-125,1 1 0,-1-1 1,1 0-1,-1 0 0,1-1 1,0 1-1,5-1 0,5-1-351,-1 0-1,1-1 0,25-7 1,12-7-624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3.225"/>
    </inkml:context>
    <inkml:brush xml:id="br0">
      <inkml:brushProperty name="width" value="0.05" units="cm"/>
      <inkml:brushProperty name="height" value="0.05" units="cm"/>
    </inkml:brush>
  </inkml:definitions>
  <inkml:trace contextRef="#ctx0" brushRef="#br0">108 169 16059,'5'-7'617,"15"-19"1050,-19 24-1555,1 0 0,-1 0 0,-1 1 0,1-1 1,0 0-1,0 0 0,-1 0 0,1 0 1,-1 1-1,1-1 0,-1 0 0,0 0 0,0-3 1,0 5-65,0 0 1,0 0 0,0-1 0,0 1 0,0 0 0,0 0 0,0-1-1,0 1 1,0 0 0,-1 0 0,1 0 0,0-1 0,0 1 0,0 0-1,0 0 1,0 0 0,-1-1 0,1 1 0,0 0 0,0 0 0,0 0-1,0 0 1,-1 0 0,1-1 0,0 1 0,0 0 0,-1 0 0,1 0-1,0 0 1,0 0 0,0 0 0,-1 0 0,1 0 0,0 0 0,0 0-1,-1 0 1,1 0 0,0 0 0,0 0 0,-1 0 0,-12 6 954,-8 11-191,8-4-610,0 1 0,1 0 0,1 1 0,-12 21 0,18-29-214,2 0 0,-1 0 0,1 0 0,0 1 0,0-1 0,1 1-1,0 0 1,1 0 0,0-1 0,0 1 0,0 0 0,1 13 0,1-20 8,-1 1 0,0-1 0,0 1 0,0-1 0,1 0 0,-1 1 0,1-1 0,-1 0 0,1 0 0,0 1 0,-1-1 0,1 0 0,0 0 0,0 0 0,0 0 0,-1 0 0,1 0-1,1 0 1,-1 0 0,0 0 0,0 0 0,0 0 0,0-1 0,0 1 0,1-1 0,-1 1 0,0-1 0,1 1 0,-1-1 0,0 0 0,1 1 0,-1-1 0,1 0 0,-1 0 0,0 0 0,1 0 0,-1 0 0,1 0 0,1-1 0,3 0 3,0-1 1,0 0-1,1 0 1,-1 0-1,-1-1 1,1 0-1,8-5 1,6-7 132,0 0 0,-2-1 0,0-1 1,0-1-1,25-34 0,-26 27 128,0 0 0,-1-1 0,-2-1-1,15-35 1,-28 60-236,-1-1-1,1 1 0,0 0 0,0-1 0,-1 1 0,1 0 1,-1-1-1,0 1 0,0-1 0,0-3 0,0 6-20,0 0-1,0-1 0,0 1 0,-1-1 0,1 1 1,0 0-1,0-1 0,0 1 0,0 0 0,-1 0 1,1-1-1,0 1 0,-1 0 0,1-1 1,0 1-1,0 0 0,-1 0 0,1 0 0,0-1 1,-1 1-1,1 0 0,0 0 0,-1 0 0,1 0 1,-1 0-1,1-1 0,0 1 0,-1 0 1,1 0-1,0 0 0,-1 0 0,1 0 0,-1 0 1,1 0-1,0 1 0,-1-1 0,-3 1-7,0 0 0,1 1 0,-1 0 0,1 0-1,-1 0 1,1 0 0,0 0 0,0 1 0,0-1 0,-3 4-1,-5 6-7,0 0-1,0 1 0,-14 24 1,21-30 13,1 0 0,-1 0 1,1 0-1,0 0 1,0 1-1,1-1 0,0 1 1,1 0-1,-2 14 1,3-20 0,0 0 0,0 0 0,1 0 0,-1 0 0,0 1 0,1-1 0,0 0 0,-1 0 0,1 0 0,0 0 0,0 0 0,0 0 1,0 0-1,0-1 0,1 1 0,-1 0 0,3 2 0,-1-1-1,0-1 0,1 0 0,-1 0-1,0 0 1,1 0 0,-1-1 0,1 1 0,-1-1 0,7 1 0,5 1-23,0-2 0,1 0 0,29-1 0,-42 0 15,68-6-136,-49 3 33,1 1 0,0 0 0,-1 2 0,1 1 0,23 4 0,-44-5 91,0 1 1,0-1-1,0 1 1,0-1-1,-1 1 1,1 0-1,0-1 1,-1 1 0,1 0-1,0 0 1,-1 0-1,1 0 1,-1 1-1,0-1 1,1 0 0,-1 1-1,0-1 1,0 1-1,0-1 1,0 1-1,1 2 1,0 0 1,-1 0 1,0 1-1,-1-1 1,1 1-1,-1-1 1,0 9-1,0-8 83,15-31 1349,8-39-403,9-20-507,-25 75-582,-1 11-90,3 21-256,-3-6 211,-4-12 166,0 0-1,0-1 1,0 1 0,1-1 0,-1 0-1,1 0 1,0 0 0,0 0-1,0 0 1,0 0 0,1-1 0,-1 0-1,1 1 1,-1-1 0,1-1 0,5 3-1,-4-3 22,0 0 0,0 0-1,0 0 1,0-1 0,0 0-1,0 0 1,1 0 0,-1-1-1,0 0 1,0 0 0,8-3-1,3-2 48,-1-1 0,1 0 0,-1-2 0,-1 1 1,0-2-1,23-19 0,-25 19 29,0 0 1,-1-1 0,0 0-1,13-19 1,-34 44 0,-12 22-35,21-33-14,0-1-1,1 1 1,-1-1 0,0 1-1,1-1 1,0 1 0,-1 0-1,1-1 1,0 1 0,0-1-1,1 1 1,-1 0 0,0-1-1,1 1 1,1 2-1,-1-2 5,0-1-1,1 1 0,-1-1 0,1 0 1,-1 0-1,1 1 0,0-1 0,0 0 1,0-1-1,0 1 0,1 0 0,-1-1 1,0 1-1,1-1 0,-1 1 0,1-1 1,-1 0-1,1 0 0,0 0 0,-1-1 1,1 1-1,0-1 0,0 1 0,-1-1 1,5 0-1,4 0 17,1 0 0,-1-1 0,0 0 0,22-5 0,-10-2-17,0 0 0,0-2 0,-1 0-1,-1-1 1,0-2 0,0 0 0,36-31 0,-60 48-116,-1 0 0,1 0 0,0 0 1,0 1-1,0-1 0,1 1 0,0 0 1,-1-1-1,2 1 0,-1 0 0,1 0 0,-1 1 1,1-1-1,1 0 0,-1 7 0,6 5-157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3.723"/>
    </inkml:context>
    <inkml:brush xml:id="br0">
      <inkml:brushProperty name="width" value="0.05" units="cm"/>
      <inkml:brushProperty name="height" value="0.05" units="cm"/>
    </inkml:brush>
  </inkml:definitions>
  <inkml:trace contextRef="#ctx0" brushRef="#br0">117 161 17204,'-8'3'337,"-1"1"1,1 0-1,0 0 1,0 0-1,1 1 0,-1 0 1,1 1-1,-12 10 1,16-12-264,-1-1 1,1 1 0,0 0-1,0 0 1,1 0-1,-1 1 1,1-1-1,0 0 1,0 1 0,0 0-1,1-1 1,-1 1-1,1 0 1,0 0 0,1 0-1,-1-1 1,1 8-1,0-11-61,0 1 0,0-1 0,1 0 1,-1 1-1,0-1 0,1 0 0,-1 1 0,0-1 0,1 0 0,0 0 0,-1 0 0,1 1 0,0-1 0,-1 0 0,1 0 0,0 0 0,0 0 1,0 0-1,0 0 0,0 0 0,0-1 0,0 1 0,0 0 0,0-1 0,1 1 0,-1 0 0,0-1 0,0 1 0,1-1 0,-1 0 0,0 1 0,0-1 1,1 0-1,-1 0 0,0 0 0,1 0 0,-1 0 0,0 0 0,1 0 0,-1-1 0,2 1 0,4-1 45,-1-1 0,0 0 0,1 0 0,-1 0 0,0-1 0,0 0 0,8-5-1,4-5 164,0-1-1,-1-1 0,0-1 0,-1 0 0,-1-1 0,-1-1 0,0 0 0,-1-1 0,-1 0 0,16-37 0,-26 50-176,0 1 1,0 0-1,-1-1 0,1 1 1,-1-1-1,-1 1 0,1-10 1,-1 14-43,0-1 1,0 1 0,0 0-1,0-1 1,-1 1-1,1 0 1,-1-1 0,1 1-1,0 0 1,-1 0 0,0 0-1,1-1 1,-1 1 0,0 0-1,0 0 1,1 0-1,-1 0 1,0 0 0,0 0-1,0 1 1,0-1 0,0 0-1,-1 0 1,1 1 0,0-1-1,0 1 1,0-1-1,-1 1 1,1-1 0,0 1-1,0 0 1,-1-1 0,1 1-1,0 0 1,-1 0-1,-1 0 1,-5 1-6,1 0 0,-1 0 0,1 1 0,0-1 0,0 2 0,0-1 0,0 1 0,0 0 0,0 0 0,1 1 0,-11 7 0,9-5-3,0 0 0,0 1 0,0-1 0,1 2 0,0-1 0,1 1 1,0 0-1,-7 10 0,13-17-7,-1 0-1,0 0 1,1 1 0,-1-1 0,1 0 0,-1 1-1,1-1 1,0 0 0,0 1 0,-1-1-1,1 0 1,0 1 0,0-1 0,0 1 0,1-1-1,-1 0 1,0 1 0,0-1 0,1 0 0,-1 1-1,1 0 1,1 0-29,-1 0-1,0 0 1,1 0 0,-1-1-1,1 1 1,-1 0-1,1-1 1,0 0 0,0 1-1,0-1 1,4 2 0,5 2-258,0-1 0,0-1 1,24 5-1,-26-6 107,65 10-1006,-47-8 806,0 1 0,0 1 0,31 11-1,-56-16 430,0-1-1,-1 1 1,1-1-1,-1 1 1,1 0-1,-1-1 1,1 1-1,-1 0 0,1 0 1,-1 0-1,0 1 1,1-1-1,-1 0 1,0 0-1,0 1 1,0-1-1,0 0 0,0 1 1,0-1-1,0 1 1,-1 0-1,1-1 1,0 1-1,-1-1 1,0 1-1,1 0 1,-1-1-1,0 1 0,0 3 1,-1 0 184,0 1-1,-1 0 1,1-1-1,-2 1 1,1-1 0,0 1-1,-5 5 1,4-5-201,0 0 1,0 0-1,0 0 1,-2 11-1,5-17-29,0 0-1,0 0 0,0 0 1,0-1-1,0 1 0,0 0 1,0 0-1,1 0 0,-1 0 1,0 0-1,0 0 0,0 0 1,0 0-1,0-1 0,1 1 1,-1 0-1,0 0 0,0 0 1,0 0-1,0 0 0,1 0 1,-1 0-1,0 0 0,0 0 1,0 0-1,0 0 0,0 0 1,1 0-1,-1 0 0,0 0 1,0 0-1,0 0 0,0 0 1,1 1-1,-1-1 0,0 0 1,0 0-1,0 0 0,0 0 1,0 0-1,1 0 0,-1 0 1,0 0-1,0 1 0,0-1 1,0 0-1,0 0 0,0 0 1,0 0-1,0 0 0,0 0 1,0 1-1,1-1 0,-1 0 1,0 0-1,0 0 0,0 0 1,0 1-1,0-1 0,0 0 1,0 0-1,0 0 0,0 0 1,0 1-1,0-1 0,0 0 1,-1 0-1,1 0 0,0 1 1,13-12-225,4-7-81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4.220"/>
    </inkml:context>
    <inkml:brush xml:id="br0">
      <inkml:brushProperty name="width" value="0.05" units="cm"/>
      <inkml:brushProperty name="height" value="0.05" units="cm"/>
    </inkml:brush>
  </inkml:definitions>
  <inkml:trace contextRef="#ctx0" brushRef="#br0">109 29 17556,'1'-2'244,"-1"0"-1,1 0 1,-1 0 0,0 0 0,0 0 0,0 0-1,0 0 1,0 0 0,0 0 0,-1-4 0,1 5-210,-1 1 0,1 0 0,0 0 0,0 0 0,0 0 0,0 0 0,0 0 0,0-1 0,-1 1 1,1 0-1,0 0 0,0 0 0,0 0 0,0 0 0,0 0 0,-1 0 0,1 0 0,0 0 0,0 0 0,0 0 0,0 0 0,-1 0 1,1 0-1,0 0 0,0 0 0,0 0 0,0 0 0,-1 0 0,1 0 0,0 0 0,0 0 0,0 0 0,0 0 0,-1 0 0,1 0 1,0 0-1,0 0 0,0 0 0,-1 1 0,-10 11 1223,0 5-725,1 1-1,0 0 1,1 1-1,1 0 0,-8 27 1,8-15-407,1 0 0,-4 55 0,10-73-96,1-1 0,0 0 0,3 19-1,-3-28-20,1 0-1,-1 1 0,1-1 0,0 1 1,0-1-1,0 0 0,1 0 0,-1 0 1,1 1-1,0-1 0,0-1 0,0 1 0,0 0 1,0 0-1,1-1 0,2 3 0,-3-4-3,-1 0 0,0-1 0,1 1 0,-1-1 0,0 1-1,1-1 1,-1 0 0,0 0 0,1 1 0,-1-1 0,1 0-1,-1 0 1,1 0 0,-1-1 0,1 1 0,-1 0-1,0 0 1,1-1 0,-1 1 0,0-1 0,1 1 0,-1-1-1,0 0 1,0 0 0,1 1 0,-1-1 0,0 0 0,1-1-1,5-4 11,-1 0-1,1-1 0,6-10 1,-7 10-8,27-39-35,-23 30-103,24-27 1,-33 42 116,0 0 0,0 0 0,0 0 0,0 0 0,0 0-1,0 0 1,1 1 0,-1-1 0,0 0 0,0 0 0,1 1 0,-1-1 0,1 1 0,-1-1 0,0 1-1,1 0 1,-1 0 0,1-1 0,-1 1 0,1 0 0,-1 0 0,1 1 0,-1-1 0,0 0 0,1 0 0,2 1-1,1 2-28,0-1-1,0 1 1,-1 0-1,1 0 0,7 8 1,11 7-6,-10-11 65,-1-1 0,1 0 0,0 0 1,0-1-1,1-1 0,18 4 0,-25-7 28,-1 0 0,1 0 0,0-1 0,-1 0 0,1 0 0,0 0 0,0-1 0,-1 0 0,1 0 0,0-1 0,-1 0 0,1 0 0,-1 0 0,0-1 0,9-5 0,-14 7-17,1 0 0,-1 0-1,1 0 1,-1 0 0,1 0 0,-1 0-1,0-1 1,1 1 0,-1 0-1,0-1 1,0 1 0,0-1 0,0 0-1,-1 1 1,1-1 0,0 0-1,-1 1 1,1-1 0,-1 0 0,1 0-1,-1-3 1,0 4 1,0-1-1,0 0 1,-1 0-1,1 1 1,-1-1 0,1 1-1,-1-1 1,0 0 0,0 1-1,1 0 1,-1-1-1,0 1 1,0-1 0,-1 1-1,1 0 1,0 0 0,0-1-1,-3-1 1,2 2-17,0 0-1,0 0 1,0 0 0,1 0-1,-1 0 1,-1 0 0,1 0 0,0 0-1,0 1 1,0-1 0,0 1 0,0 0-1,-1-1 1,1 1 0,0 0-1,0 0 1,0 1 0,-1-1 0,1 0-1,0 1 1,0-1 0,0 1 0,0 0-1,0 0 1,0 0 0,0 0-1,0 0 1,0 0 0,0 0 0,0 1-1,1-1 1,-1 0 0,0 1-1,1 0 1,-3 2 0,3-2-7,0 0-1,0 0 1,-1 1 0,1-1-1,1 0 1,-1 0 0,0 0-1,1 1 1,-1-1 0,1 0-1,-1 1 1,1-1 0,0 1-1,0-1 1,0 0 0,1 1 0,0 3-1,0-2-20,0 0 0,1 0 1,-1-1-1,1 1 0,0 0 0,0 0 0,1-1 0,-1 1 0,5 3 0,-1 0-151,0-1 1,1 0-1,0-1 0,0 1 0,1-1 1,-1-1-1,1 1 0,16 5 0,-15-7 91,0-1-1,1-1 1,-1 1-1,1-1 1,-1-1-1,1 0 1,15-2-1,22-7-332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4.640"/>
    </inkml:context>
    <inkml:brush xml:id="br0">
      <inkml:brushProperty name="width" value="0.05" units="cm"/>
      <inkml:brushProperty name="height" value="0.05" units="cm"/>
    </inkml:brush>
  </inkml:definitions>
  <inkml:trace contextRef="#ctx0" brushRef="#br0">0 1 21309,'4'19'633,"0"0"0,1 0 1,1 0-1,1-1 1,9 19-1,-13-32-593,0 1-1,0-1 1,1 1 0,-1-1-1,1 0 1,0 0 0,1-1 0,-1 1-1,1-1 1,0 0 0,0 0-1,0-1 1,1 1 0,-1-1-1,1 0 1,0-1 0,0 1-1,0-1 1,7 1 0,-10-2-67,-1-1-1,1 0 1,0 1 0,0-1 0,0 0-1,0-1 1,0 1 0,-1 0 0,1-1-1,0 0 1,0 0 0,-1 1 0,1-2-1,-1 1 1,1 0 0,-1 0 0,1-1-1,-1 1 1,1-1 0,-1 0 0,0 0-1,0 0 1,0 0 0,0 0-1,-1 0 1,1-1 0,2-3 0,2-5-72,-1-1 1,0 0 0,0 0 0,4-22-1,-5 20 56,1-10 32,4-30 0,-9 47 99,-3 10-55,-3 10 7,3 0-239,1-1-1,1 1 1,0-1-1,0 1 1,1-1 0,1 1-1,0 0 1,1-1 0,1 0-1,-1 1 1,9 20-1,7-3-242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52.751"/>
    </inkml:context>
    <inkml:brush xml:id="br0">
      <inkml:brushProperty name="width" value="0.05" units="cm"/>
      <inkml:brushProperty name="height" value="0.05" units="cm"/>
    </inkml:brush>
  </inkml:definitions>
  <inkml:trace contextRef="#ctx0" brushRef="#br0">1749 1 10314,'-117'24'133,"1"6"-1,-184 74 1,158-41-278,-189 115 1,251-128 115,3 4 0,3 4 0,-111 108 1,136-114 12,-58 81 0,81-95 6,1 0-1,2 2 0,-24 58 1,37-72-10,1 0 0,1 0 0,1 1 0,2 0 0,0 0 0,0 45 0,5-50-13,1 0 1,1 0-1,1 0 1,1-1-1,1 1 1,1-1-1,1 0 1,1-1-1,12 25 1,-1-12-31,1 0-1,2-1 1,2-1 0,0-1 0,2-1 0,1-1 0,2-1 0,50 36 0,-8-15-47,2-2 0,143 64 0,-106-65 101,2-4 1,1-6-1,2-4 0,1-5 1,198 17-1,-107-30 14,1-10 0,290-32 0,-181-13-394,459-121 0,-495 88 271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53.220"/>
    </inkml:context>
    <inkml:brush xml:id="br0">
      <inkml:brushProperty name="width" value="0.05" units="cm"/>
      <inkml:brushProperty name="height" value="0.05" units="cm"/>
    </inkml:brush>
  </inkml:definitions>
  <inkml:trace contextRef="#ctx0" brushRef="#br0">2427 848 9322,'66'-78'1280,"-43"1"-592,-34-5-247,-48 1 1063,-17-1-648,-39 2-248,-21-1-168,-39 7-256,-20 4-72,-38 12-200,-17 11-120,-29 23-1192,-26 11 1240,-35 20-176,-1 17-112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15.073"/>
    </inkml:context>
    <inkml:brush xml:id="br0">
      <inkml:brushProperty name="width" value="0.05" units="cm"/>
      <inkml:brushProperty name="height" value="0.05" units="cm"/>
    </inkml:brush>
  </inkml:definitions>
  <inkml:trace contextRef="#ctx0" brushRef="#br0">320 209 11923,'-56'-29'696,"3"-5"-768,7 4-256,5 2-473,-1 0 673,-1-1-120,4-1-104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15.698"/>
    </inkml:context>
    <inkml:brush xml:id="br0">
      <inkml:brushProperty name="width" value="0.05" units="cm"/>
      <inkml:brushProperty name="height" value="0.05" units="cm"/>
    </inkml:brush>
  </inkml:definitions>
  <inkml:trace contextRef="#ctx0" brushRef="#br0">3593 161 10194,'-255'-55'889,"-513"-44"-1,617 92-756,0 7 0,0 7 0,1 6 0,-274 61 0,324-46-137,2 4-1,1 4 1,2 5 0,2 4 0,2 3 0,-147 107 0,184-114-11,2 2 1,-71 78-1,-70 120-68,152-180 41,2 1 1,4 2-1,2 2 1,3 1-1,3 1 0,3 1 1,-17 81-1,27-87-1,4 1 0,2 0 0,3 1 0,3-1 0,3 1 0,3 0 0,2-1 0,20 86 0,-15-108 21,2 0 0,2-1 0,2 0 0,1-2 0,43 70 0,-30-65 6,1-2 0,2 0-1,2-3 1,54 48 0,-27-36 9,1-4 1,3-2-1,1-3 0,2-3 1,2-3-1,120 41 0,-80-41 13,3-5 1,0-5-1,195 18 0,-117-31 21,285-19-1,-264-12 12,-1-10 0,256-66-1,-200 20 102,324-136 0,-413 132 69,-3-8 0,-4-8 0,236-169 0,-341 212-21,-2-2 0,-2-4 0,82-93 0,-113 110-3,-1-1 0,-3-1 0,-1-2 0,-2 0-1,-3-2 1,-1-1 0,16-50 0,-23 43-20,-2 0 1,-2-2-1,-3 1 0,-2-1 1,-3 0-1,-2 0 0,-3 0 1,-2 0-1,-2 0 1,-3 1-1,-3 0 0,-1 0 1,-35-86-1,33 104-210,-2 1 1,-1 0-1,-2 1 1,-2 1-1,0 1 1,-3 1-1,0 2 0,-2 0 1,-2 1-1,0 2 1,-2 1-1,0 2 0,-54-32 1,35 30-256,-1 2 0,-85-28 0,53 27-376,-125-23 0,-145 12 19,-54 36 20,-55 47-175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2:07.374"/>
    </inkml:context>
    <inkml:brush xml:id="br0">
      <inkml:brushProperty name="width" value="0.05" units="cm"/>
      <inkml:brushProperty name="height" value="0.05" units="cm"/>
    </inkml:brush>
  </inkml:definitions>
  <inkml:trace contextRef="#ctx0" brushRef="#br0">0 107 12171,'30'7'141,"-1"-2"1,1-1-1,-1-1 1,1-1 0,48-5-1,-40 2-81,455-26 19,-152 4-51,167-4 65,509-20 1,-2 74-66,-334 64-24,-6 36 37,-72-13 163,-497-95-93,522 81 693,-442-79-634,260-4 0,-337-22-326,132-25 1,103-37-1457,-177 32 480,-107 24 659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4.666"/>
    </inkml:context>
    <inkml:brush xml:id="br0">
      <inkml:brushProperty name="width" value="0.05" units="cm"/>
      <inkml:brushProperty name="height" value="0.05" units="cm"/>
    </inkml:brush>
  </inkml:definitions>
  <inkml:trace contextRef="#ctx0" brushRef="#br0">1 46 16043,'0'0'31,"3"-36"2488,-1 27-1242,0 25-52,0 23-1061,1 0 0,12 49 0,-15-87-160,0 0-1,0 0 1,0 0-1,0 0 1,0-1-1,1 1 1,-1 0-1,0 0 1,1 0-1,-1 0 1,0-1-1,1 1 1,-1 0-1,1 0 1,-1-1-1,1 1 1,0 0-1,-1-1 1,1 1-1,0 0 1,-1-1-1,1 1 1,0-1-1,0 0 1,0 1-1,-1-1 1,2 1 0,0-1 6,-1 0 1,0-1 0,1 1 0,-1-1 0,0 1 0,0-1-1,0 1 1,1-1 0,-1 1 0,0-1 0,0 0 0,0 0 0,0 0-1,0 1 1,0-1 0,1-2 0,6-6 118,-1-1 1,13-21-1,-18 27-104,25-45 397,-14 25 92,25-37 0,-38 61-508,0 0 0,0 0 0,0 1-1,0-1 1,0 0 0,0 0 0,0 0 0,0 0-1,0 1 1,0-1 0,0 0 0,0 0 0,0 0 0,0 0-1,0 0 1,0 0 0,1 1 0,-1-1 0,0 0-1,0 0 1,0 0 0,0 0 0,0 0 0,0 0 0,0 0-1,1 0 1,-1 1 0,0-1 0,0 0 0,0 0 0,0 0-1,0 0 1,1 0 0,-1 0 0,0 0 0,0 0-1,0 0 1,0 0 0,1 0 0,-1 0 0,0 0 0,0 0-1,0 0 1,0 0 0,0 0 0,1 0 0,-1 0-1,0 0 1,0-1 0,0 1 0,0 0 0,0 0 0,1 0-1,-1 0 1,0 0 0,0 0 0,0 0 0,0 0-1,0-1 1,0 1 0,0 0 0,0 0 0,1 0 0,-1 0-1,0-1 1,1 12 56,0 0 0,-1 0 0,-2 21 0,1-19-116,0 1 1,3 23 0,-2-34 40,0-1 1,1 1-1,-1 0 0,1-1 0,0 1 1,-1-1-1,1 1 0,1-1 0,-1 1 1,0-1-1,0 0 0,1 1 0,0-1 1,2 2-1,-4-3 11,1-1 0,0 1 0,-1-1-1,1 0 1,0 1 0,-1-1 0,1 0 0,0 1 0,0-1 0,-1 0 0,1 0 0,0 0-1,0 0 1,0 0 0,-1 0 0,1 0 0,0 0 0,0 0 0,1 0 0,0-1 7,0 0 0,0 0 1,0 0-1,0 0 0,0 0 1,-1 0-1,1 0 0,0-1 1,-1 1-1,3-3 0,4-7 109,1 0-1,-2 0 1,0-1-1,0 0 0,-1-1 1,-1 0-1,0 0 0,-1 0 1,6-27-1,-10 30-621,-2 8 177,-5 15-57,4-3 40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2:48.584"/>
    </inkml:context>
    <inkml:brush xml:id="br0">
      <inkml:brushProperty name="width" value="0.05" units="cm"/>
      <inkml:brushProperty name="height" value="0.05" units="cm"/>
    </inkml:brush>
  </inkml:definitions>
  <inkml:trace contextRef="#ctx0" brushRef="#br0">1654 520 11586,'-74'12'344,"-216"41"-418,218-36-207,-137 52-1,154-46 258,2 2 0,-98 64 0,126-72 11,1 2 1,0 1-1,2 1 1,0 0-1,1 2 1,1 1-1,-24 37 1,38-52 2,1 1 1,0-1-1,0 1 1,1-1-1,0 1 0,1 1 1,0-1-1,0 0 1,1 1-1,1-1 0,0 1 1,0 0-1,1-1 0,0 1 1,1 0-1,0-1 1,1 1-1,0-1 0,1 1 1,0-1-1,1 0 1,0 0-1,5 10 0,8 7-53,2 0 0,0-2 0,2 0 0,1-1 1,33 30-1,134 94-50,-100-88 117,2-4 0,3-4 0,2-4 0,105 36 0,417 112-1442,591 77-2844,-391-149 4238,506 14 2577,7-106-1230,370-158-985,-1393 88 173,378-95-1,-546 94-425,-2-6 0,195-92 0,-189 59-210,-128 68 162,1-2 0,-2 0-1,1-1 1,-2-1 0,0 0-1,15-18 1,-26 26 28,1 1-1,-1 0 1,1-1 0,-2 0-1,1 0 1,-1 0-1,1 0 1,-2 0 0,1 0-1,-1 0 1,0-1-1,0 1 1,0-1 0,-2-12-1,0 9 60,-1 0-1,0-1 1,-1 1 0,0 0-1,-1 0 1,0 1 0,0-1-1,-9-13 1,-13-16 185,-1 1 1,-2 1-1,-2 1 0,-1 1 1,-53-43-1,-199-133 107,158 130-396,-3 6 0,-3 5 0,-168-62-1,103 61-85,-349-78 0,-571-64 59,895 173 26,-665-111-206,-6 34-56,-1002-23-214,985 100 835,0 43 98,443 36-421,339-20-398,-200 57 0,-89 78-4,224-66 134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4:42.712"/>
    </inkml:context>
    <inkml:brush xml:id="br0">
      <inkml:brushProperty name="width" value="0.05" units="cm"/>
      <inkml:brushProperty name="height" value="0.05" units="cm"/>
    </inkml:brush>
  </inkml:definitions>
  <inkml:trace contextRef="#ctx0" brushRef="#br0">4216 281 12411,'-435'-114'1574,"72"16"-823,274 79-622,0 4 0,-105-5 0,96 18-172,-1 5 1,-117 18-1,83 1-185,-138 43 1,-508 220-578,408-121 705,13 30 85,19 36 65,293-193-17,2 2 0,1 2 0,2 1 0,-67 91 0,94-112-20,1 1 1,0 0-1,2 0 0,1 1 1,0 1-1,-9 37 1,16-47-13,0 0 1,1 0-1,1 0 1,0 0 0,1 0-1,1 0 1,0 0-1,1 0 1,0 0 0,1 0-1,1 0 1,0-1-1,8 17 1,-2-10-14,1-2 0,1 1 0,1-1 0,0-1 0,1 0 1,1-1-1,1-1 0,0 0 0,1-1 0,37 23 0,-9-10-41,2-2 0,1-2 0,70 23 0,342 81-280,12-38 86,1006 96 154,-9-102 594,0-155-278,-259-105-274,-7-43-134,-653 117 92,32-15 22,-405 75 181,211-82-1,-332 103 88,97-54 1,-136 66-112,0-1 1,-1 0-1,0-1 1,-1-1-1,-1-1 1,0 0-1,0-1 1,-2 0-1,13-19 1,-21 25-32,1 1 0,-1-1 0,-1-1 0,0 1 0,0 0 0,-1-1 0,0 0 0,0 1 1,-1-1-1,-1 0 0,0 0 0,0 0 0,-1 0 0,0 1 0,0-1 0,-1 0 0,-1 1 0,0-1 0,0 1 0,-5-10 1,-3-5 21,-1 1 0,-1 1 0,-2 0 1,0 1-1,-1 0 0,-25-25 1,0 6-44,-2 2 0,-1 2 1,-95-58-1,42 39-71,-109-44-1,71 44-43,-216-55 0,-147-2-33,-530-56 46,-7 51 52,-480 29-337,1110 92 40,-703 98-1,620-12 124,477-88 185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25.999"/>
    </inkml:context>
    <inkml:brush xml:id="br0">
      <inkml:brushProperty name="width" value="0.05" units="cm"/>
      <inkml:brushProperty name="height" value="0.05" units="cm"/>
    </inkml:brush>
  </inkml:definitions>
  <inkml:trace contextRef="#ctx0" brushRef="#br0">2588 234 10442,'-115'-51'811,"-151"-62"649,219 97-1226,0 2 1,-2 1-1,-88-10 1,72 20-195,0 2 1,0 3-1,1 3 0,-1 3 1,2 3-1,-76 22 0,30 0-65,1 6 1,-167 85-1,114-39-16,-194 138 1,308-190 15,2 3 0,2 2 0,-56 61 0,80-78 14,2 1 0,0 1 0,1 1 0,2 0 1,0 1-1,2 0 0,0 1 0,2 0 0,-7 28 1,13-39-3,2 0 1,0 0 0,0 0-1,2 0 1,0 0 0,0 1 0,2-1-1,-1 0 1,2 0 0,0-1 0,1 1-1,1-1 1,7 18 0,-2-12-21,1 0 0,1-2 0,0 1 1,1-1-1,1-1 0,1 0 0,0-1 1,27 21-1,-1-6-32,1-2 0,1-2 1,1-2-1,1-1 0,2-3 1,51 17-1,9-4-74,189 33 0,377 15-151,3-48 3,-556-29 221,2367 53-559,-78-181 678,-1611 27 102,-8-55 147,-517 74-97,-202 53-33,121-61 0,-172 74-118,0-1 0,0 0 0,-2-2 1,1 0-1,-2-1 0,0-1 0,21-25 1,-30 32-36,-2-1 1,1 1 0,-1-1 0,-1 0-1,0-1 1,0 1 0,-1-1-1,0 0 1,-1 0 0,0 0 0,-1-1-1,0 1 1,-1-1 0,0 1 0,-1-1-1,-2-21 1,-2 16-18,0 0 0,-1 1-1,0-1 1,-1 1 0,-1 0-1,-1 0 1,0 1 0,-1 0-1,-1 1 1,0 0 0,-16-17 0,-4-1 0,-2 2 1,0 1 0,-53-36 0,4 13 66,-1 3 0,-3 4-1,-121-46 1,-285-69 331,245 97-166,-327-41-1,373 83-270,0 8-1,-236 16 1,95 28-6,-23 26-17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32.532"/>
    </inkml:context>
    <inkml:brush xml:id="br0">
      <inkml:brushProperty name="width" value="0.05" units="cm"/>
      <inkml:brushProperty name="height" value="0.05" units="cm"/>
    </inkml:brush>
  </inkml:definitions>
  <inkml:trace contextRef="#ctx0" brushRef="#br0">3167 47 12211,'-266'-22'1046,"-35"-1"-731,239 21-380,1 3-1,-1 2 0,1 3 1,-64 15-1,-349 116-883,-41 9 1022,356-112 190,-408 100 804,504-116-919,-111 49 0,151-56-129,0 0 0,1 2-1,0 1 1,1 0 0,1 2 0,1 0 0,-32 34-1,42-39-33,1 0-1,0 1 0,1 0 1,0 0-1,1 0 1,0 1-1,1 0 0,1 0 1,0 0-1,0 0 1,2 1-1,-1 0 0,2-1 1,0 1-1,1 22 0,2-18-30,0 0-1,1 0 0,2 0 0,-1-1 0,2 1 0,0-1 0,1-1 1,1 1-1,1-1 0,0 0 0,16 20 0,2-3-16,1-1-1,2-1 0,1-1 1,1-2-1,1-1 0,42 25 1,-19-18 5,2-2 0,2-3 1,79 27-1,8-9-8,2-6 0,244 34 0,315-11-367,495-39-897,3-52 268,-431 7 826,934-1 446,-294 6 12,-641 6-213,672-17 68,-1010 4-11,-11-32 51,-378 45-20,53-18-1,-84 22 2,0-2 1,0 1-1,-1-2 0,0 0 0,0-1 0,20-16 0,-30 20-35,1 0-1,-1 0 0,0 0 1,-1-1-1,1 0 0,-1 0 1,0 0-1,-1-1 1,1 1-1,-1-1 0,0 0 1,-1 0-1,0 0 0,0 0 1,-1 0-1,1 0 0,-1-1 1,-1 1-1,0 0 0,0-1 1,0 1-1,-1 0 0,0-1 1,0 1-1,-4-9 0,-1-3 43,-1-1 0,-1 1 0,0 1 0,-2 0-1,0 0 1,-1 1 0,-25-30 0,5 12-56,-2 2 1,-1 0 0,-2 3 0,-76-51-1,-175-74 27,155 98-56,-3 6 0,-1 6 0,-3 6 0,-148-23 0,-578-39-56,-378 36-5,-2 41 254,-439-16 55,1589 36-275,-854-30-81,-1 42-345,339 33 279,306-15 69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3:01.830"/>
    </inkml:context>
    <inkml:brush xml:id="br0">
      <inkml:brushProperty name="width" value="0.05" units="cm"/>
      <inkml:brushProperty name="height" value="0.05" units="cm"/>
    </inkml:brush>
  </inkml:definitions>
  <inkml:trace contextRef="#ctx0" brushRef="#br0">0 631 10674,'122'13'419,"0"-6"0,137-9 0,245-41-149,-291 21-208,1150-79-354,-763 76 296,818-43 452,-492-24-267,-8-46 63,-191 34 284,-508 83-352,293 10 0,-462 13-390,14 1 16,1-2 0,100-12 0,-86-7 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3:03.119"/>
    </inkml:context>
    <inkml:brush xml:id="br0">
      <inkml:brushProperty name="width" value="0.05" units="cm"/>
      <inkml:brushProperty name="height" value="0.05" units="cm"/>
    </inkml:brush>
  </inkml:definitions>
  <inkml:trace contextRef="#ctx0" brushRef="#br0">1 323 10266,'740'-78'1470,"-310"25"-1157,872-3 302,540 14-556,-480 4-67,107-3 341,-1374 37-290,270-6 231,-10 28-20,-254-2-206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4:34.766"/>
    </inkml:context>
    <inkml:brush xml:id="br0">
      <inkml:brushProperty name="width" value="0.05" units="cm"/>
      <inkml:brushProperty name="height" value="0.05" units="cm"/>
    </inkml:brush>
  </inkml:definitions>
  <inkml:trace contextRef="#ctx0" brushRef="#br0">2339 419 9754,'-93'-34'568,"-7"-2"-528,-6 0-8,-6 8 0,0 0 0,2 3-8,-3-1 16,-12 3-40,-3-1-32,-2 1-96,-1 1-32,-5-1-240,-7 3-24,-8 2-432,-2 0-320,-9 4 847,-3 1-183,-4 6-72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4:35.532"/>
    </inkml:context>
    <inkml:brush xml:id="br0">
      <inkml:brushProperty name="width" value="0.05" units="cm"/>
      <inkml:brushProperty name="height" value="0.05" units="cm"/>
    </inkml:brush>
  </inkml:definitions>
  <inkml:trace contextRef="#ctx0" brushRef="#br0">2752 1 6921,'-406'14'1604,"-659"37"2892,1055-50-4473,-430 48 526,380-38-534,1 2 1,0 3 0,0 3 0,2 2 0,-64 33 0,87-34-28,1 1 0,1 1 0,1 2 0,1 1 0,1 2 0,1 1 0,1 1 0,2 1 0,1 1 0,2 1 0,-32 59 0,46-74 2,0 0 1,2 1-1,0-1 0,1 1 1,0 0-1,2 1 0,0-1 0,1 1 1,1-1-1,1 1 0,3 31 0,2-22-1,1-1 0,1 0 0,1 0 0,1 0 0,1-1 0,2-1 0,17 29 0,-10-23-6,2 0-1,0-1 1,3-1 0,40 39 0,-25-32-36,2-3 1,72 48-1,-18-27-57,2-4-1,155 57 1,-70-43-59,369 79 1,-300-100-224,258 9 1,531-30-1557,3-55 1218,-96-18 1403,103-4 166,-1030 54-826,779-39 451,-2-36-377,-412 20-313,540-151-1,-842 184 524,-1-3 1,114-55-1,-184 75-184,0-1 0,0 0 0,-1 0 0,0-1 0,-1-1 0,0 0 0,15-17 0,-20 20-31,-1-1 1,0 1-1,0-1 1,0 0 0,-1 0-1,0 0 1,0-1-1,-1 1 1,0-1-1,-1 1 1,1-1-1,-1 0 1,-1 0-1,0-10 1,-1 2 12,-1 0 0,-1 1 1,0-1-1,-1 1 0,-1-1 0,0 1 0,-1 0 1,-1 1-1,0 0 0,-1 0 0,-14-19 0,0 5-36,-1 1-1,0 0 1,-2 2-1,-32-24 1,5 9-224,-3 3 0,-1 2 0,-1 2 0,-110-44 0,-261-65-514,183 74 344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39.670"/>
    </inkml:context>
    <inkml:brush xml:id="br0">
      <inkml:brushProperty name="width" value="0.05" units="cm"/>
      <inkml:brushProperty name="height" value="0.05" units="cm"/>
    </inkml:brush>
  </inkml:definitions>
  <inkml:trace contextRef="#ctx0" brushRef="#br0">2879 11 2793,'-36'-5'283,"0"1"1,-1 2-1,1 2 0,-1 2 1,1 0-1,0 3 1,-1 1-1,-50 16 1,19 1 341,1 4 0,1 2 1,1 4-1,2 2 0,1 3 0,-87 70 1,60-33-485,3 4 0,4 3 0,-95 123 0,31-4-1195,-199 358 1,-124 459 1211,350-704 484,14 4-1,14 4 0,15 5 0,-56 521 0,88 292-142,56-859-459,13-1 0,64 293 0,-1-191-184,17-4-1,195 466 1,-72-322 107,36-21 69,-151-321-19,8-6 0,7-5 1,199 203-1,-228-276-1,3-5 0,4-4 0,4-5 0,3-5 1,4-4-1,2-6 0,4-5 0,135 47 0,-78-46 17,2-9-1,293 49 1,555 15 28,-270-39-77,-76 25 44,111 13-96,-594-95-51,1-10 0,266-17-1,-292-11 5,-1-9-1,-1-7 0,-1-7 0,203-76 0,-178 40 119,-4-9 0,-3-8 0,216-142 1,-246 126 99,-5-6 0,-4-8 0,-7-5 1,230-261-1,-252 240 50,-7-5 0,-6-4 0,-7-6 0,128-276 0,-94 113 114,105-387-1,21-362-55,-196 711-193,22-421-1,-75 476 103,-45-541 0,2 616 44,-78-303-1,-128-209 30,158 554-314,-8 4-1,-208-334 0,202 387-103,-6 4 1,-6 4-1,-5 5 1,-148-129-1,53 75-24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40.122"/>
    </inkml:context>
    <inkml:brush xml:id="br0">
      <inkml:brushProperty name="width" value="0.05" units="cm"/>
      <inkml:brushProperty name="height" value="0.05" units="cm"/>
    </inkml:brush>
  </inkml:definitions>
  <inkml:trace contextRef="#ctx0" brushRef="#br0">3956 376 10338,'-307'-72'832,"-11"12"-592,-10 6-112,-2 12 249,-7 5-25,5 7-128,-6 3-112,12 4-80,-1 4-136,1 9 88,-11 9-8,-13 8-24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5.077"/>
    </inkml:context>
    <inkml:brush xml:id="br0">
      <inkml:brushProperty name="width" value="0.05" units="cm"/>
      <inkml:brushProperty name="height" value="0.05" units="cm"/>
    </inkml:brush>
  </inkml:definitions>
  <inkml:trace contextRef="#ctx0" brushRef="#br0">23 63 17316,'-6'19'15,"2"-1"-1,0 1 1,0 0 0,2 1 0,1-1 0,0 0-1,1 1 1,1-1 0,4 23 0,-5-41-81,1 0 1,-1 0 0,0 1-1,0-1 1,1 0-1,-1 0 1,0 0 0,1 0-1,-1 0 1,1 0-1,0 0 1,-1 0 0,1 0-1,1 2 1,-2-3 6,1 0 0,-1 0 1,0 0-1,1 0 0,-1 0 1,1 1-1,-1-1 0,0 0 1,1 0-1,-1 0 0,0 0 1,1 0-1,-1 0 0,1 0 1,-1-1-1,0 1 0,1 0 0,-1 0 1,0 0-1,1 0 0,-1 0 1,0-1-1,1 1 0,-1 0 1,0 0-1,1 0 0,-1-1 1,0 1-1,1-1 0,2-2-341,0 0 0,-1-1 0,1 0 0,-1 0 0,0 1-1,3-8 1,45-132-2863,-11 27 6926,-45 155 344,3-14-3501,-16 123 493,17-125-1187,1 1 0,2 0 0,0-1 0,6 31 0,-2-41-469,-4-10-52,-2-6-271,-4-4 540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52.592"/>
    </inkml:context>
    <inkml:brush xml:id="br0">
      <inkml:brushProperty name="width" value="0.05" units="cm"/>
      <inkml:brushProperty name="height" value="0.05" units="cm"/>
    </inkml:brush>
  </inkml:definitions>
  <inkml:trace contextRef="#ctx0" brushRef="#br0">1 227 12019,'2'1'79,"1"-1"-1,-1 1 1,1-1 0,-1 1 0,1-1 0,-1 0 0,1 0 0,-1 0 0,1 0 0,3-1 0,7 0 53,-4 3-55,1-1 0,0 1 1,-1 1-1,12 4 0,22 5 70,16-1-131,2-3-1,-1-3 0,1-3 1,71-5-1,241-46-101,214-15 460,6 47-83,-211 10-259,922-19-67,0 67 276,-316 8 67,-2-61-332,493-120-475,-1406 122 250,276-30-315,-225 29 317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6:31.950"/>
    </inkml:context>
    <inkml:brush xml:id="br0">
      <inkml:brushProperty name="width" value="0.05" units="cm"/>
      <inkml:brushProperty name="height" value="0.05" units="cm"/>
    </inkml:brush>
  </inkml:definitions>
  <inkml:trace contextRef="#ctx0" brushRef="#br0">1 210 11739,'-1'5'626,"9"-2"-499,13-1-289,-18-2 216,609 4-1348,127-40-93,-143 3 1333,1228-31 68,216 1 468,-912 53 14,-125 2-273,-218-1-116,-3 26-82,-716-14 62,19-1-474,-1 4-1,113 24 1,-143-15 188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6:35.553"/>
    </inkml:context>
    <inkml:brush xml:id="br0">
      <inkml:brushProperty name="width" value="0.05" units="cm"/>
      <inkml:brushProperty name="height" value="0.05" units="cm"/>
    </inkml:brush>
  </inkml:definitions>
  <inkml:trace contextRef="#ctx0" brushRef="#br0">0 78 11034,'85'-25'1191,"92"-15"-1,-140 35-1062,1 1 0,0 1-1,-1 3 1,1 1 0,43 6 0,126 30-1,189 20-64,135-47-46,-53-2 21,-4 19 97,230 8-61,-258-24-133,645 28 14,-968-31 60,1147 48 96,130-101-94,-200 1-85,-493 43-50,430-9-857,-1105 10 933,-26 0-11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31.130"/>
    </inkml:context>
    <inkml:brush xml:id="br0">
      <inkml:brushProperty name="width" value="0.05" units="cm"/>
      <inkml:brushProperty name="height" value="0.05" units="cm"/>
    </inkml:brush>
  </inkml:definitions>
  <inkml:trace contextRef="#ctx0" brushRef="#br0">1 1704 13051,'40'-25'180,"1"1"1,1 2 0,1 2 0,0 2-1,49-13 1,234-46-162,-261 63 54,478-81 120,645-31 0,561 64 573,425 76-522,-1034 13-203,5-27-59,-3-51-36,-8-75-13,-689 51 185,-3-19 0,726-256 0,-882 233 1084,408-233 0,-573 282-849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39.557"/>
    </inkml:context>
    <inkml:brush xml:id="br0">
      <inkml:brushProperty name="width" value="0.05" units="cm"/>
      <inkml:brushProperty name="height" value="0.05" units="cm"/>
    </inkml:brush>
  </inkml:definitions>
  <inkml:trace contextRef="#ctx0" brushRef="#br0">98 70 17836,'1'-6'314,"2"-3"155,-1-1 0,2 0 0,-1 1 0,9-17 0,-13 54 1396,1-12-1668,-11 169 512,-2 79-405,13-245-266,1 33 43,0-48-68,-1 0 1,1 0-1,0 0 0,0 0 1,0 0-1,1 0 0,-1-1 1,1 1-1,0 0 0,3 3 1,-4-6-8,0 0-1,0 0 1,0 0 0,0 0 0,0-1 0,0 1 0,1 0 0,-1-1 0,0 1-1,0-1 1,1 1 0,-1-1 0,0 0 0,1 1 0,-1-1 0,1 0-1,-1 0 1,0 0 0,1 0 0,-1 0 0,0 0 0,1 0 0,-1-1-1,1 1 1,-1-1 0,0 1 0,0-1 0,1 1 0,-1-1 0,0 1-1,0-1 1,0 0 0,1 0 0,0-1 0,7-5 26,0 1 0,-1-2 1,9-9-1,-14 15-25,33-40 105,-25 28-69,1 0 0,24-21-1,-35 35-42,-1-1 1,1 0-1,-1 1 0,1-1 0,0 0 0,0 1 0,-1-1 1,1 1-1,0-1 0,0 1 0,0 0 0,-1-1 0,1 1 1,0 0-1,0-1 0,0 1 0,0 0 0,0 0 0,0 0 1,0 0-1,0 0 0,-1 0 0,1 0 0,0 0 0,0 0 1,0 0-1,1 1 0,-1 0-1,0 0 1,-1 0-1,1 1 0,0-1 1,-1 0-1,1 0 1,-1 1-1,1-1 1,-1 0-1,1 1 0,-1-1 1,0 0-1,0 1 1,0-1-1,0 0 0,0 1 1,0-1-1,0 2 1,-1 6 54,-1 0 0,0 0 0,0 0 1,0 0-1,-1-1 0,0 1 0,-1-1 1,0 1-1,-1-1 0,1-1 1,-1 1-1,-1-1 0,1 1 0,-2-2 1,1 1-1,0-1 0,-1 0 1,0 0-1,-1 0 0,-9 5 0,10-7-14,0 0-1,-1 0 0,1 0 0,-1-1 0,0 0 0,0 0 0,0-1 1,0 0-1,0-1 0,-1 1 0,1-2 0,0 1 0,-1-1 1,1 0-1,-1-1 0,1 0 0,0 0 0,0-1 0,0 0 1,0-1-1,0 0 0,-9-4 0,14 6-163,1-1 0,-1 0-1,1 0 1,-1 0 0,1 0 0,-1 0 0,1-1-1,0 1 1,0-1 0,0 1 0,-2-6 0,3 7 83,0-1 1,1 1 0,0 0 0,-1-1 0,1 1-1,0 0 1,-1-1 0,1 1 0,0 0 0,0-1-1,0 1 1,0 0 0,0-1 0,0 1 0,1 0-1,-1-1 1,0 1 0,1 0 0,-1 0 0,1-1-1,-1 1 1,1 0 0,0 0 0,-1 0 0,1 0-1,0-1 1,0 1 0,0 0 0,0 1 0,1-3-1,24-10-636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0.132"/>
    </inkml:context>
    <inkml:brush xml:id="br0">
      <inkml:brushProperty name="width" value="0.05" units="cm"/>
      <inkml:brushProperty name="height" value="0.05" units="cm"/>
    </inkml:brush>
  </inkml:definitions>
  <inkml:trace contextRef="#ctx0" brushRef="#br0">83 218 17652,'6'-3'323,"0"1"-1,-1-1 1,1 0 0,-1 0 0,0-1 0,0 0-1,0 0 1,0 0 0,0 0 0,-1-1 0,0 1 0,0-1-1,0 0 1,-1-1 0,0 1 0,5-10 0,-5 8-242,-1 1-1,0-1 1,0 0 0,0 0 0,-1 0 0,0 0 0,1-12 0,-2 18-66,0-1 0,0 1 1,0-1-1,0 1 0,0-1 0,0 1 1,-1 0-1,1-1 0,0 1 1,-1-1-1,1 1 0,-1 0 0,1-1 1,-1 1-1,0 0 0,0 0 0,1 0 1,-1-1-1,0 1 0,0 0 0,0 0 1,0 0-1,0 0 0,0 1 0,-1-1 1,1 0-1,0 0 0,0 1 1,-1-1-1,1 0 0,0 1 0,-1 0 1,1-1-1,0 1 0,-1 0 0,1-1 1,-1 1-1,1 0 0,0 0 0,-1 0 1,1 0-1,-1 1 0,-1-1 1,-3 2 42,0 0 1,0 0-1,0 0 1,0 1 0,1 0-1,-1 0 1,1 0-1,0 1 1,0 0 0,0 0-1,0 0 1,1 0 0,0 1-1,-6 7 1,2-2 22,1 1 0,0-1 0,1 1-1,0 1 1,1-1 0,-6 17 0,10-24-99,0 0-1,0 0 1,0 0-1,0 0 1,1 0-1,0 0 0,-1 0 1,2 0-1,-1 0 1,1 6-1,0-8-48,-1 0 1,1-1-1,0 1 0,-1-1 0,1 1 0,0-1 0,0 1 0,0-1 0,0 1 1,1-1-1,-1 0 0,0 0 0,0 0 0,1 0 0,-1 0 0,1 0 0,-1 0 1,1 0-1,-1 0 0,1-1 0,-1 1 0,1 0 0,0-1 0,-1 0 0,1 1 1,0-1-1,2 0 0,6 1-509,0-1 1,1-1-1,-1 1 1,1-2 0,-1 0-1,0 0 1,0 0-1,0-1 1,0-1 0,0 0-1,17-10 1,-4 1-746,0-2 0,-1 0 0,29-27-1,-40 33 1386,-1 0 0,0-1 0,0-1-1,0 1 1,-2-1 0,1-1 0,-1 0-1,-1 0 1,8-17 0,-15 28 55,1 0 1,-1 0-1,1 0 1,-1 0-1,0 0 1,1 1-1,-1-1 1,0 0-1,0 0 1,0 0-1,0 0 0,0 0 1,0 0-1,0 0 1,0 0-1,0 0 1,0 0-1,0 0 1,-1-1-1,0 2-7,1 0 1,-1 0-1,1 0 0,-1 0 0,1 0 1,-1 0-1,1 0 0,-1 0 1,1 0-1,-1 0 0,1 0 0,-1 0 1,1 0-1,-1 0 0,1 0 0,-1 1 1,1-1-1,-1 0 0,1 0 1,-1 1-1,1-1 0,-1 0 0,0 1 1,-30 27 2221,25-21-2201,1 0 1,-1 0 0,1 1 0,0 0 0,1 0 0,-1 0 0,2 0 0,-4 11 0,7-19-145,0 1 0,-1 0 0,1 0 0,0 0 0,0 0 1,0 0-1,1 0 0,-1 0 0,0 0 0,0 0 0,0 0 0,1 0 0,-1 0 0,0 0 0,1 0 0,-1 0 0,1-1 0,-1 1 0,1 0 0,0 0 0,-1 0 1,1-1-1,0 1 0,-1 0 0,1-1 0,0 1 0,0-1 0,0 1 0,-1-1 0,1 1 0,0-1 0,0 1 0,0-1 0,0 0 0,0 0 0,1 1 1,5 1-121,1-1 1,-1 0 0,13 1-1,-11-1-10,8 1-102,1-1-49,-1 1 1,1 1 0,-1 0 0,34 12 0,-50-14 295,0-1 0,0 0 1,1 1-1,-1 0 0,0-1 0,0 1 0,0 0 0,0-1 0,0 1 0,0 0 0,0 0 1,0 0-1,0 0 0,0 0 0,0 0 0,-1 0 0,1 0 0,0 0 0,-1 0 0,1 0 0,-1 1 1,1-1-1,-1 2 0,0-2 35,0 1-1,0-1 1,0 1 0,-1-1-1,1 1 1,-1-1 0,1 0 0,-1 1-1,0-1 1,1 1 0,-1-1-1,0 0 1,0 0 0,0 1 0,0-1-1,-1 1 1,-6 5 266,1-1 0,-1 1 0,-1-2 0,-13 8 0,14-8-154,0 0 0,0-1 0,-1 0 0,0 0 0,0-1 0,0-1 0,0 1 0,-1-1-1,1-1 1,-11 1 0,20-2-170,-1 0 0,0 0 0,1 0 0,-1 0 0,0-1 0,1 1 0,-1 0 0,0 0 0,1-1-1,-1 1 1,1 0 0,-1-1 0,0 1 0,1-1 0,-1 1 0,1 0 0,-1-1 0,1 0 0,-1 1 0,1-1-1,0 1 1,-1-1 0,1 1 0,0-1 0,-1 0 0,1 1 0,0-1 0,0 0 0,-1 1 0,1-1-1,0 0 1,0 1 0,0-1 0,0 0 0,0 1 0,0-1 0,0 0 0,1-1 0,6-26-209,9-7-159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0.632"/>
    </inkml:context>
    <inkml:brush xml:id="br0">
      <inkml:brushProperty name="width" value="0.05" units="cm"/>
      <inkml:brushProperty name="height" value="0.05" units="cm"/>
    </inkml:brush>
  </inkml:definitions>
  <inkml:trace contextRef="#ctx0" brushRef="#br0">38 0 17388,'1'8'251,"-1"0"1,0 0-1,-1 0 1,0 0 0,0 0-1,-1 0 1,1 0-1,-4 7 1,-4 19 295,1 18 147,-2 95 0,10-115-609,1 1-1,2-1 1,2 0-1,9 37 1,-13-63-59,0-2 39,0 0 0,0 0 0,0-1 0,1 1 0,-1 0 0,1-1 0,0 1 0,4 5 0,-6-9-51,0 0 1,1 0-1,-1 0 1,0 0 0,0 0-1,1 0 1,-1 0-1,0 0 1,0 0-1,0 0 1,1 0-1,-1 0 1,0 0-1,0 0 1,1 0 0,-1 0-1,0 0 1,0 0-1,0-1 1,1 1-1,-1 0 1,0 0-1,0 0 1,0 0-1,1-1 1,-1 1-1,0 0 1,0 0 0,0 0-1,0-1 1,0 1-1,0 0 1,1 0-1,-1 0 1,0-1-1,0 1 1,0 0-1,0 0 1,0-1 0,0 1-1,0 0 1,0 0-1,0-1 1,0 1-1,0 0 1,0 0-1,0-1 1,2-12 292,-1-16 267,-2 22-529,1 1 1,0-1 0,0 1 0,1-1 0,0 1-1,0-1 1,1 1 0,2-8 0,-2 12-66,0 1-1,0-1 1,1 1 0,-1 0 0,0 0-1,1 0 1,-1 0 0,1 0 0,-1 0-1,1 1 1,-1-1 0,1 1 0,-1 0-1,4 0 1,8-3-51,3-1 42,0-1-1,-1-2 0,1 1 1,-1-2-1,21-13 0,-28 15 93,-1 0-1,1 0 0,-2-1 0,1 0 1,-1-1-1,0 0 0,0 0 0,-1 0 0,0 0 1,7-15-1,-12 21-24,0 0 0,0 0 0,0 0 0,0-1 0,-1 1 0,1 0 1,-1-1-1,1 1 0,-1 0 0,0-1 0,0 1 0,0 0 0,0-1 0,0 1 0,0-1 0,-1 1 0,1 0 1,-1 0-1,0-1 0,1 1 0,-1 0 0,0 0 0,0 0 0,-1 0 0,1 0 0,-3-4 0,2 5-13,1 0-1,-1 0 1,0 0-1,1 0 1,-1 0-1,0 1 1,0-1-1,0 0 1,1 1-1,-1 0 1,0-1-1,0 1 0,0 0 1,0 0-1,0 0 1,0 0-1,0 0 1,0 0-1,0 1 1,1-1-1,-1 1 1,0-1-1,0 1 1,0 0-1,1 0 1,-1 0-1,0 0 1,1 0-1,-1 0 0,1 0 1,-1 0-1,1 1 1,-2 0-1,-3 5-13,-1-1-1,2 1 0,-1 0 0,1 0 1,0 1-1,0-1 0,1 1 0,0 0 0,0 0 1,1 1-1,0-1 0,1 1 0,0-1 1,-2 12-1,4-16-67,-1 0-1,1 0 1,0 0 0,0 0-1,0 0 1,0-1 0,1 1-1,-1 0 1,1 0 0,0 0-1,0 0 1,1-1 0,-1 1-1,1 0 1,0-1 0,0 0 0,0 1-1,0-1 1,0 0 0,1 0-1,-1 0 1,1 0 0,0-1-1,0 1 1,0-1 0,0 1-1,1-1 1,-1 0 0,1 0 0,-1-1-1,1 1 1,0-1 0,-1 0-1,7 2 1,-1-2-32,0 0-1,-1 0 1,1-1-1,0 1 1,0-2-1,-1 0 1,1 0 0,0 0-1,-1-1 1,11-4-1,-3 1-7,-1-1 0,0-1 0,-1-1 0,24-15-1,14-17-475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1.142"/>
    </inkml:context>
    <inkml:brush xml:id="br0">
      <inkml:brushProperty name="width" value="0.05" units="cm"/>
      <inkml:brushProperty name="height" value="0.05" units="cm"/>
    </inkml:brush>
  </inkml:definitions>
  <inkml:trace contextRef="#ctx0" brushRef="#br0">104 1 12987,'-5'1'307,"0"0"0,-1 0 0,1 1 0,0 0 0,0 0-1,-1 0 1,2 1 0,-1-1 0,0 1 0,0 1 0,1-1 0,0 0 0,0 1 0,0 0 0,0 0 0,0 0 0,1 1 0,0-1 0,0 1 0,0 0 0,0-1 0,1 1 0,0 1-1,-2 5 1,4-10-292,0-1 0,0 1 0,0 0 0,0 0 1,0 0-1,0-1 0,1 1 0,-1 0 0,0 0 0,1-1 0,-1 1 0,0 0 0,1-1 0,-1 1 0,1 0 0,-1-1 0,1 1 0,-1 0 0,1-1 0,0 1 0,-1-1 0,1 1 0,0-1 0,-1 0 0,1 1 0,0-1 0,0 0 0,-1 1 0,1-1 0,0 0 0,0 0 0,0 0 0,-1 1 0,1-1 0,0 0 0,0 0 0,1-1 0,40 1-452,-33 0 305,0-1 3,0 1 1,0 0 0,-1 1-1,1 0 1,16 4 0,-23-4 138,0 0-1,0-1 1,0 1 0,0 0 0,0 0-1,-1 0 1,1 0 0,0 1 0,-1-1 0,1 0-1,0 1 1,-1-1 0,0 1 0,1 0-1,-1-1 1,0 1 0,0 0 0,0 0 0,0 0-1,0 0 1,0 0 0,-1 0 0,1 0 0,-1 0-1,1 0 1,-1 0 0,0 0 0,1 0-1,-1 0 1,-1 3 0,1 2 110,-1 0-1,-1-1 1,0 1 0,1 0-1,-2 0 1,1-1-1,-1 0 1,0 1 0,-1-1-1,1 0 1,-6 6 0,1-1 85,-2 1 0,1-2 0,-2 1 1,-14 11-1,24-21-183,0 0 0,-1 1 0,1-1 0,-1 0 0,1-1 0,-1 1 0,1 0 0,-1 0 0,0-1 0,1 1 0,-1-1 0,0 1 0,0-1 0,0 0 0,-1 1 0,1-2-1,0 0 0,0 1-1,0-1 1,0 0 0,1 0 0,-1 0 0,0 0-1,0 0 1,1-1 0,-1 1 0,-2-3 0,4 3-19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2.276"/>
    </inkml:context>
    <inkml:brush xml:id="br0">
      <inkml:brushProperty name="width" value="0.05" units="cm"/>
      <inkml:brushProperty name="height" value="0.05" units="cm"/>
    </inkml:brush>
  </inkml:definitions>
  <inkml:trace contextRef="#ctx0" brushRef="#br0">199 147 19516,'-2'28'796,"-2"22"-382,2 0 1,5 61-1,29 70-72,-2-14-513,-29-165 157,-1 0 1,0 0-1,0-1 1,1 1-1,-2 0 1,1 0-1,0 0 1,0 0-1,0 0 1,-1 0-1,0 2 1,1-4 7,0 0 1,-1 0-1,1 0 1,0 1-1,0-1 0,-1 0 1,1 0-1,0 0 1,0 0-1,-1 0 0,1 1 1,0-1-1,0 0 1,-1 0-1,1 0 0,0 0 1,-1 0-1,1 0 1,0 0-1,0 0 1,-1 0-1,1 0 0,0 0 1,-1 0-1,1 0 1,0 0-1,0-1 0,-1 1 1,1 0-1,0 0 1,0 0-1,-1 0 1,1 0-1,0 0 0,0-1 1,-1 1-1,1 0 1,0 0-1,0-1 0,-6-4-58,1 0 0,1 0 0,-1-1-1,-5-9 1,-26-38 28,3-2 0,2-1-1,3-1 1,2-1 0,-24-84 0,47 132 127,1 0-1,0 0 1,1 0 0,0 0-1,0 0 1,1-1 0,0 1 0,1 0-1,0 0 1,1 0 0,0 0-1,4-11 1,-2 12 23,0 1 1,0 0-1,0 0 0,1 0 1,0 1-1,1 0 0,0 0 0,0 0 1,0 0-1,1 1 0,0 0 0,0 1 1,15-10-1,-7 7-2,0 1 0,0 0 1,1 2-1,0-1 0,0 2 0,1 0 1,-1 1-1,1 0 0,20 0 0,-25 3-77,0 0 0,1 0-1,-1 1 1,0 1 0,0 0 0,0 0-1,-1 2 1,1-1 0,-1 1-1,1 1 1,-1 0 0,-1 1 0,16 9-1,-21-11-19,-1-1-1,1 1 1,-1 0 0,1 0-1,-1 1 1,-1-1-1,1 1 1,-1 0-1,0 0 1,0 0-1,0 0 1,0 0 0,-1 1-1,0-1 1,0 1-1,-1 0 1,1-1-1,-1 1 1,-1 0-1,1 0 1,-1 0-1,0 0 1,0 0 0,-1 0-1,1 0 1,-1-1-1,-1 1 1,1 0-1,-1-1 1,0 1-1,0-1 1,-5 9-1,-3 3 128,0 0 0,-1-1-1,-1-1 1,-15 17-1,-58 50 775,74-72-784,7-6-90,1-1 0,0 0 0,-1 0 0,2 1 0,-1 0 0,-4 7 1,6-10-56,1-1 0,0 1 0,0-1 0,0 1 0,-1-1 0,1 1 0,0 0 0,0-1 0,0 1 0,0-1 0,0 1 0,0-1 0,0 1 0,0 0 1,0-1-1,0 1 0,1-1 0,-1 1 0,0-1 0,0 1 0,0-1 0,1 1 0,0 0 0,0 0-41,0 0-1,0-1 1,0 1 0,0 0-1,0-1 1,0 1-1,0 0 1,0-1 0,1 0-1,-1 1 1,0-1 0,0 0-1,1 1 1,-1-1-1,2 0 1,22 0-1235,0 0 0,1-2 0,-1 0 1,31-8-1,-33 6 937,36-7-1179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3.114"/>
    </inkml:context>
    <inkml:brush xml:id="br0">
      <inkml:brushProperty name="width" value="0.05" units="cm"/>
      <inkml:brushProperty name="height" value="0.05" units="cm"/>
    </inkml:brush>
  </inkml:definitions>
  <inkml:trace contextRef="#ctx0" brushRef="#br0">136 497 18068,'-7'0'341,"1"-1"1,-1 2 0,1-1-1,-1 1 1,1 0 0,-1 0-1,1 1 1,0 0 0,-11 4-1,13-4-180,-1 0 0,1 0 0,1 0 0,-1 0 0,0 1 1,0 0-1,1-1 0,0 1 0,-1 0 0,1 1 0,0-1 0,1 1 0,-1-1 0,1 1 0,-3 4 0,4-7-139,1 0-1,-1 0 0,1 1 1,-1-1-1,1 0 1,0 0-1,-1 0 0,1 0 1,0 1-1,0-1 1,0 0-1,0 0 0,0 0 1,0 1-1,0-1 1,0 0-1,0 0 0,1 0 1,-1 0-1,1 1 1,-1-1-1,0 0 0,1 0 1,1 2-1,-1-2-11,1 0 0,-1 0 0,0 0 0,1-1 0,-1 1 0,1 0 0,-1-1-1,1 1 1,-1-1 0,1 1 0,0-1 0,-1 0 0,1 0 0,0 0 0,2 0 0,4 0-11,-1-1 1,1 0 0,-1 0 0,1-1 0,-1 0-1,13-5 1,-8 1 43,0-1 0,-1 0 0,0 0-1,10-10 1,-17 14 5,0 0-1,-1 0 1,1-1-1,-1 1 1,0-1-1,0 0 1,0 0-1,-1 0 1,1 0 0,-1-1-1,0 1 1,0-1-1,-1 1 1,2-7-1,-4 2 242,-6 15-180,-4 18-116,10-21-17,0 0-1,1 0 1,-1 1 0,1-1-1,-1 1 1,1-1 0,1 0-1,-1 1 1,0-1 0,1 1 0,-1-1-1,1 0 1,0 1 0,0-1-1,1 0 1,-1 0 0,3 4-1,-3-6 9,1 1-1,0 0 0,-1-1 1,1 1-1,0-1 0,0 1 1,0-1-1,0 0 0,1 0 1,-1 0-1,0 0 0,0 0 1,1 0-1,-1-1 0,0 1 1,1-1-1,-1 0 0,1 0 1,-1 0-1,0 0 0,1 0 1,-1 0-1,1 0 0,-1-1 1,4-1-1,6-1-6,-1-1 0,0 0 1,0 0-1,-1-1 0,0-1 0,0 0 1,0 0-1,0-1 0,-1-1 0,9-8 0,-1 0 70,-1-2 0,-1 1 0,0-2 0,12-21 0,-8 7 66,-1-2 0,-2 0 1,-1 0-1,-2-1 0,-2-1 0,-1-1 0,5-41 1,-13 71-104,-1 0 1,0 0-1,-1-1 0,0 1 1,0 0-1,-2-9 1,2 17-12,0 0 0,0-1-1,0 1 1,0 0 0,0 0 0,-1 0 0,1 0-1,0 0 1,0-1 0,0 1 0,0 0 0,-1 0-1,1 0 1,0 0 0,0 0 0,0 0 0,0 0-1,-1 0 1,1-1 0,0 1 0,0 0 0,0 0-1,-1 0 1,1 0 0,0 0 0,0 0 0,-1 0-1,1 0 1,0 0 0,0 0 0,0 0 0,-1 1-1,1-1 1,0 0 0,0 0 0,0 0 0,0 0-1,-1 0 1,1 0 0,0 0 0,0 0 0,0 1-1,0-1 1,-1 0 0,1 0 0,0 0 0,0 0-1,0 1 1,0-1 0,0 0 0,0 0 0,0 0-1,-1 1 1,1-1 0,0 0 0,0 0 0,0 0-1,0 1 1,0-1 0,0 0 0,0 0 0,0 1-1,-8 15-49,-5 23 22,3 0 0,1 1-1,1 0 1,3 0 0,1 0-1,2 60 1,2-100 29,2 27 14,6 37 1,-7-58-11,0 0 1,1 0 0,-1 0-1,1 0 1,1 0 0,-1-1-1,1 1 1,0-1 0,0 1-1,1-1 1,-1 0 0,7 6-1,-10-11-1,1 1 1,-1-1-1,0 0 0,1 1 0,-1-1 0,0 0 0,1 1 0,-1-1 1,0 0-1,1 1 0,-1-1 0,1 0 0,-1 0 0,1 0 1,-1 1-1,0-1 0,1 0 0,-1 0 0,1 0 0,-1 0 1,1 0-1,-1 0 0,1 0 0,-1 0 0,1 0 0,-1 0 1,1 0-1,-1 0 0,0 0 0,1 0 0,-1-1 0,1 1 1,-1 0-1,1 0 0,0-1 0,0 0 4,-1 0 1,1-1-1,0 1 1,-1 0-1,1 0 1,-1-1-1,1 1 1,-1 0-1,0-1 1,1 1-1,-1-3 1,-1-41 126,0 30-92,0-1-17,-1 1-1,0 0 1,-1 0-1,-8-27 1,13 50-89,-1-3 56,1-1-1,-1 1 1,1 0-1,0-1 1,3 6-1,-2-6 4,0 0 0,0-1 0,0 1-1,1-1 1,-1 0 0,1 0 0,-1 0-1,1 0 1,0-1 0,0 1 0,0-1-1,1 0 1,-1-1 0,0 1 0,1-1-1,8 2 1,-7-2 2,1-1-1,0 0 0,-1 0 1,1 0-1,-1-1 0,1 0 1,-1-1-1,1 1 1,-1-1-1,0 0 0,7-4 1,-5 3 11,0-1 0,-1 0 1,0-1-1,0 0 1,0 0-1,0 0 0,-1-1 1,0 0-1,0 0 0,-1-1 1,1 1-1,-1-1 1,-1 0-1,1-1 0,-1 1 1,-1-1-1,1 0 1,3-15-1,-8 18 41,-4 11-16,-6 16-7,9-16-23,1 0 0,-1 1-1,1-1 1,0 0 0,1 1 0,-1-1-1,1 1 1,1 0 0,-1-1 0,1 1 0,2 8-1,-2-12 2,0 0 0,1 0 0,-1 0 0,0 0-1,1 0 1,0-1 0,0 1 0,0 0-1,0-1 1,0 1 0,0-1 0,1 0 0,-1 0-1,1 0 1,-1 0 0,1 0 0,0-1 0,0 1-1,0-1 1,0 1 0,0-1 0,0 0-1,0-1 1,6 2 0,-2-1-48,1 0 0,-1 0 1,1-1-1,-1 0 0,1-1 0,-1 0 0,1 0 0,-1 0 1,0-1-1,1 0 0,-1 0 0,0-1 0,0 0 0,-1 0 1,7-5-1,-8 5-57,-1 0-1,0 0 1,0 0 0,-1-1 0,1 0 0,-1 1 0,0-1 0,0-1-1,0 1 1,0 0 0,-1-1 0,1 1 0,-1-1 0,0 0 0,-1 1-1,1-1 1,-1 0 0,0 0 0,0 0 0,-1 0 0,1-1 0,-1 1-1,-1-6 1,-5-33-528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5.519"/>
    </inkml:context>
    <inkml:brush xml:id="br0">
      <inkml:brushProperty name="width" value="0.05" units="cm"/>
      <inkml:brushProperty name="height" value="0.05" units="cm"/>
    </inkml:brush>
  </inkml:definitions>
  <inkml:trace contextRef="#ctx0" brushRef="#br0">1 389 14427,'0'-7'1824,"3"-2"-1103,4-2-289,3 1 880,6-3-528,1 1-448,5-2-1064,-2-3 840,-2-3-296,1-3-168</inkml:trace>
  <inkml:trace contextRef="#ctx0" brushRef="#br0" timeOffset="1">250 36 17332,'0'54'1392,"-2"-28"-1103,2 0 1,1 0-1,0 1 0,2-1 0,2-1 0,9 34 0,-10-44-238,-4-11-5,1-1 0,0 0 1,0 1-1,0-1 1,1 0-1,-1 1 0,1-1 1,-1 0-1,1 0 0,3 4 1,-4-7-25,-1 0 1,1 0 0,-1 0 0,1 1 0,-1-1 0,1 0 0,-1 0 0,0 0 0,1 0 0,-1 0 0,1 0 0,-1 0 0,1 0 0,-1 0-1,1-1 1,-1 1 0,1 0 0,-1 0 0,0 0 0,1 0 0,-1-1 0,1 1 0,-1 0 0,0 0 0,1-1 0,-1 1 0,0 0 0,1-1-1,-1 1 1,0 0 0,1-1 0,-1 1 0,0-1 0,0 1 0,1-1 0,10-19 390,-9 16-304,81-177 2146,-51 104-1806,-27 66-418,-1 3-197,-1 0 0,0 0 0,3-13 0,-6 21 159,0-1 1,0 1-1,0-1 0,0 1 1,0-1-1,0 1 1,0-1-1,0 1 1,0-1-1,0 1 1,0-1-1,0 1 1,0 0-1,0-1 0,-1 1 1,1-1-1,0 1 1,0-1-1,0 1 1,-1-1-1,1 1 1,0 0-1,-1-1 1,1 1-1,0 0 0,-1-1 1,1 1-1,0 0 1,-1-1-1,1 1 1,-1 0-1,1 0 1,-1-1-1,1 1 1,-1 0-1,1 0 1,-1 0-1,1 0 0,-1 0 1,1 0-1,0-1 1,-1 1-1,1 0 1,-1 1-1,1-1 1,-1 0-1,1 0 1,-2 0-1,2 0 1,-17-1-229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3.844"/>
    </inkml:context>
    <inkml:brush xml:id="br0">
      <inkml:brushProperty name="width" value="0.05" units="cm"/>
      <inkml:brushProperty name="height" value="0.05" units="cm"/>
    </inkml:brush>
  </inkml:definitions>
  <inkml:trace contextRef="#ctx0" brushRef="#br0">1 1 20780,'4'6'515,"1"1"0,-1 0 0,0 0-1,-1 1 1,0-1 0,0 1 0,3 11-1,8 18-21,-6-20-518,11 25-1513,35 54 0,-52-94 1389,-1 1 1,1-1-1,-1 0 0,1 0 0,0 0 1,0 0-1,0 0 0,0 0 0,0 0 1,0-1-1,0 1 0,1-1 1,-1 1-1,1-1 0,-1 0 0,1 0 1,-1 0-1,5 0 0,-3-1 27,0 0-1,0 0 0,0-1 1,0 1-1,0-1 1,-1 0-1,1-1 1,0 1-1,0-1 0,-1 1 1,7-5-1,-5 3 169,2-1 173,-1 0 0,1 1-1,0 0 1,14-4 0,-19 7-112,0-1 0,0 1 1,0 0-1,0 0 0,0 0 0,1 0 1,-1 0-1,0 0 0,0 1 1,0-1-1,0 1 0,0-1 1,0 1-1,0 0 0,0 0 0,0 0 1,0 0-1,0 0 0,-1 0 1,1 0-1,0 1 0,1 1 1,1 1 183,0 1 1,0-1-1,1-1 1,-1 1-1,1-1 1,9 6-1,-11-8-262,-1-1 0,1 1 0,-1-1-1,1 1 1,-1-1 0,1 0 0,0 0 0,-1 0 0,1-1-1,-1 1 1,1-1 0,0 1 0,-1-1 0,1 0-1,-1 0 1,0 0 0,5-2 0,13-8-216,0-1 1,20-16-1,-23 15-775,0 2 0,36-19 0,-51 29 740,1 1-1,-1-1 1,1 0 0,-1 1 0,1 0 0,0 0-1,-1-1 1,1 2 0,-1-1 0,1 0 0,-1 0-1,1 1 1,0-1 0,-1 1 0,0 0 0,1 0-1,-1 0 1,1 0 0,3 3 0,-3-2 121,0-1 0,0 1 1,0-1-1,0 0 0,1 0 1,-1 0-1,0 0 0,1-1 0,-1 1 1,6-1-1,0-2 204,0 0 0,0-1 1,-1 0-1,1-1 0,-1 0 0,0 0 0,0-1 1,0 0-1,0-1 0,-1 1 0,0-1 1,0-1-1,-1 1 0,8-10 0,-13 50 2038,0-12-1964,2 1 0,1-1 0,1 1 1,0-1-1,17 40 0,-12-37-151,-2 1-1,0 0 1,6 50-1,-12-53 188,-1-1 0,-2 1-1,0-1 1,-2 1 0,0-1-1,-1 0 1,-1 0 0,-2-1-1,0 1 1,-1-1 0,-1-1-1,-14 24 1,22-42-153,0 0 0,0-1-1,0 1 1,0 0 0,-1-1 0,1 1 0,-1-1 0,1 0 0,-1 1 0,1-1-1,-1 0 1,0 0 0,-2 1 0,3-2-20,0 1-1,0-1 1,0 0 0,1 0-1,-1 0 1,0 0 0,0 0-1,0 0 1,0 0 0,1 0 0,-1-1-1,0 1 1,0 0 0,0 0-1,1-1 1,-1 1 0,0 0-1,0-1 1,1 1 0,-1-1-1,0 1 1,0-2 0,-2-1 59,0 0 1,1-1-1,0 1 0,0-1 1,-1 1-1,2-1 1,-1 0-1,0 0 1,1 0-1,-2-7 0,1-1-20,0 0-1,1-1 1,0 1-1,1 0 1,0-1-1,1 1 1,0 0-1,1-1 1,0 1-1,1 0 1,1 0-1,-1 1 1,2-1-1,7-14 0,-1 8-450,0-1 0,1 2 0,1 0 0,0 0 0,2 1 0,0 1 0,25-20 0,37-32-780,-39 29 315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4.518"/>
    </inkml:context>
    <inkml:brush xml:id="br0">
      <inkml:brushProperty name="width" value="0.05" units="cm"/>
      <inkml:brushProperty name="height" value="0.05" units="cm"/>
    </inkml:brush>
  </inkml:definitions>
  <inkml:trace contextRef="#ctx0" brushRef="#br0">175 191 19292,'-8'0'283,"0"0"-1,0 0 0,-1 1 1,1 0-1,0 1 1,0 0-1,0 0 1,0 1-1,1 0 1,-1 0-1,-8 5 0,11-5-178,0 0-1,-1 1 1,1 0-1,1 0 0,-1 0 1,0 0-1,1 1 1,0 0-1,0 0 0,1 0 1,-1 0-1,1 0 1,0 1-1,0 0 0,-2 6 1,5-11-89,0 0 0,-1 0 0,1 0 0,0 0 0,-1 0 0,1 0 0,0-1 0,0 1 0,0 0 0,0 0 0,0 0 0,0 0 1,0 0-1,0 0 0,0 0 0,0 0 0,0 0 0,1 0 0,-1 0 0,0-1 0,1 1 0,-1 0 0,1 0 0,-1 0 0,1 0 0,-1-1 0,1 1 0,-1 0 0,1-1 0,0 1 0,-1 0 0,1-1 0,0 1 1,0-1-1,0 1 0,-1-1 0,3 1 0,-1 0 13,1-1 1,-1 1-1,0-1 0,1 0 1,-1 0-1,1 0 1,-1 0-1,0 0 0,1-1 1,-1 1-1,1-1 1,-1 1-1,4-3 0,9-4 46,0-1-1,0-1 0,-1-1 0,-1 0 0,1 0 1,-2-1-1,1-1 0,12-16 0,4-8 108,43-68 0,-64 91-161,-2 4-25,0-1 0,-1 1 0,0-1 1,6-18-1,-34 76-151,18-33 146,1 0 0,1 0 0,0 1 0,-1 18 0,3-29 15,1 1 0,0-1 1,0 0-1,0 0 0,1 0 1,0 0-1,0 1 1,0-1-1,1 0 0,-1 0 1,1-1-1,0 1 0,1 0 1,-1-1-1,1 1 1,4 5-1,-5-8-4,0-1-1,-1 1 1,1 0 0,0-1-1,0 0 1,0 1 0,0-1-1,1 0 1,-1 0-1,0 0 1,0 0 0,1 0-1,-1-1 1,0 1 0,1-1-1,-1 0 1,0 1 0,4-1-1,-2-1-6,0 1-1,0-1 0,0 0 1,0 0-1,0-1 0,0 1 1,0-1-1,0 0 0,6-4 1,2-3-26,0 0 1,0-2 0,-1 1 0,15-19-1,-20 21 20,1 0-8,0 0 0,-1 0 0,9-14 0,-14 17 38,-6 9 3,-6 10 15,8-11-29,1 1-1,0-1 1,1 1 0,-1 0 0,1 0 0,-1 0-1,1 0 1,0 0 0,0 0 0,1 1-1,-1-1 1,1 0 0,0 0 0,0 0-1,1 1 1,-1-1 0,2 7 0,0-7-7,0 0 0,0 0-1,0 0 1,1 0 0,-1-1 0,1 1 0,0-1 0,0 1 0,0-1 0,0 0 0,0 0-1,1 0 1,0-1 0,-1 1 0,1-1 0,7 3 0,1 1-40,1 0 1,0-1-1,1-1 0,-1 0 1,15 1-1,-22-4 34,1 0 0,0 0 1,0-1-1,-1 0 0,1 0 1,0-1-1,0 0 0,-1 0 1,1 0-1,-1-1 0,1 0 1,8-4-1,-13 4 50,1 1 0,0-1 1,-1 0-1,0 0 0,1 0 1,-1 0-1,0 0 0,0 0 1,0-1-1,0 1 0,-1-1 1,1 1-1,-1-1 0,1 0 1,-1 1-1,0-1 0,0 0 1,0 0-1,1-5 0,-1-4 263,0 0-1,-1 1 0,-2-24 1,1 26-152,0 1 1,0 0 0,1 0 0,0 0 0,1-1-1,0 1 1,4-16 0,-4 21-214,1 0 0,0 0 1,-1 0-1,1 0 0,0 0 0,1 1 1,-1-1-1,0 1 0,1-1 0,0 1 0,-1 0 1,1 0-1,0 0 0,0 0 0,0 1 1,5-3-1,2 1-89,0-1 1,0 2-1,1-1 0,10 0 1,17-2-198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5.372"/>
    </inkml:context>
    <inkml:brush xml:id="br0">
      <inkml:brushProperty name="width" value="0.05" units="cm"/>
      <inkml:brushProperty name="height" value="0.05" units="cm"/>
    </inkml:brush>
  </inkml:definitions>
  <inkml:trace contextRef="#ctx0" brushRef="#br0">59 233 17388,'-1'-1'60,"0"1"0,0 0 0,0 0 1,0 0-1,1 0 0,-1 0 0,0 0 0,0 0 1,0 0-1,0 1 0,0-1 0,0 0 0,0 0 1,1 1-1,-1-1 0,0 1 0,0-1 0,0 1 1,1-1-1,-1 1 0,0-1 0,0 1 0,1-1 1,-1 1-1,1 0 0,-1 0 0,0-1 0,1 1 1,0 0-1,-1 0 0,1-1 0,-1 1 0,1 0 1,-1 2-1,-13 33 808,14-34-761,-5 13-28,1 0 1,1 0 0,0 0 0,1 1 0,1-1-1,0 1 1,1-1 0,1 1 0,0-1 0,1 1-1,7 24 1,-8-37-67,-1-1 0,1 1 1,0-1-1,0 1 0,0-1 0,1 0 0,-1 1 0,1-1 0,-1 0 0,1 0 1,0 0-1,-1 0 0,1 0 0,0-1 0,0 1 0,1 0 0,-1-1 0,0 1 0,0-1 1,1 0-1,-1 0 0,5 1 0,-3-1 14,0-1 0,0 0 0,0 0 0,0-1 0,0 1 0,-1-1 0,1 0 1,0 0-1,0 0 0,-1 0 0,1-1 0,0 1 0,-1-1 0,0 0 0,5-4 0,10-6 170,-1-2 0,-1 0-1,-1-1 1,0-1 0,0 0 0,-2-1 0,21-33-1,-15 17 295,-1-1-1,-1-1 0,18-57 0,-30 73-156,-5 17-161,-1 3-15,-5 32 15,6-14-170,1 0 1,0 0-1,2 0 1,0 0-1,1 0 1,1-1-1,0 1 1,2-1-1,9 20 1,-11-29 6,0-1 0,0 1 0,1-1 1,0 0-1,1 0 0,-1-1 0,1 0 0,12 10 1,-13-13 19,0-1 1,0 1 0,0-1-1,0 0 1,0 0 0,1-1-1,-1 0 1,1 0 0,-1-1-1,1 1 1,0-1 0,0-1-1,10 0 1,-8 0 40,0-2 0,1 1-1,-1-1 1,0-1 0,0 1-1,-1-2 1,1 1 0,-1-1 0,1 0-1,-1-1 1,0 0 0,-1 0 0,1-1-1,-1 0 1,0 0 0,-1-1-1,1 0 1,-1 0 0,-1 0 0,8-12-1,-3 2 99,0-1-1,-1 1 0,-1-2 0,-1 1 1,-1-1-1,0 0 0,-1 0 0,3-32 0,-6 31-45,-1 1 0,-1 0 0,-2-29 0,1 43-151,0-1 0,0 0 0,0 1 0,0-1 0,-1 0 0,0 1 0,0 0 0,-1 0 0,1-1 0,-1 1 0,0 1-1,-1-1 1,1 0 0,-1 1 0,0 0 0,-4-5 0,7 9-28,1-1-1,-1 1 1,0-1 0,1 1-1,-1-1 1,0 1 0,1-1-1,-1 1 1,0 0-1,0-1 1,1 1 0,-1 0-1,0-1 1,0 1 0,0 0-1,1 0 1,-1 0-1,0 0 1,0 0 0,0 0-1,0 0 1,1 0 0,-1 0-1,0 0 1,0 1 0,0-1-1,-1 1 1,1 0-111,0 0-1,1 0 1,-1 0 0,0 0 0,0 0 0,1 0 0,-1 0 0,0 1-1,1-1 1,-1 0 0,1 0 0,0 1 0,-1-1 0,1 0 0,0 2-1,-1 5-601,0 1-1,1-1 0,0 0 0,3 14 0,1-1-653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6.277"/>
    </inkml:context>
    <inkml:brush xml:id="br0">
      <inkml:brushProperty name="width" value="0.05" units="cm"/>
      <inkml:brushProperty name="height" value="0.05" units="cm"/>
    </inkml:brush>
  </inkml:definitions>
  <inkml:trace contextRef="#ctx0" brushRef="#br0">61 755 17884,'28'-40'3726,"-19"30"-2984,-2-1 0,1-1-1,-1 0 1,8-19 0,-12 24-628,-1-1 1,0 1 0,-1-1-1,1 0 1,-1-10-1,-1 17-108,0 0-1,0 0 0,0 0 0,0-1 0,0 1 1,0 0-1,0 0 0,-1 0 0,1 0 1,0-1-1,-1 1 0,1 0 0,-1 0 0,1 0 1,-1 0-1,0 0 0,-1-1 0,1 1-5,0 1 0,0-1 0,0 1 0,0 0-1,0-1 1,0 1 0,0 0 0,0 0 0,0 0 0,0 0-1,0 0 1,0 0 0,-1 0 0,1 0 0,0 1 0,0-1 0,0 0-1,0 1 1,0-1 0,0 0 0,0 1 0,0-1 0,0 1-1,0 0 1,-8 5-10,0 0 1,1 1-1,0-1 0,1 2 0,-1-1 1,2 1-1,-1 0 0,1 0 0,0 1 0,0 0 1,1 0-1,1 0 0,-1 1 0,2-1 1,-1 1-1,1 0 0,1 0 0,-1 1 0,2-1 1,-1 12-1,2-19 10,0 0 1,0 0 0,0 1-1,0-1 1,1 0 0,0 0-1,0 0 1,-1 0 0,2 0-1,-1 0 1,0-1-1,1 1 1,-1 0 0,1 0-1,0-1 1,0 1 0,0-1-1,0 0 1,0 1 0,0-1-1,1 0 1,-1 0-1,1-1 1,-1 1 0,1 0-1,0-1 1,0 0 0,0 1-1,0-1 1,0 0-1,0-1 1,0 1 0,0 0-1,5-1 1,2 1-2,0-1 0,0 0 0,0-1-1,0 0 1,0-1 0,0 0 0,-1 0 0,1-1 0,16-8 0,-1-2 40,-1-1 1,0-1 0,-1-1-1,-1-1 1,0-1 0,-2-1 0,0-1-1,21-27 1,9-17 375,62-108 1,-97 150-290,-2-1 1,0 0-1,-2-2 1,0 1-1,13-50 1,-22 67-79,2-18 54,-4 24-101,0 0 0,0 1 0,0-1 0,0 0 0,0 1 0,0-1 0,0 0 1,0 1-1,0-1 0,-1 0 0,1 1 0,0-1 0,0 0 0,-1 1 0,1-1 0,0 1 0,-1-1 0,1 0 1,-1 1-1,1-1 0,-1 1 0,1-1 0,-1 1 0,1 0 0,-1-1 0,1 1 0,-1-1 0,0 1 0,1 0 1,-2-1-1,-1 1-2,1 0 0,-1 1 0,1-1 0,-1 0 0,1 1 0,-1 0 0,1-1 0,-1 1 0,1 0 1,-1 0-1,1 1 0,0-1 0,0 0 0,0 1 0,-1-1 0,1 1 0,1 0 0,-1 0 0,-3 3 1,-1 1-6,-17 16-9,1 1 0,1 1 0,2 1 0,0 1 0,1 1 0,2 0 0,1 1 0,-18 47 0,28-63 13,2 0 0,-1 0 0,1 0 0,1 1 1,0-1-1,1 1 0,0-1 0,2 21 0,-1-28-4,1 0 1,0 0-1,0 1 0,1-1 0,-1 0 1,1 0-1,0 0 0,1 0 0,-1 0 1,1-1-1,0 1 0,0-1 0,0 0 0,1 0 1,0 0-1,-1 0 0,1 0 0,1-1 1,-1 0-1,0 0 0,1 0 0,5 2 1,-2-1 0,1 0 1,-1-1-1,1 0 1,0-1-1,0 1 1,0-2 0,0 1-1,0-2 1,0 1-1,0-1 1,1 0 0,-1-1-1,0 0 1,0-1-1,0 1 1,0-2-1,0 1 1,-1-2 0,1 1-1,-1-1 1,16-9-1,-4-1 49,-1 0-1,-1-1 0,0-1 1,-1 0-1,-1-2 0,0 0 1,18-29-1,10-19 235,-4-2 0,-2-3 0,-4 0 0,39-119 0,-63 150-169,-11 25-64,1 15-44,-1-1 0,1 1 0,0 0-1,0 0 1,0-1 0,-1 1 0,1 0 0,0 0 0,0 0 0,-1 0 0,1-1 0,0 1-1,0 0 1,-1 0 0,1 0 0,0 0 0,-1 0 0,1 0 0,0 0 0,-1 0 0,1 0-1,0 0 1,0 0 0,-1 0 0,1 0 0,0 0 0,-1 0 0,1 0 0,0 0 0,0 0-1,-1 0 1,1 1 0,0-1 0,0 0 0,-1 0 0,1 0 0,0 0 0,0 1 0,-1-1-1,1 0 1,-3 3-1,0-1 0,0 0 0,1 1 0,-1 0 0,1-1 0,-1 1 0,1 0 0,0 0 0,0 1 0,1-1 0,-3 5 0,-14 44-40,16-43 28,-8 24-3,3 0 0,0 1 0,2-1 1,2 1-1,1 1 0,2-1 0,1 0 0,1 0 0,2 0 0,2 0 0,1-1 0,1 0 0,2 0 0,24 52 0,-32-79-7,1 0-1,1 0 0,-1 0 1,1 0-1,0 0 0,0-1 1,10 10-1,-16-26-139,-6-6 89,-95-113-459,71 95 546,3-2 1,-34-52-1,63 88-5,-1 0 0,0 0 0,1 0 0,-1 0 0,0 0 0,1 0 0,-1 0 0,1 0 0,0 0 0,0-1 0,-1 1 1,1 0-1,0 0 0,0 0 0,0-1 0,0 1 0,0 0 0,0 0 0,0-1 0,1 1 0,-1 0 0,0 0 0,1 0 0,-1 0 0,1 0 0,-1 0 1,1-1-1,-1 1 0,1 0 0,0 0 0,0 1 0,-1-1 0,1 0 0,0 0 0,0 0 0,0 0 0,0 1 0,0-1 0,0 0 0,2 0 0,6-3 16,-1 1-1,1 0 0,0 0 0,15-2 0,-5 1-78,112-28 0,-52 11 15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7.471"/>
    </inkml:context>
    <inkml:brush xml:id="br0">
      <inkml:brushProperty name="width" value="0.05" units="cm"/>
      <inkml:brushProperty name="height" value="0.05" units="cm"/>
    </inkml:brush>
  </inkml:definitions>
  <inkml:trace contextRef="#ctx0" brushRef="#br0">0 232 17452,'3'18'1877,"1"24"-894,16 110 487,-16-135-1403,0-1-1,0 0 1,2 0 0,0-1-1,1 1 1,16 26 0,-19-36-42,0-1-1,0 0 1,0 0 0,1 0 0,-1-1 0,1 1 0,0-1-1,1 0 1,-1-1 0,1 1 0,0-1 0,-1 0 0,1-1 0,1 1-1,-1-1 1,0 0 0,1-1 0,-1 0 0,1 0 0,-1 0-1,1 0 1,-1-1 0,1 0 0,-1-1 0,1 0 0,-1 0 0,12-3-1,-4 0 70,-1-1 0,1 0-1,-1-1 1,-1 0-1,1-1 1,-1-1 0,0 0-1,-1 0 1,1-1 0,-2-1-1,18-18 1,-15 11 60,-1 0-1,-1 0 1,-1-1 0,0-1 0,-1 1-1,-1-2 1,-1 1 0,7-27 0,-11 33-105,0 0 1,-1 0 0,0 0 0,-1-1-1,-1 1 1,0 0 0,0-1 0,-2 1 0,1 0-1,-2-1 1,0 1 0,0 0 0,-10-22-1,10 31-251,1-1-1,-1 1 0,0 0 0,0 0 1,0 0-1,0 0 0,-1 1 1,0-1-1,1 1 0,-1 0 1,-1 0-1,1 0 0,0 1 0,-1 0 1,1-1-1,-1 2 0,-8-4 1,-4 2-1330,0 0 0,0 1 1,-32 0-1,5 0-146,16 0 858,-117-9-1257,51 0 6760,134 8-1003,-14 1-2981,72-3 674,324-24-1541,-373 22-148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7.941"/>
    </inkml:context>
    <inkml:brush xml:id="br0">
      <inkml:brushProperty name="width" value="0.05" units="cm"/>
      <inkml:brushProperty name="height" value="0.05" units="cm"/>
    </inkml:brush>
  </inkml:definitions>
  <inkml:trace contextRef="#ctx0" brushRef="#br0">174 0 14731,'-67'84'2468,"-12"18"857,74-95-2989,1 0-1,-1 0 1,2 0-1,-5 11 1,8-17-291,-1 0 1,1 1 0,-1-1-1,1 1 1,0-1-1,-1 1 1,1 0-1,0-1 1,0 1 0,0-1-1,0 1 1,0-1-1,1 1 1,-1-1-1,0 1 1,1-1 0,-1 1-1,1-1 1,0 1-1,-1-1 1,1 0-1,0 1 1,0-1 0,0 0-1,0 0 1,0 1-1,0-1 1,0 0-1,2 2 1,2-1 4,0 1-1,0-1 0,0 0 1,0 0-1,0-1 1,1 0-1,-1 0 1,0 0-1,1 0 1,-1-1-1,1 0 1,8 0-1,2-2 2,0 0 1,0-1-1,17-6 0,-10 2 60,0-1 0,-1-1 0,-1-1 0,36-22 0,-48 26-56,-1 1 1,0-1 0,0-1 0,0 0-1,-1 0 1,0 0 0,0-1 0,-1 0-1,0 0 1,-1-1 0,1 0 0,-2 0-1,7-15 1,-10 23-55,0-1 0,-1 0 0,1 0 0,0 0 0,-1 0-1,0 0 1,1 0 0,-1 0 0,0 0 0,0-1 0,0 1 0,0 0 0,0 0 0,-1 0-1,1 0 1,-1 0 0,1 0 0,-1 0 0,0 0 0,0 0 0,0 1 0,0-1 0,0 0-1,0 0 1,0 1 0,0-1 0,-1 0 0,1 1 0,-1 0 0,1-1 0,-1 1 0,0 0-1,1 0 1,-1 0 0,0 0 0,0 0 0,0 0 0,0 0 0,0 1 0,-3-2 0,0 1 21,-1 0 0,1 1 1,-1-1-1,0 1 1,1 0-1,-1 0 1,0 1-1,1 0 1,-1 0-1,1 0 1,-1 1-1,1 0 0,-7 3 1,-5 5-76,9-3-23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8:02.503"/>
    </inkml:context>
    <inkml:brush xml:id="br0">
      <inkml:brushProperty name="width" value="0.05" units="cm"/>
      <inkml:brushProperty name="height" value="0.05" units="cm"/>
    </inkml:brush>
  </inkml:definitions>
  <inkml:trace contextRef="#ctx0" brushRef="#br0">0 132 13267,'79'7'442,"106"-7"-1,-110-1-427,441 12-165,8 1 133,808-35 31,-258-11-31,-4-27-25,-571 31 56,-163 17 51,365 35 0,-653-17-126,-20 2-17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8:40.282"/>
    </inkml:context>
    <inkml:brush xml:id="br0">
      <inkml:brushProperty name="width" value="0.05" units="cm"/>
      <inkml:brushProperty name="height" value="0.05" units="cm"/>
    </inkml:brush>
  </inkml:definitions>
  <inkml:trace contextRef="#ctx0" brushRef="#br0">15 145 11642,'-15'1'760,"15"-1"-756,0 0 1,0 0-1,0 0 1,0 0 0,0 0-1,0 0 1,0 0-1,0 1 1,0-1-1,0 0 1,1 0 0,-1 0-1,0 0 1,0 0-1,0 0 1,0 0 0,0 0-1,0 0 1,0 0-1,0 0 1,0 0-1,0 0 1,0 0 0,0 0-1,0 0 1,0 0-1,0 0 1,0 0 0,0 0-1,0 1 1,0-1-1,0 0 1,0 0-1,0 0 1,0 0 0,0 0-1,0 0 1,0 0-1,0 0 1,0 0-1,0 0 1,0 0 0,0 0-1,0 0 1,0 0-1,-1 0 1,1 0 0,0 0-1,0 0 1,0 0-1,0 0 1,0 0-1,27 1 19,-20-2-43,43-9-105,0 3 1,1 2 0,62 2-1,225 41 102,-100-7 145,715 12 374,-580-38-386,549-11 422,-303-56-401,-7-37-600,-311 48 170,-174 29 145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8:59.490"/>
    </inkml:context>
    <inkml:brush xml:id="br0">
      <inkml:brushProperty name="width" value="0.05" units="cm"/>
      <inkml:brushProperty name="height" value="0.05" units="cm"/>
    </inkml:brush>
  </inkml:definitions>
  <inkml:trace contextRef="#ctx0" brushRef="#br0">1152 45 13427,'96'-38'-13,"-84"33"7,-13 5 6,1 0-1,0 0 1,0 0 0,0 0-1,0 0 1,0 0 0,0 0-1,0 0 1,0 0 0,0-1-1,0 1 1,0 0 0,0 0-1,0 0 1,0 0-1,0 0 1,0 0 0,0 0-1,0 0 1,0 0 0,0 0-1,0 0 1,0 0 0,0 0-1,0 0 1,0 0-1,0 0 1,0 0 0,0 0-1,-50 15-41,-9 7-55,1 4 0,0 2 0,2 2 1,-75 55-1,-185 157-570,237-172 406,-124 139 0,161-159 252,2 1 0,-56 95 0,85-127 21,1 2 0,1-1 0,0 1 0,2 0 0,0 1 0,2-1 0,0 1 0,2 1 0,0-1 0,1 0 0,3 34 0,0-44-18,1-1 0,0 1 1,0-1-1,2 0 1,-1 0-1,1 0 1,1-1-1,0 1 0,1-1 1,0 0-1,7 10 1,-2-7-74,1 0 0,0-1 0,0 0 0,1-1 1,1-1-1,26 17 0,1-6-243,1-2 0,0-1 0,2-2 0,74 16 0,1-6-378,1-6-1,163 6 1,250-21-153,-440-5 848,510-10-41,278 1 373,-708 10-175,493-1 73,-4-26-447,-390 4 190,3-4-46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8:59.971"/>
    </inkml:context>
    <inkml:brush xml:id="br0">
      <inkml:brushProperty name="width" value="0.05" units="cm"/>
      <inkml:brushProperty name="height" value="0.05" units="cm"/>
    </inkml:brush>
  </inkml:definitions>
  <inkml:trace contextRef="#ctx0" brushRef="#br0">5464 1422 8042,'332'4'891,"674"-9"942,-676-23-1642,-268 19-168,0-3 1,-1-3 0,73-28 0,-119 38-11,-1-1 1,0-1-1,0 0 0,0-1 1,-1-1-1,0 0 1,19-18-1,-27 22 12,0-1 0,0 0 1,-1 0-1,0 0 0,0 0 0,0-1 0,-1 1 0,0-1 0,0 0 0,-1 0 0,0 0 0,0-1 0,0 1 0,-1 0 0,0-1 1,-1 1-1,0 0 0,0-10 0,-3-8 62,-2 0 0,0-1 1,-1 2-1,-2-1 0,0 1 0,-15-28 1,-1 5-26,-59-87 1,52 91-84,-2 2 0,-2 2 0,-2 1 0,-1 2 0,-2 1 0,-49-33 0,28 29 52,-1 2 0,-1 4 0,-130-50 0,81 46 77,-195-38-1,-117 14 16,-711 9-75,-6 79 92,944-20-78,-293 8 34,-1023 50 14,425 64-376,712-55 200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6.065"/>
    </inkml:context>
    <inkml:brush xml:id="br0">
      <inkml:brushProperty name="width" value="0.05" units="cm"/>
      <inkml:brushProperty name="height" value="0.05" units="cm"/>
    </inkml:brush>
  </inkml:definitions>
  <inkml:trace contextRef="#ctx0" brushRef="#br0">1 0 15915,'4'19'1417,"-4"11"-1225,-3 5-360,2 6 1888,1 4-1680,1-1-144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9:36.003"/>
    </inkml:context>
    <inkml:brush xml:id="br0">
      <inkml:brushProperty name="width" value="0.05" units="cm"/>
      <inkml:brushProperty name="height" value="0.05" units="cm"/>
    </inkml:brush>
  </inkml:definitions>
  <inkml:trace contextRef="#ctx0" brushRef="#br0">3762 154 9306,'-296'-41'1627,"115"17"-974,-937-59 212,942 78-797,-500 8 400,572 10-431,0 5-1,2 4 1,0 4 0,-103 42 0,116-37-38,-87 34-5,137-49-18,1 2-1,-50 32 1,71-37 5,-1 0 0,2 2 1,0 0-1,1 0 0,0 1 0,1 1 1,1 1-1,1 0 0,0 0 1,-17 39-1,12-15-96,2 1 1,1 0-1,3 1 1,-8 57-1,9-6-354,6 190-1,5-233 425,3-1 0,2 1 1,2-1-1,3-1 0,1 0 0,3 0 0,31 69 0,-11-45 19,4-2 1,3-2-1,3-1 0,3-3 0,3-1 0,92 90 0,94 57-101,-201-184 132,1-2-1,1-1 1,2-2 0,82 34 0,-65-38 27,1-2-1,1-3 1,0-3 0,1-2-1,0-3 1,105-2-1,-17-13-21,227-42 1,292-105 40,-122 24 31,88 15-6,-439 83-55,360-91-220,-441 90-372,-3-5 0,191-97 0,-233 99 85,69-53 0,-98 62 524,-2-2 1,67-71 0,-96 92 104,1 0 0,-1-1 0,-1 0 0,0-1 1,-1 1-1,0-1 0,-1-1 0,0 1 0,-1-1 0,0 0 0,-1 0 1,0 0-1,-1 0 0,-1 0 0,0 0 0,-1-1 0,0 1 0,-1 0 1,0-1-1,-4-12 0,-2-2 56,0 1 1,-2 0 0,-1 0 0,-2 1-1,0 0 1,-27-40 0,10 24 62,-1 1 0,-68-69 0,58 74-111,-1 1 0,-1 1 0,-58-33 0,-148-69 164,118 76-297,-3 4 0,-2 7 0,-146-33 0,83 38-211,-318-30-1,312 60 105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9:58.794"/>
    </inkml:context>
    <inkml:brush xml:id="br0">
      <inkml:brushProperty name="width" value="0.05" units="cm"/>
      <inkml:brushProperty name="height" value="0.05" units="cm"/>
    </inkml:brush>
  </inkml:definitions>
  <inkml:trace contextRef="#ctx0" brushRef="#br0">11681 349 10818,'-42'-14'729,"18"6"-531,-1 1-1,0 1 0,-50-6 0,-31 10-66,-135 16-1,-9 0-79,-410-49 596,214 3-664,208 24 8,-240-14 191,342 9 249,-202-46-1,184 22-91,-174-39 99,232 58-474,-144-7 0,97 23-299,-155 17 1,-141 44-478,-1028 135-831,-283-62 2787,537-130-1170,963-24-7,-379-80 0,174 30-43,385 67-41,1 4 1,-1 2 0,0 3 0,-108 22 0,93-7 143,2 4 0,-118 50 0,178-63-14,0 1 0,1 1 0,0 2 0,1 0 0,-33 28 0,42-30-15,0 0 0,0 1 0,2 0 0,-1 0 0,2 2 0,0-1 0,0 1 0,2 0 0,-9 22 0,7-10-10,2 0 0,0 0 0,2 1 1,1 0-1,1 0 0,2 0 0,3 50 0,2-44 41,1 1-1,2-1 1,1 0-1,2-1 0,27 62 1,-18-54 47,2 0 1,46 65-1,-51-84-57,2-1-1,1 0 0,0-1 0,1-1 0,41 29 0,-12-17-15,2-2-1,0-2 1,2-3-1,85 28 0,234 46-29,-221-62 20,244 56 3,766 76 0,-451-141-49,0-27-38,-147-3 11,-184 6 38,1092-10 36,-494-60-49,-7-47 0,-282 46 146,-54 8-11,565-89-1135,-1099 136 816,343-49-932,-337 41 1176,-2-4 0,116-44 0,-199 61 103,-2 0 0,1-1 0,-1-2 1,0 0-1,-1 0 0,-1-2 0,0 0 0,-1-1 0,0-1 0,-1-1 0,0 0 0,-2 0 0,0-2 0,0 1 1,-2-2-1,0 0 0,-2 0 0,0-1 0,10-33 0,-16 45-92,-2 1 1,1-1-1,-1 0 0,0 1 0,-1-1 1,0 0-1,0 0 0,0 0 1,-1 1-1,-1-1 0,1 0 1,-1 1-1,0-1 0,-1 1 1,-5-13-1,1 9 7,0 0 0,-1 0-1,0 0 1,-1 1 0,0 1 0,0-1 0,-1 1 0,-18-12 0,-17-10 56,-1 3 1,-1 1 0,-83-32-1,-161-37 63,-16 31-312,-5 20-75,232 35 240,-96-13-75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33.385"/>
    </inkml:context>
    <inkml:brush xml:id="br0">
      <inkml:brushProperty name="width" value="0.05" units="cm"/>
      <inkml:brushProperty name="height" value="0.05" units="cm"/>
    </inkml:brush>
  </inkml:definitions>
  <inkml:trace contextRef="#ctx0" brushRef="#br0">5096 561 7090,'-83'-19'947,"2"-3"1,0-4 0,2-3 0,-122-63 0,121 48-537,-2 4-1,-105-36 0,104 53-322,0 4 0,-2 3 1,-139-8-1,-262 19 188,415 6-230,-637 32 139,6 72-126,402-29 130,-306 122-1,261-56 29,252-97-167,-137 91 1,118-54-68,102-73 0,0 0 0,0 1 0,1 0 0,0 1 0,1 0 0,0 0 0,-12 23-1,18-30 4,1-1 0,0 0-1,-1 1 1,1-1-1,1 1 1,-1-1-1,0 1 1,1-1 0,0 1-1,0-1 1,0 1-1,0 0 1,0-1 0,1 1-1,0-1 1,-1 1-1,1-1 1,1 0-1,-1 1 1,0-1 0,1 0-1,0 0 1,0 1-1,0-1 1,0-1 0,0 1-1,0 0 1,1 0-1,-1-1 1,1 0-1,4 4 1,9 5-93,1 0 1,-1-2-1,2 1 0,-1-2 0,1 0 1,1-2-1,28 8 0,12-1-213,69 6-1,216 17-221,166 21 772,-52 0 35,477-2 1,-60-64-373,2-21-237,26 0 104,402 11 253,582-20 165,-462-9-132,2 48-46,355 17 156,-288-13-72,-751 2-73,-267-1 1,281 0-82,-2-44-17,-725 36 92,580-74 394,-591 73-417,90-20-142,-99 21 87,0 0 1,-1-1-1,0 0 0,0 0 0,0-1 1,0 0-1,-1-1 0,14-12 1,-19 16-24,-1-1 0,0 0 1,1 0-1,-1-1 0,-1 1 0,1 0 1,0-1-1,-1 1 0,1-1 1,-1 1-1,0-1 0,-1 0 1,1 1-1,0-1 0,-1 0 1,0 0-1,0 1 0,0-1 1,0 0-1,-1 0 0,0 1 1,1-1-1,-1 0 0,-1 1 1,1-1-1,-2-3 0,-4-7-292,0 0 0,-1 0-1,0 0 1,-18-21 0,0 5 218,-1 1 1,-1 1-1,-2 2 1,0 0-1,-50-29 1,-178-88 596,188 110-20,-1 3 0,-125-33 0,-158-6 1717,-447-10 743,-5 42-2864,-463-19-7677,723 23 8070,-385-22 4293,-2 10-3347,-291-17-1295,-942 17-314,-513 172 1832,2022-61-1066,6 40-425,442-63-74,-4 5-7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53.832"/>
    </inkml:context>
    <inkml:brush xml:id="br0">
      <inkml:brushProperty name="width" value="0.05" units="cm"/>
      <inkml:brushProperty name="height" value="0.05" units="cm"/>
    </inkml:brush>
  </inkml:definitions>
  <inkml:trace contextRef="#ctx0" brushRef="#br0">6232 113 7946,'-437'-19'2292,"-1"39"-3605,-583 33 1371,497-64 1978,-318 1-1202,-95 46 29,4 37-223,915-72-640,-263 29 44,203-18-15,-124 36 0,163-36-39,0 2 1,2 2-1,-1 1 0,-61 41 1,76-42-26,0 1 1,1 2-1,1 0 1,1 1-1,1 1 0,0 1 1,-28 45-1,36-48-47,1 0-1,0 0 1,2 2 0,0-1-1,1 1 1,1 0-1,-5 34 1,9-43 25,1 0 1,1 0-1,0 0 1,0 0 0,1 0-1,1 0 1,0 0 0,0 0-1,1 0 1,1-1 0,0 1-1,1-1 1,0 0 0,0 0-1,9 11 1,-1-6-10,0-1 0,0-1 0,1 0 1,1-1-1,1-1 0,0 0 0,0-1 1,1-1-1,0-1 0,1 0 0,34 12 1,6-3-40,1-2 0,93 13 1,290 31 145,-157-23 83,798 91-114,399 4 16,-1267-113-26,1610 103-1289,-1532-105 1193,229 17 5,362 17 401,2-47-423,-125-52-569,1-23 280,-472 43 463,990-121 631,-352 36-905,830-71-238,1 36 801,-1431 130-60,588 43 0,242 44 325,-551-74-545,-3-24-24,-428 14-22,364-19-616,-405 34 90,-33 1-482,157-18 1,-243 15 1070,-1-1 0,0 0 0,-1-1 0,1-1 0,-1 0 0,20-11 0,-30 14 52,0 0-1,0-1 1,0 1 0,0-1-1,-1 0 1,0 0-1,1 0 1,-1-1 0,0 1-1,-1-1 1,1 0-1,0 0 1,-1 0 0,0 0-1,0 0 1,0 0 0,-1 0-1,0-1 1,1 1-1,-1 0 1,-1-1 0,1 0-1,-1 1 1,1-1-1,-2-4 1,0 0-15,-1-1 0,0 1 0,0 0 0,-1 0 1,-1 0-1,1 1 0,-1-1 0,-1 1 0,0 0 0,0 0 0,-10-12 0,-9-8-57,-44-39-1,66 65-57,-83-73 148,-2 4 0,-4 3 0,-3 5-1,-110-56 1,141 90-124,-1 2 0,-1 3 0,-2 3 1,0 3-1,-1 3 0,-77-6 0,-423-6-684,448 25 505,-1893-16-328,586-53 445,725 8 207,-4 31-85,-57 45-74,-3 24-66,350-16 19,-667 38 11,-1037 41-457,1164-89-48,133-3 277,0 30 226,-956 213 142,1377-169-493,-452 85-584,541-116 703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41.012"/>
    </inkml:context>
    <inkml:brush xml:id="br0">
      <inkml:brushProperty name="width" value="0.05" units="cm"/>
      <inkml:brushProperty name="height" value="0.05" units="cm"/>
    </inkml:brush>
  </inkml:definitions>
  <inkml:trace contextRef="#ctx0" brushRef="#br0">2769 82 10746,'-26'-13'-83,"0"1"1,-1 1-1,0 1 0,0 1 0,-1 2 0,-1 1 1,1 1-1,-1 1 0,-28 0 0,-39 4-903,-127 15 0,206-13 1035,-909 50 751,-139-19-841,928-31-175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42.787"/>
    </inkml:context>
    <inkml:brush xml:id="br0">
      <inkml:brushProperty name="width" value="0.05" units="cm"/>
      <inkml:brushProperty name="height" value="0.05" units="cm"/>
    </inkml:brush>
  </inkml:definitions>
  <inkml:trace contextRef="#ctx0" brushRef="#br0">12635 315 8778,'-678'-96'1835,"-6"35"-847,-363 34-1415,-2 29-1717,320 7 1557,-996-3 2174,673-53 153,299 9-957,178 13-658,-536-13-312,715 44 200,1 18 0,1 17 0,-655 153 0,1037-191-12,-391 108 75,317-83-58,2 4 0,-128 68-1,193-90-66,1 2-1,0 0 0,1 1 0,0 0 1,1 1-1,0 1 0,-18 24 0,29-32-30,-1 0 1,2 1-1,-1-1 0,1 1 0,0 0 0,1 1 0,-1-1 0,2 1 0,-1-1 0,1 1 0,1 0 0,0 0 0,0-1 0,0 1 0,1 0 1,1 0-1,-1 0 0,1 0 0,1 0 0,3 10 0,-1-7-12,1 0 1,1 0-1,0-1 0,0 0 0,1 0 1,0-1-1,1 0 0,1 0 1,-1 0-1,2-1 0,-1-1 0,1 0 1,0 0-1,15 8 0,9 4 9,1-1-1,1-3 1,51 18-1,14-2 103,2-5 0,125 17 0,216 8 364,-387-47-329,1157 100 1048,5-53-673,41-62-298,-1-25-59,22-1-121,2538 30 313,-2904 29 136,652 6-15,-1333-29-335,1088 4-248,-2 29-324,-146-1 444,-788-38 107,399-60-1,-475 11-50,-219 34 194,119-45 1,-186 57-24,-1-1 0,0-2 0,0 0 0,-1-1 1,-1-1-1,39-33 0,-53 40-50,0 0 1,-1-1-1,0 1 1,0-1-1,-1-1 1,0 1-1,0-1 1,6-18-1,-8 20-29,-2 0 1,1-1-1,-1 1 1,0-1-1,-1 1 1,1-1-1,-1 1 1,-1-1-1,0 0 0,0 1 1,0 0-1,-5-15 1,0 8-24,-1 0 1,0 0-1,0 0 0,-1 1 1,-1 0-1,0 1 1,-1 0-1,0 0 1,-1 1-1,-1 0 0,-22-16 1,7 8-117,0 2-1,-2 1 1,0 1 0,-50-18 0,-17 1-571,-122-24 1,-105-3-1282,-1 1 734,169 23 655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43.883"/>
    </inkml:context>
    <inkml:brush xml:id="br0">
      <inkml:brushProperty name="width" value="0.05" units="cm"/>
      <inkml:brushProperty name="height" value="0.05" units="cm"/>
    </inkml:brush>
  </inkml:definitions>
  <inkml:trace contextRef="#ctx0" brushRef="#br0">1988 148 12691,'-52'-30'751,"-75"-37"170,106 58-867,0 1 1,-1 0 0,0 2 0,-31-5-1,13 6-180,0 2 0,0 2 0,0 2 0,-68 10 0,23 4-115,-93 31 0,39 1 191,2 6-1,-184 100 0,259-121 129,1 2 0,2 4 0,-81 66 0,119-87-71,2 2 0,0 0 0,2 1 0,0 0 0,1 2 0,1 0 1,1 0-1,1 2 0,1 0 0,1 0 0,1 1 0,-9 32 0,14-34-32,1 0 0,1 1-1,0-1 1,2 1 0,1-1-1,1 1 1,0-1 0,2 1-1,7 26 1,-4-30-14,0-1-1,1 1 1,1-1 0,1-1-1,1 0 1,0 0 0,2-1 0,0 0-1,0-1 1,27 26 0,-12-18-20,1-1-1,1-2 1,1 0 0,1-2 0,0-1-1,2-2 1,0-1 0,43 13-1,-9-9-8,0-2 0,2-3 0,93 7 0,-77-16 47,0-4-1,0-3 1,0-5-1,115-22 0,-93 6 31,-2-6 0,201-81 0,-235 77 22,-3-3 0,0-3 0,-3-3 0,-1-3 0,-3-2 0,-2-3 0,93-101 0,-124 119 25,-1-1-1,-2-2 1,-1-1 0,37-74 0,-51 88-2,-1-1 0,0 0 0,-2 0 0,-1-1 0,-1 1 0,-1-2 0,-1 1 0,-1 0 0,-1 0 0,-2-28 1,-1 40-12,1 0 0,-2 0 0,0 0 0,0 0 0,-1 0 0,-1 1 0,0-1 0,0 1 0,-1 1 0,-1-1 0,-11-14 0,7 12 10,0 2-1,-1-1 1,0 1 0,-1 1-1,-1 1 1,1-1-1,-28-12 1,3 6 28,-1 2 1,-1 1-1,0 2 0,-1 2 1,0 1-1,-44-1 1,-27 1-16,1 5 0,-1 6 0,-145 20 1,84 6-516,-239 71 0,192-34 291,1 0-57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00.203"/>
    </inkml:context>
    <inkml:brush xml:id="br0">
      <inkml:brushProperty name="width" value="0.05" units="cm"/>
      <inkml:brushProperty name="height" value="0.05" units="cm"/>
    </inkml:brush>
  </inkml:definitions>
  <inkml:trace contextRef="#ctx0" brushRef="#br0">5118 160 9722,'-92'-39'579,"-123"-43"181,182 72-810,-1 2-1,0 1 1,-1 1-1,-57-1 1,-300 36-3313,147-4 1914,-101-7 1246,-34 1 417,-658-10 2679,74-4-1385,784-1-1108,178-4-397,-369 15 813,293-8-664,0 4 0,-128 35 0,182-39-150,0 1 0,1 2 1,0 0-1,1 1 0,0 1 1,-21 17-1,33-22-36,0 1 0,1 0 0,0 1 0,0 0-1,1 1 1,0-1 0,1 1 0,0 1 0,1 0 0,0 0 0,1 0 0,0 0 0,-7 23-1,9-17-62,0 0-1,1 1 0,0-1 0,1 1 0,2-1 0,-1 1 0,2-1 0,0 0 0,1 1 1,1-1-1,1 0 0,0-1 0,1 1 0,1-1 0,1-1 0,0 1 0,1-1 1,0 0-1,1-1 0,1 0 0,0-1 0,1 0 0,1-1 0,18 15 0,2-2-15,2-1-1,0-2 0,67 31 1,124 37-10,-184-74 97,146 47-81,3-9-1,2-7 1,2-9-1,295 19 1,-151-43 55,611-54 0,-323-42 103,-5-27-102,305-45-689,-831 141 563,24-1-301,129-34-1,-242 46 550,1 0 0,-1-1 0,0 1 0,0-1 0,0-1 0,0 0 0,10-7 0,-15 10-14,0-1 0,0 0 1,0 0-1,-1 0 0,1 0 1,-1 0-1,1 0 0,-1 0 1,0-1-1,0 1 0,0 0 1,0-1-1,0 1 0,0-1 1,-1 1-1,1-1 0,-1 1 1,0-1-1,0 1 0,0-1 0,0 1 1,0-1-1,0 1 0,-1-1 1,1 1-1,-2-4 0,-1-3 121,-1 0-1,0 0 1,-1 0-1,0 0 0,0 1 1,0 0-1,-1 0 1,-1 0-1,1 1 0,-9-7 1,-8-7 218,-51-35 0,41 35-325,-1 1 0,-1 2 0,-42-17 0,-45-7-45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34.199"/>
    </inkml:context>
    <inkml:brush xml:id="br0">
      <inkml:brushProperty name="width" value="0.05" units="cm"/>
      <inkml:brushProperty name="height" value="0.05" units="cm"/>
    </inkml:brush>
  </inkml:definitions>
  <inkml:trace contextRef="#ctx0" brushRef="#br0">1 222 8858,'29'8'488,"1"0"1,1-2 0,-1-1-1,57 1 1,-29-7-414,93-12-1,74-28-5,46-6-15,127 10 59,191-23 68,-542 54-176,398-40 401,-365 43-290,0 3-1,0 3 0,125 23 0,46 30 493,-4 0-319,2-22-545,-171-29-40,1-4-1,89-10 1,-70-4 56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39.726"/>
    </inkml:context>
    <inkml:brush xml:id="br0">
      <inkml:brushProperty name="width" value="0.05" units="cm"/>
      <inkml:brushProperty name="height" value="0.05" units="cm"/>
    </inkml:brush>
  </inkml:definitions>
  <inkml:trace contextRef="#ctx0" brushRef="#br0">1 196 7370,'52'-4'441,"253"-15"1405,0 24-1138,29 31-544,151 10 100,260-37 369,-220-5-394,1081-40-55,-508-45-126,-129 8-45,468 14-2272,-929 43 1077,-298 9 625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6.502"/>
    </inkml:context>
    <inkml:brush xml:id="br0">
      <inkml:brushProperty name="width" value="0.05" units="cm"/>
      <inkml:brushProperty name="height" value="0.05" units="cm"/>
    </inkml:brush>
  </inkml:definitions>
  <inkml:trace contextRef="#ctx0" brushRef="#br0">1 242 16708,'1'-8'202,"0"0"1,1 0 0,0 0 0,1 1 0,0-1 0,0 1 0,0-1 0,1 1 0,0 0-1,0 1 1,1-1 0,0 1 0,0-1 0,1 2 0,-1-1 0,11-7 0,0 0 70,1 0 0,1 2 1,-1 0-1,2 1 0,24-10 1,-21 12-140,0 1 0,0 1 1,1 0-1,0 2 1,0 1-1,0 1 1,41 1-1,-49 1-127,1 2-1,0 0 1,-1 0-1,0 2 1,1 0 0,-1 0-1,-1 2 1,1 0 0,-1 0-1,0 2 1,0-1 0,17 14-1,-27-17-9,1-1 0,-1 1 0,0 0 0,0 0 0,-1 0 0,1 1 0,-1-1 0,0 1 0,0 0 0,0 0 0,-1 0 0,0 0 0,0 1 0,2 7 0,-3-8 24,-1 0-1,0 0 1,0-1-1,0 1 1,-1 0-1,1 0 1,-1-1-1,0 1 1,-1 0-1,1-1 1,-1 1-1,0-1 1,0 1-1,0-1 1,-1 0-1,1 0 1,-5 5-1,-7 8 160,-2 0 1,0-1-1,0 0 0,-27 19 0,-81 44 584,97-63-724,-1-2 0,-39 14 1,57-25-99,1 0 0,-1-1 1,0 0-1,-19 1 0,25-3 43,-1 0 0,0 0 1,0-1-1,0 1 0,1-1 0,-1 0 0,0-1 0,1 1 0,-1-1 0,1 0 0,-5-3 0,-16-16-180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40.159"/>
    </inkml:context>
    <inkml:brush xml:id="br0">
      <inkml:brushProperty name="width" value="0.05" units="cm"/>
      <inkml:brushProperty name="height" value="0.05" units="cm"/>
    </inkml:brush>
  </inkml:definitions>
  <inkml:trace contextRef="#ctx0" brushRef="#br0">1 20 6513,'157'-3'865,"-3"0"-489,-14 1-56,2 0 368,-9-1-48,-4 2-56,-15-2-144,-1 3-48,3-1-96,-1 1-40,-9 0-176,-3 0-160,-4-2 96,1 2-16,-4 0-32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46.128"/>
    </inkml:context>
    <inkml:brush xml:id="br0">
      <inkml:brushProperty name="width" value="0.05" units="cm"/>
      <inkml:brushProperty name="height" value="0.05" units="cm"/>
    </inkml:brush>
  </inkml:definitions>
  <inkml:trace contextRef="#ctx0" brushRef="#br0">0 1 12035,'11'4'709,"282"59"-773,8-26-89,383-38-82,-339-7 216,1069-21-26,167 6 54,-1246 23-53,537-12-67,178 0 112,21 29 211,-728 0-206,-258-8 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47.686"/>
    </inkml:context>
    <inkml:brush xml:id="br0">
      <inkml:brushProperty name="width" value="0.05" units="cm"/>
      <inkml:brushProperty name="height" value="0.05" units="cm"/>
    </inkml:brush>
  </inkml:definitions>
  <inkml:trace contextRef="#ctx0" brushRef="#br0">1 213 8618,'27'7'334,"1"-1"1,0-1-1,47 2 1,87-7 56,-112-1-258,498-27 453,-36 2-387,1002-5-95,216 31-47,-1686 1-93,619-4 234,-522-5-453,-1-6 0,231-54-1,-364 66 213,15-3-50,0-2 1,0 0-1,24-11 1,-44 16 66,1 1 1,-1-1-1,1 0 0,-1 0 1,0 0-1,0 0 0,0 0 1,2-3-1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58.317"/>
    </inkml:context>
    <inkml:brush xml:id="br0">
      <inkml:brushProperty name="width" value="0.05" units="cm"/>
      <inkml:brushProperty name="height" value="0.05" units="cm"/>
    </inkml:brush>
  </inkml:definitions>
  <inkml:trace contextRef="#ctx0" brushRef="#br0">0 248 3545,'30'-9'915,"-1"1"-1,1 2 1,0 1 0,1 1 0,51 1 0,94-4-482,192-33-1,-236 22-414,2 7 0,-1 5-1,143 12 1,-259-4 11,583 35 1096,-179-35-890,408 13 173,495 11-19,-303-37-125,-218 6 43,-292 3-105,-14 1-44,-2-24-172,61-32-161,278-22 42,444 40 349,-1252 39-207,379 16 240,-355-8-316,-30-4 18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08.151"/>
    </inkml:context>
    <inkml:brush xml:id="br0">
      <inkml:brushProperty name="width" value="0.05" units="cm"/>
      <inkml:brushProperty name="height" value="0.05" units="cm"/>
    </inkml:brush>
  </inkml:definitions>
  <inkml:trace contextRef="#ctx0" brushRef="#br0">4 149 10178,'-4'-2'1036,"10"-2"-535,11-2-249,117-15-210,2 7 1,0 6 0,219 14-1,24-5 361,0-24-262,114-4-90,551 26-16,-781 2-31,138 6 188,442 65 0,-477-15 74,235 29-11,-270-59-197,2-16 0,358-32 0,-2-37-33,258-17 24,-136 48-27,307-21 27,-324-20-358,-772 64 89,-22 4 218,0 0 1,0 0-1,0 0 0,1 0 1,-1 0-1,0 0 0,0-1 0,0 1 1,0 0-1,0 0 0,0 0 1,0 0-1,0 0 0,0 0 0,0 0 1,0 0-1,0 0 0,0 0 1,0 0-1,0 0 0,0 0 0,0 0 1,0 0-1,0 0 0,0-1 1,0 1-1,0 0 0,0 0 0,0 0 1,0 0-1,0 0 0,0 0 1,0 0-1,0 0 0,0 0 0,0 0 1,0 0-1,0 0 0,0 0 1,0 0-1,0-1 0,0 1 0,0 0 1,0 0-1,0 0 0,0 0 1,0 0-1,0 0 0,0 0 0,0 0 1,0 0-1,0 0 0,0 0 1,0 0-1,0 0 0,-1 0 0,1 0 1,0 0-1,0 0 0,0 0 1,0 0-1,0 0 0,0 0 0,0 0 1,0 0-1,0 0 0,0 0 1,0 0-1,-15-4-78,-20 2-33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09.253"/>
    </inkml:context>
    <inkml:brush xml:id="br0">
      <inkml:brushProperty name="width" value="0.05" units="cm"/>
      <inkml:brushProperty name="height" value="0.05" units="cm"/>
    </inkml:brush>
  </inkml:definitions>
  <inkml:trace contextRef="#ctx0" brushRef="#br0">0 46 10410,'130'-12'928,"178"15"-984,-120 2-188,517-26-616,-108 1 627,930 50 245,-830-9 148,80 0 250,521 12 636,1-28 34,151-33-430,204-3-614,170 28-140,-1357-4 415,-418 7-270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18.551"/>
    </inkml:context>
    <inkml:brush xml:id="br0">
      <inkml:brushProperty name="width" value="0.05" units="cm"/>
      <inkml:brushProperty name="height" value="0.05" units="cm"/>
    </inkml:brush>
  </inkml:definitions>
  <inkml:trace contextRef="#ctx0" brushRef="#br0">0 213 11594,'22'5'80,"-1"-1"-1,1-1 0,0-1 0,32-1 1,89-11-847,-114 7 699,143-16-602,198-11 119,43 34 1186,68-1-165,40-21-167,254 0 201,-16 83 330,-54 0-508,259-71-371,-54 0-129,-316 25 258,66 2 47,1-23-37,836-80-199,-259 9-147,-716 55 269,696-46 87,-518 33 803,-683 32-897,0 0-55,0-1-1,0 0 1,24-4-1,-41 4 45,0 0 0,1 0 0,-1 0 0,1 0 0,-1 0 0,0 0 0,1 0 0,-1 0 0,0 0 0,0-1-1,1 1 1,-1 0 0,0 0 0,1 0 0,-1-1 0,0 1 0,0 0 0,1 0 0,-1-1 0,0 1 0,0 0 0,1 0 0,-1-1 0,0 1 0,0 0-1,0-1 1,0 1 0,0 0 0,1-1 0,-5-15-56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25.920"/>
    </inkml:context>
    <inkml:brush xml:id="br0">
      <inkml:brushProperty name="width" value="0.05" units="cm"/>
      <inkml:brushProperty name="height" value="0.05" units="cm"/>
    </inkml:brush>
  </inkml:definitions>
  <inkml:trace contextRef="#ctx0" brushRef="#br0">1 377 5785,'216'11'3400,"521"2"-2012,-176-56-1594,-66 3 91,-406 35 153,1020-69 622,-3-24-352,-1102 98-306,929-90-16,4 52 1045,-490 45-263,-439-7-769,8 1 5,0-1 0,1-1-1,-1-1 1,20-4 0,-1-6-24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27.341"/>
    </inkml:context>
    <inkml:brush xml:id="br0">
      <inkml:brushProperty name="width" value="0.05" units="cm"/>
      <inkml:brushProperty name="height" value="0.05" units="cm"/>
    </inkml:brush>
  </inkml:definitions>
  <inkml:trace contextRef="#ctx0" brushRef="#br0">1456 29 5737,'-75'0'613,"-7"-1"164,0 3 1,-108 17 0,99-1-73,2 5 0,1 3 0,1 4 0,-154 77 0,205-86-644,1 2-1,1 1 1,0 1-1,2 2 1,1 1 0,2 2-1,1 1 1,1 1 0,1 1-1,2 1 1,2 1-1,-29 61 1,47-88-74,1 0 0,-1 1 0,2 0 0,-1 0 0,2 0 0,-1 0 0,1 0 0,0 0 0,1 0 0,0 0 0,0 1 0,1-1 0,0 0 0,1 0 0,4 12 0,-2-9-8,1 0 0,0 0-1,1-1 1,1 0 0,0 0 0,0 0 0,1-1-1,1 0 1,-1-1 0,17 14 0,-5-7-4,1-1 1,0-1-1,1-1 1,1-1 0,0-1-1,27 9 1,8-1-47,86 17 1,170 9-47,5-24 89,-213-16 26,765 20 112,-642-31-3,410-65 0,-226-15 58,-303 57-52,179-73 0,-259 90-71,-1-2-1,-1-1 1,52-36 0,-71 44-26,0-1-1,0 0 1,-1 0-1,0-1 1,-1 1 0,0-2-1,0 1 1,-1-1-1,-1 0 1,1 0 0,-1-1-1,-1 0 1,0 1 0,3-17-1,-5 15 6,0 0 0,-1 0-1,0 0 1,-1-1 0,0 1 0,-1 0-1,0 0 1,-1 0 0,-1 0 0,0 0-1,0 0 1,-1 0 0,-8-16 0,4 13 13,-1 1 1,-1-1-1,0 1 0,0 1 1,-2 0-1,1 1 1,-2 0-1,0 0 1,-17-11-1,-10-4 55,-2 2 0,-1 2 0,-1 2 0,-52-18 1,-191-47 227,85 40-286,-2 9 1,-1 9-1,-1 9 1,-1 9 0,-394 32-1,331 7-88,0 5-26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32.738"/>
    </inkml:context>
    <inkml:brush xml:id="br0">
      <inkml:brushProperty name="width" value="0.05" units="cm"/>
      <inkml:brushProperty name="height" value="0.05" units="cm"/>
    </inkml:brush>
  </inkml:definitions>
  <inkml:trace contextRef="#ctx0" brushRef="#br0">7917 384 9466,'-29'-12'270,"-46"-27"0,52 25-185,-1 2 0,0 1 0,-36-12 0,8 10-100,0 2 0,0 3-1,-71-3 1,-162 11-93,31 2 62,-668-84 766,309 18-101,281 37-566,-438-32-43,193 59-175,1 49-419,-456 24-473,758-76 1063,-220 7 398,396 3-593,1 3 1,0 6-1,-122 34 0,146-27-856,2 2 0,0 4-1,3 3 1,-119 73 0,159-86 784,0 1 1,1 1 0,2 1 0,0 1 0,1 1 0,2 2 0,-38 54 0,52-67 282,0 1 1,1 1 0,1-1 0,1 1 0,0 0 0,0 0 0,2 0 0,-3 20 0,5-22 19,1 0-1,0 0 1,1 0 0,1 0-1,0 0 1,0-1-1,1 1 1,1-1 0,0 1-1,1-1 1,7 13 0,-2-7 72,1-1-1,1 0 1,0-1 0,1-1 0,1 0 0,0-1 0,1 0 0,1-1 0,0-1 0,1 0 0,0-1-1,28 13 1,20 5 424,2-3-1,82 21 0,35 1 152,1-8 0,328 28 0,385-44-453,518-67-72,-755 17-117,-459 19-30,1499-75-27,-281-74 262,-983 75 394,-356 60-356,-2-3-1,0-4 0,98-49 0,-148 62-97,0-2 1,47-35-1,-68 45-123,0 1 1,0-2-1,-1 1 0,0-1 1,0 0-1,0-1 1,-1 0-1,-1 0 0,1 0 1,-2-1-1,1 1 0,4-17 1,-8 21-31,0 0 1,0 0-1,0 0 1,-1 0-1,0 0 1,0-1-1,0 1 1,-1 0-1,0 0 1,0 0-1,0 0 1,0 0-1,-5-8 1,3 5 9,-2 1 1,1 0 0,-1 0-1,0 1 1,0-1-1,-1 1 1,-11-10-1,-6-1 48,0 1 0,-2 1-1,-49-23 1,-7 2-102,-1 4 0,-158-38 0,-186-9-189,227 50 118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0.469"/>
    </inkml:context>
    <inkml:brush xml:id="br0">
      <inkml:brushProperty name="width" value="0.05" units="cm"/>
      <inkml:brushProperty name="height" value="0.05" units="cm"/>
    </inkml:brush>
  </inkml:definitions>
  <inkml:trace contextRef="#ctx0" brushRef="#br0">2520 480 12819,'-138'-37'640,"-11"-6"-704,-3 0-16,-7-1-80,-4-1-32,-8 5 32,-5 2 16,-9 5 72,-4 1-48,-4 3-344,-8 4-345,-11 2 673,1 0-80,-10-2-104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08.347"/>
    </inkml:context>
    <inkml:brush xml:id="br0">
      <inkml:brushProperty name="width" value="0.05" units="cm"/>
      <inkml:brushProperty name="height" value="0.05" units="cm"/>
    </inkml:brush>
  </inkml:definitions>
  <inkml:trace contextRef="#ctx0" brushRef="#br0">7904 280 9242,'-4'-10'248,"-1"2"1,0-1 0,0 0-1,-1 1 1,0 0-1,-1 0 1,1 1-1,-1 0 1,-1 0-1,-8-7 1,3 6-146,0 0 1,0 0-1,0 1 1,-1 1-1,0 0 0,-17-4 1,0 2-95,-1 2 0,0 1 0,0 2 0,-1 1-1,-55 4 1,-68 14 22,-183 45 0,-118 14 5,55-47-36,-340 36-134,-926 140 132,422-9 10,609-41 2,-131 28 4,636-156-18,-237 52-35,299-59 30,1 3 0,2 3 0,-77 41 0,122-55-7,0 2-1,1 0 1,1 2 0,-35 32-1,49-42 10,0 1 0,0 0-1,1 1 1,0-1 0,0 1-1,1 0 1,0 0 0,0 1-1,1-1 1,0 1 0,0 0-1,0 0 1,1-1-1,1 2 1,-1-1 0,1 0-1,1 0 1,0 12 0,0-15 8,2 0-1,-1 0 1,0 0 0,1-1 0,0 1 0,0-1 0,0 1-1,1-1 1,0 0 0,-1 1 0,1-2 0,1 1 0,-1 0 0,1-1-1,-1 1 1,1-1 0,0 0 0,0 0 0,0 0 0,8 3 0,8 3 11,0 0 0,0-1 0,28 6 0,-48-14-12,64 16 21,1-3-1,0-3 0,111 3 1,203-21 3,-201 0-26,972 3-82,-838 7 84,41-10 51,378-58 1,341-115 144,-1013 170-186,945-166 124,-754 145-114,250-36-9,-8-30-1,75-86 24,-411 124 4,-2-6 0,193-113 0,-342 176-38,25-15 109,-1-1 0,51-43 0,-73 55-60,0 0 1,0 0-1,0-1 1,-1 0-1,0 0 1,-1-1-1,0 1 0,0-1 1,-1 0-1,0 0 1,-1-1-1,0 1 1,0-1-1,2-17 1,-4 14-25,0 0-1,-1 1 1,0-1 0,-1 0 0,0 1-1,-1-1 1,-1 1 0,0-1 0,0 1 0,-1 0-1,-1 0 1,0 1 0,-1-1 0,0 1 0,-1 0-1,0 1 1,0-1 0,-1 1 0,0 1 0,-1 0-1,0 0 1,-1 1 0,0 0 0,0 0 0,-1 1-1,-17-9 1,3 5-25,-1 2-1,0 0 0,-1 1 1,1 2-1,-1 1 0,-50-3 1,-167 9-471,232-1 415,-549 36-1856,325-17 1463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7.901"/>
    </inkml:context>
    <inkml:brush xml:id="br0">
      <inkml:brushProperty name="width" value="0.05" units="cm"/>
      <inkml:brushProperty name="height" value="0.05" units="cm"/>
    </inkml:brush>
  </inkml:definitions>
  <inkml:trace contextRef="#ctx0" brushRef="#br0">5979 373 10250,'-204'-67'2367,"43"12"-1194,-27 6-404,-220-27 0,-198 6-666,-967 15 47,912 102-157,501-23-3,0 7-1,-165 55 1,-190 113-28,19 40 103,446-213-33,1 1 0,2 2 0,1 3 0,2 1 0,-56 55 0,81-69-24,1 1 1,1 1-1,0 0 0,2 2 1,0-1-1,2 2 1,0 0-1,2 1 1,1 0-1,1 0 1,1 1-1,-10 53 0,17-66-17,0 1 0,0-1 0,1 1 0,1-1 0,0 0 0,1 1 0,0-1 0,1 0 0,1 0 0,8 21 0,-5-20-6,0 0 0,1-1 0,1 0 0,0 0 0,1-1 0,0 0 0,1-1 0,22 19 0,6 0-6,1-1-1,2-2 1,0-2 0,65 28 0,-45-29 11,1-2 1,115 25-1,-54-27 3,-1-6-1,2-4 1,140-9 0,393-40 61,-116 4 29,372 23 64,-609 12-135,-101-4-4,-1-8 1,327-63-1,-279 14 45,-1-11 1,293-128-1,-462 163-21,-2-2 1,-2-5-1,-1-2 0,-3-4 1,-1-3-1,-4-3 0,68-72 1,23-56 0,-151 174-22,-1 0-1,1 0 1,-2-1-1,0 0 0,0 0 1,-1 0-1,0-1 1,4-18-1,-8 26-5,0 0-1,-1 0 0,1 0 0,-1 0 0,-1 0 1,1 0-1,0 0 0,-1 0 0,0 0 1,0 0-1,0 0 0,0 0 0,-1 1 1,1-1-1,-1 0 0,0 1 0,0-1 0,0 1 1,-1 0-1,1 0 0,-1 0 0,0 0 1,0 0-1,0 0 0,0 1 0,0-1 1,-1 1-1,1 0 0,-1 0 0,-6-2 1,-6-3-2,1 1 0,-1 0 0,0 1 0,-1 1 0,1 1 0,-24-2 0,-107 2 11,125 3-13,-610 44-351,493-31 301,-104 11-10,-20 0-4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6.623"/>
    </inkml:context>
    <inkml:brush xml:id="br0">
      <inkml:brushProperty name="width" value="0.05" units="cm"/>
      <inkml:brushProperty name="height" value="0.05" units="cm"/>
    </inkml:brush>
  </inkml:definitions>
  <inkml:trace contextRef="#ctx0" brushRef="#br0">163 1 14955,'4'123'4664,"29"269"-4212,-13-219-1660,-18-154 955,0-9-106,-1 1 0,0 0 0,0-1-1,-1 1 1,-1 0 0,0-1 0,0 1 0,-4 14 0,4-24 260,1 0 0,-1 0 0,1 1 0,-1-1 0,0 0 0,1 0 0,-1-1 0,0 1 0,0 0 0,1 0 0,-1 0 0,0 0 0,0-1 0,0 1 0,0 0 0,0-1 0,0 1 0,0-1 0,0 1 0,-1-1 0,1 1 0,0-1 0,-2 0 0,1 1-44,-1-1-1,0 0 1,0-1-1,0 1 1,0 0-1,0-1 1,0 0-1,1 0 1,-5-1-1,-5-4-43,0 0 1,0-1-1,-12-9 0,22 14 209,-88-67 3068,90 69-3014,-1-1 0,1 1 0,-1 0 0,1-1 0,0 1 0,-1 0 0,1-1 0,-1 1 0,1 0 0,-1 0 0,1-1 0,-1 1-1,1 0 1,-1 0 0,1 0 0,-1 0 0,1 0 0,-1 0 0,1 0 0,-1 0 0,1 0 0,-2 0 0,3 9 1323,14 16-197,-4-12-994,0-1 1,1 0 0,1 0-1,0-1 1,1-1-1,0 0 1,16 8-1,-24-14-144,1-1 0,0 0 0,-1 0 0,1-1-1,0 0 1,0 0 0,1-1 0,-1 0 0,0 0-1,1 0 1,-1-1 0,0 0 0,1-1 0,-1 0-1,0 0 1,0 0 0,0-1 0,13-4 0,-6-1 62,-1-1 0,0 0 0,-1-1 0,0 0 0,0-1 1,-1 0-1,0-1 0,-1 0 0,11-14 0,3-9-162,-1-1 0,20-41 0,-31 54-429,16-46-1,-24 57 406,-2 1-1,1-1 0,-1 0 1,-1 0-1,0 0 0,0 0 1,-2-11-1,-5-25-441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7.962"/>
    </inkml:context>
    <inkml:brush xml:id="br0">
      <inkml:brushProperty name="width" value="0.05" units="cm"/>
      <inkml:brushProperty name="height" value="0.05" units="cm"/>
    </inkml:brush>
  </inkml:definitions>
  <inkml:trace contextRef="#ctx0" brushRef="#br0">0 18 15787,'7'16'585,"-1"1"1,-1 0-1,-1 0 0,0 1 0,2 24 0,7 32 264,-11-67-778,-1 0-7,0 0-1,1 0 1,0-1-1,0 1 1,1 0-1,0-1 1,0 0-1,0 0 1,1 0-1,0 0 1,9 10-1,-12-15-49,0-1-1,0 1 0,0 0 0,1 0 1,-1-1-1,0 1 0,1-1 0,-1 1 1,0-1-1,1 1 0,-1-1 0,1 0 0,-1 0 1,1 0-1,-1 0 0,1 0 0,-1 0 1,0 0-1,1 0 0,-1-1 0,1 1 1,-1 0-1,1-1 0,-1 1 0,0-1 0,0 0 1,1 1-1,-1-1 0,0 0 0,0 0 1,0 0-1,1 0 0,-1 0 0,0 0 0,0 0 1,0-1-1,6-5 49,-1-1 1,0 1-1,-1-1 1,6-11-1,5-11 317,-2 0 1,-1-1-1,-1-1 1,-2 0-1,9-43 0,-26 148 943,7-66-1318,1 0 0,-1 0 0,1 0 0,1 0-1,-1 0 1,1 0 0,5 10 0,-7-16-3,1 1-1,0-1 1,0 0-1,-1 0 1,1 1-1,0-1 1,0 0-1,0 0 1,0 0-1,1 0 1,-1 0-1,0 0 1,0-1-1,1 1 1,-1 0-1,0-1 1,2 2-1,-1-2 2,0 0-1,0 0 0,0 0 0,0 0 1,0 0-1,0 0 0,0-1 0,0 1 1,0-1-1,0 1 0,-1-1 0,1 0 0,0 1 1,0-1-1,-1 0 0,4-2 0,2-2 0,-1 0 0,0 0 0,0-1 0,0 0 0,-1 0 0,1 0 0,6-12 0,27-54 26,-14 26-18,-25 46-9,0 0 0,0 0 0,0 0 0,0 0 0,0 0-1,0 0 1,0 0 0,0 0 0,0 0 0,0 0 0,0 0 0,0 0-1,0 0 1,0 0 0,0 0 0,0 0 0,0 1 0,0-1-1,0 0 1,0 0 0,0 0 0,0 0 0,1 0 0,-1 0-1,0 0 1,0 0 0,0 0 0,0 0 0,0 0 0,0 0 0,0 0-1,0 0 1,0 0 0,0 0 0,0 0 0,0 0 0,0 0-1,0 0 1,0 0 0,1 0 0,-1 0 0,0 0 0,0 0-1,0 0 1,0 0 0,0 0 0,0 0 0,0 0 0,0 0 0,0-1-1,0 1 1,0 0 0,0 0 0,0 0 0,0 0 0,0 0-1,0 0 1,0 0 0,0 0 0,0 0 0,0 0 0,0 0-1,1 0 1,-1 0 0,0 0 0,0 0 0,1 9-4,-1 12 0,-2-3-7,-1 0 8,2 1-1,0 0 1,1-1-1,4 28 1,-4-45 3,0 0 0,0 0 0,0 0 0,0 0 0,1 0 0,-1-1 0,0 1 0,0 0 0,1 0 0,-1 0 0,1 0 0,-1 0-1,1-1 1,-1 1 0,1 0 0,-1 0 0,1-1 0,0 1 0,-1 0 0,1-1 0,0 1 0,0-1 0,-1 1 0,1-1 0,0 1 0,0-1 0,1 1 0,0-1 5,-1 0 0,1 0 0,-1-1 0,1 1 0,-1 0 0,1-1 0,-1 1 0,0-1 0,1 0-1,-1 1 1,0-1 0,0 0 0,1 0 0,-1 0 0,2-2 0,4-4-218,0 0 0,-1-1 0,12-16 0,-18 23 95,1 1-1,-1 0 0,1-1 0,-1 1 1,1-1-1,-1 0 0,1 1 0,-1-1 1,0 1-1,1-1 0,-1 1 1,0-1-1,0 0 0,1 1 0,-1-1 1,0 0-1,0 1 0,0-1 0,0 0 1,0 1-1,0-1 0,0 0 1,0 0-1,0 1 0,0-1 0,0 0 1,0 1-1,-1-1 0,1 1 0,0-1 1,0 0-1,-1 1 0,1-1 0,0 0 1,-1 1-1,0-1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8.494"/>
    </inkml:context>
    <inkml:brush xml:id="br0">
      <inkml:brushProperty name="width" value="0.05" units="cm"/>
      <inkml:brushProperty name="height" value="0.05" units="cm"/>
    </inkml:brush>
  </inkml:definitions>
  <inkml:trace contextRef="#ctx0" brushRef="#br0">29 168 12419,'0'1'238,"1"0"1,0 0-1,0-1 1,-1 1-1,1 0 1,0 0-1,0 0 1,0-1-1,0 1 1,0-1-1,0 1 1,0 0-1,1-1 1,-1 0-1,0 1 1,0-1-1,0 0 1,0 0-1,1 1 1,-1-1-1,0 0 0,0 0 1,2 0-1,0-1 13,0 0 0,0 0 0,-1 0 0,1 0-1,0 0 1,-1 0 0,1-1 0,-1 1 0,5-4-1,-2 1-53,-1 0 0,0 0 0,0 0 0,0 0 0,0-1-1,-1 1 1,0-1 0,0 0 0,0 0 0,2-6 0,-4 9-164,-1 1 1,1-1 0,-1 0 0,1 0-1,-1 0 1,0 1 0,1-1 0,-1 0-1,0 0 1,0 0 0,-1 0 0,1 0-1,0 1 1,0-1 0,-1 0 0,0 0-1,1 0 1,-1 1 0,0-1 0,1 0-1,-1 1 1,0-1 0,0 0 0,-1 1-1,1 0 1,0-1 0,0 1 0,-1 0-1,1-1 1,-1 1 0,1 0 0,-1 0-1,1 0 1,-1 0 0,0 0 0,1 1-1,-1-1 1,0 1 0,0-1 0,0 1-1,1-1 1,-1 1 0,0 0 0,0 0 0,0 0-1,0 0 1,0 0 0,0 0 0,1 1-1,-1-1 1,0 0 0,0 1 0,0 0-1,1-1 1,-1 1 0,0 0 0,-2 1-1,0 2-24,-1-1 0,0 1-1,1 0 1,-1 0 0,1 0 0,0 0-1,1 1 1,-1 0 0,1 0-1,0 0 1,0 0 0,0 0-1,1 0 1,0 1 0,0-1 0,0 1-1,1 0 1,0 0 0,-1 10-1,1-13-5,1 0 0,0 0-1,0 0 1,0 0 0,0 0 0,0 0-1,1 0 1,0 0 0,-1 0 0,1 0-1,0 0 1,0 0 0,1 0-1,-1 0 1,1-1 0,-1 1 0,1 0-1,0-1 1,0 0 0,0 1-1,0-1 1,0 0 0,0 0 0,1 0-1,-1 0 1,1-1 0,0 1-1,-1-1 1,1 1 0,0-1 0,0 0-1,0 0 1,0 0 0,0 0-1,0-1 1,0 1 0,0-1 0,4 0-1,3 0 5,-1-1-1,0 0 0,0 0 1,0-1-1,-1 0 1,1-1-1,0 0 0,-1 0 1,1-1-1,-1 0 0,0-1 1,-1 1-1,1-2 1,-1 1-1,0-1 0,0 0 1,6-7-1,-4 4 5,-1 0 1,-1 0-1,1-1 0,-2 0 0,1 0 1,-2-1-1,1 0 0,-1 0 1,-1 0-1,0 0 0,0-1 0,2-16 1,-6 27-5,0-1 0,1 1 0,-1 0 0,0-1 0,0 1-1,0 0 1,0 0 0,0-1 0,0 1 0,-1 0 0,1-1 0,0 1 0,-1 0 0,1 0 0,-1 0 0,1-1 0,-2 0 0,-4 4 71,0 13-40,3-5-21,1 1 0,0-1 0,1 0 0,0 1 0,0-1 0,2 1 0,-1-1 0,1 1 0,0-1 0,1 1 0,1-1 0,3 12 0,-4-17-8,0 1 0,0-1 0,1 0 0,0 0 0,-1 0 0,2 0 0,-1-1 0,0 1 0,1-1-1,0 0 1,0 0 0,0 0 0,1 0 0,-1-1 0,1 0 0,0 0 0,0 0 0,0-1 0,0 1 0,0-1 0,1 0-1,-1-1 1,1 1 0,5 0 0,-4-1 13,1-1 1,-1 1-1,15-3 0,-19 2-67,-1 0 0,1-1-1,-1 1 1,1-1 0,-1 0 0,0 0-1,1 0 1,-1 0 0,0 0 0,0 0 0,1-1-1,-1 1 1,0-1 0,-1 1 0,3-3-1,-3 3 5,0-1-1,-1 1 1,1 0-1,-1 0 1,1 0-1,-1-1 1,0 1-1,0 0 1,1-1-1,-1 1 1,0 0-1,0 0 1,0-1-1,0 1 1,-1 0-1,1-1 1,0 1-1,0 0 1,-1 0-1,1-1 1,-1 1-1,1 0 1,-1 0-1,1 0 1,-1 0-1,0 0 1,0 0-1,-1-2 1,-1-3-87,-10-18-245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8.973"/>
    </inkml:context>
    <inkml:brush xml:id="br0">
      <inkml:brushProperty name="width" value="0.05" units="cm"/>
      <inkml:brushProperty name="height" value="0.05" units="cm"/>
    </inkml:brush>
  </inkml:definitions>
  <inkml:trace contextRef="#ctx0" brushRef="#br0">1 23 20308,'32'-6'3954,"-2"-2"-3885,-7 5-1246,0 0 1,23 0 0,-34 3-127,0 1-1,0 0 1,0 0-1,-1 1 1,20 6-1,-30-8 1293,0 1 1,0-1-1,0 1 0,0-1 0,0 1 0,0-1 0,0 1 0,-1 0 0,1 0 0,0-1 0,0 1 0,0 0 0,-1 0 0,1 0 0,0 0 0,-1 0 0,1 0 1,-1 0-1,1 0 0,-1 0 0,1 0 0,-1 0 0,0 0 0,0 0 0,1 0 0,-1 0 0,0 0 0,0 0 0,0 0 0,0 1 0,0-1 0,-1 1 0,0 5 726,-1 0-1,1 0 0,-2-1 1,-3 10-1,-2 3 650,6-10-887,-1 0 0,2 0 0,-1 0-1,0 11 1,2-18-450,0 0-1,0 0 0,0 0 1,0 0-1,0 0 0,1 0 0,-1 0 1,1-1-1,-1 1 0,1 0 0,-1 0 1,1 0-1,0-1 0,0 1 0,0 0 1,0-1-1,0 1 0,0-1 1,1 1-1,-1-1 0,1 0 0,-1 1 1,0-1-1,1 0 0,0 0 0,2 2 1,10 1-84,-1 0 0,1-1 0,0 0 0,20 1 0,-24-4 26,1 1 1,0 1-1,0 0 1,-1 0-1,1 1 0,-1 0 1,0 1-1,17 9 1,-26-13 59,1 1 1,-1 0 0,0 0-1,1 0 1,-1 0 0,0 0-1,0 0 1,1 0 0,-1 0-1,0 1 1,0-1 0,-1 0-1,1 1 1,0-1 0,0 0-1,-1 1 1,1-1 0,-1 1-1,1-1 1,-1 1 0,1 0-1,-1-1 1,0 3 0,0-2 39,-1 1 1,1-1 0,-1 0-1,0 0 1,0 1 0,0-1-1,0 0 1,0 0 0,0 0-1,-1 0 1,1 0 0,-1 0 0,-3 3-1,-4 3 289,-2 1-1,1-2 1,-1 1-1,-18 8 1,18-10-298,1 0 0,-1-1 1,0-1-1,0 0 0,0 0 0,-1-1 0,-21 3 0,32-6-95,0 0-1,0 0 0,1 0 0,-1 0 0,0 0 1,0-1-1,0 1 0,0 0 0,0 0 0,0-1 0,0 1 1,0-1-1,0 1 0,1-1 0,-1 1 0,0-1 1,0 1-1,1-1 0,-1 0 0,0 1 0,1-1 0,-1 0 1,1 0-1,-1 0 0,1 1 0,-1-1 0,1 0 0,-1 0 1,0-2-1,-1-26-281,2 27 287,2-36-446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9.458"/>
    </inkml:context>
    <inkml:brush xml:id="br0">
      <inkml:brushProperty name="width" value="0.05" units="cm"/>
      <inkml:brushProperty name="height" value="0.05" units="cm"/>
    </inkml:brush>
  </inkml:definitions>
  <inkml:trace contextRef="#ctx0" brushRef="#br0">8 0 19172,'0'16'763,"0"0"-1,-4 22 0,1 27 100,5-24-613,3 0 1,1-1-1,3 0 0,0 0 1,3-1-1,1 0 0,19 37 1,-16-50 106,-15-26-348,-1 0 0,0 1 0,0-1 0,0 0-1,0 0 1,0 0 0,0 0 0,0 0 0,0 0 0,0 0 0,0 1 0,1-1-1,-1 0 1,0 0 0,0 0 0,0 0 0,0 0 0,0 0 0,0 0 0,1 0-1,-1 0 1,0 0 0,0 0 0,0 0 0,0 0 0,0 0 0,1 0-1,-1 0 1,0 0 0,0 0 0,0 0 0,0 0 0,0 0 0,1 0 0,-1 0-1,0 0 1,0 0 0,0 0 0,0 0 0,0 0 0,0 0 0,1-1 0,-1 1-1,0 0 1,0 0 0,0 0 0,0 0 0,1-17 323,-7-13-89,-1 0-1,-1 1 1,-2 0-1,-1 0 0,-19-36 1,27 59-243,1 0 0,-2 1 0,1 0 1,-8-10-1,18 35-99,-3-16 92,-1 1 0,1-1 0,0 0 0,1 0 0,-1 0 0,1 0 1,-1-1-1,1 0 0,0 0 0,0 0 0,1 0 0,-1-1 0,0 0 1,7 2-1,-4-3-1,1 1 1,-1-1 0,0 0-1,0-1 1,0 1 0,0-2-1,0 1 1,1-1 0,13-4-1,-15 3 7,0 0 0,0 0 1,0-1-1,0 0 0,-1-1 0,1 0 0,-1 0 0,0 0 0,0 0 0,9-10 1,-11 10 5,-1 0 0,0 0 1,0 0-1,0-1 0,0 0 1,-1 1-1,1-1 1,-1 0-1,0 0 0,-1 0 1,1 0-1,-1 0 1,0-1-1,0 1 0,-1-9 1,0 10 1,0 1 1,-1-1-1,1 1 1,-1 0-1,0 0 1,0-1-1,0 1 1,0 0-1,-1 0 1,-3-5-1,5 7-5,-1 0 0,1 1-1,-1-1 1,1 0-1,-1 1 1,1-1 0,-1 0-1,0 1 1,1-1-1,-1 1 1,0-1 0,0 1-1,1 0 1,-1-1 0,0 1-1,0 0 1,0-1-1,1 1 1,-1 0 0,0 0-1,0 0 1,0 0 0,0 0-1,0 0 1,1 0-1,-1 0 1,0 0 0,0 0-1,0 0 1,0 1-1,0-1 1,1 0 0,-1 1-1,0-1 1,0 0 0,1 1-1,-1-1 1,0 1-1,0-1 1,1 1 0,-1-1-1,1 1 1,-1 0 0,0-1-1,1 1 1,-1 0-1,1 0 1,-4 5-4,0-1 0,1 0 1,0 1-1,0-1 0,1 1 0,-1 0 0,1 0 1,1 0-1,-1 0 0,1 1 0,0-1 1,0 0-1,1 0 0,0 1 0,1 10 0,0-7-31,0 0-1,1 1 0,0-1 0,0 0 1,1 0-1,1 0 0,-1-1 0,10 17 1,-11-23-53,-1 0 1,1 0 0,0-1-1,0 1 1,0-1 0,0 0 0,0 1-1,1-1 1,-1 0 0,1 0-1,-1 0 1,1-1 0,0 1 0,-1-1-1,1 1 1,0-1 0,0 0-1,0 0 1,0 0 0,0-1-1,1 1 1,-1-1 0,0 1 0,0-1-1,0 0 1,0 0 0,1-1-1,-1 1 1,0-1 0,0 1 0,0-1-1,0 0 1,0 0 0,0 0-1,0-1 1,0 1 0,0-1-1,-1 0 1,1 1 0,2-4 0,19-21-633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0.144"/>
    </inkml:context>
    <inkml:brush xml:id="br0">
      <inkml:brushProperty name="width" value="0.05" units="cm"/>
      <inkml:brushProperty name="height" value="0.05" units="cm"/>
    </inkml:brush>
  </inkml:definitions>
  <inkml:trace contextRef="#ctx0" brushRef="#br0">152 36 15995,'0'-1'180,"0"-1"1,0 1-1,0-1 0,0 1 0,0 0 0,-1-1 0,1 1 0,0 0 0,-1-1 0,1 1 0,-1 0 0,0 0 0,1 0 0,-1-1 0,0 1 0,0 0 0,1 0 0,-1 0 1,0 0-1,0 0 0,0 0 0,-2-1 0,0 1 62,1 0 1,0 0-1,-1 0 1,1 0-1,-1 1 0,1-1 1,-1 1-1,1 0 1,-1-1-1,1 1 1,-5 1-1,1-1-92,0 1 1,-1 0-1,1 1 0,1-1 1,-1 1-1,0 0 1,0 1-1,1-1 0,-1 1 1,-4 4-1,7-5-151,0 0 1,0 1-1,0-1 1,1 1-1,-1 0 0,1 0 1,0 0-1,0 0 1,0 0-1,0 0 1,1 1-1,-1-1 0,1 1 1,0-1-1,-2 8 1,5-10-16,4-7 17,2-4 14,-2-3 9,-2 8 58,-1-1 1,-1 0-1,1 0 0,2-9 1,3 86 293,-7-25-387,3 41 2,-3-77 13,0 0-1,1 0 0,1 0 1,-1 0-1,1-1 0,5 11 1,-7-19 0,-1 0-1,1 0 1,-1 0 0,1 0-1,-1 0 1,1-1 0,0 1 0,0 0-1,-1 0 1,1 0 0,0-1 0,0 1-1,0 0 1,0-1 0,0 1 0,0-1-1,0 1 1,0-1 0,0 1 0,0-1-1,0 0 1,0 0 0,0 1-1,0-1 1,0 0 0,0 0 0,0 0-1,0 0 1,0 0 0,1 0 0,-1-1-1,0 1 1,0 0 0,0 0 0,0-1-1,0 1 1,0-1 0,0 1 0,0-1-1,0 1 1,1-2 0,4-2 18,0 0 1,-1-1-1,1 1 1,-1-1-1,5-7 1,11-15 55,-1 0 0,-2-2 1,-1 0-1,-1 0 0,14-39 0,-25 125-142,-4-53 56,-1 1 0,1-1-1,0 0 1,0 1 0,0-1-1,1 0 1,0 1-1,0-1 1,0 0 0,3 4-1,-4-6-47,0-1 0,0 0 0,0 0 0,0-1 0,0 1 0,0 0 0,0 0 0,1 0 0,-1-1 0,0 1 0,1-1 0,-1 1 0,0-1 0,1 1 0,-1-1 0,1 0 0,-1 0 0,0 0 0,1 0 0,-1 0 0,1 0 0,-1 0 0,1 0 0,-1 0 0,0-1 0,1 1 0,-1-1 0,1 1 0,-1-1 0,0 1 0,0-1 0,1 0 0,-1 1 0,0-1 0,2-2 0,5-3 48,1 0-1,-1-1 1,-1 0 0,1-1 0,11-15 0,-16 19-39,19-24-412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0.573"/>
    </inkml:context>
    <inkml:brush xml:id="br0">
      <inkml:brushProperty name="width" value="0.05" units="cm"/>
      <inkml:brushProperty name="height" value="0.05" units="cm"/>
    </inkml:brush>
  </inkml:definitions>
  <inkml:trace contextRef="#ctx0" brushRef="#br0">105 9 17524,'0'0'84,"0"0"-1,0-1 1,0 1 0,0 0 0,0-1-1,0 1 1,0 0 0,-1-1 0,1 1-1,0 0 1,0-1 0,0 1 0,0 0 0,0-1-1,0 1 1,-1 0 0,1 0 0,0-1-1,0 1 1,-1 0 0,1 0 0,0-1-1,0 1 1,-1 0 0,1 0 0,0 0 0,0-1-1,-1 1 1,1 0 0,0 0 0,-1 0-1,1 0 1,-1 0 0,-14 2 1578,-13 12 669,21-10-2053,1 1 0,0 0-1,0 1 1,-6 6 0,10-9-283,0-1 1,1 1-1,-1-1 1,0 1 0,1 0-1,0-1 1,-1 1 0,1 0-1,0 0 1,1 0-1,-1 0 1,0 0 0,0 5-1,2-7-13,-1 0 1,0-1-1,0 1 0,1-1 0,-1 1 1,0 0-1,1-1 0,-1 1 0,0-1 0,1 1 1,-1-1-1,1 1 0,-1-1 0,1 1 1,-1-1-1,1 1 0,-1-1 0,1 0 1,0 1-1,-1-1 0,1 0 0,-1 1 0,1-1 1,0 0-1,-1 0 0,1 0 0,0 0 1,-1 1-1,1-1 0,0 0 0,1 0 1,27 0-327,-21-1 225,23-1-171,17 0 68,-45 2 213,1 1-1,-1-1 1,1 1 0,-1-1 0,1 1 0,-1 0 0,1 0-1,-1 1 1,0-1 0,5 3 0,-7-3 10,0 0 1,0 0 0,0 0-1,0 0 1,-1 1 0,1-1-1,0 0 1,0 0 0,-1 1-1,1-1 1,-1 0 0,1 1-1,-1-1 1,0 0 0,1 1-1,-1-1 1,0 1 0,0-1-1,0 0 1,0 1 0,0-1-1,0 1 1,0-1 0,-1 1-1,1-1 1,-1 0 0,1 1-1,-1-1 1,1 0 0,-2 3-1,-3 5 15,0 1-1,0-1 0,-8 9 0,8-10-47,0-1-122,3-2 105,-1-1 0,0 1 0,0-1 0,-1 1-1,1-1 1,-1 0 0,0-1 0,0 1 0,-1-1 0,-6 5 0,-2-4-84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1.252"/>
    </inkml:context>
    <inkml:brush xml:id="br0">
      <inkml:brushProperty name="width" value="0.05" units="cm"/>
      <inkml:brushProperty name="height" value="0.05" units="cm"/>
    </inkml:brush>
  </inkml:definitions>
  <inkml:trace contextRef="#ctx0" brushRef="#br0">0 0 15547,'3'1'3305,"9"10"-1722,14 21-310,23 37 0,-29-39-1044,45 52-1,-64-81-208,0 0 0,0 1 0,0-1 0,0 0 0,1 0 0,-1 1 0,1-1-1,-1 0 1,1 0 0,-1-1 0,1 1 0,-1 0 0,1 0 0,0-1 0,0 1-1,-1-1 1,1 0 0,0 1 0,0-1 0,-1 0 0,1 0 0,0 0 0,0 0-1,-1 0 1,1-1 0,0 1 0,0 0 0,-1-1 0,1 1 0,0-1 0,-1 0 0,1 0-1,0 1 1,-1-1 0,1 0 0,-1 0 0,0 0 0,1-1 0,-1 1 0,0 0-1,1-1 1,0-1 0,7-9 138,1-2-1,-2 1 1,0-1-1,6-15 1,-6 10 161,18-25 0,-26 43-317,0 1-1,0 0 1,0 0 0,0 0 0,0 0 0,0-1-1,0 1 1,0 0 0,1 0 0,-1 0-1,0 0 1,0 0 0,0-1 0,0 1 0,0 0-1,0 0 1,1 0 0,-1 0 0,0 0 0,0 0-1,0 0 1,0 0 0,1 0 0,-1 0 0,0-1-1,0 1 1,0 0 0,1 0 0,-1 0-1,0 0 1,0 0 0,0 0 0,0 0 0,1 0-1,-1 0 1,0 1 0,0-1 0,0 0 0,1 0-1,-1 0 1,0 0 0,0 0 0,0 0-1,0 0 1,0 0 0,1 0 0,-1 0 0,0 1-1,0-1 1,6 14 124,1 27 92,-6-31-194,0-1-24,0 0 0,1 1-1,0 0 1,0 0-1,1-1 1,0 0-1,0 1 1,8 11-1,-11-20-1,0 0-1,1-1 1,-1 1-1,1-1 1,-1 1-1,1 0 1,-1-1-1,1 1 0,0-1 1,-1 1-1,1-1 1,0 0-1,-1 1 1,1-1-1,0 1 1,0-1-1,-1 0 1,1 0-1,0 0 1,0 1-1,-1-1 0,1 0 1,0 0-1,0 0 1,0 0-1,0 0 1,1-1-38,-1 1 1,1-1 0,-1 0-1,1 0 1,-1 1 0,1-1-1,-1 0 1,0 0 0,0 0-1,1 0 1,-1-1 0,1 0-1,3-4-312,-1 0 0,0 0-1,0 0 1,4-12-1,29-91-1960,-35 103 2186,10-37-779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0.935"/>
    </inkml:context>
    <inkml:brush xml:id="br0">
      <inkml:brushProperty name="width" value="0.05" units="cm"/>
      <inkml:brushProperty name="height" value="0.05" units="cm"/>
    </inkml:brush>
  </inkml:definitions>
  <inkml:trace contextRef="#ctx0" brushRef="#br0">3484 0 9690,'-283'2'884,"0"12"0,-304 55-1,292-10-644,3 12 0,-537 208-1,732-238-226,2 4 0,-127 81 0,169-90-11,2 2 0,1 2-1,2 2 1,2 2 0,-50 64-1,77-83-58,0 1 0,3 0-1,0 1 1,1 1-1,2 1 1,1 0-1,1 1 1,2 0 0,0 0-1,-4 37 1,11-46-66,0 0 0,2 0 0,0-1 0,1 1 0,1 0 0,1 0 0,6 20 0,-4-25 44,0 1 1,2-2 0,-1 1-1,2-1 1,0 0-1,1 0 1,0-1 0,1-1-1,17 18 1,0-5-142,33 24 1,-60-49 218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2.120"/>
    </inkml:context>
    <inkml:brush xml:id="br0">
      <inkml:brushProperty name="width" value="0.05" units="cm"/>
      <inkml:brushProperty name="height" value="0.05" units="cm"/>
    </inkml:brush>
  </inkml:definitions>
  <inkml:trace contextRef="#ctx0" brushRef="#br0">43 563 15131,'-3'11'1092,"0"0"0,0 0 0,-9 20-1,7-21-148,1 1 0,0-1 0,-3 19 0,7-28-910,-1-1 0,1 1-1,0-1 1,0 0 0,0 1-1,0-1 1,0 0 0,0 1-1,0-1 1,0 1 0,0-1-1,0 1 1,0-1-1,0 0 1,0 1 0,0-1-1,0 1 1,0-1 0,0 0-1,0 1 1,0-1 0,1 0-1,-1 1 1,0-1 0,0 0-1,1 1 1,-1-1 0,0 0-1,0 1 1,1-1 0,-1 0-1,0 0 1,1 1 0,-1-1-1,0 0 1,1 1-1,15-8 311,14-19-291,-21 14-25,1-1-1,-2 0 1,0 0-1,0-1 1,-1 0-1,-1 0 0,0-1 1,-1 0-1,-1 0 1,0 0-1,3-28 1,-9 31 35,-3 18-10,-4 19 0,6-12-47,2 1 0,-1 24-1,2-35-3,0 1 1,0 0-1,1-1 1,-1 1-1,1 0 0,0-1 1,0 1-1,0 0 1,0-1-1,1 0 0,-1 1 1,1-1-1,0 0 1,0 0-1,3 4 0,-4-6 5,1-1 1,-1 1-1,0 0 0,1 0 0,-1-1 0,0 1 0,1-1 0,-1 1 0,1-1 0,-1 0 0,1 1 0,0-1 0,-1 0 0,1 0 0,-1 0 0,1 0 0,-1 0 0,1-1 0,-1 1 0,1 0 0,-1-1 0,1 1 0,-1-1 0,1 1 1,-1-1-1,0 0 0,1 0 0,-1 0 0,0 1 0,0-1 0,1 0 0,0-2 0,7-5 45,-1 1-1,-1-1 1,9-11 0,-16 19-51,14-19 51,-1-1-1,-1 0 0,0-1 1,-2 0-1,-1-1 1,0 0-1,-2 0 0,0-1 1,-2 0-1,0 0 0,-2-1 1,0 1-1,-1-34 1,-5 34-50,1 15-24,1 14-59,2 8 66,0-1 1,2 1 0,-1-1-1,2 0 1,-1 0 0,2 0-1,0-1 1,0 1 0,1-1-1,10 15 1,0-3 10,0-1 0,2-1-1,38 38 1,-55-59 6,-1 0 0,1-1 0,0 1-1,-1 0 1,1-1 0,0 1 0,0 0 0,0-1-1,0 1 1,-1-1 0,1 1 0,0-1 0,0 0-1,0 0 1,0 1 0,0-1 0,0 0 0,0 0-1,0 0 1,0 0 0,2 0 0,-3 0 0,1-1 1,0 1 0,0-1 0,0 1 0,-1-1 0,1 1-1,0-1 1,0 1 0,-1-1 0,1 0 0,-1 0-1,1 1 1,0-1 0,-1 0 0,0 0 0,1 1-1,-1-1 1,1-1 0,1-6 12,1 0 1,-2 1-1,1-1 0,0-10 0,-2 13-7,8-68 41,-4-1 0,-3 1 0,-9-76 0,-2 93-44,7 50-5,0 12-2,2 11-3,3 2-2,0-1-1,1 0 0,1 0 0,1 0 0,9 22 1,41 85-13,-49-113 20,22 41-20,10 23 34,-45-76-91,-86-40-794,-13-3 175,79 35 573,19 6 131,0 0-1,0-1 1,0 1 0,0-1-1,0-1 1,1 0-1,-10-6 1,17 10-4,0 0 0,0 0 0,0-1 0,-1 1 0,1 0 0,0 0 0,0-1 0,0 1 0,0 0 0,0 0 0,0-1 0,0 1 0,0 0 0,0 0 0,0-1 0,0 1 0,0 0 0,0 0 0,0-1 0,0 1 0,0 0 0,0 0 0,0-1 0,0 1 0,1 0 0,-1 0 0,0-1 0,0 1 1,0 0-1,0 0 0,0 0 0,1-1 0,-1 1 0,0 0 0,0 0 0,0 0 0,1-1 0,-1 1 0,0 0 0,0 0 0,1 0 0,-1 0 0,0 0 0,0 0 0,1 0 0,-1 0 0,0 0 0,0 0 0,1 0 0,-1 0 0,0 0 0,0 0 0,1 0 0,-1 0 0,1 0 0,19-5 80,-18 5-68,17-4 95,25-2-589,-2-3 0,1-2-1,50-19 1,-55 11 140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2.555"/>
    </inkml:context>
    <inkml:brush xml:id="br0">
      <inkml:brushProperty name="width" value="0.05" units="cm"/>
      <inkml:brushProperty name="height" value="0.05" units="cm"/>
    </inkml:brush>
  </inkml:definitions>
  <inkml:trace contextRef="#ctx0" brushRef="#br0">1 278 16868,'3'0'238,"0"0"1,0-1 0,0 0 0,0 0-1,0 0 1,0 0 0,-1 0 0,1-1-1,0 1 1,-1-1 0,1 0 0,2-1-1,32-31 1090,-22 20-552,6-5-221,-2-1 0,22-26-1,-35 38-474,0-1 0,0 0 0,0 0 0,-1 0 0,-1-1 0,0 1 0,0-1 0,0 0 0,1-11 0,-5 20-72,1 0 1,-1-1 0,0 1 0,0 0 0,0 0 0,0 0 0,0-1 0,0 1 0,0 0-1,0 0 1,-1 0 0,1-1 0,0 1 0,-1 0 0,0-2 0,0 3-6,1-1 1,0 1-1,-1 0 1,1-1-1,-1 1 1,1 0-1,0-1 1,-1 1 0,1 0-1,-1 0 1,1 0-1,-1 0 1,1-1-1,-1 1 1,1 0-1,-1 0 1,1 0-1,-1 0 1,1 0-1,-1 0 1,1 0 0,-1 0-1,1 1 1,-1-1-1,0 0 1,-3 2 8,0-1 0,0 1 0,1 0 0,-1 0 0,1 1 0,-1-1 0,-5 6 0,-7 7-2,1 2-1,1-1 0,0 2 0,-15 24 1,23-31-10,0-1 0,0 1 1,1 0-1,1 0 0,0 0 0,0 1 1,1 0-1,1-1 0,-3 20 1,5-28 2,0 0 0,0-1 0,1 1 0,-1-1 0,0 1 0,1-1 0,0 1 0,-1-1 0,1 1 0,0-1 1,0 0-1,1 1 0,-1-1 0,0 0 0,1 0 0,-1 0 0,4 4 0,-2-4-27,1 1 0,-1-1 0,0 0 0,1 0 0,0 0 0,-1 0 0,1-1 0,0 1 1,0-1-1,5 1 0,5 0-56,1-1 0,-1 0 0,1-1 0,-1 0 0,18-3 0,-21 1 48,0 0-1,0 0 1,13-5 0,34-23-137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3.547"/>
    </inkml:context>
    <inkml:brush xml:id="br0">
      <inkml:brushProperty name="width" value="0.05" units="cm"/>
      <inkml:brushProperty name="height" value="0.05" units="cm"/>
    </inkml:brush>
  </inkml:definitions>
  <inkml:trace contextRef="#ctx0" brushRef="#br0">26 402 15771,'-1'-8'808,"1"0"-129,-1-1 0,1 1 0,-2 0 0,1-1 1,-6-14-1,2 18 1279,1 13-1296,1 12-294,2 32-63,1-48-302,0 0 0,1-1 1,-1 1-1,1 0 0,0-1 0,0 1 1,0-1-1,1 1 0,-1-1 0,1 0 1,0 1-1,2 2 0,-3-5 2,-1-1 1,1 1-1,-1-1 0,1 1 0,-1-1 1,1 1-1,-1-1 0,1 0 0,0 1 1,-1-1-1,1 0 0,0 1 0,-1-1 1,1 0-1,0 0 0,-1 1 0,1-1 1,0 0-1,-1 0 0,1 0 0,0 0 1,0 0-1,-1 0 0,2-1 0,0 1 9,0-1-1,-1 0 1,1 1-1,0-1 1,-1 0-1,1 0 0,-1 0 1,0 0-1,1-1 1,0 0-1,4-5 47,0 0 0,-1 0 0,6-9 0,-11 15-56,13-23 128,-1-1 0,-1 1 0,-1-2 1,-1 0-1,-1 0 0,-2 0 0,5-37 0,-11 62-128,0 1 0,1-1-1,-1 0 1,0 0-1,0 1 1,0-1-1,1 0 1,-1 0 0,0 0-1,0 1 1,0-1-1,0 0 1,-1 0-1,1 1 1,0-1 0,0 0-1,0 0 1,0 1-1,-1-1 1,1 0-1,0 0 1,-1 1 0,1-1-1,-1 0 1,0 0-1,0 2-1,0-1 0,0 1 0,1 0 1,-1 0-1,0 0 0,1 0 0,-1 0 0,0 0 0,1 0 0,-1 1 0,1-1 0,0 0 0,-1 0 0,1 0 0,0 0 0,0 3 0,-3 12-7,0 0 0,2 1 0,0-1-1,1 17 1,0-26 3,1 0 0,-1-1 0,2 1-1,-1-1 1,0 1 0,1-1 0,1 1 0,-1-1 0,1 0-1,0 0 1,0 0 0,7 8 0,-9-12 4,1 0 0,0 0-1,-1-1 1,1 1 0,0-1 0,0 1 0,0-1 0,0 0-1,0 0 1,0 0 0,0 0 0,1 0 0,-1 0 0,0-1 0,1 1-1,-1-1 1,0 0 0,5 1 0,-4-2 5,1 1-1,0-1 1,-1 0 0,1 0-1,-1 0 1,1 0 0,-1 0 0,1-1-1,-1 0 1,0 0 0,4-2 0,-1-1 7,1-1 1,0 0 0,-1 0 0,0 0 0,-1-1 0,1 0 0,-1 0 0,0-1 0,5-11 0,6-27 83,-15 43-91,0 0 0,0 0 1,-1-1-1,0 1 0,1 0 0,-1-1 0,0 1 1,0-1-1,-1 1 0,1 0 0,-3-7 0,3 10-6,0 0-1,0-1 1,0 1-1,0-1 1,0 1-1,0 0 0,0-1 1,-1 1-1,1-1 1,0 1-1,0 0 1,-1-1-1,1 1 1,0 0-1,0-1 1,-1 1-1,1 0 1,0 0-1,-1-1 0,1 1 1,0 0-1,-1 0 1,1 0-1,-1-1 1,1 1-1,0 0 1,-1 0-1,1 0 1,-1 0-1,1 0 0,-1 0 1,-8 9 8,0 19-19,8-26 7,1 0 0,0 0 0,0 0 1,0 0-1,1 0 0,-1 0 1,0 0-1,1 0 0,-1 0 0,1 0 1,0 0-1,0 0 0,-1 0 0,1 0 1,0 0-1,1 0 0,-1-1 1,0 1-1,0 0 0,1-1 0,-1 1 1,1-1-1,0 0 0,-1 1 1,1-1-1,0 0 0,0 0 0,-1 0 1,1 0-1,0-1 0,0 1 1,0 0-1,0-1 0,0 1 0,0-1 1,4 1-1,6 0-19,0-1 1,1 0 0,-1 0-1,0-1 1,13-3-1,-11 2 3,-1 0-1,0-1 1,0 0-1,0-1 1,0-1-1,0 0 1,-1-1-1,0 0 1,0-1-1,18-14 0,-28 20 54,0-1-1,-1 1 1,1-1-1,0 0 0,-1 0 1,1 0-1,-1 0 1,0 0-1,1 0 0,-1 0 1,0 0-1,-1 0 1,1-1-1,0 1 0,0 0 1,-1-1-1,0 1 1,1-1-1,-1 1 0,0 0 1,0-1-1,0 1 1,0-1-1,-1 1 0,1 0 1,-1-1-1,1 1 1,-1 0-1,0-1 0,0 1 1,0 0-1,0 0 0,-1 0 1,-2-4-1,-4-4 233,0 0-1,-1 1 0,-1 0 1,0 1-1,-12-9 1,14 11-136,8 6-135,0 0 0,1 0 0,-1-1 0,0 1 0,0 0 0,0 0 0,1 0 0,-1 0 0,0 0 1,0 0-1,0 0 0,0 0 0,1 0 0,-1 0 0,0 0 0,0-1 0,0 1 0,0 0 0,0 0 0,0 0 0,1 0 0,-1 0 1,0-1-1,0 1 0,0 0 0,0 0 0,0 0 0,0 0 0,0-1 0,0 1 0,0 0 0,0 0 0,0 0 0,0-1 1,0 1-1,0 0 0,0 0 0,0 0 0,0-1 0,0 1 0,0 0 0,0 0 0,0 0 0,0 0 0,0-1 0,0 1 0,0 0 1,0 0-1,0 0 0,-1 0 0,1-1 0,0 1 0,0 0 0,0 0 0,0 0 0,0 0 0,-1 0 0,1 0 0,0 0 0,0-1 1,0 1-1,16 1-512,-15-1 417,28-1-1121,-1-1 0,1-1 0,-1-1 1,0-2-1,44-15 0,-22 5 135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5.104"/>
    </inkml:context>
    <inkml:brush xml:id="br0">
      <inkml:brushProperty name="width" value="0.05" units="cm"/>
      <inkml:brushProperty name="height" value="0.05" units="cm"/>
    </inkml:brush>
  </inkml:definitions>
  <inkml:trace contextRef="#ctx0" brushRef="#br0">115 764 15659,'0'0'69,"0"-1"0,0 1 0,0 0 0,0-1-1,0 1 1,-1-1 0,1 1 0,0 0 0,0-1 0,0 1-1,0 0 1,-1-1 0,1 1 0,0 0 0,0 0 0,-1-1-1,1 1 1,0 0 0,-1 0 0,1-1 0,0 1-1,-1 0 1,1 0 0,0 0 0,-1 0 0,1-1 0,0 1-1,-1 0 1,1 0 0,-1 0 0,1 0 0,-1 0 0,-15 5 924,-11 14 535,19-11-1047,1-1-1,1 1 0,0 0 0,0 1 0,-5 10 0,8-14-358,0 1 0,1-1 0,0 1 1,0-1-1,0 1 0,1 0 0,0-1 0,0 1 0,0 0 0,1 6 0,0-10-97,0-1 0,0 0 1,0 1-1,0-1 0,0 0 1,1 1-1,-1-1 0,0 0 0,1 1 1,-1-1-1,1 0 0,-1 0 0,1 1 1,0-1-1,0 0 0,-1 0 1,1 0-1,0 0 0,0 0 0,0 0 1,2 1-1,-2-1-2,0-1 0,1 0 0,-1 1 0,0-1 0,1 0 0,-1 0 0,0 0 1,1 0-1,-1 0 0,0 0 0,1 0 0,-1 0 0,0 0 0,1-1 0,-1 1 0,0-1 0,2 0 0,4-2 47,0 0 1,-1-1-1,1 0 0,-1-1 0,11-9 0,-5 2 5,-1 0 0,0-1 0,-1 0 0,0-1 1,-1 0-1,-1-1 0,0 0 0,-1 0 0,-1-1 0,0 1 0,-1-1 0,-1-1 0,3-18 0,-6 11-6,-3 11-34,2 13-34,0 0 0,0 0 0,-1-1 0,1 1 0,0 0 0,0 0-1,0 0 1,0 0 0,0-1 0,0 1 0,0 0 0,-1 0 0,1 0-1,0 0 1,0-1 0,0 1 0,0 0 0,0 0 0,-1 0 0,1 0-1,0 0 1,0 0 0,0 0 0,-1 0 0,1 0 0,0 0 0,0 0 0,0 0-1,-1-1 1,1 1 0,0 0 0,0 0 0,0 1 0,-1-1 0,1 0-1,0 0 1,0 0 0,0 0 0,-1 0 0,0 1 0,0 0 1,-1 1-1,1-1 1,0 1-1,0-1 1,0 1 0,0-1-1,0 1 1,1 0-1,-1-1 1,0 1-1,1 0 1,-1-1-1,1 1 1,-1 0-1,1 0 1,0 0-1,0-1 1,0 1-1,0 2 1,3 41-25,-2-39 7,0 0-1,1-1 1,0 1-1,0-1 1,0 1-1,0-1 1,1 0-1,0 0 1,0 0 0,0 0-1,1-1 1,6 7-1,-8-9-3,0 0-1,0-1 0,0 0 1,0 1-1,0-1 1,0 0-1,0 0 1,0 0-1,0 0 0,1 0 1,-1-1-1,0 1 1,0-1-1,1 1 1,-1-1-1,1 0 0,-1 0 1,0 0-1,1 0 1,-1-1-1,0 1 1,1-1-1,-1 1 0,0-1 1,1 0-1,-1 1 1,0-1-1,0-1 0,0 1 1,0 0-1,0 0 1,0-1-1,2-2 1,5-3-87,-1-2-1,0 1 1,0-1 0,-1 0 0,-1-1 0,1 0 0,-1 0 0,-1 0 0,0-1 0,7-20 0,-2-3-154,-1-1 1,5-43 0,-10 57 123,-1 0 1,-1-1 0,-2 1 0,0 0-1,-5-42 1,-2 47 92,7 16 43,0 0 1,-1 0-1,1-1 0,0 1 1,0 0-1,0 0 1,-1 0-1,1 0 0,0 0 1,0 0-1,0 0 1,-1 0-1,1 0 0,0 0 1,0 0-1,0 0 1,-1 0-1,1 0 1,0 0-1,0 0 0,0 0 1,-1 0-1,1 0 1,0 1-1,0-1 0,0 0 1,-1 0-1,1 0 1,0 0-1,0 0 0,0 0 1,0 1-1,0-1 1,-1 0-1,1 0 0,0 0 1,0 0-1,0 1 1,-2 1 5,1 1 0,0-1 0,0 1 0,0-1 0,0 1 0,0 0 0,0-1 0,1 1 0,-1 3 0,0 18 65,1-1 0,1 1 1,1 0-1,1 0 1,1-1-1,1 1 0,1-1 1,16 39-1,8 6 11,57 96 0,-84-158-76,-2-4 0,0 1-1,0-1 1,1 0 0,-1 0 0,0 0 0,1 0 0,0 0-1,-1 0 1,1 0 0,0-1 0,0 1 0,3 2 0,-5-4-4,1 0 0,-1 0 0,0 0 1,0 0-1,1 0 0,-1 0 1,0 0-1,0 0 0,1 0 0,-1 0 1,0 0-1,0-1 0,1 1 1,-1 0-1,0 0 0,0 0 1,0 0-1,1 0 0,-1 0 0,0-1 1,0 1-1,0 0 0,1 0 1,-1 0-1,0 0 0,0-1 1,0 1-1,0 0 0,0 0 0,0-1 1,1 1-1,-1 0 0,0 0 1,0 0-1,0-1 0,0 1 0,0 0 1,0 0-1,0-1 0,0 1 1,0 0-1,0-1 0,1-14 12,-1 12-4,1-104 87,-5 0 1,-26-151-1,27 232-107,-2 1 0,-10-34 0,15 59 10,0 0 1,0 0-1,-1 0 0,1 0 1,0 0-1,0 0 1,0 0-1,0 0 0,0 0 1,0-1-1,0 1 0,-1 0 1,1 0-1,0 0 1,0 0-1,0 0 0,0 0 1,0 0-1,-1 0 0,1 0 1,0 0-1,0 0 1,0 0-1,0 0 0,0 0 1,-1 0-1,1 0 1,0 0-1,0 0 0,0 0 1,0 1-1,0-1 0,0 0 1,-1 0-1,1 0 1,0 0-1,0 0 0,0 0 1,0 0-1,0 0 0,0 0 1,0 1-1,0-1 1,0 0-1,-1 0 0,1 0 1,0 0-1,0 0 0,0 0 1,0 1-1,0-1 1,0 0-1,0 0 0,0 0 1,0 0-1,0 0 0,0 1 1,0-1-1,0 0 1,-1 9-8,1 0 1,0 0-1,0 0 1,1 0 0,0 0-1,1 0 1,0 0-1,3 10 1,-1-4 10,8 29 68,1 0 0,3-1 0,1-1 1,2-1-1,2 0 0,41 59 0,-58-94-3,1 1 0,1 0-1,-1-1 1,9 7 0,-13-12-52,0-1 1,0 1 0,-1 0 0,1-1 0,0 1 0,0-1-1,0 0 1,0 1 0,0-1 0,0 0 0,0 1-1,0-1 1,0 0 0,0 0 0,0 0 0,0 0-1,0 0 1,1 0 0,-1 0 0,0-1 1,0 0-1,0 1 0,0-1 1,0 0-1,0 1 0,-1-1 1,1 0-1,0 0 0,0 0 1,-1 0-1,1 0 0,-1 0 1,1 0-1,-1 0 0,1 0 1,-1 0-1,0 0 0,1 0 1,-1 0-1,0-2 0,2-5 31,-2 0 0,1-1 0,-1 1 0,0-1 0,0 1 0,-1 0 0,0-1 0,-1 1 0,0 0 0,0 0 0,-1 0 0,0 0 0,-4-8 0,-2-1-21,0 1 1,0 0 0,-2 1 0,-23-27 0,-1 9-18,33 32-11,-1-1 0,1 0 0,0 1 0,0-1 0,-1 1 0,1 0 0,-1-1-1,0 1 1,1 1 0,-1-1 0,0 0 0,1 1 0,-6-1 0,9 2-1,-1-1 0,1 1 1,-1 0-1,1 0 0,0 0 1,0-1-1,-1 1 0,1 0 1,0-1-1,0 1 0,0 0 0,0-1 1,0 1-1,1-1 0,12 7-6,1-2-1,0 0 0,0-1 0,1 0 1,-1-1-1,1-1 0,26 0 1,-33-2 13,0 0 0,1 0 0,-1-1 0,0 0 0,0-1 0,0 0 0,0 0 0,0-1 0,0-1 1,0 1-1,-1-1 0,0-1 0,1 1 0,9-9 0,-15 10 15,0 0 0,-1 0-1,1 0 1,0 0 0,-1-1 0,0 1-1,0-1 1,0 1 0,0-1-1,0 0 1,-1 0 0,0 0 0,0 0-1,0 0 1,0 0 0,-1 0 0,1 0-1,-1 0 1,0-6 0,0 11-18,0-1 1,-1 0-1,1 0 1,0 0 0,0 0-1,0 0 1,0 0-1,0 0 1,0 0-1,-1 0 1,1 0-1,0 0 1,0 0-1,0 0 1,0 0-1,0 0 1,0 0-1,-1 0 1,1 0 0,0 0-1,0 0 1,0 0-1,0 0 1,0 0-1,-1 0 1,1 0-1,0 0 1,0 0-1,0 0 1,0 0-1,0 0 1,0 0 0,-1 0-1,1 0 1,0 0-1,0 0 1,0-1-1,0 1 1,0 0-1,0 0 1,0 0-1,0 0 1,0 0-1,0 0 1,-1 0-1,1-1 1,0 1 0,0 0-1,0 0 1,0 0-1,0 0 1,0 0-1,0-1 1,0 1-1,0 0 1,0 0-1,0 0 1,0 0-1,0 0 1,0-1-1,0 1 1,0 0 0,0 0-1,1 0 1,-6 10 49,5-8-51,0-1-1,-1 1 1,1-1-1,0 1 1,0-1-1,0 1 1,0-1-1,0 1 1,1 0-1,-1-1 1,0 1-1,1-1 1,-1 1 0,1-1-1,-1 0 1,1 1-1,0-1 1,0 0-1,0 1 1,0-1-1,0 0 1,0 0-1,0 1 1,0-1-1,0 0 1,0 0-1,0-1 1,1 1-1,-1 0 1,0 0-1,1 0 1,-1-1-1,1 1 1,2 0-1,-1-1-5,0 0 0,1 0-1,-1 0 1,1 0-1,-1-1 1,0 1-1,0-1 1,1 0-1,-1 0 1,0 0-1,0-1 1,0 1-1,0-1 1,0 1-1,5-5 1,0-1-264,0 0 0,0-1 1,-1 0-1,0 0 0,-1 0 1,0-1-1,0 0 0,-1 0 1,0 0-1,0-1 0,-1 1 0,-1-1 1,0 0-1,0-1 0,2-15 1,0-15-1814,-1 0 1,-4-69 0,0 57 1119,0 14 1810,3 73 3350,11 26-2572,-12-51-1307,7 24 10,1 0 0,2 0 1,1-1-1,2-1 1,24 40-1,-26-56 47,-12-15-364,-1 0 1,0 0 0,0 0 0,1-1 0,-1 1 0,0 0 0,0 0-1,0 0 1,1-1 0,-1 1 0,0 0 0,0 0 0,0 0 0,0-1-1,1 1 1,-1 0 0,0-1 0,0 1 0,0 0 0,0 0-1,0-1 1,0 1 0,0 0 0,0 0 0,0-1 0,0 1 0,0 0-1,0-1 1,0 1 0,0 0 0,0 0 0,0-1 0,0 1 0,0-1-1,-7-41 633,5 35-624,-2-17 193,-1 3-92,1-1 0,1 1 1,0-30-1,3 51-123,0-1 0,0 1-1,0-1 1,0 1 0,1-1 0,-1 1 0,0-1 0,0 1 0,0-1 0,0 1-1,1-1 1,-1 1 0,0 0 0,0-1 0,1 1 0,-1-1 0,0 1 0,1 0-1,-1-1 1,0 1 0,1 0 0,-1-1 0,1 1 0,-1 0 0,1 0 0,-1-1-1,1 1 1,-1 0 0,0 0 0,1 0 0,-1 0 0,1-1 0,-1 1 0,1 0-1,-1 0 1,1 0 0,-1 0 0,1 0 0,-1 0 0,1 0 0,-1 1 0,1-1-1,-1 0 1,1 0 0,0 0 0,26 11-37,-22-8 36,5 1-1,0 0-1,0-1 1,1 0 0,-1 0-1,1-1 1,-1 0 0,1-1-1,0-1 1,0 1 0,14-3 0,-21 2 17,1-1 0,-1 0 1,0 0-1,0 0 1,0-1-1,0 1 1,0-1-1,0 0 1,0 0-1,-1 0 0,1-1 1,-1 1-1,1-1 1,-1 0-1,0 0 1,0 0-1,0-1 1,-1 1-1,1 0 0,-1-1 1,0 0-1,0 0 1,0 0-1,0 1 1,-1-2-1,1 1 1,-1 0-1,1-7 1,-1 7 11,-1-1 1,1 1 0,-1-1-1,0 1 1,-1-1 0,1 0 0,-1 1-1,0-1 1,0 1 0,0-1 0,0 1-1,-1 0 1,0 0 0,-4-8 0,6 11-21,-1 0 0,0 0 0,0 0 0,0 0 0,0-1 0,0 1 0,0 1 0,-1-1 0,1 0 0,0 0 0,0 0 1,-1 1-1,1-1 0,0 0 0,-1 1 0,1-1 0,-1 1 0,1 0 0,-2-1 0,0 1-7,1 1 1,0-1-1,0 0 0,-1 1 0,1 0 0,0-1 0,0 1 0,0 0 1,0 0-1,0 0 0,0 0 0,0 1 0,0-1 0,0 0 0,1 1 0,-3 2 1,-1 1-26,0 0 1,1 1 0,0-1 0,0 1 0,1 0 0,0 0-1,0 0 1,0 1 0,0-1 0,1 1 0,0-1 0,1 1-1,0 0 1,0 0 0,0 0 0,1 0 0,0 0 0,0 0-1,0-1 1,1 1 0,0 0 0,1 0 0,4 12 0,-5-14-82,1 1 1,0-1-1,0 0 1,1 0 0,-1 0-1,1-1 1,0 1-1,1-1 1,-1 1 0,1-1-1,0 0 1,0 0-1,0-1 1,0 1 0,1-1-1,-1 0 1,1 0 0,0 0-1,0-1 1,0 0-1,0 0 1,1 0 0,-1 0-1,0-1 1,1 0-1,-1 0 1,1 0 0,-1-1-1,1 0 1,5-1-1,25-7-501,0-7-181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5.566"/>
    </inkml:context>
    <inkml:brush xml:id="br0">
      <inkml:brushProperty name="width" value="0.05" units="cm"/>
      <inkml:brushProperty name="height" value="0.05" units="cm"/>
    </inkml:brush>
  </inkml:definitions>
  <inkml:trace contextRef="#ctx0" brushRef="#br0">1 1 16203,'2'0'1977,"0"7"-1113,-2-1-376,1 1 1721,1-1-673,-1-15-1168,-2-8-272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6.157"/>
    </inkml:context>
    <inkml:brush xml:id="br0">
      <inkml:brushProperty name="width" value="0.05" units="cm"/>
      <inkml:brushProperty name="height" value="0.05" units="cm"/>
    </inkml:brush>
  </inkml:definitions>
  <inkml:trace contextRef="#ctx0" brushRef="#br0">5 127 17556,'-5'-16'1846,"5"10"2801,9 22-4132,31 49 22,-35-59-539,0 0-1,0 0 1,0 0 0,1 0-1,0-1 1,0 0 0,10 6 0,-14-10 4,0 0 1,1 1-1,-1-1 1,1 0 0,-1 0-1,1-1 1,-1 1-1,1-1 1,0 1-1,-1-1 1,1 0 0,0 0-1,0 0 1,-1 0-1,1 0 1,0-1-1,-1 1 1,1-1 0,-1 0-1,1 1 1,0-1-1,-1 0 1,0-1 0,1 1-1,-1 0 1,0-1-1,1 1 1,-1-1-1,0 0 1,0 0 0,-1 0-1,1 0 1,3-4-1,1-3 7,0 0 0,0 0 0,-1 0 0,-1-1 0,1 0 0,-2 0-1,5-13 1,-5 12 0,-1 1-1,0-1 1,0 0-1,-1 0 1,0 0-1,-1 1 1,0-1-1,-4-20 0,-2 20-7,1 13-2,4-1-1,0 0 1,0 1-1,1 0 1,-1-1-1,0 1 1,1-1-1,-1 1 1,1 0-1,0 0 1,-1 1-1,1 8-37,1-1 0,0 1-1,0-1 1,1 1 0,0-1 0,1 0-1,0 0 1,0 0 0,1 0 0,1 0-1,0-1 1,0 0 0,0 0 0,1 0-1,1-1 1,0 0 0,0 0 0,0 0-1,1-1 1,16 12 0,-79-68-3100,-36-24 3557,86 65 580,12 6-384,20 5-47,-20-2-436,10 1-502,1 0-1,0-1 0,0 0 1,0-2-1,0 0 1,0-1-1,-1-1 1,1-1-1,33-11 1,-12-5-383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6.637"/>
    </inkml:context>
    <inkml:brush xml:id="br0">
      <inkml:brushProperty name="width" value="0.05" units="cm"/>
      <inkml:brushProperty name="height" value="0.05" units="cm"/>
    </inkml:brush>
  </inkml:definitions>
  <inkml:trace contextRef="#ctx0" brushRef="#br0">14 161 16291,'-3'-21'2919,"-2"31"-506,3-1-1805,1-1-1,-1 1 1,1 13-1,2-10-472,1 1 0,1-1 0,-1 0 0,10 22 0,-11-30-143,1 1 1,0-1 0,0 1 0,1-1 0,0 0 0,-1 1 0,1-1 0,1-1 0,-1 1 0,0 0 0,1-1 0,0 0 0,0 0 0,0 0 0,5 3 0,-8-6 0,0 1 1,1-1-1,-1 1 1,0-1 0,1 1-1,-1-1 1,0 0 0,1 1-1,-1-1 1,1 0 0,-1 0-1,1 0 1,-1 0-1,1-1 1,-1 1 0,0 0-1,1 0 1,-1-1 0,0 1-1,1-1 1,-1 0-1,0 1 1,1-1 0,-1 0-1,0 1 1,0-1 0,0 0-1,0 0 1,0 0 0,0 0-1,0 0 1,0 0-1,0-1 1,0 1 0,0 0-1,-1 0 1,2-3 0,1-2-20,-1-1 0,1-1 1,-1 1-1,0 0 0,1-14 1,2-29 43,-1 1 0,-3-1 1,-8-72-1,10 152 147,8 44-34,-6-53-213,1 0 1,0-1 0,2 0-1,0 0 1,2-1-1,0 0 1,1-1-1,1 0 1,0-1-1,22 24 1,-44-50-1398,-1 1 1,-1 0-1,-21-10 1,-54-23 2688,87 41-1175,0 0 1,1 0-1,-1-1 0,0 1 1,1 0-1,-1 0 1,0 0-1,0 0 0,1 0 1,-1-1-1,0 1 0,1 0 1,-1 0-1,0 0 0,0-1 1,0 1-1,1 0 0,-1 0 1,0-1-1,0 1 0,0 0 1,1 0-1,-1-1 0,0 1 1,0 0-1,0-1 1,0 1-1,0 0 0,0-1 1,0 1-1,0 0 0,0-1 1,0 1-1,0 0 0,0-1 1,0 1-1,0 0 0,0-1 1,0 1-1,0 0 0,0-1 1,0 1-1,-1 0 0,1 0 1,0-1-1,0 1 1,0 0-1,-1-1 0,1 1 1,0 0-1,0 0 0,0 0 1,-1-1-1,1 1 0,0 0 1,-1 0-1,1 0 0,0-1 1,0 1-1,-1 0 0,1 0 1,0 0-1,-1 0 0,1 0 1,0 0-1,-1 0 1,1 0-1,0 0 0,-1 0 1,24-9 1015,-17 8-871,16-4 146,37-13 1,-52 16-349,0-2 1,0 1-1,-1-1 1,1 0-1,-1 0 1,0-1-1,0 0 0,10-10 1,10-17-71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7.638"/>
    </inkml:context>
    <inkml:brush xml:id="br0">
      <inkml:brushProperty name="width" value="0.05" units="cm"/>
      <inkml:brushProperty name="height" value="0.05" units="cm"/>
    </inkml:brush>
  </inkml:definitions>
  <inkml:trace contextRef="#ctx0" brushRef="#br0">16 528 15587,'0'1'66,"1"0"0,-1-1 0,0 1 0,1 0 0,-1-1 0,1 1 1,-1 0-1,1-1 0,-1 1 0,1-1 0,-1 1 0,1-1 0,-1 1 0,1-1 0,0 1 0,-1-1 0,1 0 0,0 1 0,0-1 0,-1 0 0,1 1 0,0-1 0,0 0 0,-1 0 0,1 0 0,0 0 0,0 0 0,1 0 0,0 0 49,0-1-1,0 0 1,1 0-1,-1 1 1,0-1-1,-1-1 1,1 1-1,0 0 1,0 0 0,2-3-1,3-2 211,-1 0-1,0-1 0,0 0 1,6-11-1,-5 8-19,-2-1-1,0 0 1,0 0-1,-1 0 0,5-18 1,-8 25-233,0 1 0,-1-1 0,1 1 0,-1-1 0,0 0 0,1 1 0,-2-1 1,1 0-1,0 1 0,-1-1 0,0 1 0,1-1 0,-1 1 0,-1-1 0,1 1 0,-1-1 1,1 1-1,-1 0 0,0 0 0,0 0 0,0 0 0,-4-4 0,5 6-49,0 0 0,0 0 0,-1 0 0,1 0 0,0 0 0,-1 0 0,1 0 0,-1 1 0,1-1 0,-1 1 0,1-1 0,-1 1 0,0-1 0,1 1 0,-1 0 0,0 0 0,1 0 0,-1 0 0,1 0 0,-1 0 0,-2 0 0,2 1-8,-1 0-1,0 0 1,1 1-1,-1-1 0,1 0 1,-1 1-1,1 0 0,0-1 1,0 1-1,-1 0 1,-1 3-1,-1 1-19,0 0 0,0 1 0,1 0 1,0 0-1,0 0 0,0 0 0,-3 14 0,5-14-4,0 1 0,1 0 0,0-1 0,1 1 0,-1 0 0,2 0 0,-1 0 0,1-1 0,0 1-1,1 0 1,3 10 0,-5-16 8,1 1-1,0-1 0,0 1 0,1-1 1,-1 0-1,0 1 0,1-1 0,-1 0 1,1 0-1,0 0 0,0 0 0,0-1 1,0 1-1,0 0 0,0-1 0,0 1 1,0-1-1,1 0 0,-1 1 0,1-1 1,-1-1-1,1 1 0,-1 0 0,1 0 1,-1-1-1,1 0 0,-1 1 1,1-1-1,0 0 0,-1 0 0,1 0 1,0-1-1,-1 1 0,1-1 0,-1 1 1,5-3-1,1 0 14,0 0 0,0-1-1,-1 0 1,1-1 0,-1 0 0,0 0 0,-1 0 0,1-1 0,-1 0-1,0 0 1,0 0 0,-1-1 0,8-13 0,4-7 90,-2-1 0,16-37 0,-16 22 29,5-9 97,-19 65-200,-1-1 0,2 1 0,0 0 0,5 19 0,-6-29-10,0-1 0,0 1 0,0-1 0,1 1 0,-1-1 1,1 0-1,-1 0 0,1 1 0,0-1 0,0 0 0,0-1 0,0 1 1,0 0-1,0 0 0,0-1 0,1 1 0,-1-1 0,1 0 0,-1 0 1,1 0-1,-1 0 0,1 0 0,0 0 0,-1-1 0,1 0 0,0 1 1,-1-1-1,1 0 0,0 0 0,0 0 0,-1-1 0,6 0 0,1-1 53,1-1 0,-1 0 0,0 0 0,0-1 0,0 0 0,-1 0 0,1-1 0,8-7 0,24-21 342,65-67 1,-87 81-371,-18 18-43,1-1 1,-1 1-1,0-1 1,1 1-1,-1 0 1,1 0-1,-1 0 1,1 0-1,0 0 1,0 0-1,-1 0 1,1 0-1,0 1 1,2-2-1,-3 3-1,0-1 0,0 1 1,0-1-1,0 0 0,0 1 0,-1 0 0,1-1 0,0 1 0,-1-1 0,1 1 0,0 0 0,-1 0 1,1-1-1,-1 1 0,1 0 0,-1 0 0,1 0 0,-1-1 0,0 1 0,1 0 0,-1 0 0,0 0 1,0 0-1,1 0 0,-1 0 0,0 0 0,0 0 0,0 1 0,3 28-17,-4-24 14,2 0 1,-1 0-1,1 0 0,0 0 1,0 0-1,0 0 1,1-1-1,0 1 1,0-1-1,0 1 0,6 9 1,-7-15-9,-1 1 1,1-1-1,-1 1 1,1-1-1,-1 1 1,1-1-1,-1 1 1,1-1-1,-1 0 1,1 1-1,0-1 1,-1 0-1,1 0 1,0 1-1,-1-1 1,1 0-1,0 0 1,-1 0-1,1 0 0,0 0 1,-1 0-1,1 0 1,0 0-1,-1 0 1,1 0-1,0 0 1,-1 0-1,1 0 1,0-1-1,-1 1 1,1 0-1,-1 0 1,1-1-1,0 1 1,-1 0-1,1-1 1,-1 1-1,1-1 1,-1 1-1,1-1 1,-1 1-1,1-1 1,-1 1-1,1-2 1,2-1-170,0-1 1,-1 0 0,1-1-1,-1 1 1,2-6 0,0 0-235,-1 0 0,-1 0 1,0 0-1,0-1 1,-1 1-1,0 0 1,-2-21-1,-1 9-205,-1-1-1,-9-35 0,-3 11-298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8.101"/>
    </inkml:context>
    <inkml:brush xml:id="br0">
      <inkml:brushProperty name="width" value="0.05" units="cm"/>
      <inkml:brushProperty name="height" value="0.05" units="cm"/>
    </inkml:brush>
  </inkml:definitions>
  <inkml:trace contextRef="#ctx0" brushRef="#br0">20 1 18572,'-10'0'1952,"4"3"-1207,2 1-329,5 2 1112,5 0-424,3-4-1704,2 1 816,6-1-272,1-2-136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8.517"/>
    </inkml:context>
    <inkml:brush xml:id="br0">
      <inkml:brushProperty name="width" value="0.05" units="cm"/>
      <inkml:brushProperty name="height" value="0.05" units="cm"/>
    </inkml:brush>
  </inkml:definitions>
  <inkml:trace contextRef="#ctx0" brushRef="#br0">237 78 17748,'0'7'1880,"3"6"-1384,1 9-248,2 3 1193,6 8-809,0 6-224,6 6-448,-3 2-208,1 0-480,-4-4-185,-5-4 705,-3-6-152,-14-10-152</inkml:trace>
  <inkml:trace contextRef="#ctx0" brushRef="#br0" timeOffset="1">51 338 13555,'-8'-13'458,"1"-1"1,0 1 0,1-1-1,0 0 1,-6-28-1,11 36-265,0 0 0,0 0 0,0 0 0,1 0-1,0 0 1,0 0 0,1 1 0,0-1-1,0 0 1,0 0 0,1 0 0,-1 1-1,1-1 1,1 0 0,-1 1 0,1 0-1,6-10 1,0 5 58,0 0 1,0 1-1,1 0 0,0 1 1,1 0-1,0 1 0,0 0 0,1 0 1,-1 1-1,1 1 0,0 0 0,22-5 1,-21 6-177,1 1 1,-1 0 0,1 2 0,0-1-1,0 2 1,0 0 0,-1 0 0,1 1-1,0 1 1,0 0 0,23 8 0,-31-8-62,1 1 0,-1-1 0,0 1 0,-1 0 0,1 1 0,0-1 0,-1 1 0,0 0 1,0 1-1,0-1 0,-1 1 0,1 0 0,-1 0 0,0 1 0,0-1 0,-1 1 0,0-1 0,0 1 0,0 0 1,-1 1-1,0-1 0,0 0 0,0 1 0,-1-1 0,0 1 0,0-1 0,-1 1 0,0-1 0,0 1 0,0 0 0,-2 7 1,-2 4 143,-1-2 1,0 1 0,-1-1 0,-1 1-1,-1-2 1,0 1 0,-1-1 0,-1 0 0,0-1-1,-1 0 1,0-1 0,-1 0 0,-1-1-1,0 0 1,0-1 0,-23 14 0,30-22-178,-1 0 0,1 0 0,-1 0 0,0-1 0,0 0-1,-10 2 1,15-3-25,1-1-1,0 0 0,0 0 0,0 0 0,0 0 1,0 0-1,0 0 0,-1 0 0,1 0 0,0 0 1,0 0-1,0-1 0,0 1 0,0-1 0,0 1 1,0 0-1,0-1 0,0 0 0,0 1 0,0-1 1,0 0-1,0 1 0,0-1 0,1 0 0,-1 0 1,0 0-1,0 1 0,1-1 0,-1 0 0,1 0 1,-1 0-1,1 0 0,-1 0 0,1 0 0,0-1 1,-1 1-1,1 0 0,0 0 0,0 0 0,0 0 1,0 0-1,0 0 0,0-1 0,0 1 0,0 0 1,0 0-1,0 0 0,1-2 0,1-5-93,0 0-1,1 0 1,0 0-1,0 0 1,0 0-1,1 1 1,6-10-1,23-27-641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1.325"/>
    </inkml:context>
    <inkml:brush xml:id="br0">
      <inkml:brushProperty name="width" value="0.05" units="cm"/>
      <inkml:brushProperty name="height" value="0.05" units="cm"/>
    </inkml:brush>
  </inkml:definitions>
  <inkml:trace contextRef="#ctx0" brushRef="#br0">1 2092 4137,'620'54'1103,"246"17"559,1-31-202,664-97-669,-8-102-154,-644 42 15,-16-59 0,-360 21-311,-23-52 32,-424 178-261,84-57 0,-125 75-68,0-1 1,0 0-1,-1-1 0,-1-1 0,0 0 0,0 0 0,-2-2 0,0 1 0,15-30 0,-23 37-16,0 1 0,-1-1 0,0 0 1,0 0-1,0 0 0,-1 1 0,-1-1 0,1 0 0,-1 0 0,-1 0 0,1 0 0,-1 0 0,-1 0 0,0 0 0,0 0 0,0 0 0,-1 1 0,-6-14 0,-2 2 34,-1 0 0,-1 0 1,0 1-1,-2 1 0,-26-26 0,-2 4-18,-2 2 1,-1 2-1,-2 2 1,-1 2-1,-62-28 1,-277-99-177,138 81 99,-2 10 1,-285-37 0,-527-9 418,-1874 59-1076,2603 70 484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9.264"/>
    </inkml:context>
    <inkml:brush xml:id="br0">
      <inkml:brushProperty name="width" value="0.05" units="cm"/>
      <inkml:brushProperty name="height" value="0.05" units="cm"/>
    </inkml:brush>
  </inkml:definitions>
  <inkml:trace contextRef="#ctx0" brushRef="#br0">0 540 15387,'1'1'176,"0"0"1,0-1-1,0 1 0,0 0 0,0 0 1,0 0-1,-1 0 0,1 0 0,0 0 0,-1 0 1,1 0-1,-1 0 0,1 0 0,-1 0 0,1 0 1,-1 0-1,0 0 0,1 0 0,-1 1 0,0-1 1,0 0-1,0 2 0,-2 3 4137,7-12-4222,-1 1 0,0 0-1,-1-1 1,1 0 0,-1 0 0,0 0 0,-1 0-1,1 0 1,-1-1 0,-1 1 0,1-1-1,-1 1 1,0-1 0,0-11 0,-1 18-89,0 0 0,0 0 0,-1 1 0,1-1 0,0 0 0,0 0 0,0 1 0,-1-1 0,1 0 0,0 0 0,0 0 0,-1 0 0,1 1 0,0-1 0,0 0 0,-1 0 0,1 0 0,0 0 0,0 0 0,-1 0 0,1 0 0,0 0 0,-1 0 0,1 0 0,0 0 0,0 0 0,-1 0 0,1 0 0,0 0 0,-1 0 0,1 0 0,0 0 0,-1 0 0,1 0 0,0 0 0,0 0 0,-1 0 0,1-1 0,0 1 0,0 0 0,-1 0 0,1 0 0,0-1 0,0 1 0,0 0 0,-1 0 0,1 0 0,0-1 0,0 1 0,0 0 0,0 0 1,0-1-1,-1 1 0,1 0 0,0-1 0,0 1 0,0 0 0,0 0 0,0-1 0,0 1 0,0 0 0,0-1 0,0 1 0,0 0 0,0-1 0,0 1 0,0 0 0,0 0 0,1-1 0,-14 21 13,10-13-24,1 0 0,1 0 0,-1 1 1,1-1-1,0 1 0,1-1 0,0 0 1,1 8-1,-1-12 7,0-1 0,0 0 1,1 0-1,-1 0 0,1 0 0,0 0 1,-1 0-1,1 0 0,0 0 0,0 0 1,0-1-1,0 1 0,1 0 1,1 1-1,-2-2 5,0 0-1,0 0 1,0-1 0,1 1 0,-1-1 0,0 1-1,0-1 1,1 1 0,-1-1 0,1 0 0,-1 1 0,0-1-1,1 0 1,-1 0 0,0 0 0,1 0 0,-1-1-1,1 1 1,-1 0 0,0 0 0,1-1 0,-1 1-1,0-1 1,2 0 0,4-2 25,-1-1 0,1 0 0,-1 0 0,0 0-1,0-1 1,-1 0 0,1 0 0,-1-1 0,0 1 0,-1-1 0,1 0-1,-1 0 1,6-13 0,2-5 100,-1-1 0,11-37 0,-12 31-43,-3-1 0,0 0 1,-2 0-1,-1 0 0,-2-1 1,-1 1-1,-2-1 0,-5-34 1,6 60-86,-1 1 0,-1 0 0,1 0 0,-1 0 0,0-1 1,0 2-1,0-1 0,-7-10 0,9 15-2,-1 1 0,1-1 0,0 1-1,-1-1 1,1 1 0,-1 0 0,1-1 0,-1 1 0,1-1-1,-1 1 1,1 0 0,-1 0 0,1-1 0,-1 1 0,1 0-1,-1 0 1,0 0 0,1 0 0,-1 0 0,1 0 0,-1 0-1,0 0 1,1 0 0,-1 0 0,1 0 0,-1 0 0,0 0 0,1 0-1,-1 0 1,1 0 0,-1 1 0,1-1 0,-1 0 0,1 1-1,-1-1 1,1 0 0,-1 1 0,1-1 0,-1 0 0,1 1-1,-1-1 1,1 1 0,0-1 0,-1 1 0,1-1 0,0 1-1,-1-1 1,1 1 0,0-1 0,0 1 0,-1-1 0,1 2-1,-13 31-65,13-32 64,-10 35-14,3 2-1,1-1 1,1 0-1,2 1 1,2 0-1,2 0 1,1 0-1,2-1 1,13 60-1,-9-68 27,1 0 0,1-1-1,2 0 1,0-1 0,24 37 0,-34-61-3,0 0 0,0-1 0,0 1 0,0-1 0,0 1 0,1-1 0,-1 0 0,4 2 0,-6-4-2,1 1-1,-1-1 1,1 0 0,0 0 0,0 1 0,-1-1 0,1 0 0,0 0 0,0 0 0,-1 0 0,1 0 0,0 0 0,0 0 0,-1 0 0,1 0 0,0 0 0,-1 0 0,1 0 0,0-1-1,0 1 1,-1 0 0,1 0 0,0-1 0,-1 1 0,1-1 0,-1 1 0,1 0 0,0-1 0,-1 1 0,1-1 0,-1 0 0,1 1 0,-1-1 0,1 1 0,-1-1 0,0 0-1,1 1 1,-1-1 0,1-1 0,7-16 37,-1-1-1,0 1 1,-2-1-1,5-26 1,-4 19-12,11-46-29,9-89 0,-26 179-24,1 0 0,1 0-1,1-1 1,7 28 0,-10-44 29,1 0 0,-1 0 1,0 0-1,0 0 0,1 0 1,-1-1-1,1 1 0,-1 0 0,1 0 1,-1 0-1,1-1 0,-1 1 1,1 0-1,0 0 0,-1-1 1,1 1-1,0-1 0,0 1 0,0 0 1,-1-1-1,2 1 0,-1-1 4,0 0 1,0 0-1,-1 0 0,1 0 0,0 0 0,0 0 0,0-1 0,-1 1 0,1 0 0,0 0 0,-1-1 1,1 1-1,0 0 0,0-1 0,-1 1 0,1-1 0,-1 1 0,1-1 0,1 0 0,1-4 34,1 1 1,0-1-1,-1 1 0,0-1 0,4-8 0,4-15 76,0 0-1,-2 0 1,-1-1 0,7-48-1,-18 107-419,1 0 0,1 0 0,2 0 1,9 57-1,-10-85 141,0-1 1,1 1 0,-1 0-1,1-1 1,0 1 0,-1-1-1,1 1 1,0-1 0,0 1-1,0-1 1,1 2 0,3-4-931,-3-12 493,-1-11-326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10.310"/>
    </inkml:context>
    <inkml:brush xml:id="br0">
      <inkml:brushProperty name="width" value="0.05" units="cm"/>
      <inkml:brushProperty name="height" value="0.05" units="cm"/>
    </inkml:brush>
  </inkml:definitions>
  <inkml:trace contextRef="#ctx0" brushRef="#br0">4 488 13795,'0'-5'362,"-2"-1"164,1-1 0,1 0 0,0 1-1,0-1 1,1-10 0,-1 15-349,1 0 0,-1 1-1,1-1 1,0 0 0,-1 0 0,1 1 0,0-1 0,0 0 0,0 1-1,0-1 1,0 1 0,1 0 0,-1-1 0,0 1 0,1 0-1,-1 0 1,0-1 0,1 1 0,0 0 0,-1 1 0,1-1 0,0 0-1,-1 0 1,1 1 0,3-1 0,6-2 37,0 2 0,1 0 0,-1 0 0,1 1 0,-1 0 0,0 1 0,1 0 0,-1 1-1,0 1 1,12 3 0,-10-2-265,1 1-1,-1 0 1,-1 1 0,1 0-1,-1 1 1,0 0-1,21 17 1,-31-21 51,1-1 1,-1 1-1,0 0 1,1 0-1,-1 0 1,0 0-1,-1 0 1,1 0-1,0 1 1,-1-1-1,0 0 1,0 1 0,0-1-1,0 1 1,-1-1-1,1 1 1,-1 0-1,0-1 1,0 1-1,0 0 1,-1 5-1,-2 5 91,-1 0-1,0 0 1,-1 0-1,-8 15 0,1-1 130,3-5-48,5-15-120,0 0 0,1-1 0,1 1 0,-1 0 0,1 1 0,1-1 0,-2 12 0,3-19-51,0 0 1,0 0 0,1 1-1,-1-1 1,0 0 0,0 0 0,1 0-1,-1 0 1,0 0 0,1 0-1,-1 0 1,1 0 0,-1 0-1,1 0 1,0-1 0,-1 1 0,1 0-1,0 0 1,0 0 0,-1-1-1,1 1 1,0 0 0,0-1-1,0 1 1,0-1 0,0 1 0,0-1-1,0 1 1,0-1 0,0 0-1,0 0 1,0 1 0,0-1-1,0 0 1,1 0 0,-1 0-1,0 0 1,0 0 0,0 0 0,2-1-1,6 0-25,1 0-1,-1-1 1,16-6-1,-16 5-46,7-1-463,-1 0-1,1-2 1,-1 0 0,0-1 0,0 0 0,0-1 0,23-18 0,-37 26 404,0-1 1,0 0-1,-1 0 1,1 1-1,0-1 1,0 0-1,-1 0 1,1 0-1,0 0 1,-1 0-1,1 0 1,-1 0-1,1 0 1,-1 0-1,0 0 1,1 0-1,-1 0 1,0 0-1,0 0 0,0 0 1,1-2-1,-2 2 0,1 0-1,-1 1 0,1-1 0,-1 0 1,1 0-1,-1 0 0,1 0 0,-1 1 0,0-1 1,1 0-1,-1 0 0,0 1 0,1-1 1,-1 1-1,0-1 0,0 1 0,0-1 0,-1 0 1,-6-2-393,0 0 1,0 1-1,0 0 1,-11-1-1,15 2 511,-124-9 233,56 10 7790,84-1-7910,0 1-1,-1-2 1,1 1-1,-1-2 1,0 0 0,14-5-1,-13 4-696,0-2 0,-1 0 0,1 0 0,-1-1 0,0-1 0,-1 0 0,1 0-1,-2-1 1,1 0 0,-1-1 0,-1 0 0,0 0 0,0-1 0,11-22 0,-14 23 1155,0-1-1,-1 0 1,-1 0 0,5-21-1,-12 84 5428,4-37-5913,0 0-1,2-1 0,-1 1 1,2 0-1,0 0 0,8 20 0,-11-34-70,0-1-1,0 0 1,0 1-1,0-1 1,0 1-1,0-1 1,0 0-1,1 1 0,-1-1 1,0 1-1,0-1 1,0 0-1,1 1 1,-1-1-1,0 0 1,0 1-1,1-1 0,-1 0 1,0 1-1,0-1 1,1 0-1,-1 0 1,0 1-1,1-1 1,-1 0-1,1 0 0,-1 0 1,0 0-1,1 1 1,-1-1-1,1 0 1,-1 0-1,0 0 1,1 0-1,-1 0 0,1 0 1,0 0-1,8-15 50,2-27 33,-11 42-83,18-112 297,4-158 0,-20 122 500,-3 146-464,0 5-106,-1 16 4,-2 31 19,3-14-164,3-1 1,1 1-1,1-1 0,2 0 0,15 50 0,-14-64-55,1-1 1,0 0-1,2 0 1,0-1-1,1-1 1,1 1-1,0-2 1,2 0-1,0 0 1,20 17-1,-30-31-10,0 0-1,0 0 0,1 0 0,-1-1 0,9 4 1,-12-6-16,-1 0 0,1 0-1,-1 1 1,1-1 0,-1 0 0,1 0 0,-1 1 0,1-1 0,-1 0 0,1 0 0,-1 0 0,1 0 0,-1 0 0,1 0 0,0 0 0,-1 0-1,1 0 1,-1 0 0,1 0 0,-1 0 0,1 0 0,-1-1 0,1 1 0,-1 0 0,1 0 0,-1-1 0,1 1 0,-1 0 0,1 0 0,-1-1 0,1 1-1,-1-1 1,1 1 0,-1 0 0,0-1 0,1 1 0,-1-1 0,0 1 0,0-1 0,1 1 0,-1-1 0,0 1 0,0-1 0,0 1 0,1-1-1,-1 1 1,0-1 0,0 0 0,0 1 0,0-1 0,0 1 0,0-1 0,0 1 0,0-1 0,0 0 0,-1 1 0,1-1 0,0 1 0,0-1 0,0 1-1,-1-1 1,1 1 0,0-1 0,-3-6 1,1 1-1,-1-1 0,0 1 1,0 0-1,-1 0 1,1 1-1,-1-1 0,-1 1 1,1-1-1,-1 1 0,-10-8 1,-8-5-251,-36-22 1,48 33 161,-52-30-342,36 23 201,2-1 0,-29-23 1,53 38 224,0 0 0,1-1 1,-1 1-1,0-1 0,1 1 0,-1-1 1,0 0-1,1 1 0,-1-1 1,1 0-1,-1 1 0,1-1 0,-1 0 1,1 1-1,0-1 0,-1 0 0,1 0 1,0 0-1,0 1 0,0-1 0,-1 0 1,1 0-1,0 0 0,0 1 0,0-1 1,0-1-1,1 1 4,0 0 0,-1 0 0,1 0 0,0 0 0,0 0 0,-1 1 1,1-1-1,0 0 0,0 0 0,0 1 0,0-1 0,0 1 0,0-1 0,0 1 0,0-1 0,2 0 0,9-2 66,0 1-1,23-3 0,-25 4-37,16-2 24,-18 3-228,1 0-1,0-1 1,-1-1 0,1 1 0,-1-2 0,0 1 0,1-1-1,13-7 1,-9-3-67,-11-3-83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10.745"/>
    </inkml:context>
    <inkml:brush xml:id="br0">
      <inkml:brushProperty name="width" value="0.05" units="cm"/>
      <inkml:brushProperty name="height" value="0.05" units="cm"/>
    </inkml:brush>
  </inkml:definitions>
  <inkml:trace contextRef="#ctx0" brushRef="#br0">41 29 18660,'-21'-10'2008,"5"2"-1431,13 5-249,4 3 904,12 1-1144,10-1 384,9-2-432,2-4-176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12.917"/>
    </inkml:context>
    <inkml:brush xml:id="br0">
      <inkml:brushProperty name="width" value="0.05" units="cm"/>
      <inkml:brushProperty name="height" value="0.05" units="cm"/>
    </inkml:brush>
  </inkml:definitions>
  <inkml:trace contextRef="#ctx0" brushRef="#br0">986 5 12347,'-70'-4'732,"1"3"1,-122 16-1,162-11-526,-1 2 0,2 1 0,-1 1 0,1 2 0,0 0 0,1 2 0,1 2 0,0 0 0,-27 19 0,23-9-137,1 1 0,1 1 0,1 2 0,1 0 1,2 2-1,1 1 0,1 1 0,2 0 1,1 2-1,2 0 0,1 1 0,2 1 0,1 0 1,2 1-1,1 0 0,2 0 0,2 1 1,1 0-1,3 1 0,0-1 0,9 77 1,0-65-89,2 0 0,2-1 1,3 0-1,1-1 1,3 0-1,2-1 1,2-2-1,2 0 1,55 78-1,-60-98-2,1-2-1,1 0 0,1-1 1,1-1-1,1-2 1,1 0-1,1-1 1,30 15-1,-35-22 9,1-1-1,0-1 1,1-1-1,-1-1 1,1-1-1,1-1 1,-1-1-1,1-1 1,0-1-1,0-1 1,28-3-1,-23-2 25,0-1 0,0-2 0,0 0-1,-1-2 1,36-17 0,-5-2 137,73-47-1,-79 39 31,-1-1-1,-3-3 0,-1-2 1,-2-2-1,68-85 0,-63 62 226,-3-2 0,-4-2 0,66-140-1,-92 169-147,-2 0-1,-2-2 0,13-67 0,-22 80-73,-1-1 0,-1 1 0,-2-1 1,-2 0-1,-7-58 0,5 73-116,-1 1 1,-1 0-1,-1 0 1,0 0-1,-1 1 1,0 0-1,-1 0 1,-1 1-1,0 0 1,-1 0-1,-1 1 1,0 0 0,-1 1-1,0 1 1,-1 0-1,0 0 1,-1 1-1,-22-12 1,11 8-85,0 2 1,-2 1-1,1 1 0,-1 1 1,0 2-1,-1 0 0,0 2 1,0 1-1,0 2 0,-37 0 1,6 6-288,1 3 0,0 2 0,1 2-1,0 3 1,-84 33 0,53-13-72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19.318"/>
    </inkml:context>
    <inkml:brush xml:id="br0">
      <inkml:brushProperty name="width" value="0.05" units="cm"/>
      <inkml:brushProperty name="height" value="0.05" units="cm"/>
    </inkml:brush>
  </inkml:definitions>
  <inkml:trace contextRef="#ctx0" brushRef="#br0">1853 234 9994,'-8'-9'158,"1"-1"0,0 1-1,1-1 1,0 0 0,0-1 0,-6-16-1,6 11-137,-2 1-1,-9-16 0,14 26-6,-1 0-1,0 1 1,1 0 0,-2-1 0,1 1-1,0 1 1,-1-1 0,0 1-1,1-1 1,-7-2 0,-5-1 11,0 1 0,-1 1 1,1 0-1,-1 1 0,0 0 1,-24-1-1,-106 3 311,102 5-108,0 1-1,1 3 1,0 1-1,0 3 1,-77 28-1,68-16-75,0 2-1,1 2 0,2 3 0,-48 37 0,38-22-129,1 3-1,3 2 1,2 3-1,-90 115 1,94-97-270,3 1 1,3 3 0,4 1 0,3 2 0,3 2-1,4 1 1,-36 158 0,43-122-363,-13 236 1,35-264 771,3-1-1,4 1 1,24 116-1,-19-154-86,2 0 0,3-1 0,2 0 0,2-2-1,2 0 1,2-1 0,44 64 0,-47-81-91,2-1 1,2-1-1,0-1 1,2-2-1,0 0 1,2-2-1,1 0 0,0-3 1,2 0-1,0-2 1,50 20-1,-37-22-65,0-2-1,2-2 1,-1-2-1,1-2 1,1-2-1,-1-2 1,1-3-1,81-6 1,-78-1-5,-1-2 1,1-3-1,-1-1 0,-1-3 1,0-2-1,-2-2 1,89-49-1,-74 31 118,-1-3-1,-3-2 1,-1-3-1,-2-2 0,93-106 1,-19-10 315,132-219 0,-195 269 26,-5-4 0,80-217 0,-124 285-142,-2 0 1,-3-1-1,-1-1 0,6-99 0,-16 109-84,-1 0-1,-3-1 0,-1 1 1,-3 0-1,-1 1 0,-21-65 1,10 50-109,-3 0 0,-2 1 0,-2 2 0,-3 0 0,-48-65 0,57 91-98,-1 1 1,-1 1 0,-1 1-1,-1 1 1,-1 1 0,-1 1 0,-1 1-1,-1 1 1,0 2 0,-1 1 0,-40-15-1,39 20-154,0 2 0,-1 1 0,0 1-1,0 2 1,0 1 0,-1 1 0,-48 5-1,32 1 40,1 3 0,0 3 0,1 1 0,-59 22 0,-41 29-308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20.918"/>
    </inkml:context>
    <inkml:brush xml:id="br0">
      <inkml:brushProperty name="width" value="0.05" units="cm"/>
      <inkml:brushProperty name="height" value="0.05" units="cm"/>
    </inkml:brush>
  </inkml:definitions>
  <inkml:trace contextRef="#ctx0" brushRef="#br0">1444 0 11490,'-98'9'1026,"-73"10"-336,140-13-673,0 0-1,1 3 1,-47 18-1,29-4-16,0 2 0,2 3 0,1 1 0,2 2 0,-49 45 0,30-18-2,3 2 0,-82 110 1,92-103-78,2 3 0,4 1 0,2 2 0,4 2 0,3 2-1,-35 117 1,38-72-10,5 2-1,6 1 1,5 1-1,6 0 1,10 191-1,2-256 155,4 0-1,2 0 1,34 116 0,-32-144-20,2 0 0,1 0 0,2-2 0,1 0 0,1-1 0,2 0 0,1-2 0,33 35 0,-34-42-30,2-1 0,1-1 0,0-2 0,1 0 0,1-1 0,1-1 0,0-2 0,1 0 0,0-2 0,1-1 0,0-1 0,0-2 0,1-1 0,0-1 0,53 3 0,-23-8-37,0-2-1,1-2 1,-1-4 0,-1-1-1,0-4 1,97-33 0,-38 1-56,-2-5 0,124-74 1,-100 48-3,105-62-105,-188 102 152,-1-2 1,60-56-1,-75 57 118,-2-1 0,-1-2 1,-2-1-1,-2-2 0,-2-1 0,-2-2 0,-2 0 1,36-88-1,-42 76 118,-3-2 0,-3 0 0,-2 0 0,-2-1-1,-4-1 1,-2 0 0,-4-73 0,-3 81-168,-3 1 0,-3-1 0,-1 2 1,-3-1-1,-3 1 0,-1 1 0,-3 1 0,-40-77 0,42 97-118,-1 1 1,-2 0-1,-1 2 0,-1 0 1,-1 2-1,-49-42 0,50 50 5,-1 0-1,0 2 1,-1 1-1,-1 1 1,0 1 0,0 1-1,-1 1 1,-1 2-1,-29-6 1,5 6 0,-1 2-1,-1 2 1,-89 6 0,-31 15-93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25.300"/>
    </inkml:context>
    <inkml:brush xml:id="br0">
      <inkml:brushProperty name="width" value="0.05" units="cm"/>
      <inkml:brushProperty name="height" value="0.05" units="cm"/>
    </inkml:brush>
  </inkml:definitions>
  <inkml:trace contextRef="#ctx0" brushRef="#br0">1791 170 8346,'-70'-53'1236,"39"28"-530,-39-22 0,59 40-605,-1 1 0,0 0 0,0 1 0,-1 0 0,0 1 0,0 1-1,-17-3 1,11 4-60,-1 2-1,1 0 1,-1 1 0,1 1-1,-1 1 1,1 0-1,0 2 1,0 0-1,1 1 1,-22 10 0,-21 14-38,-89 56 1,137-78-2,-75 48-4,-104 88 0,144-103 15,2 3 0,1 1 0,-54 74 0,27-15 17,-77 148-1,-33 125 107,159-323-105,1 2 0,3-1 0,3 2 0,2 1 0,2 0 0,3 0 0,3 1 0,2 0 0,3 0 0,11 105 0,3-77-26,4 0-1,3-1 0,4-2 0,4 0 0,3-2 0,4-1 1,84 141-1,-101-195-6,1 0 0,1-2 0,1 0 0,1-1 0,36 30 1,-38-39-3,1 0 0,1-1 0,0-1 1,0-1-1,1-1 0,1-1 0,36 11 0,-22-12-8,1-2 1,0-1-1,0-2 0,1-2 0,-1-2 0,1-1 0,-1-2 0,0-2 0,67-16 0,-28-1 6,0-4 0,-2-3 0,123-65-1,-121 50 1,-2-4-1,-3-2 0,-1-4 1,-3-2-1,-2-4 1,69-80-1,-67 58 86,-4-3 0,-3-2 0,-5-3 0,86-180-1,-114 205 165,-3-2 0,-3 0 0,-3-2 0,18-107 0,-32 135-95,-2 0 1,-2-1-1,-2 1 0,-2-1 1,-1 1-1,-2 0 0,-2 0 1,-2 0-1,-17-47 0,12 52-135,-2 0 0,-1 1-1,-2 1 1,-1 1 0,-2 0-1,-1 2 1,-1 0-1,-2 2 1,-1 1 0,-1 1-1,-1 2 1,-1 0 0,-2 2-1,0 2 1,-1 0-1,-48-20 1,36 21-43,-81-24 0,-43 6-60,147 33 77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36.270"/>
    </inkml:context>
    <inkml:brush xml:id="br0">
      <inkml:brushProperty name="width" value="0.05" units="cm"/>
      <inkml:brushProperty name="height" value="0.05" units="cm"/>
    </inkml:brush>
  </inkml:definitions>
  <inkml:trace contextRef="#ctx0" brushRef="#br0">1295 136 7810,'-20'-18'526,"-1"2"1,0 1-1,-1 1 1,-1 0-1,-44-18 1,53 26-351,-1 1 0,1 1 0,-1 1 0,0 0 0,0 1 0,0 0 0,0 1 0,0 1 0,0 0 0,0 1 0,-25 5 0,13 1-120,1 2-1,-1 1 1,2 1-1,-1 1 1,2 1-1,0 1 1,0 1-1,-22 19 1,3 3-204,0 1-1,-71 87 1,71-70-12,3 2-1,3 1 1,2 2-1,-48 115 1,31-38 53,-42 176 1,66-199 250,-20 172-1,42-224-50,3 0 1,3 1-1,3-1 0,15 93 1,-8-99-50,2-1 0,3-1 1,2 0-1,3-1 0,49 96 1,-55-126-37,1 0-1,1-1 1,1 0 0,1-2 0,1 0 0,21 17 0,-23-24 5,0 0 1,0-2-1,1 0 0,1-1 1,0-1-1,0 0 0,1-2 1,33 9-1,-26-11 17,0-2 0,0 0 0,-1-2 0,1-1 0,0-1 0,0-1 1,0-1-1,35-9 0,-2-4 55,-1-3 1,84-38-1,-67 22-27,-2-3 1,134-95-1,-164 101-54,-3-3-1,0-2 0,-3-1 0,-1-2 0,51-71 1,-52 56 47,-2-1 0,-3-2 0,-2-1-1,-3-1 1,23-80 0,-35 89 18,-3 0 0,-1 0-1,-3-1 1,-2 0 0,-2 0-1,-3 0 1,-7-59 0,-2 44 41,-4 1 1,-2 0 0,-3 1 0,-3 1 0,-3 1 0,-2 1 0,-4 1 0,-1 2 0,-4 1 0,-2 2 0,-70-83-1,76 105-101,-2 1-1,-2 2 0,0 1 0,-63-38 0,73 52-187,-2 2 1,1 0 0,-2 2 0,0 1-1,0 1 1,-1 2 0,0 1-1,-33-4 1,46 9 83,1 1 0,-1 1 1,0 0-1,1 1 0,-1 1 0,0 1 0,-21 5 0,23-2-49,1 0-1,-17 9 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4.128"/>
    </inkml:context>
    <inkml:brush xml:id="br0">
      <inkml:brushProperty name="width" value="0.05" units="cm"/>
      <inkml:brushProperty name="height" value="0.05" units="cm"/>
    </inkml:brush>
  </inkml:definitions>
  <inkml:trace contextRef="#ctx0" brushRef="#br0">1 202 11763,'23'-202'7914,"-22"205"-7235,2 11-183,1 18-336,50 348 499,2 25-2586,-54-388 1439,0-10 300,-1 1-1,0 0 1,-1-1 0,0 1 0,0 0 0,0 0 0,-1-1 0,0 1 0,-4 12-1,-5-1-629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4.532"/>
    </inkml:context>
    <inkml:brush xml:id="br0">
      <inkml:brushProperty name="width" value="0.05" units="cm"/>
      <inkml:brushProperty name="height" value="0.05" units="cm"/>
    </inkml:brush>
  </inkml:definitions>
  <inkml:trace contextRef="#ctx0" brushRef="#br0">7 323 14667,'-2'11'198,"0"0"-1,1 0 1,0 0 0,0 1-1,1-1 1,1 0 0,0 1-1,1-1 1,0 0 0,0 0-1,1 0 1,1 0 0,0-1-1,0 1 1,1-1 0,0 0-1,1 0 1,13 17 0,-14-21-146,1 0 0,-1 0 0,1 0 0,0-1 0,0 0 0,1 0 0,0-1 0,0 0 0,0 0 0,0 0 0,15 4 0,-16-6 13,1-1 0,-1 0 1,1 0-1,-1 0 0,1-1 1,0 0-1,-1-1 1,1 1-1,0-1 0,-1 0 1,1-1-1,-1 0 0,0 0 1,1 0-1,10-6 0,-4 0 79,-1 0-1,0-1 1,0 0 0,-1-1-1,0-1 1,-1 1-1,0-2 1,0 1-1,-1-1 1,12-23-1,1-5-21,-2-1-1,17-54 0,-12 23-456,15-82 0,-27 95-26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632"/>
    </inkml:context>
    <inkml:brush xml:id="br0">
      <inkml:brushProperty name="width" value="0.05" units="cm"/>
      <inkml:brushProperty name="height" value="0.05" units="cm"/>
    </inkml:brush>
  </inkml:definitions>
  <inkml:trace contextRef="#ctx0" brushRef="#br0">0 562 16195,'1'-6'1033,"18"-5"-857,14-5-80,24-11 216,12-6-112,19-17-96,10-9-32,20-13-392,8-1-232,-1-3 464,-8 2-88,-11 9-104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2.148"/>
    </inkml:context>
    <inkml:brush xml:id="br0">
      <inkml:brushProperty name="width" value="0.05" units="cm"/>
      <inkml:brushProperty name="height" value="0.05" units="cm"/>
    </inkml:brush>
  </inkml:definitions>
  <inkml:trace contextRef="#ctx0" brushRef="#br0">1 1 12659,'290'76'1241,"17"3"-819,-133-50-214,1-9 1,227-1-1,356-43-59,-570 14-138,699-27-2327,-815 35 1896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5.122"/>
    </inkml:context>
    <inkml:brush xml:id="br0">
      <inkml:brushProperty name="width" value="0.05" units="cm"/>
      <inkml:brushProperty name="height" value="0.05" units="cm"/>
    </inkml:brush>
  </inkml:definitions>
  <inkml:trace contextRef="#ctx0" brushRef="#br0">3 1 18268,'0'11'1328,"0"15"-1056,-3 7-96,5 13 352,1 5-216,4 8-87,3 3-33,3-2-160,0-1-176,0-9-361,-2-4-183,-2-9-280,-4-4-584,-5-13 1104,-7-8-329,-7-11-127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5.698"/>
    </inkml:context>
    <inkml:brush xml:id="br0">
      <inkml:brushProperty name="width" value="0.05" units="cm"/>
      <inkml:brushProperty name="height" value="0.05" units="cm"/>
    </inkml:brush>
  </inkml:definitions>
  <inkml:trace contextRef="#ctx0" brushRef="#br0">28 306 12667,'-1'-3'101,"-6"-19"436,1 1 0,1-1 0,-3-35 0,8 51-398,0 0 0,0 0 0,0 0 0,1 0 0,0 0 0,0 0 0,0 0 0,1 0 1,-1 1-1,2-1 0,-1 0 0,1 1 0,-1-1 0,1 1 0,1 0 0,-1 0 0,1 0 0,6-6 0,0 4 54,-1-1-1,1 2 0,0 0 0,1 0 0,-1 0 0,1 2 1,0-1-1,1 1 0,-1 1 0,1 0 0,18-2 0,-13 3-78,1 0-1,0 1 1,1 1-1,-1 1 1,-1 1-1,1 0 1,18 5-1,-27-4-95,0 0-1,-1 0 0,1 0 0,-1 1 0,0 0 0,1 1 0,-2 0 0,1 0 0,12 12 0,-16-13-7,0 0 0,-1 0 0,0 0 0,0 1 0,0-1 0,0 1 0,-1 0 0,1-1 0,-1 1 0,0 0 0,-1 1 0,1-1 0,-1 0 0,0 0 0,-1 1 0,1-1 0,-1 0 0,-1 9 0,-3 12 126,-1 0 0,-1 0 0,-2 0 0,-1-1 0,-11 24 0,8-21 78,1 0 1,2 1-1,-9 43 0,17-68-199,1 1 0,-1-1 0,1 0 0,0 1 0,0-1 0,0 0 0,1 1 0,0-1 0,0 0 1,0 1-1,0-1 0,0 0 0,1 0 0,0 0 0,3 5 0,-3-6-56,1 0 0,0 0 0,-1 0 1,1-1-1,0 1 0,1-1 0,-1 0 1,0 1-1,1-2 0,-1 1 0,1 0 0,0-1 1,-1 1-1,1-1 0,0 0 0,0 0 1,5 0-1,0 0-209,0 0 1,0-1-1,0 0 1,0-1 0,0 1-1,0-2 1,0 1-1,0-1 1,0-1-1,0 1 1,-1-2-1,0 1 1,1-1 0,-1 0-1,0-1 1,-1 0-1,1 0 1,-1 0-1,12-13 1,-10 8 38,0 0 0,-1-1 0,0 0 0,-1 0 0,0-1 0,0 0 0,-1 0 0,-1-1 1,0 0-1,-1 0 0,-1 0 0,4-24 0,-4 21 679,-1-1 0,-1 0 0,-3-29 0,-1 38 454,-1 11-198,-1 13 53,2-5-569,1 1-1,0-1 0,1 1 0,1 0 0,0-1 0,1 14 0,0-22-197,-1 0 0,1 1 0,0-1 0,0 0-1,0 0 1,0 0 0,0 0 0,1 0-1,-1 0 1,1-1 0,4 6 0,-5-7-1,1 0 1,-1 1-1,1-1 1,-1 0 0,1 0-1,0 0 1,-1 0 0,1-1-1,0 1 1,0 0 0,0-1-1,0 1 1,-1-1-1,1 0 1,0 0 0,0 0-1,0 0 1,0 0 0,0 0-1,0 0 1,3-1-1,4-1 51,1-1-1,-1 0 0,0 0 0,0-1 0,0 0 0,-1 0 0,0-1 1,11-8-1,7-7 317,26-26 0,11-10 611,-63 55-979,0 1 0,1 0 0,-1 0 1,0 0-1,0 0 0,0 0 0,1 0 1,-1-1-1,0 1 0,0 0 0,1 0 1,-1 0-1,0 0 0,0 0 0,1 0 1,-1 0-1,0 0 0,0 0 0,1 0 1,-1 0-1,0 0 0,0 0 0,1 0 1,-1 0-1,0 0 0,0 0 0,1 1 1,-1-1-1,0 0 0,0 0 0,0 0 1,1 0-1,-1 0 0,0 0 0,0 1 1,0-1-1,1 0 0,-1 0 0,0 0 1,0 1-1,0-1 0,0 0 0,0 0 1,0 1-1,1-1 0,-1 0 0,0 0 1,0 1-1,3 12 23,-3-12-14,0 2-138,1 0 0,0 1 1,0-1-1,-1 0 0,2 0 1,-1 1-1,0-1 1,1 0-1,-1 0 0,1-1 1,0 1-1,0 0 0,0-1 1,1 1-1,-1-1 0,0 1 1,1-1-1,0 0 0,-1 0 1,1 0-1,0-1 1,0 1-1,0-1 0,0 1 1,0-1-1,1 0 0,-1 0 1,0 0-1,0-1 0,1 1 1,-1-1-1,0 0 0,1 0 1,-1 0-1,0 0 1,1-1-1,-1 1 0,0-1 1,1 0-1,4-2 0,3-1-173,0 0-1,0-1 1,-1-1-1,1 0 1,15-12-1,15-14-824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6.086"/>
    </inkml:context>
    <inkml:brush xml:id="br0">
      <inkml:brushProperty name="width" value="0.05" units="cm"/>
      <inkml:brushProperty name="height" value="0.05" units="cm"/>
    </inkml:brush>
  </inkml:definitions>
  <inkml:trace contextRef="#ctx0" brushRef="#br0">70 152 10618,'-11'17'980,"1"0"-1,0 1 1,2 0-1,0 0 1,1 1-1,-7 28 0,14-46-956,-1 0-1,1-1 0,0 1 0,0 0 0,-1 0 0,1 0 0,0 0 0,0 0 0,0 0 1,0 0-1,0-1 0,0 1 0,0 0 0,1 0 0,-1 0 0,0 0 0,0 0 0,1 0 1,-1-1-1,0 1 0,1 0 0,-1 0 0,1 0 0,-1-1 0,2 2 0,-1-2-4,-1 0-1,1 0 0,0 0 1,0-1-1,0 1 0,0 0 1,0 0-1,0 0 0,0-1 1,0 1-1,-1-1 1,1 1-1,0-1 0,0 1 1,0-1-1,-1 1 0,1-1 1,1-1-1,35-38 346,-37 40-354,28-35 629,-2 0 1,-1-2 0,-2-1 0,35-79 0,-53 99-211,-5 18-424,0 0 1,0 0-1,0 0 1,0 0-1,0 0 1,0 0-1,0 0 1,0 1-1,0-1 1,0 0-1,0 0 1,0 0-1,0 0 1,0 0-1,0 0 1,0 0-1,0 0 1,0 0-1,0 0 1,0 1-1,0-1 1,0 0-1,0 0 1,0 0-1,0 0 1,0 0-1,0 0 1,0 0-1,0 0 1,-1 0-1,1 0 1,0 0-1,0 0 1,0 0-1,0 0 1,0 0-1,0 1 1,0-1-1,0 0 1,0 0-1,0 0 1,-1 0-1,1 0 1,0 0-1,0 0 1,0 0-1,0 0 0,0 0 1,0 0-1,0 0 1,0 0-1,0 0 1,-1-1-1,1 1 1,0 0-1,0 0 1,0 0-1,0 0 1,0 0-1,0 0 1,0 0-1,0 0 1,0 0-1,0 0 1,0 0-1,0 0 1,0 0-1,-1 0 1,1-1-1,-13 30 177,11-22-257,0-1 0,1 1 0,0 0 0,0-1 0,0 1 0,1 0 0,0 0 0,1 0 0,0-1 0,0 1 0,0 0 0,1-1 0,-1 1 0,4 7 0,-2-10-35,-1 0 0,0 0 0,1-1 1,0 1-1,0-1 0,0 1 0,0-1 1,1 0-1,-1 0 0,1 0 0,0-1 1,0 1-1,0-1 0,0 0 0,0 0 0,0 0 1,1-1-1,-1 1 0,1-1 0,-1 0 1,1-1-1,5 1 0,43 1-561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6.494"/>
    </inkml:context>
    <inkml:brush xml:id="br0">
      <inkml:brushProperty name="width" value="0.05" units="cm"/>
      <inkml:brushProperty name="height" value="0.05" units="cm"/>
    </inkml:brush>
  </inkml:definitions>
  <inkml:trace contextRef="#ctx0" brushRef="#br0">0 600 15291,'23'-17'915,"-2"0"0,0-1 0,-1-1 0,25-29 0,59-92 1386,-103 140-2293,108-165 1724,-89 130-1357,-1 0 0,25-70 0,-51 138-431,2 1 0,1 0 0,0 65 0,4-77-174,1 0-1,5 37 1,-5-54 104,0 1 1,1 0-1,-1-1 1,1 1-1,0-1 1,1 1-1,-1-1 1,1 0-1,0 0 1,0 0-1,1 0 1,0 0-1,-1-1 1,1 0-1,5 5 1,-6-8 100,-1 0 1,1 1-1,-1-1 1,1 0-1,0 0 1,-1 0-1,1 0 1,0-1-1,0 1 1,-1-1-1,1 0 1,0 0-1,0 0 1,0 0-1,0 0 1,-1 0-1,1-1 1,0 0-1,0 1 1,-1-1-1,1 0 1,0 0-1,-1 0 1,1-1-1,-1 1 1,1-1-1,-1 1 1,3-3-1,5-4-44,0-1 0,-1 0 0,0 0-1,-1-1 1,8-10 0,22-36-254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6.939"/>
    </inkml:context>
    <inkml:brush xml:id="br0">
      <inkml:brushProperty name="width" value="0.05" units="cm"/>
      <inkml:brushProperty name="height" value="0.05" units="cm"/>
    </inkml:brush>
  </inkml:definitions>
  <inkml:trace contextRef="#ctx0" brushRef="#br0">91 1 13499,'-4'4'243,"0"1"1,0 0-1,0 0 1,1 0-1,-1 1 0,1-1 1,1 1-1,-1-1 1,1 1-1,-3 10 1,1-4 60,-9 26 577,2 1 1,-7 44 0,15-66-709,1 0 1,1 0 0,0 0-1,1 0 1,1 0 0,1 0-1,6 27 1,-7-39-140,1 1 0,0-1 0,0 1 0,1-1 0,-1 0 0,1 0 0,0 0 0,0 0-1,1-1 1,-1 1 0,1-1 0,0 0 0,9 6 0,-10-7 4,1-1 0,-1 0-1,1 0 1,0 0 0,0-1 0,0 0-1,0 1 1,0-2 0,0 1-1,1 0 1,-1-1 0,0 1 0,0-1-1,0 0 1,1-1 0,-1 1-1,0-1 1,0 0 0,6-1 0,-2-2 66,0 1 0,0-1 0,0 0 0,0 0 0,-1-1 0,0 0 0,0-1 0,0 0 0,0 0 0,-1 0 0,0-1 0,-1 1 0,1-1 0,-1-1 0,0 1 0,-1-1 0,7-16 0,-5 9 108,0 0 1,-1-1-1,-1 0 1,-1 0-1,0 0 1,-1 0-1,0-1 1,-2-30-1,-2 34-95,0 0 0,0 0-1,-1 0 1,-1 0-1,0 0 1,-1 1-1,0 0 1,-13-21-1,15 28-128,1 1 0,-1 1-1,-1-1 1,1 0-1,0 1 1,-1-1 0,0 1-1,0 0 1,0 0-1,0 1 1,-8-4 0,9 4-68,0 1 0,-1 1-1,1-1 1,-1 0 0,1 1 0,-1 0 0,1-1 0,-1 2 0,1-1 0,-1 0 0,1 1 0,-1-1 0,1 1-1,0 0 1,-1 0 0,1 0 0,0 1 0,-4 1 0,4-1-24,0-1 0,-1 1 1,1 0-1,0 0 0,0 1 0,1-1 1,-1 1-1,0-1 0,1 1 0,0 0 1,-1 0-1,1 0 0,0 0 0,-2 5 1,3 2-492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7.376"/>
    </inkml:context>
    <inkml:brush xml:id="br0">
      <inkml:brushProperty name="width" value="0.05" units="cm"/>
      <inkml:brushProperty name="height" value="0.05" units="cm"/>
    </inkml:brush>
  </inkml:definitions>
  <inkml:trace contextRef="#ctx0" brushRef="#br0">0 338 14571,'9'-15'820,"1"1"0,0 0 1,1 1-1,1 0 0,0 1 0,18-14 0,21-24 255,80-112 184,-115 145-1210,-16 17-48,0 0 0,0-1-1,0 1 1,0 0 0,1 0 0,-1 0-1,0 0 1,0 0 0,0 0-1,1 0 1,-1 0 0,0 0 0,0 0-1,0 0 1,1 0 0,-1 0 0,0 0-1,0 0 1,0 0 0,1 0-1,-1 0 1,0 0 0,0 0 0,0 0-1,1 0 1,-1 0 0,0 0 0,0 0-1,0 1 1,0-1 0,1 0 0,-1 0-1,0 0 1,0 0 0,0 0-1,0 1 1,0-1 0,0 0 0,1 0-1,-1 0 1,0 0 0,0 1 0,0-1-1,0 0 1,1 5 4,-1-1 0,1 1 0,-1 0 0,0-1 0,-2 9 0,2-3-2,-1 28-3,2-1 0,1 1-1,2-1 1,2 0 0,2 0 0,1-1 0,1 0 0,19 42 0,-15-43 2,6 13 61,-3 0-1,-1 1 0,15 88 1,-30-129 15,0 1 1,-1-1-1,0 0 1,0 0 0,-1 0-1,0 1 1,0-1-1,-1 0 1,-3 10 0,3-14-7,0-1 0,1 1 0,-1-1 0,-1 1 0,1-1 1,0 0-1,-1 0 0,0 0 0,1 0 0,-1 0 1,-1 0-1,1-1 0,0 1 0,0-1 0,-1 0 0,1 0 1,-1-1-1,0 1 0,0-1 0,1 1 0,-6 0 0,2-1 4,0 0 0,0 0-1,0-1 1,0 0-1,0 0 1,1-1-1,-1 0 1,0 0-1,0 0 1,1-1-1,-1 0 1,0 0-1,1-1 1,0 0 0,0 0-1,0 0 1,0-1-1,0 0 1,1 0-1,-1-1 1,1 1-1,0-1 1,1 0-1,-6-7 1,6 6-235,-1 0-1,2 1 1,-1-2 0,1 1 0,0 0-1,0-1 1,0 1 0,1-1 0,0 0-1,1 0 1,0 0 0,0 0 0,0 0-1,1 0 1,0 0 0,0 0 0,0 0-1,1 0 1,0 0 0,1 0-1,0 1 1,0-1 0,5-12 0,-1 10-44,-1 0 0,2 0 1,-1 0-1,1 1 0,0 0 0,13-11 1,25-19-674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7.844"/>
    </inkml:context>
    <inkml:brush xml:id="br0">
      <inkml:brushProperty name="width" value="0.05" units="cm"/>
      <inkml:brushProperty name="height" value="0.05" units="cm"/>
    </inkml:brush>
  </inkml:definitions>
  <inkml:trace contextRef="#ctx0" brushRef="#br0">129 21 18252,'-10'4'423,"1"0"1,1 1-1,-1 0 1,0 1 0,1-1-1,0 2 1,1-1-1,-13 15 1,15-17-319,1 1 0,1 0 0,-1 0 1,1 0-1,0 0 0,0 1 0,0-1 1,1 1-1,-1 0 0,2 0 0,-1 0 1,1 0-1,-1 0 0,2 0 0,-1 9 1,1-14-101,-1 0 1,1 0-1,0 1 1,1-1-1,-1 0 1,0 0-1,0 1 1,0-1-1,1 0 1,-1 0 0,1 0-1,-1 1 1,1-1-1,-1 0 1,1 0-1,0 0 1,-1 0-1,1 0 1,0 0-1,0 0 1,0-1-1,0 1 1,0 0-1,0 0 1,0 0-1,0-1 1,0 1 0,0-1-1,0 1 1,0-1-1,0 1 1,1-1-1,-1 0 1,0 1-1,0-1 1,0 0-1,1 0 1,-1 0-1,0 0 1,0 0-1,1 0 1,-1 0-1,0-1 1,2 1 0,2-2 8,0 1 0,0-1 0,0 0 0,0 0 0,0-1 0,-1 1 0,1-1 0,-1 0 0,6-5 0,3-5 107,-1-1 0,-1 0 0,0-1 1,-1-1-1,-1 1 0,0-1 0,-1-1 0,-1 0 0,9-29 0,-17 55-723,-1 1 1,2-1-1,-1 1 1,1-1-1,1 1 0,0-1 1,0 0-1,4 15 1,3-12-172,3-6-232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8.295"/>
    </inkml:context>
    <inkml:brush xml:id="br0">
      <inkml:brushProperty name="width" value="0.05" units="cm"/>
      <inkml:brushProperty name="height" value="0.05" units="cm"/>
    </inkml:brush>
  </inkml:definitions>
  <inkml:trace contextRef="#ctx0" brushRef="#br0">77 54 14659,'-2'-4'374,"-13"-24"1292,15 28-1638,-1-1-1,1 1 1,-1 0 0,1-1-1,-1 1 1,1-1 0,-1 1-1,1 0 1,-1-1 0,1 1-1,-1 0 1,1-1 0,-1 1-1,0 0 1,1 0 0,-1 0-1,0 0 1,1 0 0,-1 0-1,0-1 1,1 1 0,-1 1 0,1-1-1,-1 0 1,0 0 0,1 0-1,-1 0 1,0 0 0,1 1-1,-1-1 1,1 0 0,-1 0-1,0 1 1,1-1 0,-1 0-1,1 1 1,-1-1 0,1 1-1,-1-1 1,1 1 0,-1 0-1,-3 4 183,1-1 0,0 1 0,0 0-1,0 1 1,0-1 0,1 0 0,0 1-1,0-1 1,0 1 0,1 0 0,-2 9 0,1 8 205,-1 36 0,3-48-367,1-1 0,0 1 0,0-1 0,1 0 0,0 0 0,1 0 1,0 0-1,0 0 0,10 18 0,-10-23-44,1 0 1,-1 0-1,1 0 0,0 0 0,0-1 0,0 0 1,1 0-1,-1 0 0,1 0 0,0-1 0,0 0 1,1 0-1,-1 0 0,0-1 0,1 0 0,0 0 1,-1 0-1,11 2 0,-6-3 3,-1 0 1,1 0-1,0-1 1,0-1-1,-1 1 1,1-2-1,0 1 1,-1-1-1,12-4 1,-3-1 30,0 0 0,-1-1 0,28-18 0,-44 26-38,-1-1 1,0 1 0,1 0 0,-1 0 0,0-1-1,1 1 1,-1 0 0,0 0 0,1-1-1,-1 1 1,0 0 0,1 0 0,-1 0-1,1 0 1,-1 0 0,0 0 0,1 0-1,-1 0 1,1 0 0,-1 0 0,1 0-1,-1 0 1,0 0 0,1 0 0,-1 0 0,1 0-1,-1 0 1,0 0 0,1 1 0,-1-1-1,1 0 1,-1 0 0,0 0 0,1 1-1,-1-1 1,0 0 0,1 1 0,-1-1-1,0 0 1,0 1 0,1-1 0,-1 0-1,0 1 1,6 24 5,-6-23-5,0 1 1,0-1-1,0 0 0,1 1 1,-1-1-1,1 0 1,-1 0-1,1 1 0,0-1 1,0 0-1,0 0 1,2 2-1,-2-3 9,0 0 0,0 0 0,1-1 0,-1 1 0,0 0 0,1-1 0,-1 0 0,0 1 0,1-1 0,-1 0 0,1 1 0,-1-1 0,1 0 0,-1 0 0,0 0 0,1 0 0,-1 0 0,1-1 0,-1 1 0,1 0 0,-1-1-1,0 1 1,1-1 0,-1 1 0,0-1 0,1 0 0,-1 1 0,0-1 0,0 0 0,0 0 0,0 0 0,0 0 0,0 0 0,0 0 0,1-2 0,2-1 35,-1 0 0,0 0 1,0 0-1,0-1 0,-1 1 0,1-1 0,-1 1 0,3-10 1,-4 8 15,0 0 1,-1 0 0,1 0 0,-2-11-1,0-3 16,4 19-82,0 0-1,0 0 1,0 0 0,-1 1 0,1-1 0,0 1-1,0 0 1,0-1 0,0 1 0,4 1-1,10-2 1,-1-1 21,-1-2 0,1 0 0,-1-1 0,0 0 0,0-1 0,0-1 0,21-13-1,-4-1 100,-1 0 0,30-29-1,-53 43-75,35-33 195,-41 37-182,1 1 1,-1-1-1,0 0 1,1 0-1,-1 0 1,-1 0-1,1 0 1,0-1-1,-1 1 1,0 0-1,1-1 0,0-4 1,-2 8-45,0 0 0,0 0 0,0-1-1,0 1 1,0 0 0,0 0 0,0-1 0,0 1 0,0 0 0,0 0 0,0 0 0,0-1-1,0 1 1,0 0 0,0 0 0,0-1 0,0 1 0,0 0 0,0 0 0,0-1 0,0 1-1,-1 0 1,1 0 0,0 0 0,0-1 0,0 1 0,0 0 0,0 0 0,-1 0 0,1 0-1,0-1 1,0 1 0,0 0 0,-1 0 0,1 0 0,0 0 0,0 0 0,0 0 0,-1 0-1,1 0 1,0 0 0,0-1 0,-1 1 0,1 0 0,0 0 0,0 0 0,-1 0 0,1 0-1,0 0 1,0 1 0,-1-1 0,1 0 0,0 0 0,0 0 0,0 0 0,-1 0 0,1 0-1,0 0 1,0 0 0,0 0 0,-1 1 0,1-1 0,0 0 0,0 0 0,0 0 0,0 0-1,-1 1 1,1-1 0,0 0 0,-14 13 264,13-12-255,-8 9 78,0 0 1,1 0-1,1 1 0,-1 0 0,2 1 0,0 0 0,0 0 0,1 0 0,-7 23 0,11-31-128,0 0 0,0 0-1,1 1 1,-1-1 0,1 0 0,0 0-1,0 1 1,0-1 0,1 0 0,-1 1-1,1-1 1,0 0 0,0 0 0,1 0-1,-1 0 1,1 0 0,0 0 0,0 0-1,0-1 1,1 1 0,-1-1-1,1 1 1,0-1 0,0 0 0,0 0-1,0 0 1,0-1 0,1 1 0,0-1-1,-1 1 1,1-1 0,0 0 0,6 2-1,10 2-603,0 0-1,0-1 1,0-1 0,0-1-1,35 1 1,1-4-292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9.920"/>
    </inkml:context>
    <inkml:brush xml:id="br0">
      <inkml:brushProperty name="width" value="0.05" units="cm"/>
      <inkml:brushProperty name="height" value="0.05" units="cm"/>
    </inkml:brush>
  </inkml:definitions>
  <inkml:trace contextRef="#ctx0" brushRef="#br0">0 215 18700,'1'17'751,"1"1"1,4 21-1,-1-11-316,-2-10-305,1 0 0,0 0 1,13 30-1,-16-43-121,1-1-1,0 1 0,0-1 1,1 1-1,-1-1 0,1 0 1,0 0-1,0 0 0,1 0 1,-1-1-1,1 1 0,-1-1 1,1 0-1,0 0 0,0-1 1,1 1-1,-1-1 0,9 4 1,-10-5 3,0-1 0,0 1 0,0-1 0,0 0 0,0 0 0,0 0 0,0 0 0,0 0 0,0-1 0,0 1 0,-1-1 0,1 0 0,0 0 1,0 0-1,4-2 0,-3 0 19,1 0 0,-1 0-1,0 0 1,0-1 0,-1 1 0,1-1 0,-1 0 0,5-6 0,0-3 94,-1 0-1,0-1 1,0 0 0,8-30 0,-5 10 209,-2 0 0,-1-1 0,-1 0 1,-2 0-1,-1-43 0,-4 64-173,0 15-24,2 26-5,3 29-139,2-1 0,3 0 0,3-1 0,18 54 0,-24-93 2,-45-72-34,19 32-65,-18-34 0,38 59 91,0-1 1,0 1-1,0 0 0,0-1 1,-1 1-1,1 0 0,0-1 1,0 1-1,0 0 0,0-1 1,0 1-1,0 0 0,0-1 1,0 1-1,0-1 0,0 1 1,0 0-1,0-1 0,0 1 1,0 0-1,0-1 0,0 1 1,0 0-1,1-1 0,-1 1 1,0 0-1,0-1 0,0 1 1,0 0-1,1 0 0,-1-1 1,0 1-1,0 0 0,1-1 1,-1 1-1,0 0 0,1 0 1,-1 0-1,0-1 0,1 1 1,-1 0-1,0 0 0,1 0 1,-1 0-1,0 0 0,1 0 1,-1 0-1,0 0 0,1 0 1,-1 0-1,0 0 0,1 0 1,-1 0-1,1 0 0,-1 0 1,0 0-1,1 0 0,31 4-908,-19-2 375,1-2 1,0-1-1,-1 0 0,1-1 1,-1 0-1,1-1 0,-1-1 1,0 0-1,0 0 1,0-2-1,14-7 0,-12 4 19,1 0-1,-1-1 1,-1-1-1,0 0 1,-1-1-1,0 0 1,14-18-1,-18 8 2104,-9 14-153,-9 13-257,4 0-793,0 0 0,1 1 0,0-1 0,0 1 0,0 0 0,1 0 0,0 1 0,0-1 0,-2 9 0,-1 2 51,1 0 0,-3 28 0,7-38-351,0 0 0,1 1-1,0-1 1,0 1-1,0-1 1,1 0-1,2 9 1,-2-14-48,-1-1-1,1 1 1,-1-1 0,1 1 0,-1-1-1,1 1 1,0-1 0,0 1 0,0-1-1,0 0 1,0 1 0,0-1 0,0 0-1,0 0 1,0 0 0,1 0 0,-1 0-1,0 0 1,1 0 0,-1 0 0,1-1-1,-1 1 1,1 0 0,-1-1 0,1 1-1,0-1 1,-1 0 0,1 1 0,0-1-1,-1 0 1,1 0 0,-1 0 0,1 0-1,0 0 1,-1-1 0,1 1 0,0 0-1,1-2 1,6-1 76,-1 0 1,0 0-1,0-1 0,0-1 1,0 0-1,-1 0 0,1 0 1,-1-1-1,-1 0 0,1 0 1,-1 0-1,0-1 0,7-10 1,-6 6 2,1 0 1,-2 0-1,1 0 1,-2-1-1,1 0 1,-2-1-1,0 1 1,4-20-1,-8 18-96,0 14-9,0 0-1,0 0 1,0 0 0,0 0 0,0-1 0,-1 1-1,1 0 1,0 0 0,0 0 0,0 0-1,0 0 1,0 0 0,-1 0 0,1 0-1,0 0 1,0 0 0,0 0 0,0 0 0,0 0-1,-1 0 1,1 0 0,0 0 0,0 0-1,0 0 1,0 0 0,-1 0 0,1 0-1,0 0 1,0 0 0,0 0 0,0 0 0,0 0-1,-1 0 1,1 0 0,0 0 0,0 0-1,0 0 1,0 0 0,0 1 0,-1-1-1,0 1-7,-1 1 1,1-1-1,-1 1 0,1 0 0,-1-1 0,1 1 0,0 0 0,0 0 0,-1 2 0,-3 9-29,1-1-1,1 0 0,-4 22 1,6-27 25,0 0 1,0 1-1,1-1 0,0 0 1,1 1-1,-1-1 0,1 0 1,3 8-1,-4-14 13,0 1-1,1-1 1,-1 0-1,1 1 1,0-1-1,0 0 1,-1 1-1,1-1 1,0 0 0,0 0-1,0 0 1,0 0-1,0 0 1,0 0-1,0 0 1,1 0-1,-1 0 1,0-1-1,1 1 1,-1 0 0,0-1-1,3 1 1,-1 0-1,0-1 0,-1 0 0,1 0 0,0 0 0,0 0 0,0 0 0,0-1 0,-1 1 0,1-1 0,0 0 0,3-1 0,3-2-1,1-1 0,0 0 0,-1-1 0,0 0-1,11-9 1,-3 0 15,-1-1-1,-1-1 1,26-35-1,-33 40 10,0 0 0,-1-1 1,0 0-1,-1 0 0,-1-1 0,0 0 0,3-16 0,-7 15-4,-1 15-17,0 0-1,-1 0 0,1 0 1,0 0-1,0 0 1,0 0-1,0 0 1,0-1-1,0 1 1,0 0-1,0 0 1,0 0-1,-1 0 1,1 0-1,0 0 0,0 0 1,0 0-1,0 0 1,0 0-1,0 0 1,0 0-1,-1 0 1,1 0-1,0 0 1,0 0-1,0 0 1,0 0-1,0 0 0,0 0 1,-1 0-1,1 0 1,0 0-1,0 0 1,0 0-1,0 0 1,0 0-1,0 0 1,0 0-1,0 1 1,-1-1-1,1 0 1,0 0-1,0 0 0,0 0 1,0 0-1,0 0 1,0 0-1,0 0 1,0 1-1,-2 1 2,0 0 0,1 0 1,0 0-1,-1 0 0,1 1 0,0-1 0,0 0 0,-1 5 0,-1 7-8,0 0 0,0 0 0,1 18 0,1-27 4,1 0 1,0-1-1,1 1 0,-1 0 0,1-1 1,0 1-1,0-1 0,0 1 0,1-1 0,-1 1 1,1-1-1,0 0 0,0 0 0,4 5 0,-5-8 6,1 1 0,-1-1 0,1 0 0,0 1 0,-1-1 0,1 0 0,0 0 0,0 0 0,0 0 0,0 0 0,0-1-1,0 1 1,0 0 0,0-1 0,1 0 0,-1 1 0,0-1 0,0 0 0,0 0 0,0 0 0,0-1 0,1 1-1,-1 0 1,0-1 0,0 1 0,0-1 0,0 0 0,0 0 0,0 0 0,0 0 0,3-2 0,4-2 20,-1-1 0,0 0 0,0 0 1,0-1-1,10-11 0,-7 5 10,-1 0 0,0 0 0,-1-1 0,-1 0 1,0-1-1,0 1 0,-2-2 0,0 1 0,0-1 0,5-27 0,-11 35-66,-3 8-6,-4 11-16,4 0-63,0 1 1,0-1-1,1 1 1,1 0-1,0 15 1,1-20-142,0 0 0,0-1 0,1 1 0,0-1 0,0 1 0,0-1 0,1 1 0,0-1 1,1 0-1,-1 0 0,5 6 0,-7-10 113,1-1 1,0 0-1,0 0 0,0 1 1,0-1-1,0 0 1,1 0-1,-1 0 1,0 0-1,0-1 0,1 1 1,-1 0-1,0 0 1,1-1-1,-1 1 1,1-1-1,-1 1 0,0-1 1,1 0-1,-1 0 1,1 1-1,1-1 0,1-1-16,0 1-1,0-1 0,0 0 0,0 0 0,-1 0 0,1-1 0,0 1 0,4-4 0,31-17-1197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0.293"/>
    </inkml:context>
    <inkml:brush xml:id="br0">
      <inkml:brushProperty name="width" value="0.05" units="cm"/>
      <inkml:brushProperty name="height" value="0.05" units="cm"/>
    </inkml:brush>
  </inkml:definitions>
  <inkml:trace contextRef="#ctx0" brushRef="#br0">154 1 19868,'-22'8'1513,"-40"21"0,56-25-1337,-1 0 1,1 0 0,-1 1-1,1 0 1,1 0-1,-1 0 1,1 1 0,-1 0-1,-5 9 1,10-14-174,1 0 1,-1-1 0,1 1-1,-1 0 1,1 0-1,0 0 1,-1-1-1,1 1 1,0 0-1,0 0 1,-1 0-1,1 0 1,0 0-1,0 0 1,0-1-1,0 1 1,0 0-1,0 0 1,0 0 0,1 0-1,-1 1 1,1-2-8,-1 1 0,1 0 1,-1-1-1,1 1 1,-1-1-1,1 1 1,0-1-1,-1 1 0,1-1 1,0 0-1,-1 1 1,1-1-1,0 0 0,-1 1 1,1-1-1,0 0 1,0 0-1,0 0 1,0 0-1,6 1-48,1-1 0,-1-1 0,0 1 0,9-3-1,-11 3 29,38-8-298,-29 5 113,1 0-1,-1 1 0,0 0 1,1 1-1,-1 1 0,1 0 1,24 4-1,-37-4 185,-1 0-1,0 1 1,1-1-1,-1 1 1,1-1-1,-1 1 1,0-1-1,0 1 1,1 0-1,-1 0 1,0-1-1,0 1 1,0 0-1,0 0 1,0 0-1,0 0 1,0 0-1,0 1 1,0-1-1,0 0 1,0 0-1,-1 1 1,1-1-1,0 3 1,-1-2 22,0 0-1,1 1 1,-2-1-1,1 1 1,0-1-1,0 1 1,-1-1-1,0 1 1,1-1-1,-1 0 1,0 1-1,0-1 1,-2 3-1,-3 6 70,-1-1-1,-1 0 1,1 0-1,-15 14 0,16-18-431,0 0-1,0-1 1,-1 0-1,-11 8 1,15-12 272,0 0 1,0 1-1,1-1 1,-1 0-1,0 0 1,0-1-1,0 1 1,0-1-1,0 1 1,0-1-1,0 0 1,0 0-1,0 0 1,0-1-1,0 1 1,-4-2-1,-15-9-607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2.583"/>
    </inkml:context>
    <inkml:brush xml:id="br0">
      <inkml:brushProperty name="width" value="0.05" units="cm"/>
      <inkml:brushProperty name="height" value="0.05" units="cm"/>
    </inkml:brush>
  </inkml:definitions>
  <inkml:trace contextRef="#ctx0" brushRef="#br0">0 7 15875,'18'4'97,"-1"-2"0,1 0 0,-1-1-1,1 0 1,0-2 0,19-2 0,11 0-198,524-6-1261,-429 14 1144,-1 6-1,144 32 1,-113 0 191,-142-33 54,-1 1 0,0 2 0,41 23 0,-67-34-7,-1 1 0,1-1 0,0 1-1,-1 0 1,1 0 0,-1 0 0,0 0-1,0 0 1,0 1 0,0 0-1,-1-1 1,1 1 0,2 7 0,-4-8-2,-1-1 1,1 1 0,-1 0-1,0 0 1,0-1 0,0 1-1,0 0 1,-1 0 0,1-1-1,-1 1 1,1 0 0,-1-1-1,0 1 1,0-1 0,0 1-1,-1-1 1,1 1 0,-1-1-1,1 1 1,-1-1 0,0 0-1,1 0 1,-1 0 0,-4 2-1,-32 30 120,-2-1 0,-1-3 0,-62 35 0,66-42-118,-455 263 170,296-186-208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1.720"/>
    </inkml:context>
    <inkml:brush xml:id="br0">
      <inkml:brushProperty name="width" value="0.05" units="cm"/>
      <inkml:brushProperty name="height" value="0.05" units="cm"/>
    </inkml:brush>
  </inkml:definitions>
  <inkml:trace contextRef="#ctx0" brushRef="#br0">1 495 13443,'-1'-21'2069,"2"16"-387,2 14 201,5 58 1075,3 16-1894,-10-75-1000,1 0 0,1 0 1,-1 0-1,2 0 0,-1-1 0,1 1 0,6 10 0,-8-16-46,0 0 0,-1 0 0,1 0 1,0 0-1,0-1 0,0 1 0,0 0 0,0-1 1,1 0-1,-1 1 0,0-1 0,1 0 0,-1 0 1,1 0-1,-1 0 0,5 0 0,-2-1 17,0 1 0,-1-1-1,1 0 1,0-1 0,0 1-1,-1-1 1,1 0 0,7-3 0,3-2 73,0-1 0,0 0 0,0-1 0,14-11 1,-2-2 111,-19 15-129,-1 0 0,1 1 0,0 0 1,10-5-1,-17 10-86,0-1-1,-1 1 1,1 0 0,0 0 0,-1-1-1,1 1 1,0 0 0,-1 0 0,1 0-1,0 0 1,-1 0 0,1 0 0,0 0 0,-1 0-1,1 1 1,0-1 0,-1 0 0,1 0-1,0 0 1,-1 1 0,1-1 0,0 0 0,-1 1-1,1-1 1,-1 1 0,1-1 0,-1 0-1,1 1 1,-1-1 0,1 1 0,-1-1-1,0 1 1,1 0 0,-1-1 0,1 1 0,-1-1-1,0 1 1,0 0 0,1-1 0,-1 1-1,0 0 1,0-1 0,0 1 0,0 0-1,0-1 1,0 1 0,0 1 0,2 42 7,-3-30-53,2-8-29,-1-1 0,1 0 0,0 1 0,0-1 0,0 0 0,1 0 0,0 0 1,0 0-1,4 8 0,-5-11 9,1-1 0,-1 1 0,0-1 0,0 1 1,1-1-1,-1 0 0,1 1 0,-1-1 0,1 0 0,-1 0 0,1 0 1,0 0-1,0 0 0,-1 0 0,1-1 0,0 1 0,0-1 0,0 1 1,0-1-1,0 0 0,0 1 0,0-1 0,0 0 0,-1 0 1,1-1-1,0 1 0,0 0 0,0-1 0,2 0 0,5-2-295,-1 0 1,0-1-1,0 0 0,-1 0 0,1-1 1,-1 0-1,0 0 0,0-1 0,-1 0 1,0 0-1,0-1 0,6-7 0,3-6-1471,-1-1 0,22-43 0,-29 50 1322,-1 1 1,0-1-1,4-17 0,-27 69 5054,13-27-3906,0 0 1,1 0-1,1 1 1,-1-1-1,2 1 1,0-1-1,0 18 1,1-29-593,0 1 0,0 0 0,0 0 0,0 0 0,0 0 0,1 0 0,-1 0 0,0-1 0,0 1 0,1 0 0,-1 0 0,0 0 0,1-1 0,-1 1 0,1 0 0,-1 0 0,1-1 0,-1 1 0,1 0 0,0-1 0,-1 1 0,1-1 0,0 1 0,0-1 0,0 1 0,1-1 8,-1 1-1,0-1 1,0 0-1,0 0 1,1-1 0,-1 1-1,0 0 1,0 0-1,0-1 1,0 1-1,1 0 1,-1-1-1,0 1 1,0-1-1,2-1 1,3-2 132,0-1 0,0 0 0,0 0 0,6-8 0,-1-1-61,-1 0 0,-1-2 0,0 1 0,-1-1 1,-1 0-1,-1 0 0,0-1 0,-1 0 0,0 0 1,-2-1-1,0 1 0,1-21 0,-5 29-225,-2 8-4,-3 14-39,4 2 28,0 0-1,1 29 1,1-36 95,1-1 0,0 0 0,0 1 0,0-1 0,1 0 0,0 0-1,0 0 1,4 8 0,-4-13 14,-1 0-1,1 1 0,0-1 0,0 0 1,0 0-1,0 0 0,0 0 1,0 0-1,0 0 0,1-1 1,-1 1-1,1-1 0,-1 0 1,1 0-1,-1 1 0,1-2 0,0 1 1,-1 0-1,1 0 0,0-1 1,0 0-1,0 1 0,0-1 1,-1 0-1,1-1 0,0 1 0,0 0 1,0-1-1,-1 1 0,1-1 1,3-1-1,5-2 7,0 0 1,-1-1-1,1 0 0,-1 0 0,0-1 1,11-9-1,-4 1 30,0 0 0,-1-2-1,0 0 1,-1 0 0,-1-2 0,-1 0-1,0 0 1,14-30 0,-18 30 13,-1 0 1,0-1 0,-2 0-1,0 0 1,-1-1-1,-1 1 1,-1-1 0,-1 0-1,0-33 1,-2 47-38,-1 0 1,0 0-1,0-1 1,-1 1 0,1 0-1,-1 1 1,0-1-1,-4-7 1,5 12-12,0-1 0,1 1-1,-1 0 1,0 0 0,0 0 0,0 0 0,0 0 0,1 0 0,-1 0 0,-1 0 0,1 0 0,0 0 0,0 0 0,0 1 0,0-1 0,-1 0 0,1 1 0,0-1 0,-1 1-1,1 0 1,0-1 0,-1 1 0,1 0 0,0 0 0,-1 0 0,1 0 0,0 0 0,-1 0 0,1 0 0,-1 0 0,1 1 0,0-1 0,-1 0 0,1 1 0,0-1 0,0 1-1,-1 0 1,1-1 0,0 1 0,0 0 0,0 0 0,-2 0 0,-3 5-9,0-1 1,0 1-1,1 0 0,-1 0 0,1 1 1,0-1-1,1 1 0,0 0 0,0 1 1,0-1-1,1 1 0,0-1 0,-3 13 1,2-1-7,0 0 0,0 0 1,2 1-1,0 31 0,2-38 9,1 0 1,1 0-1,0-1 0,0 1 0,1-1 1,1 0-1,0 0 0,1 0 0,9 17 0,-12-24 3,1-1-1,0 1 1,0-1-1,0 0 1,1 0-1,0 0 1,-1 0-1,1 0 1,1-1-1,-1 0 1,0 0-1,1 0 1,0 0-1,0-1 1,-1 0-1,1 0 1,1 0-1,-1 0 1,0-1-1,0 0 1,0 0-1,1 0 1,-1-1-1,10 0 1,-9-1 2,0 0 0,0-1 1,0 0-1,0 0 0,-1 0 0,1-1 1,-1 1-1,0-1 0,1-1 0,-1 1 1,-1-1-1,1 0 0,0 0 1,-1 0-1,0 0 0,0-1 0,0 0 1,-1 0-1,6-9 0,2-6 33,-1 0 0,-1-1 0,13-41 0,-9 17 49,-2 0 0,-2-1 0,-2-1-1,1-56 1,-7 95-68,-1 7-12,0-1-1,1 1 1,-1-1-1,0 1 1,0-1-1,0 1 1,0-1-1,0 1 1,0-1-1,-1 1 0,1-1 1,0 1-1,-1 0 1,1-1-1,-1 1 1,0-1-1,1 1 1,-1 0-1,-1-2 1,1 3-4,1 0 1,-1-1-1,1 1 1,-1 0-1,1 0 1,-1 0-1,1 1 0,0-1 1,-1 0-1,1 0 1,-1 0-1,1 0 1,-1 0-1,1 0 1,0 1-1,-1-1 0,1 0 1,-1 0-1,1 1 1,0-1-1,-1 0 1,1 1-1,0-1 1,-1 0-1,1 1 1,0-1-1,0 0 0,-1 1 1,1-1-1,0 0 1,0 1-1,0-1 1,-1 1-1,1-1 1,0 1-1,0-1 0,0 1 1,0 0-1,-7 19-38,4-3 19,0 0 1,2 0-1,0 0 1,0 0-1,2 1 1,5 32 0,32 99-428,-6-28-737,-32-121 1165,1 0-1,-1 1 1,0-1-1,0 1 1,1-1-1,-1 1 1,0-1-1,0 1 1,0-1-1,0 1 1,0-1-1,0 1 1,0-1 0,0 1-1,0-1 1,0 1-1,0-1 1,0 1-1,0-1 1,-1 1-1,1-1 1,0 1-1,0-1 1,0 1-1,-1-1 1,1 1-1,-10-9-179,-10-25 275,7 7 222,2 0 0,0-2 0,2 1 0,1-1 0,-6-36-1,13 63-274,1-1 0,0 0-1,0 1 1,-1-1-1,1 0 1,0 1-1,0-1 1,1 0 0,-1 1-1,0-1 1,0 0-1,1 1 1,-1-1 0,1 0-1,0 1 1,-1-1-1,1 1 1,0-1 0,0 1-1,0 0 1,0-1-1,0 1 1,2-2-1,1 1-132,-1 0-1,1 1 1,0-1-1,-1 1 1,1 0 0,0 1-1,0-1 1,0 0-1,4 1 1,108-15-1972,-68 6 1378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2.199"/>
    </inkml:context>
    <inkml:brush xml:id="br0">
      <inkml:brushProperty name="width" value="0.05" units="cm"/>
      <inkml:brushProperty name="height" value="0.05" units="cm"/>
    </inkml:brush>
  </inkml:definitions>
  <inkml:trace contextRef="#ctx0" brushRef="#br0">161 1 18316,'-6'2'399,"-18"6"1298,-39 21-1,57-26-1526,1 0-1,-1 1 0,1 0 1,0 0-1,0 0 1,0 1-1,0-1 0,1 1 1,0 0-1,0 0 1,-7 12-1,11-16-173,0 0-1,-1 0 1,1 0 0,-1 0-1,1 0 1,0 0 0,0 0-1,0 0 1,0 1 0,0-1-1,0 0 1,0 0 0,0 0-1,0 0 1,0 0 0,0 0-1,1 0 1,-1 0 0,0 0-1,1 0 1,-1 0 0,1 0-1,-1 0 1,1 0 0,0 0-1,-1 0 1,1 0 0,0 0-1,0-1 1,-1 1 0,1 0-1,0-1 1,0 1 0,0 0-1,0-1 1,0 1 0,0-1-1,0 0 1,0 1 0,0-1-1,0 0 1,2 1 0,8 2-145,0 0 0,0-1 0,17 1-1,-12-1-70,-14-2 189,12 2-186,-1 0 0,1 2 0,-1-1 0,19 9 0,-30-11 199,1 0 1,-1 1-1,1-1 0,-1 1 1,0-1-1,1 1 1,-1 0-1,0 0 0,0 0 1,-1 0-1,1 0 0,2 4 1,-3-4 33,0 0 1,-1 0-1,1 0 1,-1-1 0,1 1-1,-1 0 1,0 0-1,0 0 1,0 0-1,0 0 1,0 0 0,0 0-1,-1 0 1,1 0-1,-1 0 1,1 0-1,-1 0 1,1 0 0,-1-1-1,-1 3 1,-2 3 127,-1 0 0,1 0 0,-2 0 0,1-1 0,0 0 1,-1 0-1,0 0 0,-13 9 0,4-5-47,1-1 1,-1 0-1,-21 8 1,34-16-229,-1 0 0,1-1 0,0 1 0,0 0 0,-1-1 1,1 1-1,0-1 0,0 0 0,-1 0 0,1 0 0,-4 0 0,6 0 95,-1 0 1,1 0-1,0-1 0,-1 1 1,1 0-1,-1 0 0,1 0 0,0-1 1,-1 1-1,1 0 0,0 0 0,0-1 1,-1 1-1,1 0 0,0 0 0,0-1 1,-1 1-1,1 0 0,0-1 0,0 1 1,0 0-1,0-1 0,-1 1 0,1-1 1,0 1-1,0-1 0,0 0 5,0-1 0,0 1 0,0-1 0,1 1 0,-1-1 0,0 1 0,1 0 0,-1-1 0,1 1 0,-1 0 0,2-2 0,15-23-669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2.668"/>
    </inkml:context>
    <inkml:brush xml:id="br0">
      <inkml:brushProperty name="width" value="0.05" units="cm"/>
      <inkml:brushProperty name="height" value="0.05" units="cm"/>
    </inkml:brush>
  </inkml:definitions>
  <inkml:trace contextRef="#ctx0" brushRef="#br0">49 215 18892,'-14'33'1956,"8"-19"-1493,0 0 1,1 1-1,0-1 0,1 1 0,-3 21 1,6-27-317,1 1 1,-1-1-1,2 0 1,-1 1-1,4 13 1,-4-21-121,0-1 1,1 1-1,-1-1 0,1 1 1,-1-1-1,1 0 0,0 1 1,0-1-1,-1 0 1,1 0-1,0 1 0,0-1 1,0 0-1,0 0 1,0 0-1,1 0 0,1 1 1,-1-1-9,-1-1 1,1 0 0,-1 0-1,1 1 1,-1-1-1,1 0 1,-1 0 0,1-1-1,0 1 1,-1 0 0,1 0-1,-1-1 1,1 1-1,-1-1 1,1 0 0,-1 1-1,0-1 1,1 0 0,-1 0-1,0 1 1,2-3-1,5-3 66,-1 0 0,0-1-1,0 0 1,-1 0 0,0-1-1,0 1 1,-1-1 0,0 0-1,0-1 1,6-15 0,-5 8 24,0 0 0,-1-1 0,-1 0 0,-1 0 0,2-18 0,-5 32-100,1 0 1,-2-1-1,1 1 0,0-1 0,-1 1 1,-1-5-1,-4 0-29,5 8 16,0 0 0,1 0 0,-1 0 0,1 1 0,-1-1 0,0 0 0,1 0 0,-1 1 0,1-1 0,-1 0 0,1 1 0,-1-1 0,1 0 0,-1 1 0,1-1 0,-1 1 0,1-1 0,0 1 0,-1-1 0,1 1 0,-1 0 0,-3 6-79,0 1 0,0 0 0,1 0 1,0 0-1,0 0 0,1 0 0,0 1 0,1-1 0,-1 1 0,2 0 0,-1-1 0,1 1 0,0 0 0,1-1 0,0 1 0,1-1 0,3 15 0,-4-21-36,1 0 1,-1 1-1,0-1 0,0 0 1,1 0-1,-1 0 1,1 0-1,0 0 1,0 0-1,0 0 0,0-1 1,0 1-1,0 0 1,0-1-1,0 0 0,0 0 1,1 1-1,-1-1 1,1-1-1,-1 1 1,1 0-1,-1-1 0,1 1 1,-1-1-1,1 0 1,-1 1-1,1-1 0,0-1 1,-1 1-1,1 0 1,-1-1-1,1 1 1,-1-1-1,1 0 0,4-1 1,2-2-218,1-1 0,-1 1 1,0-2-1,0 1 0,-1-1 0,0 0 1,14-14-1,-10 7-359,-1 0 1,0-1-1,-1-1 1,0 0-1,-2 0 1,13-27-1,-12 18 901,0 0-1,-2-1 1,8-49-1,-14 69 78,2-28 498,-3 32-629,0-1 0,0 0 0,0 1 0,0-1 0,0 1 0,0-1 0,-1 1 0,1-1 0,0 1 0,-1-1 0,1 1 0,-1-1 0,0 1 0,0 0 0,1-1 0,-3-1 0,3 4-43,-1-1 0,0 0 1,1 0-1,-1 1 0,1-1 1,-1 1-1,0-1 0,1 1 0,-1-1 1,1 1-1,-1-1 0,1 1 0,-1-1 1,1 1-1,0-1 0,-1 1 0,1 0 1,0-1-1,-1 1 0,1 0 1,0-1-1,0 1 0,0 0 0,-1-1 1,1 2-1,-8 21 789,6-15-779,0 0 0,0 0 0,1 1 0,0-1 0,1 0 0,0 0 0,0 0 0,2 15 0,-1-20-116,0 1-1,0-1 0,0 1 0,0-1 1,0 0-1,1 1 0,-1-1 0,1 0 1,0 0-1,0 0 0,0 0 0,1-1 1,-1 1-1,0 0 0,1-1 0,0 0 1,0 0-1,0 0 0,0 0 0,0 0 1,0 0-1,6 2 0,-1-2-71,1 0 0,0-1 0,16 2 0,-18-3-11,0 0 0,-1 1 1,1 0-1,0 0 0,0 1 0,-1 0 0,12 5 0,-16-6 90,-1 0 0,0-1 0,-1 1 0,1 0 0,0 0 0,0 1 0,0-1 0,0 0 0,-1 0 0,1 0 0,-1 0 0,1 1 0,-1-1 0,1 0 0,-1 0 0,1 1 0,-1-1 0,0 0 0,0 1 0,0-1 0,0 0 0,0 1 0,0-1 0,0 0 0,0 1-1,-1-1 1,1 0 0,0 1 0,-1-1 0,1 0 0,-2 2 0,-2 6 230,0 0 0,0 0 0,-7 9-1,10-16-170,-5 7 214,0-1-1,0 0 0,-9 9 1,13-14-268,0-1 1,0 0-1,-1 0 1,1 0-1,0-1 0,-1 1 1,1-1-1,-1 1 1,0-1-1,1 0 1,-1 0-1,0 0 0,0 0 1,0 0-1,-4 0 1,6-1-98,0 0 1,0-1-1,0 1 1,1 0-1,-1 0 1,0 0-1,0-1 1,1 1-1,-1 0 1,0-1 0,0 1-1,1-1 1,-1 1-1,0-1 1,1 1-1,-1-1 1,1 1-1,-1-1 1,0 0-1,1 1 1,-1-1 0,1 0-1,0 1 1,-1-1-1,1 0 1,0 0-1,-1 1 1,1-1-1,0 0 1,0 0-1,0 0 1,-1 1-1,1-1 1,0 0 0,0 0-1,1-1 1,-2-1-33,2 0 1,-1 0-1,0 0 1,1 0-1,-1 0 1,1 0-1,0 0 1,0 0-1,1-3 1,15-15-849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3.144"/>
    </inkml:context>
    <inkml:brush xml:id="br0">
      <inkml:brushProperty name="width" value="0.05" units="cm"/>
      <inkml:brushProperty name="height" value="0.05" units="cm"/>
    </inkml:brush>
  </inkml:definitions>
  <inkml:trace contextRef="#ctx0" brushRef="#br0">40 231 15243,'5'2'618,"1"-1"0,-1 0 0,0 0-1,1 0 1,-1 0 0,1-1 0,5 0-1,-8 0-390,-1 0 0,0-1-1,0 1 1,0 0 0,0-1 0,0 0-1,0 1 1,0-1 0,3-2-1,-4 3-133,0-1 0,-1 1 0,1-1 0,0 1 0,-1-1 0,1 0 0,-1 1 0,1-1 0,-1 0 0,1 1 0,-1-1 0,1 0 0,-1 0 0,0 1 0,1-1 0,-1 0 0,0 0 0,0 0 0,0 1 0,0-1 0,0 0 0,1 0 0,-1 0 0,-1-1 0,1 1-43,0 0 0,-1-1 0,1 1 1,-1 0-1,0 0 0,1 0 0,-1-1 0,0 1 0,0 0 0,1 0 0,-1 0 0,0 0 0,0 0 0,0 1 0,0-1 0,0 0 0,-1 0 0,1 1 0,0-1 0,0 0 0,0 1 1,-1-1-1,1 1 0,0 0 0,-1-1 0,1 1 0,0 0 0,-1 0 0,1 0 0,-2 0 0,-3-1 2,1 1 1,-1 0-1,0 0 0,0 1 1,-9 1-1,-16 12-169,30-13 103,0-1-1,0 0 1,0 1-1,0 0 1,1-1-1,-1 1 1,0 0-1,0-1 1,0 1-1,1 0 1,-1 0 0,1-1-1,-1 1 1,0 0-1,1 0 1,-1 0-1,1 0 1,0 0-1,-1 0 1,1 0-1,0 0 1,0 0-1,-1 0 1,1 0 0,0 0-1,0 0 1,0 0-1,0 0 1,1 2-1,0-2-11,1 0 0,-1 1 0,1-1 0,-1 0 0,1 0 0,-1 0 0,1 0-1,0-1 1,0 1 0,-1 0 0,1-1 0,0 1 0,0-1 0,0 0 0,0 1 0,0-1 0,0 0-1,2 0 1,3 0-53,270 27-1210,-274-26 1389,1-1 1,0 1 0,0-1-1,0 0 1,-1 0 0,1-1-1,0 1 1,0-1-1,-1 0 1,1 0 0,0 0-1,-1 0 1,1-1-1,-1 1 1,1-1 0,-1 0-1,0 0 1,0 0 0,0-1-1,0 1 1,0-1-1,0 1 1,-1-1 0,1 0-1,-1 0 1,3-5-1,10-16-5,-2 0-1,-1 0 1,-1-1-1,-1-1 1,7-28-1,-17 53-172,0 0 0,-1 0 0,1 0 0,0 0 0,0 0-1,0 0 1,0-1 0,-1 1 0,1 0 0,-1 0 0,1 1 0,0-1-1,-1 0 1,0 0 0,1 0 0,-1 0 0,0 0 0,1 0 0,-1 1-1,0-1 1,0 0 0,1 1 0,-1-1 0,0 0 0,0 1 0,0-1 0,0 1-1,0 0 1,0-1 0,0 1 0,0 0 0,0-1 0,-2 1 0,0-1 27,-28-10-615,-11-4-155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3.547"/>
    </inkml:context>
    <inkml:brush xml:id="br0">
      <inkml:brushProperty name="width" value="0.05" units="cm"/>
      <inkml:brushProperty name="height" value="0.05" units="cm"/>
    </inkml:brush>
  </inkml:definitions>
  <inkml:trace contextRef="#ctx0" brushRef="#br0">20 102 13203,'-19'-5'1752,"20"-7"-880,14-2-352,19-1 2041,11 4-1617,12 0 1097,10-2-1641,3 3 64,1 0 80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3.969"/>
    </inkml:context>
    <inkml:brush xml:id="br0">
      <inkml:brushProperty name="width" value="0.05" units="cm"/>
      <inkml:brushProperty name="height" value="0.05" units="cm"/>
    </inkml:brush>
  </inkml:definitions>
  <inkml:trace contextRef="#ctx0" brushRef="#br0">50 19 17724,'-3'-18'3885,"3"18"-3798,0 0 0,0 0 1,-1 0-1,1 0 0,0 0 0,0 0 1,-1 0-1,1 0 0,0 0 0,-1 0 1,1 0-1,0 0 0,0 0 0,0 1 0,-1-1 1,1 0-1,0 0 0,0 0 0,-1 0 1,1 0-1,0 1 0,0-1 0,0 0 1,0 0-1,-1 0 0,1 1 0,0-1 1,0 0-1,0 0 0,0 1 0,0-1 1,0 0-1,-1 1 0,-14 33 1497,14-32-1812,-5 13 228,3-10-35,1 1 0,-1-1-1,1 1 1,0 0 0,1-1 0,-1 1 0,1 0 0,1 0-1,-1 0 1,1 7 0,0-12 2,1 0 0,-1 0 0,1 0 0,-1 0 0,1 0 0,-1 0 0,1-1 0,0 1 0,-1 0 0,1 0 1,0-1-1,0 1 0,0 0 0,0-1 0,-1 1 0,1-1 0,0 1 0,0-1 0,0 0 0,0 1 0,0-1 0,0 0 0,0 0 0,0 1 0,2-1 0,33 2-728,-27-2 524,31 0-541,-25-1 434,0 1-1,0 0 1,0 1-1,0 1 1,29 7-1,-42-9 338,-1 1 0,1-1 0,-1 1 0,0-1-1,0 1 1,1-1 0,-1 1 0,0 0 0,0 0-1,0-1 1,0 1 0,0 0 0,0 0 0,0 0-1,0 0 1,0 0 0,0 0 0,0 1 0,0-1-1,-1 0 1,1 0 0,0 3 0,-1-2 38,0-1 1,0 1-1,0-1 0,0 1 1,-1-1-1,1 1 0,-1-1 1,1 1-1,-1-1 0,1 1 1,-1-1-1,0 0 1,0 1-1,0-1 0,0 0 1,-2 3-1,-4 3 281,-1 0 0,0 0 0,0-1 0,-15 9 0,23-15-294,-16 10 487,0-1-1,-1 0 0,0-1 1,-23 7-1,39-14-538,1-1 1,-1 0-1,1 0 0,-1 0 0,1 1 1,-1-1-1,1 0 0,-1 0 1,0 0-1,1 0 0,-1 0 0,1 0 1,-1 0-1,1 0 0,-1 0 1,0 0-1,1 0 0,-1-1 0,1 1 1,-1 0-1,1 0 0,-1 0 1,1-1-1,-1 1 0,1 0 0,-1-1 1,0 1-1,1-1 10,0 0 0,0 0-1,0 1 1,0-1 0,0 0 0,0 0 0,0 1 0,0-1 0,0 0-1,1 1 1,-1-1 0,0 0 0,0 1 0,1-1 0,-1 0 0,0 1-1,1-2 1,22-29-388,6 1-64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4.422"/>
    </inkml:context>
    <inkml:brush xml:id="br0">
      <inkml:brushProperty name="width" value="0.05" units="cm"/>
      <inkml:brushProperty name="height" value="0.05" units="cm"/>
    </inkml:brush>
  </inkml:definitions>
  <inkml:trace contextRef="#ctx0" brushRef="#br0">170 336 15251,'-29'31'1525,"2"-2"-15,2 1 0,-27 39 0,50-65-1339,0 0 0,-1 0 0,2 1 0,-1 0 0,0-1 1,-1 10-1,3-13-149,0-1 1,0 1-1,0-1 1,0 1-1,0-1 1,0 1-1,0 0 1,0-1-1,0 1 1,0-1-1,0 1 1,0-1-1,0 1 1,0-1-1,1 1 1,-1-1-1,0 1 1,0-1-1,1 1 1,-1-1-1,0 1 1,1-1-1,-1 0 1,1 1-1,0 0 1,0-1 3,0 0 0,0 0 0,1 0 0,-1 0 0,0 0 0,0 0 0,0 0 0,1 0 0,-1 0 0,0 0 0,0-1 0,0 1 0,0-1 0,0 1 0,1-1 0,-1 1 0,1-2 0,10-5 52,-1 0-1,0-1 1,-1 0-1,0-1 1,0 0-1,-1-1 1,0 0-1,0 0 1,13-23-1,-8 9 122,-2 0-1,0 0 0,16-52 0,-21 54-48,-2 0-1,0 0 0,2-40 0,-6 52-118,-1 1-1,0-1 1,-1 1 0,0 0-1,0 0 1,-1-1-1,-1 1 1,1 0 0,-1 0-1,-1 1 1,-7-15 0,9 21-32,1-1 0,-1 1 0,0-1 0,-1 1 0,1 0 0,0 0 0,-1 0 0,1 0 0,-1 1 0,0-1 0,1 0 0,-1 1 0,0 0 0,0 0 0,0 0 0,0 0 0,0 0 0,0 1 0,0-1 0,0 1 0,0 0 0,0 0 0,0 0 0,0 0 0,-1 1 0,1-1 0,0 1 0,0-1 0,0 1 0,0 0 0,-3 2 0,-3 1-9,1-1 0,-1 2 0,1-1 1,0 1-1,1 0 0,-1 1 0,1-1 1,0 2-1,-9 8 0,10-7 9,0 0-1,1 0 1,-1 1 0,1 0-1,1-1 1,-5 15 0,8-21 0,0 0 0,0 0 1,0 1-1,1-1 1,-1 0-1,1 0 0,-1 1 1,1-1-1,0 1 1,0-1-1,0 0 0,1 1 1,-1-1-1,0 0 1,1 1-1,-1-1 0,1 0 1,0 0-1,0 0 1,0 1-1,0-1 0,0 0 1,0 0-1,1 0 1,-1-1-1,1 1 0,-1 0 1,1 0-1,0-1 1,0 1-1,0-1 0,2 2 1,4 1-34,0-1 0,0-1 0,0 1-1,0-1 1,0 0 0,0-1 0,1 0 0,-1 0 0,11-1 0,81-8-559,-76 5 435,-17 2 127,4-1-84,1 1 1,0 1-1,-1 0 1,16 1-1,-24 0 104,0-1 1,-1 1-1,1-1 1,-1 1-1,1 0 1,-1 0-1,1 0 1,-1 0-1,1 1 1,-1-1-1,0 1 1,0-1-1,0 1 1,0 0-1,0 0 1,0-1-1,0 1 0,0 1 1,-1-1-1,1 0 1,-1 0-1,1 1 1,-1-1-1,1 4 1,1 5 77,-1-1 0,-1 1-1,0-1 1,0 1 0,-1 0 0,-1 12 0,0 17 206,1-39-285,0 0-1,0 0 0,0-1 1,0 1-1,0 0 0,0 0 1,0-1-1,0 1 0,0 0 1,0-1-1,0 1 1,1 0-1,-1-1 0,0 1 1,1 0-1,-1-1 0,0 1 1,1 0-1,-1-1 0,1 1 1,-1-1-1,2 2 0,-2-2-41,1 0-1,0 0 0,-1 0 0,1 0 0,-1 0 0,1-1 0,0 1 1,-1 0-1,1 0 0,-1 0 0,1-1 0,-1 1 0,1 0 1,-1 0-1,1-1 0,-1 1 0,1-1 0,-1 1 0,1 0 0,-1-1 1,1 0-1,23-30-1954,11-35 674,-16 26 387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5.205"/>
    </inkml:context>
    <inkml:brush xml:id="br0">
      <inkml:brushProperty name="width" value="0.05" units="cm"/>
      <inkml:brushProperty name="height" value="0.05" units="cm"/>
    </inkml:brush>
  </inkml:definitions>
  <inkml:trace contextRef="#ctx0" brushRef="#br0">16 371 16444,'-1'11'1168,"0"0"0,-5 21 0,3-21-537,1 0 1,-1 20-1,3-26-518,0 0 0,1 0 0,-1-1 0,1 1 0,0-1 0,0 1 0,0-1 0,0 1 0,1-1 0,0 1 0,0-1 0,0 0 0,1 0 0,4 7 0,-5-9-82,0-1 0,0 1 0,0-1 0,1 1-1,-1-1 1,0 0 0,1 1 0,-1-1 0,0-1 0,1 1 0,-1 0 0,1 0 0,0-1 0,-1 0 0,1 1 0,-1-1 0,1 0 0,0 0 0,-1-1 0,1 1 0,-1 0 0,1-1 0,-1 0 0,1 1 0,-1-1 0,1 0 0,-1 0 0,3-2 0,4-1 21,-1-1 0,0 0 1,-1-1-1,1 0 1,-1 0-1,0 0 0,-1-1 1,1 0-1,-1 0 1,6-10-1,-6 7-4,0 0 0,0 0 0,-1 0 1,0-1-1,-1 0 0,0 0 0,4-23 0,-8 33-51,1 0 0,-1 0 0,0-1 0,0 1 0,1 0 0,-1-1 0,0 1 0,0 0 0,-1-1 0,1 1 0,0 0 0,0-1 0,-1-1 0,-7 12-145,-9 33-58,15-35 179,1 1 0,0 0 0,0 0 0,1 0 0,-1 0 0,2 0 0,-1 0 0,3 11 0,-2-17 6,-1 0 1,1-1 0,-1 1 0,1 0-1,0-1 1,0 1 0,0 0 0,0-1-1,0 1 1,0-1 0,0 0 0,0 1-1,1-1 1,-1 0 0,1 0 0,-1 0-1,2 2 1,0-3-19,-1 1 1,0 0-1,0-1 0,1 1 1,-1-1-1,0 0 0,0 0 1,1 0-1,-1 0 0,0 0 1,0 0-1,1-1 0,-1 1 0,0-1 1,0 0-1,0 1 0,4-3 1,4-2-210,0 0 1,0-1-1,0 0 1,-1-1-1,1 0 1,-2-1-1,10-9 1,51-64-2041,-56 65 1737,-13 16 537,0 0 0,0 1 0,0-1 0,0 0 0,0 0 0,0 0 0,0 0-1,0 0 1,0 0 0,0 1 0,0-1 0,0 0 0,0 0 0,0 0 0,0 0 0,0 0-1,0 0 1,0 0 0,1 1 0,-1-1 0,0 0 0,0 0 0,0 0 0,0 0 0,0 0-1,0 0 1,0 0 0,0 0 0,1 0 0,-1 0 0,0 0 0,0 0 0,0 1 0,0-1-1,0 0 1,0 0 0,1 0 0,-1 0 0,0 0 0,0 0 0,0 0 0,0 0 0,0 0-1,0 0 1,1 0 0,-1-1 0,0 1 0,0 0 0,0 0 0,0 0 0,0 0 0,0 0-1,1 0 1,-1 0 0,0 0 0,0 0 0,-2 13-4,-15 64 411,0-8 928,-12 119 0,26-159-1009,1-14-86,1-1 0,1 1 0,0 0 0,3 28-1,-3-43-221,0 0-1,1 0 1,-1-1-1,0 1 1,0 0-1,0 0 1,0 0-1,0 0 1,1 0-1,-1-1 0,0 1 1,0 0-1,0 0 1,0 0-1,0 0 1,1 0-1,-1 0 1,0 0-1,0 0 0,0 0 1,1 0-1,-1 0 1,0 0-1,0 0 1,0 0-1,1 0 1,-1 0-1,0 0 1,0 0-1,0 0 0,0 0 1,1 0-1,-1 0 1,0 0-1,0 0 1,0 0-1,0 1 1,1-1-1,-1 0 0,0 0 1,0 0-1,0 0 1,0 0-1,0 0 1,1 1-1,-1-1 1,0 0-1,0 0 0,0 0 1,0 0-1,0 1 1,0-1-1,0 0 1,0 0-1,6-20 109,62-337 794,-43 256-681,56-148-1,-80 246-221,5-13 18,0 0 1,1 1-1,1 0 1,12-17 0,-19 31-19,-1 0 0,1 0 0,0-1 0,0 1 0,0 0 0,0 0 0,0 0 0,1 0 1,-1 0-1,0 0 0,0 1 0,1-1 0,1-1 0,-3 2-1,1 0-1,-1 0 1,0 0-1,1 1 1,-1-1-1,0 0 0,1 0 1,-1 0-1,0 0 1,1 0-1,-1 0 1,0 1-1,0-1 1,1 0-1,-1 0 1,0 0-1,1 1 1,-1-1-1,0 0 1,0 1-1,0-1 1,1 0-1,-1 0 1,0 1-1,0-1 1,0 0-1,0 1 1,0-1-1,1 0 1,-1 1-1,0-1 1,0 0-1,0 1 1,0 4 5,1 0 0,-1 0 0,0 1-1,0-1 1,-1 0 0,-1 6 0,-15 53 31,13-50-26,-1 0 1,2 0 0,0 0 0,0 1-1,2-1 1,-1 20 0,2-32-16,1-1-1,-1 1 1,0 0 0,1 0 0,-1 0-1,1-1 1,0 1 0,-1 0 0,1-1-1,0 1 1,0 0 0,0-1 0,0 1-1,1-1 1,-1 0 0,0 1 0,3 1-1,-1-1-25,0 0 0,1 0 0,-1 0 0,0-1-1,1 1 1,-1-1 0,1 0 0,5 1-1,5 0-180,1-1-1,-1 0 0,22-2 0,-31 0 132,63-6-995,-49 4 571,0 1 0,0 1 1,0 0-1,0 2 0,20 2 0,-38-3 494,0 0-1,0 0 0,1 0 0,-1 0 0,0 0 0,0 0 0,0 1 1,0-1-1,0 0 0,0 1 0,0-1 0,0 1 0,0-1 0,0 1 0,0 0 1,0-1-1,0 1 0,0 0 0,0 0 0,-1 0 0,1 0 0,0-1 1,0 1-1,-1 0 0,1 0 0,-1 0 0,1 0 0,-1 0 0,1 1 1,-1-1-1,0 0 0,0 0 0,1 0 0,-1 0 0,0 0 0,0 0 1,0 1-1,0-1 0,0 0 0,0 0 0,-1 0 0,1 1 0,-2 3 153,0-1-1,1 0 1,-2 0-1,1 0 0,0 0 1,-1 0-1,0-1 1,0 1-1,-4 3 1,-9 9 697,-1-1 0,-1-1 0,0-1 0,-1 0 0,-25 12 0,29-18-655,1 0 1,-2-1-1,1-1 1,-1 0-1,1-1 1,-1-1-1,0-1 1,-18 1-1,29-2-281,1-1 0,-1 0 0,0-1 0,1 1 0,-1-1 0,1 0 1,-1 0-1,1-1 0,-1 1 0,1-1 0,0 0 0,0 0 0,-1 0 0,-3-4 0,-6-8-411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3.164"/>
    </inkml:context>
    <inkml:brush xml:id="br0">
      <inkml:brushProperty name="width" value="0.05" units="cm"/>
      <inkml:brushProperty name="height" value="0.05" units="cm"/>
    </inkml:brush>
  </inkml:definitions>
  <inkml:trace contextRef="#ctx0" brushRef="#br0">0 1000 15459,'1'0'63,"0"1"0,0 0 0,0-1 0,0 1 0,0-1 0,1 1 0,-1-1 0,0 1 0,0-1 0,0 0 0,1 0 0,-1 0 0,0 0 0,0 1 0,0-1 0,1-1 0,-1 1 0,0 0 0,0 0 0,0 0 0,1-1 0,-1 1 0,2-1 0,27-16 172,-6-4 283,37-41 0,-3 3-281,43-36 68,161-154 172,-146 136-373,111-120 10,-225 231-114,14-14-109,-2-1 0,0-1 0,-1 0 0,-1-1 0,16-32 0,-27 51 105,-1 0-1,0-1 1,0 1-1,0 0 1,1 0-1,-1-1 1,0 1-1,0 0 1,0-1-1,0 1 1,0 0 0,0-1-1,0 1 1,0 0-1,0-1 1,0 1-1,0 0 1,0-1-1,0 1 1,0-1-1,0 1 1,0 0-1,0-1 1,0 1-1,0 0 1,0-1-1,-1 1 1,1 0-1,0 0 1,0-1-1,0 1 1,-1 0-1,1 0 1,0-1-1,0 1 1,-1 0-1,1 0 1,0-1-1,0 1 1,-1 0-1,0 0 1,-13 0-96,-15 8-73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3.540"/>
    </inkml:context>
    <inkml:brush xml:id="br0">
      <inkml:brushProperty name="width" value="0.05" units="cm"/>
      <inkml:brushProperty name="height" value="0.05" units="cm"/>
    </inkml:brush>
  </inkml:definitions>
  <inkml:trace contextRef="#ctx0" brushRef="#br0">188 1 15235,'-9'3'193,"1"1"1,0 1-1,0-1 0,0 1 0,1 0 0,0 1 0,0 0 1,0 0-1,1 1 0,-10 12 0,8-7-28,0 1 0,1-1-1,1 2 1,0-1 0,1 0 0,-3 17-1,-5 13-85,2 1 0,2 0 0,2 1 0,-2 54 0,9-96-83,0 1 0,0 0 0,1 0 0,-1 0 1,1-1-1,0 1 0,0 0 0,0-1 0,0 1 0,0-1 0,1 1 0,0-1 0,0 0 0,0 0 1,0 1-1,0-1 0,1-1 0,-1 1 0,4 3 0,-1-3-5,0 0 0,0 0 1,0 0-1,1-1 0,-1 1 0,1-1 0,-1-1 0,1 1 1,0-1-1,0 0 0,9 1 0,25-2 16,0-1 1,0-2-1,0-2 0,52-13 1,-67 13 131,32-7 355,0-2 0,-1-3 0,88-39 0,-37 5-61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47.828"/>
    </inkml:context>
    <inkml:brush xml:id="br0">
      <inkml:brushProperty name="width" value="0.05" units="cm"/>
      <inkml:brushProperty name="height" value="0.05" units="cm"/>
    </inkml:brush>
  </inkml:definitions>
  <inkml:trace contextRef="#ctx0" brushRef="#br0">3614 55 12451,'-166'-26'668,"0"8"1,-2 7 0,-220 15 0,26 20-491,-459 91 0,626-72-218,3 9-1,2 8 1,-275 127 0,395-153 70,-104 68 0,146-82-40,0 1 1,1 1 0,1 1-1,1 1 1,2 1 0,-22 29-1,38-44-30,1 0 0,0 0 0,0 0-1,1 1 1,0 0 0,1 0 0,0 0-1,1 0 1,1 1 0,-1 0 0,2-1-1,-1 1 1,2 0 0,0 0 0,0 0-1,1-1 1,0 1 0,1 0 0,1-1-1,-1 1 1,2-1 0,5 13 0,5 4-320,1 0 1,1-1-1,1 0 1,2-1 0,29 31-1,118 108-1252,-165-165 1612,82 76-627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4.129"/>
    </inkml:context>
    <inkml:brush xml:id="br0">
      <inkml:brushProperty name="width" value="0.05" units="cm"/>
      <inkml:brushProperty name="height" value="0.05" units="cm"/>
    </inkml:brush>
  </inkml:definitions>
  <inkml:trace contextRef="#ctx0" brushRef="#br0">0 1 16468,'3'8'1600,"-2"12"-1232,-1 15-184,0 8 1224,2 11-1064,1 3-168,1 4-136,0-3-8,1-7-128,0-11-128,-2-14-440,-1-9 2177,-5-17-1497,-3 0 56,-3-16 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4.625"/>
    </inkml:context>
    <inkml:brush xml:id="br0">
      <inkml:brushProperty name="width" value="0.05" units="cm"/>
      <inkml:brushProperty name="height" value="0.05" units="cm"/>
    </inkml:brush>
  </inkml:definitions>
  <inkml:trace contextRef="#ctx0" brushRef="#br0">0 78 15355,'10'-13'1505,"9"3"-809,4 3-272,10-1 840,8 1-392,8 0-320,4 1-47,-1 1-353,-4 0-272,-2 4-625,-8-3 393,-18 1 184,-17 3-112,-14-2-128</inkml:trace>
  <inkml:trace contextRef="#ctx0" brushRef="#br0" timeOffset="1">115 310 15099,'7'20'1809,"6"-10"-1065,14-13-136,5-6 648,8-6-288,1-3-23,4 0-185,-4-1-104,-3 6-656,-5 5-336,-16 9-592,-10 6-1777,-13 9 2265,-4 4-408,-18 3-336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5.060"/>
    </inkml:context>
    <inkml:brush xml:id="br0">
      <inkml:brushProperty name="width" value="0.05" units="cm"/>
      <inkml:brushProperty name="height" value="0.05" units="cm"/>
    </inkml:brush>
  </inkml:definitions>
  <inkml:trace contextRef="#ctx0" brushRef="#br0">1 108 14955,'7'14'1441,"16"-8"-817,4-5-216,12-2 544,4-4-96,7-3-576,2-4-344,-4-5-2112,-3-3 2064,-9-9-416,-5-8-249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5.687"/>
    </inkml:context>
    <inkml:brush xml:id="br0">
      <inkml:brushProperty name="width" value="0.05" units="cm"/>
      <inkml:brushProperty name="height" value="0.05" units="cm"/>
    </inkml:brush>
  </inkml:definitions>
  <inkml:trace contextRef="#ctx0" brushRef="#br0">43 1 15955,'-9'28'1054,"2"0"0,0 0 0,2 1-1,-3 46 1,3 133-507,5-186-477,-1-1 32,1 1-1,1 0 1,8 40-1,-9-60-92,1-1 0,-1 1 0,1 0 0,-1-1 0,1 0 0,-1 1 0,1-1 0,0 1 0,-1-1 0,1 0 0,0 1 0,0-1 0,0 0 0,0 0 0,0 0 0,0 0 0,1 0 0,-1 0 0,0 0 0,3 1-1,-3-2-1,0 1 0,1-1 0,-1 0-1,0 0 1,1 0 0,-1 0 0,1-1-1,-1 1 1,0 0 0,1 0 0,-1-1-1,0 1 1,1-1 0,-1 1-1,0-1 1,0 0 0,0 1 0,2-2-1,6-6 26,0 1 0,-1-1-1,1-1 1,8-12 0,-8 10 4,25-30 50,30-32 53,-54 62-128,0 1 1,1 1-1,0 0 0,16-10 1,-26 19-13,-1-1 1,1 1 0,-1-1 0,1 1-1,0-1 1,-1 1 0,1 0-1,0-1 1,-1 1 0,1 0 0,0-1-1,0 1 1,-1 0 0,1 0 0,0 0-1,0-1 1,-1 1 0,1 0 0,0 0-1,0 0 1,-1 0 0,1 0 0,0 1-1,0-1 1,-1 0 0,1 0 0,0 0-1,-1 1 1,1-1 0,0 0-1,0 1 1,-1-1 0,1 1 0,-1-1-1,1 1 1,0-1 0,-1 1 0,1-1-1,-1 1 1,1-1 0,-1 1 0,0 0-1,1-1 1,-1 1 0,1 0 0,-1-1-1,0 1 1,0 0 0,1 0 0,-1-1-1,0 2 1,1 4-2,-1-1 0,1 1-1,-1 0 1,0-1 0,-2 9 0,-3 17 40,-2-1 1,-12 32-1,10-32 239,27-104 825,-12 46-915,19-56 0,-25 84-186,0-1 0,0 1-1,1-1 1,-1 0 0,0 1 0,0-1-1,1 1 1,-1-1 0,0 1-1,1-1 1,-1 0 0,1 1 0,-1 0-1,1-1 1,-1 1 0,1-1-1,-1 1 1,1 0 0,-1-1-1,1 1 1,-1 0 0,1-1 0,0 1-1,-1 0 1,1 0 0,-1 0-1,1-1 1,0 1 0,-1 0 0,1 0-1,0 0 1,-1 0 0,1 0-1,0 0 1,-1 0 0,1 1 0,0-1-1,-1 0 1,2 1 0,24 17-23,-9-5-17,-11-10 32,0 0 0,0 0-1,1-1 1,-1 0 0,1 0 0,-1-1-1,1 0 1,0 0 0,-1 0-1,1-1 1,0 0 0,11-2 0,-8 1 5,0-1 1,-1-1 0,1 0 0,0 0-1,-1-1 1,1 0 0,-1-1 0,9-6-1,-9 6 10,-1 0-1,0-1 1,-1-1-1,1 1 1,-1-1-1,0 0 1,-1-1-1,0 1 1,0-2-1,-1 1 1,0 0-1,0-1 1,-1 0-1,0 0 0,0 0 1,-1-1-1,0 1 1,1-15-1,-3 21-4,-1 0 0,0 0-1,0 0 1,-1-1-1,1 1 1,-1 0 0,1 0-1,-1 0 1,0 0 0,0 0-1,-3-4 1,4 6-3,-1 0 0,1 0 0,-1 1 0,0-1 1,0 0-1,0 0 0,1 0 0,-1 0 0,0 1 1,0-1-1,0 0 0,0 1 0,0-1 0,0 1 0,0-1 1,0 1-1,-1 0 0,1-1 0,0 1 0,0 0 1,0 0-1,0 0 0,0 0 0,-1 0 0,1 0 0,0 0 1,0 0-1,0 0 0,0 0 0,-1 1 0,1-1 0,-2 1 1,-1 2-2,-1-1-1,1 0 1,0 1 0,0 0 0,0 0 0,0 0 0,0 1 0,1-1 0,0 1-1,-1 0 1,1 0 0,1 0 0,-1 0 0,-3 8 0,-1 2-7,1 0 1,1 0-1,-6 24 1,9-28-4,0-1 0,0 0 0,1 0 0,1 1 0,0 9 0,0-17 8,0-1 0,0 1 0,0-1 0,0 0 0,0 1 0,0-1 0,1 1 0,-1-1 0,1 0 0,-1 1 0,1-1 0,-1 0 0,1 1-1,0-1 1,-1 0 0,1 0 0,0 1 0,0-1 0,0 0 0,0 0 0,0 0 0,0 0 0,0 0 0,1-1 0,-1 1 0,0 0 0,0-1 0,1 1-1,-1 0 1,0-1 0,1 1 0,-1-1 0,0 0 0,1 1 0,-1-1 0,1 0 0,-1 0 0,1 0 0,-1 0 0,0 0 0,1 0 0,2-1 0,2-1-14,1 0 0,0-1 0,-1 1 0,0-1 0,1-1 0,-1 1 0,0-1 1,-1 0-1,1 0 0,7-8 0,7-8-17,21-28-1,-34 39 31,53-68-140,-60 77 143,0 0 0,0-1-1,0 1 1,0 0 0,0-1 0,0 1 0,0 0 0,1-1 0,-1 1 0,0 0-1,0 0 1,0-1 0,1 1 0,-1 0 0,0 0 0,0 0 0,1-1 0,-1 1-1,0 0 1,0 0 0,1 0 0,-1 0 0,0-1 0,0 1 0,1 0 0,-1 0-1,0 0 1,1 0 0,-1 0 0,0 0 0,1 0 0,-1 0 0,0 0 0,1 0-1,-1 0 1,0 0 0,1 0 0,-1 0 0,0 0 0,0 0 0,1 1 0,-1-1-1,0 0 1,1 0 0,-1 0 0,0 0 0,0 1 0,1-1 0,-1 0 0,0 0-1,0 0 1,0 1 0,1-1 0,-1 0 0,0 0 0,0 1 0,0-1 0,0 0-1,1 1 1,-1-1 0,0 0 0,0 0 0,0 1 0,0-1 0,0 0 0,0 1-1,0-1 1,0 1 0,2 32-31,0-13 6,-2-19 26,0 1 0,1-1 0,-1 0 1,1 1-1,0-1 0,0 1 0,-1-1 0,1 0 0,0 0 1,0 1-1,0-1 0,0 0 0,0 0 0,0 0 0,1 0 1,-1 0-1,0 0 0,0-1 0,1 1 0,-1 0 1,1-1-1,-1 1 0,0-1 0,1 1 0,-1-1 0,1 1 1,-1-1-1,1 0 0,-1 0 0,1 0 0,0 0 1,-1 0-1,1 0 0,-1-1 0,1 1 0,2-1 0,5-2 4,1 0 0,-1 0 0,0-1-1,13-7 1,-18 8-3,107-64 39,-38 21-5,-71 45-35,-1 0 0,1 0 0,0 0 0,0 0 0,-1 0 0,1 0 0,0 1 0,0-1 0,0 1 0,0-1 0,0 1 0,0 0 0,2 0 0,-4 0 0,1 0 0,-1 0 0,1 1 0,-1-1 0,1 0 0,-1 0 0,1 1 0,-1-1 0,1 0 0,-1 1 0,1-1 0,-1 0 0,1 1 0,-1-1 0,0 1 0,1-1 0,-1 1 0,0-1 0,1 1 0,-1-1 0,0 1 0,0-1 0,1 1 0,-1 0 0,0-1 0,0 1 0,0 0 0,1 6-1,-1 0 1,-1 0 0,1 0 0,-1-1 0,-3 13-1,-1 7 3,5-24 3,0 1-1,0-1 1,0 0-1,0 1 1,0-1-1,1 1 0,-1-1 1,1 0-1,0 1 1,1 3-1,-2-6-1,1 1-1,-1-1 0,1 1 1,-1-1-1,1 1 0,-1-1 1,1 1-1,0-1 0,-1 1 1,1-1-1,0 0 0,-1 1 1,1-1-1,0 0 0,-1 0 1,1 0-1,0 1 0,0-1 0,-1 0 1,1 0-1,0 0 0,-1 0 1,1 0-1,0 0 0,0 0 1,-1-1-1,1 1 0,0 0 1,-1 0-1,1 0 0,0-1 1,0 1-1,-1 0 0,1-1 1,-1 1-1,1-1 0,0 0 1,11-6 24,-2-1 1,1 0-1,-1-1 1,0 0-1,-1-1 1,0 0-1,8-12 1,-6 7 17,1 1 0,22-20-1,-34 34-43,0-1 0,1 1 0,-1 0 0,0-1 0,1 1 0,-1 0 0,0-1 0,1 1 0,-1 0 0,0-1 0,1 1 0,-1 0 0,1 0 0,-1 0 0,0-1 0,1 1 0,-1 0 0,1 0 0,-1 0 0,1 0 0,-1 0 0,1 0 0,-1 0 0,0 0 0,1 0 0,-1 0 0,1 0 0,-1 0 0,1 0 0,-1 0 0,1 0 0,-1 0 0,1 0 0,-1 1 0,0-1 0,1 0 0,-1 0 0,1 1 0,-1-1 0,0 0 0,1 1 0,-1-1 0,0 0 0,1 1 0,-1-1 0,0 0 0,0 1 0,1-1 0,-1 0 0,0 1 0,0-1 0,0 1 0,0-1 0,1 1 0,-1-1 0,0 1 0,0-1 0,0 0 0,0 2 0,1 32 16,-1-28-10,0 15-14,-1-15-33,1 1 0,0 0 0,0 0 0,0 0 0,1 0 0,0 0 1,3 7-1,-4-13-7,0-1 0,0 1 0,0-1 0,0 1 0,1-1 0,-1 1 0,0-1 0,0 1 0,1-1 0,-1 1 0,0-1-1,1 1 1,-1-1 0,0 1 0,1-1 0,-1 0 0,1 1 0,-1-1 0,1 0 0,-1 1 0,1-1 0,-1 0 0,1 0 0,-1 1 0,1-1 0,-1 0 0,1 0 0,-1 0 0,1 0 0,-1 0 0,2 0 0,-1 0-21,0 0-1,0-1 0,0 1 1,0-1-1,0 0 1,0 1-1,0-1 0,0 0 1,0 0-1,0 0 0,0 0 1,0 0-1,1-1 0,20-35-895,-11 11 235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6.107"/>
    </inkml:context>
    <inkml:brush xml:id="br0">
      <inkml:brushProperty name="width" value="0.05" units="cm"/>
      <inkml:brushProperty name="height" value="0.05" units="cm"/>
    </inkml:brush>
  </inkml:definitions>
  <inkml:trace contextRef="#ctx0" brushRef="#br0">71 126 13867,'6'0'395,"-1"0"-1,1-1 1,-1 1 0,1-1-1,0 0 1,-1-1 0,0 1-1,1-1 1,-1 0 0,0 0-1,9-5 1,0-2 588,1 0 0,19-18 1,-31 25-833,0-1 1,0 0-1,0 0 1,-1 0-1,1 0 1,-1-1-1,3-4 1,-4 7-130,-1 0 1,0 1 0,1-1 0,-1 0 0,0 0 0,0 0 0,1 1 0,-1-1 0,0 0-1,0 0 1,0 0 0,0 0 0,0 1 0,0-1 0,0 0 0,0 0 0,0 0-1,-1 0 1,1 1 0,0-1 0,-1 0 0,1 0 0,0 1 0,-1-1 0,1 0 0,-1 0-1,1 1 1,-1-1 0,1 0 0,-1 1 0,1-1 0,-1 1 0,0-1 0,1 1 0,-1-1-1,0 1 1,1-1 0,-1 1 0,0 0 0,0-1 0,0 1 0,1 0 0,-1 0 0,-1-1-1,-3 1 11,0-1 0,0 0 0,0 1-1,0 0 1,0 0 0,0 0 0,0 1 0,0 0-1,0 0 1,0 0 0,1 1 0,-1-1-1,0 1 1,-5 3 0,-4 2 0,0 1 0,1 0-1,-16 12 1,22-14-20,0 0 0,1 0 0,-1 1-1,1 0 1,1 0 0,-1 0 0,1 1 0,1-1-1,-5 10 1,8-15-10,0 0-1,0 0 1,0 1-1,1-1 1,-1 0-1,0 0 1,1 1-1,0-1 1,-1 0-1,1 1 1,0-1-1,0 0 1,1 1-1,-1-1 1,0 1-1,1-1 1,-1 0-1,1 0 1,0 1-1,0-1 1,0 0-1,0 0 1,0 0-1,0 0 1,1 0-1,-1 0 1,1 0-1,-1-1 1,1 1-1,0 0 1,-1-1-1,1 1 1,0-1-1,0 0 1,0 0-1,0 0 1,1 0-1,2 1 1,4 2 88,1-1 0,-1 0 1,1-1-1,0 0 1,-1-1-1,1 0 0,18-1 1,-2-1 102,44-9 1,-17-1-32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6.539"/>
    </inkml:context>
    <inkml:brush xml:id="br0">
      <inkml:brushProperty name="width" value="0.05" units="cm"/>
      <inkml:brushProperty name="height" value="0.05" units="cm"/>
    </inkml:brush>
  </inkml:definitions>
  <inkml:trace contextRef="#ctx0" brushRef="#br0">10 0 18244,'0'24'1528,"0"12"-1264,-5 17-144,2 9 656,2 7-487,1 2-249,0-3-473,3-8-271,0-18 608,-2-11-128,-2-17-80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6.948"/>
    </inkml:context>
    <inkml:brush xml:id="br0">
      <inkml:brushProperty name="width" value="0.05" units="cm"/>
      <inkml:brushProperty name="height" value="0.05" units="cm"/>
    </inkml:brush>
  </inkml:definitions>
  <inkml:trace contextRef="#ctx0" brushRef="#br0">7 200 16235,'-1'-1'94,"1"-1"-1,-1 1 0,0-1 0,0 1 1,1-1-1,-1 1 0,1-1 0,-1 0 1,1 1-1,0-1 0,0 0 0,-1 1 0,1-1 1,0 0-1,1 1 0,-1-1 0,0 1 1,0-1-1,1 0 0,-1 1 0,1-1 0,-1 1 1,1-1-1,0 0 0,-1 1 0,1 0 1,0-1-1,0 1 0,0 0 0,0-1 1,1 1-1,1-2 0,4-3 186,1-1 0,0 1 0,1 1 0,11-7 0,-18 11-198,33-18 322,1 1-1,1 2 0,74-21 1,-89 31-370,1 1 0,1 1 0,-1 1 0,1 2-1,-1 0 1,1 1 0,-1 1 0,25 5 0,-42-5-31,1 0 0,-1 0 1,0 1-1,0 0 0,0 1 0,0-1 0,0 1 0,-1 0 0,1 0 0,-1 1 0,0 0 1,0 0-1,0 0 0,0 0 0,-1 1 0,0 0 0,0 0 0,0 0 0,0 0 1,-1 1-1,0-1 0,0 1 0,-1 0 0,1 0 0,-1 0 0,0 0 0,-1 0 1,0 0-1,0 1 0,0-1 0,0 1 0,-1-1 0,-1 9 0,-1 1 79,0 0 0,-1 0 0,-1 0 0,-1 0 0,0-1 0,-1 0 0,-1 0 0,-15 26 0,10-22 78,0-1 1,-2 0-1,0-1 1,-1-1-1,-33 29 1,43-41-282,1 0 1,-1 0-1,0-1 1,1 0-1,-2 0 0,1 0 1,0-1-1,0 1 1,-1-1-1,0 0 0,-7 1 1,13-3 107,0 0-1,-1 0 1,1 0 0,0 0-1,-1 0 1,1 0 0,0 0 0,-1 0-1,1-1 1,0 1 0,-1 0 0,1 0-1,0 0 1,-1 0 0,1 0-1,0-1 1,0 1 0,-1 0 0,1 0-1,0-1 1,0 1 0,-1 0-1,1 0 1,0-1 0,0 1 0,0 0-1,-1 0 1,1-1 0,0 1-1,0 0 1,0-1 0,0 1 0,0 0-1,0-1 1,0 1 0,0 0-1,-1-1 1,1 1 0,0 0 0,1-1-1,-1 1 1,0 0 0,0-1-1,0 1 1,0 0 0,0-1 0,0 1-1,0 0 1,0-1 0,1 1-1,-1-1 1,8-12-495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7.536"/>
    </inkml:context>
    <inkml:brush xml:id="br0">
      <inkml:brushProperty name="width" value="0.05" units="cm"/>
      <inkml:brushProperty name="height" value="0.05" units="cm"/>
    </inkml:brush>
  </inkml:definitions>
  <inkml:trace contextRef="#ctx0" brushRef="#br0">0 605 17364,'7'-3'275,"-1"-1"0,0 0 1,0 0-1,0-1 0,-1 0 0,0 0 1,0 0-1,0 0 0,0-1 1,-1 0-1,0 0 0,0 0 0,0 0 1,-1-1-1,4-10 0,-3 7-53,-1 0-1,0 0 0,-1 0 0,0-1 1,0 0-1,-1 1 0,-1-1 1,0 0-1,-2-21 0,2 31-218,0 0 1,0 0-1,0-1 0,-1 1 0,1 0 0,0 0 0,0-1 1,-1 1-1,1 0 0,-1 0 0,1 0 0,-1 0 1,0 0-1,1 0 0,-1 0 0,0 0 0,0 0 1,0 0-1,0 0 0,1 0 0,-1 0 0,-1 0 1,1 1-1,0-1 0,0 0 0,0 1 0,0-1 1,-2 1-1,2 0-5,-1 0 0,1 0 1,-1 1-1,1-1 1,-1 0-1,1 1 0,-1 0 1,1-1-1,0 1 0,-1 0 1,1 0-1,0-1 0,0 1 1,-1 0-1,1 1 0,0-1 1,0 0-1,0 0 0,0 0 1,0 1-1,0-1 0,0 2 1,-6 8-11,2 0 0,-1 0 0,1 1 1,1-1-1,0 1 0,-4 20 0,7-23 7,-1 0 0,1 0 1,1 0-1,-1 1 0,2-1 0,-1 0 0,1 1 1,1-1-1,3 13 0,-4-20 4,-1 1 1,1 0-1,1-1 0,-1 1 1,0-1-1,1 1 0,-1-1 1,1 1-1,0-1 1,-1 0-1,1 0 0,0 0 1,0 0-1,1 0 0,-1 0 1,0-1-1,1 1 0,-1-1 1,5 2-1,-4-2 2,1 0 0,0 0 0,-1-1-1,1 1 1,0-1 0,0 0 0,0 0 0,-1-1 0,1 1 0,0-1 0,0 0-1,6-2 1,4-3 5,0 0 0,0-1 0,-1-1-1,0 0 1,0-1 0,12-11 0,7-9 45,-1-2-1,-2-1 1,-1-1 0,-1-1 0,-2-2 0,-2 0-1,-1-2 1,-2 0 0,31-81 0,-47 107-32,14-46 29,-17 55-44,0-1-1,-1 0 0,1 1 1,-1-1-1,0 1 0,0-1 1,0 0-1,0 1 1,0-1-1,-1 0 0,0 1 1,0-1-1,-1-3 1,1 6-5,1 1 1,0-1 0,0 1-1,-1-1 1,1 1 0,0-1 0,-1 1-1,1-1 1,-1 1 0,1-1 0,-1 1-1,1 0 1,0-1 0,-1 1-1,1 0 1,-1-1 0,0 1 0,1 0-1,-1 0 1,1-1 0,-1 1-1,1 0 1,-1 0 0,0 0 0,1 0-1,-2 0 1,-15 8-29,-9 19-26,10-3 29,0 1 1,2 0 0,1 1 0,1 1 0,-14 46-1,13-26 29,2 1 0,-8 77 0,15-87-3,1 1 0,3-1 0,1 1 0,1-1 0,13 61 0,-10-88-3,1-13 11,2-16 12,38-120 45,37-99 61,-71 206-109,-4 10-4,1 0 1,0 1-1,15-22 1,-24 42-13,0-1 1,0 1-1,0-1 1,1 1-1,-1-1 1,0 1-1,1 0 1,-1-1-1,0 1 1,1-1 0,-1 1-1,0 0 1,1-1-1,-1 1 1,1 0-1,-1 0 1,1-1-1,-1 1 1,0 0-1,1 0 1,-1 0-1,1-1 1,-1 1 0,2 0-1,2 10 16,-5 23-8,1-31-7,-1 11 0,0-1-1,1 0 1,1 0-1,0 0 0,0 0 1,1 0-1,4 11 1,-4-18-2,-1-1 0,1 0 1,0 0-1,0 0 0,0 0 1,0 0-1,1 0 1,0 0-1,0-1 0,0 0 1,0 1-1,0-1 1,1 0-1,-1-1 0,1 1 1,0-1-1,0 1 0,0-1 1,0 0-1,0-1 1,0 1-1,5 1 0,-3-2-29,0 0 0,0-1 0,0 1-1,0-1 1,-1 0 0,1 0 0,0-1 0,0 0-1,0 0 1,0 0 0,-1-1 0,11-4-1,-13 5 32,-1 0-1,0 0 1,0 0-1,0 0 0,0-1 1,0 1-1,0-1 0,0 1 1,-1-1-1,1 0 0,0 0 1,-1 1-1,0-1 1,1 0-1,-1 0 0,0-1 1,0 1-1,0 0 0,0 0 1,0 0-1,-1-1 0,1 1 1,-1 0-1,1-1 1,-1 1-1,0-1 0,0 1 1,0 0-1,0-1 0,-1 1 1,1-1-1,-1 1 0,1 0 1,-2-3-1,-6-14-81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7.953"/>
    </inkml:context>
    <inkml:brush xml:id="br0">
      <inkml:brushProperty name="width" value="0.05" units="cm"/>
      <inkml:brushProperty name="height" value="0.05" units="cm"/>
    </inkml:brush>
  </inkml:definitions>
  <inkml:trace contextRef="#ctx0" brushRef="#br0">0 65 18492,'16'-12'1303,"0"1"1,28-14-1,-39 22-1152,0 1 0,0 0 0,0 0-1,0 0 1,1 1 0,-1-1 0,0 1-1,1 1 1,-1-1 0,1 1 0,-1 0 0,1 0-1,-1 0 1,6 2 0,-9-2-140,-1 1 0,1 0 0,0-1 0,0 1-1,-1 0 1,1 0 0,0 0 0,-1 0 0,1 0 0,-1 0 0,0 0 0,1 0 0,-1 1 0,0-1 0,0 1-1,1-1 1,-1 1 0,0-1 0,-1 1 0,3 3 0,-2-2-5,-1 0-1,1 1 1,0 0 0,-1-1 0,0 1 0,0-1-1,0 1 1,0 0 0,0-1 0,-2 5-1,-1 6-1,-2 0-1,1 0 0,-14 26 0,-4-1 106,-30 42-1,33-53-42,16-21-25,4-5 8,14-8 22,27-20-368,-33 20-10,-1 1-173,-5 4 450,0-1 0,0 1 0,-1-1 0,1 0 1,0 0-1,-1 0 0,0 0 0,1 0 0,-1-1 0,0 1 0,0-1 0,0 1 0,-1-1 0,1 0 0,1-3 0,-1-6-287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8.376"/>
    </inkml:context>
    <inkml:brush xml:id="br0">
      <inkml:brushProperty name="width" value="0.05" units="cm"/>
      <inkml:brushProperty name="height" value="0.05" units="cm"/>
    </inkml:brush>
  </inkml:definitions>
  <inkml:trace contextRef="#ctx0" brushRef="#br0">0 77 14707,'4'1'2460,"14"6"1336,20 1-2832,-8-6-1789,0 0 0,0-2 0,0-2 0,0-1 0,-1-1 0,1-1 0,-1-1 0,0-2 0,0-1 0,28-14 0,-55 22 810,24-13-185,-25 13 281,0 1 1,1-1-1,-1 0 0,0 1 0,0-1 0,0 0 1,0 0-1,0 0 0,-1 0 0,1 0 1,0 0-1,0 0 0,-1-1 0,1 1 0,0 0 1,-1 0-1,1 0 0,0-3 0,-2 4 100,0 0 0,0 0 0,0-1-1,0 1 1,1 0 0,-1 0 0,0 0 0,0 0-1,0 0 1,0 1 0,1-1 0,-1 0 0,0 0-1,0 0 1,0 1 0,1-1 0,-2 1-1,-5 3 289,0 0 0,0 0-1,0 1 1,1 0-1,0 0 1,0 0 0,0 1-1,-5 6 1,8-8-453,-1 1 0,1-1 1,0 1-1,0-1 0,0 1 0,1 0 1,0 0-1,0 0 0,0 0 0,0 0 1,1 0-1,0 1 0,-1 5 0,2-11-46,0 0-1,0 1 1,0-1-1,0 1 0,0-1 1,0 1-1,0-1 0,0 1 1,0-1-1,0 1 1,0-1-1,0 1 0,0-1 1,0 0-1,0 1 1,0-1-1,1 1 0,-1-1 1,0 0-1,0 1 1,1-1-1,-1 1 0,0-1 1,0 0-1,1 1 1,-1-1-1,0 0 0,1 1 1,-1-1-1,1 0 1,-1 0-1,0 0 0,1 1 1,-1-1-1,1 0 1,-1 0-1,1 0 0,-1 0 1,0 0-1,1 1 0,-1-1 1,1 0-1,-1 0 1,1 0-1,-1 0 0,1 0 1,-1-1-1,1 1 1,-1 0-1,0 0 0,2 0 1,0-1-51,1-1-1,-1 1 1,1 0 0,-1-1-1,0 1 1,0-1 0,4-3 0,11-14-449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48.347"/>
    </inkml:context>
    <inkml:brush xml:id="br0">
      <inkml:brushProperty name="width" value="0.05" units="cm"/>
      <inkml:brushProperty name="height" value="0.05" units="cm"/>
    </inkml:brush>
  </inkml:definitions>
  <inkml:trace contextRef="#ctx0" brushRef="#br0">1 1949 5377,'1197'142'1888,"-866"-132"-1400,541-53-1,19-88-1361,-9-39-261,33-7 358,8 46 1107,-488 96 162,-11 2 120,-5-27 82,-331 42-440,156-55 0,-202 56-80,-1 0 0,-1-3 0,-1-2 0,-1-1 0,58-45 0,-83 57-8,-1 0 1,0-1-1,0-1 0,-1 0 1,-1 0-1,15-26 0,-21 31-48,0 0-1,-1 0 1,0 0 0,0 0-1,-1-1 1,0 1 0,0-1-1,-1 0 1,0 1-1,-1-1 1,0 0 0,0 1-1,-1-1 1,-2-14 0,-1 11 13,0 1 0,0 0 0,-1 0 0,0 1 0,-1 0 1,0 0-1,-1 0 0,0 0 0,0 1 0,-1 0 1,0 1-1,-13-10 0,-13-9 339,-74-45-1,32 28-130,-105-42 0,-91-19-27,43 28-171,-4 11 0,-301-47 0,255 75-226,-470-4 0,-244 91-403,5 60-120,799-86 540,-97 8-67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8.800"/>
    </inkml:context>
    <inkml:brush xml:id="br0">
      <inkml:brushProperty name="width" value="0.05" units="cm"/>
      <inkml:brushProperty name="height" value="0.05" units="cm"/>
    </inkml:brush>
  </inkml:definitions>
  <inkml:trace contextRef="#ctx0" brushRef="#br0">12 0 17492,'0'1'108,"1"0"1,-1 0 0,0 0 0,1 0-1,-1 1 1,0-1 0,0 0 0,0 0-1,0 0 1,0 0 0,0 0 0,0 0-1,-1 0 1,1 0 0,-1 2 0,1 0 66,-6 51 334,2-1 0,2 1 0,3 0 0,2 0 0,3 0 0,2 0 1,16 55-1,-22-227 1746,-4 95-2176,2 16-73,-1-1 1,1 1-1,1-1 0,1-9 1,29 53-154,-28-33 134,1 1 0,0-1 0,1 1 0,-1-1 1,0-1-1,1 1 0,0 0 0,0-1 0,0 0 0,0 0 0,0-1 1,0 0-1,0 1 0,7-1 0,-5 0 2,0-1 0,0-1 0,0 1-1,1-1 1,-1 0 0,0-1 0,0 0 0,0 0 0,10-5-1,-6 2 34,0-1 0,-1 0-1,1-1 1,-1 0-1,-1-1 1,0 0-1,0 0 1,0-1 0,-1 0-1,-1 0 1,1-1-1,6-13 1,-7 10 107,11-30 0,-16 40-104,-1-1 1,0 1-1,0 0 0,0-1 0,-1 1 0,1-1 1,-1 1-1,0-1 0,0 1 0,0-1 0,0 0 0,-1 1 1,0-1-1,-1-4 0,2 7-19,0 0 1,-1 0-1,1 1 0,0-1 0,-1 1 1,1-1-1,-1 0 0,1 1 1,-1-1-1,1 1 0,-1-1 1,1 1-1,-1-1 0,1 1 0,-1 0 1,0-1-1,1 1 0,-1 0 1,1-1-1,-1 1 0,0 0 0,0 0 1,1-1-1,-1 1 0,0 0 1,-1 0-1,1 0-1,-1 1 1,1-1-1,-1 0 1,1 1 0,-1-1-1,1 1 1,-1 0-1,1 0 1,0-1-1,-1 1 1,-1 2-1,-3 2 2,1 0-1,0 1 1,0 0 0,-5 7-1,2-2-1,0 2 0,1-1-1,0 1 1,1 0-1,1 1 1,0-1-1,-6 28 1,10-36-8,0-1 0,1 1 0,-1-1 0,1 0 1,0 1-1,1-1 0,-1 1 0,1-1 0,-1 0 0,1 1 0,1-1 1,-1 0-1,1 0 0,-1 0 0,1 0 0,0 0 0,1 0 0,-1 0 1,1-1-1,-1 1 0,1-1 0,0 1 0,0-1 0,1 0 0,-1-1 0,1 1 1,-1 0-1,1-1 0,8 4 0,1 0-12,1-1 1,1 0-1,-1-1 0,19 3 0,-24-5-101,-1-1 1,1 0-1,0-1 0,0 0 0,-1 0 0,1-1 0,0 0 1,13-4-1,-21 5 75,1 0 1,-1-1 0,0 1-1,0-1 1,0 1-1,0-1 1,1 1 0,-1-1-1,0 0 1,0 0-1,0 1 1,0-1 0,-1 0-1,1 0 1,0 0-1,0 0 1,0 0 0,-1 0-1,1 0 1,0 0-1,-1 0 1,1-1 0,-1 1-1,0 0 1,1 0-1,-1 0 1,0-2 0,0 0 0,0 0 1,0 0-1,-1 0 1,0 0 0,1 0-1,-1 0 1,0 0 0,-1 0-1,1 0 1,-3-4-1,-25-35-421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9.218"/>
    </inkml:context>
    <inkml:brush xml:id="br0">
      <inkml:brushProperty name="width" value="0.05" units="cm"/>
      <inkml:brushProperty name="height" value="0.05" units="cm"/>
    </inkml:brush>
  </inkml:definitions>
  <inkml:trace contextRef="#ctx0" brushRef="#br0">5 39 17644,'-4'-8'1488,"4"4"-1168,0 1-464,2-4 1280,23-9-728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9.654"/>
    </inkml:context>
    <inkml:brush xml:id="br0">
      <inkml:brushProperty name="width" value="0.05" units="cm"/>
      <inkml:brushProperty name="height" value="0.05" units="cm"/>
    </inkml:brush>
  </inkml:definitions>
  <inkml:trace contextRef="#ctx0" brushRef="#br0">263 206 17108,'1'-1'84,"4"-25"1138,-5 26-1207,0 0 0,0-1 1,0 1-1,0-1 0,0 1 1,0 0-1,0-1 0,0 1 1,0-1-1,-1 1 1,1 0-1,0-1 0,0 1 1,0-1-1,0 1 0,0 0 1,-1-1-1,1 1 0,0 0 1,0-1-1,-1 1 1,1 0-1,0-1 0,-1 1 1,1 0-1,0 0 0,-1-1 1,1 1-1,0 0 1,-1 0-1,1 0 0,0-1 1,-1 1-1,1 0 0,-1 0 1,1 0-1,-1 0 0,1 0 1,0 0-1,-1 0 1,1 0-1,-1 0 0,1 0 1,0 0-1,-1 0 0,1 0 1,-1 0-1,1 0 0,0 1 1,-1-1-1,1 0 1,-1 0-1,1 0 0,0 1 1,-1-1-1,1 0 0,0 0 1,0 1-1,-1-1 0,1 1 1,-8 4 173,0 0-1,1 0 1,0 1 0,0 0 0,1 0 0,0 1-1,-7 8 1,-38 59 169,45-64-327,-17 26 9,2 1 0,-30 74 0,43-90-41,1 0 1,1 0 0,1 0 0,0 1 0,2 0 0,1 0 0,1 30 0,1-45-57,0 0 0,1-1 0,0 1 0,1 0 0,-1-1 1,1 1-1,1-1 0,-1 0 0,1 0 0,0 0 1,1 0-1,3 6 0,-4-9 17,0 0 0,0 0 0,0 0 0,0 0 0,0-1 0,1 1 0,0-1 0,-1 0 0,1 0 0,0 0 0,0 0 0,0-1 1,0 0-1,0 0 0,0 0 0,0 0 0,0 0 0,1-1 0,-1 0 0,6 0 0,0-1-12,1-1 0,-1 1 1,0-2-1,12-3 0,46-21-292</inkml:trace>
  <inkml:trace contextRef="#ctx0" brushRef="#br0" timeOffset="1">947 1 16996,'-35'35'1246,"0"-2"-428,2 2 1,-47 63 0,56-63-415,2 1-1,-24 55 1,40-78-310,0 1-1,1 0 1,1 0-1,0 1 1,1-1 0,1 1-1,0 0 1,1 0-1,1-1 1,1 23-1,0-33-108,0 0-1,-1 0 0,1 0 0,0 0 1,1 0-1,-1 0 0,1-1 1,0 1-1,0 0 0,0-1 0,0 0 1,0 1-1,1-1 0,0 0 0,-1 0 1,1 0-1,0-1 0,0 1 1,1-1-1,-1 0 0,1 0 0,-1 0 1,1 0-1,-1 0 0,1-1 1,0 1-1,0-1 0,0 0 0,0-1 1,0 1-1,0 0 0,0-1 1,0 0-1,0 0 0,0-1 0,0 1 1,0-1-1,0 1 0,0-1 1,0 0-1,6-3 0,2-2-206,0 0 1,0-1-1,0 0 0,-1-1 0,0 0 1,-1 0-1,0-2 0,16-17 0,-20 21 94,-1-1-1,1 0 1,-1 0-1,-1-1 1,1 0-1,-1 0 1,-1 0-1,1 0 1,-1 0-1,-1-1 1,1 1-1,-1-1 1,-1 0-1,1-11 1,-4-9-503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0.772"/>
    </inkml:context>
    <inkml:brush xml:id="br0">
      <inkml:brushProperty name="width" value="0.05" units="cm"/>
      <inkml:brushProperty name="height" value="0.05" units="cm"/>
    </inkml:brush>
  </inkml:definitions>
  <inkml:trace contextRef="#ctx0" brushRef="#br0">260 314 16612,'-4'-3'216,"1"1"0,-1 0 1,0 0-1,0 1 1,0-1-1,0 1 1,-1 0-1,1 0 0,0 0 1,0 0-1,-1 1 1,1 0-1,-1 0 0,1 0 1,0 0-1,-1 1 1,1-1-1,0 1 1,-6 2-1,-4 1 130,1 0-1,0 1 1,0 1-1,-22 12 1,-11 14 83,42-29-403,0 1 0,0-1-1,0 1 1,1 0-1,0 0 1,0 0-1,0 0 1,-4 8 0,7-12-25,0 1 0,0-1 1,0 1-1,-1-1 0,1 0 1,0 1-1,0-1 0,0 1 1,0-1-1,0 1 1,0-1-1,0 1 0,0-1 1,0 1-1,0-1 0,0 1 1,0-1-1,0 1 0,0-1 1,0 1-1,0-1 0,1 0 1,-1 1-1,0-1 1,0 1-1,0-1 0,1 1 1,-1-1-1,0 0 0,1 1 1,-1-1-1,0 0 0,1 1 1,-1-1-1,1 0 0,-1 0 1,0 1-1,1-1 1,-1 0-1,1 0 0,-1 0 1,1 1-1,-1-1 0,0 0 1,1 0-1,0 0 0,22 0 10,-5-3-7,0-1-1,-1-1 0,0-1 1,0-1-1,21-10 0,-5 2 3,17-9 4,-25 12 1,47-16 1,-71 27-12,0 1 0,1-1 0,-1 1 0,0 0 0,0-1 0,0 1 1,1 0-1,-1 0 0,0 0 0,0 0 0,0 0 0,1 0 0,-1 0 0,0 0 0,0 0 0,1 1 0,-1-1 0,0 1 1,0-1-1,2 2 0,-2-2 0,-1 1 0,1 0 1,-1 0-1,0 1 0,1-1 1,-1 0-1,0 0 0,0 0 1,1 0-1,-1 0 0,0 0 1,0 0-1,0 0 0,0 0 1,-1 1-1,1-1 0,0 0 1,0 0-1,-1 0 0,1 0 1,-1 0-1,0 1 0,-11 27 154,21-73 1054,-1-1-476,1-47 0,-6 56-466,-3 36-266,0-1 1,0 1-1,0 0 0,0 0 1,0-1-1,1 1 1,-1 0-1,0 0 1,0-1-1,0 1 0,0 0 1,0 0-1,1 0 1,-1-1-1,0 1 1,0 0-1,0 0 0,1 0 1,-1 0-1,0-1 1,0 1-1,1 0 1,-1 0-1,0 0 0,0 0 1,0 0-1,1 0 1,-1 0-1,0 0 1,1 0-1,-1 0 0,0 0 1,0 0-1,1 0 1,-1 0-1,0 0 1,0 0-1,1 0 0,-1 0 1,0 0-1,0 0 1,1 0-1,-1 0 1,0 0-1,0 1 1,0-1-1,1 0 0,-1 0 1,0 0-1,0 0 1,0 1-1,1-1 1,-1 0-1,0 0 0,0 0 1,0 1-1,15 12-102,-13-12 82,2 3-41,0 0-1,1-1 1,0 0-1,-1 0 1,1 0-1,0-1 1,1 1 0,-1-1-1,0 0 1,1-1-1,-1 1 1,1-1-1,-1 0 1,1-1-1,6 1 1,-4-2-83,0 1 0,0-1 0,0-1 0,1 0 0,-1 0-1,-1 0 1,1-1 0,0 0 0,11-7 0,-7 3-152,0-1-1,0 0 1,-1-1-1,0-1 1,-1 1-1,0-1 0,-1-1 1,1 0-1,-2-1 1,0 1-1,11-22 1,-13 17-175,-5 16 423,-2 3-13,0-1-1,1 0 1,0 1-1,0-1 1,-1 1-1,2-1 1,-1 1-1,0-1 1,1 3-1,-1-4-22,0 1 0,1-1 0,-1 0 0,1 0 0,-1 1-1,1-1 1,-1 0 0,1 0 0,0 0 0,-1 0 0,1 0 0,0 0 0,0 0 0,0 0-1,0 0 1,0 0 0,0 0 0,0-1 0,0 1 0,0 0 0,1-1 0,-1 1-1,0-1 1,0 1 0,1-1 0,-1 0 0,0 1 0,1-1 0,-1 0 0,0 0 0,0 0-1,1 0 1,-1 0 0,0 0 0,1 0 0,-1-1 0,0 1 0,1 0 0,-1-1 0,0 1-1,0-1 1,2 0 0,-2 1 106,1-1-1,-1 0 1,1 0-1,-1 1 1,0-1-1,1 0 1,-1 0 0,0 0-1,0 0 1,1-1-1,-1 1 1,0 0-1,0 0 1,0-1-1,-1 1 1,1-1-1,0 1 1,0-1-1,-1 1 1,1-1 0,-1 1-1,1-1 1,-1 1-1,0-1 1,0 0-1,1 1 1,-1-1-1,0 0 1,0 1-1,-1-1 1,1 0-1,0 1 1,-1-4 0,0 5 49,1-1 1,0 0-1,-1 0 1,1 1-1,-1-1 1,1 0 0,-1 1-1,1-1 1,-1 0-1,0 1 1,1-1-1,-1 1 1,0-1 0,1 1-1,-1-1 1,0 1-1,0-1 1,1 1-1,-1 0 1,0-1 0,0 1-1,0 0 1,0 0-1,1 0 1,-1 0-1,0 0 1,0-1 0,0 2-1,0-1 1,0 0-1,1 0 1,-1 0-1,0 0 1,0 0 0,0 1-1,0-1 1,1 0-1,-1 1 1,0-1-1,0 1 1,1-1 0,-1 1-1,0-1 1,0 2-1,-5 2 329,0 0 0,0 1 0,-9 9-1,7-5-150,0 0 0,1 1 0,0 0-1,1 0 1,-10 21 0,14-26-196,-1 1 0,1 0 0,0 0 0,1 0 0,-1 0 0,1 0 0,0 0 0,1 0 0,-1 0 0,1 0 0,1 1 0,-1-1 0,2 7 0,-1-11-44,-1-1-1,1 1 1,-1-1-1,1 1 1,0-1-1,0 0 1,0 1-1,0-1 0,0 0 1,0 0-1,0 0 1,0 1-1,0-1 1,0 0-1,1-1 1,-1 1-1,0 0 1,1 0-1,-1-1 0,1 1 1,-1 0-1,1-1 1,-1 1-1,1-1 1,-1 0-1,1 0 1,0 0-1,-1 1 1,1-1-1,-1 0 0,1-1 1,-1 1-1,1 0 1,0 0-1,2-2 1,2 1 9,1-1 1,-1 0 0,1-1-1,-1 0 1,0 0-1,11-7 1,-4 0 41,-1-1 0,0 0 1,0-2-1,11-15 0,-9 12 44,25-25 1,-38 41-103,-1-1 0,0 1 0,1 0 0,-1-1 0,0 1 0,1 0 0,-1 0 0,0-1 0,1 1 1,-1 0-1,0 0 0,1 0 0,-1 0 0,1-1 0,-1 1 0,0 0 0,1 0 0,-1 0 0,1 0 0,-1 0 1,1 0-1,-1 0 0,0 0 0,1 0 0,-1 0 0,1 0 0,-1 0 0,1 1 0,-1-1 0,0 0 1,1 0-1,-1 0 0,0 0 0,1 1 0,-1-1 0,0 0 0,1 0 0,-1 1 0,0-1 0,1 0 0,-1 1 1,0-1-1,0 0 0,1 1 0,-1-1 0,0 1 0,0-1 0,0 0 0,1 1 0,-1-1 0,0 1 1,0-1-1,0 0 0,0 1 0,0-1 0,0 1 0,0-1 0,0 0 0,0 1 0,4 37 48,-3-23-24,-1-13-21,0 0-1,1 0 1,-1 0-1,0 0 1,1 0 0,0 0-1,0 0 1,-1 0-1,1-1 1,0 1 0,0 0-1,1 0 1,-1-1-1,0 1 1,1-1 0,-1 1-1,0-1 1,1 0-1,0 1 1,-1-1-1,1 0 1,0 0 0,0 0-1,-1 0 1,1 0-1,0-1 1,0 1 0,0-1-1,0 1 1,0-1-1,0 0 1,0 1 0,0-1-1,0 0 1,0 0-1,0-1 1,0 1 0,4-1-1,5-2 13,0 0-1,-1 0 1,0-1 0,1 0-1,17-11 1,-2 0 48,-1-2 1,0 0 0,43-42-1,-76 85 187,7-24-259,0 1-1,0-1 0,0 1 1,0-1-1,1 1 1,-1 0-1,1-1 0,-1 1 1,1 0-1,0-1 0,0 1 1,0 0-1,1-1 0,-1 1 1,0 0-1,2 2 0,-2-4-9,1 0-1,-1-1 0,0 1 0,1 0 1,-1 0-1,1-1 0,0 1 0,-1 0 1,1-1-1,-1 1 0,1 0 0,0-1 1,0 1-1,-1-1 0,1 1 0,0-1 1,0 1-1,0-1 0,1 1 0,-1-1 35,1 0-1,0 0 0,0 0 0,0 0 1,0 0-1,-1 0 0,1 0 1,0 0-1,0-1 0,0 1 0,-1-1 1,1 0-1,2 0 0,2-3-7,1 1 0,0-1 1,-1 0-1,0-1 0,7-6 0,-8 7-11,27-22-86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1.220"/>
    </inkml:context>
    <inkml:brush xml:id="br0">
      <inkml:brushProperty name="width" value="0.05" units="cm"/>
      <inkml:brushProperty name="height" value="0.05" units="cm"/>
    </inkml:brush>
  </inkml:definitions>
  <inkml:trace contextRef="#ctx0" brushRef="#br0">34 70 17812,'0'2'236,"0"-1"1,0 1-1,0 0 1,0 0-1,0 0 1,1 0-1,-1-1 1,0 1-1,1 0 1,0 0-1,-1-1 1,1 1-1,0 0 1,0-1-1,0 1 1,0-1-1,0 1 1,0-1 0,0 1-1,0-1 1,3 2-1,-2-2-179,0 0 1,0 0-1,0-1 1,1 1-1,-1-1 1,0 1-1,0-1 1,0 0-1,1 0 0,-1 0 1,0 0-1,0-1 1,0 1-1,1 0 1,-1-1-1,0 0 1,0 1-1,2-2 0,2 0-63,0-1 0,-1 0 0,0 0 0,0 0 0,1-1 0,-2 1 0,1-1 0,7-8 0,-11 11 5,1 0-1,-1 0 0,0-1 0,0 1 0,0 0 1,0 0-1,-1 0 0,1-1 0,0 1 0,0 0 0,-1-1 1,1 1-1,-1-1 0,1 1 0,-1-1 0,0 1 1,0-1-1,0 1 0,1-1 0,-1 1 0,0-1 0,-1 1 1,1-1-1,0 1 0,0-1 0,-1 1 0,1-1 1,-1 1-1,1-1 0,-1 1 0,0-1 0,1 1 1,-1 0-1,0 0 0,0-1 0,0 1 0,0 0 0,0 0 1,-2-1-1,0 0 3,0 0-1,0 0 1,0 0 0,0 1 0,0 0-1,-1-1 1,1 1 0,-1 1 0,1-1-1,-1 0 1,1 1 0,-1 0 0,1-1-1,-1 1 1,1 1 0,-1-1 0,1 1-1,-1-1 1,1 1 0,-1 0-1,1 0 1,0 0 0,-1 1 0,1-1-1,0 1 1,-6 4 0,5-4 1,1 0-1,-1 1 1,1-1 0,0 1-1,-1 0 1,1 0 0,1 0 0,-1 0-1,0 1 1,1-1 0,-1 1-1,1 0 1,0-1 0,0 1-1,1 0 1,-1 0 0,1 0-1,0 0 1,0 1 0,0-1-1,0 9 1,1-11-53,1 0-1,-1 0 1,1 0 0,-1 0-1,1 0 1,0 0 0,0 0 0,0 0-1,0 0 1,0 0 0,0 0-1,0-1 1,1 1 0,-1 0-1,1-1 1,-1 1 0,1-1-1,-1 0 1,1 1 0,0-1-1,0 0 1,0 0 0,0 0-1,0 0 1,0-1 0,0 1-1,0 0 1,0-1 0,0 1-1,0-1 1,3 0 0,2 1-106,0 0 1,1-1-1,-1 0 1,0-1 0,1 0-1,-1 0 1,0 0 0,7-3-1,15-8-402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1.630"/>
    </inkml:context>
    <inkml:brush xml:id="br0">
      <inkml:brushProperty name="width" value="0.05" units="cm"/>
      <inkml:brushProperty name="height" value="0.05" units="cm"/>
    </inkml:brush>
  </inkml:definitions>
  <inkml:trace contextRef="#ctx0" brushRef="#br0">232 33 17964,'-16'3'641,"-1"0"0,1 0 0,1 2 0,-1 0 0,1 0 0,0 2 0,-19 10 0,28-13-570,-1 0 1,1 0 0,1 0-1,-1 1 1,0-1-1,1 2 1,0-1 0,0 0-1,1 1 1,0 0-1,0 0 1,0 0-1,0 1 1,1-1 0,0 1-1,1 0 1,-1 0-1,-1 11 1,3-16-71,1 1 1,0-1 0,0 1-1,0-1 1,0 1 0,0-1-1,0 1 1,1-1-1,-1 1 1,1-1 0,-1 1-1,1-1 1,0 0-1,0 1 1,0-1 0,1 0-1,-1 0 1,0 1-1,1-1 1,-1 0 0,1-1-1,0 1 1,0 0-1,0 0 1,0-1 0,0 1-1,0-1 1,0 0-1,0 1 1,0-1 0,1 0-1,-1 0 1,0-1-1,1 1 1,3 0 0,3 1-4,0 0 1,0-1 0,0-1 0,0 0 0,1 0-1,-1 0 1,0-1 0,16-4 0,-12 1 60,0-1 0,-1 0 0,1 0 1,-1-1-1,0-1 0,-1 0 0,21-16 1,-27 18 12,1 1 1,-1-1 0,0 0 0,-1 0 0,1 0-1,-1-1 1,0 0 0,-1 0 0,1 0 0,-1 0-1,0 0 1,-1-1 0,1 1 0,-1-1 0,-1 1-1,1-1 1,0-8 0,-2 12-38,0-1 1,-1 0-1,1 1 1,-1-1-1,0 1 1,0-1-1,0 1 1,0-1-1,-1 1 1,1 0-1,-1-1 1,0 1-1,0 0 1,0 0-1,0 0 1,-1 1-1,1-1 1,-1 0-1,0 1 1,0 0 0,-5-4-1,4 3-226,0 1 0,0 0 0,-1 0 0,1 0 0,-1 0 0,1 1 0,-1-1 0,0 1 0,0 1 0,1-1 0,-1 1 0,0-1 0,0 1 0,0 1 0,-8 0 0,2 4-85,10-2-6,6-3-296,8-1-121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2.105"/>
    </inkml:context>
    <inkml:brush xml:id="br0">
      <inkml:brushProperty name="width" value="0.05" units="cm"/>
      <inkml:brushProperty name="height" value="0.05" units="cm"/>
    </inkml:brush>
  </inkml:definitions>
  <inkml:trace contextRef="#ctx0" brushRef="#br0">186 1 19060,'-3'42'2862,"2"-28"-2400,0 0 1,2 23-1,6 12-303,15 50 0,-11-55-104,9 75-1,-18-104-39,-2 0 0,0 1 0,-1-1 0,0 0 0,-1 0 1,-1 0-1,0 0 0,-11 28 0,5-23-19,-1-1 0,-1 0 0,-1 0 0,0-1 0,-2-1 0,0 0 0,0-1 0,-2 0 0,0-1 0,-24 17 0,-11-1 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3.915"/>
    </inkml:context>
    <inkml:brush xml:id="br0">
      <inkml:brushProperty name="width" value="0.05" units="cm"/>
      <inkml:brushProperty name="height" value="0.05" units="cm"/>
    </inkml:brush>
  </inkml:definitions>
  <inkml:trace contextRef="#ctx0" brushRef="#br0">195 325 16187,'0'-2'148,"0"0"-1,0 0 0,0 0 1,0 0-1,0 0 0,0 0 1,-1 1-1,1-1 0,-1 0 1,1 0-1,-1 0 0,0 1 1,0-1-1,0 0 0,0 1 1,-2-4-1,2 4-65,0 1 1,0-1-1,0 0 0,0 1 1,-1-1-1,1 1 0,0-1 1,0 1-1,0 0 1,0-1-1,0 1 0,-1 0 1,1 0-1,0 0 0,0 0 1,-1 0-1,1 0 1,0 0-1,0 0 0,-2 1 1,-1 1 29,-1-1 1,0 1-1,1 0 1,-1 1 0,1-1-1,0 1 1,0 0-1,0 0 1,0 0-1,0 0 1,-5 7 0,-6 9 11,0 0 1,-20 39 0,28-46-107,2 1 0,-1-1 0,2 1 0,0 0 0,0 0 0,-3 22 0,7-34-16,0 1-1,0-1 1,-1 1 0,1-1 0,0 1-1,0-1 1,1 1 0,-1-1 0,0 1-1,0-1 1,1 1 0,-1-1 0,1 1-1,-1-1 1,1 1 0,-1-1 0,1 0-1,0 1 1,1 1 0,-1-3-1,-1 0 0,1 1 1,-1-1-1,1 0 0,0 0 0,-1 1 1,1-1-1,-1 0 0,1 0 1,0 0-1,-1 0 0,1 0 0,-1 0 1,1 0-1,0 0 0,-1 0 1,1 0-1,0 0 0,0-1 0,19-10 20,3-9 3,-2-1 0,0 0 0,-2-1 1,24-34-1,57-109 458,-74 114 68,36-92 0,-55 108-184,-8 21-100,1 13-258,-1 1 0,1 0 0,0 0 0,0 0 1,0 0-1,0-1 0,-1 1 0,1 0 0,0 0 1,0 0-1,0 0 0,-1 0 0,1 0 0,0 0 1,0 0-1,-1-1 0,1 1 0,0 0 0,0 0 1,-1 0-1,1 0 0,0 0 0,0 0 0,0 0 1,-1 0-1,1 1 0,0-1 0,0 0 0,-1 0 1,1 0-1,0 0 0,0 0 0,0 0 0,-1 0 1,1 0-1,0 1 0,0-1 0,0 0 0,-1 0 1,1 0-1,0 0 0,0 1 0,0-1 0,-3 2 17,1 1-1,-1 0 1,1-1-1,0 1 1,0 0-1,0 0 1,0 0-1,1 0 1,-1 0-1,-1 7 1,-9 39 0,10-41-10,-4 20-13,2 0 1,-2 53 0,6-71-6,0 0 1,1 0-1,0 0 0,0 0 0,1 0 1,1 0-1,0-1 0,0 1 1,1-1-1,0 1 0,9 13 1,-11-19 0,1-1 0,-1 1 1,1-1-1,0 0 0,0 0 1,0 0-1,0-1 0,1 1 1,-1-1-1,1 0 0,-1 0 1,1 0-1,0 0 0,0 0 1,0-1-1,0 0 0,6 1 1,-4-1-1,0-1 1,0 0-1,0 0 1,0-1-1,0 0 1,0 0-1,-1 0 1,1-1 0,0 0-1,-1 0 1,7-4-1,4-3 1,0 0 1,-1-2-1,0 0 0,-1 0 1,0-2-1,-1 0 0,12-15 0,-12 12 17,17-27 0,-26 37-8,0-1 0,-1 1 0,0-1 0,0 0 0,-1 0 0,1 0 0,1-10 0,-5 17-7,1 0-1,0 0 1,0 0-1,0 0 0,0 1 1,-1-1-1,1 0 1,0 0-1,0 0 0,0 0 1,0 0-1,-1 0 1,1 0-1,0 0 0,0 0 1,0 0-1,-1 0 1,1 1-1,0-1 0,0 0 1,-1 0-1,1-1 1,0 1-1,0 0 0,0 0 1,-1 0-1,1 0 1,0 0-1,0 0 0,0 0 1,-1 0-1,1 0 1,0 0-1,0 0 0,0-1 1,0 1-1,-1 0 1,1 0-1,0 0 0,0 0 1,0 0-1,0-1 1,0 1-1,0 0 0,-1 0 1,1 0-1,0 0 1,0-1-1,0 1 0,0 0 1,0 0-1,0-1 1,0 1-1,0 0 0,0 0 1,0 0-1,0-1 1,0 1-1,0 0 0,0 0 1,0 0-1,0-1 1,0 1-1,-11 12 2,6-4-3,1 0-1,1 0 0,-1 0 0,1 1 0,1-1 0,0 1 0,0-1 0,0 1 0,1 0 0,1 0 0,-1 0 0,1-1 1,1 1-1,0 0 0,3 15 0,-3-22 2,-1 0 0,1 0-1,0 0 1,0-1 0,0 1 0,0 0 0,0 0 0,0-1 0,1 1 0,-1-1 0,0 1 0,1-1-1,-1 1 1,1-1 0,0 0 0,-1 0 0,1 0 0,0 0 0,0 0 0,0 0 0,0 0 0,-1-1-1,1 1 1,0-1 0,0 1 0,0-1 0,0 0 0,1 0 0,-1 0 0,0 0 0,0 0 0,0 0-1,0-1 1,0 1 0,0-1 0,0 1 0,2-2 0,6-1 8,-1-1 0,0 0 0,1-1 0,-1 0 0,16-12 0,0-3 19,-1-2 0,-1-1 0,-1-1 0,-1-1 0,-1-1 0,24-41 0,-50 78-30,1-1-1,0 1 0,1 0 1,0 1-1,1-1 1,0 1-1,1-1 0,0 1 1,1 0-1,0 0 1,1 0-1,0 0 1,1 0-1,0-1 0,4 16 1,-4-26-53,-1 1 1,1-1 0,-1 1-1,1 0 1,0-1 0,0 1-1,0-1 1,0 0-1,0 1 1,0-1 0,0 0-1,0 1 1,0-1 0,0 0-1,1 0 1,-1 0 0,1 0-1,-1 0 1,2 0-1,-2 0 8,0-1 0,1 0 0,-1 0 0,0 0 0,0 0 0,0 0 0,0 0 0,1 0 0,-1-1 0,0 1 0,0 0 0,0-1 0,0 1 1,0-1-1,0 1 0,0-1 0,0 1 0,0-1 0,0 0 0,0 1 0,0-1 0,0 0 0,-1 0 0,1 0 0,0 0 0,0 1 0,-1-1 0,2-2 0,10-19-380,-3-8-151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4.366"/>
    </inkml:context>
    <inkml:brush xml:id="br0">
      <inkml:brushProperty name="width" value="0.05" units="cm"/>
      <inkml:brushProperty name="height" value="0.05" units="cm"/>
    </inkml:brush>
  </inkml:definitions>
  <inkml:trace contextRef="#ctx0" brushRef="#br0">11 9 17364,'-7'-9'1664,"4"9"-1280,3 6-256,6 4 688,11 3-1016,11 3-400,10-5 416,0-1-160,8-10-128</inkml:trace>
  <inkml:trace contextRef="#ctx0" brushRef="#br0" timeOffset="1">361 71 18212,'-27'30'1815,"-13"21"-208,37-47-1444,0 0 0,1 0 1,0 0-1,0 1 1,0-1-1,1 1 1,-1 0-1,1-1 1,0 1-1,-1 7 1,2-11-161,0 1 1,1-1 0,-1 1 0,0-1-1,0 1 1,1-1 0,-1 0 0,1 1 0,-1-1-1,1 1 1,-1-1 0,1 0 0,0 0-1,0 1 1,0-1 0,0 0 0,0 0-1,0 0 1,0 0 0,0 0 0,0 0-1,0 0 1,0-1 0,1 1 0,-1 0-1,0-1 1,1 1 0,-1 0 0,0-1-1,1 0 1,2 1 0,6 1-204,0 0 0,0-1-1,18-1 1,-4 1-157,-24-1 354,10 1-238,1 0 0,-1 1 0,1 0 0,17 7-1,-27-9 241,1 1 0,-1 0 0,1-1-1,0 1 1,-1 0 0,0 0-1,1 0 1,-1 0 0,1 0 0,-1 0-1,0 0 1,0 0 0,0 0-1,0 1 1,0-1 0,0 0 0,0 1-1,0-1 1,0 1 0,0-1-1,-1 1 1,1-1 0,-1 1-1,1 0 1,-1-1 0,0 1 0,0 0-1,1-1 1,-1 1 0,0 0-1,-1-1 1,1 1 0,0 0 0,0 0-1,-1-1 1,1 1 0,-1-1-1,1 1 1,-2 2 0,0 0-22,0-1 0,-1 1 0,1 0 0,-1-1 0,0 1 0,0-1 0,0 0 0,-1 0 0,1 0-1,-1 0 1,1-1 0,-1 1 0,-7 3 0,4-3-247,0 0 0,0 0 0,0-1-1,-1 0 1,1 0 0,0-1 0,-12 1-1,0-3-302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5.334"/>
    </inkml:context>
    <inkml:brush xml:id="br0">
      <inkml:brushProperty name="width" value="0.05" units="cm"/>
      <inkml:brushProperty name="height" value="0.05" units="cm"/>
    </inkml:brush>
  </inkml:definitions>
  <inkml:trace contextRef="#ctx0" brushRef="#br0">1 470 16091,'0'-6'389,"0"0"-1,1 0 1,0 0-1,0 1 1,0-1-1,1 1 1,0-1-1,0 1 1,0 0-1,1-1 1,6-8-1,-7 10-231,1 1-1,-1 0 1,1 0-1,0 0 1,0 0 0,0 0-1,1 1 1,-1-1-1,1 1 1,-1 0 0,1 0-1,0 0 1,0 1-1,0-1 1,0 1 0,0 0-1,5-1 1,-8 2-137,1 0 0,0 0 0,0 0 0,-1 0 0,1 0 0,0 0 0,-1 0 0,1 1 0,0-1 0,-1 0 0,1 1 0,0 0 1,-1-1-1,1 1 0,-1 0 0,1 0 0,-1 0 0,1 0 0,-1 0 0,0 0 0,1 0 0,-1 0 0,0 1 0,0-1 0,0 0 0,0 1 0,0-1 0,0 1 0,0-1 1,-1 1-1,1-1 0,0 1 0,-1 0 0,1-1 0,-1 1 0,0 0 0,0-1 0,1 4 0,-1 6-13,1-1 0,-2 0-1,1 1 1,-1-1 0,-3 11 0,-15 49-8,13-49 14,-8 39 0,13-59-14,1 0 0,0 0 1,0 0-1,-1 0 0,1 0 0,0 0 1,0 0-1,0 0 0,0 0 0,0-1 0,1 1 1,-1 0-1,0 0 0,0 0 0,1 0 1,-1 0-1,0 0 0,1 0 0,-1-1 1,1 1-1,-1 0 0,1 0 0,-1 0 1,2 0-1,-1-1-1,0 1-1,0-1 1,0 0 0,0 0 0,-1 0 0,1 1-1,0-1 1,0 0 0,0 0 0,0-1 0,0 1-1,0 0 1,0 0 0,0 0 0,0-1 0,0 1-1,0 0 1,1-2 0,6-2-9,0 0-1,0-1 1,-1 0 0,7-7 0,12-12 37,-1-2 0,-1 0 0,-2-2 0,0 0 0,-2-2 1,-1 0-1,-2-1 0,-1-1 0,-1 0 0,17-59 1,-37 111-20,2 0 1,0 0-1,1 0 1,1 0-1,1 1 1,1-1-1,0 0 1,6 27 0,-6-45-6,0 1 0,-1-1 0,1 1 1,0-1-1,0 0 0,0 1 0,0-1 1,1 0-1,-1 0 0,1 0 0,-1 0 0,1 0 1,0 0-1,3 3 0,-3-5 6,-1 1-1,0 0 1,0-1 0,1 0-1,-1 1 1,0-1-1,0 0 1,1 0 0,-1 1-1,0-1 1,1 0-1,-1-1 1,0 1 0,1 0-1,-1 0 1,0 0-1,1-1 1,-1 1-1,0-1 1,0 1 0,1-1-1,-1 1 1,0-1-1,0 0 1,0 1 0,0-1-1,0 0 1,0 0-1,2-2 1,4-4 45,0-1 1,0-1-1,-1 1 0,0-1 0,0 0 1,-1-1-1,0 1 0,-1-1 1,6-16-1,-5 8 22,0-1 1,-1 0-1,-1 0 0,2-28 1,-10 20-62,5 26-15,0 1 1,0 0 0,0-1-1,0 1 1,0 0 0,0 0-1,0-1 1,-1 1 0,1 0-1,0 0 1,0-1-1,0 1 1,-1 0 0,1 0-1,0-1 1,0 1 0,-1 0-1,1 0 1,0 0 0,0 0-1,-1-1 1,1 1-1,0 0 1,0 0 0,-1 0-1,1 0 1,-1 0 0,1 0-2,-1 0 1,0 1 0,1-1 0,-1 1 0,1-1-1,-1 1 1,1-1 0,-1 1 0,1-1 0,-1 1-1,1-1 1,-1 1 0,1-1 0,-1 1 0,1 0 0,0-1-1,-1 2 1,-3 9-11,0 0 0,0-1 0,1 1 0,0 0 0,-1 17 0,3-20 5,0-1 0,1 1 1,0-1-1,0 1 0,1-1 0,0 1 1,0-1-1,0 0 0,5 11 0,-5-16 5,0 0 1,0-1-1,0 1 0,0 0 0,0-1 1,0 1-1,0-1 0,1 0 0,-1 1 0,1-1 1,-1 0-1,1 0 0,-1 0 0,1 0 1,0 0-1,0 0 0,-1 0 0,1-1 1,0 1-1,0-1 0,0 1 0,0-1 0,0 0 1,0 0-1,0 1 0,-1-1 0,1-1 1,0 1-1,0 0 0,0 0 0,0-1 1,0 1-1,0-1 0,0 0 0,2 0 0,9-5-8,0 1 0,-1-2 0,23-14-1,-18 11 12,8-5 6,49-27-6,-65 38-10,0 0-1,1 1 0,-1 0 0,1 0 1,0 1-1,12-2 0,-18 4 1,0 1-1,1-1 1,-1 1-1,0 0 1,0 0 0,0 0-1,0 0 1,0 1-1,0-1 1,0 1-1,0 0 1,-1 1 0,1-1-1,-1 0 1,1 1-1,-1 0 1,0 0-1,0 0 1,0 0-1,0 0 1,-1 1 0,0-1-1,1 1 1,-1 0-1,0 0 1,-1-1-1,3 8 1,-7-31 134,1 0-1,0 0 1,1-1-1,5-39 1,-4 53-127,1-1 0,0 1 1,1 0-1,-1 0 0,1 0 0,0 0 1,1 0-1,0 0 0,0 1 0,1-1 1,-1 1-1,1 0 0,1 0 0,-1 0 1,1 0-1,0 1 0,0 0 0,1 0 1,-1 0-1,1 1 0,0 0 0,0 0 1,1 0-1,-1 1 0,1 0 0,0 0 1,0 1-1,7-2 0,8-1-327,-16 4 89,-1 0 0,0 0 0,0 0 1,0-1-1,-1 0 0,1 1 0,0-2 0,-1 1 0,1-1 1,4-2-1,-4-3-292,-4-3-196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49.574"/>
    </inkml:context>
    <inkml:brush xml:id="br0">
      <inkml:brushProperty name="width" value="0.05" units="cm"/>
      <inkml:brushProperty name="height" value="0.05" units="cm"/>
    </inkml:brush>
  </inkml:definitions>
  <inkml:trace contextRef="#ctx0" brushRef="#br0">602 1 12803,'-27'1'175,"0"2"0,0 1 0,0 1 0,0 1 0,1 1 0,0 2 0,0 0 0,1 2 0,1 1 0,-38 23 0,50-26-98,-1 0-1,-19 19 1,28-23-60,-1 0-1,1 0 1,0 0 0,0 0-1,1 0 1,-1 1 0,1 0-1,0-1 1,-2 9 0,5-13-23,-1 1 1,1 0 0,0-1 0,0 1 0,0 0 0,0-1 0,0 1-1,0 0 1,1-1 0,-1 1 0,0 0 0,1-1 0,-1 1 0,1-1-1,0 1 1,-1-1 0,1 1 0,0-1 0,0 1 0,0-1 0,0 0-1,0 1 1,0-1 0,1 0 0,-1 0 0,0 0 0,1 0 0,-1 0-1,3 2 1,6 2-22,-1-1 0,1 0 0,19 6-1,-3-2 8,-15-3 15,1 0 0,-1 1 1,0 0-1,0 0 1,-1 1-1,0 1 1,11 10-1,-18-15 4,0 0-1,0 1 0,0-1 1,-1 1-1,1 0 1,-1 0-1,0 0 0,0 0 1,0 0-1,-1 1 1,1-1-1,-1 0 0,0 1 1,-1-1-1,1 1 1,-1-1-1,1 1 0,-1-1 1,-1 1-1,1 0 1,-1-1-1,0 1 0,-1 4 1,-4 10 67,-1-1 1,-1 0-1,-1 0 0,0 0 1,-1-1-1,-16 21 0,-4-1 576,-49 50 0,65-73-312,-1 0 0,-1-1 0,-23 15-1,33-24-215,-1-1-1,1 1 0,-1-1 1,1-1-1,-1 1 0,0-1 1,0 0-1,0 0 0,0-1 1,0 0-1,0 0 0,-14-1 1,19 0-122,0-1 0,0 1 1,0 0-1,0-1 0,0 1 0,1-1 1,-1 1-1,0-1 0,0 0 0,1 0 1,-1 0-1,1 0 0,-1 0 0,1 0 1,-1 0-1,1 0 0,-1-1 0,1 1 1,0 0-1,0-1 0,-1-1 1,1 1-10,0 0 0,0-1 1,1 1-1,-1 0 0,1 0 1,0 0-1,0-1 1,-1 1-1,1 0 0,1 0 1,-1 0-1,0-1 0,1 1 1,-1 0-1,1 0 1,-1 0-1,3-5 0,11-21-192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5.819"/>
    </inkml:context>
    <inkml:brush xml:id="br0">
      <inkml:brushProperty name="width" value="0.05" units="cm"/>
      <inkml:brushProperty name="height" value="0.05" units="cm"/>
    </inkml:brush>
  </inkml:definitions>
  <inkml:trace contextRef="#ctx0" brushRef="#br0">5 1 17196,'-5'0'1256,"7"3"-1032,5 4-288,10 4 80,5 2-376,6 3 280,4 3-216,2 1-104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6.237"/>
    </inkml:context>
    <inkml:brush xml:id="br0">
      <inkml:brushProperty name="width" value="0.05" units="cm"/>
      <inkml:brushProperty name="height" value="0.05" units="cm"/>
    </inkml:brush>
  </inkml:definitions>
  <inkml:trace contextRef="#ctx0" brushRef="#br0">200 311 15299,'-4'-1'267,"1"0"0,0-1 0,0 2-1,0-1 1,-1 0 0,1 1 0,0-1-1,-1 1 1,1 0 0,0 0 0,-1 0 0,1 0-1,0 1 1,0-1 0,-5 2 0,-4 2 457,-1 0 1,-16 8 0,23-9-619,-1-1 1,1 1-1,0 1 0,0-1 1,1 1-1,-1 0 0,1 1 1,0-1-1,0 1 1,0 0-1,0 0 0,1 0 1,0 1-1,0 0 0,-3 6 1,6-11-101,1-1 1,0 1-1,0-1 0,-1 1 1,1-1-1,0 1 1,0-1-1,0 1 1,0-1-1,0 1 0,-1-1 1,1 1-1,0 0 1,0-1-1,0 1 1,1-1-1,-1 1 0,0-1 1,0 1-1,0-1 1,0 1-1,0-1 1,1 1-1,-1-1 0,0 1 1,0-1-1,1 1 1,-1-1-1,0 1 1,1-1-1,0 1 0,0-1 1,0 1 0,0-1 0,0 0 0,0 0 0,0 1-1,1-1 1,-1 0 0,0 0 0,0 0 0,0 0-1,0-1 1,1 1 0,1 0 0,38-15 38,-40 14-43,20-10 20,1-1 0,-2-1-1,0 0 1,0-2 0,-1 0 0,29-32 0,-22 18 108,-1-1 1,-2-1-1,29-51 1,-45 70-58,0-1 1,-1 0 0,0-1 0,-1 1 0,6-28-1,-25 92 92,4-18-144,-10 56 1,18-71-149,1 0 0,1 1 0,0-1 0,4 22-1,-4-34 62,2 1-1,-1-1 0,1 1 1,-1-1-1,2 0 0,-1 0 1,1 0-1,0 0 0,0 0 1,1-1-1,-1 1 0,1-1 0,1 0 1,-1 0-1,6 5 0,19 5-238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6.657"/>
    </inkml:context>
    <inkml:brush xml:id="br0">
      <inkml:brushProperty name="width" value="0.05" units="cm"/>
      <inkml:brushProperty name="height" value="0.05" units="cm"/>
    </inkml:brush>
  </inkml:definitions>
  <inkml:trace contextRef="#ctx0" brushRef="#br0">0 140 20444,'7'-7'387,"0"0"0,0 1-1,0 0 1,1 0 0,0 1-1,15-8 1,-19 11-289,0 0 1,1 0-1,-1 1 0,1 0 1,-1-1-1,1 2 0,0-1 0,-1 0 1,1 1-1,0 0 0,-1 0 1,1 0-1,0 1 0,0-1 1,6 3-1,-9-2-83,-1-1 0,1 1 1,0 0-1,-1-1 0,1 1 0,-1 0 1,0 0-1,1 0 0,-1 0 0,0 1 1,0-1-1,0 0 0,1 0 0,-1 1 1,0-1-1,-1 0 0,1 1 0,0-1 1,0 1-1,0 2 0,0-1-1,0 1-1,-1 0 0,1 0 1,-1 0-1,0-1 0,0 1 1,0 0-1,-1 6 0,-3 6-2,0 0 0,-1 0 0,-9 19 1,13-32-5,-48 100 48,-12 32 49,60-133-107,-1 4 11,0 0 0,0 0 0,0 1 1,0 6-1,2-12-15,0 0 1,-1 1-1,1-1 0,0 0 1,0 0-1,0 0 1,1 0-1,-1 1 0,0-1 1,0 0-1,1 0 1,-1 0-1,0 0 0,1 0 1,-1 0-1,1 0 1,0 0-1,-1 0 0,1 0 1,0 0-1,-1 0 1,1 0-1,0 0 0,0 0 1,0-1-1,0 1 1,0 0-1,0-1 0,0 1 1,2 0-1,2 0-118,0 0-1,0 0 1,-1 0 0,1-1-1,0 0 1,0 0-1,0 0 1,0-1 0,0 0-1,10-2 1,47-20-402,6-9 161,9-13-117</inkml:trace>
  <inkml:trace contextRef="#ctx0" brushRef="#br0" timeOffset="1">771 10 17820,'-6'1'216,"0"0"1,0 1-1,0 0 1,0 0-1,0 0 0,0 1 1,1 0-1,-1 0 1,1 0-1,0 1 1,-9 8-1,-3 4 554,-28 33 1,32-34-456,2 1 0,0 0 1,0 1-1,-14 34 0,22-43-263,-1 0 0,2 0 0,-1 1-1,1-1 1,0 1 0,1-1 0,0 1 0,0-1 0,1 1-1,0 0 1,1 0 0,0-1 0,2 12 0,-2-18-42,-1 0 0,1 0 0,-1 0 0,1 0 0,0-1 0,0 1 0,0 0 0,0 0 1,0 0-1,0-1 0,0 1 0,1 0 0,-1-1 0,0 1 0,1-1 0,0 0 0,-1 1 0,1-1 0,0 0 0,-1 0 0,1 0 0,0 0 1,0-1-1,0 1 0,0 0 0,0-1 0,0 1 0,0-1 0,0 0 0,0 1 0,0-1 0,0 0 0,0 0 0,0-1 0,4 0 0,-1 0 21,0-1-1,1 1 0,-1-1 1,0-1-1,-1 1 0,1-1 0,0 0 1,-1 0-1,1 0 0,-1 0 0,0-1 1,5-6-1,0-1 87,-1 0 1,-1-1-1,1 0 0,-2-1 1,0 1-1,0-1 0,-1-1 1,-1 1-1,0-1 1,1-13-1,-3 17-118,0 0 0,-1 0 0,-1 0 0,0 0 0,0 0 0,-1 0 0,0 0 0,0 0 0,-1 1 0,-1-1 0,0 0 0,0 1 0,0 0 0,-10-17 0,10 22-190,0 1-1,0-1 0,0 1 1,0 0-1,-1-1 0,1 2 1,-1-1-1,-6-4 0,8 6 114,0 0 0,0 0-1,0 0 1,0 0 0,0 1-1,0-1 1,0 0 0,-1 1-1,1 0 1,0-1 0,0 1-1,0 0 1,-1 0 0,1 0-1,0 1 1,0-1 0,0 0 0,-1 1-1,-2 0 1,-1 6-534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7.107"/>
    </inkml:context>
    <inkml:brush xml:id="br0">
      <inkml:brushProperty name="width" value="0.05" units="cm"/>
      <inkml:brushProperty name="height" value="0.05" units="cm"/>
    </inkml:brush>
  </inkml:definitions>
  <inkml:trace contextRef="#ctx0" brushRef="#br0">1 99 15323,'54'-26'1708,"59"-20"0,-95 40-1305,1 1-1,-1 0 0,1 1 1,0 1-1,0 1 0,0 1 1,27 1-1,-42 1-315,1-1 1,-1 1-1,1 0 0,-1 0 1,0 0-1,0 1 1,0-1-1,0 1 0,0 0 1,0 0-1,7 6 0,-9-7-56,-1 0 1,0 1-1,1-1 0,-1 1 0,0 0 0,0-1 0,0 1 0,0 0 0,0 0 1,-1-1-1,1 1 0,0 0 0,-1 0 0,0 0 0,1 0 0,-1 0 1,0 0-1,0 0 0,0 0 0,0 0 0,0 0 0,0 0 0,-1 0 0,1 0 1,-1 0-1,1-1 0,-1 1 0,-1 3 0,-3 4 98,1 0 0,-2 0 0,1 0 1,-2-1-1,1 0 0,-1 0 0,-13 13 0,-64 45 781,55-44-564,4-4-104,17-13-178,1 0-1,-1 1 0,1 0 1,0 0-1,0 1 0,1 0 1,-6 8-1,11-15-64,1 0-1,0 1 1,-1-1-1,1 1 1,0-1-1,-1 1 1,1-1-1,0 1 1,0-1-1,-1 1 1,1 0-1,0-1 1,0 1-1,0-1 1,0 1-1,0-1 1,0 1-1,0 0 1,0-1-1,0 1 1,0-1-1,0 1 1,0-1-1,0 1 1,0 0-1,0-1 1,1 1-1,-1-1 1,0 1-1,0-1 1,1 1-1,0 0-16,0 0-1,1 0 1,-1-1-1,0 1 0,0-1 1,0 1-1,1-1 1,-1 0-1,0 1 1,1-1-1,-1 0 1,0 0-1,2 0 0,47-5-741,-48 5 707,35-8-499,1-2 1,42-16 0,-25 4 56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7.483"/>
    </inkml:context>
    <inkml:brush xml:id="br0">
      <inkml:brushProperty name="width" value="0.05" units="cm"/>
      <inkml:brushProperty name="height" value="0.05" units="cm"/>
    </inkml:brush>
  </inkml:definitions>
  <inkml:trace contextRef="#ctx0" brushRef="#br0">1 54 19020,'0'-2'144,"0"0"-1,-1 0 1,1 0 0,0 0-1,0 0 1,1 0 0,-1 0 0,0 0-1,1 0 1,-1 0 0,1 1-1,0-1 1,0 0 0,-1 0-1,1 0 1,0 1 0,1-1-1,-1 0 1,0 1 0,0-1-1,3-1 1,-2 1 9,0 1 0,1 0 0,-1-1 0,1 1 0,-1 0 0,1 1 0,0-1 0,-1 0 0,1 1 0,0-1-1,-1 1 1,1 0 0,5 0 0,1 1-29,-1 0 0,0 1 0,0 0 0,0 0 0,0 0 0,0 1 0,0 1 0,-1-1 0,12 8-1,-15-8-118,0 0 0,0 0-1,0 0 1,-1 1-1,1 0 1,-1 0 0,0-1-1,0 2 1,0-1 0,-1 0-1,1 1 1,-1-1-1,0 1 1,0-1 0,-1 1-1,0 0 1,1 0-1,-1 7 1,0-6 7,-2 1 0,1 0 0,0 0 0,-1 0 0,-1-1 0,1 1 0,-1-1 0,0 1-1,0-1 1,-1 1 0,0-1 0,-7 11 0,-11 13 222,-28 31 0,24-32-28,24-27-189,-1 0 0,0 0 0,1 0 0,0 0 0,-1 1 1,1-1-1,0 0 0,0 0 0,0 1 0,0-1 0,1 1 0,-1-1 1,1 0-1,-1 4 0,1-5-11,1 0 0,-1 0 0,0 0 0,1 1-1,-1-1 1,1 0 0,-1 0 0,1 0 0,-1 0 0,1 0 0,0-1 0,0 1 0,-1 0 0,1 0 0,0 0 0,0-1 0,0 1 0,0 0-1,0-1 1,0 1 0,0-1 0,0 1 0,0-1 0,0 1 0,0-1 0,0 0 0,0 1 0,1-1 0,-1 0 0,0 0 0,2 0-1,17 1-77,1 0 0,-1-2-1,0 0 1,1-1-1,-1-1 1,0-1-1,0-1 1,28-11-1,-3-2-41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0.231"/>
    </inkml:context>
    <inkml:brush xml:id="br0">
      <inkml:brushProperty name="width" value="0.05" units="cm"/>
      <inkml:brushProperty name="height" value="0.05" units="cm"/>
    </inkml:brush>
  </inkml:definitions>
  <inkml:trace contextRef="#ctx0" brushRef="#br0">182 941 17252,'-1'-4'125,"0"0"0,0 1 1,0-1-1,-1 0 0,0 1 1,0-1-1,0 1 0,0-1 1,0 1-1,-1 0 0,0 0 0,-4-4 1,6 6-93,-1 0 0,1 0 1,-1 0-1,0 0 1,1 1-1,-1-1 0,0 0 1,0 1-1,0-1 0,1 1 1,-1 0-1,0 0 0,0 0 1,0 0-1,0 0 1,0 0-1,1 0 0,-1 0 1,0 1-1,0-1 0,0 1 1,1-1-1,-1 1 0,0 0 1,1 0-1,-1 0 0,0 0 1,1 0-1,-2 1 1,-5 4 45,1 0 1,1 1 0,-1 0 0,1 0 0,1 0-1,-1 0 1,1 1 0,0 0 0,1 0-1,-7 18 1,4-9-59,2 0-1,0 1 1,1 0-1,-3 29 1,6-38-12,0 0 1,1 0-1,1 0 0,-1 1 1,3 11-1,-2-19-1,-1-1 0,0 1-1,1 0 1,-1 0 0,1-1 0,0 1-1,-1-1 1,1 1 0,0-1 0,0 1 0,0-1-1,0 1 1,0-1 0,0 0 0,1 1-1,-1-1 1,0 0 0,1 0 0,-1 0 0,1 0-1,-1 0 1,1 0 0,-1-1 0,1 1-1,-1 0 1,1-1 0,0 1 0,0-1-1,-1 0 1,1 1 0,0-1 0,-1 0 0,1 0-1,0 0 1,2-1 0,2 0 26,-1 0 1,1-1-1,-1 0 1,1 0 0,-1 0-1,0 0 1,0-1-1,0 0 1,9-7-1,39-38 274,-46 40-254,43-46 483,-3-3 0,-3-1 0,51-89 0,-85 133-348,-10 14-186,0 0 0,0 1 0,0-1 0,0 0 1,0 0-1,0 0 0,-1 0 0,1 0 0,0 0 0,0 0 0,0 0 1,0 0-1,0 0 0,0 0 0,0 0 0,0 0 0,0 0 1,0 0-1,0 1 0,0-1 0,1 0 0,-1 0 0,0 0 1,0 0-1,0 0 0,0 0 0,0 0 0,0 0 0,0 0 0,0 0 1,0 0-1,0 0 0,0 0 0,0 0 0,0 0 0,0 0 1,0 0-1,0 0 0,0 0 0,0 0 0,0 0 0,0 0 0,0 1 1,0-1-1,1 0 0,-1 0 0,-12 30 169,3-6-161,2-5-11,1 0-1,1 1 1,1-1 0,0 1-1,2 0 1,0 38 0,2-55 2,0 0 0,1 0 0,-1 0 0,1 0 0,0 0 0,0 0 0,0-1 0,0 1 0,0 0 0,1-1 0,-1 1 0,3 3-1,-2-5 10,-1 0 0,0 0 0,0 0 0,1 0 0,-1 0 0,1 0 0,-1-1-1,1 1 1,-1 0 0,1-1 0,-1 1 0,1-1 0,-1 0 0,1 1-1,0-1 1,-1 0 0,1 0 0,0 0 0,-1 0 0,1 0 0,0 0-1,-1-1 1,1 1 0,1-1 0,6-2 51,0-1-1,0 0 1,0 0 0,-1-1 0,0 0-1,0 0 1,-1-1 0,1 0-1,9-10 1,57-69 457,-21 13 24,58-104 0,-113 212-635,-3 0 51,2-22 27,1 0 0,0 0-1,1 0 1,0 1-1,1-1 1,1 0-1,4 24 1,-5-36 14,0-1 0,1 0-1,-1 0 1,0 1 0,1-1 0,-1 0 0,1 0 0,0 0 0,-1 1 0,1-1 0,0 0 0,-1 0 0,1 0-1,0 0 1,0 0 0,0-1 0,0 1 0,0 0 0,0 0 0,0 0 0,0-1 0,0 1 0,1-1 0,-1 1-1,0-1 1,0 1 0,0-1 0,1 0 0,-1 0 0,0 1 0,0-1 0,1 0 0,-1 0 0,0 0 0,1 0 0,-1 0-1,0-1 1,0 1 0,1 0 0,-1-1 0,0 1 0,0-1 0,1 1 0,-1-1 0,0 1 0,0-1 0,1-1-1,7-3 11,0-2 0,-1 1 0,1-1 0,10-12 0,-13 13-3,20-20 82,0 0-1,-3-2 1,0 0 0,36-61 0,-55 79-5,-11 19-39,-10 18-27,5-5-21,2 0 1,-11 32 0,17-43-8,1 1 1,0 0-1,1-1 1,0 1-1,1 0 1,1 23-1,0-34-4,0 0 0,0 0 1,0-1-1,0 1 0,0 0 0,0 0 0,0 0 0,0 0 0,0 0 0,0-1 0,1 1 0,-1 0 1,0 0-1,1-1 0,-1 1 0,1 0 0,-1 0 0,1-1 0,-1 1 0,1 0 0,-1-1 1,1 1-1,0-1 0,-1 1 0,1-1 0,0 1 0,-1-1 0,1 1 0,0-1 0,0 0 1,-1 1-1,1-1 0,0 0 0,0 1 0,0-1 0,-1 0 0,1 0 0,0 0 0,0 0 1,0 0-1,0 0 0,0 0 0,-1 0 0,1 0 0,0-1 0,0 1 0,0 0 0,1-1 0,3-1-177,0-1-1,0 1 0,0-1 0,-1 0 1,1 0-1,5-6 0,21-20-1324,-2-1 0,-1-1 0,-1-2 0,36-58 0,-30 36 334,-4 0 1,33-84-1,-56 123 1834,-1 0 0,0 1-1,3-34 2434,-8 49-3030,-5 8 1010,-4 15-146,7-11-788,0-1 0,0 1 0,1-1 0,0 1 0,1 0 0,0-1 1,1 1-1,1 0 0,3 14 0,-14-52 1500,7 19-1436,-1 0 0,1 1 0,0-1 1,1 0-1,-1-10 0,2 17-194,0 0 1,0 0 0,0 0 0,0 1-1,0-1 1,0 0 0,0 0-1,0 0 1,0 0 0,0 0 0,0 0-1,0 0 1,0 0 0,0 0-1,0 0 1,1 0 0,-1 0 0,0 1-1,0-1 1,0 0 0,0 0-1,0 0 1,0 0 0,0 0 0,0 0-1,1 0 1,-1 0 0,0 0-1,0 0 1,0 0 0,0 0-1,0 0 1,0 0 0,0 0 0,0 0-1,1 0 1,-1 0 0,0 0-1,0-1 1,0 1 0,0 0 0,0 0-1,0 0 1,0 0 0,0 0-1,0 0 1,0 0 0,1 0 0,-1 0-1,0 0 1,0 0 0,0 0-1,0 0 1,0-1 0,0 1-1,0 0 1,0 0 0,0 0 0,0 0-1,0 0 1,0 0 0,0 0-1,0 0 1,0-1 0,7 10-66,-5-7 57,4-24-82,0 0 0,-2 0 0,0-1 1,0-23-1,-5 45 285,-2 4-136,-2 7-11,-14 55 156,2 0 1,3 1-1,3 1 1,3 0-1,1 119 0,10-113-121,0 94 23,-3-165-156,0 1 1,-1-1-1,1 0 0,0 0 0,-1 1 1,1-1-1,-1 0 0,0 0 0,0 1 0,-1 2 1,2-5 6,-1 0 0,1 1 0,0-1 0,0 0 0,0 0 0,-1 0 0,1 1 0,0-1 0,0 0 0,-1 0 0,1 0 0,0 0 0,-1 1 0,1-1 0,0 0 0,0 0 0,-1 0 0,1 0 0,0 0 0,-1 0 0,1 0 0,0 0 0,-1 0 0,1 0 0,0 0 0,-1 0 0,0 0 0,-10-11-1424,5 2 853,1 0-1,1 0 1,-1-1 0,2 1 0,-1-1-1,1 0 1,1 0 0,-2-16-1,0-10-1128,1-36-1,3 70 1642,-1-16-98,2 0 0,0-1-1,0 1 1,2 0 0,9-33 0,-10 45 452,0 1 0,0-1 0,1 1 0,-1 0 1,1 0-1,1 0 0,-1 0 0,1 0 0,-1 1 0,1 0 1,1-1-1,-1 1 0,1 1 0,-1-1 0,1 1 0,0 0 1,0 0-1,1 0 0,-1 1 0,0 0 0,11-3 0,20-4 557,-9 3-1217,0-1 0,34-15 1,-53 18 324,-1 1 1,0-1 0,0 0-1,0-1 1,0 0 0,-1 0-1,0 0 1,0-1-1,0 0 1,-1 0 0,1-1-1,4-9 1,-9 16 124,0-1 0,-1 0 0,1 1 0,-1-1 0,1 0 0,-1 0 0,1 0 0,-1 1 0,0-1 0,1 0 0,-1 0 0,0 0 0,0 0 0,0 0 0,1 0 0,-1 0 0,0 1 0,0-1 0,0 0 0,0 0 0,-1-2 0,0 3 4,1 0 0,-1 0-1,1-1 1,-1 1 0,0 0 0,1 0 0,-1 0-1,0 0 1,1 0 0,-1 0 0,1 0-1,-1 0 1,0 0 0,1 0 0,-1 0-1,0 0 1,1 0 0,-1 1 0,0-1-1,1 0 1,-2 1 0,-4 2 237,-1 0-1,1 1 1,-1 0-1,-5 4 1,-3 5 201,1 1 0,-24 28 0,33-35-415,0 0-1,1 0 1,-1 0-1,1 0 0,0 1 1,1 0-1,0 0 1,0 0-1,-2 11 1,5-17-62,0-1 0,0 0 1,0 1-1,0-1 1,0 1-1,0-1 1,0 0-1,0 1 1,1-1-1,-1 1 1,0-1-1,1 0 1,-1 0-1,1 1 1,-1-1-1,1 0 0,0 0 1,0 1-1,-1-1 1,3 1-1,-1 0 0,0-1-1,0 1 0,0-1 0,0 0 1,0 1-1,0-1 0,1 0 0,-1 0 1,0-1-1,5 2 0,7 0-3,-1-1-1,0 0 1,23-3 0,-20 2-3,-5-1-4,13 0-13,0 1 0,-1 1 0,1 1 0,37 9 0,-56-10 12,0 1 0,1 0 0,-1 0-1,0 0 1,0 1 0,0 0 0,0 0 0,-1 0 0,1 0 0,7 8 0,-10-8 2,1 1 1,-1-1 0,0 1-1,0-1 1,0 1-1,0 0 1,-1 0 0,1 0-1,-1-1 1,0 1-1,0 1 1,-1-1 0,1 0-1,-1 0 1,0 0-1,0 7 1,-2-2 34,1 0 0,-1 0 0,0-1 0,-1 1 1,0-1-1,0 1 0,-1-1 0,0 0 0,-1 0 0,-6 8 0,3-5 89,0-1-1,-1 1 1,0-2-1,-1 1 1,0-1-1,-12 8 1,21-16-98,0 0 1,0 0-1,-1 0 1,1 0-1,0-1 1,0 1-1,-1 0 0,1-1 1,0 1-1,-1-1 1,1 1-1,0-1 1,-1 0-1,1 0 1,0 1-1,-1-1 0,1 0 1,-1 0-1,1 0 1,-1-1-1,1 1 1,0 0-1,-1 0 1,1-1-1,-3 0 0,3 0-4,0-1-1,0 1 0,0 0 0,0-1 1,0 1-1,0-1 0,0 1 0,1-1 1,-1 0-1,1 1 0,-1-1 0,1 0 1,-1 1-1,1-1 0,0 0 0,0 1 1,0-1-1,0 0 0,0 0 0,0 1 1,1-4-1,6-35 56,1 0 0,2 1 1,24-58-1,-24 67-68,3-8 2,-4 10-6,0 1 1,25-46 0,-34 73-5,1-1 0,-1 1 1,0-1-1,0 1 0,1 0 0,-1-1 1,0 1-1,1 0 0,-1-1 0,0 1 1,1 0-1,-1-1 0,0 1 1,1 0-1,-1 0 0,1-1 0,-1 1 1,1 0-1,-1 0 0,0 0 0,1 0 1,-1-1-1,1 1 0,-1 0 0,1 0 1,-1 0-1,1 0 0,-1 0 0,1 0 1,-1 0-1,1 0 0,-1 1 1,1-1-1,-1 0 0,1 0 0,-1 0 1,1 1-1,16 13-36,-9-6 15,-5-7 22,0 1 0,0-1 0,-1 1 0,1-1-1,0 0 1,0 0 0,0 0 0,0 0 0,0-1 0,0 1-1,0-1 1,1 0 0,-1 0 0,0 0 0,0 0 0,0 0 0,4-2-1,-2 1 25,0-1 0,0 0 0,0 0 0,0-1 0,-1 1 0,1-1 0,-1 0 0,0 0 0,6-5 0,1-3 129,-1-1 0,0 0-1,-1 0 1,0-1 0,14-26 0,-14 23 76,-8 24-119,1 11-143,-1-16 31,-1 1-1,1-1 1,0 0-1,0 0 1,0 0-1,0 1 0,1-1 1,-1 0-1,1 0 1,0-1-1,0 1 0,0 0 1,0-1-1,0 1 1,0-1-1,5 4 0,-4-4 4,1 0 0,-1 0 0,1-1 0,0 1-1,-1-1 1,1 0 0,0 0 0,0 0 0,0-1-1,-1 1 1,1-1 0,0 0 0,0 0 0,5-1-1,9-2-17,-1 0 0,1-1 0,-1 0-1,1-2 1,-2 0 0,19-9-1,93-59-3413,-115 67 2108,1 0 0,0 1 0,0 1 0,27-6 1,28-11-1460,-56 16 2436,0 0-1,0-1 1,16-12-1,-25 16 470,0 0 0,0 0 0,-1 0 0,1-1 0,-1 1 0,0-1 0,0 0 0,0 0 0,0 0 0,-1 0 0,1-1 0,-1 1 0,2-8 0,-4 1 1374,-7 11-92,-11 14 441,10-3-1215,-1 1 0,2 0-1,-10 20 1,14-27-529,1 0 0,0 1 1,0-1-1,1 1 0,0-1 0,0 1 0,0-1 0,0 1 0,1 0 1,0-1-1,1 12 0,-1-16-80,1 0-1,-1 0 1,0 0-1,1 0 1,-1 0 0,0 0-1,1-1 1,-1 1 0,1 0-1,0 0 1,-1 0 0,1-1-1,0 1 1,-1 0 0,1-1-1,0 1 1,0-1-1,0 1 1,-1-1 0,1 1-1,0-1 1,0 1 0,0-1-1,0 0 1,0 0 0,0 1-1,0-1 1,0 0 0,0 0-1,0 0 1,0 0-1,0 0 1,0 0 0,0 0-1,0 0 1,0-1 0,0 1-1,0 0 1,1-1 0,4-1 51,0 0 0,0 0 0,-1-1 0,1 0 0,5-3 0,5-5 75,-1 0 1,0-2-1,0 0 0,21-25 0,-9 5 62,25-39-1,-38 50-169,-1 0-1,0 0 1,-1-1-1,-2-1 1,0 0-1,-2 0 1,6-26-1,-15 33 9,1 17-47,0 0 0,-1-1 0,1 1 0,0 0 0,0 0 0,0-1 0,0 1 0,-1 0 0,1 0 0,0 0 0,0 0 0,-1-1 0,1 1 0,0 0 0,0 0 0,-1 0 0,1 0 0,0 0 0,0 0 0,-1 0 0,1 0 0,0 0 0,0 0 0,-1 0 0,1 0 0,0 0 0,-1 0 0,1 0 0,0 0 0,0 0 0,-1 0 0,0 1 0,-1-1 0,1 1 0,-1 0 0,1 0 0,-1 0 0,1 0 0,0 0 0,0 0 0,-1 0 0,1 1 0,0-1 0,0 0 0,0 1 0,-1 2 0,-2 6-75,0-1 0,0 1-1,2 0 1,-1 0 0,1 1 0,0-1-1,1 0 1,0 1 0,1-1-1,0 1 1,1-1 0,0 1 0,4 14-1,-4-18-17,0-1-1,1 1 1,0 0-1,0-1 1,1 1 0,0-1-1,0 0 1,1 0-1,-1 0 1,1 0-1,1-1 1,-1 1-1,1-1 1,0 0-1,0-1 1,0 1-1,1-1 1,-1 0 0,1 0-1,0-1 1,8 4-1,35 3-484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1.039"/>
    </inkml:context>
    <inkml:brush xml:id="br0">
      <inkml:brushProperty name="width" value="0.05" units="cm"/>
      <inkml:brushProperty name="height" value="0.05" units="cm"/>
    </inkml:brush>
  </inkml:definitions>
  <inkml:trace contextRef="#ctx0" brushRef="#br0">0 238 13875,'16'-24'926,"-4"4"-418,1 2 1,0 0 0,1 0-1,1 2 1,0 0 0,21-16-1,-34 30-409,1 0 0,0 0 0,0 0 1,0 1-1,1-1 0,-1 1 0,0 0 0,0 0 0,7-1 0,-9 2-68,1 0 1,-1 0-1,0 0 1,0 0-1,1 0 0,-1 0 1,0 1-1,0-1 0,0 0 1,1 1-1,-1-1 1,0 1-1,0-1 0,0 1 1,0 0-1,0-1 1,0 1-1,0 0 0,0 0 1,0 0-1,0 0 1,-1 0-1,1 0 0,0 0 1,-1 0-1,1 0 0,0 0 1,-1 0-1,1 2 1,2 4 39,-1 1-1,0-1 1,-1 1 0,0 0 0,0-1 0,-1 1 0,0 0 0,0 0 0,-1 8 0,-16 75 168,11-63-155,-6 24 54,4-20 53,1 0 0,-4 52 0,11-83-173,0 0 0,0 0 0,0 0 1,0 0-1,0 0 0,0 0 0,0 0 1,0 1-1,1-1 0,-1 0 0,0 0 0,0 0 1,1 0-1,-1 0 0,1 0 0,-1 0 1,1-1-1,0 1 0,0 1 0,0-1 0,-1-1 0,1 0 0,0 0 0,-1 0-1,1 1 1,0-1 0,-1 0 0,1 0 0,0 0 0,-1 0-1,1 0 1,-1 0 0,1 0 0,0-1 0,-1 1-1,1 0 1,0 0 0,-1 0 0,1-1 0,-1 1 0,1 0-1,0-1 1,0 1 0,4-4 81,0 1 0,-1-1 0,1 0 0,-1 0-1,6-8 1,8-10 143,-2-1 0,-1-1-1,-1 0 1,-1-1-1,11-29 1,-10 16-24,-2 0 1,15-77-1,-26 109-210,1-2 1,0-1 1,-1 1 0,0-1-1,-1 1 1,0-1 0,0 1-1,-1-1 1,-3-16-1,4 25-16,0-1-1,0 0 0,0 1 1,-1-1-1,1 1 0,0-1 0,0 1 1,-1-1-1,1 1 0,0-1 0,-1 1 1,1-1-1,0 1 0,-1-1 0,1 1 1,-1-1-1,1 1 0,-1 0 0,1-1 1,-1 1-1,0-1 0,0 1-8,1 0 0,-1 0 0,1 0 0,-1 0 0,1 1 0,0-1 0,-1 0 0,1 0 0,-1 0 0,1 0-1,0 1 1,-1-1 0,1 0 0,-1 1 0,1-1 0,0 0 0,-1 0 0,1 1 0,0-1 0,0 1 0,-1 0 0,-1 1-92,0 1 0,1 0 0,-1 0 0,1 0 0,0 0 0,-2 6 1,2-4-95,0 0 0,1 0 0,0 0 0,0 0 0,0 0 0,0 0 0,1 0 0,0 0 0,2 9 0,-2-12 178,-1 0 1,1 0-1,0 0 1,0 0-1,0-1 0,0 1 1,0 0-1,0-1 1,1 1-1,-1 0 0,1-1 1,-1 0-1,1 1 1,-1-1-1,1 0 0,0 0 1,0 0-1,-1 0 1,1 0-1,0 0 1,0 0-1,0-1 0,0 1 1,0-1-1,0 1 1,4-1-1,26-4-295,3-7-12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1.455"/>
    </inkml:context>
    <inkml:brush xml:id="br0">
      <inkml:brushProperty name="width" value="0.05" units="cm"/>
      <inkml:brushProperty name="height" value="0.05" units="cm"/>
    </inkml:brush>
  </inkml:definitions>
  <inkml:trace contextRef="#ctx0" brushRef="#br0">60 69 16075,'-10'17'1086,"-2"1"78,-14 30 0,24-44-994,0 0 0,1 0 0,-1 1 1,1-1-1,0 0 0,0 0 0,1 1 0,-1-1 0,1 0 1,0 1-1,0-1 0,0 1 0,2 7 0,-2-11-144,1 0-1,-1 0 0,0 0 0,1 0 1,-1 0-1,0-1 0,1 1 0,0 0 0,-1 0 1,1-1-1,-1 1 0,1 0 0,0-1 1,-1 1-1,1 0 0,0-1 0,0 1 1,-1-1-1,1 1 0,0-1 0,0 0 1,0 1-1,0-1 0,0 0 0,1 1 0,1-1 9,-1 0 0,1 0 0,0 0 0,-1-1 0,1 1 0,0 0 0,-1-1 0,1 0 0,2-1 0,7-3 56,-1 0 0,20-14 0,-30 19-86,74-54 169,-52 36-141,0 1-1,2 1 0,38-19 1,-61 34-32,1 0 0,0-1 0,0 1 1,0 0-1,0 1 0,0-1 1,0 1-1,0-1 0,0 1 0,0 0 1,0 0-1,0 0 0,0 0 0,0 1 1,0-1-1,0 1 0,4 2 0,-4-2 0,-1 1 0,0-1 0,1 1 0,-1 0 0,0 0 0,0 0 0,0 0 0,-1 0 0,1 0 0,-1 0 0,1 1 0,-1-1 0,1 1 0,-1-1 0,0 1 0,0 0 0,-1-1 0,2 5 0,1 11-38,-2-14 82,0 1-1,0 0 0,0 0 0,1 0 0,-1 0 1,1-1-1,4 7 0,-6-10-26,1 0 0,-1-1 0,1 1 0,0 0 0,-1-1 0,1 1 0,0-1 0,0 1 0,-1-1 0,1 1 0,0-1 0,0 1 0,0-1 0,0 0 0,0 0 0,-1 1 0,1-1 0,1 0 0,0 0 12,0 0 1,0 0-1,0-1 0,0 1 1,0 0-1,0-1 1,0 0-1,0 1 1,0-1-1,-1 0 0,4-2 1,21-14 337,42-37-1,-52 39-338,0 2 1,2-1-1,-1 2 0,2 0 0,27-12 1,-45 23-34,0 0 0,1 0 1,-1 1-1,1-1 0,-1 1 0,0-1 1,1 1-1,-1 0 0,1-1 0,-1 1 1,1 0-1,-1 0 0,1 0 1,0 0-1,-1 0 0,1 0 0,-1 1 1,1-1-1,-1 0 0,0 1 0,1-1 1,-1 1-1,1-1 0,-1 1 1,0 0-1,1 0 0,-1 0 0,0 0 1,0-1-1,0 2 0,0-1 0,0 0 1,0 0-1,0 0 0,0 0 1,0 1-1,0-1 0,0 0 0,-1 1 1,1-1-1,-1 0 0,1 3 0,2 6-58,-1 1-1,-1 0 0,0-1 0,0 1 0,-2 12 0,1 2-543,2-9 208,-1-16 170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4.399"/>
    </inkml:context>
    <inkml:brush xml:id="br0">
      <inkml:brushProperty name="width" value="0.05" units="cm"/>
      <inkml:brushProperty name="height" value="0.05" units="cm"/>
    </inkml:brush>
  </inkml:definitions>
  <inkml:trace contextRef="#ctx0" brushRef="#br0">256 505 8082,'6'-18'1587,"0"1"0,-1-1 0,-1 0 0,-1-1 0,2-32 0,-5 50-1486,0 0 1,0 0 0,0 0-1,0 0 1,0 0 0,0 0-1,0 0 1,-1 0 0,1 1-1,0-1 1,-1 0 0,1 0-1,0 0 1,-1 0 0,1 0-1,-1 1 1,1-1 0,-1 0-1,0 1 1,1-1 0,-1 0-1,0 1 1,1-1 0,-1 0-1,0 1 1,0 0 0,0-1-1,1 1 1,-3-1 0,1 0 11,-1 1 0,1 0-1,-1 0 1,1 0 0,0 0 0,-1 1 0,1-1 0,-1 1 0,1-1 0,0 1 0,-4 1 0,-5 3 41,0 1-1,0-1 1,-16 13 0,11-5-143,1 1 0,0 1 1,0 0-1,2 1 0,0 1 1,1 0-1,0 0 1,2 1-1,0 1 0,1 0 1,1 0-1,1 1 0,0-1 1,-6 37-1,12-49-13,0 0-1,1 0 0,0 0 1,0 0-1,0 0 1,1 0-1,0-1 0,3 11 1,-3-15 1,-1-1 0,1 1 1,0 0-1,-1-1 0,1 1 0,0 0 1,0-1-1,0 1 0,0-1 0,1 1 1,-1-1-1,0 0 0,1 0 1,-1 1-1,0-1 0,1 0 0,0 0 1,-1 0-1,1-1 0,0 1 0,-1 0 1,1 0-1,0-1 0,0 0 0,-1 1 1,1-1-1,0 0 0,0 1 0,0-1 1,0 0-1,-1-1 0,1 1 1,0 0-1,0 0 0,0-1 0,2 0 1,3-2 5,1 1 0,-1-1 0,0-1 0,0 1 0,0-1 0,0-1 0,-1 1 0,0-1 1,7-6-1,50-56 90,-48 49-72,43-52 248,-3-3 1,-4-2-1,-2-3 0,-4-1 1,51-127-1,-93 200-223,-1 0-1,1 0 0,-1-1 1,0 1-1,-1-1 0,1 1 1,0-12-1,-2 18-45,-1-1 1,1 1-1,0 0 0,0 0 0,0 0 1,0 0-1,-1 0 0,1 0 0,0 0 1,0 0-1,0 0 0,0 0 1,-1 0-1,1 0 0,0-1 0,0 1 1,0 0-1,-1 1 0,1-1 0,0 0 1,0 0-1,0 0 0,-1 0 1,1 0-1,0 0 0,0 0 0,0 0 1,0 0-1,-1 0 0,1 0 0,0 0 1,0 1-1,0-1 0,0 0 0,0 0 1,-1 0-1,1 0 0,0 0 1,0 1-1,0-1 0,0 0 0,0 0 1,0 0-1,0 0 0,0 1 0,0-1 1,0 0-1,0 0 0,-1 0 1,1 0-1,0 1 0,-9 12 25,1 6-12,0 1 0,0 0 0,2 1 0,-6 33 0,6-16 4,-1 66-1,7-89-17,1-1-1,0 0 1,1 0 0,1 0-1,0 0 1,1 0-1,0 0 1,8 15-1,-10-25 0,0 0 0,1 0 0,-1 0 0,1 0 0,0 0 0,0 0 0,0-1 0,1 0 0,-1 0 0,1 0 0,0 0 0,5 3 0,-6-5 0,0 1 0,1-1 0,-1 0 0,1 0 0,-1-1 0,1 1 0,-1-1 0,1 1 0,0-1 0,-1 0 0,1-1 0,0 1 0,-1-1-1,1 1 1,-1-1 0,1 0 0,6-3 0,0-1 4,1 0 0,-1-1 0,0-1 1,0 0-1,0 0 0,-1-1 0,0 0 0,-1 0 0,14-17 0,-7 4 11,0 0 1,-2-1-1,17-34 1,-21 37 22,-1 0 0,-1-1 0,-1 0 0,0 0 0,4-35 0,-12 39 21,2 16-57,0 0-1,0 0 1,-1 0-1,1 0 1,0 0-1,0-1 1,0 1-1,-1 0 1,1 0-1,0 0 1,0 0-1,0 0 1,-1 0-1,1 0 1,0 0-1,0 0 1,-1 0-1,1 0 1,0 0-1,0 0 1,-1 0-1,1 0 1,0 0-1,0 0 1,0 0-1,-1 0 1,1 0-1,0 1 1,0-1-1,0 0 1,-1 0 0,1 0-1,0 0 1,0 1-1,-3 1 8,1 0 1,-1 1-1,1-1 0,0 1 1,0-1-1,-3 6 0,-11 22 30,2 1-1,0 0 0,3 1 0,0 1 0,2 0 0,-6 40 0,14-63-15,0-1-1,0 1 1,1-1-1,0 1 1,1-1 0,2 14-1,-3-20-31,1 0 0,0 0 0,0 0-1,0-1 1,0 1 0,0 0 0,1 0 0,-1-1-1,1 1 1,0-1 0,0 0 0,0 1 0,0-1-1,0 0 1,0 0 0,0 0 0,1 0 0,-1-1-1,1 1 1,-1-1 0,1 1 0,0-1 0,0 0-1,3 1 1,2 0-203,-1-1-1,1 0 1,0 0-1,-1-1 0,1 0 1,0 0-1,0-1 1,-1 0-1,1 0 1,-1-1-1,9-3 1,0-1-82,0 0 0,-1-1-1,0-1 1,15-11 0,20-15-525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4.803"/>
    </inkml:context>
    <inkml:brush xml:id="br0">
      <inkml:brushProperty name="width" value="0.05" units="cm"/>
      <inkml:brushProperty name="height" value="0.05" units="cm"/>
    </inkml:brush>
  </inkml:definitions>
  <inkml:trace contextRef="#ctx0" brushRef="#br0">180 5 16131,'0'0'101,"-1"-1"0,1 1 0,-1-1 0,1 1 0,-1 0-1,0-1 1,1 1 0,-1 0 0,1-1 0,-1 1 0,0 0-1,1 0 1,-1 0 0,0-1 0,1 1 0,-1 0 0,0 0-1,1 0 1,-1 0 0,1 0 0,-1 0 0,0 0 0,1 1-1,-1-1 1,0 0 0,1 0 0,-1 0 0,0 1-1,1-1 1,-2 1 0,-18 12 526,20-13-545,-12 10 629,1 0 1,1 1-1,-1 0 1,-10 16-1,13-15-628,0 0 1,0 1-1,1 0 0,1 0 0,0 0 1,1 1-1,-7 25 0,12-38-88,0 0 0,0 0 1,0 0-1,0 0 0,0 0 0,0 0 0,0 0 0,0 0 0,0 0 0,0 0 1,0 0-1,1 0 0,-1-1 0,0 1 0,1 0 0,-1 0 0,1 0 0,-1 0 1,1 0-1,-1-1 0,1 1 0,-1 0 0,1 0 0,0-1 0,0 1 1,-1-1-1,1 1 0,0 0 0,0-1 0,0 1 0,-1-1 0,1 0 0,0 1 1,0-1-1,0 0 0,0 1 0,0-1 0,0 0 0,0 0 0,0 0 0,0 0 1,0 0-1,0 0 0,1 0 0,5 0-48,1-1 0,-1 0 1,1 0-1,7-2 0,-14 3 51,6-2-43,21-5-179,42-4 1,-63 10 198,0 1 0,0-1 1,-1 2-1,1-1 1,0 1-1,0 0 0,-1 0 1,1 1-1,-1-1 0,1 1 1,-1 1-1,8 3 1,-13-5 30,-1-1 0,1 1 0,0-1 0,0 1 0,-1-1 0,1 1 0,-1-1 0,1 1 0,0 0 0,-1-1 0,1 1 1,-1 0-1,1-1 0,-1 1 0,0 0 0,1 0 0,-1 0 0,0-1 0,1 1 0,-1 0 0,0 0 0,0 0 0,0 0 1,0-1-1,0 1 0,0 0 0,0 0 0,0 0 0,0 0 0,0 0 0,-1-1 0,1 1 0,0 0 0,0 0 0,-1 0 1,1-1-1,-1 1 0,1 0 0,-1 0 0,1-1 0,-2 2 0,-1 2 61,0 0 0,-1 0 1,0 0-1,0-1 0,-8 6 0,-13 7 162,-1-1 0,-1-1 0,0-2 0,-1 0-1,-1-2 1,-35 8 0,34-14-1013,30-4 754,0 0 1,0 0 0,-1 0 0,1 0 0,0 0 0,0 0 0,0 0 0,0 0-1,-1 0 1,1 0 0,0 0 0,0 0 0,0-1 0,0 1 0,-1 0 0,1 0 0,0 0-1,0 0 1,0 0 0,0 0 0,0 0 0,-1 0 0,1 0 0,0-1 0,0 1 0,0 0-1,0 0 1,0 0 0,0 0 0,0 0 0,0-1 0,-1 1 0,1 0 0,0 0 0,0 0-1,0 0 1,0 0 0,0-1 0,0 1 0,0 0 0,11-10-1380,33-15 44,-9 10 409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50.087"/>
    </inkml:context>
    <inkml:brush xml:id="br0">
      <inkml:brushProperty name="width" value="0.05" units="cm"/>
      <inkml:brushProperty name="height" value="0.05" units="cm"/>
    </inkml:brush>
  </inkml:definitions>
  <inkml:trace contextRef="#ctx0" brushRef="#br0">485 1 13179,'-90'32'2335,"71"-29"-1582,17-2-724,0-1 0,0 0 0,0 0 0,0 1 0,0-1 1,1 1-1,-1 0 0,0-1 0,-3 3 0,-11 8-7,1 0 1,0 2-1,1-1 0,0 2 0,1 0 0,1 1 0,-15 21 1,-3 11 41,-29 62 1,47-85-85,-10 30 0,20-48 14,0 0 1,0 0 0,1 0 0,0 0 0,0 0-1,0 0 1,1 1 0,0-1 0,0 0 0,0 0-1,3 9 1,-2-13 0,0 1-1,0-1 0,0 0 1,1 0-1,-1 0 1,1 0-1,0 0 0,-1 0 1,1 0-1,0-1 1,0 1-1,0 0 0,0-1 1,1 0-1,-1 1 1,0-1-1,1 0 0,-1 0 1,0-1-1,1 1 1,-1 0-1,1-1 0,3 1 1,9 1-28,0 0 0,28-2 0,-26 0 12,-16 0 20,15 0-16,0 1-1,0 0 1,0 1-1,0 1 1,20 5-1,-33-7 20,-1 0 0,1 0-1,0 1 1,-1-1 0,1 1-1,-1-1 1,1 1 0,-1 0-1,0 0 1,1 0 0,-1 0-1,0 0 1,-1 1 0,1-1-1,1 3 1,-1-2 10,-1 0 0,-1 0 0,1 0 0,0 0 0,-1 0 0,1 0-1,-1 0 1,0 0 0,0 0 0,0 0 0,-1 0 0,1 0 0,-1 0 0,0 0 0,1 0 0,-1 0 0,-3 5 0,-2 4 157,0 0 1,-1-1 0,0 1 0,-1-1-1,0-1 1,0 0 0,-2 0 0,1 0-1,-1-1 1,0-1 0,-1 0 0,0 0-1,-21 10 1,-4 1 228,-2-3 0,-1 0-1,-44 10 1,72-22-357,7-3-86,0 0-1,1 0 1,-1 0 0,0 0-1,0 0 1,1-1 0,-9 1 0,12-1 37,0 0 1,0 0-1,0 0 0,0 0 1,0-1-1,-1 1 1,1 0-1,0 0 1,0 0-1,0 0 0,0 0 1,0 0-1,0 0 1,-1 0-1,1 0 1,0 0-1,0-1 1,0 1-1,0 0 0,0 0 1,0 0-1,0 0 1,0 0-1,0 0 1,0-1-1,0 1 0,0 0 1,0 0-1,0 0 1,0 0-1,-1 0 1,1 0-1,0-1 0,1 1 1,-1 0-1,0 0 1,0 0-1,0 0 1,0 0-1,0-1 1,0 1-1,0 0 0,0 0 1,0 0-1,0 0 1,0 0-1,0 0 1,0-1-1,0 1 0,0 0 1,1 0-1,-1 0 1,0 0-1,0 0 1,0 0-1,0 0 1,0 0-1,0 0 0,0 0 1,1-1-1,-1 1 1,0 0-1,0 0 1,0 0-1,0 0 0,1 0 1,10-11-138,0 1 1,25-17-1,10-5-136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5.206"/>
    </inkml:context>
    <inkml:brush xml:id="br0">
      <inkml:brushProperty name="width" value="0.05" units="cm"/>
      <inkml:brushProperty name="height" value="0.05" units="cm"/>
    </inkml:brush>
  </inkml:definitions>
  <inkml:trace contextRef="#ctx0" brushRef="#br0">102 88 15811,'-1'1'113,"0"-1"-1,0 0 0,0 0 1,0 1-1,0-1 1,0 1-1,0-1 0,0 1 1,0-1-1,0 1 0,0-1 1,0 1-1,1 0 0,-1 0 1,0-1-1,1 1 0,-1 0 1,0 0-1,1 0 1,-1 0-1,0 1 0,-11 23 59,10-18 102,-13 35 404,2 1 1,1 1-1,3 0 1,1 1-1,-2 81 1,9-111-535,1 0 0,0 1 1,4 21-1,-4-36-125,0 0 0,0 0 0,0 0 0,1 0 0,-1 0 0,0 0 0,1 1 0,-1-2 0,0 1 1,1 0-1,-1 0 0,1 0 0,0 0 0,-1 0 0,1 0 0,0 0 0,0-1 0,-1 1 0,1 0 0,0-1 0,0 1 0,0 0 0,0-1 0,1 1 0,0-1 5,-1 0-1,0 0 1,1 0 0,-1 0-1,1 0 1,-1 0-1,0 0 1,1-1 0,-1 1-1,1-1 1,-1 1-1,0-1 1,0 0 0,1 1-1,1-3 1,6-3 70,0-2 0,-1 1 0,12-15 0,-18 20-88,77-96 520,89-144 1,-50 66-329,-104 160-193,-23 40-52,9-23 47,-25 58-81,-25 71 8,42-105 79,0 1-1,2 0 1,-3 29-1,8-46-4,0-1-1,1 1 0,0 0 1,1-1-1,2 14 0,-3-21-10,0 0-1,0 1 0,1-1 1,-1 0-1,0 1 1,1-1-1,-1 0 0,1 0 1,0 1-1,-1-1 0,1 0 1,0 0-1,0 0 0,-1 0 1,1 0-1,0 0 0,0 0 1,0 0-1,0-1 0,1 1 1,-1 0-1,0 0 1,0-1-1,0 1 0,0-1 1,1 1-1,-1-1 0,0 0 1,1 1-1,-1-1 0,0 0 1,1 0-1,-1 0 0,0 0 1,1 0-1,-1 0 1,0 0-1,1 0 0,-1-1 1,0 1-1,1-1 0,-1 1 1,1-1-1,5-2-136,0-1 1,-1 1-1,1-1 0,-1 0 1,0-1-1,0 1 0,-1-1 1,1 0-1,-1-1 0,9-11 1,3-8-195,20-35 1,-33 52 285,30-52-472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5.650"/>
    </inkml:context>
    <inkml:brush xml:id="br0">
      <inkml:brushProperty name="width" value="0.05" units="cm"/>
      <inkml:brushProperty name="height" value="0.05" units="cm"/>
    </inkml:brush>
  </inkml:definitions>
  <inkml:trace contextRef="#ctx0" brushRef="#br0">107 0 18500,'-21'51'825,"2"0"1,2 1-1,3 1 1,2 1 0,2-1-1,-3 75 1,13-127-820,-1 8 43,1-1 1,0 0-1,1 0 1,-1 1 0,2-1-1,-1 0 1,5 14-1,-6-21-42,0 0-1,1-1 1,-1 1-1,0 0 1,1 0-1,-1 0 1,1-1-1,-1 1 1,1 0-1,-1 0 1,1-1-1,0 1 1,-1 0-1,1-1 1,0 1-1,-1-1 1,1 1-1,0-1 1,0 1-1,0-1 1,-1 0-1,1 1 1,0-1-1,0 0 1,0 1-1,0-1 1,1 0-1,0 0 5,0-1-1,-1 1 0,1-1 1,0 1-1,-1-1 1,1 0-1,0 0 0,-1 0 1,1 0-1,-1 0 0,0 0 1,1 0-1,1-2 0,5-6 50,0-1-1,-1 1 1,8-14-1,-15 23-56,196-373 9,-192 365-122,5-14-992,-8 14-379,-7 8 977,-9 10-6,-5 15-360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6.086"/>
    </inkml:context>
    <inkml:brush xml:id="br0">
      <inkml:brushProperty name="width" value="0.05" units="cm"/>
      <inkml:brushProperty name="height" value="0.05" units="cm"/>
    </inkml:brush>
  </inkml:definitions>
  <inkml:trace contextRef="#ctx0" brushRef="#br0">1 145 11610,'0'12'939,"-1"-6"-593,1 0 0,0 0 0,0-1 0,2 11 0,-1-15-231,-1 0 1,0 0-1,0-1 0,1 1 1,-1 0-1,0 0 0,1 0 1,-1 0-1,1-1 1,-1 1-1,1 0 0,-1 0 1,1-1-1,0 1 0,-1 0 1,1-1-1,0 1 0,-1-1 1,1 1-1,0-1 1,0 1-1,0-1 0,0 1 1,-1-1-1,1 0 0,0 0 1,0 1-1,0-1 0,0 0 1,0 0-1,0 0 1,0 0-1,0 0 0,-1 0 1,2 0-1,45-11 2721,-40 9-2714,-1 0 0,1 0 0,-1 0 0,1 1 0,-1 0 0,1 1 0,0-1 0,-1 1 0,12 2-1,-17-2-116,1 0-1,-1 0 0,0 0 0,0-1 0,0 1 0,0 0 0,0 0 0,0-1 0,0 1 0,1-1 0,-1 1 0,0-1 0,0 1 0,0-1 0,-1 1 0,1-1 0,0 0 0,0 0 0,0 1 0,0-1 0,-1 0 0,1 0 1,1-2-1,15-27 174,-12 21-64,6-10 203,-1 0-1,-1 0 1,-1-1 0,0 0 0,5-24-1,-12 45-380,0 0-1,0 1 0,0-1 0,0 0 0,0 0 1,1 0-1,-1-1 0,0 1 0,1 0 1,-1 0-1,0-1 0,1 1 0,-1-1 0,1 1 1,-1-1-1,1 0 0,-1 1 0,1-1 1,2 0-1,3 2-233,0-1 1,0 0 0,1-1 0,7 0-1,9-5-143,5-6-109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6.548"/>
    </inkml:context>
    <inkml:brush xml:id="br0">
      <inkml:brushProperty name="width" value="0.05" units="cm"/>
      <inkml:brushProperty name="height" value="0.05" units="cm"/>
    </inkml:brush>
  </inkml:definitions>
  <inkml:trace contextRef="#ctx0" brushRef="#br0">138 1 15123,'-5'2'286,"0"0"-1,0 0 1,0 0-1,0 0 1,0 1-1,0 0 1,1 0-1,-1 0 1,1 1-1,-8 7 1,2 0 428,1 0 1,-16 23-1,20-25-392,-1 0 0,1 1-1,-6 20 1,9-26-232,1 1 1,0-1-1,0 1 0,0-1 1,1 1-1,-1 0 0,1-1 1,0 1-1,1-1 1,-1 1-1,3 7 0,-3-10-67,0-1 0,1 0 0,-1 0 0,1 0 0,-1 0 0,1 0 0,-1 1 0,1-1-1,0 0 1,0-1 0,0 1 0,-1 0 0,1 0 0,0 0 0,0 0 0,0-1 0,0 1 0,0 0 0,0-1-1,1 1 1,-1-1 0,2 1 0,-1 0 1,0-1 0,0 0-1,1 0 1,-1 0-1,0 0 1,1 0 0,-1-1-1,0 1 1,1 0 0,-1-1-1,3-1 1,2-1 21,1-1-1,-1 1 1,0-2 0,0 1-1,11-9 1,-3-2 11,0-1 1,0-1-1,-2 1 0,0-2 1,-1 0-1,-1-1 1,13-27-1,-35 71-156,-21 50 38,30-68 76,0 0 0,0 1 1,0-1-1,1 1 0,0-1 1,1 1-1,0-1 0,0 12 1,0-18-12,0 0 1,0-1 0,1 1 0,-1 0 0,0 0 0,0 0 0,0 0 0,0 0-1,1 0 1,-1-1 0,1 1 0,-1 0 0,0 0 0,1-1 0,-1 1 0,1 0 0,-1 0-1,1-1 1,0 1 0,-1-1 0,1 1 0,0 0 0,-1-1 0,1 1 0,0-1 0,0 0-1,0 1 1,-1-1 0,1 0 0,0 1 0,0-1 0,0 0 0,0 0 0,0 0-1,0 1 1,-1-1 0,1 0 0,0 0 0,0-1 0,0 1 0,0 0 0,0 0 0,0 0-1,-1-1 1,1 1 0,0 0 0,0-1 0,0 1 0,-1 0 0,1-1 0,1 0-1,5-3 16,0-1 0,1 0-1,-2 0 1,8-7-1,7-7-1,-1-2-1,-1 0 1,0-1 0,-2-1-1,-1 0 1,14-27-1,-38 60-27,0 1 0,-9 19 0,15-24 20,-1 0 0,1 0 0,0 0 0,1 0-1,0 1 1,0-1 0,0 8 0,1-13-4,0 0-1,0 0 0,0 0 1,0 0-1,0 1 1,1-1-1,-1 0 0,0 0 1,1 0-1,-1 0 0,1 0 1,-1 0-1,1 0 1,0 0-1,-1 0 0,1 0 1,0-1-1,0 1 1,0 1-1,1-1 4,0-1-1,-1 1 1,1 0-1,-1-1 1,1 1-1,0-1 1,-1 0 0,1 0-1,0 1 1,0-1-1,-1 0 1,1 0 0,0-1-1,0 1 1,-1 0-1,4-1 1,12-5 37,-1 1 0,0-2 0,0 0 0,0-1 0,-1-1 0,27-20 0,-21 15-30,1 0 1,27-13-1,-47 27-20,0-1 0,0 0 0,0 1 0,1-1 0,-1 1 0,0 0 0,0 0 0,1 0 0,-1 0 0,0 0 0,0 0-1,1 0 1,-1 1 0,0-1 0,0 1 0,0 0 0,1 0 0,-1 0 0,0 0 0,0 0 0,0 0 0,-1 0 0,1 0 0,3 4-1,-2-3 4,-1 0-1,1-1 0,-1 1 0,1 0 0,0-1 0,0 0 0,0 1 0,0-1 0,0 0 0,0-1 0,0 1 0,0 0 1,0-1-1,5 0 0,1-1-10,0-1 1,0 0-1,-1-1 0,0 0 1,1 0-1,-1 0 1,11-8-1,-9 5-78,1 1 0,-1 1 0,17-6 1,-27 10 83,0 0-1,0 0 1,1 0 0,-1 0 0,0-1 0,1 1 0,-1 0 0,0 0 0,0 0 0,1 0 0,-1 0 0,0 0 0,1 0-1,-1 0 1,0 0 0,1 0 0,-1 0 0,0 0 0,1 0 0,-1 0 0,0 0 0,0 1 0,1-1 0,-1 0 0,0 0-1,1 0 1,-1 0 0,0 0 0,0 1 0,1-1 0,-1 0 0,0 0 0,0 0 0,0 1 0,1-1 0,-1 0 0,0 0-1,0 1 1,0-1 0,0 1 0,-4 14-111,-14 12-262,1-13-794,17-14 1150,-1 0 0,1 1 1,-1-1-1,1 0 0,-1 0 0,0 0 1,1 0-1,-1 0 0,1 0 0,-1 0 1,1 0-1,-1 0 0,0 0 0,1 0 1,-1 0-1,1 0 0,-1 0 0,0-1 1,1 1-1,-1 0 0,1 0 1,-1-1-1,1 1 0,-1 0 0,1-1 1,-1 1-1,1-1 0,0 1 0,-1 0 1,1-1-1,-1 1 0,1-1 0,-1 0 1,-6-12-405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7.001"/>
    </inkml:context>
    <inkml:brush xml:id="br0">
      <inkml:brushProperty name="width" value="0.05" units="cm"/>
      <inkml:brushProperty name="height" value="0.05" units="cm"/>
    </inkml:brush>
  </inkml:definitions>
  <inkml:trace contextRef="#ctx0" brushRef="#br0">1 8 14787,'7'-7'984,"3"7"1553,2 2-2817,3 6 1176,4 0 16</inkml:trace>
  <inkml:trace contextRef="#ctx0" brushRef="#br0" timeOffset="1">372 125 14755,'4'0'235,"1"0"-1,-1 0 1,0 0 0,1-1-1,-1 0 1,0 0-1,0 0 1,1 0 0,-1-1-1,0 1 1,0-1-1,-1 0 1,1 0 0,0-1-1,4-3 1,-4 3-60,1-1 0,-1 0 1,0 0-1,0 0 0,-1-1 1,1 1-1,-1-1 0,0 0 1,0 0-1,-1 0 0,3-6 0,-5 10-131,1 0 0,-1 0 0,0 1 0,1-1 0,-1 0 0,0 0 1,0 0-1,0 0 0,0 0 0,0 1 0,0-1 0,0 0 0,0 0 0,0 0 0,0 0 0,0 0 0,0 0 0,-1 1 0,1-1 0,0 0 0,-1-1 0,0 2-3,0-1 0,1 1 1,-1-1-1,1 1 0,-1 0 1,0-1-1,1 1 0,-1 0 1,0-1-1,0 1 0,1 0 1,-1 0-1,0 0 0,0 0 1,1 0-1,-1 0 0,0 0 1,0 0-1,0 0 1,-4 1 118,0 0 1,0 0-1,1 0 1,-1 1 0,1 0-1,-7 4 1,1 0 8,0 0 0,1 2 0,0-1 0,0 1 1,0 0-1,1 1 0,-9 12 0,14-17-147,1-1 0,-1 1 0,1 0 1,-1 0-1,1 0 0,0 1 0,0-1 0,1 0 0,-1 1 0,1-1 0,0 1 0,0-1 0,1 1 0,0 0 0,-1-1 0,1 1 0,1 0 0,-1-1 1,1 1-1,0 0 0,1 5 0,0-7-98,-1-1 1,1 1 0,-1-1-1,1 0 1,0 1 0,0-1-1,0 0 1,0 0 0,0 0-1,0-1 1,1 1 0,-1 0-1,1-1 1,-1 1 0,1-1-1,0 0 1,-1 0-1,5 1 1,6 1-714,-1-1 0,25 3 0,-31-5 826,36 1-644,1-9-223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7.983"/>
    </inkml:context>
    <inkml:brush xml:id="br0">
      <inkml:brushProperty name="width" value="0.05" units="cm"/>
      <inkml:brushProperty name="height" value="0.05" units="cm"/>
    </inkml:brush>
  </inkml:definitions>
  <inkml:trace contextRef="#ctx0" brushRef="#br0">106 16 16884,'-2'-1'173,"0"-1"0,0 0 0,0 1 0,0-1 0,-1 1 0,1 0 0,0 0 0,-1 0 0,1 0 0,-1 0 0,1 1 0,-1-1 0,1 1 0,-1-1 0,0 1 0,1 0 0,-6 1 0,6-1-53,0 1 1,-1 0-1,1 0 0,0 0 1,0 0-1,0 1 1,0-1-1,0 1 0,0-1 1,0 1-1,1-1 1,-1 1-1,0 0 0,1 0 1,0 0-1,-1 0 1,1 0-1,0 0 0,0 1 1,-1 2-1,-3 7-5,1 1-1,1 0 0,0-1 1,1 1-1,0 0 0,1 1 1,0-1-1,3 23 1,0-15-60,1 0 0,0-1 0,2 0 1,13 36-1,-16-48 1,2-1 0,-1 0 0,1 1 0,0-2 0,0 1 0,1 0 0,0-1 0,10 11 0,-13-16-21,0 1 0,0-1 0,0 1 0,0-1 0,1 0 0,-1 0 0,0 0 0,1 0 0,-1 0 0,0 0 0,1-1 0,-1 1 0,1-1 0,-1 1 0,1-1 0,0 0 0,-1 0 0,1 0 0,-1-1 0,1 1 0,-1-1 0,1 1 0,-1-1 0,0 0 0,1 0 0,-1 0 0,0 0 0,1 0 0,-1-1 0,0 1 0,3-3 0,4-4 87,1 0-1,-1-1 1,-1 0 0,0 0-1,0-1 1,-1 0-1,0-1 1,9-18 0,2-9 38,15-46 0,-106 325-2862,72-238 2684,0-1-1,1 0 1,-1 1-1,1-1 1,0 1-1,0-1 1,-1 1-1,2-1 1,-1 4-1,0-6 18,0 0-1,0 0 1,0 0-1,1 1 0,-1-1 1,0 0-1,0 0 0,0 0 1,0 1-1,0-1 0,1 0 1,-1 0-1,0 0 1,0 0-1,0 0 0,1 1 1,-1-1-1,0 0 0,0 0 1,0 0-1,1 0 0,-1 0 1,0 0-1,0 0 1,1 0-1,-1 0 0,0 0 1,0 0-1,1 0 0,-1 0 1,0 0-1,0 0 0,15-7-19,27-23-1,-21 13 104,1 2 0,1 0 0,0 2 0,36-16 0,-56 27-36,-1 1-1,1-1 1,0 0-1,-1 0 1,0 0-1,0 0 0,1 0 1,-1 0-1,0-1 1,-1 1-1,1-1 1,0 0-1,-1 1 1,1-1-1,0-3 1,18-51 408,-14 40-256,16-60 557,-22 77-753,0 0 0,0 0 0,0 0 0,0 0 0,0-1-1,0 1 1,0 0 0,0 0 0,0 0 0,0 0 0,0-1 0,0 1-1,0 0 1,0 0 0,0 0 0,1 0 0,-1 0 0,0 0-1,0-1 1,0 1 0,0 0 0,0 0 0,0 0 0,0 0 0,1 0-1,-1 0 1,0 0 0,0 0 0,0 0 0,0-1 0,0 1 0,1 0-1,-1 0 1,0 0 0,0 0 0,0 0 0,0 0 0,0 0-1,1 0 1,-1 0 0,0 0 0,0 0 0,0 0 0,0 0 0,1 0-1,-1 0 1,0 0 0,0 0 0,0 1 0,0-1 0,0 0-1,0 0 1,1 0 0,-1 0 0,0 0 0,0 0 0,0 0 0,0 0-1,0 1 1,0-1 0,0 0 0,1 0 0,-1 0 0,0 0 0,0 0-1,0 1 1,10 13-23,-4-5 17,-4-7 0,1 1 0,0 0 0,0-1 0,0 1 0,0-1 0,1 0 0,-1 0 0,1 0 1,-1-1-1,1 1 0,0-1 0,-1 0 0,1 0 0,0 0 0,0 0 0,7-1 0,-5 0 4,1 0-1,-1-1 0,1 0 1,-1 0-1,0-1 1,1 0-1,-1 0 1,0-1-1,8-4 1,-1 0 43,-1-1 1,0 0 0,0-1 0,-1 0-1,0-1 1,-1-1 0,0 1 0,12-18-1,-11 5 154,-9 20-66,-6 13-49,1-2-88,0 0 0,1 0 0,0 0 0,0 0 0,1 1 0,0-1 0,0 1 0,1-1 0,0 1 0,0-1 1,4 17-1,-3-22 2,-1 0 1,1 0 0,0 0 0,1-1 0,-1 1-1,0 0 1,1 0 0,-1-1 0,1 1 0,0 0-1,0-1 1,0 0 0,0 1 0,1-1-1,-1 0 1,0 0 0,1-1 0,0 1 0,-1 0-1,1-1 1,0 1 0,0-1 0,0 0 0,0 0-1,0 0 1,0-1 0,0 1 0,0-1 0,0 1-1,0-1 1,0 0 0,0 0 0,0 0 0,0-1-1,5 0 1,-1 0-141,0-1 0,0 1-1,0-1 1,0-1 0,0 1-1,0-1 1,-1 0 0,1-1 0,-1 1-1,0-1 1,0-1 0,0 1-1,-1-1 1,0 0 0,1 0 0,-2-1-1,1 1 1,-1-1 0,0 0-1,0 0 1,0-1 0,-1 1 0,0-1-1,0 0 1,2-9 0,-2-5-575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8.651"/>
    </inkml:context>
    <inkml:brush xml:id="br0">
      <inkml:brushProperty name="width" value="0.05" units="cm"/>
      <inkml:brushProperty name="height" value="0.05" units="cm"/>
    </inkml:brush>
  </inkml:definitions>
  <inkml:trace contextRef="#ctx0" brushRef="#br0">1 214 11506,'5'14'4434,"2"-28"36,-2 3-4108,53-96 3323,-14 30-3095,-38 61-531,-6 16-58,0 0-1,1 0 1,-1 0 0,0 0-1,0 0 1,0 0 0,0 0-1,0 0 1,0 0 0,0 0-1,0-1 1,0 1 0,0 0-1,0 0 1,0 0 0,0 0-1,0 0 1,0 0 0,0 0-1,0 0 1,0 0 0,0 0-1,-1-1 1,1 1 0,0 0-1,0 0 1,0 0 0,0 0-1,0 0 1,0 0 0,0 0-1,0 0 1,0 0 0,0 0-1,0 0 1,0 0 0,0 0-1,0 0 1,-1 0 0,1 0-1,0 0 1,0-1 0,0 1-1,0 0 1,0 0 0,0 0-1,0 0 1,0 0 0,0 0-1,0 0 1,-1 0-1,1 0 1,0 0 0,0 0-1,0 1 1,0-1 0,0 0-1,0 0 1,0 0 0,0 0-1,0 0 1,0 0 0,-3 1 1,1 1 0,0 0 0,0 0 1,0 0-1,0 0 0,1 0 0,-4 4 0,-5 9 10,1 1-1,0 0 1,1 0-1,0 1 0,2 0 1,0 0-1,1 1 1,1 0-1,0-1 0,-1 22 1,5-35-5,0-1 1,0 0 0,1 0-1,-1 1 1,1-1 0,-1 0-1,1 0 1,0 0-1,0 0 1,0 0 0,1 0-1,-1 0 1,1 0 0,-1 0-1,1-1 1,3 4 0,-4-4-4,1-1 0,0 0 0,-1 0 0,1 0 0,0 0 0,-1 0 0,1-1 1,0 1-1,0 0 0,0-1 0,0 0 0,0 1 0,0-1 0,-1 0 0,1 0 1,0 0-1,0 0 0,0 0 0,0 0 0,0-1 0,0 1 0,0 0 0,0-1 0,-1 0 1,1 1-1,0-1 0,0 0 0,2-2 0,2 0-112,-1 0 0,0-1-1,0 1 1,0-1 0,-1 0-1,1-1 1,-1 1 0,0-1-1,0 0 1,-1 0 0,1 0-1,-1 0 1,0-1 0,-1 1-1,1-1 1,-1 0 0,3-12 0,-3 6-52,0 0 0,-1 0 0,0-1 1,-1 1-1,0 0 0,-1-1 0,0 1 0,-5-14 1,-9-37-525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9.098"/>
    </inkml:context>
    <inkml:brush xml:id="br0">
      <inkml:brushProperty name="width" value="0.05" units="cm"/>
      <inkml:brushProperty name="height" value="0.05" units="cm"/>
    </inkml:brush>
  </inkml:definitions>
  <inkml:trace contextRef="#ctx0" brushRef="#br0">0 0 15251,'0'22'1040,"5"6"-839,5 2-193,10 3 160,7 0-673,12-1 441,4-4-96,5-3-96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9.517"/>
    </inkml:context>
    <inkml:brush xml:id="br0">
      <inkml:brushProperty name="width" value="0.05" units="cm"/>
      <inkml:brushProperty name="height" value="0.05" units="cm"/>
    </inkml:brush>
  </inkml:definitions>
  <inkml:trace contextRef="#ctx0" brushRef="#br0">166 196 15131,'-2'0'178,"0"0"-1,1-1 1,-1 1-1,0 0 1,0 0-1,1 0 1,-1 0 0,0 0-1,0 0 1,0 0-1,1 1 1,-1-1-1,0 1 1,1-1-1,-1 1 1,0 0-1,1 0 1,-1-1-1,1 1 1,-1 0-1,-1 2 1,-30 26 1635,28-23-1712,1 0-1,-1 0 1,1 0 0,0 1 0,0 0 0,0-1 0,1 1-1,1 1 1,-1-1 0,1 0 0,0 1 0,0-1 0,1 1-1,0 0 1,1-1 0,0 1 0,0 8 0,3 11-35,2 1-1,0-1 1,14 39 0,5 22-40,-21-72-22,2 11-6,3 30 1,-8-51 5,1 1 1,-1 0 0,-1 0-1,1 0 1,-1 0-1,0-1 1,-1 1 0,0 0-1,-4 11 1,5-16 14,0 0-1,1-1 1,-1 1 0,0 0 0,0-1-1,-1 1 1,1 0 0,0-1 0,0 0-1,-1 1 1,1-1 0,-1 0 0,1 1-1,-1-1 1,1 0 0,-1 0-1,0 0 1,0-1 0,1 1 0,-1 0-1,0-1 1,0 1 0,0-1 0,0 1-1,0-1 1,0 0 0,0 0 0,0 0-1,0 0 1,-3-1 0,2 0 15,1 0 1,-1 0-1,0 0 0,1 0 1,-1-1-1,1 1 0,-1-1 1,1 0-1,0 0 0,0 0 1,0 0-1,0 0 1,0 0-1,0-1 0,0 1 1,1 0-1,-1-1 0,1 0 1,-2-3-1,0-4 7,0 1 0,1-1 0,0 0-1,1 0 1,0 1 0,0-1 0,1 0 0,1 0 0,-1 0-1,2 0 1,1-9 0,3-4-68,0 2 1,1-1-1,16-34 0,11-6-120,3 2 1,77-98-1,-80 113 101,-25 34 53,-4 4 24,1 0-1,-1-1 1,0 0 0,0 0 0,-1 0-1,5-13 1,-8 21-26,-1-1 1,0 1-1,0 0 0,0-1 1,1 1-1,-1 0 1,0-1-1,0 1 0,0-1 1,0 1-1,0 0 1,0-1-1,0 1 0,0-1 1,0 1-1,0 0 0,0-1 1,0 1-1,0 0 1,0-1-1,0 1 0,0-1 1,0 1-1,-1 0 1,1-1-1,0 1 0,0 0 1,-1-1-1,-8 5 119,-11 17 19,9-7-48,0 1 0,-16 32 1,24-42-105,1 0 0,-1 1 0,1-1 0,0 1 0,1 0 0,0 0 0,0 0 0,0 0 0,0 0 0,1 0 0,0 0 0,1 11 0,0-16-55,-1 1-1,0-1 1,1 0-1,-1 1 1,1-1 0,-1 0-1,1 0 1,0 1-1,0-1 1,-1 0 0,1 0-1,0 0 1,0 0 0,0 0-1,0 0 1,1 0-1,-1 0 1,0 0 0,0 0-1,2 0 1,0 0-44,0 0 1,0 0-1,0 0 0,0-1 1,0 1-1,0-1 1,0 0-1,0 0 1,4-1-1,5 0-108,-1-1 0,1-1 0,-1 0-1,12-5 1,22-12-507</inkml:trace>
  <inkml:trace contextRef="#ctx0" brushRef="#br0" timeOffset="1">672 17 18412,'0'-1'58,"0"1"0,0-1-1,0 0 1,-1 0 0,1 1 0,0-1 0,0 0 0,-1 1-1,1-1 1,0 0 0,-1 1 0,1-1 0,0 0-1,-1 1 1,1-1 0,-1 1 0,1-1 0,-1 0 0,1 1-1,-1 0 1,0-1 0,1 1 0,-1-1 0,0 1 0,1 0-1,-1-1 1,0 1 0,1 0 0,-1 0 0,0-1-1,0 1 1,0 0 0,-2 0 59,1 1 0,0-1-1,0 0 1,-1 1 0,1 0-1,0 0 1,0-1 0,-1 1-1,1 0 1,-3 3 0,-4 2 209,1 0 1,0 1-1,0-1 0,-8 11 1,14-15-291,-1 1 1,1 0 0,0 0 0,0 0 0,0 1-1,0-1 1,1 0 0,-1 1 0,1-1 0,0 1-1,0-1 1,0 1 0,0 4 0,1-6-41,0 0 0,1 0 0,-1 0 1,0 1-1,1-1 0,-1 0 0,1 0 0,0 0 1,0 0-1,0 0 0,0 0 0,0 0 0,0 0 1,1-1-1,-1 1 0,1 0 0,-1-1 0,1 1 1,-1-1-1,1 1 0,0-1 0,0 0 0,2 1 1,7 4-85,-1-1 0,1 0 0,17 4 0,-20-7 66,0 0-1,-1 1 1,1 0-1,0 0 1,-1 1 0,0 0-1,0 0 1,0 1-1,7 6 1,-13-11 32,-1 1 0,1 0 1,0-1-1,-1 1 0,1 0 1,-1 0-1,1 0 0,-1-1 1,0 1-1,1 0 0,-1 0 1,0 0-1,1 0 0,-1 0 1,0 0-1,0 0 0,0 0 1,0 0-1,0 0 0,0 0 1,0-1-1,0 1 0,-1 0 1,1 0-1,0 0 0,0 0 1,-1 0-1,1 0 0,0 0 1,-1-1-1,1 1 0,-1 0 1,0 0-1,1-1 0,-1 1 1,1 0-1,-1 0 0,0-1 1,0 1-1,1-1 0,-3 2 1,-3 2 19,0 0 0,0 0 0,-1-1 0,-8 4 0,10-5-56,-89 31-199,63-23 205,-18 6-68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0.140"/>
    </inkml:context>
    <inkml:brush xml:id="br0">
      <inkml:brushProperty name="width" value="0.05" units="cm"/>
      <inkml:brushProperty name="height" value="0.05" units="cm"/>
    </inkml:brush>
  </inkml:definitions>
  <inkml:trace contextRef="#ctx0" brushRef="#br0">168 160 19756,'1'-5'357,"1"1"-1,-1 0 1,-1 0-1,1-1 1,-1 1 0,1 0-1,-1-1 1,0 1-1,-2-8 1,2 11-289,0 0-1,0 0 1,-1 0 0,1 0-1,0 1 1,-1-1 0,1 0-1,0 0 1,-1 0 0,1 1-1,-1-1 1,0 0 0,1 1-1,-1-1 1,0 0 0,1 1 0,-1-1-1,0 1 1,0-1 0,-1 0-1,1 1 2,-1-1 0,1 1 0,-1 0 0,1 0 0,0 0 0,-1 0 0,1 0 0,-1 1 0,1-1 0,-1 0 0,1 1 0,-1-1 0,1 1-1,0-1 1,-1 1 0,1 0 0,-2 1 0,-5 3-28,0 0-1,1 1 0,-1 1 1,1-1-1,1 1 1,-1 0-1,1 1 0,0-1 1,-6 14-1,0-2-54,2 2 0,-14 38 0,21-53 4,1 1-1,0-1 1,1 0 0,0 1 0,0-1 0,0 13 0,0-18 8,1-1 1,0 0-1,0 1 0,0-1 1,1 1-1,-1-1 0,0 1 0,0-1 1,0 1-1,0-1 0,0 0 1,0 1-1,1-1 0,-1 1 1,0-1-1,0 0 0,1 1 1,-1-1-1,0 0 0,0 1 1,1-1-1,-1 0 0,0 1 1,1-1-1,-1 0 0,0 0 1,1 1-1,-1-1 0,1 0 1,-1 0-1,1 0 0,-1 0 0,0 1 1,1-1-1,-1 0 0,1 0 1,-1 0-1,1 0 0,-1 0 1,0 0-1,1 0 0,-1 0 1,1 0-1,-1-1 0,1 1 1,-1 0-1,1 0 0,-1 0 1,0 0-1,1-1 0,-1 1 1,0 0-1,1 0 0,-1-1 0,1 1 1,-1-1-1,20-15-43,-1-5 16,-1-1 0,-2-1 1,0 0-1,21-42 0,36-107-182,-84 202-193,2 0 0,1 1 0,1 0-1,1 0 1,-1 41 0,7-68 195,0 0 0,0 0-1,0 0 1,1 1 0,-1-1-1,1 0 1,0 0-1,3 6 1,-4-10 163,1 1 0,-1 0-1,1-1 1,-1 1 0,0-1 0,1 1 0,-1 0-1,1-1 1,-1 1 0,1-1 0,0 1-1,-1-1 1,1 0 0,-1 1 0,1-1 0,0 0-1,-1 1 1,1-1 0,0 0 0,-1 0-1,2 1 1,-1-2-3,1 1 0,-1 0 0,1 0 1,-1 0-1,0-1 0,1 1 0,-1-1 0,0 1 0,0-1 0,1 0 0,-1 1 0,0-1 1,0 0-1,0 0 0,2-1 0,20-22-770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50.776"/>
    </inkml:context>
    <inkml:brush xml:id="br0">
      <inkml:brushProperty name="width" value="0.05" units="cm"/>
      <inkml:brushProperty name="height" value="0.05" units="cm"/>
    </inkml:brush>
  </inkml:definitions>
  <inkml:trace contextRef="#ctx0" brushRef="#br0">386 37 12971,'0'-1'103,"-1"-1"0,1 0 1,-1 1-1,1-1 0,-1 1 0,1-1 0,-1 1 1,0-1-1,0 1 0,0-1 0,0 1 1,0 0-1,0 0 0,0-1 0,0 1 1,-1 0-1,1 0 0,0 0 0,-1 0 1,-2-1-1,1 1 17,-1-1 0,0 1 0,1 0 0,-1 0 0,0 1 0,0-1-1,0 1 1,-6 0 0,-1 1-3,1 0 1,0 0-1,-1 1 0,1 1 0,-18 6 0,11-1-43,0 1-1,0 0 1,1 2-1,0-1 1,1 2 0,-14 13-1,23-19-72,-1 0 0,1 1 0,1-1-1,-1 1 1,1 0 0,0 1-1,1-1 1,0 1 0,0 0-1,1 0 1,0 0 0,0 1 0,1-1-1,0 1 1,-1 9 0,2-15-49,2 0 0,-1-1 0,0 1 0,0 0 0,1-1 0,-1 1 1,1 0-1,0-1 0,0 1 0,0-1 0,0 1 0,0-1 0,1 0 0,-1 1 0,1-1 1,0 0-1,-1 0 0,1 0 0,0 0 0,0 0 0,0-1 0,0 1 0,1-1 0,-1 1 1,0-1-1,1 0 0,-1 0 0,0 0 0,5 1 0,6 2-482,0 0 0,1-2 0,-1 0 0,21 1 0,-24-2 89,45 0-1641,-38-1 1301,-1 0 0,1 1 0,0 1 0,22 5 0,-38-7 785,0 0-1,0 0 0,0 1 0,0-1 0,0 0 0,0 1 0,-1-1 0,1 0 1,0 1-1,0-1 0,0 1 0,0-1 0,-1 1 0,1 0 0,0-1 0,0 1 1,-1 0-1,1 0 0,-1-1 0,1 1 0,-1 0 0,1 0 0,-1 0 1,1 0-1,-1 0 0,0 0 0,1 0 0,-1-1 0,0 1 0,0 0 0,0 0 1,0 0-1,0 0 0,0 0 0,0 0 0,0 0 0,0 0 0,0 0 0,0 0 1,-1 0-1,1 0 0,0 0 0,-1 0 0,1 0 0,-1 0 0,1-1 0,-1 2 1,-4 6 409,0-1 1,0-1 0,0 1 0,-9 8 0,12-14-333,-31 31 1682,-2-1 0,-1-1-1,-1-2 1,-1-2 0,-72 37 0,107-62-1727,1 0 0,-1 0 0,0 0 0,1 0 0,-1 0 0,0-1 0,-4 1 0,6-1-34,1 0 0,-1 0 0,0 0 0,1 0 0,-1 0 0,0 0 0,1 0 0,-1 0-1,0-1 1,1 1 0,-1 0 0,1 0 0,-1-1 0,1 1 0,-1 0 0,0-1 0,1 1 0,-1-1 0,1 1 0,0 0 0,-1-1 0,0 0-1,0-2-3,1 1-1,-1-1 0,0 0 0,1 1 0,0-1 0,-1 0 0,1 0 0,0 1 1,1-1-1,-1 0 0,0 1 0,1-1 0,-1 0 0,2-3 0,9-30-133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0.749"/>
    </inkml:context>
    <inkml:brush xml:id="br0">
      <inkml:brushProperty name="width" value="0.05" units="cm"/>
      <inkml:brushProperty name="height" value="0.05" units="cm"/>
    </inkml:brush>
  </inkml:definitions>
  <inkml:trace contextRef="#ctx0" brushRef="#br0">75 60 16051,'0'-1'29,"6"-46"1803,-6 36-961,-7 35 358,3-5-853,-42 189 1754,36-151-1618,-4 100-1,14-148-448,0 1 1,1-1-1,0 0 1,1 1-1,5 16 0,-7-24-57,1 0 0,0 0 0,0 0 0,0 0 0,0 0 0,0-1 0,1 1-1,-1 0 1,0 0 0,1-1 0,-1 1 0,1-1 0,2 2 0,-2-2-4,-1-1 0,0 1 0,1-1 0,-1 1 0,1-1 0,-1 0 0,1 1-1,-1-1 1,0 0 0,1 0 0,-1 0 0,1 0 0,-1-1 0,1 1 0,-1 0 0,1-1 0,-1 1 0,0-1 0,1 1 0,-1-1 0,0 1 0,2-2 0,5-4 4,1-1 0,-2 1 0,1-2 0,-1 1 1,0-1-1,-1 0 0,0 0 0,0-1 0,6-11 0,13-19 28,-23 36-37,0 0 1,1 1-1,-1-1 0,1 0 1,0 1-1,-1-1 1,5-1-1,-7 3 3,0 1-1,0 0 1,1 0-1,-1 0 1,0 0-1,0 0 1,1 0 0,-1 0-1,0 0 1,0 0-1,1 0 1,-1 0-1,0 0 1,0 0 0,0 0-1,1 0 1,-1 0-1,0 0 1,0 0-1,1 0 1,-1 0-1,0 0 1,0 0 0,0 0-1,1 0 1,-1 1-1,0-1 1,0 0-1,0 0 1,1 0-1,-1 0 1,0 0 0,0 1-1,0-1 1,0 0-1,1 0 1,-1 1-1,2 18-7,-4 3 19,-2 30 60,5-48-63,-1 0 0,0 0 1,1 0-1,0 0 0,-1 0 0,2 0 0,-1 0 0,0-1 0,1 1 0,2 4 0,-3-6 5,1-1 0,-1 0 0,1 1 0,-1-1 0,1 0 0,-1 0 0,1 0 1,0 0-1,-1 0 0,1 0 0,0 0 0,0-1 0,0 1 0,0-1 0,0 1 0,0-1 0,0 0 0,0 0 0,0 0 0,0 0 0,-1 0 0,1 0 0,0 0 0,0-1 0,0 1 0,0-1 0,0 1 0,0-1 0,3-1 0,5-2 34,-1-1 0,1 0-1,-1 0 1,10-7-1,-5 0 42,0 0-1,17-19 1,-22 20-58,2 0 0,-1 1 0,1 0-1,18-11 1,-28 21-30,-1 0-1,0-1 0,0 1 0,0 0 0,1 0 0,-1 0 0,0 0 0,0 0 0,0 0 0,1 0 1,-1 0-1,0 0 0,0 0 0,0 0 0,1-1 0,-1 1 0,0 1 0,0-1 0,0 0 0,1 0 1,-1 0-1,0 0 0,0 0 0,0 0 0,1 0 0,-1 0 0,0 0 0,0 0 0,0 0 0,1 0 1,-1 1-1,0-1 0,0 0 0,0 0 0,0 0 0,1 0 0,-1 0 0,0 1 0,0-1 0,0 0 1,3 13-35,-5 14 22,2-26 17,-1 6 9,-1 21 100,2-27-108,0-1 1,0 1 0,0-1-1,0 1 1,0 0 0,1-1-1,-1 1 1,0-1-1,0 1 1,1 0 0,-1-1-1,0 1 1,1-1-1,-1 1 1,0-1 0,1 1-1,-1-1 1,1 1-1,-1-1 1,1 0 0,-1 1-1,1-1 1,-1 0-1,1 1 1,0-1 0,-1 0-1,1 0 1,-1 1-1,1-1 1,0 0 0,-1 0-1,1 0 1,0 0-1,-1 0 1,1 0 0,0 0-1,-1 0 1,2 0-1,12-3 24,0-1-1,0 0 0,0-1 0,0-1 1,0 0-1,17-11 0,4-2-78,-22 13 24,0-1-31,0 1 0,0 0 0,0 1 0,1 1 0,19-4 0,-32 8 51,-1 0-1,0 0 0,1-1 1,-1 1-1,1 0 0,-1 0 0,1 1 1,-1-1-1,1 0 0,-1 0 1,0 0-1,1 0 0,-1 0 1,1 0-1,-1 1 0,0-1 0,1 0 1,-1 0-1,1 0 0,-1 1 1,0-1-1,1 0 0,-1 1 0,0-1 1,0 0-1,1 1 0,-1-1 1,0 0-1,0 1 0,1-1 1,-1 1-1,0-1 0,0 0 0,0 1 1,1 0-1,-3 21-45,-13 17-1638,15-39 1682,0 0-1,1 0 1,-1 0-1,0 0 1,0 0-1,0 0 1,0 0-1,0 0 1,0 0-1,0 0 0,0 0 1,0 0-1,0 0 1,0 0-1,0 0 1,0 0-1,0 0 1,1 0-1,-1 0 1,0 0-1,0 0 1,0 0-1,0 0 0,0 0 1,0 0-1,0 0 1,0 0-1,0 1 1,0-1-1,0 0 1,0 0-1,0 0 1,0 0-1,0 0 1,0 0-1,0 0 1,0 0-1,0 0 0,0 0 1,0 0-1,0 0 1,0 0-1,1 0 1,-1 0-1,0 0 1,0 1-1,0-1 1,0 0-1,0 0 1,-1 0-1,1 0 1,0 0-1,0 0 0,0 0 1,0 0-1,0 0 1,0 0-1,0 0 1,0 0-1,0 0 1,0 0-1,0 1 1,0-1-1,0 0 1,0 0-1,0 0-60,10-3-340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1.331"/>
    </inkml:context>
    <inkml:brush xml:id="br0">
      <inkml:brushProperty name="width" value="0.05" units="cm"/>
      <inkml:brushProperty name="height" value="0.05" units="cm"/>
    </inkml:brush>
  </inkml:definitions>
  <inkml:trace contextRef="#ctx0" brushRef="#br0">0 580 13691,'1'1'107,"-1"-1"1,0 1-1,0 0 0,0-1 0,1 1 1,-1 0-1,0-1 0,1 1 1,-1-1-1,0 1 0,1-1 0,-1 1 1,1-1-1,-1 1 0,1-1 1,-1 1-1,1-1 0,-1 1 1,1-1-1,-1 0 0,1 1 0,0-1 1,-1 0-1,1 0 0,0 1 1,-1-1-1,1 0 0,0 0 0,-1 0 1,2 0-1,0 0 95,0 0-1,0-1 1,-1 0-1,1 1 1,0-1 0,0 0-1,-1 0 1,1 0-1,0 0 1,-1 0-1,2-1 1,6-6 566,-1 0 0,14-17-1,5-11 142,-2-1-1,-2 0 0,28-60 1,36-129 405,-84 215-1266,11-35 102,-14 42-148,1 0 1,0 1 0,-1-1 0,0 1 0,0-1 0,0 1 0,0-1 0,-1 0 0,1 1 0,-2-5-1,2 8-3,0-1-1,0 1 1,-1 0-1,1-1 1,0 1-1,0-1 1,0 1-1,-1 0 1,1-1 0,0 1-1,0 0 1,-1-1-1,1 1 1,0 0-1,-1-1 1,1 1-1,-1 0 1,1 0-1,0-1 1,-1 1-1,1 0 1,-1 0-1,1 0 1,0-1-1,-1 1 1,1 0-1,-1 0 1,1 0-1,-1 0 1,1 0-1,-1 0 1,1 0-1,-1 0 1,1 0-1,0 0 1,-1 0-1,1 1 1,-1-1-1,1 0 1,-1 0-1,1 0 1,0 0-1,-1 1 1,1-1-1,-1 0 1,1 0-1,-1 1 1,-18 18-49,9-2 21,-1 0 1,2 0-1,0 1 1,2 0-1,0 1 0,-8 32 1,9-24 20,1-1 1,2 1 0,0 0-1,2 38 1,1-57 4,1-1 0,0 1 0,0-1 0,1 0 0,-1 0 0,2 0 0,-1 0 0,6 11 0,-7-16 2,0 0-1,0 0 1,0-1-1,1 1 1,-1-1-1,1 1 1,-1-1-1,1 1 1,-1-1-1,1 0 1,0 0-1,0 0 1,-1 0-1,1 0 1,0 0-1,0 0 1,0 0-1,0-1 1,0 1-1,0-1 1,0 0-1,0 0 1,0 1 0,1-1-1,-1 0 1,0-1-1,0 1 1,0 0-1,0-1 1,0 1-1,0-1 1,0 1-1,0-1 1,0 0-1,2-1 1,7-4-6,0 0 1,-1-1 0,1 0-1,-1-1 1,-1 0 0,1 0-1,-2-1 1,1 0-1,11-16 1,6-12 14,24-48 1,-49 84-9,6-11 7,-3 6 4,-1 0-1,1 0 1,-1 0 0,0 0 0,-1-1 0,0 1-1,3-11 1,-20 56 113,10-13-78,0-1 1,-1 27-1,5-44-52,1-1 1,0 1 0,0-1 0,1 0 0,0 1-1,0-1 1,1 0 0,-1 1 0,2-1 0,-1 0 0,7 12-1,-9-18-21,1 0-1,-1 0 1,1 0-1,-1 0 0,1 0 1,0 0-1,-1-1 0,1 1 1,0 0-1,0 0 1,0-1-1,-1 1 0,1 0 1,0-1-1,0 1 1,0-1-1,0 1 0,0-1 1,0 1-1,1-1 1,-1 0-1,0 1 0,0-1 1,0 0-1,0 0 1,0 0-1,0 0 0,0 0 1,0 0-1,1 0 0,-1-1 1,0 1-1,0 0 1,0-1-1,1 1 0,1-2-11,0 0-1,0 0 0,-1-1 0,1 1 0,-1 0 0,1-1 0,-1 1 1,0-1-1,0 0 0,3-4 0,13-27-239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1.799"/>
    </inkml:context>
    <inkml:brush xml:id="br0">
      <inkml:brushProperty name="width" value="0.05" units="cm"/>
      <inkml:brushProperty name="height" value="0.05" units="cm"/>
    </inkml:brush>
  </inkml:definitions>
  <inkml:trace contextRef="#ctx0" brushRef="#br0">7 1 18700,'-3'10'1536,"0"1"-1320,3 5-152,3 1 505,5 3 535,4-1-1016,5-2 32,-1-2 48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2.217"/>
    </inkml:context>
    <inkml:brush xml:id="br0">
      <inkml:brushProperty name="width" value="0.05" units="cm"/>
      <inkml:brushProperty name="height" value="0.05" units="cm"/>
    </inkml:brush>
  </inkml:definitions>
  <inkml:trace contextRef="#ctx0" brushRef="#br0">33 464 14099,'0'9'617,"0"0"-1,-1 0 1,0 0 0,-1 0-1,0 0 1,-1 0-1,-5 13 1,4-10 491,0 0 1,-3 22-1,7-34-1093,0 0 0,0 0 0,0-1 1,0 1-1,1 0 0,-1 0 0,0 0 0,0 0 1,0 0-1,1 0 0,-1 0 0,0-1 0,0 1 0,0 0 1,1 0-1,-1 0 0,0 0 0,0 0 0,0 0 1,1 0-1,-1 0 0,0 0 0,0 0 0,1 0 1,-1 0-1,0 0 0,0 1 0,0-1 0,1 0 1,-1 0-1,0 0 0,0 0 0,0 0 0,0 0 1,1 0-1,-1 1 0,0-1 0,0 0 0,0 0 0,0 0 1,0 0-1,1 1 0,-1-1 0,0 0 0,0 0 1,0 0-1,0 1 0,0-1 0,0 0 0,0 0 1,0 0-1,0 1 0,0-1 0,0 0 0,0 0 1,0 0-1,0 1 0,0-1 0,0 0 0,0 0 1,0 0-1,0 1 0,0-1 0,0 0 0,0 0 1,0 0-1,0 1 0,0-1 0,-1 0 0,16-12 237,-13 10-216,25-25-25,0-2 1,-1-1 0,-2-1 0,-2 0-1,0-2 1,-2-1 0,-2 0-1,-1-2 1,-2 0 0,-1 0-1,-2-2 1,12-65 0,-22 92-12,-1 1 0,-1 0 0,1-1-1,-3-14 1,2 23 1,0 0-1,-1 0 0,1 0 0,-1 0 0,0 0 0,1 0 0,-1 0 1,0 0-1,0 0 0,0 1 0,0-1 0,-3-2 0,3 3 1,0 0-1,0 1 0,0-1 0,0 0 1,0 1-1,0-1 0,0 1 0,0 0 1,0-1-1,0 1 0,0 0 0,0 0 1,0 0-1,-1 0 0,1-1 0,0 2 1,0-1-1,0 0 0,0 0 1,0 0-1,-1 0 0,1 1 0,0-1 1,-2 1-1,-6 4 24,1 0 0,-1 1 1,1-1-1,0 2 0,0-1 1,0 1-1,1 0 0,0 1 0,-7 10 1,-1-1 72,7-8-39,-12 12 138,1 0 1,2 1-1,0 1 1,-22 40-1,38-61-173,0 0 0,1 0 0,-1 0 0,0 0 0,1 0 0,-1 0 0,1 0 0,-1 0 0,1 1 0,0-1 0,0 0 0,0 0 0,0 0 0,1 0 0,0 3 1,-1-4-20,1 0 1,-1 1-1,1-1 0,0 0 1,0 1-1,0-1 1,0 0-1,0 0 1,0 0-1,0 1 1,0-1-1,0 0 1,1-1-1,-1 1 1,0 0-1,2 1 1,5 1-44,1-1 0,-1 1 0,0-2 0,1 1 1,-1-1-1,10 0 0,-7 0-18,54 5-233,61 7-379,-108-10 529,0 1 1,0 1-1,0 0 1,29 14 0,-43-17 125,-1-1 1,0 1 0,0 0-1,0 0 1,0 0 0,0 0-1,-1 0 1,1 1-1,0-1 1,-1 1 0,0 0-1,0 0 1,0-1 0,0 1-1,0 1 1,0-1-1,-1 0 1,0 0 0,1 1-1,-1-1 1,0 0 0,-1 1-1,1-1 1,-1 1-1,1 0 1,-1-1 0,0 1-1,0-1 1,-1 1 0,1-1-1,-1 1 1,0-1-1,0 1 1,0-1 0,0 0-1,0 1 1,-4 5 0,3-6 3,0 1 1,0-1 0,-1 1-1,1-1 1,-1 0 0,0 0-1,0 0 1,0 0 0,0 0-1,-1-1 1,1 1 0,0-1-1,-1 0 1,0 0 0,0-1-1,1 1 1,-1-1 0,0 1-1,0-1 1,-6 0 0,-26 2-38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2.654"/>
    </inkml:context>
    <inkml:brush xml:id="br0">
      <inkml:brushProperty name="width" value="0.05" units="cm"/>
      <inkml:brushProperty name="height" value="0.05" units="cm"/>
    </inkml:brush>
  </inkml:definitions>
  <inkml:trace contextRef="#ctx0" brushRef="#br0">123 16 15707,'0'-1'129,"0"0"-1,0 1 0,0-1 1,0 0-1,0 1 0,-1-1 1,1 0-1,0 1 0,0-1 1,0 0-1,-1 1 0,1-1 1,0 1-1,-1-1 0,1 0 1,0 1-1,-1-1 0,1 1 0,-1-1 1,1 1-1,-1-1 0,1 1 1,-1 0-1,0-1 0,1 1 1,-2-1-1,1 1 24,0 0 0,0 0 0,0 0 0,0 0 0,0 0 0,0 1 0,0-1 1,0 0-1,0 0 0,0 1 0,0-1 0,0 1 0,0-1 0,0 1 0,-1 0 0,-5 4 467,-1 1 1,1-1-1,-7 10 1,9-11-399,1 0-99,-30 33 536,32-35-644,0 1 0,0 0 1,1 0-1,-1 0 0,1 0 0,-1 0 1,1 0-1,0 0 0,0 1 1,1-1-1,-1 0 0,0 6 0,1-7-35,1 0 0,-1 0 0,1 0 0,0 0 0,0 0 0,-1 0-1,1-1 1,0 1 0,0 0 0,1-1 0,-1 1 0,0 0 0,1-1 0,-1 1-1,1-1 1,-1 0 0,1 1 0,-1-1 0,1 0 0,0 0 0,0 0 0,0 0-1,3 1 1,7 3-211,1-1 1,18 5-1,-24-8 150,19 5-215,24 6-149,-46-10 415,-1-1 0,1 0 0,0 1-1,0 0 1,-1 0 0,1 0 0,-1 1 0,1-1-1,2 4 1,-5-6 42,-1 1-1,1 0 1,0 0 0,-1-1-1,1 1 1,-1 0-1,0 0 1,1 0 0,-1-1-1,0 1 1,1 0-1,-1 0 1,0 0 0,0 0-1,0 0 1,0 0-1,0 0 1,0 0 0,0-1-1,0 1 1,0 0-1,0 0 1,-1 0 0,1 0-1,0 0 1,-1 0-1,1-1 1,0 1 0,-1 0-1,1 0 1,-1-1-1,1 1 1,-1 0 0,1 0-1,-1-1 1,-1 2-1,-28 20 367,29-21-360,-66 36 687,59-34-717,1 0 1,-1 0 0,1-1-1,-1 0 1,0 0 0,0 0-1,-11-1 1,18 0-9,0-1 0,0 0-1,0 0 1,0 0 0,0 0-1,0-1 1,1 1 0,-1 0 0,0 0-1,0 0 1,0-1 0,0 1-1,0 0 1,1-1 0,-1 1 0,0-1-1,0 1 1,1-1 0,-1 1-1,0-1 1,0 0 0,1 1 0,-1-1-1,1 0 1,-1 0 0,1 1-1,-1-1 1,1 0 0,-1 0 0,1 0-1,0 1 1,-1-1 0,1 0-1,0 0 1,0 0 0,0 0 0,0 0-1,0 0 1,0 0 0,0 0-1,0 1 1,0-1 0,0 0 0,0 0-1,0 0 1,1 0 0,-1 0-1,0 0 1,1 1 0,-1-1 0,2-1-1,10-20-323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3.138"/>
    </inkml:context>
    <inkml:brush xml:id="br0">
      <inkml:brushProperty name="width" value="0.05" units="cm"/>
      <inkml:brushProperty name="height" value="0.05" units="cm"/>
    </inkml:brush>
  </inkml:definitions>
  <inkml:trace contextRef="#ctx0" brushRef="#br0">90 121 17596,'13'6'3138,"-7"-4"-268,-4-12-1547,-3 4-1240,1 0 0,-2 0 1,1 0-1,-1 0 0,1 0 1,-2 1-1,1-1 0,-1 0 1,1 1-1,-7-8 0,8 11-90,0 0 0,-1 1 1,1-1-1,-1 1 0,1-1 0,-1 1 0,1 0 1,-1-1-1,0 1 0,0 0 0,1 0 0,-1 0 0,0 0 1,-3 0-1,3 1 2,1-1 0,-1 1 0,1 1 0,-1-1 0,1 0 0,-1 0 0,1 0-1,-1 1 1,1-1 0,0 1 0,-1-1 0,1 1 0,-1 0 0,1-1 0,0 1 0,0 0 0,0 0 0,-1 0 0,1 0 0,0 0 0,0 0 0,0 0 0,0 2 0,-3 2-6,1 0-1,0 0 1,1 0 0,-1 0-1,1 1 1,0-1 0,0 1-1,1-1 1,0 1 0,0 0-1,0 0 1,1-1 0,0 1-1,0 0 1,0 0-1,0 0 1,1-1 0,3 12-1,-3-13 12,0 0 0,0 0-1,0 0 1,1-1 0,-1 1-1,1 0 1,0-1-1,0 1 1,0-1 0,0 0-1,1 0 1,-1 0-1,1 0 1,0 0 0,0 0-1,0-1 1,0 0 0,0 1-1,1-1 1,-1 0-1,1 0 1,-1-1 0,1 1-1,0-1 1,-1 0 0,1 0-1,0 0 1,6 0-1,-1-1 6,0-1-1,0 0 1,0-1-1,0 0 1,0 0-1,-1-1 0,1 0 1,-1 0-1,1-1 1,-1 0-1,0-1 1,7-5-1,12-10 16,46-44-1,-68 59-17,9-8-1,-4 4 0,0 0-1,0-1 0,0 0 1,-1-1-1,-1 0 1,13-21-1,-54 77 191,28-36-150,0 1 0,1 0-1,0 1 1,0-1 0,-2 13 0,6-21-33,-1 0 0,1 0 0,0 0 0,0-1 0,-1 1 0,1 0 0,0 0 0,0 0 1,1 0-1,-1 0 0,0-1 0,1 1 0,-1 0 0,1 0 0,-1-1 0,1 1 0,0 0 0,0-1 0,0 1 0,0 0 0,0-1 0,0 1 0,0-1 0,0 0 0,1 1 0,-1-1 0,1 0 0,-1 0 0,1 0 0,-1 0 0,1 0 0,-1 0 0,1 0 0,0-1 0,0 1 0,-1 0 1,1-1-1,3 1 0,3 0 8,0-1 0,0 0 0,0 0 0,0 0 1,0-1-1,0-1 0,0 1 0,0-1 0,0-1 0,-1 1 1,8-4-1,6-4-13,0-1 0,29-20 1,-29 15-35,17-9-128,-38 25 156,1 0-1,-1 0 1,0 0-1,0 0 1,1 0 0,-1 0-1,0 0 1,1 0-1,-1 0 1,0 0-1,0 0 1,1 0-1,-1 0 1,0 0-1,1 0 1,-1 0-1,0 1 1,0-1 0,1 0-1,-1 0 1,0 0-1,0 0 1,0 1-1,1-1 1,-1 0-1,0 0 1,0 0-1,0 1 1,1-1-1,-1 0 1,0 0 0,0 1-1,0-1 1,0 0-1,0 1 1,0-1-1,0 0 1,0 0-1,0 1 1,1-1-1,-1 0 1,0 1 0,0-1-1,-1 0 1,1 0-1,0 1 1,0-1-1,0 0 1,0 1-1,0-1 1,-1 19-44,0-18 42,-2 21-20,0-4 42,-2 30 0,5-44-6,0-1 0,0 1-1,0-1 1,0 1 0,1-1 0,0 1 0,0-1 0,-1 0 0,2 1 0,-1-1 0,0 0-1,1 0 1,-1 0 0,1 0 0,2 3 0,-2-5-20,-1 1 1,1-1-1,-1-1 1,1 1-1,-1 0 0,1 0 1,0 0-1,-1-1 0,1 1 1,0-1-1,0 0 1,-1 1-1,1-1 0,0 0 1,0 0-1,-1 0 1,1 0-1,0 0 0,0 0 1,0-1-1,-1 1 1,1-1-1,0 1 0,-1-1 1,1 0-1,0 1 0,-1-1 1,1 0-1,-1 0 1,2-2-1,4-1-210,-1 0 0,-1 0 0,1-1 1,-1 0-1,1 0 0,4-8 0,-3 4 91,-1-1 0,-1 0 0,1-1 0,-2 1 0,7-22 0,4-27-395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3.526"/>
    </inkml:context>
    <inkml:brush xml:id="br0">
      <inkml:brushProperty name="width" value="0.05" units="cm"/>
      <inkml:brushProperty name="height" value="0.05" units="cm"/>
    </inkml:brush>
  </inkml:definitions>
  <inkml:trace contextRef="#ctx0" brushRef="#br0">8 0 20220,'-6'0'2241,"5"3"-1569,1-1-320,1 0 1520,4 1-1263,-1 0 703,5 1-1128,1 1-16,0-4-8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51.681"/>
    </inkml:context>
    <inkml:brush xml:id="br0">
      <inkml:brushProperty name="width" value="0.05" units="cm"/>
      <inkml:brushProperty name="height" value="0.05" units="cm"/>
    </inkml:brush>
  </inkml:definitions>
  <inkml:trace contextRef="#ctx0" brushRef="#br0">2641 265 11843,'-2'-16'259,"0"-1"1,-2 1-1,0 0 1,-1 1 0,-11-25-1,12 32-158,0 1-1,0 0 0,-1 0 0,0 0 0,-1 0 1,0 1-1,0 0 0,0 0 0,0 1 1,-1 0-1,0 0 0,-15-8 0,0 3 79,0 1-1,-1 1 1,0 1 0,-1 1-1,0 1 1,-34-2 0,2 3 70,-95 7 0,89 1-274,1 3 1,1 2 0,-1 4 0,2 1 0,0 4-1,0 2 1,-102 51 0,89-30-32,2 2 0,2 4 0,2 2 0,2 3 0,-104 112 0,15 18-63,-154 240-1,221-283 104,7 3-1,6 3 1,6 3-1,-93 307 1,130-341-2,5 0 1,-12 123 0,31-168-12,3 0 1,3 1 0,3-1 0,21 127-1,-16-160-6,1 0 0,2-1 1,1 0-1,2-1 0,1 0 0,1-1 0,2-1 0,2-1 0,1 0 0,1-2 0,1 0 1,2-1-1,0-2 0,2-1 0,1 0 0,1-3 0,42 27 0,-28-26-35,1-1-1,1-2 0,1-2 1,69 18-1,-51-22-22,0-2 0,125 6 0,-90-18 40,-1-3 0,0-6-1,0-3 1,144-38-1,-138 20 41,0-5 0,-3-4-1,-1-4 1,164-99 0,-186 91 11,-2-4 1,-3-3 0,-2-2-1,116-131 1,-94 79 16,-5-3 0,104-182 0,-122 171 89,-6-2 0,-6-3 0,-5-3 0,-6-1 0,-6-3 0,32-199 0,-64 277 7,-3 0 0,-3-1-1,-3 1 1,-9-80-1,3 94-18,-3 0-1,-1 0 0,-3 1 1,-1 0-1,-2 1 0,-26-47 1,22 54-28,-2 1 1,-1 1 0,-2 1-1,-1 1 1,-2 2-1,-1 0 1,-33-26 0,20 23-72,-1 3 1,-1 1 0,-2 3-1,-1 1 1,-52-20 0,23 18-79,0 3 1,-2 3-1,-1 4 1,0 3-1,-1 4 0,0 3 1,-117 4-1,117 7 7,-88 14-1,-91 42-127,258-59 205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58.316"/>
    </inkml:context>
    <inkml:brush xml:id="br0">
      <inkml:brushProperty name="width" value="0.05" units="cm"/>
      <inkml:brushProperty name="height" value="0.05" units="cm"/>
    </inkml:brush>
  </inkml:definitions>
  <inkml:trace contextRef="#ctx0" brushRef="#br0">1 1111 13795,'56'-19'703,"-1"-2"0,-1-2 0,57-34 0,-51 26-362,-28 14-230,624-312 1166,140-78-977,-644 327-276,-142 75-32,18-8-62,-2-2 0,0-1 0,0 0 1,36-33-1,-56 41-78,-8 3 68,-15 6 13,-32 12-43,-23 9-48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58.723"/>
    </inkml:context>
    <inkml:brush xml:id="br0">
      <inkml:brushProperty name="width" value="0.05" units="cm"/>
      <inkml:brushProperty name="height" value="0.05" units="cm"/>
    </inkml:brush>
  </inkml:definitions>
  <inkml:trace contextRef="#ctx0" brushRef="#br0">274 0 13667,'-33'22'1582,"62"-8"-9,-26-12-1536,-1 0-1,1 1 1,0-1-1,-1 1 1,1-1-1,-1 1 1,0 0-1,0 0 1,0 0-1,-1 0 0,1 0 1,0 1-1,-1-1 1,0 0-1,0 1 1,0-1-1,0 1 1,0 5-1,0 2 7,-1 0 0,0 0 0,-1 0-1,0 0 1,-2 11 0,-4 8 12,-1 0 1,-1 0 0,-2-1-1,-18 35 1,-67 104 138,58-107-39,-40 89-1,78-149-152,-5 10 15,0 1 1,1-1-1,-4 23 0,7-33-15,1 1-1,0-1 0,-1 1 0,1-1 1,0 1-1,0 0 0,0-1 0,0 1 1,0 0-1,0-1 0,0 1 0,1 0 1,-1-1-1,1 1 0,-1-1 0,1 1 1,-1-1-1,1 1 0,0-1 0,0 0 1,0 1-1,0-1 0,0 0 0,0 1 1,0-1-1,0 0 0,0 0 0,1 0 1,-1 0-1,0 0 0,1 0 0,-1-1 1,1 1-1,-1 0 0,1-1 0,2 2 1,8-1 0,0-1 0,-1 0 0,1 0 0,0-1 1,-1-1-1,1 0 0,-1 0 0,1-1 0,10-5 1,2 1-12,319-99-270,-82 24 189,-91 33 67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51.301"/>
    </inkml:context>
    <inkml:brush xml:id="br0">
      <inkml:brushProperty name="width" value="0.05" units="cm"/>
      <inkml:brushProperty name="height" value="0.05" units="cm"/>
    </inkml:brush>
  </inkml:definitions>
  <inkml:trace contextRef="#ctx0" brushRef="#br0">475 5 15835,'-5'-1'195,"0"-1"0,-1 1 0,1 1 0,-1-1 0,1 1-1,-1 0 1,0 1 0,1-1 0,-1 1 0,1 0 0,0 0-1,-8 3 1,4 0-95,0 0 1,0 0-1,1 1 0,0 0 0,0 1 0,-12 9 0,3 2-108,0 0 0,2 1 0,0 1 0,-25 39 0,26-33-20,1 1-1,-19 48 1,27-59-90,1-1 1,0 1 0,1 0 0,1 0 0,1 0 0,0 0 0,1 17 0,0-29 44,0 1 1,0 0 0,1-1 0,0 1 0,0-1 0,0 0 0,0 1 0,0-1 0,1 0 0,-1 1 0,1-1 0,0 0 0,0 0 0,0 0 0,1-1 0,-1 1 0,1-1 0,-1 1 0,1-1 0,0 0 0,0 1 0,4 1 0,4 1-116,0-1 0,1 0 0,-1 0 1,1-1-1,15 2 0,-16-4 138,0 1 1,0 1-1,0 0 0,0 1 0,17 8 1,-26-11 64,-1 0 0,1 0 0,-1 0 1,0 0-1,0 0 0,0 1 0,1-1 1,-1 0-1,0 1 0,0-1 0,-1 1 1,1-1-1,0 1 0,0-1 0,-1 1 1,1 0-1,-1-1 0,0 1 0,1 0 1,-1 0-1,0-1 0,0 1 0,0 0 1,0-1-1,0 1 0,0 0 0,-1 0 1,0 1-1,-1 5 106,0 0-1,-1 0 1,0 0-1,-7 12 1,-14 20 599,-2-1-1,-1-1 1,-2-1-1,-2-2 1,-70 63-1,92-90-560,-1 0 0,0 0 0,-1-1 0,1 0 0,-15 6 0,24-12-177,0-1 0,-1 1 1,1-1-1,0 1 0,-1-1 1,1 0-1,-1 0 0,1 1 1,-1-1-1,1 0 1,0 0-1,-1-1 0,1 1 1,-1 0-1,-2-1 0,4 1-3,-1-1 0,0 1-1,0-1 1,1 1-1,-1-1 1,0 0 0,1 1-1,-1-1 1,0 0-1,1 1 1,-1-1 0,1 0-1,0 0 1,-1 1-1,1-1 1,-1 0-1,1 0 1,-1-1 0,1-3-16,-1 1 1,1 0 0,0 0-1,0-1 1,0 1-1,1 0 1,0 0 0,1-6-1,14-40-191,9-8-124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0.264"/>
    </inkml:context>
    <inkml:brush xml:id="br0">
      <inkml:brushProperty name="width" value="0.05" units="cm"/>
      <inkml:brushProperty name="height" value="0.05" units="cm"/>
    </inkml:brush>
  </inkml:definitions>
  <inkml:trace contextRef="#ctx0" brushRef="#br0">289 201 13795,'5'-6'367,"-1"0"-1,-1 0 1,1-1 0,-1 1-1,0-1 1,0 0 0,-1 1-1,3-13 1,-5 17-274,1 1 0,-1-1 0,0 0 0,0 1 0,1-1 0,-1 0 0,0 1-1,-1-1 1,1 0 0,0 1 0,0-1 0,-1 0 0,1 1 0,-1-1 0,1 1 0,-1-1 0,0 1 0,1-1 0,-1 1 0,0-1 0,0 1 0,0 0 0,0-1-1,-1 1 1,1 0 0,0 0 0,0 0 0,-1 0 0,1 0 0,0 0 0,-1 0 0,1 1 0,-1-1 0,1 0 0,-1 1 0,0-1 0,1 1 0,-1-1-1,0 1 1,1 0 0,-1 0 0,-2 0 0,-1 0 4,0 1 0,0-1 0,0 1 0,0 0 0,1 0 0,-1 1 0,0-1 0,1 1 0,-1 0 0,1 1 0,0-1 0,0 1 0,-5 3 0,-8 8 69,-25 24 0,36-32-125,-22 22 14,-30 40-1,49-56-72,1 0 1,0 0-1,0 1 0,1 0 1,1 0-1,-7 21 1,13-33 11,-1 1 1,1-1-1,-1 0 1,1 1 0,0-1-1,0 0 1,-1 1-1,1-1 1,0 0 0,0 1-1,0-1 1,1 1 0,-1-1-1,0 0 1,0 1-1,1-1 1,-1 0 0,1 1-1,-1-1 1,1 0-1,0 0 1,-1 1 0,2 0-1,0-1 1,-1 0-1,0 0 0,1 0 0,-1-1 1,1 1-1,-1 0 0,1-1 0,0 1 1,-1-1-1,1 0 0,0 0 1,-1 0-1,1 1 0,0-1 0,-1-1 1,3 1-1,8-2-19,0 0 1,0-1-1,-1-1 1,12-5-1,-20 8 20,54-23-47,-32 13 28,0 1-1,33-9 0,-54 18 26,0 0-1,-1 0 0,1 1 1,0-1-1,0 1 0,-1 0 1,1 0-1,0 1 0,4 0 1,-6 0-1,-1-1 0,1 1 0,0 0 0,0 0 0,0 0 0,0 0 0,-1 0 0,1 0-1,-1 0 1,1 1 0,-1-1 0,1 1 0,-1-1 0,0 1 0,1-1 0,-1 1 0,0 0 0,0 0 0,1 2 0,2 7-2,-1 1 1,1-1-1,-2 1 0,1 0 0,-2 0 0,0 1 1,0 17-1,-9 89 3,-17 22 93,26-169 136,54-226 327,-7 35 130,-47 264-991,-1-45 302,0 1 1,0-1-1,0 0 1,0 0-1,0 0 0,0 1 1,0-1-1,0 0 1,0 0-1,0 1 0,0-1 1,0 0-1,0 0 1,1 1-1,-1-1 0,0 0 1,0 0-1,0 0 0,0 1 1,0-1-1,0 0 1,1 0-1,-1 0 0,0 0 1,0 1-1,0-1 1,0 0-1,1 0 0,-1 0 1,0 0-1,0 0 1,1 0-1,-1 1 0,0-1 1,0 0-1,0 0 0,1 0 1,-1 0-1,0 0 1,0 0-1,1 0 0,-1 0 1,0 0-1,0 0 1,1 0-1,-1 0 0,0 0 1,0 0-1,0-1 1,1 1-1,-1 0 0,0 0 1,0 0-1,1 0 1,-1 0-1,0 0 0,0 0 1,0-1-1,0 1 0,1 0 1,-1 0-1,0-1 1,15-11-46,-14 11 43,55-59 40,-40 41 53,0 1 0,2 0 0,22-17 0,-38 34-83,0 0 0,1-1 0,-1 1 0,0 0-1,1 0 1,-1 1 0,1-1 0,0 0 0,-1 1 0,1-1 0,-1 1 0,1 0-1,0 0 1,-1 0 0,1 0 0,-1 1 0,1-1 0,0 1 0,-1-1 0,1 1 0,-1 0-1,1 0 1,-1 0 0,4 3 0,-2-3-127,0 1 0,0 0 0,1-1-1,-1 0 1,0 0 0,1 0 0,-1 0 0,0-1 0,1 0 0,5 0 0,-4-1 87,0 0 1,0-1-1,0 0 1,-1 0-1,1 0 1,0-1-1,-1 0 1,0 0-1,9-6 1,-4 0-8,0 0 1,0 0 0,12-16-1,6-13-317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0.870"/>
    </inkml:context>
    <inkml:brush xml:id="br0">
      <inkml:brushProperty name="width" value="0.05" units="cm"/>
      <inkml:brushProperty name="height" value="0.05" units="cm"/>
    </inkml:brush>
  </inkml:definitions>
  <inkml:trace contextRef="#ctx0" brushRef="#br0">60 196 13739,'-10'18'507,"1"1"-1,1 0 1,1 0-1,1 1 1,0 0 0,1 0-1,-2 31 1,6-50-493,1 0 0,0 0-1,0 0 1,0 0 0,0 0 0,0 0 0,0 0 0,0 0 0,0 0 0,1-1 0,-1 1-1,0 0 1,0 0 0,1 0 0,-1 0 0,1 0 0,-1 0 0,1-1 0,-1 1 0,1 0-1,-1 0 1,1-1 0,0 1 0,1 1 0,-1-2-6,0 0 0,0 0 0,0 0 0,0 1 0,0-1 0,0 0 0,0-1 0,1 1 0,-1 0 0,0 0 0,0 0 0,0-1 0,0 1 0,0 0 0,0-1 0,0 1 0,1-2 0,7-3 4,-1 0 0,0-1-1,11-10 1,-19 16-10,37-37 96,-28 26-22,0 2-1,1-1 0,0 1 0,13-8 1,-23 16-68,1 1 1,0-1-1,-1 0 1,1 1 0,0 0-1,-1-1 1,1 1-1,0-1 1,0 1-1,-1 0 1,1-1-1,0 1 1,0 0 0,0 0-1,-1 0 1,1 0-1,0 0 1,0 0-1,0 0 1,-1 0 0,1 0-1,0 0 1,0 0-1,0 0 1,-1 0-1,1 1 1,0-1-1,0 0 1,0 1 0,-1-1-1,1 1 1,0-1-1,-1 0 1,1 1-1,0 0 1,-1-1 0,1 1-1,-1-1 1,1 1-1,-1 0 1,1-1-1,-1 1 1,1 0 0,-1-1-1,0 1 1,1 0-1,-1 0 1,0 0-1,0-1 1,1 2-1,0 5 58,0 0-1,0 1 0,0-1 1,-2 12-1,1-18-57,-4 64 272,-18 91 1,-3 40-60,24-194-208,1 0-1,0-1 1,0 1-1,-1-1 0,1 1 1,1 0-1,-1-1 0,0 1 1,0-1-1,0 1 1,1 0-1,-1-1 0,1 1 1,0-1-1,-1 1 1,1-1-1,1 2 0,-2-3 1,1 0 0,0 0 0,-1 0 0,1 0 0,-1 0 0,1 0 0,0 0 0,-1 0 0,1 0 0,0 0 0,-1 0-1,1-1 1,-1 1 0,1 0 0,0 0 0,-1-1 0,1 1 0,-1-1 0,1 1 0,-1 0 0,1-1 0,-1 1 0,0-1 0,1 1-1,-1-1 1,1 1 0,-1-2 0,8-7 166,-1-1-1,12-21 1,31-72 537,39-122 0,-57 141-535,-26 67-150,102-278 274,-117 313-489,1-6-3,1 1-1,1 1 0,-7 17 1,12-29 113,0 1 1,0 0-1,1-1 1,-1 1-1,0 0 1,1 0 0,0 0-1,-1-1 1,1 1-1,1 0 1,-1 0-1,0 0 1,1 0-1,-1-1 1,1 1-1,0 0 1,0 0-1,0-1 1,0 1-1,0-1 1,0 1-1,1-1 1,0 1 0,2 3-1,6 1-163,-1 0 0,1-1 0,0 0 0,1-1 0,11 5 0,-12-6 187,-1 1-1,1-1 1,-1 2-1,0-1 1,0 1-1,-1 0 1,11 11-1,-18-16 63,1 1-1,0 1 1,-1-1 0,1 0-1,-1 0 1,1 1-1,-1-1 1,0 1-1,0-1 1,0 1-1,-1-1 1,1 1-1,0-1 1,-1 1 0,0 0-1,0-1 1,0 5-1,0-3 39,-1 1 0,0-1-1,0 0 1,-1 0 0,1 0-1,-1 0 1,0 0 0,0-1-1,0 1 1,-3 4 0,-3 2 156,-1 0 1,0 0-1,-1-1 1,0-1 0,0 1-1,-14 7 1,18-11-99,-1-1 0,1 0 1,-1-1-1,0 0 0,0 0 0,0-1 1,0 1-1,0-1 0,-1-1 0,1 0 1,-11 1-1,17-2-77,0 0-1,-1 0 1,1 0 0,-1 0 0,1-1 0,-1 1 0,1 0-1,0-1 1,-1 1 0,1-1 0,0 0 0,-1 1 0,1-1-1,0 0 1,0 0 0,0 0 0,0 0 0,0 0 0,0 0-1,0 0 1,0 0 0,0 0 0,0 0 0,0-1 0,1 1-1,-1 0 1,0 0 0,1-1 0,-1 1 0,1-1-1,0 1 1,-1 0 0,1-1 0,0 1 0,0-1 0,0 1-1,0-1 1,0 1 0,0 0 0,1-3 0,0-6 37,1 0 0,0 0 0,0 1 0,7-18 0,15-28 72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1.351"/>
    </inkml:context>
    <inkml:brush xml:id="br0">
      <inkml:brushProperty name="width" value="0.05" units="cm"/>
      <inkml:brushProperty name="height" value="0.05" units="cm"/>
    </inkml:brush>
  </inkml:definitions>
  <inkml:trace contextRef="#ctx0" brushRef="#br0">7 4 15907,'1'0'68,"-1"-1"0,1 1-1,-1 0 1,1-1 0,-1 1-1,1 0 1,-1 0 0,1-1-1,-1 1 1,1 0 0,0 0-1,-1 0 1,1 0 0,-1 0-1,1-1 1,0 1-1,-1 0 1,1 0 0,-1 1-1,1-1 1,0 0 0,-1 0-1,1 0 1,-1 0 0,1 0-1,-1 1 1,1-1 0,0 1-1,0 0 9,0 0 0,-1-1-1,1 1 1,0 0 0,-1 0-1,0 1 1,1-1 0,-1 0-1,1 0 1,-1 0 0,0 0-1,0 0 1,0 0 0,0 2-1,-3 44 1913,3-46-1851,-26 244 3115,26-217-3202,0-1 1,2 1 0,1 0 0,1-1-1,2 0 1,16 50 0,-22-76-51,13 24 34,-13-24-30,0-1 0,0 1-1,1-1 1,-1 1 0,0-1-1,1 1 1,-1-1 0,0 1-1,1-1 1,-1 0 0,1 1-1,-1-1 1,0 0 0,1 1-1,-1-1 1,1 0 0,-1 1 0,1-1-1,-1 0 1,1 0 0,-1 0-1,1 0 1,-1 1 0,1-1-1,0 0 1,-1 0 0,1 0-1,-1 0 1,1 0 0,-1 0-1,1 0 1,-1 0 0,1-1-1,-1 1 1,1 0 0,-1 0-1,1 0 1,0-1 0,-1 1 0,0 0-1,1 0 1,-1-1 0,1 1-1,-1 0 1,1-1 0,-1 1-1,0-1 1,1 0 0,3-4 32,-1 0 0,0 0 1,0 0-1,0-1 1,-1 0-1,0 1 0,2-8 1,9-47 192,-9 40-148,6-50 155,-8 44-155,8-31 1,-10 56-91,1 0 1,-1 0-1,1 0 1,0 0 0,-1 0-1,1 0 1,0 0-1,-1 0 1,1 0-1,0 0 1,0 1-1,0-1 1,0 0-1,0 0 1,0 1-1,0-1 1,0 1-1,0-1 1,0 1-1,0-1 1,0 1-1,0-1 1,1 1 0,0 0-1,35-3-208,-18 2 108,-7 0 52,1-1 0,-1-1 0,0 0 0,0 0 0,0-1 0,-1-1 0,20-9 0,-22 4 80,-10 5 69,0 5-85,0 0-1,0 0 1,0 0-1,0 0 1,0 0-1,1 0 0,-1 0 1,0 0-1,0 1 1,0-1-1,0 0 1,1 0-1,-1 1 0,0-1 1,0 1-1,1-1 1,-1 1-1,0-1 1,1 1-1,-1-1 0,0 1 1,1-1-1,-2 2 1,-3 4 5,1 0 1,-1 1-1,1-1 1,1 1-1,-1 0 1,1 0-1,0 0 0,1 1 1,-1-1-1,1 1 1,1-1-1,0 1 1,0-1-1,0 1 1,1 13-1,0-16-92,1-1 0,-1 1-1,1 0 1,0-1 0,0 1 0,0-1-1,0 1 1,1-1 0,0 0-1,0 1 1,0-1 0,0 0 0,1 0-1,-1-1 1,1 1 0,0 0-1,0-1 1,1 0 0,-1 1 0,1-1-1,-1-1 1,1 1 0,0-1-1,0 1 1,0-1 0,1 0 0,4 1-1,-4-2 11,0 0 0,0 0 0,0-1 0,0 0 0,0 0 0,0 0-1,0 0 1,0-1 0,0 0 0,0 0 0,9-4 0,24-11-494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1.803"/>
    </inkml:context>
    <inkml:brush xml:id="br0">
      <inkml:brushProperty name="width" value="0.05" units="cm"/>
      <inkml:brushProperty name="height" value="0.05" units="cm"/>
    </inkml:brush>
  </inkml:definitions>
  <inkml:trace contextRef="#ctx0" brushRef="#br0">8 84 15155,'-8'-9'4225,"11"28"-2025,-2-13-2258,4 23 298,2-1 0,0 0 0,2 0 0,1-1 0,27 51 0,-36-75-190,1 0-1,1 0 0,-1 0 0,0-1 1,1 1-1,-1-1 0,6 4 0,-8-5-28,1-1-1,-1 0 1,1 1 0,-1-1-1,1 0 1,0 0-1,-1 0 1,1 1-1,-1-1 1,1 0 0,0 0-1,-1 0 1,1 0-1,0 0 1,-1 0-1,1 0 1,-1 0-1,1 0 1,0 0 0,-1 0-1,1 0 1,0-1-1,-1 1 1,1 0-1,-1 0 1,1-1 0,-1 1-1,1 0 1,-1-1-1,1 1 1,-1-1-1,1 1 1,-1 0-1,1-1 1,-1 1 0,0-1-1,1 0 1,-1 1-1,0-1 1,1 1-1,-1-1 1,0 1 0,0-1-1,1 0 1,-1 1-1,0-1 1,0 1-1,0-2 1,3-10 236,-1 1 0,0 0 0,-1-1 0,0 0 0,-1-18 0,-10-61 889,-9-14-428,19 105-728,0-1 0,0 0 0,0 1 0,0-1 0,0 0 0,0 0 0,0 1 0,0-1 0,0 0 1,1 1-1,-1-1 0,0 0 0,1 1 0,-1-1 0,0 0 0,1 1 0,-1-1 0,1 1 0,-1-1 0,1 1 0,-1-1 0,1 1 0,-1-1 0,1 1 0,-1-1 0,1 1 1,0 0-1,-1-1 0,1 1 0,0 0 0,-1-1 0,1 1 0,0 0 0,1 0 0,28-4-765,-23 4 519,-5 0 223,8-1-119,1 0-1,0-1 1,18-5-1,3-7-230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2.857"/>
    </inkml:context>
    <inkml:brush xml:id="br0">
      <inkml:brushProperty name="width" value="0.05" units="cm"/>
      <inkml:brushProperty name="height" value="0.05" units="cm"/>
    </inkml:brush>
  </inkml:definitions>
  <inkml:trace contextRef="#ctx0" brushRef="#br0">229 16 17316,'0'-1'126,"19"-10"1096,-11 7-508,-7 4-697,-1 0-1,0 0 1,0 0 0,0 0-1,0 0 1,0 0 0,0 0-1,0 0 1,0 0 0,0 0-1,1 0 1,-1 0 0,0 0-1,0 0 1,0 0 0,0 0-1,0 0 1,0 0 0,0 1-1,0-1 1,0 0 0,0 0-1,0 0 1,1 0 0,-1 0-1,0 0 1,0 0 0,0 0-1,0 0 1,0 0 0,0 0-1,0 1 1,0-1 0,0 0-1,0 0 1,0 0-1,0 0 1,0 0 0,0 0-1,0 0 1,0 0 0,0 0-1,0 1 1,0-1 0,0 0-1,0 0 1,0 0 0,0 0-1,0 0 1,0 0 0,0 0-1,0 0 1,0 0 0,0 0-1,0 1 1,0-1 0,-1 0-1,1 0 1,0 0 0,-56 115 2814,16-36-2274,34-68-521,-138 325 539,134-300-523,9-35-49,1 0 0,0-1 0,0 1 0,0 0 0,-1-1 0,1 1 0,0-1 0,0 1-1,0 0 1,0-1 0,0 1 0,0 0 0,0-1 0,1 1 0,-1 0 0,0-1 0,0 1 0,0-1 0,1 1 0,-1-1 0,0 1-1,1 0 1,-1-1 0,1 0-1,-1 0 0,1 1 0,-1-1 0,1 0 0,-1 0 0,1 0 1,-1-1-1,0 1 0,1 0 0,-1 0 0,1 0 0,-1 0 0,1 0 1,-1 0-1,0-1 0,1 1 0,-1 0 0,1 0 0,-1-1 1,0 1-1,1 0 0,20-20 61,-10 4-39,0 1 1,-1-2-1,-1 1 0,11-29 0,21-75 75,-35 100-80,7-19 9,-1-2 0,-3 0 0,-1 0 0,5-79 0,-18 190-64,7-31 8,2 1 0,1-1 0,3 0 1,18 60-1,-17-73 28,1-1 1,0 0 0,2-1 0,1-1-1,1 1 1,1-2 0,29 35 0,-43-57 4,-1 0 0,0 1 0,0-1 0,0 0 0,0 0-1,0 1 1,0-1 0,1 0 0,-1 0 0,0 0 0,0 1 0,0-1 0,1 0 0,-1 0 0,0 0 0,0 0 0,0 1 0,1-1 0,-1 0 0,0 0 0,0 0 0,1 0 0,-1 0 0,0 0 0,1 0 0,-1 0 0,0 0 0,0 0 0,1 0 0,-1 0 0,0 0 0,0 0 0,1 0 0,-1 0 0,0-10 124,-10-18 26,10 26-144,-82-243 489,85 253-522,1-1-1,0 1 1,0-1 0,1 0-1,0 0 1,0 0 0,0-1-1,1 0 1,0 0-1,0-1 1,0 1 0,11 6-1,-10-8 19,-1 0-1,1-1 0,-1 1 0,1-1 0,0-1 0,0 1 0,0-1 0,1 0 0,-1-1 1,1 0-1,-1 0 0,0-1 0,1 0 0,9 0 0,-8-2 7,-1 0 0,0-1 0,0 0 0,0 0 1,0 0-1,-1-1 0,1 0 0,-1-1 0,0 1 0,0-2 0,0 1 0,-1-1 0,0 0 0,0 0 1,9-12-1,-7 6 17,0 0 0,-1 0 0,0 0 1,-1-1-1,0 0 0,-1 0 0,-1-1 1,5-23-1,-8 32-17,0 0 0,-1 0 0,0 1 1,0-1-1,0 0 0,-2-5 0,2 9-2,0 1-1,0-1 1,0 1 0,0 0-1,0-1 1,0 1 0,0-1-1,0 1 1,-1 0 0,1-1-1,0 1 1,0 0 0,0-1-1,-1 1 1,1 0 0,0 0-1,0-1 1,-1 1 0,1 0-1,0 0 1,-1-1 0,1 1-1,0 0 1,-1 0 0,1 0-1,0-1 1,-1 1 0,1 0-1,-1 0 1,0 0-1,0 1 0,0-1 0,0 1 0,0-1 0,0 1 0,0 0 0,0-1 0,0 1 0,0 0 0,0 0 0,0 0 0,0-1 0,1 1 0,-1 0 0,-1 2 0,-4 8-11,1 0 0,0 0 0,0 0 0,1 1 0,0 0 0,1 0 0,1 0 0,0 0 0,0 0 0,2 0 0,-1 0 0,3 22 0,-2-31 17,0 0 0,1 0 1,-1 0-1,1 0 0,0 0 0,-1 0 0,1-1 0,1 1 0,-1 0 1,0-1-1,1 1 0,-1-1 0,1 1 0,0-1 0,-1 0 0,1 0 1,0 0-1,1 0 0,-1 0 0,0 0 0,1 0 0,4 2 0,-3-3 6,0 1 0,0-1 0,0-1 0,0 1 0,0 0 0,0-1-1,0 0 1,0 0 0,0 0 0,0-1 0,0 1 0,0-1-1,0 0 1,0 0 0,0 0 0,5-3 0,2-1 43,-1 0 1,1-1-1,-1-1 1,0 0-1,-1 0 0,1-1 1,-1 0-1,-1 0 1,10-13-1,-7 7 33,-1 0 0,0 0 0,-1-1 0,-1-1-1,12-30 1,-15 33-140,-6 16-539,-3 24-838,5-23 1305,-1-1 0,1 1 0,0-1 0,0 1 0,0-1-1,0 0 1,1 1 0,-1-1 0,1 0 0,0 0 0,0 0 0,0 0-1,0-1 1,0 1 0,1 0 0,-1-1 0,1 0 0,0 1 0,0-1-1,0 0 1,0-1 0,0 1 0,0 0 0,0-1 0,1 0 0,-1 0-1,0 0 1,1 0 0,-1 0 0,1-1 0,-1 1 0,1-1 0,-1 0-1,1 0 1,-1 0 0,5-1 0,26-6-806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3.353"/>
    </inkml:context>
    <inkml:brush xml:id="br0">
      <inkml:brushProperty name="width" value="0.05" units="cm"/>
      <inkml:brushProperty name="height" value="0.05" units="cm"/>
    </inkml:brush>
  </inkml:definitions>
  <inkml:trace contextRef="#ctx0" brushRef="#br0">88 27 17868,'0'-1'88,"-1"-1"0,1 1 0,-1-1 1,1 1-1,-1 0 0,0-1 0,1 1 0,-1 0 0,0 0 1,0-1-1,0 1 0,0 0 0,0 0 0,-1 0 1,1 0-1,0 0 0,0 1 0,-1-1 0,1 0 0,0 0 1,-1 1-1,1-1 0,0 1 0,-1-1 0,1 1 1,-1 0-1,1 0 0,-1-1 0,1 1 0,-1 0 0,1 0 1,-1 1-1,1-1 0,-1 0 0,1 0 0,-1 1 1,1-1-1,-1 1 0,1-1 0,0 1 0,-1 0 0,1-1 1,0 1-1,-1 0 0,1 0 0,0 0 0,0 0 1,-2 2-1,1-1-50,-1 0 0,1 1 0,0-1 0,0 1 0,0-1 0,0 1 0,0 0 0,0 0 0,1 0 0,0 0 1,-1 0-1,1 1 0,0-1 0,1 0 0,-1 0 0,0 1 0,1-1 0,0 1 0,0-1 0,0 0 0,1 7 0,0-7-88,0 0 1,1-1-1,-1 1 0,1 0 0,-1-1 0,1 0 1,0 1-1,0-1 0,0 0 0,0 0 0,1 0 1,-1 0-1,0-1 0,1 1 0,-1 0 1,1-1-1,0 0 0,5 2 0,6 2-256,1-1-1,23 4 1,-16-3-37,17 2-97,-27-6 353,0 1-1,-1 0 1,1 1 0,0 0 0,-1 1 0,0 0-1,21 11 1,-32-14 102,1-1 0,0 1 0,0-1 0,-1 1 0,1 0 0,0-1-1,-1 1 1,1 0 0,-1-1 0,1 1 0,-1 0 0,1-1 0,-1 1 0,1 0-1,-1 0 1,0 0 0,1 0 0,-1-1 0,0 1 0,0 0 0,1 0 0,-1 0 0,0 0-1,0 0 1,0 0 0,0 0 0,-1 1 14,0 0 0,1-1-1,-1 1 1,0-1 0,0 1 0,0-1-1,0 0 1,0 1 0,0-1-1,0 0 1,0 0 0,-1 0 0,-1 1-1,-6 5 141,-2-1-1,1 0 0,-14 5 1,16-8-77,-2 2 63,-27 11-462,35-15 253,-1 0 0,1 0 1,0-1-1,0 1 0,0-1 0,-1 1 0,1-1 0,0 0 0,-1 0 0,1 0 0,0-1 0,0 1 0,-4-1 0,6 1 44,-1 0 0,1-1 0,-1 1 1,1 0-1,0 0 0,-1-1 0,1 1 0,0 0 0,-1 0 0,1-1 1,0 1-1,-1 0 0,1-1 0,0 1 0,0-1 0,0 1 0,-1 0 1,1-1-1,0 1 0,0-1 0,0 1 0,-1-1 0,3-16-302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3.777"/>
    </inkml:context>
    <inkml:brush xml:id="br0">
      <inkml:brushProperty name="width" value="0.05" units="cm"/>
      <inkml:brushProperty name="height" value="0.05" units="cm"/>
    </inkml:brush>
  </inkml:definitions>
  <inkml:trace contextRef="#ctx0" brushRef="#br0">212 16 15851,'0'-1'63,"0"1"0,0 0 0,0-1 0,0 1 0,0-1 0,1 1 0,-1-1 0,0 1-1,0-1 1,0 1 0,0-1 0,0 1 0,0 0 0,-1-1 0,1 1 0,0-1 0,0 1 0,0-1 0,0 1-1,-1-1 1,1 1 0,0 0 0,0-1 0,0 1 0,-1 0 0,1-1 0,0 1 0,-1 0 0,1-1-1,0 1 1,-1 0 0,1-1 0,-1 1 0,1 0 0,0 0 0,-1 0 0,0-1 0,-1 1 92,0 0 1,0 0 0,0 0 0,0 0-1,0 0 1,0 0 0,-1 0 0,1 1-1,-2 0 1,-5 2 389,0 0 0,1 1-1,-14 7 1,17-7-454,-1 1 0,1-1 1,0 1-1,0 0 0,0 0 0,1 1 0,-1-1 0,1 1 0,1 0 1,-7 13-1,9-17-105,0 0 0,0 1 0,0-1 0,1 1 0,-1-1 0,0 1 0,1-1 0,0 1 0,0-1 1,0 1-1,0-1 0,0 1 0,0-1 0,0 1 0,1-1 0,-1 1 0,1-1 0,0 1 0,0-1 0,0 0 0,0 1 1,0-1-1,1 0 0,-1 0 0,0 0 0,1 0 0,0 0 0,-1 0 0,1 0 0,0-1 0,0 1 0,0-1 0,3 3 0,2-1-118,-1 0 0,1-1 0,0 0 0,-1 0 0,1 0 0,10 1 0,-12-3 55,-1 1 0,1-1 0,0 1 0,-1 0 0,1 1 0,-1-1 0,1 1 0,-1 0 0,0 0 0,0 0 0,0 0 0,0 1 0,0-1 0,0 1 0,-1 0 0,6 6 0,-2 2 31,-1 1 1,0-1 0,-1 1 0,0 0-1,-1 0 1,-1 0 0,4 23 0,-3-7 19,-1-1 1,-2 43 0,-1-55 218,-1 0-1,0-1 0,-1 1 0,-1-1 1,-1 0-1,0 0 0,0 0 1,-1 0-1,-1-1 0,0 1 1,-1-1-1,-1-1 0,0 0 1,0 0-1,-2 0 0,1-1 0,-1-1 1,-1 1-1,-14 10 0,22-18-91,-1-1-1,1 0 1,-1 1-1,0-1 1,0-1-1,0 1 1,0-1-1,0 1 1,0-1-1,0 0 1,0 0-1,0-1 0,-1 0 1,1 1-1,0-1 1,-1-1-1,1 1 1,0 0-1,0-1 1,-7-2-1,7 1-73,1 1 0,-1-1-1,1-1 1,-1 1 0,1 0 0,0-1-1,0 0 1,0 0 0,0 0 0,0 0-1,1 0 1,0 0 0,-1-1-1,1 1 1,0-1 0,1 1 0,-1-1-1,1 0 1,-1 0 0,1 0 0,-1-6-1,0-7-208,0 1-1,1-1 1,0 0-1,2 0 1,0 1-1,0-1 1,2 0-1,0 1 1,1-1-1,1 1 1,0 0-1,1 1 1,11-21-1,-1 8-616,0 0-1,2 1 0,1 1 1,1 1-1,2 1 1,24-23-1,0 6-384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4.488"/>
    </inkml:context>
    <inkml:brush xml:id="br0">
      <inkml:brushProperty name="width" value="0.05" units="cm"/>
      <inkml:brushProperty name="height" value="0.05" units="cm"/>
    </inkml:brush>
  </inkml:definitions>
  <inkml:trace contextRef="#ctx0" brushRef="#br0">119 269 18468,'-8'3'350,"-1"0"0,1 1 0,-1 0 0,1 0 0,0 1-1,1 0 1,-1 0 0,1 1 0,-12 12 0,16-15-257,0 0 0,0 0 0,1 1 0,0-1-1,-1 1 1,1 0 0,0 0 0,1 0 0,-1 0 0,-1 5 0,3-7-45,-1 1 0,1-1 0,0 1 0,0-1 0,0 0 1,0 1-1,0-1 0,1 1 0,-1-1 0,1 0 0,0 1 1,-1-1-1,1 0 0,0 0 0,0 0 0,0 1 0,1-1 0,-1 0 1,2 2-1,0-2-35,0 1 0,0-1 1,0 0-1,1 0 0,-1 0 0,0 0 1,1 0-1,-1-1 0,1 1 0,0-1 1,-1 0-1,1 0 0,0-1 0,-1 1 1,1-1-1,0 0 0,0 0 1,0 0-1,0 0 0,-1-1 0,7-1 1,4-1-38,-1 0 0,0 0 1,0-2-1,22-10 0,-18 7-5,-1-2-1,0 0 1,18-16 0,-26 20-15,0-1 1,-1 0 0,0-1-1,-1 0 1,1 0 0,-2 0-1,9-16 1,-9 4-141,-5 20 173,0 0-1,0-1 1,0 1-1,0-1 1,0 1 0,0-1-1,0 1 1,0-1-1,0 1 1,-1 0-1,1-1 1,0 1 0,0-1-1,0 1 1,-1 0-1,1-1 1,0 1-1,-1 0 1,1-1 0,0 1-1,-1 0 1,1-1-1,-1 1 1,-1 0-6,1-1 1,0 1-1,0 0 0,-1 0 1,1 1-1,0-1 1,-1 0-1,1 0 1,0 1-1,-1-1 0,1 1 1,0-1-1,0 1 1,0-1-1,-1 1 1,1 0-1,0-1 0,0 1 1,0 0-1,0 0 1,0 0-1,0 0 0,-1 2 1,-1 1-20,0 0 0,0 0 0,0 0 0,1 1-1,-1-1 1,1 1 0,0 0 0,1-1 0,-1 1 0,1 0 0,0 0 0,0 0 0,0 0 0,1 0 0,0 0 0,0 0-1,0 0 1,0 0 0,1 0 0,2 7 0,-3-9-16,1 0-1,0-1 0,0 1 1,0-1-1,1 1 1,-1-1-1,0 0 0,1 0 1,0 1-1,-1-1 1,1 0-1,0 0 0,0-1 1,0 1-1,0 0 1,4 1-1,-3-1-24,0-1-1,0 0 1,-1-1 0,1 1 0,0 0-1,0-1 1,0 0 0,1 1-1,-1-1 1,0 0 0,0-1-1,0 1 1,0-1 0,0 1-1,0-1 1,0 0 0,4-2 0,1 0-111,-1-1 0,-1 0 1,1 0-1,0-1 1,-1 1-1,0-2 0,0 1 1,-1 0-1,1-1 1,-1 0-1,-1-1 0,1 1 1,-1-1-1,6-12 1,3-8-173,-1-1-1,10-41 1,-14 43 760,-1 0-1,-1 0 1,-1-1 0,2-42-1,-10 50 433,3 19-804,0 0 0,-1-1-1,1 1 1,0 0 0,0 0 0,0 0 0,0 0 0,-1 0-1,1 0 1,0 0 0,0 0 0,0 0 0,0-1 0,-1 1 0,1 0-1,0 0 1,0 0 0,0 0 0,-1 0 0,1 0 0,0 0 0,0 0-1,0 0 1,-1 0 0,1 1 0,0-1 0,0 0 0,0 0-1,0 0 1,-1 0 0,1 0 0,0 0 0,0 0 0,0 0 0,0 0-1,-1 1 1,1-1 0,0 0 0,0 0 0,0 0 0,0 0-1,0 1 1,0-1 0,-1 0 0,-1 3 199,0 1 0,0 0 0,0-1 0,0 1 0,0 0 0,-1 6 0,0 1-66,0-1 0,1 1 1,0 0-1,1-1 0,0 1 0,1 0 0,1 0 0,1 17 0,0-22-190,-1 1 1,1-1-1,-1 0 1,2 0-1,-1-1 1,1 1-1,-1 0 1,2-1-1,-1 0 0,1 0 1,-1 0-1,1 0 1,1 0-1,-1-1 1,1 1-1,6 4 0,7 1-603,0-1 0,0 0 0,1-1-1,0-1 1,25 5 0,-34-9 251,-5 1 233,-13-1 335,-15-1 412,-9 0 216,19-1-505,0 0-1,0 0 1,-1-2 0,1 1 0,0-2-1,-23-4 1,36 6-323,-1 0 0,1-1 0,0 1 0,0 0-1,-1 0 1,1 0 0,0 0 0,-1 0 0,1 0 0,0 0 0,0 0-1,-1-1 1,1 1 0,0 0 0,0 0 0,-1 0 0,1-1 0,0 1 0,0 0-1,-1 0 1,1-1 0,0 1 0,0 0 0,0 0 0,0-1 0,0 1 0,-1 0-1,1-1 1,0 1 0,0 0 0,0 0 0,0-1 0,0 1 0,0 0 0,0-1-1,9-7-429,17-3-339,140-26-1784,-126 31 2925,-1-2-1,0-1 0,0-2 0,63-28 1,-102 39-350,28-17 1067,-27 16-987,1 1-1,-1-1 1,-1 0 0,1 0-1,0 0 1,0 1 0,0-1 0,0 0-1,0 0 1,-1 0 0,1 0 0,0 0-1,-1-1 1,1 1 0,-1 0-1,1 0 1,-1 0 0,0 0 0,0-1-1,1 1 1,-1 0 0,0-2 0,0 3-47,-1-1 1,1 1 0,0-1 0,-1 1 0,1 0 0,0-1-1,-1 1 1,1 0 0,0-1 0,-1 1 0,1 0 0,-1-1-1,1 1 1,-1 0 0,1 0 0,-1-1 0,1 1 0,-1 0-1,1 0 1,-1 0 0,1 0 0,-1 0 0,1 0 0,-1 0 0,1 0-1,-1 0 1,0 0 0,1 0 0,-1 0 0,1 0 0,-1 1-1,1-1 1,-1 0 0,0 0 0,-18 7 421,14-5-413,0 1 0,0 0 0,0 0 0,1 1 0,-1 0 0,1-1 0,0 1 0,0 1 0,0-1 0,-5 7 0,9-9-52,-1-1 1,0 0-1,0 1 0,1-1 1,-1 0-1,1 1 0,-1-1 1,1 1-1,0-1 0,-1 1 1,1-1-1,0 1 1,0-1-1,0 1 0,0-1 1,0 1-1,1-1 0,-1 2 1,1-1-1,0 0 1,0-1-1,0 1 1,0-1-1,0 1 1,1-1 0,-1 0-1,0 1 1,1-1-1,-1 0 1,1 0-1,-1 0 1,1 0-1,-1 0 1,1 0 0,0-1-1,-1 1 1,1 0-1,2-1 1,6 3-40,1 0 0,0-2 1,0 1-1,0-1 1,0-1-1,0 0 0,15-2 1,1-2-129,48-11-1,-42 3 134,-25 9 147,1-1 0,0 2 0,17-4 1,17 13 153,-33-10-314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5.621"/>
    </inkml:context>
    <inkml:brush xml:id="br0">
      <inkml:brushProperty name="width" value="0.05" units="cm"/>
      <inkml:brushProperty name="height" value="0.05" units="cm"/>
    </inkml:brush>
  </inkml:definitions>
  <inkml:trace contextRef="#ctx0" brushRef="#br0">105 115 14435,'-3'-6'414,"0"0"-1,0-1 1,0 1-1,-1 1 1,0-1 0,-6-7-1,9 12-344,0 0-1,0 1 1,0-1 0,0 0 0,0 0-1,0 1 1,0-1 0,0 1-1,0-1 1,0 1 0,0-1 0,0 1-1,0-1 1,0 1 0,-1 0-1,1 0 1,0 0 0,-1-1-1,0 2 13,1-1-1,0 1 1,0-1-1,-1 1 1,1-1-1,0 1 1,0 0-1,0-1 1,0 1-1,0 0 1,0 0-1,0 0 1,0 0-1,0 0 1,0 0-1,1 0 1,-1 0-1,0 0 1,1 1-1,-2 1 1,-3 7 209,1 1 0,0-1 0,1 1 0,0 0 0,-2 22 0,-2 60 458,6-82-666,4 173 735,-1 15-433,-4-183 350,2-36-161,15-70-82,4 1 0,46-132-1,-57 196-481,1-9 0,3 2 0,0-1 0,32-57-1,-42 88-10,-1 0-1,1 0 0,-1 0 0,1-1 0,0 1 0,0 1 0,0-1 1,0 0-1,0 0 0,0 1 0,1-1 0,-1 1 0,0 0 1,1 0-1,-1 0 0,1 0 0,-1 0 0,4 0 0,-5 1-2,0 0 0,0 0 0,0 0-1,0 0 1,0 0 0,0 0 0,1 0-1,-1 1 1,0-1 0,0 0 0,0 1 0,-1-1-1,1 1 1,0-1 0,0 1 0,0 0-1,0-1 1,1 2 0,-1 0-6,1 0 0,-1 0 1,0 0-1,0 0 0,0 0 0,0 0 1,0 0-1,0 0 0,0 0 0,-1 1 0,1 3 1,0 2-5,-1 0 1,0 0 0,0 0-1,-1 0 1,0 0 0,0 0-1,-1 0 1,0 0 0,-1 0 0,0-1-1,0 1 1,0-1 0,-1 0-1,-6 9 1,-4 6-28,-1-1 1,-2-1-1,-21 21 0,-46 33-1387,65-58 1114,36-31 31,13-13-91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6.232"/>
    </inkml:context>
    <inkml:brush xml:id="br0">
      <inkml:brushProperty name="width" value="0.05" units="cm"/>
      <inkml:brushProperty name="height" value="0.05" units="cm"/>
    </inkml:brush>
  </inkml:definitions>
  <inkml:trace contextRef="#ctx0" brushRef="#br0">208 64 15011,'4'3'2032,"-8"3"-1121,-15 9-31,17-13-657,-29 21 2255,-37 37-1,56-47-2246,0 0 0,0 0 0,2 2 0,-1-1-1,-9 21 1,18-32-210,1-1 0,0 1 0,-1-1 0,1 1-1,1 0 1,-1-1 0,0 1 0,1 0 0,-1-1-1,1 1 1,0 0 0,0 0 0,0 0 0,0-1-1,0 1 1,1 0 0,-1 0 0,1-1-1,0 1 1,1 3 0,0-4-17,-1 0 0,1 0-1,-1-1 1,1 1 0,0 0 0,0-1-1,-1 1 1,1-1 0,0 0 0,0 0-1,1 0 1,-1 0 0,0 0 0,0 0-1,1 0 1,-1-1 0,0 1 0,1-1-1,-1 1 1,0-1 0,1 0 0,-1 0-1,4-1 1,0 1 8,0-1 0,0 1 0,0-2 0,0 1 0,0-1 0,-1 1 0,1-2 0,0 1 0,-1-1 0,0 1 0,1-2 0,-1 1 0,-1 0 0,1-1 0,0 0 0,-1 0 0,0-1 0,0 1 0,0-1 0,0 0 0,-1 0 0,0 0 0,0 0 0,4-9 0,-4 7-19,-1 0 0,0 1-1,0-1 1,0 0 0,-1 0-1,0 0 1,0 0-1,-1 0 1,0 0 0,0 0-1,-1 0 1,1 0 0,-2 0-1,1 0 1,-1 0-1,0 0 1,0 1 0,-1-1-1,0 1 1,-6-11 0,-3 3-322,10 12 24,0 0 1,0 0-1,0 0 1,0 0-1,1-1 1,-1 1-1,-2-5 1,7 5-131,0 1 0,0 0 0,0 0 0,0 0 0,0 1 0,0-1-1,0 1 1,0-1 0,5 1 0,-7 0 306,33-3-2939,36-8-1,-58 8 2497,0 0-1,0-1 1,12-6-1,11-12 2604,-24 10-207,-11 12-1761,0-1 1,0 1-1,0 0 0,0 0 1,0-1-1,0 1 0,-1 0 1,1 0-1,0 0 0,0-1 1,0 1-1,0 0 0,0 0 1,0 0-1,0 0 0,-1-1 1,1 1-1,0 0 0,0 0 1,0 0-1,0 0 0,-1 0 1,1-1-1,0 1 0,0 0 1,0 0-1,-1 0 0,1 0 1,0 0-1,0 0 0,0 0 1,-1 0-1,1 0 0,0 0 1,0 0-1,-1 0 0,-1 0 244,0 0-1,-1 0 0,1 0 1,0 0-1,0 1 0,0-1 1,0 1-1,-1-1 0,1 1 1,0 0-1,-2 1 0,-1 1-113,0 0 0,0 1 0,1 0 1,-1-1-1,1 1 0,0 1 0,0-1 0,1 1 0,-1-1 0,1 1 0,0 0 0,0 1 0,0-1 0,1 0 0,0 1 0,0-1 0,0 1 0,-1 8 0,3-9-196,-1-1 0,1 1 0,0 0-1,0-1 1,1 1 0,-1 0 0,1-1-1,0 1 1,0-1 0,1 1 0,-1-1-1,1 0 1,0 0 0,0 1 0,1-1-1,-1 0 1,1-1 0,0 1 0,0 0-1,0-1 1,0 0 0,0 1 0,7 3-1,64 34-938,-73-41 936,-1 0 1,1 1-1,-1-1 1,0 1-1,1-1 1,-1 1 0,0-1-1,1 1 1,-1-1-1,0 1 1,0-1 0,1 1-1,-1-1 1,0 1-1,0-1 1,0 1-1,0-1 1,0 1 0,0 0-1,0-1 1,0 1-1,0-1 1,0 1-1,0-1 1,0 1 0,0-1-1,-1 1 1,1 0-1,0-1 1,0 1 0,0-1-1,-1 1 1,1-1-1,0 1 1,-1-1-1,1 0 1,-1 1 0,1-1-1,0 1 1,-1-1-1,1 0 1,-1 1 0,0-1-1,-22 18 23,21-17-19,-11 8-4,4-3-240,0 0 1,-20 9-1,29-16 190,-1 0 1,1 0-1,0 0 1,0 0-1,0 1 1,-1-1-1,1 0 1,0 0-1,0 0 1,0 0-1,1 0 1,-1 0-1,0 0 1,0 0-1,0 0 1,1 0-1,0-1 1,11-25-224,11-13-120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13.908"/>
    </inkml:context>
    <inkml:brush xml:id="br0">
      <inkml:brushProperty name="width" value="0.05" units="cm"/>
      <inkml:brushProperty name="height" value="0.05" units="cm"/>
    </inkml:brush>
  </inkml:definitions>
  <inkml:trace contextRef="#ctx0" brushRef="#br0">0 112 12403,'25'5'155,"0"0"1,0-2-1,0 0 0,31-2 1,104-11-497,-101 4 322,86-5-308,726-46-2188,1297 44 3830,-863 48-343,2-33-481,-947-9-387,478-7 153,-1 25 177,-364 11-160,614 9-67,-795-44-525,-246 8 225,0-1 0,-1-3 0,0-1 0,54-21 1,-73 20 16,25-16 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6.794"/>
    </inkml:context>
    <inkml:brush xml:id="br0">
      <inkml:brushProperty name="width" value="0.05" units="cm"/>
      <inkml:brushProperty name="height" value="0.05" units="cm"/>
    </inkml:brush>
  </inkml:definitions>
  <inkml:trace contextRef="#ctx0" brushRef="#br0">88 11 16660,'0'0'54,"0"-1"1,0 1 0,0 0 0,0-1 0,1 1 0,-1 0 0,0-1 0,0 1 0,0 0 0,0-1 0,0 1 0,0-1-1,0 1 1,0 0 0,0-1 0,0 1 0,0 0 0,0-1 0,0 1 0,0 0 0,-1-1 0,1 1 0,0 0 0,0-1-1,0 1 1,0 0 0,-1-1 0,1 1 0,0-1 0,-9 6 907,-11 19 643,12-10-1345,0 0 0,1 1 0,1 0 0,1 0 0,0 1 0,1-1 0,0 1 0,-1 20 0,1 12-98,3 70-1,1-99-139,4 65 14,-3-75-17,1 1-1,-1-1 0,2 0 1,-1 0-1,1 0 0,6 11 1,-9-18-6,0-1 0,1 0 1,0 0-1,-1 0 0,1 0 1,0 0-1,-1 0 0,1 0 1,0 0-1,0 0 0,0 0 1,0 0-1,0 0 1,0-1-1,0 1 0,0 0 1,0-1-1,0 1 0,0-1 1,1 1-1,-1-1 0,0 0 1,0 1-1,0-1 0,3 0 1,-2 0 6,0-1 1,0 1 0,-1-1 0,1 0-1,0 1 1,0-1 0,0 0 0,-1 0-1,1 0 1,0-1 0,-1 1 0,1 0-1,-1-1 1,2-1 0,5-6 102,-1-1 0,0 0-1,11-21 1,-8 11-30,-1 0 0,-1-1 0,-1 0 0,-1-1 0,0 1 0,-2-1 0,0 0 0,-2 0 0,0-26 0,-2 42-91,-1 0 0,0 0 0,0 0 0,-1 0 0,-2-9 0,3 14-3,1 0-1,0 0 1,0 1 0,0-1-1,-1 0 1,1 0-1,0 0 1,-1 1 0,1-1-1,-1 0 1,1 0 0,-1 1-1,1-1 1,-1 0 0,1 1-1,-1-1 1,0 1-1,1-1 1,-1 1 0,0-1-1,0 1 1,1-1 0,-1 1-1,0 0 1,0 0 0,0-1-1,1 1 1,-1 0-1,0 0 1,0 0 0,0 0-1,0-1 1,0 2 0,1-1-1,-1 0 1,0 0-1,0 0 1,0 0 0,0 0-1,0 1 1,1-1 0,-1 0-1,0 1 1,0-1 0,1 0-1,-2 2 1,0 0-6,0-1 0,0 1-1,1 0 1,-1 0 0,1 1 0,0-1 0,-1 0 0,1 0 0,0 1-1,0-1 1,1 1 0,-1-1 0,0 1 0,1-1 0,0 1-1,-1-1 1,1 1 0,0-1 0,1 5 0,-1 0-6,0 1 0,1-1 0,1 1 0,-1-1 1,5 12-1,-2-10 9,0 0 0,1 0 0,0 0-1,1-1 1,-1 0 0,2 0 0,-1 0 0,1-1 0,0 1 0,1-2 0,0 1 0,0-1 0,0-1 0,1 1 0,-1-1 0,1-1-1,0 0 1,12 4 0,-13-5 27,1-1 0,-1 0 0,1 0 0,0-1-1,0 0 1,0 0 0,0-1 0,0 0 0,0-1-1,-1 0 1,1 0 0,0-1 0,0 0 0,-1-1-1,1 0 1,-1 0 0,0-1 0,0 0 0,0 0-1,12-9 1,-18 11 18,-1 1 1,1 0-1,-1-1 0,1 1 0,-1-1 1,1 0-1,-1 1 0,0-1 1,0 0-1,2-3 0,-3 5-35,0 0 1,0 0-1,0 0 0,0 0 0,0 0 1,0 0-1,0 0 0,0 0 1,0 0-1,0 0 0,0 0 0,-1 0 1,1 0-1,0 0 0,0 0 1,0 0-1,0 0 0,0 0 0,0 0 1,0 0-1,0 0 0,0 0 1,0 0-1,0 0 0,0 0 1,0 0-1,0 0 0,0 0 0,0 0 1,-1 0-1,1 0 0,0 0 1,0 0-1,0 0 0,0 0 0,0 0 1,0 0-1,0 0 0,0 0 1,0 0-1,0 0 0,0 0 0,0 0 1,0-1-1,0 1 0,0 0 1,0 0-1,0 0 0,0 0 0,0 0 1,0 0-1,0 0 0,0 0 1,0 0-1,0 0 0,0 0 0,0 0 1,0 0-1,0 0 0,0 0 1,0 0-1,0-1 0,0 1 0,-10 11 233,6-6-202,1 0-1,0 0 1,1 0 0,-1 0 0,1 0-1,0 0 1,0 1 0,0-1-1,1 1 1,-1 6 0,2-11-35,0 0 0,0 0 0,0 0 0,0 0 0,0 1 0,0-1 0,1 0 0,-1 0 1,0 0-1,0 0 0,1 0 0,-1 0 0,1 0 0,-1 0 0,1 0 0,0 0 0,-1 0 0,1 0 1,0 0-1,0 0 0,1 0 0,-1 0-1,1 0 1,0 0-1,0-1 1,0 1 0,0-1-1,0 1 1,0-1-1,0 0 1,0 1-1,0-1 1,0 0-1,0-1 1,0 1 0,-1 0-1,1-1 1,4 0-1,2-2-11,1 0 0,-1 0 0,0-1 0,-1 0 0,12-7-1,1-1-389,-20 12 389,0 0 0,1 0 1,-1 0-1,0-1 0,0 1 0,0 0 1,0 0-1,1 0 0,-1 0 1,0 0-1,0 0 0,1 0 0,-1 0 1,0 0-1,0 0 0,0 0 1,1 0-1,-1 0 0,0 0 0,0 0 1,1 0-1,-1 0 0,0 0 1,0 0-1,0 0 0,1 0 0,-1 0 1,0 0-1,0 0 0,0 0 1,1 1-1,-1-1 0,0 0 0,0 0 1,0 0-1,0 0 0,1 0 1,-1 1-1,0-1 0,0 0 0,0 0 1,0 0-1,0 1 0,0-1 1,0 0-1,1 0 0,-1 0 0,0 1 1,0-1-1,0 0 0,0 0 1,0 1-1,0-1 0,0 0 0,0 0 1,0 0-1,0 1 0,-3 11-7,2-12-162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7.958"/>
    </inkml:context>
    <inkml:brush xml:id="br0">
      <inkml:brushProperty name="width" value="0.05" units="cm"/>
      <inkml:brushProperty name="height" value="0.05" units="cm"/>
    </inkml:brush>
  </inkml:definitions>
  <inkml:trace contextRef="#ctx0" brushRef="#br0">169 107 20860,'0'-2'116,"0"0"-1,0 1 1,0-1 0,0 1-1,-1-1 1,1 0-1,0 1 1,-1-1-1,1 1 1,-1-1-1,1 1 1,-1-1-1,0 1 1,1-1-1,-1 1 1,0 0-1,0-1 1,0 1-1,0 0 1,-1 0-1,1 0 1,0 0-1,0 0 1,-1 0-1,1 0 1,-2-1 0,1 2-30,0-1 1,0 1 0,0 0 0,0-1 0,0 1-1,0 0 1,0 0 0,0 1 0,0-1 0,0 0 0,1 0-1,-1 1 1,0 0 0,0-1 0,0 1 0,0 0-1,0 0 1,1 0 0,-1 0 0,0 0 0,-2 2 0,-5 5 26,0 0 1,1 0-1,-1 1 1,2 1-1,-1-1 1,1 1 0,-10 19-1,13-20-121,-1 0 0,1 1 0,1-1 0,-1 1 0,2 0 0,-1 0 0,2 0 0,-1 0 0,1 16 0,1-22-5,0-1 1,0 1-1,1 0 1,0-1 0,0 1-1,0-1 1,0 1-1,0-1 1,1 0 0,0 1-1,0-1 1,-1 0-1,2 0 1,-1 0-1,0 0 1,1 0 0,-1-1-1,1 1 1,0-1-1,0 0 1,0 0-1,0 0 1,0 0 0,0 0-1,1 0 1,-1-1-1,0 0 1,7 2 0,9 1-72,0 0 1,0-2-1,1 0 1,27-1 0,0 0-157,-44 0 223,1-1-1,-1 0 1,1 1-1,-1 0 0,1-1 1,-1 1-1,0 1 0,1-1 1,-1 0-1,0 1 0,0 0 1,0 0-1,0 0 0,0 0 1,0 0-1,-1 0 0,1 1 1,3 4-1,-4-4 4,-1 0 0,1 0 0,-1 1 0,0-1 0,0 0 1,0 0-1,0 1 0,-1-1 0,0 1 0,1-1 0,-1 0 0,0 1 0,-1-1 0,1 1 0,-1-1 1,1 0-1,-1 1 0,0-1 0,-2 5 0,0 1 31,-1 0-1,-1 1 1,0-2-1,-8 14 0,11-19 11,0 0 0,-1 0 0,1 0-1,-1 0 1,0 0 0,0-1-1,0 1 1,0-1 0,0 1-1,-1-1 1,1 0 0,-1-1-1,1 1 1,-6 1 0,8-3-20,1 0-1,-1 1 1,1-1 0,-1 0 0,1 0 0,-1 0-1,0 0 1,1 0 0,-1-1 0,1 1 0,-1 0-1,0 0 1,1 0 0,-1 0 0,1-1 0,-1 1-1,1 0 1,-1 0 0,1-1 0,-1 1 0,1-1-1,-1 1 1,1 0 0,0-1 0,-1 1 0,1-1-1,-1 1 1,1-1 0,0 1 0,0-1 0,-1 1-1,1-1 1,0 1 0,0-1 0,0 1 0,-1-1-1,1 0 1,0 1 0,0-1 0,0 1 0,0-1-1,0 0 1,3-32 36,4 3-237,2-1 0,23-55 0,38-58-648,-65 135 789,1-3-30,71-125-863,-76 135 930,0 0 1,0 0 0,0 0-1,1 0 1,-1 1 0,1-1 0,-1 1-1,1-1 1,0 1 0,0-1-1,-1 1 1,4-2 0,-4 3 13,-1 0 0,1 0 0,-1 0 1,0 0-1,1 0 0,-1 0 0,1 1 0,-1-1 1,1 0-1,-1 0 0,1 0 0,-1 0 0,0 0 1,1 1-1,-1-1 0,1 0 0,-1 0 1,0 1-1,1-1 0,-1 0 0,0 1 0,0-1 1,1 0-1,-1 1 0,0-1 0,1 1 0,-1-1 1,0 0-1,0 1 0,0-1 0,0 1 1,1-1-1,-1 0 0,0 2 0,2 7 33,-1 0 0,0 0 1,0 0-1,-1 12 0,0-6 67,0-7-30,1 1 0,-1 0 0,2-1 0,-1 1 0,6 14 0,-6-21-50,0 0-1,-1 0 1,1-1 0,0 1-1,0 0 1,0-1 0,1 1 0,-1-1-1,0 1 1,0-1 0,1 0-1,-1 1 1,1-1 0,0 0 0,-1 0-1,1 0 1,0 0 0,-1 0-1,1 0 1,0-1 0,0 1 0,0-1-1,0 1 1,-1-1 0,1 0-1,0 1 1,0-1 0,0 0-1,0 0 1,0-1 0,3 1 0,4-2 28,0 0 0,0-1 0,-1 0 0,1-1 0,-1 1 0,14-9 0,47-36 23,-52 36-55,15-12 6,-18 11-13,2 2 0,0 0 0,0 0 0,31-13 0,-46 24-3,-1-1-1,1 1 1,0 0 0,0-1 0,-1 1 0,1 0 0,0 0 0,0 0 0,0-1 0,-1 1 0,1 0 0,0 0 0,0 0 0,0 0-1,-1 0 1,1 0 0,0 1 0,0-1 0,0 0 0,-1 0 0,1 1 0,0-1 0,-1 0 0,1 1 0,0-1 0,0 1 0,-1-1-1,1 0 1,-1 1 0,1 0 0,0-1 0,-1 1 0,1-1 0,-1 1 0,1 0 0,-1-1 0,0 1 0,1 0 0,-1 0 0,1 1-1,0 3 26,0 1 0,0 0 0,0 0 0,-1 0-1,0 6 1,3 19 96,-3-29-115,0 0-1,1 0 1,0 0-1,0 0 1,-1-1-1,1 1 1,0 0-1,0-1 1,1 1-1,-1 0 1,0-1-1,0 0 1,1 1-1,-1-1 1,1 0-1,-1 1 0,1-1 1,0 0-1,-1 0 1,1 0-1,3 1 1,-2-2 0,0 1 0,1-1-1,-1 0 1,0 1 0,0-1 0,0-1 0,1 1 0,-1 0-1,0-1 1,0 0 0,0 0 0,4-1 0,3-2 9,0-1-1,-1 0 1,1 0 0,-1-1 0,0 0 0,15-14 0,-17 14-231,-1 0 1,0-1 0,0 1 0,0-1 0,-1-1-1,0 1 1,-1-1 0,0 1 0,0-1 0,3-10-1,-7 17 168,1 0 0,-1 0 0,0 0 0,0 0 0,0 0 0,0 0-1,0 0 1,-1-1 0,1 1 0,0 0 0,0 0 0,-1 0 0,1 0-1,0 0 1,-1 0 0,1 0 0,-1 0 0,0 1 0,1-1 0,-2-1-1,-6-2-613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8.394"/>
    </inkml:context>
    <inkml:brush xml:id="br0">
      <inkml:brushProperty name="width" value="0.05" units="cm"/>
      <inkml:brushProperty name="height" value="0.05" units="cm"/>
    </inkml:brush>
  </inkml:definitions>
  <inkml:trace contextRef="#ctx0" brushRef="#br0">36 125 15379,'-10'-21'1753,"1"2"-1057,2 0-320,1 4 1024,2 0-936,4 4-48,4 1-64,4-5-400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9.355"/>
    </inkml:context>
    <inkml:brush xml:id="br0">
      <inkml:brushProperty name="width" value="0.05" units="cm"/>
      <inkml:brushProperty name="height" value="0.05" units="cm"/>
    </inkml:brush>
  </inkml:definitions>
  <inkml:trace contextRef="#ctx0" brushRef="#br0">173 306 17708,'-9'1'201,"1"0"1,-1 1-1,1 0 1,0 0-1,-1 1 0,1 0 1,0 0-1,1 1 1,-1 0-1,1 0 1,-1 1-1,2 0 0,-1 0 1,0 1-1,1 0 1,0 0-1,0 0 1,1 1-1,0 0 0,0 0 1,0 0-1,1 1 1,-5 10-1,8-16-171,1 0 0,-1 0 0,0 0 0,1 0-1,0 0 1,-1 0 0,1 0 0,0 0 0,0 0 0,0 0-1,0 0 1,0 0 0,1 0 0,-1 0 0,0 0 0,2 2 0,-2-2-14,1-1 1,0 0 0,0 0 0,-1 0 0,1 0 0,0 0-1,0 0 1,0-1 0,0 1 0,0 0 0,0 0-1,0-1 1,1 1 0,-1-1 0,0 1 0,0-1 0,0 1-1,1-1 1,0 1 0,4-1 13,1 1-1,-1-1 1,0 0-1,0-1 1,0 1-1,0-1 1,0 0-1,12-5 1,-4 1 7,-1-1 0,1-1 0,-1 0 1,-1-1-1,1-1 0,-1 0 0,-1 0 1,1-1-1,-2-1 0,0 0 0,0 0 1,13-20-1,-5 4 116,-1-2 1,-1 0-1,-2 0 0,18-52 1,-31 77-137,3-7 37,0 0 0,0 0 0,-1-1 0,-1 1 0,0-1-1,-1 0 1,0 1 0,-1-16 0,0 27-51,0 0-1,0-1 1,0 1-1,0 0 0,0-1 1,0 1-1,0 0 1,0-1-1,0 1 0,0 0 1,0-1-1,0 1 1,0 0-1,0-1 0,0 1 1,-1 0-1,1-1 1,0 1-1,0 0 0,0 0 1,-1-1-1,1 1 1,0 0-1,0 0 1,-1-1-1,1 1 0,0 0 1,-1 0-1,1 0 1,0-1-1,-1 1 0,1 0 1,-1 0-1,-8 8 18,-6 23-22,7-9-14,1 1 0,1 0 0,-6 46 0,10-56 5,1-1 0,1 0 0,0 1 0,1-1 0,0 0 0,1 1 0,0-1 0,1 0 0,6 17 0,-7-25-3,1 1 0,-1-1 0,0 0 0,1 0 1,0-1-1,0 1 0,0 0 0,1-1 0,-1 0 0,1 0 0,0 0 1,-1 0-1,1 0 0,1-1 0,-1 0 0,0 0 0,0 0 1,1 0-1,-1 0 0,1-1 0,0 0 0,-1 0 0,1-1 1,0 1-1,0-1 0,-1 0 0,7-1 0,-2 1-10,0-1-1,-1-1 1,1 0-1,-1 0 1,1-1-1,-1 0 1,0 0-1,0-1 1,0 0-1,0 0 1,-1-1-1,0 0 1,0-1-1,7-5 1,-5 0 41,1 0-1,-1-1 1,-1 0 0,0-1 0,-1 1-1,0-2 1,-1 1 0,0-1-1,-1 1 1,-1-1 0,0-1 0,2-17-1,-5 16 71,-6 25-10,-4 23-14,7-22-52,0 1 1,1-1-1,1 1 1,0-1-1,1 13 0,-1-21-6,0 1 1,0-1-1,1 0 0,-1 1 0,1-1 0,0 0 0,-1 0 0,1 0 0,0 0 0,0 1 0,0-1 0,0 0 0,1-1 0,-1 1 0,1 0 0,-1 0 0,1-1 0,-1 1 0,1 0 1,0-1-1,0 0 0,0 1 0,0-1 0,0 0 0,0 0 0,0 0 0,0 0 0,0-1 0,5 2 0,-5-2 5,0 0 0,-1 0 0,1-1 0,0 1 1,-1-1-1,1 1 0,0-1 0,-1 1 0,1-1 0,-1 0 0,1 0 0,-1 0 0,1 0 1,-1 0-1,0 0 0,1 0 0,-1 0 0,0-1 0,0 1 0,0 0 0,0-1 0,0 1 1,1-3-1,21-42 151,-18 34-126,40-77 56,-43 85-75,-1-1 0,0 1 1,-1-1-1,1 1 1,-1-7-1,1 0-16,-12 34-76,6-4 79,0 0-1,1 1 1,2-1-1,0 1 1,1-1-1,0 1 1,2 0-1,1-1 1,6 36 0,-8-54-2,1 1 1,-1 0 0,1 0 0,-1-1-1,1 1 1,0 0 0,-1-1 0,1 1-1,0-1 1,0 1 0,0-1 0,0 1-1,0-1 1,0 0 0,1 0 0,-1 1-1,0-1 1,1 0 0,-1 0 0,1 0-1,-1 0 1,1-1 0,2 2 0,-1-1 1,-1-1 0,1 0 1,-1 0-1,1 0 0,-1-1 1,1 1-1,-1 0 0,0-1 1,1 0-1,-1 1 0,0-1 1,1 0-1,-1 0 0,0-1 1,0 1-1,4-3 0,21-16-1,-1-1 0,-1-2-1,0 0 1,-2-2 0,-1 0 0,-1-2-1,-1 0 1,-2-1 0,28-57 0,-41 76-1,-2-1 0,1 0 1,2-12-1,-6 22-1,1 0 0,-1-1 0,0 1 0,0 0 1,0 0-1,0 0 0,0 0 0,1-1 0,-1 1 0,0 0 0,0 0 0,0 0 1,0-1-1,0 1 0,0 0 0,0 0 0,0 0 0,0-1 0,0 1 0,0 0 1,0 0-1,0 0 0,0-1 0,0 1 0,0 0 0,0 0 0,0-1 0,0 1 1,0 0-1,0 0 0,0 0 0,0-1 0,-1 1 0,1 0 0,0 0 1,0 0-1,0 0 0,0-1 0,0 1 0,-1 0 0,1 0 0,0 0 0,0 0 1,0 0-1,0 0 0,-1 0 0,1-1 0,0 1 0,0 0 0,0 0 0,-1 0 1,1 0-1,0 0 0,0 0 0,0 0 0,-1 0 0,1 0 0,0 0 0,0 0 1,0 0-1,-1 0 0,1 0 0,-9 6-6,9-6 5,-6 10-8,0-1 1,1 1-1,1 1 0,-1-1 0,2 1 0,-1-1 0,2 1 1,-1 0-1,2 0 0,-1 0 0,1 1 0,1 16 1,0-26 4,0 0 1,0 0 0,0 0-1,0 0 1,0 0 0,1 0-1,-1 0 1,0 0 0,1 0-1,0 0 1,-1 0 0,1 0-1,0 0 1,0-1 0,0 1 0,0 0-1,0-1 1,1 1 0,-1 0-1,0-1 1,1 0 0,-1 1-1,1-1 1,0 0 0,-1 0-1,1 0 1,0 0 0,0 0 0,0 0-1,-1 0 1,1 0 0,0-1-1,0 1 1,0-1 0,0 0-1,0 1 1,0-1 0,0 0-1,0 0 1,0 0 0,0-1-1,0 1 1,3-1 0,9-2-8,1 0 0,-1-2 1,0 1-1,24-13 0,-28 13 14,19-10 12,-1 0 0,27-19-1,-71 53-176,13-16-88,0 0 0,1 0 0,-1 0 0,-1-1 0,1 1 0,-5 3 0,7-6 198,0-1 0,0 1 1,0 0-1,-1-1 0,1 1 0,0-1 1,0 1-1,-1-1 0,1 0 0,-1 1 1,1-1-1,0 0 0,-1 0 0,1 0 0,0 0 1,-1 0-1,1 0 0,-1 0 0,1-1 1,0 1-1,-1-1 0,1 1 0,0-1 1,0 1-1,-1-1 0,1 1 0,-1-2 0,-21-15-518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9.776"/>
    </inkml:context>
    <inkml:brush xml:id="br0">
      <inkml:brushProperty name="width" value="0.05" units="cm"/>
      <inkml:brushProperty name="height" value="0.05" units="cm"/>
    </inkml:brush>
  </inkml:definitions>
  <inkml:trace contextRef="#ctx0" brushRef="#br0">0 9 20700,'0'3'1209,"9"0"-4234,4-1 3249,1-8-248,0-4-456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0.215"/>
    </inkml:context>
    <inkml:brush xml:id="br0">
      <inkml:brushProperty name="width" value="0.05" units="cm"/>
      <inkml:brushProperty name="height" value="0.05" units="cm"/>
    </inkml:brush>
  </inkml:definitions>
  <inkml:trace contextRef="#ctx0" brushRef="#br0">105 256 8650,'104'-79'4052,"-90"67"-3063,-1 0 0,0-2 0,-1 1 0,-1-2 0,11-16 0,-20 27-672,0 1 0,0-1 0,0 0-1,0 0 1,-1 0 0,0 0 0,0 0 0,0 0 0,0 0 0,0 0-1,-1-1 1,0-7 0,0 11-230,0 0 0,-1 0-1,1 0 1,0 0 0,0 1-1,-1-1 1,1 0 0,-1 0 0,1 0-1,-1 0 1,1 1 0,-1-1-1,1 0 1,-1 0 0,0 1-1,1-1 1,-1 0 0,0 1 0,0-1-1,0 1 1,1-1 0,-3 0-1,1 1-15,0-1 0,0 1 0,-1 0 0,1-1 0,0 1 0,0 0 0,-1 1 0,1-1 0,0 0 0,0 1 0,-1-1 0,1 1 0,-4 1 0,-7 4 24,0 0 0,0 1 0,0 0 0,1 1 0,0 1 0,1 0 0,-11 10 1,-2 4-95,2 1 1,-21 28-1,43-51-1,-13 15-25,-20 36-1,30-48 0,1 1 0,0-1 1,0 1-1,0-1 0,1 1 0,0 0 0,0 0 0,0-1 1,0 1-1,1 0 0,-1 0 0,1 0 0,1 0 0,0 6 1,0-9 1,0 0 0,0 0 1,0 0-1,0 1 1,0-1-1,1 0 1,-1 0-1,1-1 1,-1 1-1,1 0 1,0-1-1,0 1 1,0-1-1,0 1 1,0-1-1,0 0 1,0 0-1,0 1 0,0-2 1,1 1-1,3 1 1,6 1-115,1 0 1,23 2-1,-26-4 67,44 4-245,-32-4 237,1 0 0,-1 2 0,0 1-1,-1 1 1,24 8 0,-42-12 75,-1 0-1,0-1 1,0 1 0,0 0-1,0 1 1,0-1 0,0 0-1,0 0 1,0 1-1,-1-1 1,1 1 0,0 0-1,-1 0 1,1-1 0,-1 1-1,0 0 1,0 0-1,0 0 1,2 5 0,-3-5 7,1 0 1,-1 0 0,0 0 0,-1 1-1,1-1 1,0 0 0,0 0-1,-1 0 1,0 0 0,1 1 0,-1-1-1,0 0 1,0 0 0,0 0-1,0 0 1,-3 3 0,-3 4 38,0-1 1,-1 0-1,0 0 1,-1-1 0,0 0-1,-16 10 1,14-9-73,-1-1 0,0 0 1,0-1-1,-1-1 0,1 0 1,-1 0-1,-27 5 0,40-10-3,-1 0-1,0 0 1,0 0-1,1 0 1,-1 0 0,0 0-1,0 0 1,0 0-1,1 0 1,-1 0 0,0 0-1,0-1 1,0 1-1,1 0 1,-1 0-1,0-1 1,1 1 0,-1-1-1,0 1 1,1 0-1,-1-1 1,0 1-1,1-1 1,-1 0 0,1 1-1,-1-1 1,0 0-1,1 0 17,0 0 0,0 0 0,0 0 0,0 0-1,0 0 1,0-1 0,0 1 0,0 0 0,0 0-1,1 0 1,-1 0 0,0 0 0,1 0 0,-1 0 0,1 1-1,-1-1 1,1 0 0,-1 0 0,1 0 0,0 0-1,-1 0 1,1 1 0,1-2 0,26-20-383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0.667"/>
    </inkml:context>
    <inkml:brush xml:id="br0">
      <inkml:brushProperty name="width" value="0.05" units="cm"/>
      <inkml:brushProperty name="height" value="0.05" units="cm"/>
    </inkml:brush>
  </inkml:definitions>
  <inkml:trace contextRef="#ctx0" brushRef="#br0">109 12 17156,'-8'13'1099,"0"0"1,-17 20 0,16-21-581,0 0 0,-12 24 1,14-23-278,2 0 0,-7 20-1,11-29-189,0-1-1,0 1 1,0 0-1,1 0 1,-1 0 0,1 0-1,0 0 1,1 0-1,-1 0 1,0 0-1,1 0 1,0 0-1,2 6 1,-2-8-42,-1-1 0,1 0 1,-1 0-1,1 0 0,0 1 1,0-1-1,-1 0 0,1 0 1,0 0-1,0 0 0,0 0 0,0 0 1,0-1-1,0 1 0,1 0 1,-1 0-1,0-1 0,0 1 1,0-1-1,1 1 0,-1-1 1,3 1-1,-2-1-1,0 0 0,0 0 0,0-1 0,1 1 0,-1 0 0,0-1 0,0 0 0,0 1 0,0-1 0,0 0 0,0 0 1,0 0-1,1-2 0,2 0 11,0-1 1,0 0 0,-1 0-1,1 0 1,-1-1 0,0 0-1,-1 1 1,1-1 0,4-9-1,-5 5-123,0-1-1,0 1 0,-1-1 0,0 1 1,0-1-1,-1-12 0,-3-59-246,2 81 350,-3-50-221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1.087"/>
    </inkml:context>
    <inkml:brush xml:id="br0">
      <inkml:brushProperty name="width" value="0.05" units="cm"/>
      <inkml:brushProperty name="height" value="0.05" units="cm"/>
    </inkml:brush>
  </inkml:definitions>
  <inkml:trace contextRef="#ctx0" brushRef="#br0">0 14 17236,'39'-6'1882,"-26"4"-1301,1 0-1,18-1 0,-29 3-458,0 0 0,-1 0 1,1 0-1,-1 1 0,1-1 0,0 1 1,-1-1-1,1 1 0,-1 0 0,1 0 1,-1 0-1,0 0 0,1 1 1,-1-1-1,0 0 0,0 1 0,4 3 1,-5-2-78,1 0 1,0-1-1,-1 1 1,0 0 0,0 0-1,0 0 1,0 1-1,0-1 1,-1 0-1,1 0 1,-1 0 0,0 0-1,0 1 1,0-1-1,0 0 1,-1 0 0,1 1-1,-1-1 1,0 0-1,0 0 1,-2 5-1,-4 9 8,0-1-1,-16 25 0,18-32-4,-25 40 26,-27 52 0,56-99-71,0 0 0,0 0 0,0 0 0,0 0 0,1 0 0,-1 0 0,0 0 0,1 0 0,0 1 0,-1-1 0,1 0 0,0 0 0,0 0 0,0 1 0,1-1 0,-1 3 0,1-4-1,0 0 1,0 0-1,0 0 1,0 0-1,0 0 0,0 0 1,0 0-1,0 0 0,0-1 1,1 1-1,-1 0 1,0-1-1,0 1 0,1-1 1,-1 1-1,1-1 0,-1 1 1,0-1-1,1 0 1,-1 0-1,0 0 0,1 0 1,-1 0-1,1 0 1,2-1-1,21-1-39,1-1 0,-1-1-1,0-1 1,0-2 0,0 0 0,-1-2 0,43-21 0,-34 8 667,-32 21-623,0 0 1,0 0-1,1 0 1,-1-1-1,0 1 0,0-1 1,0 1-1,-1-1 1,1 1-1,0-1 1,0 1-1,-1-1 0,1 0 1,-1 1-1,1-1 1,-1 0-1,0 0 1,0 1-1,0-3 0,-3-14 29</inkml:trace>
  <inkml:trace contextRef="#ctx0" brushRef="#br0" timeOffset="1">72 174 15987,'3'12'1137,"11"-6"-913,5-3-104,10-2 160,1-1-384,7-7 128,5-3-8,-4-10-88</inkml:trace>
  <inkml:trace contextRef="#ctx0" brushRef="#br0" timeOffset="2">534 58 18172,'-8'32'1616,"-3"-1"-1088,0 4-232,-1 5 545,3-1-193,4-6-184,5-5-160,4-10-416,3-6-224,3-10-472,-3-2-201,-2-16 673,-4-7-216,-2-20-120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1.498"/>
    </inkml:context>
    <inkml:brush xml:id="br0">
      <inkml:brushProperty name="width" value="0.05" units="cm"/>
      <inkml:brushProperty name="height" value="0.05" units="cm"/>
    </inkml:brush>
  </inkml:definitions>
  <inkml:trace contextRef="#ctx0" brushRef="#br0">0 1 15027,'3'2'1705,"0"6"-1201,0 4-224,6 3 1744,2 5-2168,3 0-128,8 1 168,1 0-88,13-6-80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1.974"/>
    </inkml:context>
    <inkml:brush xml:id="br0">
      <inkml:brushProperty name="width" value="0.05" units="cm"/>
      <inkml:brushProperty name="height" value="0.05" units="cm"/>
    </inkml:brush>
  </inkml:definitions>
  <inkml:trace contextRef="#ctx0" brushRef="#br0">146 338 18292,'-12'6'584,"1"1"-1,-1 1 1,1-1-1,0 2 1,1 0-1,-18 19 1,22-21-451,1 0 1,0 0-1,0 0 0,0 0 1,1 1-1,0 0 0,1-1 1,0 2-1,0-1 0,1 0 1,-3 17-1,5-23-115,-1 0 1,1 0-1,0 0 0,0 0 0,0 0 1,1 0-1,-1 0 0,0 0 0,1 0 0,-1-1 1,1 1-1,0 0 0,-1 0 0,1 0 1,0 0-1,0-1 0,0 1 0,1 0 1,-1-1-1,3 4 0,-2-4-16,0 0 0,0 0 1,0 1-1,0-2 0,0 1 0,0 0 1,1 0-1,-1-1 0,0 1 0,0-1 0,1 1 1,-1-1-1,0 0 0,1 0 0,-1 0 0,0 0 1,5-2-1,2 0-5,0-1 1,0 0-1,-1 0 1,1-1 0,-1 0-1,0-1 1,0 0-1,0 0 1,-1-1-1,0 0 1,0 0-1,0 0 1,-1-1-1,0 0 1,6-10-1,-2 4-5,-1-1-1,-1 0 0,0 0 1,-1-1-1,-1 0 0,0 0 0,6-30 1,-12 44 4,4-25-80,-4 25 79,0 1 0,0-1 0,0 1 0,1-1 0,-1 0 0,0 1 0,0-1 0,0 1 0,0-1 0,0 0 0,0 1 0,0-1 0,-1 1 0,1-1 0,0 0 0,0 1 0,0-1 0,-1 1 0,1-1-1,0 1 1,0-1 0,-1 1 0,1-1 0,-1 1 0,1-1 0,0 1 0,-1-1 0,1 1 0,-1 0 0,1-1 0,-1 1 0,1 0 0,-1-1 0,1 1 0,-1 0 0,0-1 0,0 2-3,0-1-1,0 1 0,0-1 1,0 1-1,0 0 1,0-1-1,0 1 0,1 0 1,-1 0-1,0 0 1,1-1-1,-1 1 1,0 0-1,1 0 0,-1 0 1,1 0-1,-1 0 1,1 0-1,0 0 0,-1 0 1,1 2-1,-7 27-67,6-27 68,0 2 10,0 1 1,1 0 0,-1 0-1,1 0 1,1 0 0,-1 0-1,1 0 1,0 0 0,2 6-1,-3-9 13,1-1-1,0 0 1,0 1-1,1-1 0,-1 0 1,0 0-1,1 0 1,-1 0-1,1 0 0,0 0 1,-1 0-1,1 0 1,0-1-1,0 1 0,0-1 1,0 0-1,1 1 1,-1-1-1,0 0 0,0 0 1,1 0-1,-1-1 1,1 1-1,2 0 0,1-1 32,0 1-1,-1-1 0,1-1 0,0 1 0,-1-1 0,1 0 0,-1 0 0,1-1 0,-1 0 0,1 0 0,-1 0 0,9-5 0,3-3 102,-1-1 1,24-19 0,-19 12-7,-1-2 0,-1 0 0,0-1-1,29-44 1,-38 48-103,0 0 0,-1 0 0,-1 0-1,-1-1 1,0-1 0,-1 1 0,6-39 0,-11 53-35,-1-1 1,1 0 0,-1 0 0,-1 1 0,1-1 0,-2-7 0,2 12-4,0-1-1,-1 0 1,1 0 0,0 0 0,0 1 0,-1-1-1,1 0 1,0 1 0,-1-1 0,1 0-1,-1 1 1,1-1 0,-1 0 0,1 1 0,-1-1-1,1 1 1,-1-1 0,0 1 0,1-1 0,-1 1-1,0-1 1,1 1 0,-1 0 0,0-1 0,0 1-1,1 0 1,-1 0 0,0 0 0,0-1-1,0 1 1,1 0 0,-1 0 0,0 0 0,0 0-1,0 0 1,1 1 0,-1-1 0,0 0 0,0 0-1,1 0 1,-1 1 0,0-1 0,0 0 0,1 1-1,-1-1 1,0 1 0,-3 1-3,1 0 1,0 1-1,0-1 1,0 1-1,0 0 1,1 0-1,-1 0 1,1 0-1,-1 0 1,1 1-1,0-1 0,0 0 1,1 1-1,-1 0 1,1-1-1,0 1 1,-1 5-1,-2 4-13,2 1-1,0 0 1,0 22-1,2-19-199,1-1 0,0 1 0,2-1 0,0 0 0,1 0 0,8 23 1,-9-30 66,1 0-1,0 0 1,0-1 0,1 1 0,0-1 0,1 0 0,0-1 0,0 1 0,0-1 0,1 0 0,0-1 0,10 8 0,17 0-492</inkml:trace>
  <inkml:trace contextRef="#ctx0" brushRef="#br0" timeOffset="1">988 189 16916,'17'3'2152,"-1"0"-1376,2-5-360,2-1 2177,6-4-2041,6-1-224,3-4-336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35.602"/>
    </inkml:context>
    <inkml:brush xml:id="br0">
      <inkml:brushProperty name="width" value="0.05" units="cm"/>
      <inkml:brushProperty name="height" value="0.05" units="cm"/>
    </inkml:brush>
  </inkml:definitions>
  <inkml:trace contextRef="#ctx0" brushRef="#br0">0 606 9914,'118'1'1333,"20"-2"-685,441-98-658,-217 28-945,589-30-1423,7 64 3258,-710 29-255,1288 8 2070,14-31-1989,-978-11-662,1049-65 2,-283 32 194,-1043 57-113,-292 18-125,348-16-31,-4 26-132,-252 2 93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2.925"/>
    </inkml:context>
    <inkml:brush xml:id="br0">
      <inkml:brushProperty name="width" value="0.05" units="cm"/>
      <inkml:brushProperty name="height" value="0.05" units="cm"/>
    </inkml:brush>
  </inkml:definitions>
  <inkml:trace contextRef="#ctx0" brushRef="#br0">1 434 18148,'23'-20'1135,"53"-43"547,-67 56-1432,0 1 0,1 0 1,-1 1-1,2 0 0,-1 0 1,15-3-1,-24 7-216,1 0-1,-1 1 1,1-1-1,-1 1 1,1 0 0,0-1-1,-1 1 1,1 0 0,-1 0-1,1 0 1,0 0 0,-1 0-1,1 1 1,0-1-1,-1 0 1,1 1 0,-1-1-1,1 1 1,-1 0 0,1-1-1,-1 1 1,1 0 0,-1 0-1,0 0 1,1 0 0,-1 0-1,0 0 1,0 0-1,0 1 1,0-1 0,0 0-1,0 1 1,0-1 0,0 0-1,0 1 1,-1-1 0,1 1-1,0-1 1,0 4 0,0 5-16,1 1 1,-1-1 0,-1 1 0,0-1-1,-2 14 1,1-1 14,0 7-12,-1 30 39,2-56-57,0 1 0,1-1 0,-1 1 1,1-1-1,0 1 0,1-1 0,-1 0 1,1 0-1,4 8 0,-5-11 1,0 1-1,0-1 1,0 0-1,0 0 1,0 0-1,1 0 1,-1 0 0,0 0-1,1 0 1,-1 0-1,1-1 1,-1 1-1,1-1 1,-1 1-1,1-1 1,0 1-1,-1-1 1,1 0 0,0 0-1,-1 0 1,1 0-1,0 0 1,-1 0-1,1 0 1,-1 0-1,1-1 1,0 1-1,-1-1 1,1 1 0,-1-1-1,1 0 1,-1 1-1,3-3 1,5-2 51,0-1 1,0 0-1,15-13 1,3-6 160,-1-2 0,-1 0 1,-2-2-1,-1-1 0,-1 0 0,-1-1 0,30-68 1,-49 95-204,1 2-8,-1-1-1,0 1 1,0-1-1,0 0 1,-1 1-1,1-1 1,-1 0-1,1 0 1,-1-4-1,0 7-6,0 0-1,0 0 0,0 0 1,0 0-1,0 0 1,0 0-1,0 0 0,0 1 1,0-1-1,-1 0 1,1 0-1,0 0 0,0 0 1,0 0-1,0 0 1,0 0-1,0 0 0,0 0 1,0 0-1,-1 0 0,1 0 1,0 1-1,0-1 1,0 0-1,0 0 0,0 0 1,0 0-1,-1 0 1,1 0-1,0 0 0,0 0 1,0 0-1,0 0 0,0 0 1,0 0-1,-1 0 1,1 0-1,0-1 0,0 1 1,0 0-1,0 0 1,0 0-1,0 0 0,0 0 1,0 0-1,-1 0 1,1 0-1,0 0 0,0 0 1,0 0-1,0 0 0,0-1 1,0 1-1,0 0 1,-6 12-79,5-8 60,0-1-1,1 1 1,-1 0-1,1-1 1,-1 1-1,1-1 1,0 1-1,1 0 1,-1-1-1,1 1 1,-1 0-1,1-1 1,0 1 0,2 4-1,-2-7 16,0 1-1,0-1 1,0 0-1,0 0 1,0 1-1,0-1 1,1 0-1,-1 0 1,0 0 0,1 0-1,-1 0 1,0 0-1,1-1 1,-1 1-1,1 0 1,0-1-1,-1 1 1,1-1 0,-1 1-1,1-1 1,0 0-1,-1 0 1,1 0-1,0 0 1,-1 0-1,1 0 1,0 0 0,-1 0-1,1-1 1,0 1-1,-1-1 1,1 1-1,1-2 1,2 0-2,0 0 0,0-1 0,0 0 0,0 0 0,-1 0 0,1 0 0,-1-1 0,0 1-1,6-9 1,-7 10 12,-1-1-1,0 0 1,0 0-1,0 0 0,0 0 1,0 0-1,-1 0 0,1 0 1,-1-1-1,0 1 0,0 0 1,0-1-1,0 1 0,-1-1 1,1-6-1,-1 9-3,0 0-1,0 1 1,0-1 0,0 0-1,-1 1 1,1-1-1,0 1 1,0-1 0,0 0-1,-1 1 1,1-1 0,0 1-1,0-1 1,-1 1-1,1-1 1,-1 1 0,1-1-1,0 1 1,-1-1-1,1 1 1,-1-1 0,1 1-1,-1 0 1,1-1 0,-1 1-1,0 0 1,1-1-1,-1 1 1,1 0 0,-1 0-1,0-1 1,1 1-1,-1 0 1,1 0 0,-1 0-1,0 0 1,1 0 0,-1 0-1,0 0 1,1 0-1,-1 0 1,0 1 0,1-1-1,-1 0 1,1 0-1,-1 0 1,0 1 0,1-1-1,-1 0 1,1 1 0,-1-1-1,-2 2-6,-1 0 1,2-1-1,-1 1 0,0 0 0,0 1 0,1-1 0,-1 0 1,-2 4-1,2-3-5,1 1 0,0-1 0,1 0 0,-1 0-1,0 1 1,1-1 0,0 1 0,0-1 0,0 1 0,0 0 0,1-1 0,-1 1 0,1 0 0,0 4 0,0-6 7,1 0-1,-1-1 1,1 1 0,-1 0 0,1-1-1,0 1 1,0-1 0,0 1-1,0-1 1,0 1 0,0-1 0,0 1-1,1-1 1,-1 0 0,0 0 0,1 0-1,-1 0 1,1 0 0,-1 0 0,1 0-1,-1 0 1,1 0 0,0-1-1,0 1 1,-1-1 0,1 1 0,0-1-1,0 0 1,-1 1 0,1-1 0,3 0-1,24 0-35,0 0 0,0-2 0,34-6 0,53-3-38,-104 11 52,1 0 1,0 1 0,0 0-1,0 1 1,0 1 0,22 8-1,-31-10 33,0 1 0,0 0 0,-1-1 0,1 2 0,0-1 0,-1 0 0,0 1 0,1 0 0,-1-1 0,0 1 0,3 4 0,-13-40 1552,-22-78-209,-16-74-3183,45 185 1748,0-1 1,1 1-1,-1 0 1,0 0 0,0-1-1,0 1 1,0 0 0,0 0-1,0 0 1,1-1-1,-1 1 1,0 0 0,0 0-1,0 0 1,0-1 0,1 1-1,-1 0 1,0 0 0,0 0-1,1 0 1,-1 0-1,0 0 1,0 0 0,0-1-1,1 1 1,-1 0 0,0 0-1,0 0 1,1 0-1,-1 0 1,0 0 0,1 0-1,-1 0 1,0 0 0,0 0-1,1 0 1,-1 1 0,0-1-1,0 0 1,0 0-1,1 0 1,-1 0 0,0 0-1,20 5-623,-8-2 127,18-2-416,6-3-210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3.446"/>
    </inkml:context>
    <inkml:brush xml:id="br0">
      <inkml:brushProperty name="width" value="0.05" units="cm"/>
      <inkml:brushProperty name="height" value="0.05" units="cm"/>
    </inkml:brush>
  </inkml:definitions>
  <inkml:trace contextRef="#ctx0" brushRef="#br0">134 1 16363,'-9'0'397,"1"1"0,-1 1 0,0 0 0,0 0 0,1 0-1,0 1 1,-1 0 0,-12 8 0,17-9-311,0 0 0,1 1 0,-1-1 0,1 1 0,-1 0 0,1 0 0,0 0 0,-5 7 0,7-8-88,0 0 0,0 0 0,0 0 1,1 0-1,-1 0 0,0 0 0,1 0 0,-1 0 0,1 0 0,0 0 0,-1 1 0,1-1 0,0 0 0,0 0 0,1 0 0,-1 0 0,0 1 0,2 2 0,-1-2-28,1 1-1,0-1 1,0 0-1,0 1 1,0-1-1,0 0 1,1 0 0,0-1-1,-1 1 1,1 0-1,5 2 1,39 26-272,-32-22 221,14 8-28,28 18 21,-51-31 110,-1 0-1,0 0 1,-1 0-1,1 0 1,-1 1-1,0 0 0,6 8 1,-9-11-5,-1-1-1,1 1 1,-1-1-1,0 1 1,1 0 0,-1-1-1,0 1 1,0-1-1,0 1 1,0-1 0,0 1-1,0 0 1,0-1 0,-1 1-1,1-1 1,-1 1-1,1-1 1,-1 1 0,1-1-1,-1 1 1,0-1-1,-1 2 1,1-1-37,0 0 0,-1 0 0,1 0-1,-1 0 1,1-1 0,-1 1 0,0 0 0,0-1 0,0 1 0,0-1-1,0 0 1,0 0 0,-3 2 0,5-3-7,0 0 0,-1 0 0,1 0 0,0 0-1,0 0 1,0 0 0,0 0 0,-1 0 0,1 0 0,0 0 0,0 0 0,0 0 0,0 0-1,-1 0 1,1 0 0,0 0 0,0 0 0,0 0 0,0 0 0,-1 0 0,1 0 0,0-1-1,0 1 1,0 0 0,0 0 0,0 0 0,-1 0 0,1 0 0,0 0 0,0-1 0,0 1 0,0 0-1,0 0 1,0 0 0,0 0 0,0 0 0,0-1 0,-1 1 0,1 0 0,0 0 0,0-1-1,0-10-613,6-13-144,10-18 11,2 0-1,35-60 1,-37 73 1126,-10 17-120,-5 9-125,0 1 1,0-1-1,1 0 0,-1 1 0,1-1 1,-1 1-1,1 0 0,0 0 0,2-3 1,-1 8 852,-1 10-439,-2 19-36,0-25-314,0 19 213,-1-16-152,0 0 0,1 0 0,1 1 0,-1-1 0,2 0 0,-1 0 1,1 0-1,1 0 0,5 14 0,-8-23-197,1 0 0,-1 0-1,0-1 1,1 1 0,-1 0 0,1 0 0,-1 0-1,1 0 1,0 0 0,-1-1 0,1 1-1,0 0 1,-1-1 0,1 1 0,0 0 0,0-1-1,0 1 1,0-1 0,-1 1 0,1-1 0,0 1-1,0-1 1,0 0 0,0 0 0,0 1 0,0-1-1,0 0 1,0 0 0,0 0 0,0 0 0,0 0-1,0 0 1,0 0 0,0-1 0,0 1 0,0 0-1,0 0 1,0-1 0,0 1 0,0-1 0,0 1-1,0-1 1,0 1 0,-1-1 0,1 1 0,0-1-1,0 0 1,-1 0 0,1 1 0,0-1 0,-1 0-1,2-1 1,1-2-3,0 0 0,0 0 0,-1 0 0,1 0 0,-1-1 0,0 1 0,0-1 0,0 1 0,1-8 0,-3-1 100,1 0 0,-2-1 0,0 1-1,0 0 1,-2 0 0,-6-23 0,5 19-252,-5-21 156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3.904"/>
    </inkml:context>
    <inkml:brush xml:id="br0">
      <inkml:brushProperty name="width" value="0.05" units="cm"/>
      <inkml:brushProperty name="height" value="0.05" units="cm"/>
    </inkml:brush>
  </inkml:definitions>
  <inkml:trace contextRef="#ctx0" brushRef="#br0">1 0 19284,'0'0'1440,"0"3"-1160,3 1-151,3-1 471,1 0-504,3-1-32,1-1-88,5 5-96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5.204"/>
    </inkml:context>
    <inkml:brush xml:id="br0">
      <inkml:brushProperty name="width" value="0.05" units="cm"/>
      <inkml:brushProperty name="height" value="0.05" units="cm"/>
    </inkml:brush>
  </inkml:definitions>
  <inkml:trace contextRef="#ctx0" brushRef="#br0">155 562 16492,'-14'8'502,"-1"1"0,2 0 0,-1 1 0,2 1 0,-1 0 0,-10 13 1,17-18-358,1 1 1,0 0 0,0 0 0,1 0 0,0 0 0,0 1 0,1-1 0,0 1-1,0 0 1,1 0 0,0 0 0,1 1 0,-2 12 0,3-18-110,0 0 1,0 0-1,0 0 1,0 0-1,1 0 1,-1 0-1,1 0 1,-1 0-1,1 0 0,0 0 1,1 0-1,-1 0 1,0-1-1,1 1 1,-1 0-1,1-1 1,0 0-1,0 1 1,0-1-1,0 0 1,0 0-1,1 0 1,-1 0-1,6 3 1,-4-3 4,0-1 0,0 1 0,0-1 1,1 0-1,-1 0 0,1 0 1,-1-1-1,1 1 0,-1-1 0,0 0 1,1-1-1,-1 1 0,1-1 1,-1 0-1,1 0 0,7-3 0,1-2 59,1 0-1,-1-1 1,0-1-1,-1 0 1,1 0-1,-2-2 1,1 1-1,-1-1 1,-1-1-1,17-22 1,-14 16 11,-1 0 0,-1-1 0,-1-1 0,0 0 0,-2 0 0,0-1 0,6-22 0,-8 16-44,-1 1 0,1-28 0,-5 43-70,0 0 0,-1 0 0,-1 1 0,0-1 0,0 0 0,-1 0 0,0 0 0,-5-12 0,7 21-3,0 0 0,-1-1 0,1 1 0,0 0-1,-1 0 1,1 0 0,-1 0 0,0 0 0,1 0 0,-1 0 0,0 1 0,1-1 0,-1 0 0,0 0 0,0 0-1,0 1 1,0-1 0,0 0 0,0 1 0,0-1 0,0 1 0,0-1 0,0 1 0,0-1 0,0 1 0,-1 0-1,0 0 2,0 0-1,1 1 0,0-1 0,-1 1 1,1 0-1,-1-1 0,1 1 0,0 0 0,-1 0 1,1 0-1,0 0 0,0 0 0,-1 0 0,1 0 1,0 0-1,-1 2 0,-4 6-14,-1 0 0,1 1 0,-8 19 0,6-10-1,0 1 0,2 0 0,0 1 0,1-1 0,-2 28 1,6-38 4,0-1 0,1 0 0,0 1 0,1-1 0,0 0 0,0 0 0,1 0 0,0 0 0,1 0 0,0 0 0,0 0 0,1-1 0,0 1 0,8 11 0,-11-18 6,1 0 0,-1 0 0,1 0 0,0 0 0,0-1 0,0 1 0,0 0 0,0-1 0,0 1 0,0-1 0,1 0 0,-1 0 0,0 0 0,1 0 0,-1 0 0,1-1 0,4 2 0,-3-2-11,1 0 0,-1 0 0,1-1 0,-1 1 0,0-1 0,1 0 0,-1 0 0,0-1 0,7-2 0,6-5-69,-1 0-1,-1-1 0,29-23 0,-37 28 65,3-4 6,7-3 15,0-2 1,-1 0-1,0-1 1,25-33-1,-36 38 256,-10 13-33,-10 14 37,13-13-247,0-1-1,1 0 0,-1 1 0,1 0 0,0-1 0,0 1 1,0 0-1,0-1 0,1 1 0,0 0 0,0 7 0,0-10-9,0 0 0,0 0 0,1 0 0,-1 0 0,0 0 0,1 0 0,-1 0 0,1 0 0,-1 0 0,1 0 0,-1 0 0,1-1 0,0 1 0,0 0 0,-1 0 0,1-1 0,0 1 0,1 0 0,0 0 1,0 0 1,0 0-1,0-1 0,0 1 1,0-1-1,0 1 0,0-1 0,0 0 1,0 0-1,0 0 0,0 0 1,3-1-1,15-3-12,0-1-1,-1-1 1,0 0-1,0-2 1,31-17-1,-21 10-29,31-10-1,-57 24 33,0 0-1,1 1 1,-1-1 0,0 1-1,1 0 1,-1 0 0,0 0-1,0 0 1,1 0 0,-1 1-1,0 0 1,0 0 0,1-1-1,-1 2 1,0-1 0,0 0-1,3 2 1,-2 0 9,1-1-1,-1-1 1,1 1 0,0-1-1,0 1 1,0-1 0,6 0-1,2-1 15,1-1 0,-1-1 0,0 1 0,1-2-1,-1 0 1,0-1 0,0 0 0,16-8 0,11-9-23,44-28 1,-23 12-69,-52 33 61,0 0 0,0 1 0,0 0 0,0 1 0,0 0 0,14-2 0,31-7-28,48-31-403,-47 18-42,-51 22 453,-1 1 1,1 0-1,0 0 1,0 1 0,0-1-1,0 1 1,0 0-1,0 0 1,0 0 0,0 1-1,0-1 1,0 1-1,0 0 1,-1 0 0,1 0-1,0 1 1,6 2-1,4 4 27,0 1-1,-1-1 1,13 13 0,-11-10-4,8 6-68,0 2 0,-1 0 0,-1 1 1,24 30-1,-40-43 62,0-1-1,-1 1 1,0 0 0,-1 0 0,1 1 0,-1-1 0,-1 1 0,1-1 0,0 9 0,-2-10 33,-1-1 0,0 1 0,0-1 0,0 0 1,0 1-1,-1-1 0,0 1 0,0-1 0,-1 0 0,1 0 1,-1 0-1,-1 0 0,1 0 0,-5 8 0,-1-2 144,0 0 0,0-1 0,-1 0-1,0 0 1,0-1 0,-1 0 0,-1-1-1,-13 10 1,18-14-78,-1-1 0,1 1 0,-1-1 0,1 0 0,-1-1 0,0 0-1,0 0 1,0 0 0,0-1 0,0 0 0,0 0 0,-1-1 0,1 0 0,0 0 0,0 0-1,-13-3 1,18 2-74,-1 0-1,0 1 1,1-1 0,-1 0-1,1 0 1,-1 0-1,1 0 1,0-1-1,-1 1 1,1-1-1,0 1 1,0-1 0,0 0-1,0 0 1,0 0-1,0 0 1,1 0-1,-1 0 1,1 0-1,-1-1 1,1 1 0,0-1-1,0 1 1,0-1-1,0 1 1,1-1-1,-1 1 1,1-1-1,-1 0 1,1 1 0,0-1-1,0 0 1,0 0-1,0 1 1,1-1-1,-1 0 1,2-4-1,1-3-27,0 0-1,1 1 1,0-1-1,1 1 0,0 0 1,0 1-1,1-1 0,11-13 1,107-105-157,9-9 359,-111 111-60,-2-1-1,-1-1 0,27-50 0,-40 66-44,-1-1-1,0 0 0,6-22 0,-10 32-58,-1-1 1,1 0-1,-1 0 0,1-1 1,-1 1-1,0 0 0,0 0 1,0 0-1,0 0 0,-1 0 1,1 0-1,-1 0 0,0 0 1,0 0-1,0 0 0,0 1 1,0-1-1,-1 0 1,1 0-1,-1 1 0,-2-3 1,3 4-13,-1-1 1,1 1-1,-1 0 1,0 0-1,1 0 1,-1 0-1,0 0 1,0 0-1,0 0 1,1 1-1,-1-1 1,0 1-1,0-1 1,0 1-1,0 0 1,0 0-1,0 0 1,0 0-1,0 0 1,0 0-1,0 0 1,0 1-1,0-1 1,0 1-1,0-1 1,0 1-1,0 0 1,1 0-1,-1 0 1,0 0-1,0 0 1,1 0-1,-1 0 1,1 1-1,-1-1 1,-1 2-1,-1 2-6,-1 0 0,0 0 0,1 0-1,0 0 1,0 1 0,1-1 0,0 1 0,-1 0-1,-2 11 1,3-10-1,2 0 0,-1 0 0,1 1 0,0-1-1,0 0 1,1 1 0,0-1 0,1 0 0,-1 1-1,1-1 1,1 0 0,-1 1 0,1-1 0,6 12 0,-6-14 2,1-1 0,0 1 0,0-1 0,0 0 0,0 0 0,1 0 0,0 0 0,0 0 1,0-1-1,0 0 0,0 0 0,1 0 0,-1 0 0,1-1 0,0 0 0,-1 0 0,1 0 0,0-1 1,1 1-1,-1-1 0,9 1 0,-4-2 2,0 0 0,0 0 0,0-1 0,0 0 0,0-1 0,-1 0 1,1 0-1,0-1 0,-1 0 0,1-1 0,-1 0 0,0-1 0,-1 0 0,1 0 0,12-10 0,-8 4 7,-1 0 0,0 0 0,0-1 0,-1-1 0,-1 0 0,0 0 0,0-1 0,11-24 0,-17 31-11,-1 1 1,0-1 0,-1 1-1,1-1 1,-1 0 0,-1 0-1,1 0 1,-1 0 0,0 0-1,-1 0 1,0-13 0,0 20 1,0-1 1,0 1 0,0-1-1,0 1 1,0-1 0,0 1-1,0-1 1,0 0 0,0 1-1,0-1 1,-1 1 0,1-1-1,0 1 1,0-1 0,-1 1-1,1-1 1,0 1 0,-1-1 0,1 1-1,0 0 1,-1-1 0,1 1-1,0-1 1,-1 1 0,1 0-1,-1-1 1,1 1 0,-1 0-1,1 0 1,-1-1 0,1 1-1,-1 0 1,1 0 0,-1 0-1,1 0 1,-1-1 0,0 1 0,1 0-1,-1 0 1,1 0 0,-1 0-1,1 0 1,-1 1 0,1-1-1,-1 0 1,0 0 0,1 0-1,-1 0 1,0 1 0,-1 0-9,1 0 0,-1 1 1,0-1-1,1 0 0,-1 1 1,0 0-1,1-1 0,0 1 1,-1 0-1,1 0 0,-1 2 1,0 0-3,0 1 0,0-1 1,1 0-1,0 1 1,0 0-1,0-1 1,0 1-1,1-1 1,0 1-1,0 0 1,0-1-1,0 1 0,1 0 1,0-1-1,0 1 1,0-1-1,2 5 1,-2-6 5,1 0 1,-1 0 0,1 0-1,0 0 1,0 0 0,0-1-1,0 1 1,1-1 0,-1 1-1,0-1 1,1 0 0,0 0-1,-1 0 1,1 0 0,0-1-1,0 1 1,0-1 0,0 1-1,1-1 1,-1 0 0,0-1-1,0 1 1,1 0 0,3-1-1,0 1-3,-1-1-1,1 0 0,-1-1 1,1 0-1,-1 0 0,1 0 1,-1-1-1,0 0 0,1 0 0,11-6 1,-3-1-14,1-1 0,21-18 1,12-8 45,-49 36-20,0 0 0,0-1 1,1 1-1,-1 0 0,0 0 0,1 0 1,-1 0-1,0-1 0,1 1 1,-1 0-1,0 0 0,1 0 1,-1 0-1,0 0 0,1 0 0,-1 0 1,1 0-1,-1 0 0,0 0 1,1 0-1,-1 0 0,0 0 0,1 0 1,-1 0-1,0 1 0,1-1 1,-1 0-1,0 0 0,1 0 0,-1 0 1,0 1-1,0-1 0,1 0 1,-1 0-1,0 1 0,0-1 1,1 0-1,-1 0 0,0 1 0,0-1 1,0 0-1,1 1 0,-1-1 1,0 0-1,0 1 0,0-1 0,0 0 1,0 1-1,0-1 0,0 0 1,0 1-1,3 27 77,-2-13-69,0-11-89,0 0 0,0 0-1,0 0 1,1 0 0,-1 0 0,1 0 0,0 0 0,4 5 0,-4-7 50,-1 0 1,1-1-1,-1 0 1,1 1-1,-1-1 1,1 0-1,0 0 1,0 1-1,0-2 1,0 1-1,-1 0 1,1 0-1,0 0 1,1-1-1,-1 1 1,0-1-1,0 0 1,0 0-1,0 0 1,0 0-1,3 0 1,33-5-235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5.757"/>
    </inkml:context>
    <inkml:brush xml:id="br0">
      <inkml:brushProperty name="width" value="0.05" units="cm"/>
      <inkml:brushProperty name="height" value="0.05" units="cm"/>
    </inkml:brush>
  </inkml:definitions>
  <inkml:trace contextRef="#ctx0" brushRef="#br0">38 1424 15619,'-38'17'971,"39"-17"-963,-1 0-1,0 0 0,0 0 0,0 0 1,0 0-1,0 0 0,1 0 1,-1 0-1,0 0 0,0 0 0,0 1 1,0-1-1,0 0 0,0 0 1,1 0-1,-1 0 0,0 0 1,0 0-1,0 1 0,0-1 0,0 0 1,0 0-1,0 0 0,0 0 1,0 0-1,0 1 0,0-1 1,0 0-1,0 0 0,0 0 0,0 0 1,0 1-1,0-1 0,0 0 1,0 0-1,0 0 0,0 0 1,0 0-1,0 1 0,0-1 0,0 0 1,0 0-1,0 0 0,0 0 1,0 0-1,0 1 0,-1-1 1,1 0-1,0 0 0,0 0 0,0 0 1,0 0-1,0 0 0,-1 1 1,34-8 322,686-212 1981,-652 197-2174,649-202 600,214-71-145,814-280 1315,-1728 570-1888,204-60-311,-172 53 135,-1 3 1,68-6-1,-95 16-61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4:59.771"/>
    </inkml:context>
    <inkml:brush xml:id="br0">
      <inkml:brushProperty name="width" value="0.05" units="cm"/>
      <inkml:brushProperty name="height" value="0.05" units="cm"/>
    </inkml:brush>
  </inkml:definitions>
  <inkml:trace contextRef="#ctx0" brushRef="#br0">576 84 15067,'26'-1'606,"-33"0"-94,-53 6 357,24 2-514,0 1 0,1 2 0,0 2 0,0 1 0,-46 24 0,63-27-304,1 1-1,0 1 0,0 0 0,1 1 0,1 1 1,0 0-1,1 1 0,1 0 0,0 1 0,1 1 1,-14 24-1,12-11-59,1 0-1,1 1 1,2 1-1,0 0 1,3 0 0,1 0-1,1 1 1,-1 41-1,6-29-50,1 0 0,2 0 0,3-1 0,1 1 0,20 66-1,-17-80 19,1-1 0,1 0 0,2-1-1,1 0 1,1-1 0,2-1 0,29 36-1,-32-46 15,2 0 0,-1-1 0,2 0 0,0-2 0,1 0 0,0-1 0,1-1 0,0-1 0,1 0 0,0-2 0,25 8 0,-19-10 17,1 0 0,0-2 0,0-1 0,0-2 0,0 0 0,0-2 0,56-7 0,-47 1 45,0-2 0,0-2 0,-1-1 1,0-2-1,52-27 0,-10-2 140,-3-3 0,-1-4 1,-3-3-1,-2-3 0,-3-3 0,-2-3 0,-3-3 0,-2-2 1,80-119-1,-119 155-226,-1-1 0,-2-1 0,-1 0 1,-1-2-1,19-65 0,-31 85-4,1 0-1,-2 0 1,0-1-1,-1 1 1,-1-1-1,0 1 1,0 0-1,-2-1 1,0 1-1,0 0 1,-2 0 0,1 0-1,-2 0 1,0 0-1,0 1 1,-2 0-1,-12-20 1,11 20 13,-2 2 1,0-1-1,0 1 1,-1 0 0,0 1-1,-1 1 1,0 0-1,-15-9 1,7 7 20,0 1 1,0 1-1,-1 1 0,-42-10 1,15 9 58,0 2 0,-1 2 0,0 2-1,-67 5 1,42 4-21,1 3 0,-75 19 0,-137 53-182,196-51 107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1"/>
    </inkml:context>
    <inkml:brush xml:id="br0">
      <inkml:brushProperty name="width" value="0.05" units="cm"/>
      <inkml:brushProperty name="height" value="0.05" units="cm"/>
    </inkml:brush>
  </inkml:definitions>
  <inkml:trace contextRef="#ctx0" brushRef="#br0">55 1 17924,'1'1'64,"-1"-1"-1,1 1 1,-1 0 0,1 0-1,-1 0 1,0 0 0,1 0-1,-1 0 1,0 0 0,0 0 0,0 0-1,0 0 1,1 0 0,-2 0-1,1 0 1,0 0 0,0 0 0,0 0-1,0 0 1,-1 0 0,1 0-1,0 0 1,-1 0 0,0 2-1,-2 6 112,-10 74 265,-2 83 0,8 88-487,5-178 130,0-47-281,0-19-258,-1-15-745,-4-44 578,6 17 122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1.499"/>
    </inkml:context>
    <inkml:brush xml:id="br0">
      <inkml:brushProperty name="width" value="0.05" units="cm"/>
      <inkml:brushProperty name="height" value="0.05" units="cm"/>
    </inkml:brush>
  </inkml:definitions>
  <inkml:trace contextRef="#ctx0" brushRef="#br0">1 613 15019,'0'0'53,"0"1"0,1-1 0,-1 0 0,0 0-1,0 0 1,1 1 0,-1-1 0,0 0 0,0 0 0,1 0-1,-1 0 1,0 1 0,1-1 0,-1 0 0,0 0 0,0 0-1,1 0 1,-1 0 0,0 0 0,1 0 0,-1 0 0,0 0-1,1 0 1,-1 0 0,0 0 0,1 0 0,-1 0 0,0 0 0,1 0-1,-1-1 1,0 1 0,0 0 0,1 0 0,-1 0 0,1-1-1,14-6 303,-13 6-219,32-22 843,-1 0 1,-1-3-1,41-42 1,-24 23-381,69-63 498,162-141 49,-211 196-2172,-60 44 785,-14 8 46,-21 7-113,-13 7-81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1.918"/>
    </inkml:context>
    <inkml:brush xml:id="br0">
      <inkml:brushProperty name="width" value="0.05" units="cm"/>
      <inkml:brushProperty name="height" value="0.05" units="cm"/>
    </inkml:brush>
  </inkml:definitions>
  <inkml:trace contextRef="#ctx0" brushRef="#br0">21 1 14299,'-5'3'466,"4"-2"-319,-1-1 0,1 1-1,0 0 1,-1 0-1,1 0 1,0 1 0,0-1-1,0 0 1,-1 0 0,1 1-1,-1 1 1,3-3-54,-1 1 0,1-1 1,-1 1-1,0-1 0,1 1 0,-1-1 1,1 1-1,-1-1 0,1 1 1,0-1-1,-1 0 0,1 1 0,-1-1 1,1 0-1,0 1 0,-1-1 0,1 0 1,0 0-1,0 1 0,2-1 208,44 22 648,-1 2 0,71 49 0,78 75-900,-115-85-237,-68-54 46,34 25-835,-42-32 890,0 0 1,0 0-1,0 0 0,0 0 0,0-1 0,0 0 0,0 0 0,1 0 0,-1 0 0,5 0 0,5-2-385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2.355"/>
    </inkml:context>
    <inkml:brush xml:id="br0">
      <inkml:brushProperty name="width" value="0.05" units="cm"/>
      <inkml:brushProperty name="height" value="0.05" units="cm"/>
    </inkml:brush>
  </inkml:definitions>
  <inkml:trace contextRef="#ctx0" brushRef="#br0">694 0 14771,'-9'1'327,"1"0"-1,-1 0 1,1 1 0,-1 0-1,1 1 1,0 0-1,0 0 1,0 1 0,0 0-1,1 0 1,-13 9 0,-7 9 283,-38 36 0,52-46-481,-282 300 1500,122-122-2567,163-182 76,15-19 109,9-9 185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2.764"/>
    </inkml:context>
    <inkml:brush xml:id="br0">
      <inkml:brushProperty name="width" value="0.05" units="cm"/>
      <inkml:brushProperty name="height" value="0.05" units="cm"/>
    </inkml:brush>
  </inkml:definitions>
  <inkml:trace contextRef="#ctx0" brushRef="#br0">1 30 16211,'4'-15'1433,"-1"5"-1065,0 5-160,1 10 592,1 6-144,2 11-344,3 3-96,5 11-128,4 6-16,4 7 16,3-1-8,-2 0-40,3-5-184,-2-9-416,-4-7 376,-8-27 80,-4-11-80,-9-24-80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3.182"/>
    </inkml:context>
    <inkml:brush xml:id="br0">
      <inkml:brushProperty name="width" value="0.05" units="cm"/>
      <inkml:brushProperty name="height" value="0.05" units="cm"/>
    </inkml:brush>
  </inkml:definitions>
  <inkml:trace contextRef="#ctx0" brushRef="#br0">350 4 13787,'-7'-1'220,"0"0"1,0 0-1,0 0 0,0 1 1,0 0-1,0 1 0,0-1 1,0 1-1,0 1 0,0-1 1,-11 5-1,7-2 36,1 1 1,1 0-1,-1 1 1,1 0-1,0 1 1,-15 13-1,6-1 83,1 0-1,1 1 0,1 0 1,1 1-1,-20 40 0,23-39-154,2 0 1,1 0-1,0 1 0,2-1 0,0 2 0,-1 24 0,5-37-137,1-1-1,0 1 1,1-1 0,1 0-1,0 1 1,0-1 0,1 1-1,0-1 1,0 0 0,1 0-1,1 0 1,0 0-1,0-1 1,1 0 0,11 18-1,-11-22-31,-1 0 0,1 0 0,0-1-1,0 1 1,1-1 0,-1-1-1,1 1 1,0-1 0,0 0 0,0 0-1,0 0 1,10 2 0,-6-3 12,0 0 1,0-1 0,-1 0 0,2 0-1,-1-1 1,0-1 0,18-2-1,-14 0 27,-1 0 1,0 0-1,0-2 0,0 1 0,0-2 0,-1 0 1,0 0-1,0-1 0,0-1 0,-1 0 1,0 0-1,13-14 0,-17 13 3,0 0 0,0-1 0,-1 1 0,0-1 0,-1 0 0,0-1 0,0 1-1,-1-1 1,-1 0 0,0 0 0,0-1 0,-1 1 0,0 0 0,-1-1 0,-1 1 0,0-1 0,0 0 0,-3-14 0,1 11-74,-1 0 0,-1 0 0,-1 0-1,0 1 1,0-1 0,-1 1 0,-1 1 0,-1-1 0,0 1 0,0 0 0,-2 1 0,1 0 0,-16-14 0,18 20-152,0-1 0,0 2 1,-15-9-1,19 12 115,0 0 1,-1 0 0,1 1-1,-1 0 1,0-1-1,1 1 1,-1 1-1,0-1 1,0 0-1,1 1 1,-7 0 0,9 0 39,1 0 1,0 0 0,-1 0 0,1 0-1,0 0 1,-1 0 0,1 0 0,0 0-1,-1 0 1,1 1 0,0-1 0,0 0-1,-1 0 1,1 0 0,0 0 0,-1 1-1,1-1 1,0 0 0,0 0 0,0 0-1,-1 1 1,1-1 0,0 0 0,0 0 0,0 1-1,-1-1 1,1 1 0,0 7-419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3.587"/>
    </inkml:context>
    <inkml:brush xml:id="br0">
      <inkml:brushProperty name="width" value="0.05" units="cm"/>
      <inkml:brushProperty name="height" value="0.05" units="cm"/>
    </inkml:brush>
  </inkml:definitions>
  <inkml:trace contextRef="#ctx0" brushRef="#br0">76 66 12507,'32'-28'1888,"-6"6"-856,-6 6-400,-13 16 1313,-7 12-473,-10 21-320,-6 8-215,-5 17-457,-1 6-168,-1 6-96,0 1-96,6-7-400,3-4-208,7-14-393,1-7 930,4-15-242,2-5-119,2-11-176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4.034"/>
    </inkml:context>
    <inkml:brush xml:id="br0">
      <inkml:brushProperty name="width" value="0.05" units="cm"/>
      <inkml:brushProperty name="height" value="0.05" units="cm"/>
    </inkml:brush>
  </inkml:definitions>
  <inkml:trace contextRef="#ctx0" brushRef="#br0">1 755 13123,'321'-249'7000,"-218"173"-6507,147-99 208,75-58-1084,-324 233 344,0-1 1,0 0-1,0 0 1,0 1-1,0-1 0,0 0 1,0 0-1,-1 0 1,1 0-1,0 0 1,0 0-1,-1 0 1,1 0-1,-1 0 1,1 0-1,0-2 0,-1 2-3,-1 1 0,1 0 0,0-1 0,-1 1 0,1 0 0,-1-1-1,1 1 1,-1 0 0,1 0 0,-1 0 0,1-1 0,-1 1 0,1 0 0,-1 0-1,1 0 1,-1 0 0,1 0 0,-1 0 0,1 0 0,-1 0 0,1 0 0,-1 0-1,0 0 1,1 0 0,-1 1 0,-48 10-1050,10 2 634,-2 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4.453"/>
    </inkml:context>
    <inkml:brush xml:id="br0">
      <inkml:brushProperty name="width" value="0.05" units="cm"/>
      <inkml:brushProperty name="height" value="0.05" units="cm"/>
    </inkml:brush>
  </inkml:definitions>
  <inkml:trace contextRef="#ctx0" brushRef="#br0">0 24 13299,'0'-7'1440,"6"-2"-632,1 2-288,7 7 657,4 0-73,3 10-208,1 3-96,3 7-240,4 4-112,3 6-239,2 3-33,3 2-152,0-2-168,-1-5-441,0 0 905,-6-13-384,-7-3-48,-3-11-56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4.901"/>
    </inkml:context>
    <inkml:brush xml:id="br0">
      <inkml:brushProperty name="width" value="0.05" units="cm"/>
      <inkml:brushProperty name="height" value="0.05" units="cm"/>
    </inkml:brush>
  </inkml:definitions>
  <inkml:trace contextRef="#ctx0" brushRef="#br0">772 8 14923,'0'0'43,"0"0"-1,0 0 0,0 0 1,0-1-1,1 1 1,-1 0-1,0 0 1,0 0-1,0 0 0,0-1 1,0 1-1,0 0 1,0 0-1,0 0 1,0 0-1,0-1 0,0 1 1,0 0-1,0 0 1,0 0-1,0-1 1,0 1-1,0 0 0,0 0 1,0 0-1,0-1 1,0 1-1,0 0 0,0 0 1,0 0-1,-1 0 1,1-1-1,0 1 1,0 0-1,0 0 0,0 0 1,0 0-1,-1 0 1,1-1-1,0 1 1,0 0-1,0 0 0,-1 0 1,-10 0 595,-14 8 77,4 3-275,0 1 0,0 1 1,-34 29-1,-51 57-329,79-73-46,-321 291 134,254-234-344,58-46-479,35-37 607,1 0 0,0 0 0,0 0 0,-1 0 0,1 0-1,0 1 1,0-1 0,0 0 0,-1 0 0,1 0 0,0 1-1,0-1 1,0 0 0,-1 0 0,1 0 0,0 1 0,0-1-1,0 0 1,0 0 0,0 1 0,0-1 0,0 0 0,0 0 0,-1 1-1,1-1 1,0 0 0,0 1 0,0-1 0,0 0 0,0 0-1,0 1 1,0-1 0,1 0 0,-1 0 0,0 1 0,0-1-1,0 0 1,0 1 0,23-13-456,17-18 133,11-12-92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5:05.667"/>
    </inkml:context>
    <inkml:brush xml:id="br0">
      <inkml:brushProperty name="width" value="0.05" units="cm"/>
      <inkml:brushProperty name="height" value="0.05" units="cm"/>
    </inkml:brush>
  </inkml:definitions>
  <inkml:trace contextRef="#ctx0" brushRef="#br0">1505 273 15275,'-11'-13'445,"0"0"-1,0 1 1,-1 0-1,-19-14 1,-57-37 237,60 45-678,-1 1 1,0 1-1,-1 2 1,-1 1 0,0 1-1,-1 2 1,0 1-1,0 1 1,-1 2-1,0 1 1,0 2-1,0 1 1,0 2-1,-37 4 1,11 3 1,1 4 0,0 1 1,-104 39-1,115-33 55,2 3 1,1 1-1,0 2 0,2 3 1,-39 30-1,63-42-41,1 0 0,1 1-1,0 0 1,1 1 0,1 1-1,0 0 1,2 1-1,0 1 1,1 0 0,-10 25-1,16-29-25,0 0 0,1 0 0,0 0 0,1 0 0,1 1 0,0-1-1,2 1 1,0-1 0,1 1 0,0-1 0,1 1 0,1-1 0,1 0-1,9 29 1,-2-21-62,0 0-1,2 0 1,1-1-1,0-1 1,2-1-1,0 0 1,37 35-1,-7-13-231,2-3 0,65 43 0,-59-48-1,2-2 1,1-3-1,100 38 1,-114-53 186,0-2 0,1-2 0,0-1 0,1-3 0,0-2 0,48 0 0,-65-6 94,0-1 1,0-1 0,-1-2-1,1 0 1,-1-2 0,0-1-1,37-16 1,-34 9 48,0-1-1,-1-1 0,0-1 1,-2-2-1,42-38 1,-33 22 76,-2-1 1,-2-2-1,-1-1 1,-2-2-1,-2-1 1,-2-1-1,-2-1 1,25-66-1,-35 74-14,-1 0 0,-2 0 0,-1-1-1,-3-1 1,0 1 0,-1-50 0,-5 67-67,-2 1-1,0 0 1,-1 0 0,-1 0 0,-12-36 0,11 43-35,0 0 1,-2 0-1,1 1 0,-2 0 1,0 0-1,0 1 0,-1 0 1,0 0-1,-13-11 0,13 14-12,-1 1-1,1 1 0,-1-1 1,0 1-1,-1 1 0,0 0 1,1 0-1,-2 1 0,1 1 1,0 0-1,-1 0 0,1 1 1,-16 0-1,4 1-48,0 1 0,-1 1 0,1 2 0,0 0 0,-40 12 0,10 1-90,1 2-1,-80 41 0,-89 66-42,140-77 124,-128 73-53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5.341"/>
    </inkml:context>
    <inkml:brush xml:id="br0">
      <inkml:brushProperty name="width" value="0.05" units="cm"/>
      <inkml:brushProperty name="height" value="0.05" units="cm"/>
    </inkml:brush>
  </inkml:definitions>
  <inkml:trace contextRef="#ctx0" brushRef="#br0">1 0 15403,'5'9'1217,"-3"8"-921,-1 2-112,8 4 424,5 1-200,11 5-128,2-2-40,9-4-112,1 0-32,4-6-240,-2-1-184,-4-6 272,-5-7-40,-3-9-24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5.756"/>
    </inkml:context>
    <inkml:brush xml:id="br0">
      <inkml:brushProperty name="width" value="0.05" units="cm"/>
      <inkml:brushProperty name="height" value="0.05" units="cm"/>
    </inkml:brush>
  </inkml:definitions>
  <inkml:trace contextRef="#ctx0" brushRef="#br0">317 44 13395,'-1'-1'83,"-1"0"-1,1 0 1,-1 0 0,1 1-1,-1-1 1,1 0 0,-1 1 0,0-1-1,1 1 1,-1-1 0,0 1-1,1 0 1,-1-1 0,0 1 0,0 0-1,1 0 1,-1 1 0,0-1-1,0 0 1,1 0 0,-1 1 0,0-1-1,1 1 1,-1 0 0,1-1-1,-1 1 1,1 0 0,-3 2 0,-4 2 61,1 1 0,-1 0 0,2 0 0,-8 9 0,11-12-40,-24 28 133,1 2 0,2 0 0,2 2 0,1 0 0,1 2 1,2 0-1,-13 41 0,22-52-57,-11 51 1,19-67-149,0-1 0,0 0 0,0 1 0,1-1 0,1 1-1,0-1 1,0 1 0,1-1 0,3 10 0,-4-15-17,0-1 1,0 1-1,1-1 1,0 1-1,0-1 1,0 0-1,0 1 1,0-1-1,1-1 1,-1 1-1,1 0 1,0 0 0,0-1-1,0 0 1,0 1-1,6 2 1,-3-3 10,-1 0 1,0 0-1,0-1 1,1 0 0,-1 0-1,1 0 1,-1 0 0,1-1-1,-1 0 1,10-1-1,-2-1 38,-1-1-1,0 0 0,1-1 1,-1 0-1,-1 0 0,1-1 0,-1-1 1,0 0-1,18-13 0,-13 6 64,-1-1-1,0-1 0,-1 0 1,-1-1-1,0 0 1,-1-1-1,-1 0 0,0-1 1,-2 0-1,0-1 0,-1 0 1,7-23-1,-11 27-53,0 1-1,-1-1 0,-1 0 1,0 0-1,-1-1 1,-1 1-1,0 0 0,-1 0 1,-1 0-1,0 0 1,-1 0-1,0 0 0,-1 0 1,-1 1-1,-1 0 1,0 0-1,-10-16 0,12 22-106,-2 1 0,1-1 0,-1 1 0,0 1 0,-1-1 0,1 1 0,-1 0-1,0 1 1,-1-1 0,0 1 0,1 1 0,-1 0 0,-11-4 0,13 5-53,-1 1 1,1 1 0,-1-1-1,0 1 1,1 0 0,-1 1-1,0 0 1,0 0 0,1 0-1,-1 1 1,0 0 0,1 0-1,-1 0 1,1 1 0,-1 0 0,1 1-1,0-1 1,-9 6 0,8-4-17,-1 1 1,1 1-1,-8 7 1,-18 22-441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7.912"/>
    </inkml:context>
    <inkml:brush xml:id="br0">
      <inkml:brushProperty name="width" value="0.05" units="cm"/>
      <inkml:brushProperty name="height" value="0.05" units="cm"/>
    </inkml:brush>
  </inkml:definitions>
  <inkml:trace contextRef="#ctx0" brushRef="#br0">3533 170 13187,'-181'-94'1025,"149"80"-1003,1 2 0,-2 2 0,1 0 0,-36-4 0,-2 6-164,1 3 1,-1 3 0,0 3-1,-82 11 1,-276 63-870,419-73 990,-389 93-603,11 40 396,50 26 210,245-109 20,-131 97 0,122-68 19,-118 119 0,151-127 13,2 2 0,-74 113-1,101-128-8,3 1-1,3 2 0,3 2 0,-22 69 0,35-82-7,3 0 0,2 2-1,3-1 1,2 2 0,-1 101-1,10-112-26,2 1 0,2-1 0,2 0 0,2 0 0,2-1 0,1 0 0,3-1 0,1-1 0,2 0 0,25 38 0,-16-35-23,3-1-1,1-1 0,2-1 0,2-2 1,1-2-1,2-2 0,1-1 1,54 34-1,-12-18-1,2-4 0,2-3 0,1-5 1,2-3-1,2-4 0,1-4 0,104 17 0,-29-19 14,1-7 0,0-7-1,200-13 1,-180-10 17,0-9 0,-2-8 0,-1-8 1,-2-8-1,-3-8 0,280-122 0,-327 112 203,-2-5 1,-4-6-1,-3-6 0,197-164 0,-262 191-7,-1-2-1,-4-2 1,-1-3 0,-4-2-1,-2-2 1,54-98-1,-78 118-39,-3-1-1,-1 0 0,-3-2 0,18-81 1,-27 89-60,-2-1 1,-1 1 0,-3-1-1,-1 0 1,-1 0 0,-11-56-1,1 42-64,-3 1 0,-2 0 1,-2 1-1,-3 1 0,-2 0 0,-1 2 0,-4 1 0,-1 1 0,-47-58 0,30 50-120,-3 2 0,-1 2 0,-3 2 0,-2 3 0,-2 2 0,-114-67 0,86 66-2,-3 4-1,-1 3 0,-166-46 1,-56 20-109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16.544"/>
    </inkml:context>
    <inkml:brush xml:id="br0">
      <inkml:brushProperty name="width" value="0.05" units="cm"/>
      <inkml:brushProperty name="height" value="0.05" units="cm"/>
    </inkml:brush>
  </inkml:definitions>
  <inkml:trace contextRef="#ctx0" brushRef="#br0">0 1 13835,'13'4'85,"0"0"0,0-1 0,0-1 0,1 0 0,-1-1 0,1 0 1,-1-1-1,17-2 0,7 2-48,318-9 81,113 2 63,-106 20-182,130 2-18,678-23-505,-340-1 81,868 35 80,-1285-16 259,809-23-2195,-1126 10 1988,174-4-535,-182 9 607,93 14 0,-145-11 239,0 3 0,-1 0 1,39 16-1,-55-17 20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2.732"/>
    </inkml:context>
    <inkml:brush xml:id="br0">
      <inkml:brushProperty name="width" value="0.05" units="cm"/>
      <inkml:brushProperty name="height" value="0.05" units="cm"/>
    </inkml:brush>
  </inkml:definitions>
  <inkml:trace contextRef="#ctx0" brushRef="#br0">50 89 12659,'-47'-28'3332,"46"27"-3294,1 1 0,0 0-1,0 0 1,0 0 0,0 0 0,0-1-1,0 1 1,-1 0 0,1 0-1,0 0 1,0 0 0,0-1-1,0 1 1,0 0 0,0 0-1,0 0 1,0-1 0,0 1-1,0 0 1,0 0 0,0 0-1,0-1 1,0 1 0,0 0-1,0 0 1,0 0 0,0-1 0,0 1-1,0 0 1,0 0 0,1 0-1,-1 0 1,0-1 0,0 1-1,0 0 1,0 0 0,0 0-1,0 0 1,1-1 0,-1 1-1,0 0 1,0 0 0,0 0-1,0 0 1,1 0 0,-1 0-1,0 0 1,0 0 0,0 0 0,1-1-1,-1 1 1,0 0 0,0 0-1,0 0 1,1 0 0,-1 0-1,0 0 1,0 0 0,0 0-1,1 0 1,-1 0 0,0 1-1,20-5 603,-17 4-489,67-6 539,99 4 0,-54 3-547,6-2-148,6 0-820,150-19 0,-275 20 790,0 0-11,0 0-1,0 0 1,1-1 0,-1 1 0,0-1-1,0 1 1,1-1 0,-1 0 0,0 0-1,0 0 1,0 0 0,0 0 0,2-2-1,0-6-426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3.123"/>
    </inkml:context>
    <inkml:brush xml:id="br0">
      <inkml:brushProperty name="width" value="0.05" units="cm"/>
      <inkml:brushProperty name="height" value="0.05" units="cm"/>
    </inkml:brush>
  </inkml:definitions>
  <inkml:trace contextRef="#ctx0" brushRef="#br0">443 1 14163,'0'8'290,"-1"1"0,-1-1-1,1 1 1,-2-1 0,1 0 0,-1 0 0,0 0 0,0 0-1,-5 7 1,-8 12-374,-20 26-1,30-45 207,-17 22-38,-2-1 0,0 0 0,-53 42 0,27-31 203,-78 48 0,127-87-275,-1 1 1,1-1 0,-1 1-1,1 0 1,0 0 0,-1 0-1,1 1 1,0-1-1,-2 4 1,3-5-11,1-1 1,0 1-1,0-1 0,-1 1 1,1-1-1,0 1 0,0-1 0,0 1 1,0-1-1,0 1 0,0-1 1,0 1-1,0-1 0,0 1 1,0-1-1,0 1 0,0-1 0,1 1 1,-1-1-1,0 1 0,0-1 1,1 2-1,0-1-1,0-1 1,-1 1-1,1 0 1,0 0-1,0 0 0,1 0 1,-1-1-1,0 1 1,0 0-1,0-1 0,0 1 1,1-1-1,0 1 1,31 7-55,-1-2 0,1-1 0,48 1 0,-54-5-74,127 7-40,-73-3 90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3.747"/>
    </inkml:context>
    <inkml:brush xml:id="br0">
      <inkml:brushProperty name="width" value="0.05" units="cm"/>
      <inkml:brushProperty name="height" value="0.05" units="cm"/>
    </inkml:brush>
  </inkml:definitions>
  <inkml:trace contextRef="#ctx0" brushRef="#br0">215 65 18532,'-1'-3'153,"1"-1"0,-1 0 0,0 1 0,0-1 0,0 1 0,0 0 1,-1-1-1,1 1 0,-1 0 0,0 0 0,0 0 0,0 0 0,-1 0 0,1 0 0,-3-2 0,3 4-124,0-1 0,0 1 0,0 0 0,0 0 0,0 0 0,0 1 0,0-1 0,0 0 0,0 1 0,0 0 0,0-1 0,0 1 0,-1 0 1,1 0-1,0 0 0,0 0 0,0 0 0,0 1 0,0-1 0,-1 1 0,1-1 0,0 1 0,0 0 0,0 0 0,0 0 0,-3 2 0,1 0-37,-1 0 1,1 0 0,0 0-1,0 0 1,0 1 0,1 0-1,-1 0 1,1 0 0,0 0 0,0 1-1,0-1 1,1 1 0,-4 8-1,5-11-1,1-1 0,-1 1 0,1 0-1,-1 0 1,1 0 0,0 0 0,-1 0-1,1 0 1,0 0 0,0 1 0,1-1-1,-1 0 1,0 0 0,1 0 0,-1-1 0,1 1-1,0 0 1,0 0 0,-1 0 0,1 0-1,0 0 1,0-1 0,1 1 0,-1-1-1,0 1 1,1-1 0,-1 1 0,1-1-1,-1 1 1,1-1 0,-1 0 0,1 0-1,0 0 1,0 0 0,0 0 0,2 0 0,36 12-132,-29-10 103,1 1 1,17 8-1,-28-12 38,-1 1-1,1-1 1,0 0-1,-1 0 1,1 0-1,-1 1 1,1-1 0,-1 0-1,1 1 1,-1-1-1,1 1 1,-1-1-1,1 0 1,-1 1-1,0-1 1,1 1-1,-1-1 1,0 1 0,1-1-1,-1 1 1,0-1-1,0 1 1,0 0-1,1-1 1,-1 1-1,0-1 1,0 1-1,0 0 1,0-1 0,0 1-1,0-1 1,0 1-1,0 0 1,0-1-1,0 1 1,0-1-1,-1 1 1,1 0-1,0-1 1,0 1 0,0-1-1,-1 1 1,1-1-1,0 1 1,-1-1-1,1 1 1,-1-1-1,1 1 1,0-1-1,-1 0 1,1 1 0,-1-1-1,1 0 1,-1 1-1,1-1 1,-1 0-1,0 1 1,-33 17 68,33-18-67,-32 13 128,-44 9 1,36-11-104,28-5-803,12-4 242,10-1 335,9-1-111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4.212"/>
    </inkml:context>
    <inkml:brush xml:id="br0">
      <inkml:brushProperty name="width" value="0.05" units="cm"/>
      <inkml:brushProperty name="height" value="0.05" units="cm"/>
    </inkml:brush>
  </inkml:definitions>
  <inkml:trace contextRef="#ctx0" brushRef="#br0">124 0 18004,'-16'0'1528,"-5"6"-1280,-2 7-136,2 3 624,2 7-512,3-1-64,9 4-120,7-3-31,4-4-122,9-2-191,0-5-464,1-4-304,1-8 832,-1-1-184,0-9-136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4.645"/>
    </inkml:context>
    <inkml:brush xml:id="br0">
      <inkml:brushProperty name="width" value="0.05" units="cm"/>
      <inkml:brushProperty name="height" value="0.05" units="cm"/>
    </inkml:brush>
  </inkml:definitions>
  <inkml:trace contextRef="#ctx0" brushRef="#br0">104 1 11979,'1'1'125,"0"0"0,1 1 0,-1-1 1,0 1-1,1-1 0,-1 1 1,0 0-1,0-1 0,-1 1 1,1 0-1,0 0 0,0-1 1,-1 1-1,1 0 0,-1 0 1,0 0-1,1 0 0,-1 0 0,0 0 1,0 0-1,0 0 0,-1 2 1,-5 47 343,-26 82 410,32-132-870,0-1 1,0 0 0,0 0-1,-1 1 1,1-1-1,0 0 1,0 1 0,0-1-1,0 0 1,0 1-1,0-1 1,0 0 0,0 1-1,-1-1 1,1 0-1,0 1 1,1-1 0,-1 0-1,0 1 1,0-1 0,0 0-1,0 1 1,0-1-1,0 0 1,0 0 0,0 1-1,0-1 1,1 0-1,-1 1 1,0-1 0,0 0-1,0 0 1,1 1-1,-1-1 1,0 0 0,0 0-1,1 1 1,-1-1-1,0 0 1,1 0 0,-1 0-1,0 0 1,0 0-1,1 1 1,-1-1 0,0 0-1,1 0 1,0 0-1,17-12 350,18-26 196,-36 38-548,52-58 1342,-65 90-375,-8 18-896,1 1 1,-17 74-1,8-26-32,19-65-27,-4 10 234,-24 56 1,30-87 127,6-17 159,9-26-10,42-91 52,121-211 0,-169 330-581,31-49 7,-28 46-15,-1 1 0,1-1 0,0 1 0,0 0 0,1 1 0,-1-1-1,1 1 1,6-4 0,-10 6 5,0 1 1,0-1-1,0 1 0,0-1 0,0 1 0,0 0 1,0 0-1,0-1 0,0 1 0,0 0 0,0 0 1,0 0-1,0 0 0,0 0 0,0 0 0,0 0 0,0 1 1,0-1-1,0 0 0,0 0 0,0 1 0,0-1 1,0 1-1,2 0 0,-2 1-4,1-1 1,-1 1-1,1-1 1,-1 1-1,0 0 1,0-1-1,0 1 1,0 0-1,0 0 1,0 0-1,1 4 1,-1-1-4,1 0 0,-1 0 0,-1 0 0,1 0 0,-1 0 0,0 1 0,0-1 0,0 0 0,-2 7 0,1-9 17,0 1 0,-1-1 0,0 0-1,0 0 1,0 0 0,0 0 0,0 0 0,-1 0 0,1-1 0,-1 1 0,1-1 0,-1 0-1,0 1 1,0-1 0,0 0 0,-1-1 0,1 1 0,0-1 0,-1 1 0,1-1 0,0 0-1,-7 1 1,4-1-37,0 0-1,-1 0 0,1-1 0,0 0 1,0 0-1,-1 0 0,1-1 0,0 0 1,0 0-1,0 0 0,-1-1 0,-6-3 1,12 5-29,1 0 1,-1-1 0,0 1-1,1 0 1,-1-1-1,1 1 1,-1 0 0,0-1-1,1 1 1,-1-1 0,1 1-1,-1-1 1,1 1 0,0-1-1,-1 1 1,1-1 0,-1 1-1,1-1 1,0 0 0,-1 1-1,1-1 1,0 0 0,0 1-1,0-1 1,-1 0 0,1 1-1,0-1 1,0-1 0,1 1 12,-1 0 1,0 0-1,1 0 1,-1 0-1,1 1 1,-1-1-1,1 0 1,-1 0-1,1 0 1,0 0-1,-1 1 1,1-1-1,0 0 1,0 0-1,0 1 1,0-1-1,-1 1 1,2-1-1,14-7-526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5.086"/>
    </inkml:context>
    <inkml:brush xml:id="br0">
      <inkml:brushProperty name="width" value="0.05" units="cm"/>
      <inkml:brushProperty name="height" value="0.05" units="cm"/>
    </inkml:brush>
  </inkml:definitions>
  <inkml:trace contextRef="#ctx0" brushRef="#br0">36 22 17140,'1'0'70,"-1"0"1,0-1-1,0 1 1,1 0-1,-1 0 1,0-1-1,1 1 1,-1 0-1,0 0 1,1 0-1,-1 0 1,0 0-1,1 0 1,-1 0-1,1-1 1,-1 1-1,0 0 1,1 0-1,-1 0 1,0 0-1,1 1 1,-1-1-1,0 0 1,1 0-1,-1 0 1,0 0-1,1 0 1,-1 0-1,0 0 1,1 1-1,-1-1 1,0 0-1,1 1 1,-5 11 1904,0-2-1584,-6 17-2,1 1-1,-11 53 1,21-80-153,2-4-95,3-7 58,2-14 206,-2-1 0,7-41-1,-10 43-263,-3 22-207,1-1 0,-1 1 0,0-1 0,1 1 0,-1 0 0,1-1 0,0 1 0,-1 0 0,1-1 0,0 1 0,0 0 0,0 0 0,-1 0 0,1-1 0,1 1 0,-1 0 0,0 0 0,0 1-1,0-1 1,0 0 0,1 0 0,-1 0 0,0 1 0,1-1 0,-1 1 0,1-1 0,-1 1 0,0 0 0,1-1 0,-1 1 0,1 0 0,-1 0 0,2 0 0,7 1-415,-1-1 0,1 2 0,-1-1 0,13 5 1,6 0 89,10-1-597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5:50.921"/>
    </inkml:context>
    <inkml:brush xml:id="br0">
      <inkml:brushProperty name="width" value="0.05" units="cm"/>
      <inkml:brushProperty name="height" value="0.05" units="cm"/>
    </inkml:brush>
  </inkml:definitions>
  <inkml:trace contextRef="#ctx0" brushRef="#br0">18 4146 11907,'-17'8'892,"22"-14"-443,45-28-172,-17 11-62,277-218 943,-10-24-488,-227 199-588,239-220 174,271-238-84,300-212-77,-533 449-65,350-282 40,-8-12 409,-448 371-183,89-95 212,-319 288-613,-14 17 99,0 0-1,0 0 1,0 0-1,0-1 1,0 1 0,0 0-1,0 0 1,0 0 0,0 0-1,0 0 1,0-1 0,0 1-1,0 0 1,0 0-1,-1 0 1,1 0 0,0 0-1,0 0 1,0-1 0,0 1-1,0 0 1,0 0 0,0 0-1,-1 0 1,1 0 0,0 0-1,0 0 1,0 0-1,0 0 1,0 0 0,0 0-1,-1 0 1,1 0 0,0 0-1,0 0 1,0 0 0,0 0-1,0 0 1,-1 0 0,1 0-1,0 0 1,0 0-1,0 0 1,0 0 0,0 0-1,-1 0 1,1 0 0,0 0-1,0 0 1,0 0 0,0 0-1,0 0 1,0 0-1,-1 1 1,1-1 0,-34 17-360,3 5 230,0 3-53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5.532"/>
    </inkml:context>
    <inkml:brush xml:id="br0">
      <inkml:brushProperty name="width" value="0.05" units="cm"/>
      <inkml:brushProperty name="height" value="0.05" units="cm"/>
    </inkml:brush>
  </inkml:definitions>
  <inkml:trace contextRef="#ctx0" brushRef="#br0">141 1 17204,'-6'0'277,"0"1"0,-1 0 0,1 1 0,0-1 0,0 1 0,0 1 0,0-1 0,0 1 0,1 0 0,-1 0 0,-6 5 0,6-3-118,0-1 0,0 1-1,0 1 1,1-1 0,-1 1 0,1 0-1,0 0 1,-6 11 0,10-15-138,0-1 0,1 0 0,-1 1 1,0-1-1,1 1 0,-1-1 0,1 1 0,-1-1 1,1 1-1,0-1 0,-1 1 0,1 0 1,0-1-1,0 1 0,0-1 0,0 1 1,1 0-1,-1-1 0,0 1 0,1-1 0,0 4 1,0-4-12,0 0 1,0 0-1,1 0 1,-1 0 0,0 0-1,0 0 1,1-1-1,-1 1 1,0 0 0,1-1-1,-1 1 1,1-1-1,-1 1 1,1-1 0,-1 1-1,1-1 1,-1 0-1,2 0 1,6 0 25,-1 0 0,0 0-1,0-1 1,0-1 0,0 1 0,15-6 0,-13 3 62,-1 0 1,-1 0 0,14-9-1,-19 11-57,0 0-1,-1 0 0,1 0 0,-1 0 0,0 0 1,1-1-1,-1 1 0,0-1 0,-1 1 0,1-1 0,0 0 1,-1 0-1,1 1 0,1-6 0,-3 7-35,0 1 0,0 0 0,0 0-1,0 0 1,1-1 0,-1 1 0,0 0 0,0 0 0,0-1-1,0 1 1,0 0 0,0 0 0,0-1 0,0 1 0,0 0-1,0 0 1,0-1 0,0 1 0,0 0 0,0-1 0,0 1-1,0 0 1,0 0 0,0-1 0,-1 1 0,1 0 0,0 0-1,0 0 1,0-1 0,0 1 0,0 0 0,-1 0 0,1 0-1,0-1 1,0 1 0,0 0 0,-1 0 0,1 0 0,0 0-1,0-1 1,-1 1 0,1 0 0,0 0 0,0 0 0,-1 0-1,1 0 1,0 0 0,0 0 0,-1 0 0,1 0 0,0 0-1,0 0 1,-1 0 0,1 0 0,0 0 0,0 0 0,-1 0-1,1 0 1,0 0 0,0 0 0,-1 0 0,1 1 0,0-1-1,0 0 1,-1 0 0,1 0 0,-16 12-36,15-10-6,-1 0-1,1 0 0,-1 1 0,1-1 0,0 0 1,0 1-1,0-1 0,0 1 0,0 0 0,0-1 1,1 1-1,-1-1 0,1 1 0,0 0 0,0 0 1,0-1-1,0 1 0,0 0 0,1-1 0,-1 1 1,1 0-1,0-1 0,-1 1 0,3 2 0,-2-2 45,1 0-1,0 0 0,0 0 0,1 0 0,-1-1 0,0 1 0,1-1 0,-1 0 0,1 0 0,0 1 0,0-2 0,0 1 0,0 0 1,0-1-1,0 1 0,1-1 0,-1 0 0,7 2 0,39 2-154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5.997"/>
    </inkml:context>
    <inkml:brush xml:id="br0">
      <inkml:brushProperty name="width" value="0.05" units="cm"/>
      <inkml:brushProperty name="height" value="0.05" units="cm"/>
    </inkml:brush>
  </inkml:definitions>
  <inkml:trace contextRef="#ctx0" brushRef="#br0">0 14 15851,'0'-1'179,"1"0"-1,-1 0 0,0 0 0,0 0 0,1 1 1,-1-1-1,1 0 0,-1 0 0,1 1 0,-1-1 1,1 0-1,-1 1 0,1-1 0,0 1 1,-1-1-1,1 1 0,1-2 0,1 14 1890,-7 31-487,4-37-1559,-3 18 156,1-11-136,0 0-1,1-1 1,0 1-1,1 0 0,1 0 1,3 21-1,-4-33-35,0 0-1,1 0 0,-1 0 1,0 0-1,1 1 0,-1-1 1,1 0-1,-1 0 0,1 0 0,-1 0 1,1 0-1,0-1 0,-1 1 1,1 0-1,0 0 0,0 0 1,0 0-1,0-1 0,0 1 1,-1 0-1,1-1 0,0 1 1,1-1-1,-1 1 0,0-1 1,0 0-1,0 1 0,0-1 0,0 0 1,0 0-1,0 0 0,1 0 1,-1 0-1,0 0 0,0 0 1,0 0-1,0 0 0,0 0 1,1-1-1,-1 1 0,0 0 1,0-1-1,0 1 0,0-1 1,0 1-1,2-2 0,5-3 55,0 0 1,-1-1-1,1 1 0,8-11 1,-13 14-31,33-40 418,-27 31-189,0 0-1,19-17 1,-28 28-254,1 0 0,-1 0 0,0 0 0,0 0 1,0 0-1,0-1 0,0 1 0,0 0 0,0 0 0,0 0 0,0 0 0,0 0 0,0 0 1,1 0-1,-1 0 0,0 0 0,0 0 0,0 0 0,0 0 0,0 0 0,0 0 0,0 0 1,0 0-1,1 0 0,-1 0 0,0 0 0,0 0 0,0 0 0,0 0 0,0 0 0,0 0 1,0 0-1,1 0 0,-1 0 0,0 0 0,0 0 0,0 0 0,0 0 0,0 0 0,0 0 1,0 0-1,0 0 0,1 0 0,-1 0 0,0 0 0,0 0 0,0 1 0,0-1 0,0 0 1,0 0-1,0 0 0,0 0 0,0 10 124,-6 20-129,4-19-47,0-1-279,1-1-1,0 1 1,0-1 0,2 11-1,-2-20 290,1 1 1,0-1-1,1 0 1,-1 1-1,0-1 0,0 1 1,0-1-1,0 0 0,0 1 1,0-1-1,0 0 1,0 1-1,1-1 0,-1 0 1,0 1-1,0-1 0,1 0 1,-1 1-1,0-1 1,0 0-1,1 1 0,-1-1 1,0 0-1,1 0 0,-1 0 1,0 1-1,1-1 0,-1 0 1,0 0-1,1 0 1,-1 0-1,1 1 0,-1-1 1,1 0-1,15-5-605,-1-4-34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6.434"/>
    </inkml:context>
    <inkml:brush xml:id="br0">
      <inkml:brushProperty name="width" value="0.05" units="cm"/>
      <inkml:brushProperty name="height" value="0.05" units="cm"/>
    </inkml:brush>
  </inkml:definitions>
  <inkml:trace contextRef="#ctx0" brushRef="#br0">90 1 15403,'-11'7'887,"-38"25"1021,46-30-1782,1 0 1,-1 0-1,1 0 0,0 1 1,0-1-1,0 1 1,0-1-1,0 1 0,1 0 1,-1-1-1,1 1 1,0 0-1,-1 0 0,1 0 1,0 4-1,1-6-117,-1 0-1,1 1 1,0-1-1,0 0 1,1 0-1,-1 0 1,0 0-1,0 1 1,0-1-1,1 0 0,-1 0 1,1 0-1,-1 0 1,1 0-1,-1 0 1,1 0-1,0 0 1,-1 0-1,1 0 1,0 0-1,0 0 1,-1-1-1,1 1 1,0 0-1,0 0 1,0-1-1,0 1 0,0-1 1,0 1-1,0-1 1,0 1-1,1-1 1,-1 0-1,0 1 1,0-1-1,0 0 1,0 0-1,1 0 1,-1 0-1,2 0 1,1 0 12,0 0 0,0 0 0,0-1 0,1 1 0,-1-1 0,0 0 0,0 0 0,0-1 0,0 1 0,4-3 0,6-6 106,0 0 0,-1-1 1,0-1-1,10-13 0,-4 6 63,-21 23-319,-1 1 1,1-1-1,0 1 1,0-1 0,0 1-1,1 0 1,0 0-1,-2 6 1,3-8 22,0 0 1,0-1-1,-1 1 0,2 0 1,-1-1-1,0 1 0,0 0 1,1-1-1,1 5 0,-2-6 74,1 0 0,-1 0-1,1 0 1,-1 0 0,1 0-1,0 0 1,-1 0 0,1 0 0,0 0-1,0-1 1,0 1 0,0 0-1,0 0 1,0-1 0,0 1-1,0-1 1,0 1 0,0-1 0,0 1-1,0-1 1,0 0 0,3 1-1,21-1-488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6.839"/>
    </inkml:context>
    <inkml:brush xml:id="br0">
      <inkml:brushProperty name="width" value="0.05" units="cm"/>
      <inkml:brushProperty name="height" value="0.05" units="cm"/>
    </inkml:brush>
  </inkml:definitions>
  <inkml:trace contextRef="#ctx0" brushRef="#br0">85 3 16676,'0'0'22,"0"0"1,0 0-1,0 0 1,0 0-1,0 0 1,0 0-1,0 0 1,0 0-1,-1 0 1,1 0-1,0 0 1,0 0-1,0 0 1,0 0-1,0 0 1,0 0-1,0 0 1,0 0-1,0 0 1,0 0-1,-1 0 1,1 0-1,0 0 1,0 0-1,0 0 1,0 0-1,0 0 1,0 0-1,0 0 1,0 0-1,0 0 1,0 0-1,0 0 1,0-1-1,0 1 1,0 0-1,0 0 1,0 0-1,0 0 1,0 0-1,0 0 1,0 0-1,0 0 1,-1 0-1,1 0 1,0 0-1,0-1 1,0 1-1,1 0 1,-1 0-1,0 0 1,0 0-1,0 0 1,0 0-1,0 0 1,0 0-1,0 0 1,0 0-1,0 0 1,0 0-1,0-1 1,-5 11 401,-6 21-170,1 4 94,3 1 0,1 0 0,1 1 0,1 41 0,13 150-719,-2-117 57,-8-110 385,0-6 9,-4-20 92,-6-34 125,0 0-33,-10-69 482,21 127-732,0 0 0,0 0 0,0 0 0,0 0 0,0 0 0,0 0 1,0 0-1,0 0 0,0 0 0,0 0 0,0 0 0,1 0 0,-1 0 0,0 0 0,2-2 0,-2 3-8,0 0-1,1 0 0,-1-1 1,0 1-1,1 0 0,-1 0 1,0 0-1,1 0 0,-1 0 1,1 0-1,-1 0 0,0 0 1,1 0-1,-1 0 0,0 0 1,1 0-1,-1 0 0,0 0 1,1 0-1,-1 0 0,1 0 0,-1 0 1,0 1-1,1-1 0,-1 0 1,0 0-1,0 0 0,1 1 1,29 27 134,-18-16-132,3 1-12,1-2 0,0 1-1,1-2 1,0 0 0,1-1 0,22 8-1,-31-14 35,0 0-1,0-1 0,0 0 0,0 0 1,1-1-1,-1 0 0,1 0 1,-1-1-1,1-1 0,-1 1 0,0-2 1,1 1-1,-1-1 0,0 0 0,9-5 1,-13 5 19,0-1 1,0 0-1,-1 0 0,1 0 1,-1 0-1,0-1 0,7-7 1,-10 10-30,0 0 0,0 0 0,0-1 0,0 1 0,0 0 0,0-1 0,0 1 0,0-1 0,0 1 0,-1-1 0,1 1 0,-1-1 0,1 0 0,-1 1 0,1-1 0,-1 1 0,0-1 1,0 0-1,0 0 0,0 1 0,0-1 0,0 0 0,-1 1 0,1-1 0,0 0 0,-1 1 0,1-1 0,-2-2 0,1 4-15,1-1-1,-1 1 1,0-1 0,1 1-1,-1-1 1,0 1-1,0 0 1,1-1 0,-1 1-1,0 0 1,0 0 0,1-1-1,-1 1 1,0 0 0,0 0-1,0 0 1,0 0-1,1 0 1,-1 0 0,0 0-1,0 0 1,0 0 0,1 1-1,-1-1 1,0 0 0,0 1-1,1-1 1,-1 0-1,0 1 1,0-1 0,1 1-1,-1-1 1,0 1 0,0 0-1,-22 19 15,20-16-25,1 0 0,-1-1 0,1 1-1,0 1 1,1-1 0,-1 0-1,1 0 1,0 0 0,0 1 0,0-1-1,0 1 1,1-1 0,0 1 0,0-1-1,0 1 1,1 5 0,0-6 2,0-1 1,0 0-1,0 0 1,0 0-1,0 0 0,1 0 1,-1 0-1,1 0 1,0 0-1,0-1 1,0 1-1,0-1 1,0 1-1,1-1 1,-1 0-1,1 0 1,0 0-1,-1 0 0,1 0 1,0-1-1,0 1 1,5 1-1,-3-1-69,0-1 0,0 1 0,0-1 0,0 0 0,0 0 0,0-1 0,0 0 0,0 0 0,1 0 0,-1 0 0,0-1 0,0 0 0,0 0 0,0 0 0,0-1 0,0 1 0,0-1 0,-1 0 0,1-1 0,-1 1-1,1-1 1,-1 0 0,0 0 0,0 0 0,4-5 0,15-20-289</inkml:trace>
  <inkml:trace contextRef="#ctx0" brushRef="#br0" timeOffset="1">485 19 17732,'-4'9'1360,"8"3"-1112,3 3-96,6 5 304,4 0-496,1 3 80,-1-2-88,0-1-64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7.323"/>
    </inkml:context>
    <inkml:brush xml:id="br0">
      <inkml:brushProperty name="width" value="0.05" units="cm"/>
      <inkml:brushProperty name="height" value="0.05" units="cm"/>
    </inkml:brush>
  </inkml:definitions>
  <inkml:trace contextRef="#ctx0" brushRef="#br0">183 0 15907,'-7'0'620,"1"1"-1,0 0 0,-1 0 0,1 0 1,0 0-1,-9 4 0,7-1-410,0-1 0,1 1 0,-1 0-1,-9 8 1,7-4-237,0 1-1,1 0 0,0 1 1,0 0-1,1 0 0,-9 16 1,16-25 28,0 1 1,0-1 0,0 1-1,0 0 1,0 0-1,0-1 1,1 1 0,-1 0-1,1 0 1,-1 0-1,1 0 1,0 0 0,0 0-1,0 0 1,0 0-1,0 2 1,1-4 1,-1 1 1,1 0-1,-1 0 0,1 0 0,0 0 1,-1-1-1,1 1 0,0 0 0,0-1 1,0 1-1,-1 0 0,1-1 1,0 1-1,0-1 0,0 1 0,0-1 1,0 0-1,0 1 0,0-1 0,0 0 1,0 0-1,0 0 0,0 0 0,0 0 1,0 0-1,0 0 0,0 0 0,0 0 1,0 0-1,0 0 0,2-1 1,10-2 34,0 0 1,-1-1-1,1-1 1,-1 0-1,0 0 1,0-1-1,19-13 1,-16 10 56,0 0 0,1 1 1,25-9-1,-41 17-88,1-1-1,-1 1 1,1 0 0,-1 0 0,1 0-1,-1 0 1,0 0 0,1-1 0,-1 1-1,1 0 1,-1 0 0,1 0-1,-1 0 1,1 0 0,-1 1 0,1-1-1,-1 0 1,1 0 0,-1 0 0,1 0-1,-1 0 1,0 1 0,1-1 0,-1 0-1,1 0 1,-1 1 0,0-1-1,1 0 1,-1 0 0,0 1 0,1-1-1,-1 1 1,0-1 0,1 0 0,-1 1-1,0 0 1,3 20 43,-4-19-45,1-1 0,0 1 0,0 0 0,0-1 0,0 1 0,0 0 0,0-1 0,1 1 0,-1 0 0,0-1 0,1 1 0,0 0 0,-1-1 0,1 1 0,0-1 0,0 1 0,-1-1 0,1 1 0,0-1 0,1 0 0,1 3 0,1-3 6,0 1-1,0-1 0,0 0 1,1 0-1,-1 0 0,0 0 1,1-1-1,-1 0 1,0 0-1,8-1 0,46-9 56,-48 8-46,13-4 19,-17 4-37,1 0 0,0 0 0,0 0 0,0 1 0,1 0 0,-1 1 0,0-1 0,0 2 0,7 0 0,-12 0 3,-1 0-1,0 0 0,0 1 1,0-1-1,0 0 1,0 1-1,0-1 0,-1 1 1,1-1-1,0 1 1,-1 0-1,1-1 0,-1 1 1,1 0-1,-1-1 1,0 4-1,3 8 36,-2-12-61,0 1-1,0-1 0,0 1 0,0-1 1,1 1-1,-1-1 0,0 0 1,1 0-1,-1 0 0,0 1 0,1-1 1,0 0-1,-1-1 0,1 1 0,-1 0 1,1 0-1,0-1 0,0 1 0,-1-1 1,1 1-1,0-1 0,0 0 0,0 0 1,-1 0-1,1 0 0,0 0 0,0 0 1,0 0-1,-1-1 0,1 1 0,3-2 1,5 0-164,0-1 1,0-1 0,0 0 0,9-6 0,9-4-149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8.038"/>
    </inkml:context>
    <inkml:brush xml:id="br0">
      <inkml:brushProperty name="width" value="0.05" units="cm"/>
      <inkml:brushProperty name="height" value="0.05" units="cm"/>
    </inkml:brush>
  </inkml:definitions>
  <inkml:trace contextRef="#ctx0" brushRef="#br0">131 193 17044,'-9'6'970,"1"-1"0,-1 0 0,-15 7 0,13-7-343,0 0-1,-17 12 1,26-15-598,-1 0 0,1 0 0,-1 1 0,1-1 0,0 0 0,0 1 0,0-1 0,0 1 0,0 0 0,1 0 0,-1 0 0,1 0 1,0 0-1,-2 4 0,3-6-28,0 0 1,0-1 0,0 1 0,0-1 0,-1 1 0,1 0 0,0-1-1,0 1 1,0-1 0,1 1 0,-1 0 0,0-1 0,0 1-1,0 0 1,0-1 0,0 1 0,1-1 0,-1 1 0,0-1 0,1 1-1,-1-1 1,0 1 0,1-1 0,-1 1 0,1-1 0,-1 1-1,1 0 1,1 0 2,-1-1 0,1 1 0,-1-1 1,1 1-1,-1-1 0,1 1 0,-1-1 0,1 0 0,-1 1 0,4-1 0,2-1 6,-1 1 1,1-1-1,0 0 0,8-3 1,-1 0 21,-1-2 1,0 1 0,25-16-1,-32 18-13,0-1 0,0-1 0,-1 1 1,1-1-1,-1 0 0,0 0 0,0-1 0,-1 1 0,8-13 0,-16 24-33,0 0-14,-1 1 0,1 0 0,-5 12 1,8-16 13,0 1 0,0 0 0,0 0 0,0 0 0,1-1 0,0 1 0,-1 0 0,1 0 0,1 0 0,-1 0 0,0 0 0,1-1 0,0 1 0,0 0 0,2 4 0,-2-6 10,0 0 0,1 1 0,0-1 0,-1 0 0,1 0-1,0 0 1,0 0 0,0 0 0,0-1 0,0 1 0,1 0 0,-1-1 0,0 0 0,1 1 0,-1-1 0,1 0 0,-1 0 0,1-1 0,0 1-1,-1 0 1,1-1 0,2 0 0,8 1 6,-1-1 0,1 0 1,-1-1-1,0 0 0,1-1 0,-1-1 0,0 0 0,0 0 0,0-1 0,-1-1 0,1 0 0,-1 0 0,0-1 0,-1-1 0,0 0 0,0 0 0,10-10 1,-7 6 17,-1-1 0,-1 0 0,0 0 0,-1-1 1,0-1-1,-1 0 0,0 0 0,-1-1 1,-1 1-1,0-2 0,-1 1 0,5-22 0,-10 30-10,0-1-1,0 1 0,0-1 0,-2-14 0,2 21-10,-1 0 1,0 0-1,0 0 0,0 0 0,0 0 1,-1 0-1,1 0 0,0 0 0,0 0 1,-1 0-1,1 0 0,0 0 0,-1 0 1,1 0-1,-1 0 0,1 0 0,-1 1 0,1-1 1,-1 0-1,0 0 0,0 0 0,1 1 1,-1-1-1,0 1 0,0-1 0,0 0 1,1 1-1,-1-1 0,0 1 0,0 0 1,0-1-1,0 1 0,0 0 0,0 0 0,0-1 1,0 1-1,0 0 0,0 0 0,0 0 1,0 0-1,0 0 0,0 0 0,0 1 1,0-1-1,-1 0 0,-1 2-6,-1-1 0,1 1 0,0 0 0,0 0 0,1 0 0,-1 0 0,0 0 0,1 0 0,-1 1 0,1-1 0,0 1 0,0 0 0,0 0 0,0 0 1,-2 3-1,-3 8-27,1-1 0,-5 16 0,7-18 26,1 0 1,0-1 0,1 1 0,0 0 0,1 1 0,0-1-1,1 0 1,0 0 0,2 13 0,-1-20 6,-1 0 0,1-1 0,0 1 0,0 0 0,0-1 0,1 1 0,-1 0 0,1-1 0,0 0 0,0 1 0,0-1-1,0 0 1,1 0 0,-1 0 0,1 0 0,0-1 0,-1 1 0,1-1 0,1 1 0,-1-1 0,0 0 0,0 0 0,1-1 0,-1 1 0,1-1 0,0 1 0,-1-1 0,1 0 0,8 0 0,-3 0 21,1-1 0,0 0-1,0-1 1,0 0 0,0 0 0,-1-1-1,1-1 1,0 0 0,-1 0 0,0 0 0,11-7-1,-6 2 115,0 0-1,0-1 1,-1 0 0,-1-1-1,0 0 1,14-16-1,-23 23-70,-1 0 0,0 0 0,0 0 0,0 0 0,0-1 0,0 1 0,-1-1-1,1 1 1,1-8 0,-3 10-47,0 1 0,0-1-1,0 0 1,0 1 0,0-1-1,0 1 1,0-1-1,0 0 1,0 1 0,0-1-1,0 0 1,-1 1 0,1-1-1,0 0 1,0 1 0,-1-1-1,1 1 1,0-1-1,-1 1 1,1-1 0,0 1-1,-1-1 1,1 1 0,-1-1-1,-1 0-1,1 1 0,0-1-1,-1 1 1,1 0 0,0-1 0,-1 1-1,1 0 1,-1 0 0,1 0 0,0 0-1,-1 0 1,1 0 0,-1 1 0,1-1-1,0 0 1,-3 2 0,-1-1-6,1 1 1,-1 0-1,1 0 0,0 1 1,-1-1-1,1 1 0,0 0 1,1 0-1,-1 0 1,0 1-1,1-1 0,0 1 1,0 0-1,0 0 0,0 0 1,1 0-1,-5 9 1,6-10-28,0 0-1,0 0 1,0 0 0,0 0 0,1-1 0,-1 1 0,1 1 0,0-1 0,-1 0 0,1 0 0,1 0 0,-1 0 0,0 0 0,1 0 0,0 0-1,0 0 1,0-1 0,0 1 0,0 0 0,0 0 0,1-1 0,-1 1 0,1 0 0,0-1 0,0 0 0,0 1 0,0-1 0,0 0-1,5 3 1,-1 0-83,1-1 0,0 0-1,0 0 1,0-1 0,0 0-1,1-1 1,11 4-1,3-2-27,31 2-1,8-4-153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9.232"/>
    </inkml:context>
    <inkml:brush xml:id="br0">
      <inkml:brushProperty name="width" value="0.05" units="cm"/>
      <inkml:brushProperty name="height" value="0.05" units="cm"/>
    </inkml:brush>
  </inkml:definitions>
  <inkml:trace contextRef="#ctx0" brushRef="#br0">26 9 19140,'6'-6'1800,"4"3"-1407,-9 12-201,-6 5 1000,-3 8-800,1 2-248,2 6-600,-1 0-248,6-1 1408,-2-5-792,-2-7-64,-2-2-16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9.635"/>
    </inkml:context>
    <inkml:brush xml:id="br0">
      <inkml:brushProperty name="width" value="0.05" units="cm"/>
      <inkml:brushProperty name="height" value="0.05" units="cm"/>
    </inkml:brush>
  </inkml:definitions>
  <inkml:trace contextRef="#ctx0" brushRef="#br0">0 71 15091,'17'5'1785,"12"0"-1145,14-5-256,9 0 888,8-5-560,4 0-16,2-2-207,-1-1-273,-9 1-529,-11-1-255,-15-1-208,-11 0 608,-16-3-176,-4 1-120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0.023"/>
    </inkml:context>
    <inkml:brush xml:id="br0">
      <inkml:brushProperty name="width" value="0.05" units="cm"/>
      <inkml:brushProperty name="height" value="0.05" units="cm"/>
    </inkml:brush>
  </inkml:definitions>
  <inkml:trace contextRef="#ctx0" brushRef="#br0">0 103 15563,'20'0'1841,"9"-3"-1177,16-9-224,9 1 1192,8-1-824,2 4-207,2-2-937,-6 0 520,-1-8-152,-9 0-72</inkml:trace>
  <inkml:trace contextRef="#ctx0" brushRef="#br0" timeOffset="1">561 242 14659,'0'2'71,"0"0"-1,0 1 1,1-1-1,-1 0 0,1 1 1,-1-1-1,1 0 1,0 0-1,0 1 1,0-1-1,0 0 1,0 0-1,1 0 1,-1 0-1,0 0 1,1-1-1,0 1 1,-1 0-1,1-1 1,0 1-1,0-1 1,0 1-1,0-1 0,0 0 1,0 0-1,0 0 1,0 0-1,1 0 1,-1-1-1,0 1 1,1-1-1,-1 1 1,4-1-1,3 1 276,1 0-1,0-1 0,-1 0 0,1-1 1,0 0-1,-1 0 0,10-3 1,-7 0 99,-5 2-129,0 0 0,0 1 1,0-1-1,13 0 0,-19 2-291,1 0 0,-1 0 1,0 0-1,0 0 0,0 1 0,1-1 0,-1 0 0,0 0 0,0 1 0,0-1 0,0 1 0,0-1 0,0 1 0,0 0 1,0-1-1,0 1 0,0 0 0,0 0 0,0-1 0,0 1 0,0 0 0,0 0 0,-1 0 0,1 0 0,-1 0 0,1 0 1,0 0-1,-1 0 0,1 1 0,-1-1 0,0 0 0,0 0 0,1 0 0,-1 3 0,0 15 39,0-16-156,0 0 0,0 1 0,0-1 0,0 0 0,1 1 0,-1-1 0,2 4 0,-2-7 25,1 1 0,-1-1-1,0 0 1,1 1 0,-1-1 0,0 0-1,1 0 1,-1 1 0,0-1 0,1 0-1,-1 0 1,1 0 0,-1 0 0,0 0-1,1 1 1,-1-1 0,1 0 0,-1 0 0,1 0-1,-1 0 1,0 0 0,1 0 0,-1 0-1,1 0 1,-1-1 0,0 1 0,1 0-1,-1 0 1,1 0 0,-1 0 0,1-1-1,16-6-277,-13 5 75,18-9-425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0.442"/>
    </inkml:context>
    <inkml:brush xml:id="br0">
      <inkml:brushProperty name="width" value="0.05" units="cm"/>
      <inkml:brushProperty name="height" value="0.05" units="cm"/>
    </inkml:brush>
  </inkml:definitions>
  <inkml:trace contextRef="#ctx0" brushRef="#br0">157 10 18356,'0'0'58,"0"0"0,1 0-1,-1 0 1,0-1 0,0 1 0,0 0 0,0 0-1,1 0 1,-1-1 0,0 1 0,0 0 0,0 0 0,0 0-1,0-1 1,0 1 0,1 0 0,-1 0 0,0 0-1,0-1 1,0 1 0,0 0 0,0 0 0,0-1 0,0 1-1,0 0 1,0 0 0,0-1 0,0 1 0,0 0-1,0 0 1,-1-1 0,1 1 0,0 0 0,0 0 0,0 0-1,0-1 1,0 1 0,0 0 0,-1-1 0,-10 1 1110,-17 7 245,12 1-1341,1 0-1,0 1 0,0 1 1,1 0-1,-15 14 0,28-23-90,0 0-1,0-1 1,0 1-1,0 0 0,0 0 1,0 0-1,0 0 1,0 0-1,1 0 1,-1 0-1,0 0 0,1 0 1,-1 0-1,1 0 1,-1 1-1,1-1 1,-1 0-1,1 0 0,0 0 1,0 1-1,0-1 1,0 2-1,0-3-8,1 1 1,-1 0-1,1 0 0,-1 0 1,1 0-1,0-1 1,-1 1-1,1 0 0,0-1 1,0 1-1,0 0 0,-1-1 1,1 1-1,0-1 0,0 1 1,0-1-1,0 0 1,0 1-1,0-1 0,2 0 1,8 2-194,1 0 0,-1-1 0,18-1 0,-24 0 190,31-1-271,-24 0 203,1 0 0,0 1 0,-1 1-1,17 2 1,-29-3 102,1 0 1,-1 0-1,0 0 0,1 0 1,-1 0-1,0 0 0,0 0 1,1 0-1,-1 0 0,0 0 1,1 1-1,-1-1 0,0 0 1,0 0-1,0 0 0,1 0 1,-1 1-1,0-1 0,0 0 1,1 0-1,-1 0 0,0 1 1,0-1-1,0 0 0,0 0 1,0 1-1,1-1 0,-1 0 1,0 0-1,0 1 0,0-1 1,0 0-1,0 1 0,0-1 1,0 0-1,0 0 0,0 1 1,0-1-1,0 0 0,0 1 1,0-1-1,0 0 0,0 1 0,0-1 1,-1 0-1,1 0 0,0 1 1,0-1-1,0 0 0,0 0 1,0 1-1,-1-1 0,1 0 1,0 0-1,0 0 0,0 1 1,-1-1-1,1 0 0,0 0 1,0 0-1,-1 0 0,1 0 1,0 1-1,-1-1 0,1 0 1,0 0-1,-19 12 166,7-6-115,-1 0 0,0-1 0,0-1 0,-1 0-1,1-1 1,-1 0 0,-15 1 0,28-4-30,0 0 0,1 0 1,-1 1-1,0-1 0,0 0 0,0 0 0,0 0 1,1-1-1,-1 1 0,0 0 0,0 0 0,0 0 1,0 0-1,1-1 0,-1 1 0,0 0 0,0-1 1,1 1-1,-1-1 0,0 1 0,1-1 0,-1 1 1,0-1-1,1 0 0,-1 1 0,1-1 0,-1 1 1,1-1-1,-1 0 0,1 0 0,-1 1 0,1-1 1,0 0-1,-1 0 0,1 0 0,0 1 0,0-1 1,0 0-1,0 0 0,0 0 0,-1 0 0,2 1 1,-1-1-1,0 0 0,0 0 0,0 0 0,0 0 1,0 1-1,1-1 0,-1 0 0,0 0 1,1 1-1,0-2 0,10-18 140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5:51.543"/>
    </inkml:context>
    <inkml:brush xml:id="br0">
      <inkml:brushProperty name="width" value="0.05" units="cm"/>
      <inkml:brushProperty name="height" value="0.05" units="cm"/>
    </inkml:brush>
  </inkml:definitions>
  <inkml:trace contextRef="#ctx0" brushRef="#br0">0 2846 10314,'392'-212'2160,"-15"-25"-632,-93 57-660,167-108 15,173-104-246,49-6-378,-66 51-199,-43 25-29,-378 215-22,179-114-217,-347 209 130,0-1-1,-1 0 1,0-1 0,-1-1 0,23-29-1,-20 14-45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0.861"/>
    </inkml:context>
    <inkml:brush xml:id="br0">
      <inkml:brushProperty name="width" value="0.05" units="cm"/>
      <inkml:brushProperty name="height" value="0.05" units="cm"/>
    </inkml:brush>
  </inkml:definitions>
  <inkml:trace contextRef="#ctx0" brushRef="#br0">69 1 17716,'-1'11'339,"-1"0"0,0 0 0,0 1 0,-1-1 0,-5 12 1,-3 11 221,-1 13-242,3 0 0,1 0 1,-2 97-1,10-143-299,0-1 1,0 1-1,0 0 1,0 0-1,0 0 1,0 0 0,0 0-1,0-1 1,0 1-1,0 0 1,1 0-1,-1 0 1,0 0 0,1-1-1,-1 1 1,0 0-1,1 0 1,-1-1-1,1 1 1,0 1 0,0-2 3,-1 0 1,1 0-1,-1 0 0,1 0 1,0 0-1,-1 0 1,1 0-1,-1 0 1,1-1-1,-1 1 1,1 0-1,-1 0 0,1 0 1,-1-1-1,1 1 1,-1 0-1,1-1 1,-1 1-1,0 0 1,1-1-1,-1 1 0,0 0 1,1-1-1,23-32 753,-23 33-776,4-8 169,26-46 547,-28 49-655,-1 0 1,1 0-1,-1 0 1,-1-1-1,1 1 1,-1-1 0,0 0-1,1-5 1,-3 26 180,0-11-243,1 1-1,0-1 1,0 0 0,0 1 0,0-1 0,1 0 0,0 1-1,-1-1 1,3 6 0,0-6 6,-1-1 0,0 0 0,1 1 0,-1-1 0,1 0 1,0 0-1,0 0 0,0-1 0,0 1 0,1-1 0,-1 0 0,1 0 0,-1 0 0,1 0 0,0 0 1,0-1-1,0 0 0,0 0 0,0 0 0,0 0 0,0 0 0,0-1 0,0 0 0,0 0 0,7-1 0,-6 1 52,-1 0-1,0 0 0,1-1 0,-1 1 1,0-1-1,0 0 0,0-1 0,1 1 1,-1-1-1,0 0 0,-1 0 0,1 0 1,0 0-1,-1-1 0,1 1 0,-1-1 1,0 0-1,0 0 0,0 0 0,0 0 1,0-1-1,-1 1 0,1-1 0,1-4 1,-3-4 231,-9 11-140,6 2-143,0-1 1,0 1-1,1 0 1,-1 0-1,0 0 1,1 0-1,-1 0 1,1 0-1,-3 2 0,2-1-24,1 0-1,-1 0 0,1 0 0,-1 0 0,1 0 1,0 0-1,0 0 0,0 0 0,0 1 0,0-1 0,0 0 1,1 1-1,-1-1 0,1 1 0,-1-1 0,1 1 1,0-1-1,0 1 0,0-1 0,1 1 0,-1-1 0,0 0 1,1 1-1,0-1 0,-1 1 0,1-1 0,0 0 0,0 0 1,0 1-1,1-1 0,-1 0 0,1 0 0,-1 0 1,1 0-1,-1 0 0,1-1 0,0 1 0,0-1 0,0 1 1,0-1-1,0 1 0,0-1 0,4 1 0,4 1-44,1 0-1,0-1 0,0 0 0,0-1 1,0-1-1,0 0 0,0 0 1,18-3-1,8-2-194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1.703"/>
    </inkml:context>
    <inkml:brush xml:id="br0">
      <inkml:brushProperty name="width" value="0.05" units="cm"/>
      <inkml:brushProperty name="height" value="0.05" units="cm"/>
    </inkml:brush>
  </inkml:definitions>
  <inkml:trace contextRef="#ctx0" brushRef="#br0">47 19 13291,'0'-1'258,"0"0"-1,0 0 1,0 0 0,0 1 0,0-1 0,0 0-1,0 0 1,0 1 0,0-1 0,1 0-1,-1 0 1,0 1 0,1-1 0,-1 0 0,0 1-1,1-1 1,-1 0 0,1 1 0,-1-1-1,1 0 1,-1 1 0,1-1 0,-1 1 0,1-1-1,1 0 1,-2 2-93,1-1-1,0 1 1,0-1 0,-1 1-1,1 0 1,0-1-1,-1 1 1,1 0 0,-1-1-1,1 1 1,-1 0-1,1 0 1,-1-1 0,1 1-1,-1 0 1,0 0 0,1 1-1,14 45 944,-7-10-1035,-1-1 1,-2 1-1,1 61 1,-7-72 11,-1 0 0,0-1 0,-2 1 0,-1 0 0,-2-1 0,-8 25 0,-4-104 1705,-10-12-1406,6 17-392,27 52-24,-1 1 0,1 0 1,0-1-1,0 0 0,0 0 0,7 4 0,-5-3 8,3 2 8,0 0-1,1-1 0,-1 0 0,1-1 1,0 1-1,0-2 0,15 4 0,-21-6 20,-1-1-1,1 1 0,-1-1 1,1 0-1,0 0 1,-1 0-1,1 0 0,-1-1 1,1 0-1,-1 1 1,1-1-1,-1 0 0,1-1 1,-1 1-1,0-1 1,0 1-1,0-1 0,0 0 1,0 0-1,0 0 0,0-1 1,0 1-1,-1-1 1,0 1-1,4-6 0,-2 3 14,-1 0-1,0 1 0,-1-1 1,1-1-1,-1 1 0,0 0 1,0 0-1,-1-1 0,2-8 1,-3 14-16,0-1 0,0 1-1,0 0 1,0 0 0,0-1 0,0 1 0,0 0 0,0 0 0,0-1-1,0 1 1,0 0 0,0-1 0,0 1 0,0 0 0,0 0 0,0-1 0,0 1-1,0 0 1,0 0 0,0-1 0,0 1 0,-1 0 0,1 0 0,0-1 0,0 1-1,0 0 1,0 0 0,-1 0 0,1 0 0,0-1 0,0 1 0,0 0 0,-1 0-1,1 0 1,0 0 0,0 0 0,-1-1 0,1 1 0,0 0 0,0 0 0,-1 0-1,1 0 1,0 0 0,0 0 0,-1 0 0,1 0 0,0 0 0,-1 0 0,1 0-1,0 0 1,0 0 0,-1 0 0,1 0 0,0 1 0,0-1 0,-1 0 0,1 0-1,0 0 1,0 0 0,0 0 0,-1 1 0,1-1 0,0 0 0,0 0 0,0 0-1,-1 1 1,-13 14-41,10-10 33,1 1 0,0 0 0,0 0 0,0 0 0,1 0 0,0 1 0,0-1 0,0 1-1,1-1 1,0 1 0,0 11 0,1-17 8,0 0 0,0 0 0,1 0 0,-1 0 0,0 0 0,0 0 0,0 0 0,1-1 1,-1 1-1,1 0 0,-1 0 0,0 0 0,1-1 0,0 1 0,-1 0 0,1 0 0,-1-1 0,1 1 0,0-1 0,-1 1 0,1 0 0,0-1 0,0 1 0,-1-1 0,2 1 0,0-1 2,0 1 0,0-1-1,0 0 1,0 0 0,0 1-1,0-1 1,0 0 0,0-1-1,0 1 1,0 0-1,2-1 1,3-1 5,0-1 0,-1 1 0,1-1 0,-1 0 0,9-6 0,3-5 54,27-27 1,-4 3-17,-40 40-47,-1-1 0,1 1 1,-1-1-1,1 1 0,-1-1 1,0 1-1,0 0 0,0-1 0,0 1 1,0 0-1,0-1 0,-1 4 1,1-5 0,0 8-13,-1 1 0,1-1 0,1 0 1,-1 1-1,2-1 0,-1 0 0,1 0 0,0 0 0,1 0 0,-1 0 0,6 8 1,-6-11-90,1-1 1,0 0 0,0 0-1,0-1 1,0 1 0,1 0-1,-1-1 1,1 0 0,0 0-1,0 0 1,0-1 0,0 1-1,1-1 1,-1 0 0,1 0 0,-1 0-1,1-1 1,0 0 0,0 0-1,6 1 1,-4-1-191,0-1 0,-1 0 0,1 0 0,0 0 0,0-1 0,0 0 0,-1-1 0,1 1 0,-1-1 0,1-1 0,-1 1 0,1-1 0,-1 0 0,0 0 0,-1-1 0,1 0 0,0 0 0,-1 0 0,0-1 0,6-6 0,19-30-1058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2.356"/>
    </inkml:context>
    <inkml:brush xml:id="br0">
      <inkml:brushProperty name="width" value="0.05" units="cm"/>
      <inkml:brushProperty name="height" value="0.05" units="cm"/>
    </inkml:brush>
  </inkml:definitions>
  <inkml:trace contextRef="#ctx0" brushRef="#br0">14 0 16139,'-3'10'543,"0"0"-1,1 0 1,0 0-1,0 0 1,1 1-1,1-1 1,0 19-1,0-8 32,15 357 563,-13-361-960,0-19 398,-1-28 737,-1 13-1127,3-117 931,32 177-1099,-29-38-15,1 1 0,-1-2 0,1 1 0,0-1 0,0 0 0,0 0 0,1-1 0,-1 0 0,1 0 0,0-1 0,0 0 0,0 0 0,0-1 0,0 0 0,0 0 0,0-1 0,14-1 0,-16 0 26,0 1 1,-1-1 0,1-1 0,-1 1-1,1-1 1,-1 1 0,0-1-1,0-1 1,0 1 0,0-1 0,0 0-1,0 0 1,-1-1 0,1 1-1,-1-1 1,0 0 0,0 0 0,0 0-1,-1-1 1,0 1 0,1-1-1,-2 0 1,1 0 0,0 0 0,-1 0-1,2-8 1,-3 3 76,-5 10-14,-7 15-36,7-6-56,1 1 1,0-1-1,1 1 0,0 0 1,0 0-1,1 11 1,0-18-79,1 1 0,0-1 0,0 1 1,0-1-1,0 1 0,1-1 0,0 1 1,-1-1-1,1 1 0,0-1 0,1 0 1,-1 1-1,1-1 0,-1 0 0,1 0 1,0 0-1,0 0 0,0-1 0,1 1 1,3 4-1,-4-6-58,-1 0 0,0-1 0,0 1 0,1 0 0,-1 0 0,0-1 0,1 1 0,-1-1 0,1 1 0,-1-1 0,0 0 0,1 0 0,-1 1 0,1-1 0,-1 0 0,1 0-1,-1 0 1,1-1 0,-1 1 0,1 0 0,-1 0 0,2-1 0,-1-1-152,0 1 0,0 0 1,0-1-1,0 1 0,0-1 0,0 1 0,0-1 0,-1 0 0,1 0 0,-1 0 0,1 0 0,0-3 1,3-3-557,-1 0 1,-1-1 0,0 1-1,0-1 1,3-18 0,-3-4 203,-1 0 0,-1 0 1,-6-55-1,-9-4 2734,-5 3 3558,34 124-2756,-5-17-3110,1-1 1,1 0-1,26 32 0,-4-18-137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2.779"/>
    </inkml:context>
    <inkml:brush xml:id="br0">
      <inkml:brushProperty name="width" value="0.05" units="cm"/>
      <inkml:brushProperty name="height" value="0.05" units="cm"/>
    </inkml:brush>
  </inkml:definitions>
  <inkml:trace contextRef="#ctx0" brushRef="#br0">126 0 16820,'-23'11'1514,"-33"19"643,51-27-1982,1-1 1,0 2 0,0-1-1,1 0 1,-1 1-1,1 0 1,-1-1-1,1 1 1,1 1 0,-4 3-1,6-7-149,-1 0-1,1 0 1,-1 0-1,1 0 1,-1-1-1,1 1 1,-1 0-1,1 0 1,0 0-1,0 0 1,-1 0-1,1 0 1,0 0-1,0 0 1,0 0-1,0 0 1,0 0-1,0 0 1,1 0-1,-1 0 1,0 0-1,0 0 1,1 0 0,-1 0-1,1 0 1,-1 0-1,1 0 1,-1 0-1,1 0 1,-1 0-1,1-1 1,0 1-1,-1 0 1,1 0-1,0-1 1,0 1-1,0-1 1,-1 1-1,1-1 1,0 1-1,0-1 1,0 1-1,0-1 1,0 0-1,0 1 1,0-1-1,1 0 1,7 2 4,-1-1 1,1 0 0,0 0-1,13-2 1,-16 1-23,29-2-55,0-2 0,50-13 0,-2 1 177,-59 15 405,-23 1-512,-1 1-1,0-1 0,1 0 0,-1 1 1,1-1-1,-1 1 0,0-1 0,0 0 0,1 1 1,-1-1-1,0 1 0,0-1 0,1 1 1,-1-1-1,0 1 0,0-1 0,0 1 1,0-1-1,0 1 0,0-1 0,0 1 1,0-1-1,0 1 0,0-1 0,0 1 0,0-1 1,0 1-1,0-1 0,0 1 0,-1-1 1,1 0-1,0 1 0,0-1 0,0 1 1,-1-1-1,1 1 0,-1 0 0,0 2 57,0 0-1,0 0 0,0 0 1,0 0-1,0 0 0,1 0 0,-1 4 1,1-6-70,0 0 0,0 0 0,0 0 0,1-1 0,-1 1 1,0 0-1,0 0 0,1 0 0,-1-1 0,1 1 0,-1 0 0,0 0 1,1-1-1,0 1 0,-1 0 0,1-1 0,-1 1 0,1 0 0,0-1 1,-1 1-1,1-1 0,0 1 0,0-1 0,-1 0 0,1 1 1,0-1-1,0 0 0,0 1 0,0-1 0,-1 0 0,1 0 0,1 0 1,14 2-83,-1-1 0,1-1 0,0-1 0,-1 0 0,1-1 0,-1-1 0,29-8 0,36-5-1324,-79 15 1335,0 1 0,0 0 0,0 0 0,0 0 0,0 0 0,0-1-1,0 1 1,0 0 0,0 1 0,0-1 0,0 0 0,0 0 0,0 0 0,0 1 0,0-1-1,0 0 1,0 1 0,0-1 0,-1 1 0,1-1 0,0 1 0,0-1 0,0 1 0,-1 0-1,1-1 1,0 1 0,0 0 0,-1-1 0,1 1 0,-1 0 0,2 2 0,-2-2-98,0 0 0,0 1 1,0-1-1,0 1 0,-1-1 1,1 0-1,0 1 0,-1-1 1,1 0-1,-1 0 0,1 1 1,-1-1-1,1 0 0,-1 0 1,0 0-1,0 0 0,0 1 1,1-1-1,-1 0 0,0 0 1,0-1-1,-2 3 0,-8 3-439,-7-1-207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3.161"/>
    </inkml:context>
    <inkml:brush xml:id="br0">
      <inkml:brushProperty name="width" value="0.05" units="cm"/>
      <inkml:brushProperty name="height" value="0.05" units="cm"/>
    </inkml:brush>
  </inkml:definitions>
  <inkml:trace contextRef="#ctx0" brushRef="#br0">1 1 24645,'7'-1'1321,"-4"1"-2202,0 0-791,-3 6 1656,0 1-384,0 2-376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5.291"/>
    </inkml:context>
    <inkml:brush xml:id="br0">
      <inkml:brushProperty name="width" value="0.05" units="cm"/>
      <inkml:brushProperty name="height" value="0.05" units="cm"/>
    </inkml:brush>
  </inkml:definitions>
  <inkml:trace contextRef="#ctx0" brushRef="#br0">0 360 11570,'4'-2'144,"1"1"-1,-1-1 0,0 0 0,1 1 1,-1 0-1,1 0 0,-1 1 0,1-1 0,5 1 1,12-2 70,552-65 1883,-253 32-1834,-232 25-227,473-61 50,-7-36-424,-453 79 279,-20 0-24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5.818"/>
    </inkml:context>
    <inkml:brush xml:id="br0">
      <inkml:brushProperty name="width" value="0.05" units="cm"/>
      <inkml:brushProperty name="height" value="0.05" units="cm"/>
    </inkml:brush>
  </inkml:definitions>
  <inkml:trace contextRef="#ctx0" brushRef="#br0">22 495 12923,'-20'0'1144,"19"-1"-840,11-8-136,41-4 376,18-6-80,47-6-40,20-4-104,39-8-175,24-3-17,28-8-8,11 2 16,7 1-24,7 3-64,-1 6-248,-6 2-8,-13 8 176,-5 3-40,-11 2-41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8.859"/>
    </inkml:context>
    <inkml:brush xml:id="br0">
      <inkml:brushProperty name="width" value="0.05" units="cm"/>
      <inkml:brushProperty name="height" value="0.05" units="cm"/>
    </inkml:brush>
  </inkml:definitions>
  <inkml:trace contextRef="#ctx0" brushRef="#br0">1 421 7986,'69'-18'200,"1"2"1,1 4-1,89-4 0,217 11-127,-370 5-67,497 24-272,-246-8-298,1088 25-2296,3-31 3455,-229-38 1906,2-39-605,47-1-1158,630 6-358,1 25-168,433-12-138,817 8-606,-545 22 700,-808-4 498,2 40-532,-1670-17-133,1854-42 787,-569 17-297,-890 53-688,-266-15 158,-69-8 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47.780"/>
    </inkml:context>
    <inkml:brush xml:id="br0">
      <inkml:brushProperty name="width" value="0.05" units="cm"/>
      <inkml:brushProperty name="height" value="0.05" units="cm"/>
    </inkml:brush>
  </inkml:definitions>
  <inkml:trace contextRef="#ctx0" brushRef="#br0">4096 54 9610,'-79'-18'275,"0"4"0,-1 4 0,-131-2 0,-239 42-716,289-5 166,-204 58 0,-147 79 218,280-79 542,3 11-1,5 9 0,-314 196 1,428-225-332,3 5-1,4 3 1,-160 168 0,222-205-120,2 1 0,2 2 0,3 1 0,1 2 0,3 1 0,2 2 1,-33 91-1,49-111-44,2 1-1,2 0 1,1 1 0,1-1 0,2 2 0,2-1 0,1 0 0,2 0 0,2 0-1,1 1 1,1-2 0,3 1 0,21 65 0,-16-67-75,3-1 1,0 0-1,2-2 1,1 0-1,2 0 1,38 42-1,-26-38-82,2-1 1,2-2-1,0-2 0,61 38 1,-27-27-29,3-3 0,1-4-1,1-3 1,2-3 0,132 29 0,-13-18 424,1-9 0,258 7 0,-189-35 493,325-38 0,-401 11-429,0-8 0,234-72 0,-264 53-136,-2-7 0,278-148 0,-348 155-112,-2-3-1,-3-5 1,-3-3-1,-2-4 1,-4-2-1,-2-5 1,109-142-1,-152 174-6,-2-1 0,-1-1 0,-3-1 0,-2-1 0,-1-2 0,-3 0 0,18-71 0,-25 69 18,-2 0 0,-3 0 0,-1 0 0,-3-1 0,-2 0 0,-10-80 0,5 100-27,-1 0-1,-1 0 1,-2 1-1,-1 0 1,-1 1 0,-2 0-1,-1 1 1,-1 0 0,-1 1-1,-2 0 1,-35-40-1,23 36-28,-1 1 0,-2 1-1,-2 2 1,0 1-1,-67-37 1,50 37-76,0 3 0,-2 2 1,-102-27-1,69 30-95,-165-15 0,-90 29 54,35 24-59,275-18 158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10.641"/>
    </inkml:context>
    <inkml:brush xml:id="br0">
      <inkml:brushProperty name="width" value="0.05" units="cm"/>
      <inkml:brushProperty name="height" value="0.05" units="cm"/>
    </inkml:brush>
  </inkml:definitions>
  <inkml:trace contextRef="#ctx0" brushRef="#br0">1585 96 7666,'-1'-3'125,"1"-1"0,-1 0 0,0 0 0,0 1 1,0-1-1,-1 0 0,1 1 0,-1 0 0,1-1 0,-1 1 1,-1 0-1,1 0 0,0 0 0,-1 0 0,1 0 0,-1 0 1,0 1-1,0-1 0,0 1 0,0 0 0,0 0 0,-1 0 1,1 0-1,-1 1 0,1-1 0,-1 1 0,-5-1 1,-10-3 149,0 1 1,0 1-1,0 0 1,-21 1 0,36 2-293,-49 0 65,1 1 0,-1 3 0,-54 12-1,-152 43 25,226-50-12,0 1 1,-56 26-1,69-26-29,1 1 1,0 1-1,1 1 0,1 0 1,-25 25-1,-207 255-9,210-244-31,-1 3-5,-49 85-1,71-105 6,2 0 1,1 1-1,2 1 1,-11 46-1,0 44-168,-15 220 0,35-289 137,-6 141 40,10-150 65,2 0 0,10 57 1,-7-81-34,1-1 0,1-1 0,1 1-1,0-1 1,2 0 0,0-1 0,1 0 0,1-1 0,0 0 0,2 0 0,15 14 0,1-1-14,2-2-1,1-2 1,1 0 0,62 35 0,-71-48-16,0-1 0,1-2 0,0 0 0,1-2 0,0-1 0,43 7 0,-25-10 28,0-1 0,0-2-1,62-5 1,-29-5 32,0-4-1,0-3 1,81-26 0,-36 0-8,129-63 1,-195 78-43,-1-3 0,94-67-1,-122 75-4,-1-2 0,-1-1 0,-1 0 0,-1-2-1,-1-1 1,31-49 0,-31 38 14,-2-1 0,-1-1 1,-3-1-1,-1 0 0,-2-2 0,16-82 0,-25 92 7,-1-1-1,-2-1 1,-1 1-1,-2 0 1,-1 0-1,-2 0 0,-1 0 1,-2 0-1,-17-50 1,0 20-31,-2 2 1,-3 1-1,-3 1 1,-3 1-1,-2 2 1,-2 2-1,-61-66 1,69 89-31,-1 2 0,-1 2 0,-1 0 0,-2 3 0,-42-24 1,49 33-176,0 2 1,0 2 0,-2 0 0,1 2-1,-1 1 1,-1 2 0,-53-6 0,34 11 49,0 2-1,0 3 1,1 2 0,-96 21 0,-49 28-256,194-54 410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7:01.215"/>
    </inkml:context>
    <inkml:brush xml:id="br0">
      <inkml:brushProperty name="width" value="0.05" units="cm"/>
      <inkml:brushProperty name="height" value="0.05" units="cm"/>
    </inkml:brush>
  </inkml:definitions>
  <inkml:trace contextRef="#ctx0" brushRef="#br0">8728 146 10698,'-6'-1'203,"0"0"-1,-1 0 1,1 0-1,-1 0 1,1 1 0,0 0-1,-1 1 1,1 0-1,-1 0 1,-6 1-1,5 0 12,-33 5 434,8-1-342,-1-1 0,-36 0 0,-313-34 247,80 2-211,-717 1-293,-2 23 19,842 3-69,-1079-43 27,780 20 1,-550 3-19,784 27-11,-286 6 6,431-12-3,-731 35 1,397 29 8,322-40-12,-196 72 0,285-88-3,-82 35-4,94-38 0,1-1 0,0 1 0,0 1 0,1 0 0,0 0 0,0 1 0,-10 12 0,18-18 0,-1-1 0,1 1 0,-1 0 0,1 0 0,0 0 0,0 1 0,0-1-1,0 0 1,1 0 0,-1 0 0,0 1 0,1-1 0,0 0 0,-1 1 0,1-1 0,0 0 0,0 1 0,0-1 0,1 0 0,0 3 0,0-1-10,0 0 1,1 0 0,0 0 0,0 0 0,0-1-1,0 1 1,1-1 0,-1 1 0,1-1-1,4 4 1,5 3-34,0 0 0,1-1-1,-1 0 1,2-1 0,15 7-1,5 0-15,0-2-1,70 17 1,78 5-29,-127-26 89,213 31-64,351 6 0,571 0-115,-144-2 30,190-38-871,-976-9 711,-254 3 312,1482-2-406,-764-10 397,-502-6 30,273-57 1,-386 52 6,0-5 0,174-69 0,-249 82-4,50-31 0,-73 40-2,-1-1-1,0-1 0,0 0 1,-1-1-1,1 1 1,-2-2-1,1 1 1,8-14-1,-15 19-5,0 1-1,0-1 1,0 0 0,-1 0 0,1 1-1,-1-1 1,0 0 0,0 0 0,0 0-1,0-1 1,-1 1 0,0 0-1,1 0 1,-2 0 0,1 0 0,0 0-1,-1 0 1,0 0 0,0-1 0,0 2-1,0-1 1,-1 0 0,0 0-1,-2-5 1,-1 3-31,0-1 1,0 1-1,0 0 0,-1 1 0,0-1 1,0 1-1,0 1 0,-1-1 0,1 1 1,-1 0-1,0 0 0,-11-3 0,-24-7-312,-1 1-1,0 3 0,-88-11 0,4 7 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3:28.488"/>
    </inkml:context>
    <inkml:brush xml:id="br0">
      <inkml:brushProperty name="width" value="0.05" units="cm"/>
      <inkml:brushProperty name="height" value="0.05" units="cm"/>
    </inkml:brush>
  </inkml:definitions>
  <inkml:trace contextRef="#ctx0" brushRef="#br0">2211 335 12659,'-5'-2'29,"1"-1"-1,-1 1 1,1-1 0,0 0 0,-1-1 0,1 1-1,1-1 1,-1 0 0,0 0 0,1 0 0,0 0 0,0-1-1,-4-8 1,0-3-209,0-1 0,-7-31 0,9 30-53,-1 0 1,-8-20 0,9 30 181,1 0 0,-1 0-1,-1 1 1,1-1 0,-1 1 0,-1 0 0,1 0-1,-1 1 1,0 0 0,-1 0 0,1 1-1,-1 0 1,0 0 0,0 1 0,-1 0-1,1 0 1,-1 1 0,0 0 0,0 1 0,0 0-1,0 0 1,-11 0 0,-16 0 509,-1 2 1,1 1 0,0 2-1,-47 10 1,-8 4-46,0 5-1,2 3 1,-160 70 0,95-22-1233,-173 112 0,247-135 708,4 4 0,-129 116 0,170-136 234,1 2 0,2 1 0,2 1 0,1 1 0,3 2 0,1 1 0,-26 57 0,37-63-141,2-1 1,1 2-1,1 0 1,2 0-1,2 0 1,2 1 0,1 0-1,2 46 1,3-61-62,0 1 0,1-1 0,1 0 0,1 0 0,2-1 0,0 1 0,1-1 0,1-1 0,1 1 0,1-2 0,1 0 0,1 0 0,0-1 0,24 25 0,-7-15-13,1-1 0,1-2-1,49 30 1,114 54-162,-130-77 322,2-3 0,1-3 0,83 22 0,-96-35-4,1-3 1,-1-3 0,2-2 0,96-1 0,-74-11-35,1-2-1,-1-5 1,-1-3 0,0-3-1,-2-3 1,0-4 0,-1-3-1,-2-4 1,108-65 0,-116 56-86,-2-3 0,76-70 1,91-126-162,-188 190 371,-2-2-1,-2-1 1,-3-2 0,-2-2 0,48-118 0,-74 158-9,-1-1-1,-1 0 1,-1-1-1,-1 1 1,0-1-1,-1 0 1,-2 1 0,0-1-1,-1 0 1,-5-28-1,4 35-72,-2 0 1,0 1-1,0-1 0,-1 1 0,0 0 1,-1 1-1,-1-1 0,0 1 0,0 0 0,-1 1 1,-1 0-1,0 0 0,0 1 0,0 0 1,-1 0-1,-20-12 0,10 10-76,-1 0 0,0 1 1,0 1-1,-1 1 0,0 1 0,-1 1 1,-30-4-1,-14 1-111,-91 1 1,-13 10 21,-13 7-50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3:46.382"/>
    </inkml:context>
    <inkml:brush xml:id="br0">
      <inkml:brushProperty name="width" value="0.05" units="cm"/>
      <inkml:brushProperty name="height" value="0.05" units="cm"/>
    </inkml:brush>
  </inkml:definitions>
  <inkml:trace contextRef="#ctx0" brushRef="#br0">64 264 8306,'-15'47'249,"2"0"0,2 0 1,1 2-1,3-1 0,2 1 1,2 67-1,9 3-221,29 169 0,67 179-79,-70-366 71,4-2-1,74 145 0,-37-113 123,5-4 0,182 222 0,240 220 768,45-42-177,-325-344-622,8-11 0,298 172 0,95 0-96,336 97-9,-304-219 111,-492-180-100,1-8 0,190 16 0,-268-44-133,1-3 0,152-16 0,-181 6-1,-1-3 0,0-3 0,-1-1 0,0-4 0,62-28-1,-93 35 113,-1 0 0,0-2 0,-1-1 0,0 0-1,-1-2 1,-1 0 0,0-1 0,-1-1-1,-1-1 1,-1 0 0,-1-1 0,0-1-1,-2 0 1,19-39 0,-21 33 145,-1 0-1,-1 0 1,-1-1 0,-2 0 0,0 0 0,-2 0 0,0-54-1,-5 43 93,-2 0-1,-2 0 0,-2 0 0,-1 1 0,-14-41 0,-2 13 161,-2 0 0,-37-64-1,-80-113 94,-56-61-889,-329-389 0,282 422 30,-417-355 1,370 373 252,-266-221-86,368 317 95,-279-224-110,-26 33 29,325 245 97,-303-132 1,361 190 97,-3 4 1,-1 5-1,-237-39 0,224 62-76,-1 5-1,0 6 1,0 6-1,0 6 1,0 5-1,2 6 1,-137 40-1,-39 27-35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14.179"/>
    </inkml:context>
    <inkml:brush xml:id="br0">
      <inkml:brushProperty name="width" value="0.05" units="cm"/>
      <inkml:brushProperty name="height" value="0.05" units="cm"/>
    </inkml:brush>
  </inkml:definitions>
  <inkml:trace contextRef="#ctx0" brushRef="#br0">6221 203 12003,'-309'-65'1241,"17"1"-1113,-198 19-40,-5 35-38,408 9-38,-373-7 18,-224-1 31,2 34-30,-603 140-248,1082-122 238,3 9 0,2 8 0,2 9 0,-289 146 0,468-206-6,0 0 1,0 1-1,1 1 0,-29 25 0,41-32-14,0 0 0,0 0 0,1 1 0,0-1 0,-1 0 0,1 1 0,1 0 0,-1 0 0,1 0 0,0 0 0,0 0 0,0 1 0,1-1 0,0 0 0,0 1 0,0-1 0,0 1 0,1-1 0,0 1 0,1-1 0,-1 1 0,2 7 0,2-1-9,0 0 1,1 0-1,0 0 1,1 0-1,0-1 0,1 0 1,0 0-1,14 15 1,0-2-24,2-1 0,35 29 0,-6-14-17,1-1 0,3-3 0,0-3 0,3-2 0,0-2 1,108 32-1,390 67-128,398-10 93,6-93 91,342-75 89,-9-100-74,-923 75-25,-269 50 12,153-64-1,-229 80 6,-1-1 0,0-1 0,-1-1 0,-1-1-1,-1-1 1,0-1 0,31-31 0,-46 40 2,0 0 1,0-1 0,-1 1 0,0-1 0,0 0 0,-1-1 0,-1 1 0,1-1 0,-1 0-1,-1 0 1,0 0 0,-1-1 0,0 1 0,0-1 0,-1 1 0,0-1 0,-1 0-1,0 1 1,-1-1 0,0 0 0,-1 1 0,-4-15 0,-2 1 18,-1 1 0,-1 0 0,-1 1 0,-1 0 0,-1 0 0,-1 2 0,-1 0 0,-1 0 0,0 1 0,-38-32 0,13 17-17,-2 1 0,-2 3 0,-1 1 0,-51-23 0,26 20-114,-1 3 1,-1 3 0,-1 4 0,-124-22 0,38 22-66,-192-3 1,87 22-10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6.182"/>
    </inkml:context>
    <inkml:brush xml:id="br0">
      <inkml:brushProperty name="width" value="0.05" units="cm"/>
      <inkml:brushProperty name="height" value="0.05" units="cm"/>
    </inkml:brush>
  </inkml:definitions>
  <inkml:trace contextRef="#ctx0" brushRef="#br0">6509 145 7418,'-147'-14'462,"-584"-53"1763,-3 23-852,-23 24-699,0 24-61,392 14-694,2 16 1,-544 123-1,696-104-224,2 9 0,-358 159 0,541-209 306,-76 35 47,-189 117 0,258-140-35,1 2 0,0 1 0,-36 41 0,48-46-11,2 1 0,1 1 0,1 1 0,1 0 0,-18 43 0,21-38-38,2-1 1,1 1-1,1 1 0,1 0 1,2 0-1,2 0 0,0 60 0,4-67-38,1 0 0,1 0 0,2 0 0,0-1 0,1 0 0,2 0 0,0 0 0,1-1 0,1 0-1,1-1 1,15 20 0,1-5-119,2-1 0,1-2 0,2-1-1,1-2 1,1-1 0,2-1 0,76 44-1,-4-14-218,193 73-1,-120-67 355,2-8 0,3-9 1,357 45-1,581-45 185,842-111-569,0-59-8,-846 32 1167,-8-43 68,-322-22-574,-630 112-102,-2-6 0,273-130 0,-402 166 138,0-1-1,0-2 1,48-38 0,-71 50-154,0-1 0,0 1 0,-1-1 0,1 0 0,-1 0 0,-1-1 0,1 1 0,-1-1 0,0 0 0,-1-1 0,0 1 0,0 0 0,0-1 0,-1 0 0,0 1 0,0-1 0,-1 0 0,0 0 0,-1 0 0,0 0 0,-1-13 0,-2 5 43,-1 0 0,0 0 0,-1 1 0,-1-1 0,-1 1 0,0 1 1,-1-1-1,0 1 0,-12-15 0,-4-2-26,-2 1 1,-48-44-1,21 28-152,-3 3-1,-1 2 1,-2 3 0,-1 3-1,-114-49 1,-342-92-105,-296-17 222,-12 62 30,429 86-420,-778 15 0,838 52 222,-16 7-48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7.407"/>
    </inkml:context>
    <inkml:brush xml:id="br0">
      <inkml:brushProperty name="width" value="0.05" units="cm"/>
      <inkml:brushProperty name="height" value="0.05" units="cm"/>
    </inkml:brush>
  </inkml:definitions>
  <inkml:trace contextRef="#ctx0" brushRef="#br0">0 1449 15443,'13'-16'1001,"11"-11"-817,4-9-88,12-18 136,13-14-8,16-19-80,4-9-16,11-12-32,10-5-8,10-17-112,-1-6-48,-5-1-144,-6 8-144,-16 23-1105,-12 15 1273,-21 26-192,-17 15-152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7.887"/>
    </inkml:context>
    <inkml:brush xml:id="br0">
      <inkml:brushProperty name="width" value="0.05" units="cm"/>
      <inkml:brushProperty name="height" value="0.05" units="cm"/>
    </inkml:brush>
  </inkml:definitions>
  <inkml:trace contextRef="#ctx0" brushRef="#br0">0 1 15731,'13'41'1121,"-1"10"-929,0 6-64,1 10 64,-3 5-192,-2 0-360,-1-2-281,-4-20 497,1-14-128,7-26-136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8.369"/>
    </inkml:context>
    <inkml:brush xml:id="br0">
      <inkml:brushProperty name="width" value="0.05" units="cm"/>
      <inkml:brushProperty name="height" value="0.05" units="cm"/>
    </inkml:brush>
  </inkml:definitions>
  <inkml:trace contextRef="#ctx0" brushRef="#br0">282 118 12955,'-3'0'1344,"-4"18"-936,-9 28-136,-1 7 840,1 10-743,5 3-57,1 0 0,5-2-72,5-8-136,6-8-120,4-11-368,-1-4-457,-7-9 721,-6-1-136,-4-6-104</inkml:trace>
  <inkml:trace contextRef="#ctx0" brushRef="#br0" timeOffset="1">2 519 18228,'-1'-16'1488,"1"9"-1160,3 4-176,10 0 576,8 2-207,12-11-441,1-5-328,17-9 760,3-7-536,5-4 16,1-2 8</inkml:trace>
  <inkml:trace contextRef="#ctx0" brushRef="#br0" timeOffset="2">977 0 17644,'-9'27'1472,"2"11"-1248,0 2-112,1 4 448,3 3-616,1 1-328,4-5 592,4-7-248,4-14-80,2-13-48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8.856"/>
    </inkml:context>
    <inkml:brush xml:id="br0">
      <inkml:brushProperty name="width" value="0.05" units="cm"/>
      <inkml:brushProperty name="height" value="0.05" units="cm"/>
    </inkml:brush>
  </inkml:definitions>
  <inkml:trace contextRef="#ctx0" brushRef="#br0">161 0 15147,'-1'14'1545,"-5"5"-1089,-1 10-136,1 5 608,0 9-336,2 6-104,4 4-120,3 3-80,5-5-104,4-1-64,1-9-352,-3-10-184,0-14-336,-2-11 200,-9-19 328,-5-10-160,-10-13-176</inkml:trace>
  <inkml:trace contextRef="#ctx0" brushRef="#br0" timeOffset="1">3 224 15067,'-2'8'1457,"9"-5"-825,8-3-184,16-3 616,4-5-128,11-5-640,3-4 608,7 1-607,-3 3-9,-19 6-144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9.349"/>
    </inkml:context>
    <inkml:brush xml:id="br0">
      <inkml:brushProperty name="width" value="0.05" units="cm"/>
      <inkml:brushProperty name="height" value="0.05" units="cm"/>
    </inkml:brush>
  </inkml:definitions>
  <inkml:trace contextRef="#ctx0" brushRef="#br0">1 1 15739,'13'34'1401,"-9"13"-993,-2 2-192,3 7 600,5 0-184,2-3-672,1-6-400,8-19 984,4-17-592,5-34-40,1-16-48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9.782"/>
    </inkml:context>
    <inkml:brush xml:id="br0">
      <inkml:brushProperty name="width" value="0.05" units="cm"/>
      <inkml:brushProperty name="height" value="0.05" units="cm"/>
    </inkml:brush>
  </inkml:definitions>
  <inkml:trace contextRef="#ctx0" brushRef="#br0">228 0 13587,'-1'0'1424,"-6"25"-848,-2 5-224,1 14 721,0 3-273,6 1-280,0 0-56,4-3-432,5-4-224,3-2-1288,-3-3 1328,0-10-176,-3-3-129</inkml:trace>
  <inkml:trace contextRef="#ctx0" brushRef="#br0" timeOffset="1">18 377 13651,'-12'-18'2080,"7"-3"-1159,7 1-369,10 2 1776,11 3-1272,1 3-183,12-1-417,1 0-352,12-2-752,4 1-225,0 1 705,0 5-192,4 3-136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8:48.391"/>
    </inkml:context>
    <inkml:brush xml:id="br0">
      <inkml:brushProperty name="width" value="0.05" units="cm"/>
      <inkml:brushProperty name="height" value="0.05" units="cm"/>
    </inkml:brush>
  </inkml:definitions>
  <inkml:trace contextRef="#ctx0" brushRef="#br0">2183 397 8986,'3'-5'157,"0"0"0,0 0 0,0 0 0,-1 0 0,0-1 0,0 1 0,0-1 0,1-8 0,3-49 880,-4 30-613,-1 26-328,0 0 1,-1 0 0,0 0-1,-1 0 1,1 0 0,-4-13-1,3 18-66,1-1 1,-1 1-1,-1-1 0,1 1 0,0 0 1,0-1-1,-1 1 0,0 0 0,1 0 1,-1 0-1,0 0 0,0 1 0,0-1 1,0 0-1,0 1 0,0-1 0,-1 1 1,1 0-1,0 0 0,-1 0 0,-3-2 0,-5 1 33,0-1-1,0 2 0,0-1 1,0 1-1,0 1 0,-12 1 1,-71 10 169,58-6-136,-44 4 171,0-3 1,-1-4 0,1-3 0,0-4 0,-91-17 0,145 17-218,-230-32 224,218 34-265,0 3 1,0 0-1,0 2 0,-68 14 0,61-5-25,0 3 0,1 2 0,1 1-1,0 2 1,2 3 0,-73 48-1,56-28-8,2 4-1,2 1 1,-84 97-1,119-122 12,1 1 0,1 0-1,1 2 1,1 0 0,1 0 0,2 1-1,-14 39 1,21-48 2,1 0-1,0 0 1,1 0-1,1 0 1,1 0-1,0 0 1,2 1-1,-1-1 0,2 0 1,1 0-1,0 0 1,1 0-1,10 28 1,-4-24-2,0 0-1,1-1 1,1-1-1,0 0 1,2-1 0,0 0-1,1-1 1,1-1 0,20 17-1,3-2-15,1-2-1,2-1 1,51 25 0,-21-17 0,2-3 0,1-4 0,2-2 1,0-4-1,2-4 0,0-3 0,1-3 1,0-4-1,124-2 0,-110-12 6,1-5-1,-2-4 1,109-30 0,-52 0-8,165-72 1,-194 64 25,-2-6-1,-3-5 1,-2-5-1,-4-5 1,134-114-1,-213 159-7,0 0-1,-1-3 0,-2 0 1,-2-2-1,32-50 0,-49 68 10,-1-1 0,0-1 0,-1 1 0,-1-1 0,-1 0 1,5-28-1,-8 32 2,-1 0 1,-1 0 0,0 0-1,0 0 1,-1 1 0,-1-1 0,0 0-1,-1 0 1,-1 1 0,-4-14-1,2 13-3,0-1 0,-1 1-1,-1 0 1,0 1 0,-1 0-1,0 0 1,-1 1-1,-10-11 1,2 6-6,-1 1 1,0 0-1,-1 2 0,-31-17 0,8 10-39,-2 1 0,0 2 0,-1 3 0,-65-13-1,-1 8-35,0 6 0,-1 4-1,-141 8 1,26 14-45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0.232"/>
    </inkml:context>
    <inkml:brush xml:id="br0">
      <inkml:brushProperty name="width" value="0.05" units="cm"/>
      <inkml:brushProperty name="height" value="0.05" units="cm"/>
    </inkml:brush>
  </inkml:definitions>
  <inkml:trace contextRef="#ctx0" brushRef="#br0">62 0 19004,'-9'27'1536,"-2"6"-1328,-4-1-144,1 4 513,7 1-1082,1-1-263,6-8 632,3-5-136,7-10-120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0.702"/>
    </inkml:context>
    <inkml:brush xml:id="br0">
      <inkml:brushProperty name="width" value="0.05" units="cm"/>
      <inkml:brushProperty name="height" value="0.05" units="cm"/>
    </inkml:brush>
  </inkml:definitions>
  <inkml:trace contextRef="#ctx0" brushRef="#br0">0 188 16043,'14'-15'613,"0"1"0,0 0-1,1 1 1,1 1 0,0 0-1,1 1 1,33-16-1,-20 13-316,0 1-1,1 2 1,62-14-1,-83 23-256,0 0 0,1 1 0,-1 0 1,1 1-1,-1 0 0,13 2 0,-20-2-38,-1 0 0,1 1 0,-1-1 0,0 1 0,1 0-1,-1 0 1,0-1 0,0 1 0,0 1 0,1-1 0,-1 0 0,0 0 0,-1 1 0,1-1 0,0 1 0,0 0 0,-1 0-1,1-1 1,-1 1 0,1 0 0,-1 0 0,0 0 0,0 0 0,1 1 0,-2-1 0,1 0 0,0 0 0,0 1-1,-1-1 1,1 0 0,-1 1 0,0 2 0,0 2 0,-1-1-1,1 1 1,-2-1-1,1 1 1,-1-1-1,0 1 1,0-1-1,-1 0 1,1 0-1,-1 0 1,-6 8-1,-7 9 100,-26 29 0,29-37-36,-24 26 117,20-23 28,-22 30 1,38-48-198,1 1 1,-1 0-1,0 0 0,1-1 1,-1 1-1,0 0 1,1 0-1,0 0 1,-1 0-1,1 0 0,-1-1 1,1 1-1,0 0 1,0 0-1,-1 0 1,1 0-1,0 0 0,0 0 1,0 0-1,0 0 1,0 0-1,1 2 1,0-2 1,0-1-1,0 1 1,0-1 0,0 1 0,1-1 0,-1 1 0,0-1 0,0 1-1,1-1 1,-1 0 0,0 0 0,1 0 0,-1 0 0,0 0 0,0 0 0,1 0-1,-1 0 1,2-1 0,60-8 12,24-2-255,-79 11 159,0-1 1,0 2-1,0-1 1,0 1 0,0 1-1,0-1 1,0 1-1,9 4 1,-15-5 41,0 0 0,0 0-1,0 0 1,0 0 0,0 0 0,0 0 0,-1 1 0,1-1-1,0 1 1,-1-1 0,1 1 0,-1-1 0,0 1-1,0 0 1,1 0 0,-1 0 0,0 0 0,-1 0 0,1 0-1,0 0 1,0 0 0,-1 0 0,1 0 0,-1 0 0,0 0-1,0 0 1,0 1 0,0-1 0,0 0 0,0 0 0,0 0-1,-1 0 1,1 0 0,-1 1 0,1-1 0,-2 2-1,-2 4-9,1 0-1,-1-1 0,0 0 0,0 0 0,-1 0 0,0 0 0,0-1 0,-9 8 1,-18 12 502,0-1 0,-2-2 0,-63 32 0,85-48-396,0 0 0,-1-1 0,0 0-1,0-1 1,-1 0 0,1-1 0,-1-1 0,-27 4 0,39-7-101,1 0 0,-1 0 1,0 0-1,1 0 0,-1 0 1,1 0-1,-1-1 0,1 1 1,-1-1-1,0 1 0,1-1 1,-1 1-1,1-1 0,0 0 1,-1 0-1,1 1 0,0-1 1,-1 0-1,1 0 0,0-1 1,0 1-1,0 0 0,0 0 1,0 0-1,0-1 0,0 1 1,0-1-1,1 1 0,-1 0 1,0-1-1,1 1 0,0-1 1,-1 0-1,1 1 0,0-1 1,-1 1-1,1-1 0,0 0 1,0-2-1,0-22-407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1.121"/>
    </inkml:context>
    <inkml:brush xml:id="br0">
      <inkml:brushProperty name="width" value="0.05" units="cm"/>
      <inkml:brushProperty name="height" value="0.05" units="cm"/>
    </inkml:brush>
  </inkml:definitions>
  <inkml:trace contextRef="#ctx0" brushRef="#br0">1 3 15763,'3'-3'1729,"2"3"-1225,1 10-232,1 15 880,2 13-464,1 5-160,1 9-528,2 1-200,2 2-520,2-2-248,-1-15 760,-3-11-176,-5-9-168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1.556"/>
    </inkml:context>
    <inkml:brush xml:id="br0">
      <inkml:brushProperty name="width" value="0.05" units="cm"/>
      <inkml:brushProperty name="height" value="0.05" units="cm"/>
    </inkml:brush>
  </inkml:definitions>
  <inkml:trace contextRef="#ctx0" brushRef="#br0">3 348 17188,'-1'-6'177,"1"0"1,-1 0-1,1 0 1,0 0-1,0 0 1,1 0-1,0 0 1,0 0 0,0 0-1,0 0 1,1 1-1,4-9 1,-1 4 40,0 1 0,1 0 0,0 0 0,0 1 0,1 0 0,12-12 0,3 1 164,2 0-1,0 1 0,1 2 1,28-14-1,-27 16-249,0 1 0,1 2 0,0 1-1,0 0 1,1 2 0,0 2 0,1 0 0,0 2 0,42-1 0,-62 5-125,0 0 0,1 1 1,-1 0-1,0 1 0,0 0 0,13 5 1,-19-6-11,1 0 0,-1 1 1,0 0-1,0 0 1,0-1-1,0 2 0,-1-1 1,1 0-1,-1 1 1,1-1-1,-1 1 0,0-1 1,0 1-1,0 0 0,0 0 1,0 0-1,-1 0 1,1 1-1,-1-1 0,1 4 1,0 1-4,-1-1 0,-1 1-1,1 0 1,-2-1 0,1 1 0,-1 0 0,0-1 0,0 1 0,-1-1-1,0 0 1,0 1 0,-1-1 0,-4 10 0,-4 4 3,-1-1 0,0 0 0,-17 20 0,9-13 67,-2-2 0,0-1-1,-2 0 1,-1-2-1,-31 22 1,52-41-46,-1 0 0,0-1 0,0 1 0,0-1 0,-7 2 0,12-4-19,0 0 1,0 0 0,0 0-1,0 0 1,0-1 0,0 1-1,0 0 1,0 0 0,0 0-1,0 0 1,0 0 0,0 0-1,0 0 1,0 0-1,0 0 1,0 0 0,0-1-1,0 1 1,0 0 0,0 0-1,0 0 1,0 0 0,0 0-1,0 0 1,0 0-1,0 0 1,0 0 0,-1 0-1,1 0 1,0 0 0,0 0-1,0 0 1,0-1 0,0 1-1,0 0 1,0 0-1,0 0 1,0 0 0,0 0-1,-1 0 1,1 0 0,0 0-1,0 0 1,0 0 0,0 0-1,0 0 1,0 0 0,0 0-1,0 0 1,0 0-1,0 0 1,-1 0 0,1 1-1,0-1 1,0 0 0,0 0-1,0 0 1,0 0 0,0 0-1,0 0 1,17-12-74,-6 6 2,1 0-1,0 1 1,0 0-1,1 1 1,-1 1 0,1 0-1,0 0 1,0 1-1,0 1 1,0 0 0,0 1-1,0 1 1,19 2 0,-26-2 18,0 0 0,0 0 0,0 1 0,0 0 0,0 0 0,-1 0 0,1 1 0,-1 0 0,1 0 0,-1 0 0,0 1 0,0 0 0,0 0 0,-1 0 0,1 0 0,-1 1 0,0 0 0,-1 0 0,1 0 0,-1 0 0,0 0 0,0 1 0,0 0 0,-1-1 0,0 1 0,0 0 0,-1 0 0,1 0 0,-1 0 0,0 7 0,-1-9 57,1 0 0,-1 1 0,0-1 0,-1 0 0,1 0 0,-1 0 0,0 0 0,0 0 0,0 0 0,0-1 1,-1 1-1,0 0 0,0 0 0,0-1 0,0 1 0,0-1 0,-1 0 0,1 0 0,-1 0 0,0 0 0,0 0 0,0 0 0,0-1 0,0 0 1,-1 1-1,-3 1 0,-9 3 207,0 0 0,-1-1 0,0 0 0,-29 5 0,37-9-159,-137 25 1136,122-24-1163,-1-2-1,0 0 1,-48-5 0,70 3-52,-32-6-136,33 6 152,1 1 0,-1-1 0,1 1 0,0-1 0,-1 1 0,1-1 0,0 0 0,0 1 0,-1-1 0,1 0 0,0 0 0,0 0 0,0 0 0,0 0 0,0 0 0,0 0 0,0-1 1,1 1-1,-1 0 0,0 0 0,-1-3 0,4-11-199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2.627"/>
    </inkml:context>
    <inkml:brush xml:id="br0">
      <inkml:brushProperty name="width" value="0.05" units="cm"/>
      <inkml:brushProperty name="height" value="0.05" units="cm"/>
    </inkml:brush>
  </inkml:definitions>
  <inkml:trace contextRef="#ctx0" brushRef="#br0">2333 285 11891,'-21'-28'412,"-1"0"1,-43-42 0,52 58-345,-2 0 0,1 1 1,-1 1-1,-1 1 0,0 0 0,0 0 1,-19-5-1,15 7-35,0 2 0,0 0 0,0 1 0,-1 1 0,0 1 1,1 1-1,-1 1 0,0 1 0,1 0 0,-1 2 0,1 0 0,-1 1 0,1 2 0,-29 11 0,-16 10-76,2 4-1,-114 73 0,116-65 0,59-38 43,-249 159-168,175-107 94,-83 77 0,-122 145 40,222-209 53,3 3-1,-68 109 1,55-61 17,-73 175 1,104-199-13,4 2 1,-33 156 0,57-198-13,3 1 1,2 0-1,2-1 0,5 63 0,1-73-4,3 0 0,1 0-1,3-1 1,1-1 0,28 68-1,-15-57 5,3-1 0,2-1 0,61 80 0,129 116 21,-124-155-18,162 121 0,-176-156-6,2-2 1,154 72 0,-186-105 64,1-1 1,1-4-1,0-1 1,1-3-1,1-2 1,0-2-1,0-3 1,0-3-1,1-2 1,-1-2-1,1-2 1,-1-3-1,-1-3 1,0-1-1,0-4 0,-1-1 1,-1-3-1,85-43 1,-69 25 148,-1-4-1,100-80 1,-78 46 56,89-98-1,-97 83-146,-4-3 0,-5-4 0,-3-3-1,103-203 1,-125 202-141,-4-2 0,-4-2 0,-5-2 0,-5-1 0,22-160 0,-43 204-28,-3 0 0,-2-1-1,-4 1 1,-2-1 0,-3 1 0,-3 0 0,-3 1 0,-36-114 0,25 118-21,-2 0 1,-3 1-1,-2 2 0,-3 1 1,-3 2-1,-1 1 0,-3 2 1,-67-67-1,49 64-42,-1 3 0,-2 2-1,-3 3 1,-1 3 0,-2 3 0,-121-51 0,84 49-2,-2 5 1,-1 5 0,-2 4 0,0 5-1,-172-12 1,-51 19-70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3:39.968"/>
    </inkml:context>
    <inkml:brush xml:id="br0">
      <inkml:brushProperty name="width" value="0.05" units="cm"/>
      <inkml:brushProperty name="height" value="0.05" units="cm"/>
    </inkml:brush>
  </inkml:definitions>
  <inkml:trace contextRef="#ctx0" brushRef="#br0">697 63 10154,'-49'-8'760,"-2"-2"-600,-5-2-56,-9 2 104,1 3-24,-9 1-128,-2 3-88,-7 1 88,-4 0-64,-10-1-40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3:40.929"/>
    </inkml:context>
    <inkml:brush xml:id="br0">
      <inkml:brushProperty name="width" value="0.05" units="cm"/>
      <inkml:brushProperty name="height" value="0.05" units="cm"/>
    </inkml:brush>
  </inkml:definitions>
  <inkml:trace contextRef="#ctx0" brushRef="#br0">6765 102 8970,'-1231'18'1526,"183"-37"-1262,0-47 713,379 32 202,0 63-375,456 3-937,2 8 0,-378 125-1,478-126 12,1 5 0,2 5 1,3 4-1,-190 130 0,254-153 128,2 1 0,1 2 1,2 1-1,1 2 0,-52 70 1,75-88-5,2 0 1,0 0 0,0 1-1,2 0 1,0 1-1,2 0 1,-5 21 0,8-26-16,1 0 1,1 0 0,0 0 0,1 0-1,1 0 1,0 0 0,1 0 0,1 0-1,0-1 1,9 27 0,-3-22-47,0 1 1,1-1-1,1-1 1,1 0-1,1 0 1,0-2-1,1 1 1,1-2-1,0 0 1,28 21 0,2-3-150,2-3 1,98 49 0,-34-29-21,220 67 0,134-15 219,484-16 329,697-69 96,0-79-684,-990 31 11,551-29 213,-187-26 323,-684 40-124,334-90 0,-447 67 22,-179 52-77,0-3-1,77-47 0,-106 58-47,-1-1-1,-1-1 1,1-1 0,-2 0 0,0 0-1,0-1 1,-1-1 0,16-26 0,-22 32-12,-1 0 1,0-1 0,0 0 0,-1 0 0,0 0 0,-1 0-1,0 0 1,0-1 0,-1 1 0,0 0 0,0-1-1,-1 1 1,-1-1 0,0 1 0,0-1 0,-1 1-1,-5-17 1,2 12 13,-1 0 0,-1 1 0,0-1 0,-1 2 0,-1-1 0,0 1 0,-12-12-1,-5-4 113,-51-40-1,7 14-11,-3 4 1,-102-54-1,-171-61-19,111 68-239,-4 11 0,-3 10 0,-3 11 0,-3 11 0,-487-42 0,1 78-166,322 31 111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23.531"/>
    </inkml:context>
    <inkml:brush xml:id="br0">
      <inkml:brushProperty name="width" value="0.05" units="cm"/>
      <inkml:brushProperty name="height" value="0.05" units="cm"/>
    </inkml:brush>
  </inkml:definitions>
  <inkml:trace contextRef="#ctx0" brushRef="#br0">1828 1 11250,'-276'29'1513,"225"-20"-1386,1 3 0,1 1 0,-68 29 0,48-10-173,1 4 0,2 2 0,1 3 0,2 3 0,3 2 0,1 4 0,3 1 0,-59 70 0,-6 21 69,6 6-1,-158 264 0,248-366 59,2 1 0,2 0 0,2 2 0,-21 85 0,31-91-63,2-1 0,1 2 0,3-1 0,1 0 0,9 86 1,-3-102-66,1-1 0,1 0 1,1-1-1,1 1 1,2-2-1,0 1 1,2-1-1,1-1 0,0 0 1,26 32-1,-18-30-100,1-1 0,1-1-1,1-1 1,0-1 0,2-1 0,0-2-1,2 0 1,38 18 0,57 18-141,13-7-62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23.983"/>
    </inkml:context>
    <inkml:brush xml:id="br0">
      <inkml:brushProperty name="width" value="0.05" units="cm"/>
      <inkml:brushProperty name="height" value="0.05" units="cm"/>
    </inkml:brush>
  </inkml:definitions>
  <inkml:trace contextRef="#ctx0" brushRef="#br0">1167 2960 7370,'192'-2'1259,"315"-42"-1,-190-15-784,366-118-1,-518 124-520,-2-8 0,-3-6 0,-2-8 1,226-144-1,-332 183-3,-2-3 1,-1-1 0,50-54 0,-70 63 177,-2-2 0,0-1 0,-2 0 0,-2-2 1,30-62-1,-45 80 50,-1-1 0,-1 1 0,-1-1 1,0-1-1,-2 1 0,0-1 0,-1 1 1,-1-1-1,0 0 0,-2 1 0,-1-1 1,0 0-1,-7-25 0,0 13 98,-1 0-1,-2 1 1,-1 1 0,-2 0 0,-1 0-1,-1 2 1,-23-30 0,-3 3-8,-3 2 0,-1 2 1,-59-48-1,-176-120 34,147 128-451,-4 6 0,-4 6 0,-3 6 0,-4 7 0,-2 6 0,-2 7 0,-3 7 0,-1 7 0,-2 7 0,-1 6 1,-248-6-1,241 31 24,-1 7 0,1 7 0,1 8 0,0 7 0,-189 58 0,130-13 10,10 9-38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28.420"/>
    </inkml:context>
    <inkml:brush xml:id="br0">
      <inkml:brushProperty name="width" value="0.05" units="cm"/>
      <inkml:brushProperty name="height" value="0.05" units="cm"/>
    </inkml:brush>
  </inkml:definitions>
  <inkml:trace contextRef="#ctx0" brushRef="#br0">8442 143 8210,'-486'-92'1120,"-9"48"-992,218 37 662,-351 35-1,-270 92 990,122 28-2582,116-21-2515,274-62 1433,-178 32 994,7 34 2119,-374 202 789,700-227-1778,-407 255 0,519-280 173,3 5-1,-200 194 1,268-229-240,1 2 1,3 2-1,-71 118 0,98-143-171,2 1-1,0 0 1,3 1-1,0 1 1,2 0-1,2 0 1,1 1-1,1 0 1,2 0-1,1 36 1,4-47-35,1-1 0,1 0 0,1 0 0,1 0 0,1 0 0,1-1 0,0 0 0,2 0 0,1-1 0,0 0 0,1-1 0,1 0 0,1-1 0,1 0 0,30 30 0,-3-10-36,2-2 0,1-2-1,2-2 1,2-2 0,61 29-1,45 17 21,270 90 0,183-7-1430,15-57-665,4-33 46,-373-46 1342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13.03.2023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13.03.2023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13.03.2023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13.03.2023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13.03.2023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13.03.2023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13.03.2023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13.03.2023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13.03.2023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13.03.2023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13.03.2023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13.03.2023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13.03.2023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ustomXml" Target="../ink/ink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customXml" Target="../ink/ink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customXml" Target="../ink/ink10.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customXml" Target="../ink/ink13.xml"/></Relationships>
</file>

<file path=ppt/slides/_rels/slide17.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customXml" Target="../ink/ink16.xml"/><Relationship Id="rId5" Type="http://schemas.openxmlformats.org/officeDocument/2006/relationships/image" Target="../media/image27.png"/><Relationship Id="rId4" Type="http://schemas.openxmlformats.org/officeDocument/2006/relationships/customXml" Target="../ink/ink15.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26" Type="http://schemas.openxmlformats.org/officeDocument/2006/relationships/customXml" Target="../ink/ink30.xml"/><Relationship Id="rId21" Type="http://schemas.openxmlformats.org/officeDocument/2006/relationships/image" Target="../media/image39.png"/><Relationship Id="rId42" Type="http://schemas.openxmlformats.org/officeDocument/2006/relationships/customXml" Target="../ink/ink38.xml"/><Relationship Id="rId47" Type="http://schemas.openxmlformats.org/officeDocument/2006/relationships/image" Target="../media/image52.png"/><Relationship Id="rId63" Type="http://schemas.openxmlformats.org/officeDocument/2006/relationships/image" Target="../media/image60.png"/><Relationship Id="rId68" Type="http://schemas.openxmlformats.org/officeDocument/2006/relationships/customXml" Target="../ink/ink51.xml"/><Relationship Id="rId7" Type="http://schemas.openxmlformats.org/officeDocument/2006/relationships/image" Target="../media/image32.png"/><Relationship Id="rId71" Type="http://schemas.openxmlformats.org/officeDocument/2006/relationships/image" Target="../media/image64.png"/><Relationship Id="rId2" Type="http://schemas.openxmlformats.org/officeDocument/2006/relationships/customXml" Target="../ink/ink18.xml"/><Relationship Id="rId16" Type="http://schemas.openxmlformats.org/officeDocument/2006/relationships/customXml" Target="../ink/ink25.xml"/><Relationship Id="rId29" Type="http://schemas.openxmlformats.org/officeDocument/2006/relationships/image" Target="../media/image43.png"/><Relationship Id="rId11" Type="http://schemas.openxmlformats.org/officeDocument/2006/relationships/image" Target="../media/image34.png"/><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47.png"/><Relationship Id="rId40" Type="http://schemas.openxmlformats.org/officeDocument/2006/relationships/customXml" Target="../ink/ink37.xml"/><Relationship Id="rId45" Type="http://schemas.openxmlformats.org/officeDocument/2006/relationships/image" Target="../media/image51.png"/><Relationship Id="rId53" Type="http://schemas.openxmlformats.org/officeDocument/2006/relationships/image" Target="../media/image55.png"/><Relationship Id="rId58" Type="http://schemas.openxmlformats.org/officeDocument/2006/relationships/customXml" Target="../ink/ink46.xml"/><Relationship Id="rId66" Type="http://schemas.openxmlformats.org/officeDocument/2006/relationships/customXml" Target="../ink/ink50.xml"/><Relationship Id="rId5" Type="http://schemas.openxmlformats.org/officeDocument/2006/relationships/image" Target="../media/image31.png"/><Relationship Id="rId61" Type="http://schemas.openxmlformats.org/officeDocument/2006/relationships/image" Target="../media/image59.png"/><Relationship Id="rId19" Type="http://schemas.openxmlformats.org/officeDocument/2006/relationships/image" Target="../media/image38.png"/><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42.png"/><Relationship Id="rId30" Type="http://schemas.openxmlformats.org/officeDocument/2006/relationships/customXml" Target="../ink/ink32.xml"/><Relationship Id="rId35" Type="http://schemas.openxmlformats.org/officeDocument/2006/relationships/image" Target="../media/image46.png"/><Relationship Id="rId43" Type="http://schemas.openxmlformats.org/officeDocument/2006/relationships/image" Target="../media/image50.png"/><Relationship Id="rId48" Type="http://schemas.openxmlformats.org/officeDocument/2006/relationships/customXml" Target="../ink/ink41.xml"/><Relationship Id="rId56" Type="http://schemas.openxmlformats.org/officeDocument/2006/relationships/customXml" Target="../ink/ink45.xml"/><Relationship Id="rId64" Type="http://schemas.openxmlformats.org/officeDocument/2006/relationships/customXml" Target="../ink/ink49.xml"/><Relationship Id="rId69" Type="http://schemas.openxmlformats.org/officeDocument/2006/relationships/image" Target="../media/image63.png"/><Relationship Id="rId8" Type="http://schemas.openxmlformats.org/officeDocument/2006/relationships/customXml" Target="../ink/ink21.xml"/><Relationship Id="rId51" Type="http://schemas.openxmlformats.org/officeDocument/2006/relationships/image" Target="../media/image54.png"/><Relationship Id="rId3" Type="http://schemas.openxmlformats.org/officeDocument/2006/relationships/image" Target="../media/image30.png"/><Relationship Id="rId12" Type="http://schemas.openxmlformats.org/officeDocument/2006/relationships/customXml" Target="../ink/ink23.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38" Type="http://schemas.openxmlformats.org/officeDocument/2006/relationships/customXml" Target="../ink/ink36.xml"/><Relationship Id="rId46" Type="http://schemas.openxmlformats.org/officeDocument/2006/relationships/customXml" Target="../ink/ink40.xml"/><Relationship Id="rId59" Type="http://schemas.openxmlformats.org/officeDocument/2006/relationships/image" Target="../media/image58.png"/><Relationship Id="rId67" Type="http://schemas.openxmlformats.org/officeDocument/2006/relationships/image" Target="../media/image62.png"/><Relationship Id="rId20" Type="http://schemas.openxmlformats.org/officeDocument/2006/relationships/customXml" Target="../ink/ink27.xml"/><Relationship Id="rId41" Type="http://schemas.openxmlformats.org/officeDocument/2006/relationships/image" Target="../media/image49.png"/><Relationship Id="rId54" Type="http://schemas.openxmlformats.org/officeDocument/2006/relationships/customXml" Target="../ink/ink44.xml"/><Relationship Id="rId62" Type="http://schemas.openxmlformats.org/officeDocument/2006/relationships/customXml" Target="../ink/ink48.xml"/><Relationship Id="rId70" Type="http://schemas.openxmlformats.org/officeDocument/2006/relationships/customXml" Target="../ink/ink52.xml"/><Relationship Id="rId1" Type="http://schemas.openxmlformats.org/officeDocument/2006/relationships/slideLayout" Target="../slideLayouts/slideLayout1.xml"/><Relationship Id="rId6" Type="http://schemas.openxmlformats.org/officeDocument/2006/relationships/customXml" Target="../ink/ink20.xml"/><Relationship Id="rId15" Type="http://schemas.openxmlformats.org/officeDocument/2006/relationships/image" Target="../media/image36.png"/><Relationship Id="rId23" Type="http://schemas.openxmlformats.org/officeDocument/2006/relationships/image" Target="../media/image40.png"/><Relationship Id="rId28" Type="http://schemas.openxmlformats.org/officeDocument/2006/relationships/customXml" Target="../ink/ink31.xml"/><Relationship Id="rId36" Type="http://schemas.openxmlformats.org/officeDocument/2006/relationships/customXml" Target="../ink/ink35.xml"/><Relationship Id="rId49" Type="http://schemas.openxmlformats.org/officeDocument/2006/relationships/image" Target="../media/image53.png"/><Relationship Id="rId57" Type="http://schemas.openxmlformats.org/officeDocument/2006/relationships/image" Target="../media/image57.png"/><Relationship Id="rId10" Type="http://schemas.openxmlformats.org/officeDocument/2006/relationships/customXml" Target="../ink/ink22.xml"/><Relationship Id="rId31" Type="http://schemas.openxmlformats.org/officeDocument/2006/relationships/image" Target="../media/image44.png"/><Relationship Id="rId44" Type="http://schemas.openxmlformats.org/officeDocument/2006/relationships/customXml" Target="../ink/ink39.xml"/><Relationship Id="rId52" Type="http://schemas.openxmlformats.org/officeDocument/2006/relationships/customXml" Target="../ink/ink43.xml"/><Relationship Id="rId60" Type="http://schemas.openxmlformats.org/officeDocument/2006/relationships/customXml" Target="../ink/ink47.xml"/><Relationship Id="rId65" Type="http://schemas.openxmlformats.org/officeDocument/2006/relationships/image" Target="../media/image61.png"/><Relationship Id="rId4" Type="http://schemas.openxmlformats.org/officeDocument/2006/relationships/customXml" Target="../ink/ink19.xml"/><Relationship Id="rId9"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customXml" Target="../ink/ink26.xml"/><Relationship Id="rId39" Type="http://schemas.openxmlformats.org/officeDocument/2006/relationships/image" Target="../media/image48.png"/><Relationship Id="rId34" Type="http://schemas.openxmlformats.org/officeDocument/2006/relationships/customXml" Target="../ink/ink34.xml"/><Relationship Id="rId50" Type="http://schemas.openxmlformats.org/officeDocument/2006/relationships/customXml" Target="../ink/ink42.xml"/><Relationship Id="rId55" Type="http://schemas.openxmlformats.org/officeDocument/2006/relationships/image" Target="../media/image56.png"/></Relationships>
</file>

<file path=ppt/slides/_rels/slide19.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customXml" Target="../ink/ink61.xml"/><Relationship Id="rId26" Type="http://schemas.openxmlformats.org/officeDocument/2006/relationships/customXml" Target="../ink/ink65.xml"/><Relationship Id="rId39" Type="http://schemas.openxmlformats.org/officeDocument/2006/relationships/image" Target="../media/image83.png"/><Relationship Id="rId21" Type="http://schemas.openxmlformats.org/officeDocument/2006/relationships/image" Target="../media/image74.png"/><Relationship Id="rId34" Type="http://schemas.openxmlformats.org/officeDocument/2006/relationships/customXml" Target="../ink/ink69.xml"/><Relationship Id="rId42" Type="http://schemas.openxmlformats.org/officeDocument/2006/relationships/customXml" Target="../ink/ink73.xml"/><Relationship Id="rId47" Type="http://schemas.openxmlformats.org/officeDocument/2006/relationships/image" Target="../media/image87.png"/><Relationship Id="rId50" Type="http://schemas.openxmlformats.org/officeDocument/2006/relationships/customXml" Target="../ink/ink77.xml"/><Relationship Id="rId7" Type="http://schemas.openxmlformats.org/officeDocument/2006/relationships/image" Target="../media/image67.png"/><Relationship Id="rId2" Type="http://schemas.openxmlformats.org/officeDocument/2006/relationships/customXml" Target="../ink/ink53.xml"/><Relationship Id="rId16" Type="http://schemas.openxmlformats.org/officeDocument/2006/relationships/customXml" Target="../ink/ink60.xml"/><Relationship Id="rId29" Type="http://schemas.openxmlformats.org/officeDocument/2006/relationships/image" Target="../media/image78.png"/><Relationship Id="rId11" Type="http://schemas.openxmlformats.org/officeDocument/2006/relationships/image" Target="../media/image69.png"/><Relationship Id="rId24" Type="http://schemas.openxmlformats.org/officeDocument/2006/relationships/customXml" Target="../ink/ink64.xml"/><Relationship Id="rId32" Type="http://schemas.openxmlformats.org/officeDocument/2006/relationships/customXml" Target="../ink/ink68.xml"/><Relationship Id="rId37" Type="http://schemas.openxmlformats.org/officeDocument/2006/relationships/image" Target="../media/image82.png"/><Relationship Id="rId40" Type="http://schemas.openxmlformats.org/officeDocument/2006/relationships/customXml" Target="../ink/ink72.xml"/><Relationship Id="rId45" Type="http://schemas.openxmlformats.org/officeDocument/2006/relationships/image" Target="../media/image86.png"/><Relationship Id="rId5" Type="http://schemas.openxmlformats.org/officeDocument/2006/relationships/image" Target="../media/image66.png"/><Relationship Id="rId15" Type="http://schemas.openxmlformats.org/officeDocument/2006/relationships/image" Target="../media/image71.png"/><Relationship Id="rId23" Type="http://schemas.openxmlformats.org/officeDocument/2006/relationships/image" Target="../media/image75.png"/><Relationship Id="rId28" Type="http://schemas.openxmlformats.org/officeDocument/2006/relationships/customXml" Target="../ink/ink66.xml"/><Relationship Id="rId36" Type="http://schemas.openxmlformats.org/officeDocument/2006/relationships/customXml" Target="../ink/ink70.xml"/><Relationship Id="rId49" Type="http://schemas.openxmlformats.org/officeDocument/2006/relationships/image" Target="../media/image88.png"/><Relationship Id="rId10" Type="http://schemas.openxmlformats.org/officeDocument/2006/relationships/customXml" Target="../ink/ink57.xml"/><Relationship Id="rId19" Type="http://schemas.openxmlformats.org/officeDocument/2006/relationships/image" Target="../media/image73.png"/><Relationship Id="rId31" Type="http://schemas.openxmlformats.org/officeDocument/2006/relationships/image" Target="../media/image79.png"/><Relationship Id="rId44" Type="http://schemas.openxmlformats.org/officeDocument/2006/relationships/customXml" Target="../ink/ink74.xml"/><Relationship Id="rId4" Type="http://schemas.openxmlformats.org/officeDocument/2006/relationships/customXml" Target="../ink/ink54.xml"/><Relationship Id="rId9" Type="http://schemas.openxmlformats.org/officeDocument/2006/relationships/image" Target="../media/image68.png"/><Relationship Id="rId14" Type="http://schemas.openxmlformats.org/officeDocument/2006/relationships/customXml" Target="../ink/ink59.xml"/><Relationship Id="rId22" Type="http://schemas.openxmlformats.org/officeDocument/2006/relationships/customXml" Target="../ink/ink63.xml"/><Relationship Id="rId27" Type="http://schemas.openxmlformats.org/officeDocument/2006/relationships/image" Target="../media/image77.png"/><Relationship Id="rId30" Type="http://schemas.openxmlformats.org/officeDocument/2006/relationships/customXml" Target="../ink/ink67.xml"/><Relationship Id="rId35" Type="http://schemas.openxmlformats.org/officeDocument/2006/relationships/image" Target="../media/image81.png"/><Relationship Id="rId43" Type="http://schemas.openxmlformats.org/officeDocument/2006/relationships/image" Target="../media/image85.png"/><Relationship Id="rId48" Type="http://schemas.openxmlformats.org/officeDocument/2006/relationships/customXml" Target="../ink/ink76.xml"/><Relationship Id="rId8" Type="http://schemas.openxmlformats.org/officeDocument/2006/relationships/customXml" Target="../ink/ink56.xml"/><Relationship Id="rId51" Type="http://schemas.openxmlformats.org/officeDocument/2006/relationships/image" Target="../media/image89.png"/><Relationship Id="rId3" Type="http://schemas.openxmlformats.org/officeDocument/2006/relationships/image" Target="../media/image65.png"/><Relationship Id="rId12" Type="http://schemas.openxmlformats.org/officeDocument/2006/relationships/customXml" Target="../ink/ink58.xml"/><Relationship Id="rId17" Type="http://schemas.openxmlformats.org/officeDocument/2006/relationships/image" Target="../media/image72.png"/><Relationship Id="rId25" Type="http://schemas.openxmlformats.org/officeDocument/2006/relationships/image" Target="../media/image76.png"/><Relationship Id="rId33" Type="http://schemas.openxmlformats.org/officeDocument/2006/relationships/image" Target="../media/image80.png"/><Relationship Id="rId38" Type="http://schemas.openxmlformats.org/officeDocument/2006/relationships/customXml" Target="../ink/ink71.xml"/><Relationship Id="rId46" Type="http://schemas.openxmlformats.org/officeDocument/2006/relationships/customXml" Target="../ink/ink75.xml"/><Relationship Id="rId20" Type="http://schemas.openxmlformats.org/officeDocument/2006/relationships/customXml" Target="../ink/ink62.xml"/><Relationship Id="rId41"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customXml" Target="../ink/ink5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6" Type="http://schemas.openxmlformats.org/officeDocument/2006/relationships/customXml" Target="../ink/ink90.xml"/><Relationship Id="rId117" Type="http://schemas.openxmlformats.org/officeDocument/2006/relationships/image" Target="../media/image147.png"/><Relationship Id="rId21" Type="http://schemas.openxmlformats.org/officeDocument/2006/relationships/image" Target="../media/image99.png"/><Relationship Id="rId42" Type="http://schemas.openxmlformats.org/officeDocument/2006/relationships/customXml" Target="../ink/ink98.xml"/><Relationship Id="rId47" Type="http://schemas.openxmlformats.org/officeDocument/2006/relationships/image" Target="../media/image112.png"/><Relationship Id="rId63" Type="http://schemas.openxmlformats.org/officeDocument/2006/relationships/image" Target="../media/image120.png"/><Relationship Id="rId68" Type="http://schemas.openxmlformats.org/officeDocument/2006/relationships/customXml" Target="../ink/ink111.xml"/><Relationship Id="rId84" Type="http://schemas.openxmlformats.org/officeDocument/2006/relationships/customXml" Target="../ink/ink119.xml"/><Relationship Id="rId89" Type="http://schemas.openxmlformats.org/officeDocument/2006/relationships/image" Target="../media/image133.png"/><Relationship Id="rId112" Type="http://schemas.openxmlformats.org/officeDocument/2006/relationships/customXml" Target="../ink/ink133.xml"/><Relationship Id="rId16" Type="http://schemas.openxmlformats.org/officeDocument/2006/relationships/customXml" Target="../ink/ink85.xml"/><Relationship Id="rId107" Type="http://schemas.openxmlformats.org/officeDocument/2006/relationships/image" Target="../media/image142.png"/><Relationship Id="rId11" Type="http://schemas.openxmlformats.org/officeDocument/2006/relationships/image" Target="../media/image94.png"/><Relationship Id="rId32" Type="http://schemas.openxmlformats.org/officeDocument/2006/relationships/customXml" Target="../ink/ink93.xml"/><Relationship Id="rId37" Type="http://schemas.openxmlformats.org/officeDocument/2006/relationships/image" Target="../media/image107.png"/><Relationship Id="rId53" Type="http://schemas.openxmlformats.org/officeDocument/2006/relationships/image" Target="../media/image115.png"/><Relationship Id="rId58" Type="http://schemas.openxmlformats.org/officeDocument/2006/relationships/customXml" Target="../ink/ink106.xml"/><Relationship Id="rId74" Type="http://schemas.openxmlformats.org/officeDocument/2006/relationships/customXml" Target="../ink/ink114.xml"/><Relationship Id="rId79" Type="http://schemas.openxmlformats.org/officeDocument/2006/relationships/image" Target="../media/image128.png"/><Relationship Id="rId102" Type="http://schemas.openxmlformats.org/officeDocument/2006/relationships/customXml" Target="../ink/ink128.xml"/><Relationship Id="rId5" Type="http://schemas.openxmlformats.org/officeDocument/2006/relationships/image" Target="../media/image91.png"/><Relationship Id="rId90" Type="http://schemas.openxmlformats.org/officeDocument/2006/relationships/customXml" Target="../ink/ink122.xml"/><Relationship Id="rId95" Type="http://schemas.openxmlformats.org/officeDocument/2006/relationships/image" Target="../media/image136.png"/><Relationship Id="rId22" Type="http://schemas.openxmlformats.org/officeDocument/2006/relationships/customXml" Target="../ink/ink88.xml"/><Relationship Id="rId27" Type="http://schemas.openxmlformats.org/officeDocument/2006/relationships/image" Target="../media/image102.png"/><Relationship Id="rId43" Type="http://schemas.openxmlformats.org/officeDocument/2006/relationships/image" Target="../media/image110.png"/><Relationship Id="rId48" Type="http://schemas.openxmlformats.org/officeDocument/2006/relationships/customXml" Target="../ink/ink101.xml"/><Relationship Id="rId64" Type="http://schemas.openxmlformats.org/officeDocument/2006/relationships/customXml" Target="../ink/ink109.xml"/><Relationship Id="rId69" Type="http://schemas.openxmlformats.org/officeDocument/2006/relationships/image" Target="../media/image123.png"/><Relationship Id="rId113" Type="http://schemas.openxmlformats.org/officeDocument/2006/relationships/image" Target="../media/image145.png"/><Relationship Id="rId118" Type="http://schemas.openxmlformats.org/officeDocument/2006/relationships/customXml" Target="../ink/ink136.xml"/><Relationship Id="rId80" Type="http://schemas.openxmlformats.org/officeDocument/2006/relationships/customXml" Target="../ink/ink117.xml"/><Relationship Id="rId85" Type="http://schemas.openxmlformats.org/officeDocument/2006/relationships/image" Target="../media/image131.png"/><Relationship Id="rId12" Type="http://schemas.openxmlformats.org/officeDocument/2006/relationships/customXml" Target="../ink/ink83.xml"/><Relationship Id="rId17" Type="http://schemas.openxmlformats.org/officeDocument/2006/relationships/image" Target="../media/image97.png"/><Relationship Id="rId33" Type="http://schemas.openxmlformats.org/officeDocument/2006/relationships/image" Target="../media/image105.png"/><Relationship Id="rId38" Type="http://schemas.openxmlformats.org/officeDocument/2006/relationships/customXml" Target="../ink/ink96.xml"/><Relationship Id="rId59" Type="http://schemas.openxmlformats.org/officeDocument/2006/relationships/image" Target="../media/image118.png"/><Relationship Id="rId103" Type="http://schemas.openxmlformats.org/officeDocument/2006/relationships/image" Target="../media/image140.png"/><Relationship Id="rId108" Type="http://schemas.openxmlformats.org/officeDocument/2006/relationships/customXml" Target="../ink/ink131.xml"/><Relationship Id="rId54" Type="http://schemas.openxmlformats.org/officeDocument/2006/relationships/customXml" Target="../ink/ink104.xml"/><Relationship Id="rId70" Type="http://schemas.openxmlformats.org/officeDocument/2006/relationships/customXml" Target="../ink/ink112.xml"/><Relationship Id="rId75" Type="http://schemas.openxmlformats.org/officeDocument/2006/relationships/image" Target="../media/image126.png"/><Relationship Id="rId91" Type="http://schemas.openxmlformats.org/officeDocument/2006/relationships/image" Target="../media/image134.png"/><Relationship Id="rId96" Type="http://schemas.openxmlformats.org/officeDocument/2006/relationships/customXml" Target="../ink/ink125.xml"/><Relationship Id="rId1" Type="http://schemas.openxmlformats.org/officeDocument/2006/relationships/slideLayout" Target="../slideLayouts/slideLayout1.xml"/><Relationship Id="rId6" Type="http://schemas.openxmlformats.org/officeDocument/2006/relationships/customXml" Target="../ink/ink80.xml"/><Relationship Id="rId23" Type="http://schemas.openxmlformats.org/officeDocument/2006/relationships/image" Target="../media/image100.png"/><Relationship Id="rId28" Type="http://schemas.openxmlformats.org/officeDocument/2006/relationships/customXml" Target="../ink/ink91.xml"/><Relationship Id="rId49" Type="http://schemas.openxmlformats.org/officeDocument/2006/relationships/image" Target="../media/image113.png"/><Relationship Id="rId114" Type="http://schemas.openxmlformats.org/officeDocument/2006/relationships/customXml" Target="../ink/ink134.xml"/><Relationship Id="rId119" Type="http://schemas.openxmlformats.org/officeDocument/2006/relationships/image" Target="../media/image148.png"/><Relationship Id="rId10" Type="http://schemas.openxmlformats.org/officeDocument/2006/relationships/customXml" Target="../ink/ink82.xml"/><Relationship Id="rId31" Type="http://schemas.openxmlformats.org/officeDocument/2006/relationships/image" Target="../media/image104.png"/><Relationship Id="rId44" Type="http://schemas.openxmlformats.org/officeDocument/2006/relationships/customXml" Target="../ink/ink99.xml"/><Relationship Id="rId52" Type="http://schemas.openxmlformats.org/officeDocument/2006/relationships/customXml" Target="../ink/ink103.xml"/><Relationship Id="rId60" Type="http://schemas.openxmlformats.org/officeDocument/2006/relationships/customXml" Target="../ink/ink107.xml"/><Relationship Id="rId65" Type="http://schemas.openxmlformats.org/officeDocument/2006/relationships/image" Target="../media/image121.png"/><Relationship Id="rId73" Type="http://schemas.openxmlformats.org/officeDocument/2006/relationships/image" Target="../media/image125.png"/><Relationship Id="rId78" Type="http://schemas.openxmlformats.org/officeDocument/2006/relationships/customXml" Target="../ink/ink116.xml"/><Relationship Id="rId81" Type="http://schemas.openxmlformats.org/officeDocument/2006/relationships/image" Target="../media/image129.png"/><Relationship Id="rId86" Type="http://schemas.openxmlformats.org/officeDocument/2006/relationships/customXml" Target="../ink/ink120.xml"/><Relationship Id="rId94" Type="http://schemas.openxmlformats.org/officeDocument/2006/relationships/customXml" Target="../ink/ink124.xml"/><Relationship Id="rId99" Type="http://schemas.openxmlformats.org/officeDocument/2006/relationships/image" Target="../media/image138.png"/><Relationship Id="rId101" Type="http://schemas.openxmlformats.org/officeDocument/2006/relationships/image" Target="../media/image139.png"/><Relationship Id="rId4" Type="http://schemas.openxmlformats.org/officeDocument/2006/relationships/customXml" Target="../ink/ink79.xml"/><Relationship Id="rId9" Type="http://schemas.openxmlformats.org/officeDocument/2006/relationships/image" Target="../media/image93.png"/><Relationship Id="rId13" Type="http://schemas.openxmlformats.org/officeDocument/2006/relationships/image" Target="../media/image95.png"/><Relationship Id="rId18" Type="http://schemas.openxmlformats.org/officeDocument/2006/relationships/customXml" Target="../ink/ink86.xml"/><Relationship Id="rId39" Type="http://schemas.openxmlformats.org/officeDocument/2006/relationships/image" Target="../media/image108.png"/><Relationship Id="rId109" Type="http://schemas.openxmlformats.org/officeDocument/2006/relationships/image" Target="../media/image143.png"/><Relationship Id="rId34" Type="http://schemas.openxmlformats.org/officeDocument/2006/relationships/customXml" Target="../ink/ink94.xml"/><Relationship Id="rId50" Type="http://schemas.openxmlformats.org/officeDocument/2006/relationships/customXml" Target="../ink/ink102.xml"/><Relationship Id="rId55" Type="http://schemas.openxmlformats.org/officeDocument/2006/relationships/image" Target="../media/image116.png"/><Relationship Id="rId76" Type="http://schemas.openxmlformats.org/officeDocument/2006/relationships/customXml" Target="../ink/ink115.xml"/><Relationship Id="rId97" Type="http://schemas.openxmlformats.org/officeDocument/2006/relationships/image" Target="../media/image137.png"/><Relationship Id="rId104" Type="http://schemas.openxmlformats.org/officeDocument/2006/relationships/customXml" Target="../ink/ink129.xml"/><Relationship Id="rId7" Type="http://schemas.openxmlformats.org/officeDocument/2006/relationships/image" Target="../media/image92.png"/><Relationship Id="rId71" Type="http://schemas.openxmlformats.org/officeDocument/2006/relationships/image" Target="../media/image124.png"/><Relationship Id="rId92" Type="http://schemas.openxmlformats.org/officeDocument/2006/relationships/customXml" Target="../ink/ink123.xml"/><Relationship Id="rId2" Type="http://schemas.openxmlformats.org/officeDocument/2006/relationships/customXml" Target="../ink/ink78.xml"/><Relationship Id="rId29" Type="http://schemas.openxmlformats.org/officeDocument/2006/relationships/image" Target="../media/image103.png"/><Relationship Id="rId24" Type="http://schemas.openxmlformats.org/officeDocument/2006/relationships/customXml" Target="../ink/ink89.xml"/><Relationship Id="rId40" Type="http://schemas.openxmlformats.org/officeDocument/2006/relationships/customXml" Target="../ink/ink97.xml"/><Relationship Id="rId45" Type="http://schemas.openxmlformats.org/officeDocument/2006/relationships/image" Target="../media/image111.png"/><Relationship Id="rId66" Type="http://schemas.openxmlformats.org/officeDocument/2006/relationships/customXml" Target="../ink/ink110.xml"/><Relationship Id="rId87" Type="http://schemas.openxmlformats.org/officeDocument/2006/relationships/image" Target="../media/image132.png"/><Relationship Id="rId110" Type="http://schemas.openxmlformats.org/officeDocument/2006/relationships/customXml" Target="../ink/ink132.xml"/><Relationship Id="rId115" Type="http://schemas.openxmlformats.org/officeDocument/2006/relationships/image" Target="../media/image146.png"/><Relationship Id="rId61" Type="http://schemas.openxmlformats.org/officeDocument/2006/relationships/image" Target="../media/image119.png"/><Relationship Id="rId82" Type="http://schemas.openxmlformats.org/officeDocument/2006/relationships/customXml" Target="../ink/ink118.xml"/><Relationship Id="rId19" Type="http://schemas.openxmlformats.org/officeDocument/2006/relationships/image" Target="../media/image98.png"/><Relationship Id="rId14" Type="http://schemas.openxmlformats.org/officeDocument/2006/relationships/customXml" Target="../ink/ink84.xml"/><Relationship Id="rId30" Type="http://schemas.openxmlformats.org/officeDocument/2006/relationships/customXml" Target="../ink/ink92.xml"/><Relationship Id="rId35" Type="http://schemas.openxmlformats.org/officeDocument/2006/relationships/image" Target="../media/image106.png"/><Relationship Id="rId56" Type="http://schemas.openxmlformats.org/officeDocument/2006/relationships/customXml" Target="../ink/ink105.xml"/><Relationship Id="rId77" Type="http://schemas.openxmlformats.org/officeDocument/2006/relationships/image" Target="../media/image127.png"/><Relationship Id="rId100" Type="http://schemas.openxmlformats.org/officeDocument/2006/relationships/customXml" Target="../ink/ink127.xml"/><Relationship Id="rId105" Type="http://schemas.openxmlformats.org/officeDocument/2006/relationships/image" Target="../media/image141.png"/><Relationship Id="rId8" Type="http://schemas.openxmlformats.org/officeDocument/2006/relationships/customXml" Target="../ink/ink81.xml"/><Relationship Id="rId51" Type="http://schemas.openxmlformats.org/officeDocument/2006/relationships/image" Target="../media/image114.png"/><Relationship Id="rId72" Type="http://schemas.openxmlformats.org/officeDocument/2006/relationships/customXml" Target="../ink/ink113.xml"/><Relationship Id="rId93" Type="http://schemas.openxmlformats.org/officeDocument/2006/relationships/image" Target="../media/image135.png"/><Relationship Id="rId98" Type="http://schemas.openxmlformats.org/officeDocument/2006/relationships/customXml" Target="../ink/ink126.xml"/><Relationship Id="rId3" Type="http://schemas.openxmlformats.org/officeDocument/2006/relationships/image" Target="../media/image90.png"/><Relationship Id="rId25" Type="http://schemas.openxmlformats.org/officeDocument/2006/relationships/image" Target="../media/image101.png"/><Relationship Id="rId46" Type="http://schemas.openxmlformats.org/officeDocument/2006/relationships/customXml" Target="../ink/ink100.xml"/><Relationship Id="rId67" Type="http://schemas.openxmlformats.org/officeDocument/2006/relationships/image" Target="../media/image122.png"/><Relationship Id="rId116" Type="http://schemas.openxmlformats.org/officeDocument/2006/relationships/customXml" Target="../ink/ink135.xml"/><Relationship Id="rId20" Type="http://schemas.openxmlformats.org/officeDocument/2006/relationships/customXml" Target="../ink/ink87.xml"/><Relationship Id="rId41" Type="http://schemas.openxmlformats.org/officeDocument/2006/relationships/image" Target="../media/image109.png"/><Relationship Id="rId62" Type="http://schemas.openxmlformats.org/officeDocument/2006/relationships/customXml" Target="../ink/ink108.xml"/><Relationship Id="rId83" Type="http://schemas.openxmlformats.org/officeDocument/2006/relationships/image" Target="../media/image130.png"/><Relationship Id="rId88" Type="http://schemas.openxmlformats.org/officeDocument/2006/relationships/customXml" Target="../ink/ink121.xml"/><Relationship Id="rId111" Type="http://schemas.openxmlformats.org/officeDocument/2006/relationships/image" Target="../media/image144.png"/><Relationship Id="rId15" Type="http://schemas.openxmlformats.org/officeDocument/2006/relationships/image" Target="../media/image96.png"/><Relationship Id="rId36" Type="http://schemas.openxmlformats.org/officeDocument/2006/relationships/customXml" Target="../ink/ink95.xml"/><Relationship Id="rId57" Type="http://schemas.openxmlformats.org/officeDocument/2006/relationships/image" Target="../media/image117.png"/><Relationship Id="rId106" Type="http://schemas.openxmlformats.org/officeDocument/2006/relationships/customXml" Target="../ink/ink130.xml"/></Relationships>
</file>

<file path=ppt/slides/_rels/slide21.xml.rels><?xml version="1.0" encoding="UTF-8" standalone="yes"?>
<Relationships xmlns="http://schemas.openxmlformats.org/package/2006/relationships"><Relationship Id="rId117" Type="http://schemas.openxmlformats.org/officeDocument/2006/relationships/image" Target="../media/image206.png"/><Relationship Id="rId21" Type="http://schemas.openxmlformats.org/officeDocument/2006/relationships/image" Target="../media/image158.png"/><Relationship Id="rId42" Type="http://schemas.openxmlformats.org/officeDocument/2006/relationships/customXml" Target="../ink/ink157.xml"/><Relationship Id="rId63" Type="http://schemas.openxmlformats.org/officeDocument/2006/relationships/image" Target="../media/image179.png"/><Relationship Id="rId84" Type="http://schemas.openxmlformats.org/officeDocument/2006/relationships/customXml" Target="../ink/ink178.xml"/><Relationship Id="rId138" Type="http://schemas.openxmlformats.org/officeDocument/2006/relationships/customXml" Target="../ink/ink205.xml"/><Relationship Id="rId159" Type="http://schemas.openxmlformats.org/officeDocument/2006/relationships/image" Target="../media/image227.png"/><Relationship Id="rId107" Type="http://schemas.openxmlformats.org/officeDocument/2006/relationships/image" Target="../media/image201.png"/><Relationship Id="rId11" Type="http://schemas.openxmlformats.org/officeDocument/2006/relationships/image" Target="../media/image153.png"/><Relationship Id="rId32" Type="http://schemas.openxmlformats.org/officeDocument/2006/relationships/customXml" Target="../ink/ink152.xml"/><Relationship Id="rId53" Type="http://schemas.openxmlformats.org/officeDocument/2006/relationships/image" Target="../media/image174.png"/><Relationship Id="rId74" Type="http://schemas.openxmlformats.org/officeDocument/2006/relationships/customXml" Target="../ink/ink173.xml"/><Relationship Id="rId128" Type="http://schemas.openxmlformats.org/officeDocument/2006/relationships/customXml" Target="../ink/ink200.xml"/><Relationship Id="rId149" Type="http://schemas.openxmlformats.org/officeDocument/2006/relationships/image" Target="../media/image222.png"/><Relationship Id="rId5" Type="http://schemas.openxmlformats.org/officeDocument/2006/relationships/image" Target="../media/image150.png"/><Relationship Id="rId95" Type="http://schemas.openxmlformats.org/officeDocument/2006/relationships/image" Target="../media/image195.png"/><Relationship Id="rId160" Type="http://schemas.openxmlformats.org/officeDocument/2006/relationships/customXml" Target="../ink/ink216.xml"/><Relationship Id="rId22" Type="http://schemas.openxmlformats.org/officeDocument/2006/relationships/customXml" Target="../ink/ink147.xml"/><Relationship Id="rId43" Type="http://schemas.openxmlformats.org/officeDocument/2006/relationships/image" Target="../media/image169.png"/><Relationship Id="rId64" Type="http://schemas.openxmlformats.org/officeDocument/2006/relationships/customXml" Target="../ink/ink168.xml"/><Relationship Id="rId118" Type="http://schemas.openxmlformats.org/officeDocument/2006/relationships/customXml" Target="../ink/ink195.xml"/><Relationship Id="rId139" Type="http://schemas.openxmlformats.org/officeDocument/2006/relationships/image" Target="../media/image217.png"/><Relationship Id="rId85" Type="http://schemas.openxmlformats.org/officeDocument/2006/relationships/image" Target="../media/image190.png"/><Relationship Id="rId150" Type="http://schemas.openxmlformats.org/officeDocument/2006/relationships/customXml" Target="../ink/ink211.xml"/><Relationship Id="rId12" Type="http://schemas.openxmlformats.org/officeDocument/2006/relationships/customXml" Target="../ink/ink142.xml"/><Relationship Id="rId17" Type="http://schemas.openxmlformats.org/officeDocument/2006/relationships/image" Target="../media/image156.png"/><Relationship Id="rId33" Type="http://schemas.openxmlformats.org/officeDocument/2006/relationships/image" Target="../media/image164.png"/><Relationship Id="rId38" Type="http://schemas.openxmlformats.org/officeDocument/2006/relationships/customXml" Target="../ink/ink155.xml"/><Relationship Id="rId59" Type="http://schemas.openxmlformats.org/officeDocument/2006/relationships/image" Target="../media/image177.png"/><Relationship Id="rId103" Type="http://schemas.openxmlformats.org/officeDocument/2006/relationships/image" Target="../media/image199.png"/><Relationship Id="rId108" Type="http://schemas.openxmlformats.org/officeDocument/2006/relationships/customXml" Target="../ink/ink190.xml"/><Relationship Id="rId124" Type="http://schemas.openxmlformats.org/officeDocument/2006/relationships/customXml" Target="../ink/ink198.xml"/><Relationship Id="rId129" Type="http://schemas.openxmlformats.org/officeDocument/2006/relationships/image" Target="../media/image212.png"/><Relationship Id="rId54" Type="http://schemas.openxmlformats.org/officeDocument/2006/relationships/customXml" Target="../ink/ink163.xml"/><Relationship Id="rId70" Type="http://schemas.openxmlformats.org/officeDocument/2006/relationships/customXml" Target="../ink/ink171.xml"/><Relationship Id="rId75" Type="http://schemas.openxmlformats.org/officeDocument/2006/relationships/image" Target="../media/image185.png"/><Relationship Id="rId91" Type="http://schemas.openxmlformats.org/officeDocument/2006/relationships/image" Target="../media/image193.png"/><Relationship Id="rId96" Type="http://schemas.openxmlformats.org/officeDocument/2006/relationships/customXml" Target="../ink/ink184.xml"/><Relationship Id="rId140" Type="http://schemas.openxmlformats.org/officeDocument/2006/relationships/customXml" Target="../ink/ink206.xml"/><Relationship Id="rId145" Type="http://schemas.openxmlformats.org/officeDocument/2006/relationships/image" Target="../media/image220.png"/><Relationship Id="rId161" Type="http://schemas.openxmlformats.org/officeDocument/2006/relationships/image" Target="../media/image228.png"/><Relationship Id="rId1" Type="http://schemas.openxmlformats.org/officeDocument/2006/relationships/slideLayout" Target="../slideLayouts/slideLayout1.xml"/><Relationship Id="rId6" Type="http://schemas.openxmlformats.org/officeDocument/2006/relationships/customXml" Target="../ink/ink139.xml"/><Relationship Id="rId23" Type="http://schemas.openxmlformats.org/officeDocument/2006/relationships/image" Target="../media/image159.png"/><Relationship Id="rId28" Type="http://schemas.openxmlformats.org/officeDocument/2006/relationships/customXml" Target="../ink/ink150.xml"/><Relationship Id="rId49" Type="http://schemas.openxmlformats.org/officeDocument/2006/relationships/image" Target="../media/image172.png"/><Relationship Id="rId114" Type="http://schemas.openxmlformats.org/officeDocument/2006/relationships/customXml" Target="../ink/ink193.xml"/><Relationship Id="rId119" Type="http://schemas.openxmlformats.org/officeDocument/2006/relationships/image" Target="../media/image207.png"/><Relationship Id="rId44" Type="http://schemas.openxmlformats.org/officeDocument/2006/relationships/customXml" Target="../ink/ink158.xml"/><Relationship Id="rId60" Type="http://schemas.openxmlformats.org/officeDocument/2006/relationships/customXml" Target="../ink/ink166.xml"/><Relationship Id="rId65" Type="http://schemas.openxmlformats.org/officeDocument/2006/relationships/image" Target="../media/image180.png"/><Relationship Id="rId81" Type="http://schemas.openxmlformats.org/officeDocument/2006/relationships/image" Target="../media/image188.png"/><Relationship Id="rId86" Type="http://schemas.openxmlformats.org/officeDocument/2006/relationships/customXml" Target="../ink/ink179.xml"/><Relationship Id="rId130" Type="http://schemas.openxmlformats.org/officeDocument/2006/relationships/customXml" Target="../ink/ink201.xml"/><Relationship Id="rId135" Type="http://schemas.openxmlformats.org/officeDocument/2006/relationships/image" Target="../media/image215.png"/><Relationship Id="rId151" Type="http://schemas.openxmlformats.org/officeDocument/2006/relationships/image" Target="../media/image223.png"/><Relationship Id="rId156" Type="http://schemas.openxmlformats.org/officeDocument/2006/relationships/customXml" Target="../ink/ink214.xml"/><Relationship Id="rId13" Type="http://schemas.openxmlformats.org/officeDocument/2006/relationships/image" Target="../media/image154.png"/><Relationship Id="rId18" Type="http://schemas.openxmlformats.org/officeDocument/2006/relationships/customXml" Target="../ink/ink145.xml"/><Relationship Id="rId39" Type="http://schemas.openxmlformats.org/officeDocument/2006/relationships/image" Target="../media/image167.png"/><Relationship Id="rId109" Type="http://schemas.openxmlformats.org/officeDocument/2006/relationships/image" Target="../media/image202.png"/><Relationship Id="rId34" Type="http://schemas.openxmlformats.org/officeDocument/2006/relationships/customXml" Target="../ink/ink153.xml"/><Relationship Id="rId50" Type="http://schemas.openxmlformats.org/officeDocument/2006/relationships/customXml" Target="../ink/ink161.xml"/><Relationship Id="rId55" Type="http://schemas.openxmlformats.org/officeDocument/2006/relationships/image" Target="../media/image175.png"/><Relationship Id="rId76" Type="http://schemas.openxmlformats.org/officeDocument/2006/relationships/customXml" Target="../ink/ink174.xml"/><Relationship Id="rId97" Type="http://schemas.openxmlformats.org/officeDocument/2006/relationships/image" Target="../media/image196.png"/><Relationship Id="rId104" Type="http://schemas.openxmlformats.org/officeDocument/2006/relationships/customXml" Target="../ink/ink188.xml"/><Relationship Id="rId120" Type="http://schemas.openxmlformats.org/officeDocument/2006/relationships/customXml" Target="../ink/ink196.xml"/><Relationship Id="rId125" Type="http://schemas.openxmlformats.org/officeDocument/2006/relationships/image" Target="../media/image210.png"/><Relationship Id="rId141" Type="http://schemas.openxmlformats.org/officeDocument/2006/relationships/image" Target="../media/image218.png"/><Relationship Id="rId146" Type="http://schemas.openxmlformats.org/officeDocument/2006/relationships/customXml" Target="../ink/ink209.xml"/><Relationship Id="rId7" Type="http://schemas.openxmlformats.org/officeDocument/2006/relationships/image" Target="../media/image151.png"/><Relationship Id="rId71" Type="http://schemas.openxmlformats.org/officeDocument/2006/relationships/image" Target="../media/image183.png"/><Relationship Id="rId92" Type="http://schemas.openxmlformats.org/officeDocument/2006/relationships/customXml" Target="../ink/ink182.xml"/><Relationship Id="rId162" Type="http://schemas.openxmlformats.org/officeDocument/2006/relationships/customXml" Target="../ink/ink217.xml"/><Relationship Id="rId2" Type="http://schemas.openxmlformats.org/officeDocument/2006/relationships/customXml" Target="../ink/ink137.xml"/><Relationship Id="rId29" Type="http://schemas.openxmlformats.org/officeDocument/2006/relationships/image" Target="../media/image162.png"/><Relationship Id="rId24" Type="http://schemas.openxmlformats.org/officeDocument/2006/relationships/customXml" Target="../ink/ink148.xml"/><Relationship Id="rId40" Type="http://schemas.openxmlformats.org/officeDocument/2006/relationships/customXml" Target="../ink/ink156.xml"/><Relationship Id="rId45" Type="http://schemas.openxmlformats.org/officeDocument/2006/relationships/image" Target="../media/image170.png"/><Relationship Id="rId66" Type="http://schemas.openxmlformats.org/officeDocument/2006/relationships/customXml" Target="../ink/ink169.xml"/><Relationship Id="rId87" Type="http://schemas.openxmlformats.org/officeDocument/2006/relationships/image" Target="../media/image191.png"/><Relationship Id="rId110" Type="http://schemas.openxmlformats.org/officeDocument/2006/relationships/customXml" Target="../ink/ink191.xml"/><Relationship Id="rId115" Type="http://schemas.openxmlformats.org/officeDocument/2006/relationships/image" Target="../media/image205.png"/><Relationship Id="rId131" Type="http://schemas.openxmlformats.org/officeDocument/2006/relationships/image" Target="../media/image213.png"/><Relationship Id="rId136" Type="http://schemas.openxmlformats.org/officeDocument/2006/relationships/customXml" Target="../ink/ink204.xml"/><Relationship Id="rId157" Type="http://schemas.openxmlformats.org/officeDocument/2006/relationships/image" Target="../media/image226.png"/><Relationship Id="rId61" Type="http://schemas.openxmlformats.org/officeDocument/2006/relationships/image" Target="../media/image178.png"/><Relationship Id="rId82" Type="http://schemas.openxmlformats.org/officeDocument/2006/relationships/customXml" Target="../ink/ink177.xml"/><Relationship Id="rId152" Type="http://schemas.openxmlformats.org/officeDocument/2006/relationships/customXml" Target="../ink/ink212.xml"/><Relationship Id="rId19" Type="http://schemas.openxmlformats.org/officeDocument/2006/relationships/image" Target="../media/image157.png"/><Relationship Id="rId14" Type="http://schemas.openxmlformats.org/officeDocument/2006/relationships/customXml" Target="../ink/ink143.xml"/><Relationship Id="rId30" Type="http://schemas.openxmlformats.org/officeDocument/2006/relationships/customXml" Target="../ink/ink151.xml"/><Relationship Id="rId35" Type="http://schemas.openxmlformats.org/officeDocument/2006/relationships/image" Target="../media/image165.png"/><Relationship Id="rId56" Type="http://schemas.openxmlformats.org/officeDocument/2006/relationships/customXml" Target="../ink/ink164.xml"/><Relationship Id="rId77" Type="http://schemas.openxmlformats.org/officeDocument/2006/relationships/image" Target="../media/image186.png"/><Relationship Id="rId100" Type="http://schemas.openxmlformats.org/officeDocument/2006/relationships/customXml" Target="../ink/ink186.xml"/><Relationship Id="rId105" Type="http://schemas.openxmlformats.org/officeDocument/2006/relationships/image" Target="../media/image200.png"/><Relationship Id="rId126" Type="http://schemas.openxmlformats.org/officeDocument/2006/relationships/customXml" Target="../ink/ink199.xml"/><Relationship Id="rId147" Type="http://schemas.openxmlformats.org/officeDocument/2006/relationships/image" Target="../media/image221.png"/><Relationship Id="rId8" Type="http://schemas.openxmlformats.org/officeDocument/2006/relationships/customXml" Target="../ink/ink140.xml"/><Relationship Id="rId51" Type="http://schemas.openxmlformats.org/officeDocument/2006/relationships/image" Target="../media/image173.png"/><Relationship Id="rId72" Type="http://schemas.openxmlformats.org/officeDocument/2006/relationships/customXml" Target="../ink/ink172.xml"/><Relationship Id="rId93" Type="http://schemas.openxmlformats.org/officeDocument/2006/relationships/image" Target="../media/image194.png"/><Relationship Id="rId98" Type="http://schemas.openxmlformats.org/officeDocument/2006/relationships/customXml" Target="../ink/ink185.xml"/><Relationship Id="rId121" Type="http://schemas.openxmlformats.org/officeDocument/2006/relationships/image" Target="../media/image208.png"/><Relationship Id="rId142" Type="http://schemas.openxmlformats.org/officeDocument/2006/relationships/customXml" Target="../ink/ink207.xml"/><Relationship Id="rId163" Type="http://schemas.openxmlformats.org/officeDocument/2006/relationships/image" Target="../media/image229.png"/><Relationship Id="rId3" Type="http://schemas.openxmlformats.org/officeDocument/2006/relationships/image" Target="../media/image149.png"/><Relationship Id="rId25" Type="http://schemas.openxmlformats.org/officeDocument/2006/relationships/image" Target="../media/image160.png"/><Relationship Id="rId46" Type="http://schemas.openxmlformats.org/officeDocument/2006/relationships/customXml" Target="../ink/ink159.xml"/><Relationship Id="rId67" Type="http://schemas.openxmlformats.org/officeDocument/2006/relationships/image" Target="../media/image181.png"/><Relationship Id="rId116" Type="http://schemas.openxmlformats.org/officeDocument/2006/relationships/customXml" Target="../ink/ink194.xml"/><Relationship Id="rId137" Type="http://schemas.openxmlformats.org/officeDocument/2006/relationships/image" Target="../media/image216.png"/><Relationship Id="rId158" Type="http://schemas.openxmlformats.org/officeDocument/2006/relationships/customXml" Target="../ink/ink215.xml"/><Relationship Id="rId20" Type="http://schemas.openxmlformats.org/officeDocument/2006/relationships/customXml" Target="../ink/ink146.xml"/><Relationship Id="rId41" Type="http://schemas.openxmlformats.org/officeDocument/2006/relationships/image" Target="../media/image168.png"/><Relationship Id="rId62" Type="http://schemas.openxmlformats.org/officeDocument/2006/relationships/customXml" Target="../ink/ink167.xml"/><Relationship Id="rId83" Type="http://schemas.openxmlformats.org/officeDocument/2006/relationships/image" Target="../media/image189.png"/><Relationship Id="rId88" Type="http://schemas.openxmlformats.org/officeDocument/2006/relationships/customXml" Target="../ink/ink180.xml"/><Relationship Id="rId111" Type="http://schemas.openxmlformats.org/officeDocument/2006/relationships/image" Target="../media/image203.png"/><Relationship Id="rId132" Type="http://schemas.openxmlformats.org/officeDocument/2006/relationships/customXml" Target="../ink/ink202.xml"/><Relationship Id="rId153" Type="http://schemas.openxmlformats.org/officeDocument/2006/relationships/image" Target="../media/image224.png"/><Relationship Id="rId15" Type="http://schemas.openxmlformats.org/officeDocument/2006/relationships/image" Target="../media/image155.png"/><Relationship Id="rId36" Type="http://schemas.openxmlformats.org/officeDocument/2006/relationships/customXml" Target="../ink/ink154.xml"/><Relationship Id="rId57" Type="http://schemas.openxmlformats.org/officeDocument/2006/relationships/image" Target="../media/image176.png"/><Relationship Id="rId106" Type="http://schemas.openxmlformats.org/officeDocument/2006/relationships/customXml" Target="../ink/ink189.xml"/><Relationship Id="rId127" Type="http://schemas.openxmlformats.org/officeDocument/2006/relationships/image" Target="../media/image211.png"/><Relationship Id="rId10" Type="http://schemas.openxmlformats.org/officeDocument/2006/relationships/customXml" Target="../ink/ink141.xml"/><Relationship Id="rId31" Type="http://schemas.openxmlformats.org/officeDocument/2006/relationships/image" Target="../media/image163.png"/><Relationship Id="rId52" Type="http://schemas.openxmlformats.org/officeDocument/2006/relationships/customXml" Target="../ink/ink162.xml"/><Relationship Id="rId73" Type="http://schemas.openxmlformats.org/officeDocument/2006/relationships/image" Target="../media/image184.png"/><Relationship Id="rId78" Type="http://schemas.openxmlformats.org/officeDocument/2006/relationships/customXml" Target="../ink/ink175.xml"/><Relationship Id="rId94" Type="http://schemas.openxmlformats.org/officeDocument/2006/relationships/customXml" Target="../ink/ink183.xml"/><Relationship Id="rId99" Type="http://schemas.openxmlformats.org/officeDocument/2006/relationships/image" Target="../media/image197.png"/><Relationship Id="rId101" Type="http://schemas.openxmlformats.org/officeDocument/2006/relationships/image" Target="../media/image198.png"/><Relationship Id="rId122" Type="http://schemas.openxmlformats.org/officeDocument/2006/relationships/customXml" Target="../ink/ink197.xml"/><Relationship Id="rId143" Type="http://schemas.openxmlformats.org/officeDocument/2006/relationships/image" Target="../media/image219.png"/><Relationship Id="rId148" Type="http://schemas.openxmlformats.org/officeDocument/2006/relationships/customXml" Target="../ink/ink210.xml"/><Relationship Id="rId164" Type="http://schemas.openxmlformats.org/officeDocument/2006/relationships/customXml" Target="../ink/ink218.xml"/><Relationship Id="rId4" Type="http://schemas.openxmlformats.org/officeDocument/2006/relationships/customXml" Target="../ink/ink138.xml"/><Relationship Id="rId9" Type="http://schemas.openxmlformats.org/officeDocument/2006/relationships/image" Target="../media/image152.png"/><Relationship Id="rId26" Type="http://schemas.openxmlformats.org/officeDocument/2006/relationships/customXml" Target="../ink/ink149.xml"/><Relationship Id="rId47" Type="http://schemas.openxmlformats.org/officeDocument/2006/relationships/image" Target="../media/image171.png"/><Relationship Id="rId68" Type="http://schemas.openxmlformats.org/officeDocument/2006/relationships/customXml" Target="../ink/ink170.xml"/><Relationship Id="rId89" Type="http://schemas.openxmlformats.org/officeDocument/2006/relationships/image" Target="../media/image192.png"/><Relationship Id="rId112" Type="http://schemas.openxmlformats.org/officeDocument/2006/relationships/customXml" Target="../ink/ink192.xml"/><Relationship Id="rId133" Type="http://schemas.openxmlformats.org/officeDocument/2006/relationships/image" Target="../media/image214.png"/><Relationship Id="rId154" Type="http://schemas.openxmlformats.org/officeDocument/2006/relationships/customXml" Target="../ink/ink213.xml"/><Relationship Id="rId16" Type="http://schemas.openxmlformats.org/officeDocument/2006/relationships/customXml" Target="../ink/ink144.xml"/><Relationship Id="rId37" Type="http://schemas.openxmlformats.org/officeDocument/2006/relationships/image" Target="../media/image166.png"/><Relationship Id="rId58" Type="http://schemas.openxmlformats.org/officeDocument/2006/relationships/customXml" Target="../ink/ink165.xml"/><Relationship Id="rId79" Type="http://schemas.openxmlformats.org/officeDocument/2006/relationships/image" Target="../media/image187.png"/><Relationship Id="rId102" Type="http://schemas.openxmlformats.org/officeDocument/2006/relationships/customXml" Target="../ink/ink187.xml"/><Relationship Id="rId123" Type="http://schemas.openxmlformats.org/officeDocument/2006/relationships/image" Target="../media/image209.png"/><Relationship Id="rId144" Type="http://schemas.openxmlformats.org/officeDocument/2006/relationships/customXml" Target="../ink/ink208.xml"/><Relationship Id="rId90" Type="http://schemas.openxmlformats.org/officeDocument/2006/relationships/customXml" Target="../ink/ink181.xml"/><Relationship Id="rId165" Type="http://schemas.openxmlformats.org/officeDocument/2006/relationships/image" Target="../media/image230.png"/><Relationship Id="rId27" Type="http://schemas.openxmlformats.org/officeDocument/2006/relationships/image" Target="../media/image161.png"/><Relationship Id="rId48" Type="http://schemas.openxmlformats.org/officeDocument/2006/relationships/customXml" Target="../ink/ink160.xml"/><Relationship Id="rId69" Type="http://schemas.openxmlformats.org/officeDocument/2006/relationships/image" Target="../media/image182.png"/><Relationship Id="rId113" Type="http://schemas.openxmlformats.org/officeDocument/2006/relationships/image" Target="../media/image204.png"/><Relationship Id="rId134" Type="http://schemas.openxmlformats.org/officeDocument/2006/relationships/customXml" Target="../ink/ink203.xml"/><Relationship Id="rId80" Type="http://schemas.openxmlformats.org/officeDocument/2006/relationships/customXml" Target="../ink/ink176.xml"/><Relationship Id="rId155" Type="http://schemas.openxmlformats.org/officeDocument/2006/relationships/image" Target="../media/image225.png"/></Relationships>
</file>

<file path=ppt/slides/_rels/slide22.xml.rels><?xml version="1.0" encoding="UTF-8" standalone="yes"?>
<Relationships xmlns="http://schemas.openxmlformats.org/package/2006/relationships"><Relationship Id="rId8" Type="http://schemas.openxmlformats.org/officeDocument/2006/relationships/customXml" Target="../ink/ink222.xml"/><Relationship Id="rId13" Type="http://schemas.openxmlformats.org/officeDocument/2006/relationships/image" Target="../media/image236.png"/><Relationship Id="rId18" Type="http://schemas.openxmlformats.org/officeDocument/2006/relationships/customXml" Target="../ink/ink227.xml"/><Relationship Id="rId3" Type="http://schemas.openxmlformats.org/officeDocument/2006/relationships/image" Target="../media/image231.png"/><Relationship Id="rId21" Type="http://schemas.openxmlformats.org/officeDocument/2006/relationships/image" Target="../media/image240.png"/><Relationship Id="rId7" Type="http://schemas.openxmlformats.org/officeDocument/2006/relationships/image" Target="../media/image233.png"/><Relationship Id="rId12" Type="http://schemas.openxmlformats.org/officeDocument/2006/relationships/customXml" Target="../ink/ink224.xml"/><Relationship Id="rId17" Type="http://schemas.openxmlformats.org/officeDocument/2006/relationships/image" Target="../media/image238.png"/><Relationship Id="rId2" Type="http://schemas.openxmlformats.org/officeDocument/2006/relationships/customXml" Target="../ink/ink219.xml"/><Relationship Id="rId16" Type="http://schemas.openxmlformats.org/officeDocument/2006/relationships/customXml" Target="../ink/ink226.xml"/><Relationship Id="rId20" Type="http://schemas.openxmlformats.org/officeDocument/2006/relationships/customXml" Target="../ink/ink228.xml"/><Relationship Id="rId1" Type="http://schemas.openxmlformats.org/officeDocument/2006/relationships/slideLayout" Target="../slideLayouts/slideLayout1.xml"/><Relationship Id="rId6" Type="http://schemas.openxmlformats.org/officeDocument/2006/relationships/customXml" Target="../ink/ink221.xml"/><Relationship Id="rId11" Type="http://schemas.openxmlformats.org/officeDocument/2006/relationships/image" Target="../media/image235.png"/><Relationship Id="rId5" Type="http://schemas.openxmlformats.org/officeDocument/2006/relationships/image" Target="../media/image232.png"/><Relationship Id="rId15" Type="http://schemas.openxmlformats.org/officeDocument/2006/relationships/image" Target="../media/image237.png"/><Relationship Id="rId23" Type="http://schemas.openxmlformats.org/officeDocument/2006/relationships/image" Target="../media/image241.png"/><Relationship Id="rId10" Type="http://schemas.openxmlformats.org/officeDocument/2006/relationships/customXml" Target="../ink/ink223.xml"/><Relationship Id="rId19" Type="http://schemas.openxmlformats.org/officeDocument/2006/relationships/image" Target="../media/image239.png"/><Relationship Id="rId4" Type="http://schemas.openxmlformats.org/officeDocument/2006/relationships/customXml" Target="../ink/ink220.xml"/><Relationship Id="rId9" Type="http://schemas.openxmlformats.org/officeDocument/2006/relationships/image" Target="../media/image234.png"/><Relationship Id="rId14" Type="http://schemas.openxmlformats.org/officeDocument/2006/relationships/customXml" Target="../ink/ink225.xml"/><Relationship Id="rId22" Type="http://schemas.openxmlformats.org/officeDocument/2006/relationships/customXml" Target="../ink/ink229.xml"/></Relationships>
</file>

<file path=ppt/slides/_rels/slide23.xml.rels><?xml version="1.0" encoding="UTF-8" standalone="yes"?>
<Relationships xmlns="http://schemas.openxmlformats.org/package/2006/relationships"><Relationship Id="rId13" Type="http://schemas.openxmlformats.org/officeDocument/2006/relationships/image" Target="../media/image247.png"/><Relationship Id="rId18" Type="http://schemas.openxmlformats.org/officeDocument/2006/relationships/customXml" Target="../ink/ink238.xml"/><Relationship Id="rId26" Type="http://schemas.openxmlformats.org/officeDocument/2006/relationships/customXml" Target="../ink/ink242.xml"/><Relationship Id="rId39" Type="http://schemas.openxmlformats.org/officeDocument/2006/relationships/image" Target="../media/image260.png"/><Relationship Id="rId21" Type="http://schemas.openxmlformats.org/officeDocument/2006/relationships/image" Target="../media/image251.png"/><Relationship Id="rId34" Type="http://schemas.openxmlformats.org/officeDocument/2006/relationships/customXml" Target="../ink/ink246.xml"/><Relationship Id="rId42" Type="http://schemas.openxmlformats.org/officeDocument/2006/relationships/customXml" Target="../ink/ink250.xml"/><Relationship Id="rId47" Type="http://schemas.openxmlformats.org/officeDocument/2006/relationships/image" Target="../media/image264.png"/><Relationship Id="rId50" Type="http://schemas.openxmlformats.org/officeDocument/2006/relationships/customXml" Target="../ink/ink254.xml"/><Relationship Id="rId55" Type="http://schemas.openxmlformats.org/officeDocument/2006/relationships/image" Target="../media/image268.png"/><Relationship Id="rId7" Type="http://schemas.openxmlformats.org/officeDocument/2006/relationships/image" Target="../media/image244.png"/><Relationship Id="rId2" Type="http://schemas.openxmlformats.org/officeDocument/2006/relationships/customXml" Target="../ink/ink230.xml"/><Relationship Id="rId16" Type="http://schemas.openxmlformats.org/officeDocument/2006/relationships/customXml" Target="../ink/ink237.xml"/><Relationship Id="rId29" Type="http://schemas.openxmlformats.org/officeDocument/2006/relationships/image" Target="../media/image255.png"/><Relationship Id="rId11" Type="http://schemas.openxmlformats.org/officeDocument/2006/relationships/image" Target="../media/image246.png"/><Relationship Id="rId24" Type="http://schemas.openxmlformats.org/officeDocument/2006/relationships/customXml" Target="../ink/ink241.xml"/><Relationship Id="rId32" Type="http://schemas.openxmlformats.org/officeDocument/2006/relationships/customXml" Target="../ink/ink245.xml"/><Relationship Id="rId37" Type="http://schemas.openxmlformats.org/officeDocument/2006/relationships/image" Target="../media/image259.png"/><Relationship Id="rId40" Type="http://schemas.openxmlformats.org/officeDocument/2006/relationships/customXml" Target="../ink/ink249.xml"/><Relationship Id="rId45" Type="http://schemas.openxmlformats.org/officeDocument/2006/relationships/image" Target="../media/image263.png"/><Relationship Id="rId53" Type="http://schemas.openxmlformats.org/officeDocument/2006/relationships/image" Target="../media/image267.png"/><Relationship Id="rId5" Type="http://schemas.openxmlformats.org/officeDocument/2006/relationships/image" Target="../media/image243.png"/><Relationship Id="rId19" Type="http://schemas.openxmlformats.org/officeDocument/2006/relationships/image" Target="../media/image250.png"/><Relationship Id="rId4" Type="http://schemas.openxmlformats.org/officeDocument/2006/relationships/customXml" Target="../ink/ink231.xml"/><Relationship Id="rId9" Type="http://schemas.openxmlformats.org/officeDocument/2006/relationships/image" Target="../media/image245.png"/><Relationship Id="rId14" Type="http://schemas.openxmlformats.org/officeDocument/2006/relationships/customXml" Target="../ink/ink236.xml"/><Relationship Id="rId22" Type="http://schemas.openxmlformats.org/officeDocument/2006/relationships/customXml" Target="../ink/ink240.xml"/><Relationship Id="rId27" Type="http://schemas.openxmlformats.org/officeDocument/2006/relationships/image" Target="../media/image254.png"/><Relationship Id="rId30" Type="http://schemas.openxmlformats.org/officeDocument/2006/relationships/customXml" Target="../ink/ink244.xml"/><Relationship Id="rId35" Type="http://schemas.openxmlformats.org/officeDocument/2006/relationships/image" Target="../media/image258.png"/><Relationship Id="rId43" Type="http://schemas.openxmlformats.org/officeDocument/2006/relationships/image" Target="../media/image262.png"/><Relationship Id="rId48" Type="http://schemas.openxmlformats.org/officeDocument/2006/relationships/customXml" Target="../ink/ink253.xml"/><Relationship Id="rId56" Type="http://schemas.openxmlformats.org/officeDocument/2006/relationships/customXml" Target="../ink/ink257.xml"/><Relationship Id="rId8" Type="http://schemas.openxmlformats.org/officeDocument/2006/relationships/customXml" Target="../ink/ink233.xml"/><Relationship Id="rId51" Type="http://schemas.openxmlformats.org/officeDocument/2006/relationships/image" Target="../media/image266.png"/><Relationship Id="rId3" Type="http://schemas.openxmlformats.org/officeDocument/2006/relationships/image" Target="../media/image242.png"/><Relationship Id="rId12" Type="http://schemas.openxmlformats.org/officeDocument/2006/relationships/customXml" Target="../ink/ink235.xml"/><Relationship Id="rId17" Type="http://schemas.openxmlformats.org/officeDocument/2006/relationships/image" Target="../media/image249.png"/><Relationship Id="rId25" Type="http://schemas.openxmlformats.org/officeDocument/2006/relationships/image" Target="../media/image253.png"/><Relationship Id="rId33" Type="http://schemas.openxmlformats.org/officeDocument/2006/relationships/image" Target="../media/image257.png"/><Relationship Id="rId38" Type="http://schemas.openxmlformats.org/officeDocument/2006/relationships/customXml" Target="../ink/ink248.xml"/><Relationship Id="rId46" Type="http://schemas.openxmlformats.org/officeDocument/2006/relationships/customXml" Target="../ink/ink252.xml"/><Relationship Id="rId20" Type="http://schemas.openxmlformats.org/officeDocument/2006/relationships/customXml" Target="../ink/ink239.xml"/><Relationship Id="rId41" Type="http://schemas.openxmlformats.org/officeDocument/2006/relationships/image" Target="../media/image261.png"/><Relationship Id="rId54" Type="http://schemas.openxmlformats.org/officeDocument/2006/relationships/customXml" Target="../ink/ink256.xml"/><Relationship Id="rId1" Type="http://schemas.openxmlformats.org/officeDocument/2006/relationships/slideLayout" Target="../slideLayouts/slideLayout1.xml"/><Relationship Id="rId6" Type="http://schemas.openxmlformats.org/officeDocument/2006/relationships/customXml" Target="../ink/ink232.xml"/><Relationship Id="rId15" Type="http://schemas.openxmlformats.org/officeDocument/2006/relationships/image" Target="../media/image248.png"/><Relationship Id="rId23" Type="http://schemas.openxmlformats.org/officeDocument/2006/relationships/image" Target="../media/image252.png"/><Relationship Id="rId28" Type="http://schemas.openxmlformats.org/officeDocument/2006/relationships/customXml" Target="../ink/ink243.xml"/><Relationship Id="rId36" Type="http://schemas.openxmlformats.org/officeDocument/2006/relationships/customXml" Target="../ink/ink247.xml"/><Relationship Id="rId49" Type="http://schemas.openxmlformats.org/officeDocument/2006/relationships/image" Target="../media/image265.png"/><Relationship Id="rId57" Type="http://schemas.openxmlformats.org/officeDocument/2006/relationships/image" Target="../media/image269.png"/><Relationship Id="rId10" Type="http://schemas.openxmlformats.org/officeDocument/2006/relationships/customXml" Target="../ink/ink234.xml"/><Relationship Id="rId31" Type="http://schemas.openxmlformats.org/officeDocument/2006/relationships/image" Target="../media/image256.png"/><Relationship Id="rId44" Type="http://schemas.openxmlformats.org/officeDocument/2006/relationships/customXml" Target="../ink/ink251.xml"/><Relationship Id="rId52" Type="http://schemas.openxmlformats.org/officeDocument/2006/relationships/customXml" Target="../ink/ink255.xml"/></Relationships>
</file>

<file path=ppt/slides/_rels/slide24.xml.rels><?xml version="1.0" encoding="UTF-8" standalone="yes"?>
<Relationships xmlns="http://schemas.openxmlformats.org/package/2006/relationships"><Relationship Id="rId8" Type="http://schemas.openxmlformats.org/officeDocument/2006/relationships/customXml" Target="../ink/ink261.xml"/><Relationship Id="rId13" Type="http://schemas.openxmlformats.org/officeDocument/2006/relationships/image" Target="../media/image275.png"/><Relationship Id="rId18" Type="http://schemas.openxmlformats.org/officeDocument/2006/relationships/customXml" Target="../ink/ink266.xml"/><Relationship Id="rId3" Type="http://schemas.openxmlformats.org/officeDocument/2006/relationships/image" Target="../media/image270.png"/><Relationship Id="rId21" Type="http://schemas.openxmlformats.org/officeDocument/2006/relationships/image" Target="../media/image279.png"/><Relationship Id="rId7" Type="http://schemas.openxmlformats.org/officeDocument/2006/relationships/image" Target="../media/image272.png"/><Relationship Id="rId12" Type="http://schemas.openxmlformats.org/officeDocument/2006/relationships/customXml" Target="../ink/ink263.xml"/><Relationship Id="rId17" Type="http://schemas.openxmlformats.org/officeDocument/2006/relationships/image" Target="../media/image277.png"/><Relationship Id="rId25" Type="http://schemas.openxmlformats.org/officeDocument/2006/relationships/image" Target="../media/image281.png"/><Relationship Id="rId2" Type="http://schemas.openxmlformats.org/officeDocument/2006/relationships/customXml" Target="../ink/ink258.xml"/><Relationship Id="rId16" Type="http://schemas.openxmlformats.org/officeDocument/2006/relationships/customXml" Target="../ink/ink265.xml"/><Relationship Id="rId20" Type="http://schemas.openxmlformats.org/officeDocument/2006/relationships/customXml" Target="../ink/ink267.xml"/><Relationship Id="rId1" Type="http://schemas.openxmlformats.org/officeDocument/2006/relationships/slideLayout" Target="../slideLayouts/slideLayout1.xml"/><Relationship Id="rId6" Type="http://schemas.openxmlformats.org/officeDocument/2006/relationships/customXml" Target="../ink/ink260.xml"/><Relationship Id="rId11" Type="http://schemas.openxmlformats.org/officeDocument/2006/relationships/image" Target="../media/image274.png"/><Relationship Id="rId24" Type="http://schemas.openxmlformats.org/officeDocument/2006/relationships/customXml" Target="../ink/ink269.xml"/><Relationship Id="rId5" Type="http://schemas.openxmlformats.org/officeDocument/2006/relationships/image" Target="../media/image271.png"/><Relationship Id="rId15" Type="http://schemas.openxmlformats.org/officeDocument/2006/relationships/image" Target="../media/image276.png"/><Relationship Id="rId23" Type="http://schemas.openxmlformats.org/officeDocument/2006/relationships/image" Target="../media/image280.png"/><Relationship Id="rId10" Type="http://schemas.openxmlformats.org/officeDocument/2006/relationships/customXml" Target="../ink/ink262.xml"/><Relationship Id="rId19" Type="http://schemas.openxmlformats.org/officeDocument/2006/relationships/image" Target="../media/image278.png"/><Relationship Id="rId4" Type="http://schemas.openxmlformats.org/officeDocument/2006/relationships/customXml" Target="../ink/ink259.xml"/><Relationship Id="rId9" Type="http://schemas.openxmlformats.org/officeDocument/2006/relationships/image" Target="../media/image273.png"/><Relationship Id="rId14" Type="http://schemas.openxmlformats.org/officeDocument/2006/relationships/customXml" Target="../ink/ink264.xml"/><Relationship Id="rId22" Type="http://schemas.openxmlformats.org/officeDocument/2006/relationships/customXml" Target="../ink/ink268.xml"/></Relationships>
</file>

<file path=ppt/slides/_rels/slide25.xml.rels><?xml version="1.0" encoding="UTF-8" standalone="yes"?>
<Relationships xmlns="http://schemas.openxmlformats.org/package/2006/relationships"><Relationship Id="rId117" Type="http://schemas.openxmlformats.org/officeDocument/2006/relationships/customXml" Target="../ink/ink326.xml"/><Relationship Id="rId21" Type="http://schemas.openxmlformats.org/officeDocument/2006/relationships/customXml" Target="../ink/ink278.xml"/><Relationship Id="rId42" Type="http://schemas.openxmlformats.org/officeDocument/2006/relationships/image" Target="../media/image301.png"/><Relationship Id="rId63" Type="http://schemas.openxmlformats.org/officeDocument/2006/relationships/customXml" Target="../ink/ink299.xml"/><Relationship Id="rId84" Type="http://schemas.openxmlformats.org/officeDocument/2006/relationships/image" Target="../media/image322.png"/><Relationship Id="rId138" Type="http://schemas.openxmlformats.org/officeDocument/2006/relationships/image" Target="../media/image349.png"/><Relationship Id="rId159" Type="http://schemas.openxmlformats.org/officeDocument/2006/relationships/customXml" Target="../ink/ink347.xml"/><Relationship Id="rId170" Type="http://schemas.openxmlformats.org/officeDocument/2006/relationships/image" Target="../media/image365.png"/><Relationship Id="rId191" Type="http://schemas.openxmlformats.org/officeDocument/2006/relationships/customXml" Target="../ink/ink363.xml"/><Relationship Id="rId205" Type="http://schemas.openxmlformats.org/officeDocument/2006/relationships/customXml" Target="../ink/ink370.xml"/><Relationship Id="rId226" Type="http://schemas.openxmlformats.org/officeDocument/2006/relationships/image" Target="../media/image393.png"/><Relationship Id="rId247" Type="http://schemas.openxmlformats.org/officeDocument/2006/relationships/customXml" Target="../ink/ink391.xml"/><Relationship Id="rId107" Type="http://schemas.openxmlformats.org/officeDocument/2006/relationships/customXml" Target="../ink/ink321.xml"/><Relationship Id="rId11" Type="http://schemas.openxmlformats.org/officeDocument/2006/relationships/customXml" Target="../ink/ink273.xml"/><Relationship Id="rId32" Type="http://schemas.openxmlformats.org/officeDocument/2006/relationships/image" Target="../media/image297.png"/><Relationship Id="rId53" Type="http://schemas.openxmlformats.org/officeDocument/2006/relationships/customXml" Target="../ink/ink294.xml"/><Relationship Id="rId74" Type="http://schemas.openxmlformats.org/officeDocument/2006/relationships/image" Target="../media/image317.png"/><Relationship Id="rId128" Type="http://schemas.openxmlformats.org/officeDocument/2006/relationships/image" Target="../media/image344.png"/><Relationship Id="rId149" Type="http://schemas.openxmlformats.org/officeDocument/2006/relationships/customXml" Target="../ink/ink342.xml"/><Relationship Id="rId5" Type="http://schemas.openxmlformats.org/officeDocument/2006/relationships/customXml" Target="../ink/ink270.xml"/><Relationship Id="rId95" Type="http://schemas.openxmlformats.org/officeDocument/2006/relationships/customXml" Target="../ink/ink315.xml"/><Relationship Id="rId160" Type="http://schemas.openxmlformats.org/officeDocument/2006/relationships/image" Target="../media/image360.png"/><Relationship Id="rId181" Type="http://schemas.openxmlformats.org/officeDocument/2006/relationships/customXml" Target="../ink/ink358.xml"/><Relationship Id="rId216" Type="http://schemas.openxmlformats.org/officeDocument/2006/relationships/image" Target="../media/image388.png"/><Relationship Id="rId237" Type="http://schemas.openxmlformats.org/officeDocument/2006/relationships/customXml" Target="../ink/ink386.xml"/><Relationship Id="rId22" Type="http://schemas.openxmlformats.org/officeDocument/2006/relationships/image" Target="../media/image292.png"/><Relationship Id="rId43" Type="http://schemas.openxmlformats.org/officeDocument/2006/relationships/customXml" Target="../ink/ink289.xml"/><Relationship Id="rId64" Type="http://schemas.openxmlformats.org/officeDocument/2006/relationships/image" Target="../media/image312.png"/><Relationship Id="rId118" Type="http://schemas.openxmlformats.org/officeDocument/2006/relationships/image" Target="../media/image339.png"/><Relationship Id="rId139" Type="http://schemas.openxmlformats.org/officeDocument/2006/relationships/customXml" Target="../ink/ink337.xml"/><Relationship Id="rId85" Type="http://schemas.openxmlformats.org/officeDocument/2006/relationships/customXml" Target="../ink/ink310.xml"/><Relationship Id="rId150" Type="http://schemas.openxmlformats.org/officeDocument/2006/relationships/image" Target="../media/image355.png"/><Relationship Id="rId171" Type="http://schemas.openxmlformats.org/officeDocument/2006/relationships/customXml" Target="../ink/ink353.xml"/><Relationship Id="rId192" Type="http://schemas.openxmlformats.org/officeDocument/2006/relationships/image" Target="../media/image376.png"/><Relationship Id="rId206" Type="http://schemas.openxmlformats.org/officeDocument/2006/relationships/image" Target="../media/image383.png"/><Relationship Id="rId227" Type="http://schemas.openxmlformats.org/officeDocument/2006/relationships/customXml" Target="../ink/ink381.xml"/><Relationship Id="rId248" Type="http://schemas.openxmlformats.org/officeDocument/2006/relationships/image" Target="../media/image404.png"/><Relationship Id="rId12" Type="http://schemas.openxmlformats.org/officeDocument/2006/relationships/image" Target="../media/image287.png"/><Relationship Id="rId33" Type="http://schemas.openxmlformats.org/officeDocument/2006/relationships/customXml" Target="../ink/ink284.xml"/><Relationship Id="rId108" Type="http://schemas.openxmlformats.org/officeDocument/2006/relationships/image" Target="../media/image334.png"/><Relationship Id="rId129" Type="http://schemas.openxmlformats.org/officeDocument/2006/relationships/customXml" Target="../ink/ink332.xml"/><Relationship Id="rId54" Type="http://schemas.openxmlformats.org/officeDocument/2006/relationships/image" Target="../media/image307.png"/><Relationship Id="rId75" Type="http://schemas.openxmlformats.org/officeDocument/2006/relationships/customXml" Target="../ink/ink305.xml"/><Relationship Id="rId96" Type="http://schemas.openxmlformats.org/officeDocument/2006/relationships/image" Target="../media/image328.png"/><Relationship Id="rId140" Type="http://schemas.openxmlformats.org/officeDocument/2006/relationships/image" Target="../media/image350.png"/><Relationship Id="rId161" Type="http://schemas.openxmlformats.org/officeDocument/2006/relationships/customXml" Target="../ink/ink348.xml"/><Relationship Id="rId182" Type="http://schemas.openxmlformats.org/officeDocument/2006/relationships/image" Target="../media/image371.png"/><Relationship Id="rId217" Type="http://schemas.openxmlformats.org/officeDocument/2006/relationships/customXml" Target="../ink/ink376.xml"/><Relationship Id="rId6" Type="http://schemas.openxmlformats.org/officeDocument/2006/relationships/image" Target="../media/image284.png"/><Relationship Id="rId238" Type="http://schemas.openxmlformats.org/officeDocument/2006/relationships/image" Target="../media/image399.png"/><Relationship Id="rId23" Type="http://schemas.openxmlformats.org/officeDocument/2006/relationships/customXml" Target="../ink/ink279.xml"/><Relationship Id="rId119" Type="http://schemas.openxmlformats.org/officeDocument/2006/relationships/customXml" Target="../ink/ink327.xml"/><Relationship Id="rId44" Type="http://schemas.openxmlformats.org/officeDocument/2006/relationships/image" Target="../media/image302.png"/><Relationship Id="rId65" Type="http://schemas.openxmlformats.org/officeDocument/2006/relationships/customXml" Target="../ink/ink300.xml"/><Relationship Id="rId86" Type="http://schemas.openxmlformats.org/officeDocument/2006/relationships/image" Target="../media/image323.png"/><Relationship Id="rId130" Type="http://schemas.openxmlformats.org/officeDocument/2006/relationships/image" Target="../media/image345.png"/><Relationship Id="rId151" Type="http://schemas.openxmlformats.org/officeDocument/2006/relationships/customXml" Target="../ink/ink343.xml"/><Relationship Id="rId172" Type="http://schemas.openxmlformats.org/officeDocument/2006/relationships/image" Target="../media/image366.png"/><Relationship Id="rId193" Type="http://schemas.openxmlformats.org/officeDocument/2006/relationships/customXml" Target="../ink/ink364.xml"/><Relationship Id="rId207" Type="http://schemas.openxmlformats.org/officeDocument/2006/relationships/customXml" Target="../ink/ink371.xml"/><Relationship Id="rId228" Type="http://schemas.openxmlformats.org/officeDocument/2006/relationships/image" Target="../media/image394.png"/><Relationship Id="rId249" Type="http://schemas.openxmlformats.org/officeDocument/2006/relationships/customXml" Target="../ink/ink392.xml"/><Relationship Id="rId13" Type="http://schemas.openxmlformats.org/officeDocument/2006/relationships/customXml" Target="../ink/ink274.xml"/><Relationship Id="rId109" Type="http://schemas.openxmlformats.org/officeDocument/2006/relationships/customXml" Target="../ink/ink322.xml"/><Relationship Id="rId34" Type="http://schemas.openxmlformats.org/officeDocument/2006/relationships/image" Target="../media/image86.png"/><Relationship Id="rId55" Type="http://schemas.openxmlformats.org/officeDocument/2006/relationships/customXml" Target="../ink/ink295.xml"/><Relationship Id="rId76" Type="http://schemas.openxmlformats.org/officeDocument/2006/relationships/image" Target="../media/image318.png"/><Relationship Id="rId97" Type="http://schemas.openxmlformats.org/officeDocument/2006/relationships/customXml" Target="../ink/ink316.xml"/><Relationship Id="rId120" Type="http://schemas.openxmlformats.org/officeDocument/2006/relationships/image" Target="../media/image340.png"/><Relationship Id="rId141" Type="http://schemas.openxmlformats.org/officeDocument/2006/relationships/customXml" Target="../ink/ink338.xml"/><Relationship Id="rId7" Type="http://schemas.openxmlformats.org/officeDocument/2006/relationships/customXml" Target="../ink/ink271.xml"/><Relationship Id="rId162" Type="http://schemas.openxmlformats.org/officeDocument/2006/relationships/image" Target="../media/image361.png"/><Relationship Id="rId183" Type="http://schemas.openxmlformats.org/officeDocument/2006/relationships/customXml" Target="../ink/ink359.xml"/><Relationship Id="rId218" Type="http://schemas.openxmlformats.org/officeDocument/2006/relationships/image" Target="../media/image389.png"/><Relationship Id="rId239" Type="http://schemas.openxmlformats.org/officeDocument/2006/relationships/customXml" Target="../ink/ink387.xml"/><Relationship Id="rId250" Type="http://schemas.openxmlformats.org/officeDocument/2006/relationships/image" Target="../media/image405.png"/><Relationship Id="rId24" Type="http://schemas.openxmlformats.org/officeDocument/2006/relationships/image" Target="../media/image293.png"/><Relationship Id="rId45" Type="http://schemas.openxmlformats.org/officeDocument/2006/relationships/customXml" Target="../ink/ink290.xml"/><Relationship Id="rId66" Type="http://schemas.openxmlformats.org/officeDocument/2006/relationships/image" Target="../media/image313.png"/><Relationship Id="rId87" Type="http://schemas.openxmlformats.org/officeDocument/2006/relationships/customXml" Target="../ink/ink311.xml"/><Relationship Id="rId110" Type="http://schemas.openxmlformats.org/officeDocument/2006/relationships/image" Target="../media/image335.png"/><Relationship Id="rId131" Type="http://schemas.openxmlformats.org/officeDocument/2006/relationships/customXml" Target="../ink/ink333.xml"/><Relationship Id="rId152" Type="http://schemas.openxmlformats.org/officeDocument/2006/relationships/image" Target="../media/image356.png"/><Relationship Id="rId173" Type="http://schemas.openxmlformats.org/officeDocument/2006/relationships/customXml" Target="../ink/ink354.xml"/><Relationship Id="rId194" Type="http://schemas.openxmlformats.org/officeDocument/2006/relationships/image" Target="../media/image377.png"/><Relationship Id="rId208" Type="http://schemas.openxmlformats.org/officeDocument/2006/relationships/image" Target="../media/image384.png"/><Relationship Id="rId229" Type="http://schemas.openxmlformats.org/officeDocument/2006/relationships/customXml" Target="../ink/ink382.xml"/><Relationship Id="rId240" Type="http://schemas.openxmlformats.org/officeDocument/2006/relationships/image" Target="../media/image400.png"/><Relationship Id="rId14" Type="http://schemas.openxmlformats.org/officeDocument/2006/relationships/image" Target="../media/image288.png"/><Relationship Id="rId35" Type="http://schemas.openxmlformats.org/officeDocument/2006/relationships/customXml" Target="../ink/ink285.xml"/><Relationship Id="rId56" Type="http://schemas.openxmlformats.org/officeDocument/2006/relationships/image" Target="../media/image308.png"/><Relationship Id="rId77" Type="http://schemas.openxmlformats.org/officeDocument/2006/relationships/customXml" Target="../ink/ink306.xml"/><Relationship Id="rId100" Type="http://schemas.openxmlformats.org/officeDocument/2006/relationships/image" Target="../media/image330.png"/><Relationship Id="rId8" Type="http://schemas.openxmlformats.org/officeDocument/2006/relationships/image" Target="../media/image285.png"/><Relationship Id="rId98" Type="http://schemas.openxmlformats.org/officeDocument/2006/relationships/image" Target="../media/image329.png"/><Relationship Id="rId121" Type="http://schemas.openxmlformats.org/officeDocument/2006/relationships/customXml" Target="../ink/ink328.xml"/><Relationship Id="rId142" Type="http://schemas.openxmlformats.org/officeDocument/2006/relationships/image" Target="../media/image351.png"/><Relationship Id="rId163" Type="http://schemas.openxmlformats.org/officeDocument/2006/relationships/customXml" Target="../ink/ink349.xml"/><Relationship Id="rId184" Type="http://schemas.openxmlformats.org/officeDocument/2006/relationships/image" Target="../media/image372.png"/><Relationship Id="rId219" Type="http://schemas.openxmlformats.org/officeDocument/2006/relationships/customXml" Target="../ink/ink377.xml"/><Relationship Id="rId230" Type="http://schemas.openxmlformats.org/officeDocument/2006/relationships/image" Target="../media/image395.png"/><Relationship Id="rId251" Type="http://schemas.openxmlformats.org/officeDocument/2006/relationships/customXml" Target="../ink/ink393.xml"/><Relationship Id="rId25" Type="http://schemas.openxmlformats.org/officeDocument/2006/relationships/customXml" Target="../ink/ink280.xml"/><Relationship Id="rId46" Type="http://schemas.openxmlformats.org/officeDocument/2006/relationships/image" Target="../media/image303.png"/><Relationship Id="rId67" Type="http://schemas.openxmlformats.org/officeDocument/2006/relationships/customXml" Target="../ink/ink301.xml"/><Relationship Id="rId88" Type="http://schemas.openxmlformats.org/officeDocument/2006/relationships/image" Target="../media/image324.png"/><Relationship Id="rId111" Type="http://schemas.openxmlformats.org/officeDocument/2006/relationships/customXml" Target="../ink/ink323.xml"/><Relationship Id="rId132" Type="http://schemas.openxmlformats.org/officeDocument/2006/relationships/image" Target="../media/image346.png"/><Relationship Id="rId153" Type="http://schemas.openxmlformats.org/officeDocument/2006/relationships/customXml" Target="../ink/ink344.xml"/><Relationship Id="rId174" Type="http://schemas.openxmlformats.org/officeDocument/2006/relationships/image" Target="../media/image367.png"/><Relationship Id="rId195" Type="http://schemas.openxmlformats.org/officeDocument/2006/relationships/customXml" Target="../ink/ink365.xml"/><Relationship Id="rId209" Type="http://schemas.openxmlformats.org/officeDocument/2006/relationships/customXml" Target="../ink/ink372.xml"/><Relationship Id="rId220" Type="http://schemas.openxmlformats.org/officeDocument/2006/relationships/image" Target="../media/image390.png"/><Relationship Id="rId241" Type="http://schemas.openxmlformats.org/officeDocument/2006/relationships/customXml" Target="../ink/ink388.xml"/><Relationship Id="rId15" Type="http://schemas.openxmlformats.org/officeDocument/2006/relationships/customXml" Target="../ink/ink275.xml"/><Relationship Id="rId36" Type="http://schemas.openxmlformats.org/officeDocument/2006/relationships/image" Target="../media/image298.png"/><Relationship Id="rId57" Type="http://schemas.openxmlformats.org/officeDocument/2006/relationships/customXml" Target="../ink/ink296.xml"/><Relationship Id="rId78" Type="http://schemas.openxmlformats.org/officeDocument/2006/relationships/image" Target="../media/image319.png"/><Relationship Id="rId99" Type="http://schemas.openxmlformats.org/officeDocument/2006/relationships/customXml" Target="../ink/ink317.xml"/><Relationship Id="rId101" Type="http://schemas.openxmlformats.org/officeDocument/2006/relationships/customXml" Target="../ink/ink318.xml"/><Relationship Id="rId122" Type="http://schemas.openxmlformats.org/officeDocument/2006/relationships/image" Target="../media/image341.png"/><Relationship Id="rId143" Type="http://schemas.openxmlformats.org/officeDocument/2006/relationships/customXml" Target="../ink/ink339.xml"/><Relationship Id="rId164" Type="http://schemas.openxmlformats.org/officeDocument/2006/relationships/image" Target="../media/image362.png"/><Relationship Id="rId185" Type="http://schemas.openxmlformats.org/officeDocument/2006/relationships/customXml" Target="../ink/ink360.xml"/><Relationship Id="rId9" Type="http://schemas.openxmlformats.org/officeDocument/2006/relationships/customXml" Target="../ink/ink272.xml"/><Relationship Id="rId210" Type="http://schemas.openxmlformats.org/officeDocument/2006/relationships/image" Target="../media/image385.png"/><Relationship Id="rId26" Type="http://schemas.openxmlformats.org/officeDocument/2006/relationships/image" Target="../media/image294.png"/><Relationship Id="rId231" Type="http://schemas.openxmlformats.org/officeDocument/2006/relationships/customXml" Target="../ink/ink383.xml"/><Relationship Id="rId252" Type="http://schemas.openxmlformats.org/officeDocument/2006/relationships/image" Target="../media/image406.png"/><Relationship Id="rId47" Type="http://schemas.openxmlformats.org/officeDocument/2006/relationships/customXml" Target="../ink/ink291.xml"/><Relationship Id="rId68" Type="http://schemas.openxmlformats.org/officeDocument/2006/relationships/image" Target="../media/image314.png"/><Relationship Id="rId89" Type="http://schemas.openxmlformats.org/officeDocument/2006/relationships/customXml" Target="../ink/ink312.xml"/><Relationship Id="rId112" Type="http://schemas.openxmlformats.org/officeDocument/2006/relationships/image" Target="../media/image336.png"/><Relationship Id="rId133" Type="http://schemas.openxmlformats.org/officeDocument/2006/relationships/customXml" Target="../ink/ink334.xml"/><Relationship Id="rId154" Type="http://schemas.openxmlformats.org/officeDocument/2006/relationships/image" Target="../media/image357.png"/><Relationship Id="rId175" Type="http://schemas.openxmlformats.org/officeDocument/2006/relationships/customXml" Target="../ink/ink355.xml"/><Relationship Id="rId196" Type="http://schemas.openxmlformats.org/officeDocument/2006/relationships/image" Target="../media/image378.png"/><Relationship Id="rId200" Type="http://schemas.openxmlformats.org/officeDocument/2006/relationships/image" Target="../media/image380.png"/><Relationship Id="rId16" Type="http://schemas.openxmlformats.org/officeDocument/2006/relationships/image" Target="../media/image289.png"/><Relationship Id="rId221" Type="http://schemas.openxmlformats.org/officeDocument/2006/relationships/customXml" Target="../ink/ink378.xml"/><Relationship Id="rId242" Type="http://schemas.openxmlformats.org/officeDocument/2006/relationships/image" Target="../media/image401.png"/><Relationship Id="rId37" Type="http://schemas.openxmlformats.org/officeDocument/2006/relationships/customXml" Target="../ink/ink286.xml"/><Relationship Id="rId58" Type="http://schemas.openxmlformats.org/officeDocument/2006/relationships/image" Target="../media/image309.png"/><Relationship Id="rId79" Type="http://schemas.openxmlformats.org/officeDocument/2006/relationships/customXml" Target="../ink/ink307.xml"/><Relationship Id="rId102" Type="http://schemas.openxmlformats.org/officeDocument/2006/relationships/image" Target="../media/image331.png"/><Relationship Id="rId123" Type="http://schemas.openxmlformats.org/officeDocument/2006/relationships/customXml" Target="../ink/ink329.xml"/><Relationship Id="rId144" Type="http://schemas.openxmlformats.org/officeDocument/2006/relationships/image" Target="../media/image352.png"/><Relationship Id="rId90" Type="http://schemas.openxmlformats.org/officeDocument/2006/relationships/image" Target="../media/image325.png"/><Relationship Id="rId165" Type="http://schemas.openxmlformats.org/officeDocument/2006/relationships/customXml" Target="../ink/ink350.xml"/><Relationship Id="rId186" Type="http://schemas.openxmlformats.org/officeDocument/2006/relationships/image" Target="../media/image373.png"/><Relationship Id="rId211" Type="http://schemas.openxmlformats.org/officeDocument/2006/relationships/customXml" Target="../ink/ink373.xml"/><Relationship Id="rId232" Type="http://schemas.openxmlformats.org/officeDocument/2006/relationships/image" Target="../media/image396.png"/><Relationship Id="rId253" Type="http://schemas.openxmlformats.org/officeDocument/2006/relationships/customXml" Target="../ink/ink394.xml"/><Relationship Id="rId27" Type="http://schemas.openxmlformats.org/officeDocument/2006/relationships/customXml" Target="../ink/ink281.xml"/><Relationship Id="rId48" Type="http://schemas.openxmlformats.org/officeDocument/2006/relationships/image" Target="../media/image304.png"/><Relationship Id="rId69" Type="http://schemas.openxmlformats.org/officeDocument/2006/relationships/customXml" Target="../ink/ink302.xml"/><Relationship Id="rId113" Type="http://schemas.openxmlformats.org/officeDocument/2006/relationships/customXml" Target="../ink/ink324.xml"/><Relationship Id="rId134" Type="http://schemas.openxmlformats.org/officeDocument/2006/relationships/image" Target="../media/image347.png"/><Relationship Id="rId80" Type="http://schemas.openxmlformats.org/officeDocument/2006/relationships/image" Target="../media/image320.png"/><Relationship Id="rId155" Type="http://schemas.openxmlformats.org/officeDocument/2006/relationships/customXml" Target="../ink/ink345.xml"/><Relationship Id="rId176" Type="http://schemas.openxmlformats.org/officeDocument/2006/relationships/image" Target="../media/image368.png"/><Relationship Id="rId197" Type="http://schemas.openxmlformats.org/officeDocument/2006/relationships/customXml" Target="../ink/ink366.xml"/><Relationship Id="rId201" Type="http://schemas.openxmlformats.org/officeDocument/2006/relationships/customXml" Target="../ink/ink368.xml"/><Relationship Id="rId222" Type="http://schemas.openxmlformats.org/officeDocument/2006/relationships/image" Target="../media/image391.png"/><Relationship Id="rId243" Type="http://schemas.openxmlformats.org/officeDocument/2006/relationships/customXml" Target="../ink/ink389.xml"/><Relationship Id="rId17" Type="http://schemas.openxmlformats.org/officeDocument/2006/relationships/customXml" Target="../ink/ink276.xml"/><Relationship Id="rId38" Type="http://schemas.openxmlformats.org/officeDocument/2006/relationships/image" Target="../media/image299.png"/><Relationship Id="rId59" Type="http://schemas.openxmlformats.org/officeDocument/2006/relationships/customXml" Target="../ink/ink297.xml"/><Relationship Id="rId103" Type="http://schemas.openxmlformats.org/officeDocument/2006/relationships/customXml" Target="../ink/ink319.xml"/><Relationship Id="rId124" Type="http://schemas.openxmlformats.org/officeDocument/2006/relationships/image" Target="../media/image342.png"/><Relationship Id="rId70" Type="http://schemas.openxmlformats.org/officeDocument/2006/relationships/image" Target="../media/image315.png"/><Relationship Id="rId91" Type="http://schemas.openxmlformats.org/officeDocument/2006/relationships/customXml" Target="../ink/ink313.xml"/><Relationship Id="rId145" Type="http://schemas.openxmlformats.org/officeDocument/2006/relationships/customXml" Target="../ink/ink340.xml"/><Relationship Id="rId166" Type="http://schemas.openxmlformats.org/officeDocument/2006/relationships/image" Target="../media/image363.png"/><Relationship Id="rId187" Type="http://schemas.openxmlformats.org/officeDocument/2006/relationships/customXml" Target="../ink/ink361.xml"/><Relationship Id="rId1" Type="http://schemas.openxmlformats.org/officeDocument/2006/relationships/slideLayout" Target="../slideLayouts/slideLayout1.xml"/><Relationship Id="rId212" Type="http://schemas.openxmlformats.org/officeDocument/2006/relationships/image" Target="../media/image386.png"/><Relationship Id="rId233" Type="http://schemas.openxmlformats.org/officeDocument/2006/relationships/customXml" Target="../ink/ink384.xml"/><Relationship Id="rId254" Type="http://schemas.openxmlformats.org/officeDocument/2006/relationships/image" Target="../media/image407.png"/><Relationship Id="rId28" Type="http://schemas.openxmlformats.org/officeDocument/2006/relationships/image" Target="../media/image295.png"/><Relationship Id="rId49" Type="http://schemas.openxmlformats.org/officeDocument/2006/relationships/customXml" Target="../ink/ink292.xml"/><Relationship Id="rId114" Type="http://schemas.openxmlformats.org/officeDocument/2006/relationships/image" Target="../media/image337.png"/><Relationship Id="rId60" Type="http://schemas.openxmlformats.org/officeDocument/2006/relationships/image" Target="../media/image310.png"/><Relationship Id="rId81" Type="http://schemas.openxmlformats.org/officeDocument/2006/relationships/customXml" Target="../ink/ink308.xml"/><Relationship Id="rId135" Type="http://schemas.openxmlformats.org/officeDocument/2006/relationships/customXml" Target="../ink/ink335.xml"/><Relationship Id="rId156" Type="http://schemas.openxmlformats.org/officeDocument/2006/relationships/image" Target="../media/image358.png"/><Relationship Id="rId177" Type="http://schemas.openxmlformats.org/officeDocument/2006/relationships/customXml" Target="../ink/ink356.xml"/><Relationship Id="rId198" Type="http://schemas.openxmlformats.org/officeDocument/2006/relationships/image" Target="../media/image379.png"/><Relationship Id="rId202" Type="http://schemas.openxmlformats.org/officeDocument/2006/relationships/image" Target="../media/image381.png"/><Relationship Id="rId223" Type="http://schemas.openxmlformats.org/officeDocument/2006/relationships/customXml" Target="../ink/ink379.xml"/><Relationship Id="rId244" Type="http://schemas.openxmlformats.org/officeDocument/2006/relationships/image" Target="../media/image402.png"/><Relationship Id="rId18" Type="http://schemas.openxmlformats.org/officeDocument/2006/relationships/image" Target="../media/image290.png"/><Relationship Id="rId39" Type="http://schemas.openxmlformats.org/officeDocument/2006/relationships/customXml" Target="../ink/ink287.xml"/><Relationship Id="rId50" Type="http://schemas.openxmlformats.org/officeDocument/2006/relationships/image" Target="../media/image305.png"/><Relationship Id="rId104" Type="http://schemas.openxmlformats.org/officeDocument/2006/relationships/image" Target="../media/image332.png"/><Relationship Id="rId125" Type="http://schemas.openxmlformats.org/officeDocument/2006/relationships/customXml" Target="../ink/ink330.xml"/><Relationship Id="rId146" Type="http://schemas.openxmlformats.org/officeDocument/2006/relationships/image" Target="../media/image353.png"/><Relationship Id="rId167" Type="http://schemas.openxmlformats.org/officeDocument/2006/relationships/customXml" Target="../ink/ink351.xml"/><Relationship Id="rId188" Type="http://schemas.openxmlformats.org/officeDocument/2006/relationships/image" Target="../media/image374.png"/><Relationship Id="rId71" Type="http://schemas.openxmlformats.org/officeDocument/2006/relationships/customXml" Target="../ink/ink303.xml"/><Relationship Id="rId92" Type="http://schemas.openxmlformats.org/officeDocument/2006/relationships/image" Target="../media/image326.png"/><Relationship Id="rId213" Type="http://schemas.openxmlformats.org/officeDocument/2006/relationships/customXml" Target="../ink/ink374.xml"/><Relationship Id="rId234" Type="http://schemas.openxmlformats.org/officeDocument/2006/relationships/image" Target="../media/image397.png"/><Relationship Id="rId2" Type="http://schemas.openxmlformats.org/officeDocument/2006/relationships/image" Target="../media/image24.png"/><Relationship Id="rId29" Type="http://schemas.openxmlformats.org/officeDocument/2006/relationships/customXml" Target="../ink/ink282.xml"/><Relationship Id="rId40" Type="http://schemas.openxmlformats.org/officeDocument/2006/relationships/image" Target="../media/image300.png"/><Relationship Id="rId115" Type="http://schemas.openxmlformats.org/officeDocument/2006/relationships/customXml" Target="../ink/ink325.xml"/><Relationship Id="rId136" Type="http://schemas.openxmlformats.org/officeDocument/2006/relationships/image" Target="../media/image348.png"/><Relationship Id="rId157" Type="http://schemas.openxmlformats.org/officeDocument/2006/relationships/customXml" Target="../ink/ink346.xml"/><Relationship Id="rId178" Type="http://schemas.openxmlformats.org/officeDocument/2006/relationships/image" Target="../media/image369.png"/><Relationship Id="rId61" Type="http://schemas.openxmlformats.org/officeDocument/2006/relationships/customXml" Target="../ink/ink298.xml"/><Relationship Id="rId82" Type="http://schemas.openxmlformats.org/officeDocument/2006/relationships/image" Target="../media/image321.png"/><Relationship Id="rId199" Type="http://schemas.openxmlformats.org/officeDocument/2006/relationships/customXml" Target="../ink/ink367.xml"/><Relationship Id="rId203" Type="http://schemas.openxmlformats.org/officeDocument/2006/relationships/customXml" Target="../ink/ink369.xml"/><Relationship Id="rId19" Type="http://schemas.openxmlformats.org/officeDocument/2006/relationships/customXml" Target="../ink/ink277.xml"/><Relationship Id="rId224" Type="http://schemas.openxmlformats.org/officeDocument/2006/relationships/image" Target="../media/image392.png"/><Relationship Id="rId245" Type="http://schemas.openxmlformats.org/officeDocument/2006/relationships/customXml" Target="../ink/ink390.xml"/><Relationship Id="rId30" Type="http://schemas.openxmlformats.org/officeDocument/2006/relationships/image" Target="../media/image296.png"/><Relationship Id="rId105" Type="http://schemas.openxmlformats.org/officeDocument/2006/relationships/customXml" Target="../ink/ink320.xml"/><Relationship Id="rId126" Type="http://schemas.openxmlformats.org/officeDocument/2006/relationships/image" Target="../media/image343.png"/><Relationship Id="rId147" Type="http://schemas.openxmlformats.org/officeDocument/2006/relationships/customXml" Target="../ink/ink341.xml"/><Relationship Id="rId168" Type="http://schemas.openxmlformats.org/officeDocument/2006/relationships/image" Target="../media/image364.png"/><Relationship Id="rId51" Type="http://schemas.openxmlformats.org/officeDocument/2006/relationships/customXml" Target="../ink/ink293.xml"/><Relationship Id="rId72" Type="http://schemas.openxmlformats.org/officeDocument/2006/relationships/image" Target="../media/image316.png"/><Relationship Id="rId93" Type="http://schemas.openxmlformats.org/officeDocument/2006/relationships/customXml" Target="../ink/ink314.xml"/><Relationship Id="rId189" Type="http://schemas.openxmlformats.org/officeDocument/2006/relationships/customXml" Target="../ink/ink362.xml"/><Relationship Id="rId3" Type="http://schemas.openxmlformats.org/officeDocument/2006/relationships/package" Target="../embeddings/Microsoft_Excel_Worksheet.xlsx"/><Relationship Id="rId214" Type="http://schemas.openxmlformats.org/officeDocument/2006/relationships/image" Target="../media/image387.png"/><Relationship Id="rId235" Type="http://schemas.openxmlformats.org/officeDocument/2006/relationships/customXml" Target="../ink/ink385.xml"/><Relationship Id="rId116" Type="http://schemas.openxmlformats.org/officeDocument/2006/relationships/image" Target="../media/image338.png"/><Relationship Id="rId137" Type="http://schemas.openxmlformats.org/officeDocument/2006/relationships/customXml" Target="../ink/ink336.xml"/><Relationship Id="rId158" Type="http://schemas.openxmlformats.org/officeDocument/2006/relationships/image" Target="../media/image359.png"/><Relationship Id="rId20" Type="http://schemas.openxmlformats.org/officeDocument/2006/relationships/image" Target="../media/image291.png"/><Relationship Id="rId41" Type="http://schemas.openxmlformats.org/officeDocument/2006/relationships/customXml" Target="../ink/ink288.xml"/><Relationship Id="rId62" Type="http://schemas.openxmlformats.org/officeDocument/2006/relationships/image" Target="../media/image311.png"/><Relationship Id="rId83" Type="http://schemas.openxmlformats.org/officeDocument/2006/relationships/customXml" Target="../ink/ink309.xml"/><Relationship Id="rId179" Type="http://schemas.openxmlformats.org/officeDocument/2006/relationships/customXml" Target="../ink/ink357.xml"/><Relationship Id="rId190" Type="http://schemas.openxmlformats.org/officeDocument/2006/relationships/image" Target="../media/image375.png"/><Relationship Id="rId204" Type="http://schemas.openxmlformats.org/officeDocument/2006/relationships/image" Target="../media/image382.png"/><Relationship Id="rId225" Type="http://schemas.openxmlformats.org/officeDocument/2006/relationships/customXml" Target="../ink/ink380.xml"/><Relationship Id="rId246" Type="http://schemas.openxmlformats.org/officeDocument/2006/relationships/image" Target="../media/image403.png"/><Relationship Id="rId106" Type="http://schemas.openxmlformats.org/officeDocument/2006/relationships/image" Target="../media/image333.png"/><Relationship Id="rId127" Type="http://schemas.openxmlformats.org/officeDocument/2006/relationships/customXml" Target="../ink/ink331.xml"/><Relationship Id="rId10" Type="http://schemas.openxmlformats.org/officeDocument/2006/relationships/image" Target="../media/image286.png"/><Relationship Id="rId31" Type="http://schemas.openxmlformats.org/officeDocument/2006/relationships/customXml" Target="../ink/ink283.xml"/><Relationship Id="rId52" Type="http://schemas.openxmlformats.org/officeDocument/2006/relationships/image" Target="../media/image306.png"/><Relationship Id="rId73" Type="http://schemas.openxmlformats.org/officeDocument/2006/relationships/customXml" Target="../ink/ink304.xml"/><Relationship Id="rId94" Type="http://schemas.openxmlformats.org/officeDocument/2006/relationships/image" Target="../media/image327.png"/><Relationship Id="rId148" Type="http://schemas.openxmlformats.org/officeDocument/2006/relationships/image" Target="../media/image354.png"/><Relationship Id="rId169" Type="http://schemas.openxmlformats.org/officeDocument/2006/relationships/customXml" Target="../ink/ink352.xml"/><Relationship Id="rId4" Type="http://schemas.openxmlformats.org/officeDocument/2006/relationships/image" Target="../media/image25.emf"/><Relationship Id="rId180" Type="http://schemas.openxmlformats.org/officeDocument/2006/relationships/image" Target="../media/image370.png"/><Relationship Id="rId215" Type="http://schemas.openxmlformats.org/officeDocument/2006/relationships/customXml" Target="../ink/ink375.xml"/><Relationship Id="rId236" Type="http://schemas.openxmlformats.org/officeDocument/2006/relationships/image" Target="../media/image398.png"/></Relationships>
</file>

<file path=ppt/slides/_rels/slide26.xml.rels><?xml version="1.0" encoding="UTF-8" standalone="yes"?>
<Relationships xmlns="http://schemas.openxmlformats.org/package/2006/relationships"><Relationship Id="rId2" Type="http://schemas.openxmlformats.org/officeDocument/2006/relationships/image" Target="../media/image28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trademap.org/Index.aspx" TargetMode="External"/><Relationship Id="rId3" Type="http://schemas.openxmlformats.org/officeDocument/2006/relationships/hyperlink" Target="https://comtrade.un.org/" TargetMode="External"/><Relationship Id="rId7" Type="http://schemas.openxmlformats.org/officeDocument/2006/relationships/hyperlink" Target="https://www.imf.org/en/Data"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ec.europa.eu/eurostat/de/web/main/data/database" TargetMode="External"/><Relationship Id="rId5" Type="http://schemas.openxmlformats.org/officeDocument/2006/relationships/hyperlink" Target="https://www.bundesbank.de/de/statistiken" TargetMode="External"/><Relationship Id="rId4" Type="http://schemas.openxmlformats.org/officeDocument/2006/relationships/hyperlink" Target="https://www-genesis.destatis.de/genesis/on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B0120C8-D5C4-A358-A236-22F4BEDE5FD7}"/>
                  </a:ext>
                </a:extLst>
              </p14:cNvPr>
              <p14:cNvContentPartPr/>
              <p14:nvPr/>
            </p14:nvContentPartPr>
            <p14:xfrm>
              <a:off x="11567684" y="1341622"/>
              <a:ext cx="33480" cy="13680"/>
            </p14:xfrm>
          </p:contentPart>
        </mc:Choice>
        <mc:Fallback xmlns="">
          <p:pic>
            <p:nvPicPr>
              <p:cNvPr id="2" name="Freihand 1">
                <a:extLst>
                  <a:ext uri="{FF2B5EF4-FFF2-40B4-BE49-F238E27FC236}">
                    <a16:creationId xmlns:a16="http://schemas.microsoft.com/office/drawing/2014/main" id="{FB0120C8-D5C4-A358-A236-22F4BEDE5FD7}"/>
                  </a:ext>
                </a:extLst>
              </p:cNvPr>
              <p:cNvPicPr/>
              <p:nvPr/>
            </p:nvPicPr>
            <p:blipFill>
              <a:blip r:embed="rId6"/>
              <a:stretch>
                <a:fillRect/>
              </a:stretch>
            </p:blipFill>
            <p:spPr>
              <a:xfrm>
                <a:off x="11558684" y="1332622"/>
                <a:ext cx="51120" cy="31320"/>
              </a:xfrm>
              <a:prstGeom prst="rect">
                <a:avLst/>
              </a:prstGeom>
            </p:spPr>
          </p:pic>
        </mc:Fallback>
      </mc:AlternateContent>
      <p:grpSp>
        <p:nvGrpSpPr>
          <p:cNvPr id="6" name="Gruppieren 5">
            <a:extLst>
              <a:ext uri="{FF2B5EF4-FFF2-40B4-BE49-F238E27FC236}">
                <a16:creationId xmlns:a16="http://schemas.microsoft.com/office/drawing/2014/main" id="{1B1CB0D4-566D-84CD-6145-D576B6EE313E}"/>
              </a:ext>
            </a:extLst>
          </p:cNvPr>
          <p:cNvGrpSpPr/>
          <p:nvPr/>
        </p:nvGrpSpPr>
        <p:grpSpPr>
          <a:xfrm>
            <a:off x="11439884" y="519742"/>
            <a:ext cx="344880" cy="246960"/>
            <a:chOff x="11439884" y="519742"/>
            <a:chExt cx="344880" cy="2469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DD7B884-9F38-CBC3-BA41-3C92C593FD8D}"/>
                    </a:ext>
                  </a:extLst>
                </p14:cNvPr>
                <p14:cNvContentPartPr/>
                <p14:nvPr/>
              </p14:nvContentPartPr>
              <p14:xfrm>
                <a:off x="11508284" y="519742"/>
                <a:ext cx="138600" cy="246960"/>
              </p14:xfrm>
            </p:contentPart>
          </mc:Choice>
          <mc:Fallback xmlns="">
            <p:pic>
              <p:nvPicPr>
                <p:cNvPr id="3" name="Freihand 2">
                  <a:extLst>
                    <a:ext uri="{FF2B5EF4-FFF2-40B4-BE49-F238E27FC236}">
                      <a16:creationId xmlns:a16="http://schemas.microsoft.com/office/drawing/2014/main" id="{9DD7B884-9F38-CBC3-BA41-3C92C593FD8D}"/>
                    </a:ext>
                  </a:extLst>
                </p:cNvPr>
                <p:cNvPicPr/>
                <p:nvPr/>
              </p:nvPicPr>
              <p:blipFill>
                <a:blip r:embed="rId8"/>
                <a:stretch>
                  <a:fillRect/>
                </a:stretch>
              </p:blipFill>
              <p:spPr>
                <a:xfrm>
                  <a:off x="11499644" y="510742"/>
                  <a:ext cx="156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EC4ECFA-AF69-8AC8-F278-9D1DEB797390}"/>
                    </a:ext>
                  </a:extLst>
                </p14:cNvPr>
                <p14:cNvContentPartPr/>
                <p14:nvPr/>
              </p14:nvContentPartPr>
              <p14:xfrm>
                <a:off x="11439884" y="542422"/>
                <a:ext cx="344880" cy="202680"/>
              </p14:xfrm>
            </p:contentPart>
          </mc:Choice>
          <mc:Fallback xmlns="">
            <p:pic>
              <p:nvPicPr>
                <p:cNvPr id="4" name="Freihand 3">
                  <a:extLst>
                    <a:ext uri="{FF2B5EF4-FFF2-40B4-BE49-F238E27FC236}">
                      <a16:creationId xmlns:a16="http://schemas.microsoft.com/office/drawing/2014/main" id="{8EC4ECFA-AF69-8AC8-F278-9D1DEB797390}"/>
                    </a:ext>
                  </a:extLst>
                </p:cNvPr>
                <p:cNvPicPr/>
                <p:nvPr/>
              </p:nvPicPr>
              <p:blipFill>
                <a:blip r:embed="rId10"/>
                <a:stretch>
                  <a:fillRect/>
                </a:stretch>
              </p:blipFill>
              <p:spPr>
                <a:xfrm>
                  <a:off x="11430884" y="533422"/>
                  <a:ext cx="362520" cy="220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53391F2-9551-58FF-DF8D-BFBDC101624D}"/>
              </a:ext>
            </a:extLst>
          </p:cNvPr>
          <p:cNvPicPr>
            <a:picLocks noChangeAspect="1"/>
          </p:cNvPicPr>
          <p:nvPr/>
        </p:nvPicPr>
        <p:blipFill>
          <a:blip r:embed="rId2"/>
          <a:stretch>
            <a:fillRect/>
          </a:stretch>
        </p:blipFill>
        <p:spPr>
          <a:xfrm>
            <a:off x="0" y="468000"/>
            <a:ext cx="6866225" cy="4320000"/>
          </a:xfrm>
          <a:prstGeom prst="rect">
            <a:avLst/>
          </a:prstGeom>
        </p:spPr>
      </p:pic>
    </p:spTree>
    <p:extLst>
      <p:ext uri="{BB962C8B-B14F-4D97-AF65-F5344CB8AC3E}">
        <p14:creationId xmlns:p14="http://schemas.microsoft.com/office/powerpoint/2010/main" val="203827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E3BF1367-504D-3659-D4AE-B836069C36AB}"/>
              </a:ext>
            </a:extLst>
          </p:cNvPr>
          <p:cNvPicPr>
            <a:picLocks noChangeAspect="1"/>
          </p:cNvPicPr>
          <p:nvPr/>
        </p:nvPicPr>
        <p:blipFill>
          <a:blip r:embed="rId2"/>
          <a:stretch>
            <a:fillRect/>
          </a:stretch>
        </p:blipFill>
        <p:spPr>
          <a:xfrm>
            <a:off x="0" y="473996"/>
            <a:ext cx="5234996" cy="362276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EC11A11-2A35-4D83-D9D0-33DA4295B021}"/>
                  </a:ext>
                </a:extLst>
              </p14:cNvPr>
              <p14:cNvContentPartPr/>
              <p14:nvPr/>
            </p14:nvContentPartPr>
            <p14:xfrm>
              <a:off x="4181204" y="1793684"/>
              <a:ext cx="676080" cy="535320"/>
            </p14:xfrm>
          </p:contentPart>
        </mc:Choice>
        <mc:Fallback xmlns="">
          <p:pic>
            <p:nvPicPr>
              <p:cNvPr id="2" name="Freihand 1">
                <a:extLst>
                  <a:ext uri="{FF2B5EF4-FFF2-40B4-BE49-F238E27FC236}">
                    <a16:creationId xmlns:a16="http://schemas.microsoft.com/office/drawing/2014/main" id="{3EC11A11-2A35-4D83-D9D0-33DA4295B021}"/>
                  </a:ext>
                </a:extLst>
              </p:cNvPr>
              <p:cNvPicPr/>
              <p:nvPr/>
            </p:nvPicPr>
            <p:blipFill>
              <a:blip r:embed="rId4"/>
              <a:stretch>
                <a:fillRect/>
              </a:stretch>
            </p:blipFill>
            <p:spPr>
              <a:xfrm>
                <a:off x="4172564" y="1784684"/>
                <a:ext cx="69372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0231EAE-A074-5665-5600-D92F11ADE54B}"/>
                  </a:ext>
                </a:extLst>
              </p14:cNvPr>
              <p14:cNvContentPartPr/>
              <p14:nvPr/>
            </p14:nvContentPartPr>
            <p14:xfrm>
              <a:off x="4143404" y="3397844"/>
              <a:ext cx="676080" cy="489600"/>
            </p14:xfrm>
          </p:contentPart>
        </mc:Choice>
        <mc:Fallback xmlns="">
          <p:pic>
            <p:nvPicPr>
              <p:cNvPr id="3" name="Freihand 2">
                <a:extLst>
                  <a:ext uri="{FF2B5EF4-FFF2-40B4-BE49-F238E27FC236}">
                    <a16:creationId xmlns:a16="http://schemas.microsoft.com/office/drawing/2014/main" id="{70231EAE-A074-5665-5600-D92F11ADE54B}"/>
                  </a:ext>
                </a:extLst>
              </p:cNvPr>
              <p:cNvPicPr/>
              <p:nvPr/>
            </p:nvPicPr>
            <p:blipFill>
              <a:blip r:embed="rId6"/>
              <a:stretch>
                <a:fillRect/>
              </a:stretch>
            </p:blipFill>
            <p:spPr>
              <a:xfrm>
                <a:off x="4134764" y="3389204"/>
                <a:ext cx="693720" cy="507240"/>
              </a:xfrm>
              <a:prstGeom prst="rect">
                <a:avLst/>
              </a:prstGeom>
            </p:spPr>
          </p:pic>
        </mc:Fallback>
      </mc:AlternateContent>
    </p:spTree>
    <p:extLst>
      <p:ext uri="{BB962C8B-B14F-4D97-AF65-F5344CB8AC3E}">
        <p14:creationId xmlns:p14="http://schemas.microsoft.com/office/powerpoint/2010/main" val="22323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a:t>Der Außenhandel Deutschlands </a:t>
            </a:r>
            <a:r>
              <a:rPr lang="de-DE" sz="3200" dirty="0" err="1"/>
              <a:t>vs</a:t>
            </a:r>
            <a:r>
              <a:rPr lang="de-DE" sz="3200" dirty="0"/>
              <a:t> Welthandel (real)</a:t>
            </a:r>
          </a:p>
        </p:txBody>
      </p:sp>
      <p:sp>
        <p:nvSpPr>
          <p:cNvPr id="11" name="Textfeld 10">
            <a:extLst>
              <a:ext uri="{FF2B5EF4-FFF2-40B4-BE49-F238E27FC236}">
                <a16:creationId xmlns:a16="http://schemas.microsoft.com/office/drawing/2014/main" id="{3C423D06-614E-4CCF-A19B-A8C947E20749}"/>
              </a:ext>
            </a:extLst>
          </p:cNvPr>
          <p:cNvSpPr txBox="1"/>
          <p:nvPr/>
        </p:nvSpPr>
        <p:spPr>
          <a:xfrm>
            <a:off x="0" y="5453759"/>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 CPB</a:t>
            </a:r>
          </a:p>
        </p:txBody>
      </p:sp>
      <p:sp>
        <p:nvSpPr>
          <p:cNvPr id="22" name="Rechteck 21">
            <a:extLst>
              <a:ext uri="{FF2B5EF4-FFF2-40B4-BE49-F238E27FC236}">
                <a16:creationId xmlns:a16="http://schemas.microsoft.com/office/drawing/2014/main" id="{97136846-D6BF-416F-93B4-B971426819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7DDDCBC-A656-2697-851F-F81CBD471B3A}"/>
              </a:ext>
            </a:extLst>
          </p:cNvPr>
          <p:cNvPicPr>
            <a:picLocks noChangeAspect="1"/>
          </p:cNvPicPr>
          <p:nvPr/>
        </p:nvPicPr>
        <p:blipFill>
          <a:blip r:embed="rId2"/>
          <a:stretch>
            <a:fillRect/>
          </a:stretch>
        </p:blipFill>
        <p:spPr>
          <a:xfrm>
            <a:off x="0" y="642887"/>
            <a:ext cx="6566186" cy="4652320"/>
          </a:xfrm>
          <a:prstGeom prst="rect">
            <a:avLst/>
          </a:prstGeom>
        </p:spPr>
      </p:pic>
      <p:grpSp>
        <p:nvGrpSpPr>
          <p:cNvPr id="6" name="Gruppieren 5">
            <a:extLst>
              <a:ext uri="{FF2B5EF4-FFF2-40B4-BE49-F238E27FC236}">
                <a16:creationId xmlns:a16="http://schemas.microsoft.com/office/drawing/2014/main" id="{7FCFF01B-EFDC-CB52-2FDD-1765ECB9E602}"/>
              </a:ext>
            </a:extLst>
          </p:cNvPr>
          <p:cNvGrpSpPr/>
          <p:nvPr/>
        </p:nvGrpSpPr>
        <p:grpSpPr>
          <a:xfrm>
            <a:off x="3668924" y="1115084"/>
            <a:ext cx="1757880" cy="1810080"/>
            <a:chOff x="3668924" y="1115084"/>
            <a:chExt cx="1757880" cy="181008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B0E8FBF-4AF3-DA7F-F2D5-470EB725EEBB}"/>
                    </a:ext>
                  </a:extLst>
                </p14:cNvPr>
                <p14:cNvContentPartPr/>
                <p14:nvPr/>
              </p14:nvContentPartPr>
              <p14:xfrm>
                <a:off x="3668924" y="1115084"/>
                <a:ext cx="1757880" cy="1495440"/>
              </p14:xfrm>
            </p:contentPart>
          </mc:Choice>
          <mc:Fallback xmlns="">
            <p:pic>
              <p:nvPicPr>
                <p:cNvPr id="3" name="Freihand 2">
                  <a:extLst>
                    <a:ext uri="{FF2B5EF4-FFF2-40B4-BE49-F238E27FC236}">
                      <a16:creationId xmlns:a16="http://schemas.microsoft.com/office/drawing/2014/main" id="{EB0E8FBF-4AF3-DA7F-F2D5-470EB725EEBB}"/>
                    </a:ext>
                  </a:extLst>
                </p:cNvPr>
                <p:cNvPicPr/>
                <p:nvPr/>
              </p:nvPicPr>
              <p:blipFill>
                <a:blip r:embed="rId4"/>
                <a:stretch>
                  <a:fillRect/>
                </a:stretch>
              </p:blipFill>
              <p:spPr>
                <a:xfrm>
                  <a:off x="3660284" y="1106444"/>
                  <a:ext cx="1775520" cy="151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D5652D88-B2E4-9BA0-C4CC-B55C5647F301}"/>
                    </a:ext>
                  </a:extLst>
                </p14:cNvPr>
                <p14:cNvContentPartPr/>
                <p14:nvPr/>
              </p14:nvContentPartPr>
              <p14:xfrm>
                <a:off x="3690164" y="1900604"/>
                <a:ext cx="1680480" cy="1024560"/>
              </p14:xfrm>
            </p:contentPart>
          </mc:Choice>
          <mc:Fallback xmlns="">
            <p:pic>
              <p:nvPicPr>
                <p:cNvPr id="4" name="Freihand 3">
                  <a:extLst>
                    <a:ext uri="{FF2B5EF4-FFF2-40B4-BE49-F238E27FC236}">
                      <a16:creationId xmlns:a16="http://schemas.microsoft.com/office/drawing/2014/main" id="{D5652D88-B2E4-9BA0-C4CC-B55C5647F301}"/>
                    </a:ext>
                  </a:extLst>
                </p:cNvPr>
                <p:cNvPicPr/>
                <p:nvPr/>
              </p:nvPicPr>
              <p:blipFill>
                <a:blip r:embed="rId6"/>
                <a:stretch>
                  <a:fillRect/>
                </a:stretch>
              </p:blipFill>
              <p:spPr>
                <a:xfrm>
                  <a:off x="3681164" y="1891964"/>
                  <a:ext cx="1698120" cy="1042200"/>
                </a:xfrm>
                <a:prstGeom prst="rect">
                  <a:avLst/>
                </a:prstGeom>
              </p:spPr>
            </p:pic>
          </mc:Fallback>
        </mc:AlternateContent>
      </p:grpSp>
    </p:spTree>
    <p:extLst>
      <p:ext uri="{BB962C8B-B14F-4D97-AF65-F5344CB8AC3E}">
        <p14:creationId xmlns:p14="http://schemas.microsoft.com/office/powerpoint/2010/main" val="396984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Regionale Entwicklung des Außenhandels Deutschlands</a:t>
            </a: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8546" y="6295617"/>
            <a:ext cx="5405719" cy="538930"/>
          </a:xfrm>
          <a:prstGeom prst="rect">
            <a:avLst/>
          </a:prstGeom>
          <a:noFill/>
        </p:spPr>
        <p:txBody>
          <a:bodyPr wrap="square" rtlCol="0">
            <a:noAutofit/>
          </a:bodyPr>
          <a:lstStyle/>
          <a:p>
            <a:r>
              <a:rPr lang="de-DE" sz="1000" b="1" dirty="0">
                <a:latin typeface="Times New Roman" panose="02020603050405020304" pitchFamily="18" charset="0"/>
                <a:cs typeface="Times New Roman" panose="02020603050405020304" pitchFamily="18" charset="0"/>
              </a:rPr>
              <a:t>USMCA:</a:t>
            </a:r>
            <a:r>
              <a:rPr lang="de-DE" sz="1000" dirty="0">
                <a:latin typeface="Times New Roman" panose="02020603050405020304" pitchFamily="18" charset="0"/>
                <a:cs typeface="Times New Roman" panose="02020603050405020304" pitchFamily="18" charset="0"/>
              </a:rPr>
              <a:t> USA, Mexiko, Kanada; </a:t>
            </a:r>
            <a:r>
              <a:rPr lang="de-DE" sz="1000" b="1" dirty="0">
                <a:latin typeface="Times New Roman" panose="02020603050405020304" pitchFamily="18" charset="0"/>
                <a:cs typeface="Times New Roman" panose="02020603050405020304" pitchFamily="18" charset="0"/>
              </a:rPr>
              <a:t>BRICS:</a:t>
            </a:r>
            <a:r>
              <a:rPr lang="de-DE" sz="1000" dirty="0">
                <a:latin typeface="Times New Roman" panose="02020603050405020304" pitchFamily="18" charset="0"/>
                <a:cs typeface="Times New Roman" panose="02020603050405020304" pitchFamily="18" charset="0"/>
              </a:rPr>
              <a:t> Brasilien, </a:t>
            </a:r>
            <a:r>
              <a:rPr lang="de-DE" sz="1000" dirty="0" err="1">
                <a:latin typeface="Times New Roman" panose="02020603050405020304" pitchFamily="18" charset="0"/>
                <a:cs typeface="Times New Roman" panose="02020603050405020304" pitchFamily="18" charset="0"/>
              </a:rPr>
              <a:t>Rußland</a:t>
            </a:r>
            <a:r>
              <a:rPr lang="de-DE" sz="1000" dirty="0">
                <a:latin typeface="Times New Roman" panose="02020603050405020304" pitchFamily="18" charset="0"/>
                <a:cs typeface="Times New Roman" panose="02020603050405020304" pitchFamily="18" charset="0"/>
              </a:rPr>
              <a:t>, Portugal, China, Südafrika</a:t>
            </a:r>
          </a:p>
          <a:p>
            <a:r>
              <a:rPr lang="de-DE" sz="1000" b="1" dirty="0">
                <a:latin typeface="Times New Roman" panose="02020603050405020304" pitchFamily="18" charset="0"/>
                <a:cs typeface="Times New Roman" panose="02020603050405020304" pitchFamily="18" charset="0"/>
              </a:rPr>
              <a:t>EU-alt:</a:t>
            </a:r>
            <a:r>
              <a:rPr lang="de-DE" sz="1000" dirty="0">
                <a:latin typeface="Times New Roman" panose="02020603050405020304" pitchFamily="18" charset="0"/>
                <a:cs typeface="Times New Roman" panose="02020603050405020304" pitchFamily="18" charset="0"/>
              </a:rPr>
              <a:t> BEL, DNK, FIN, FRA, GRE, IRL, ITA, LUX, NDL, AUT, POR, SWE, ESP</a:t>
            </a:r>
          </a:p>
          <a:p>
            <a:r>
              <a:rPr lang="de-DE" sz="1000" b="1" dirty="0">
                <a:latin typeface="Times New Roman" panose="02020603050405020304" pitchFamily="18" charset="0"/>
                <a:cs typeface="Times New Roman" panose="02020603050405020304" pitchFamily="18" charset="0"/>
              </a:rPr>
              <a:t>EU-neu</a:t>
            </a:r>
            <a:r>
              <a:rPr lang="de-DE" sz="1000" dirty="0">
                <a:latin typeface="Times New Roman" panose="02020603050405020304" pitchFamily="18" charset="0"/>
                <a:cs typeface="Times New Roman" panose="02020603050405020304" pitchFamily="18" charset="0"/>
              </a:rPr>
              <a:t>: BUL, EST, CRO, LET, LIT, MLT, POL, ROM, SVL, SLO, CZE, HUN, CYP </a:t>
            </a:r>
          </a:p>
        </p:txBody>
      </p:sp>
      <p:sp>
        <p:nvSpPr>
          <p:cNvPr id="15" name="Rechteck 14">
            <a:extLst>
              <a:ext uri="{FF2B5EF4-FFF2-40B4-BE49-F238E27FC236}">
                <a16:creationId xmlns:a16="http://schemas.microsoft.com/office/drawing/2014/main" id="{E27161AB-F82C-4BE4-BB13-B334C805F49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9A1BC53-C532-4C4D-1B00-5C5F92C8DA15}"/>
              </a:ext>
            </a:extLst>
          </p:cNvPr>
          <p:cNvPicPr>
            <a:picLocks noChangeAspect="1"/>
          </p:cNvPicPr>
          <p:nvPr/>
        </p:nvPicPr>
        <p:blipFill>
          <a:blip r:embed="rId2"/>
          <a:stretch>
            <a:fillRect/>
          </a:stretch>
        </p:blipFill>
        <p:spPr>
          <a:xfrm>
            <a:off x="0" y="0"/>
            <a:ext cx="5175490" cy="3110800"/>
          </a:xfrm>
          <a:prstGeom prst="rect">
            <a:avLst/>
          </a:prstGeom>
        </p:spPr>
      </p:pic>
      <p:pic>
        <p:nvPicPr>
          <p:cNvPr id="3" name="Grafik 2">
            <a:extLst>
              <a:ext uri="{FF2B5EF4-FFF2-40B4-BE49-F238E27FC236}">
                <a16:creationId xmlns:a16="http://schemas.microsoft.com/office/drawing/2014/main" id="{BD363702-A171-693A-CEB0-9232CA468032}"/>
              </a:ext>
            </a:extLst>
          </p:cNvPr>
          <p:cNvPicPr>
            <a:picLocks noChangeAspect="1"/>
          </p:cNvPicPr>
          <p:nvPr/>
        </p:nvPicPr>
        <p:blipFill>
          <a:blip r:embed="rId3"/>
          <a:stretch>
            <a:fillRect/>
          </a:stretch>
        </p:blipFill>
        <p:spPr>
          <a:xfrm>
            <a:off x="8546" y="3110800"/>
            <a:ext cx="5166944" cy="3105664"/>
          </a:xfrm>
          <a:prstGeom prst="rect">
            <a:avLst/>
          </a:prstGeom>
        </p:spPr>
      </p:pic>
    </p:spTree>
    <p:extLst>
      <p:ext uri="{BB962C8B-B14F-4D97-AF65-F5344CB8AC3E}">
        <p14:creationId xmlns:p14="http://schemas.microsoft.com/office/powerpoint/2010/main" val="295444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681382" y="299332"/>
            <a:ext cx="6441142" cy="92596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Internationale Verflechtungen der 20 größten Volkswirtschaften – gemessen </a:t>
            </a:r>
            <a:r>
              <a:rPr lang="de-DE" sz="2400" b="1">
                <a:latin typeface="Times New Roman" panose="02020603050405020304" pitchFamily="18" charset="0"/>
                <a:cs typeface="Times New Roman" panose="02020603050405020304" pitchFamily="18" charset="0"/>
              </a:rPr>
              <a:t>am BIP 2021</a:t>
            </a:r>
            <a:endParaRPr lang="de-DE" sz="2400" b="1" dirty="0">
              <a:latin typeface="Times New Roman" panose="02020603050405020304" pitchFamily="18" charset="0"/>
              <a:cs typeface="Times New Roman" panose="02020603050405020304" pitchFamily="18" charset="0"/>
            </a:endParaRPr>
          </a:p>
          <a:p>
            <a:endParaRPr lang="de-DE" sz="2400" dirty="0"/>
          </a:p>
        </p:txBody>
      </p:sp>
      <p:sp>
        <p:nvSpPr>
          <p:cNvPr id="12" name="Rechteck 11">
            <a:extLst>
              <a:ext uri="{FF2B5EF4-FFF2-40B4-BE49-F238E27FC236}">
                <a16:creationId xmlns:a16="http://schemas.microsoft.com/office/drawing/2014/main" id="{760FB35C-234B-4EEC-B6D6-33AA14D31A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3D47E0CC-8712-7730-101E-1112D4C98F4C}"/>
              </a:ext>
            </a:extLst>
          </p:cNvPr>
          <p:cNvPicPr>
            <a:picLocks noChangeAspect="1"/>
          </p:cNvPicPr>
          <p:nvPr/>
        </p:nvPicPr>
        <p:blipFill>
          <a:blip r:embed="rId2"/>
          <a:stretch>
            <a:fillRect/>
          </a:stretch>
        </p:blipFill>
        <p:spPr>
          <a:xfrm>
            <a:off x="0" y="299332"/>
            <a:ext cx="5926082" cy="5935034"/>
          </a:xfrm>
          <a:prstGeom prst="rect">
            <a:avLst/>
          </a:prstGeom>
        </p:spPr>
      </p:pic>
      <p:sp>
        <p:nvSpPr>
          <p:cNvPr id="9" name="Textfeld 8">
            <a:extLst>
              <a:ext uri="{FF2B5EF4-FFF2-40B4-BE49-F238E27FC236}">
                <a16:creationId xmlns:a16="http://schemas.microsoft.com/office/drawing/2014/main" id="{DEF0FEA9-924F-BE53-74F4-C6D9755A416A}"/>
              </a:ext>
            </a:extLst>
          </p:cNvPr>
          <p:cNvSpPr txBox="1"/>
          <p:nvPr/>
        </p:nvSpPr>
        <p:spPr>
          <a:xfrm>
            <a:off x="-5542" y="6189336"/>
            <a:ext cx="4777047" cy="369332"/>
          </a:xfrm>
          <a:prstGeom prst="rect">
            <a:avLst/>
          </a:prstGeom>
          <a:noFill/>
        </p:spPr>
        <p:txBody>
          <a:bodyPr wrap="square">
            <a:spAutoFit/>
          </a:bodyPr>
          <a:lstStyle/>
          <a:p>
            <a:r>
              <a:rPr lang="de-DE"/>
              <a:t>*77% der Exporte sind regional nicht spezifiziert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8C14CB2-EB0B-9498-3EB9-B98E2F73F148}"/>
                  </a:ext>
                </a:extLst>
              </p14:cNvPr>
              <p14:cNvContentPartPr/>
              <p14:nvPr/>
            </p14:nvContentPartPr>
            <p14:xfrm>
              <a:off x="2467604" y="1833382"/>
              <a:ext cx="3173040" cy="288360"/>
            </p14:xfrm>
          </p:contentPart>
        </mc:Choice>
        <mc:Fallback xmlns="">
          <p:pic>
            <p:nvPicPr>
              <p:cNvPr id="2" name="Freihand 1">
                <a:extLst>
                  <a:ext uri="{FF2B5EF4-FFF2-40B4-BE49-F238E27FC236}">
                    <a16:creationId xmlns:a16="http://schemas.microsoft.com/office/drawing/2014/main" id="{08C14CB2-EB0B-9498-3EB9-B98E2F73F148}"/>
                  </a:ext>
                </a:extLst>
              </p:cNvPr>
              <p:cNvPicPr/>
              <p:nvPr/>
            </p:nvPicPr>
            <p:blipFill>
              <a:blip r:embed="rId4"/>
              <a:stretch>
                <a:fillRect/>
              </a:stretch>
            </p:blipFill>
            <p:spPr>
              <a:xfrm>
                <a:off x="2458604" y="1824382"/>
                <a:ext cx="3190680" cy="306000"/>
              </a:xfrm>
              <a:prstGeom prst="rect">
                <a:avLst/>
              </a:prstGeom>
            </p:spPr>
          </p:pic>
        </mc:Fallback>
      </mc:AlternateContent>
    </p:spTree>
    <p:extLst>
      <p:ext uri="{BB962C8B-B14F-4D97-AF65-F5344CB8AC3E}">
        <p14:creationId xmlns:p14="http://schemas.microsoft.com/office/powerpoint/2010/main" val="152331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Der Außenhandel Deutschlands nach </a:t>
            </a:r>
            <a:r>
              <a:rPr lang="de-DE" sz="3200">
                <a:latin typeface="Times New Roman" panose="02020603050405020304" pitchFamily="18" charset="0"/>
                <a:cs typeface="Times New Roman" panose="02020603050405020304" pitchFamily="18" charset="0"/>
              </a:rPr>
              <a:t>Ländern 2022</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93E6BD0-09D1-D5EF-BF42-99EDB14064E4}"/>
              </a:ext>
            </a:extLst>
          </p:cNvPr>
          <p:cNvPicPr>
            <a:picLocks noChangeAspect="1"/>
          </p:cNvPicPr>
          <p:nvPr/>
        </p:nvPicPr>
        <p:blipFill>
          <a:blip r:embed="rId2"/>
          <a:stretch>
            <a:fillRect/>
          </a:stretch>
        </p:blipFill>
        <p:spPr>
          <a:xfrm>
            <a:off x="209780" y="567679"/>
            <a:ext cx="7022293" cy="472037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74EFE31-4EB5-D5EE-F394-92074ABB3515}"/>
                  </a:ext>
                </a:extLst>
              </p14:cNvPr>
              <p14:cNvContentPartPr/>
              <p14:nvPr/>
            </p14:nvContentPartPr>
            <p14:xfrm>
              <a:off x="5776364" y="1365284"/>
              <a:ext cx="1195920" cy="581760"/>
            </p14:xfrm>
          </p:contentPart>
        </mc:Choice>
        <mc:Fallback xmlns="">
          <p:pic>
            <p:nvPicPr>
              <p:cNvPr id="3" name="Freihand 2">
                <a:extLst>
                  <a:ext uri="{FF2B5EF4-FFF2-40B4-BE49-F238E27FC236}">
                    <a16:creationId xmlns:a16="http://schemas.microsoft.com/office/drawing/2014/main" id="{174EFE31-4EB5-D5EE-F394-92074ABB3515}"/>
                  </a:ext>
                </a:extLst>
              </p:cNvPr>
              <p:cNvPicPr/>
              <p:nvPr/>
            </p:nvPicPr>
            <p:blipFill>
              <a:blip r:embed="rId4"/>
              <a:stretch>
                <a:fillRect/>
              </a:stretch>
            </p:blipFill>
            <p:spPr>
              <a:xfrm>
                <a:off x="5767364" y="1356284"/>
                <a:ext cx="121356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F160E93-860F-478F-196F-DCD6F4374581}"/>
                  </a:ext>
                </a:extLst>
              </p14:cNvPr>
              <p14:cNvContentPartPr/>
              <p14:nvPr/>
            </p14:nvContentPartPr>
            <p14:xfrm>
              <a:off x="3620324" y="2746244"/>
              <a:ext cx="1730160" cy="769680"/>
            </p14:xfrm>
          </p:contentPart>
        </mc:Choice>
        <mc:Fallback xmlns="">
          <p:pic>
            <p:nvPicPr>
              <p:cNvPr id="4" name="Freihand 3">
                <a:extLst>
                  <a:ext uri="{FF2B5EF4-FFF2-40B4-BE49-F238E27FC236}">
                    <a16:creationId xmlns:a16="http://schemas.microsoft.com/office/drawing/2014/main" id="{CF160E93-860F-478F-196F-DCD6F4374581}"/>
                  </a:ext>
                </a:extLst>
              </p:cNvPr>
              <p:cNvPicPr/>
              <p:nvPr/>
            </p:nvPicPr>
            <p:blipFill>
              <a:blip r:embed="rId6"/>
              <a:stretch>
                <a:fillRect/>
              </a:stretch>
            </p:blipFill>
            <p:spPr>
              <a:xfrm>
                <a:off x="3611684" y="2737604"/>
                <a:ext cx="174780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E2E0FCE-42EE-7329-93EB-6BEEC61D0490}"/>
                  </a:ext>
                </a:extLst>
              </p14:cNvPr>
              <p14:cNvContentPartPr/>
              <p14:nvPr/>
            </p14:nvContentPartPr>
            <p14:xfrm>
              <a:off x="-132316" y="4013084"/>
              <a:ext cx="3665160" cy="473400"/>
            </p14:xfrm>
          </p:contentPart>
        </mc:Choice>
        <mc:Fallback xmlns="">
          <p:pic>
            <p:nvPicPr>
              <p:cNvPr id="6" name="Freihand 5">
                <a:extLst>
                  <a:ext uri="{FF2B5EF4-FFF2-40B4-BE49-F238E27FC236}">
                    <a16:creationId xmlns:a16="http://schemas.microsoft.com/office/drawing/2014/main" id="{9E2E0FCE-42EE-7329-93EB-6BEEC61D0490}"/>
                  </a:ext>
                </a:extLst>
              </p:cNvPr>
              <p:cNvPicPr/>
              <p:nvPr/>
            </p:nvPicPr>
            <p:blipFill>
              <a:blip r:embed="rId8"/>
              <a:stretch>
                <a:fillRect/>
              </a:stretch>
            </p:blipFill>
            <p:spPr>
              <a:xfrm>
                <a:off x="-141316" y="4004444"/>
                <a:ext cx="368280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47328E5-C803-3656-D102-C1C6F6977E8F}"/>
                  </a:ext>
                </a:extLst>
              </p14:cNvPr>
              <p14:cNvContentPartPr/>
              <p14:nvPr/>
            </p14:nvContentPartPr>
            <p14:xfrm>
              <a:off x="5279564" y="391124"/>
              <a:ext cx="2440440" cy="778680"/>
            </p14:xfrm>
          </p:contentPart>
        </mc:Choice>
        <mc:Fallback xmlns="">
          <p:pic>
            <p:nvPicPr>
              <p:cNvPr id="8" name="Freihand 7">
                <a:extLst>
                  <a:ext uri="{FF2B5EF4-FFF2-40B4-BE49-F238E27FC236}">
                    <a16:creationId xmlns:a16="http://schemas.microsoft.com/office/drawing/2014/main" id="{C47328E5-C803-3656-D102-C1C6F6977E8F}"/>
                  </a:ext>
                </a:extLst>
              </p:cNvPr>
              <p:cNvPicPr/>
              <p:nvPr/>
            </p:nvPicPr>
            <p:blipFill>
              <a:blip r:embed="rId10"/>
              <a:stretch>
                <a:fillRect/>
              </a:stretch>
            </p:blipFill>
            <p:spPr>
              <a:xfrm>
                <a:off x="5270924" y="382124"/>
                <a:ext cx="2458080" cy="796320"/>
              </a:xfrm>
              <a:prstGeom prst="rect">
                <a:avLst/>
              </a:prstGeom>
            </p:spPr>
          </p:pic>
        </mc:Fallback>
      </mc:AlternateContent>
    </p:spTree>
    <p:extLst>
      <p:ext uri="{BB962C8B-B14F-4D97-AF65-F5344CB8AC3E}">
        <p14:creationId xmlns:p14="http://schemas.microsoft.com/office/powerpoint/2010/main" val="208187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Der Außenhandel Deutschlands </a:t>
            </a:r>
            <a:r>
              <a:rPr lang="de-DE" sz="2400">
                <a:latin typeface="Times New Roman" panose="02020603050405020304" pitchFamily="18" charset="0"/>
                <a:cs typeface="Times New Roman" panose="02020603050405020304" pitchFamily="18" charset="0"/>
              </a:rPr>
              <a:t>nach ausgewählten Ländern 2022</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E946C8D-C7E1-4CD8-BDFB-5DC7D221BC64}"/>
              </a:ext>
            </a:extLst>
          </p:cNvPr>
          <p:cNvPicPr>
            <a:picLocks noChangeAspect="1"/>
          </p:cNvPicPr>
          <p:nvPr/>
        </p:nvPicPr>
        <p:blipFill>
          <a:blip r:embed="rId2"/>
          <a:stretch>
            <a:fillRect/>
          </a:stretch>
        </p:blipFill>
        <p:spPr>
          <a:xfrm>
            <a:off x="359999" y="487744"/>
            <a:ext cx="6980483" cy="3204043"/>
          </a:xfrm>
          <a:prstGeom prst="rect">
            <a:avLst/>
          </a:prstGeom>
        </p:spPr>
      </p:pic>
      <p:pic>
        <p:nvPicPr>
          <p:cNvPr id="4" name="Grafik 3">
            <a:extLst>
              <a:ext uri="{FF2B5EF4-FFF2-40B4-BE49-F238E27FC236}">
                <a16:creationId xmlns:a16="http://schemas.microsoft.com/office/drawing/2014/main" id="{C4CA19EB-8EAB-DF81-1383-4BC9AA5C6CA0}"/>
              </a:ext>
            </a:extLst>
          </p:cNvPr>
          <p:cNvPicPr>
            <a:picLocks noChangeAspect="1"/>
          </p:cNvPicPr>
          <p:nvPr/>
        </p:nvPicPr>
        <p:blipFill>
          <a:blip r:embed="rId3"/>
          <a:stretch>
            <a:fillRect/>
          </a:stretch>
        </p:blipFill>
        <p:spPr>
          <a:xfrm>
            <a:off x="359999" y="3550939"/>
            <a:ext cx="6973667" cy="320788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7BD10A9-490B-41C7-878A-05CFD6D9ECC1}"/>
                  </a:ext>
                </a:extLst>
              </p14:cNvPr>
              <p14:cNvContentPartPr/>
              <p14:nvPr/>
            </p14:nvContentPartPr>
            <p14:xfrm>
              <a:off x="6579164" y="5022949"/>
              <a:ext cx="809640" cy="836280"/>
            </p14:xfrm>
          </p:contentPart>
        </mc:Choice>
        <mc:Fallback xmlns="">
          <p:pic>
            <p:nvPicPr>
              <p:cNvPr id="2" name="Freihand 1">
                <a:extLst>
                  <a:ext uri="{FF2B5EF4-FFF2-40B4-BE49-F238E27FC236}">
                    <a16:creationId xmlns:a16="http://schemas.microsoft.com/office/drawing/2014/main" id="{17BD10A9-490B-41C7-878A-05CFD6D9ECC1}"/>
                  </a:ext>
                </a:extLst>
              </p:cNvPr>
              <p:cNvPicPr/>
              <p:nvPr/>
            </p:nvPicPr>
            <p:blipFill>
              <a:blip r:embed="rId5"/>
              <a:stretch>
                <a:fillRect/>
              </a:stretch>
            </p:blipFill>
            <p:spPr>
              <a:xfrm>
                <a:off x="6570164" y="5014309"/>
                <a:ext cx="827280" cy="853920"/>
              </a:xfrm>
              <a:prstGeom prst="rect">
                <a:avLst/>
              </a:prstGeom>
            </p:spPr>
          </p:pic>
        </mc:Fallback>
      </mc:AlternateContent>
    </p:spTree>
    <p:extLst>
      <p:ext uri="{BB962C8B-B14F-4D97-AF65-F5344CB8AC3E}">
        <p14:creationId xmlns:p14="http://schemas.microsoft.com/office/powerpoint/2010/main" val="323814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0062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996D4189-B612-4728-841D-56D844FA0D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641D0E6-268B-C498-38EC-67B5CA1D42C9}"/>
                  </a:ext>
                </a:extLst>
              </p14:cNvPr>
              <p14:cNvContentPartPr/>
              <p14:nvPr/>
            </p14:nvContentPartPr>
            <p14:xfrm>
              <a:off x="3673604" y="1673836"/>
              <a:ext cx="6165000" cy="70200"/>
            </p14:xfrm>
          </p:contentPart>
        </mc:Choice>
        <mc:Fallback xmlns="">
          <p:pic>
            <p:nvPicPr>
              <p:cNvPr id="2" name="Freihand 1">
                <a:extLst>
                  <a:ext uri="{FF2B5EF4-FFF2-40B4-BE49-F238E27FC236}">
                    <a16:creationId xmlns:a16="http://schemas.microsoft.com/office/drawing/2014/main" id="{5641D0E6-268B-C498-38EC-67B5CA1D42C9}"/>
                  </a:ext>
                </a:extLst>
              </p:cNvPr>
              <p:cNvPicPr/>
              <p:nvPr/>
            </p:nvPicPr>
            <p:blipFill>
              <a:blip r:embed="rId3"/>
              <a:stretch>
                <a:fillRect/>
              </a:stretch>
            </p:blipFill>
            <p:spPr>
              <a:xfrm>
                <a:off x="3664964" y="1664836"/>
                <a:ext cx="6182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3C92D64-819D-FEC4-464A-DD0838153189}"/>
                  </a:ext>
                </a:extLst>
              </p14:cNvPr>
              <p14:cNvContentPartPr/>
              <p14:nvPr/>
            </p14:nvContentPartPr>
            <p14:xfrm>
              <a:off x="2776844" y="4168636"/>
              <a:ext cx="4197600" cy="146880"/>
            </p14:xfrm>
          </p:contentPart>
        </mc:Choice>
        <mc:Fallback xmlns="">
          <p:pic>
            <p:nvPicPr>
              <p:cNvPr id="3" name="Freihand 2">
                <a:extLst>
                  <a:ext uri="{FF2B5EF4-FFF2-40B4-BE49-F238E27FC236}">
                    <a16:creationId xmlns:a16="http://schemas.microsoft.com/office/drawing/2014/main" id="{23C92D64-819D-FEC4-464A-DD0838153189}"/>
                  </a:ext>
                </a:extLst>
              </p:cNvPr>
              <p:cNvPicPr/>
              <p:nvPr/>
            </p:nvPicPr>
            <p:blipFill>
              <a:blip r:embed="rId5"/>
              <a:stretch>
                <a:fillRect/>
              </a:stretch>
            </p:blipFill>
            <p:spPr>
              <a:xfrm>
                <a:off x="2767844" y="4159996"/>
                <a:ext cx="4215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F029A574-9407-6821-CC90-F3D1F14938C2}"/>
                  </a:ext>
                </a:extLst>
              </p14:cNvPr>
              <p14:cNvContentPartPr/>
              <p14:nvPr/>
            </p14:nvContentPartPr>
            <p14:xfrm>
              <a:off x="2647964" y="3624676"/>
              <a:ext cx="4514400" cy="672480"/>
            </p14:xfrm>
          </p:contentPart>
        </mc:Choice>
        <mc:Fallback xmlns="">
          <p:pic>
            <p:nvPicPr>
              <p:cNvPr id="5" name="Freihand 4">
                <a:extLst>
                  <a:ext uri="{FF2B5EF4-FFF2-40B4-BE49-F238E27FC236}">
                    <a16:creationId xmlns:a16="http://schemas.microsoft.com/office/drawing/2014/main" id="{F029A574-9407-6821-CC90-F3D1F14938C2}"/>
                  </a:ext>
                </a:extLst>
              </p:cNvPr>
              <p:cNvPicPr/>
              <p:nvPr/>
            </p:nvPicPr>
            <p:blipFill>
              <a:blip r:embed="rId7"/>
              <a:stretch>
                <a:fillRect/>
              </a:stretch>
            </p:blipFill>
            <p:spPr>
              <a:xfrm>
                <a:off x="2638964" y="3615676"/>
                <a:ext cx="453204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C23F8C61-E953-EEEC-7637-ABB7BEDF82AE}"/>
                  </a:ext>
                </a:extLst>
              </p14:cNvPr>
              <p14:cNvContentPartPr/>
              <p14:nvPr/>
            </p14:nvContentPartPr>
            <p14:xfrm>
              <a:off x="5351924" y="328876"/>
              <a:ext cx="3535560" cy="842040"/>
            </p14:xfrm>
          </p:contentPart>
        </mc:Choice>
        <mc:Fallback xmlns="">
          <p:pic>
            <p:nvPicPr>
              <p:cNvPr id="6" name="Freihand 5">
                <a:extLst>
                  <a:ext uri="{FF2B5EF4-FFF2-40B4-BE49-F238E27FC236}">
                    <a16:creationId xmlns:a16="http://schemas.microsoft.com/office/drawing/2014/main" id="{C23F8C61-E953-EEEC-7637-ABB7BEDF82AE}"/>
                  </a:ext>
                </a:extLst>
              </p:cNvPr>
              <p:cNvPicPr/>
              <p:nvPr/>
            </p:nvPicPr>
            <p:blipFill>
              <a:blip r:embed="rId9"/>
              <a:stretch>
                <a:fillRect/>
              </a:stretch>
            </p:blipFill>
            <p:spPr>
              <a:xfrm>
                <a:off x="5343284" y="320236"/>
                <a:ext cx="3553200" cy="859680"/>
              </a:xfrm>
              <a:prstGeom prst="rect">
                <a:avLst/>
              </a:prstGeom>
            </p:spPr>
          </p:pic>
        </mc:Fallback>
      </mc:AlternateContent>
    </p:spTree>
    <p:extLst>
      <p:ext uri="{BB962C8B-B14F-4D97-AF65-F5344CB8AC3E}">
        <p14:creationId xmlns:p14="http://schemas.microsoft.com/office/powerpoint/2010/main" val="298664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0E04758F-FBD7-484C-8710-0FF59B8C70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1F49CF93-9736-8B8A-3D71-D2C455B47D40}"/>
                  </a:ext>
                </a:extLst>
              </p14:cNvPr>
              <p14:cNvContentPartPr/>
              <p14:nvPr/>
            </p14:nvContentPartPr>
            <p14:xfrm>
              <a:off x="2226404" y="1675636"/>
              <a:ext cx="3044880" cy="116640"/>
            </p14:xfrm>
          </p:contentPart>
        </mc:Choice>
        <mc:Fallback xmlns="">
          <p:pic>
            <p:nvPicPr>
              <p:cNvPr id="2" name="Freihand 1">
                <a:extLst>
                  <a:ext uri="{FF2B5EF4-FFF2-40B4-BE49-F238E27FC236}">
                    <a16:creationId xmlns:a16="http://schemas.microsoft.com/office/drawing/2014/main" id="{1F49CF93-9736-8B8A-3D71-D2C455B47D40}"/>
                  </a:ext>
                </a:extLst>
              </p:cNvPr>
              <p:cNvPicPr/>
              <p:nvPr/>
            </p:nvPicPr>
            <p:blipFill>
              <a:blip r:embed="rId3"/>
              <a:stretch>
                <a:fillRect/>
              </a:stretch>
            </p:blipFill>
            <p:spPr>
              <a:xfrm>
                <a:off x="2217764" y="1666996"/>
                <a:ext cx="3062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2C6FA1C-BE90-DBF7-AA50-877B4087094A}"/>
                  </a:ext>
                </a:extLst>
              </p14:cNvPr>
              <p14:cNvContentPartPr/>
              <p14:nvPr/>
            </p14:nvContentPartPr>
            <p14:xfrm>
              <a:off x="7189004" y="971116"/>
              <a:ext cx="1152000" cy="1219680"/>
            </p14:xfrm>
          </p:contentPart>
        </mc:Choice>
        <mc:Fallback xmlns="">
          <p:pic>
            <p:nvPicPr>
              <p:cNvPr id="3" name="Freihand 2">
                <a:extLst>
                  <a:ext uri="{FF2B5EF4-FFF2-40B4-BE49-F238E27FC236}">
                    <a16:creationId xmlns:a16="http://schemas.microsoft.com/office/drawing/2014/main" id="{72C6FA1C-BE90-DBF7-AA50-877B4087094A}"/>
                  </a:ext>
                </a:extLst>
              </p:cNvPr>
              <p:cNvPicPr/>
              <p:nvPr/>
            </p:nvPicPr>
            <p:blipFill>
              <a:blip r:embed="rId5"/>
              <a:stretch>
                <a:fillRect/>
              </a:stretch>
            </p:blipFill>
            <p:spPr>
              <a:xfrm>
                <a:off x="7180364" y="962476"/>
                <a:ext cx="1169640" cy="123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BF10E87-CE68-6BF2-A370-90D8598E7305}"/>
                  </a:ext>
                </a:extLst>
              </p14:cNvPr>
              <p14:cNvContentPartPr/>
              <p14:nvPr/>
            </p14:nvContentPartPr>
            <p14:xfrm>
              <a:off x="7550804" y="1255516"/>
              <a:ext cx="33840" cy="72720"/>
            </p14:xfrm>
          </p:contentPart>
        </mc:Choice>
        <mc:Fallback xmlns="">
          <p:pic>
            <p:nvPicPr>
              <p:cNvPr id="4" name="Freihand 3">
                <a:extLst>
                  <a:ext uri="{FF2B5EF4-FFF2-40B4-BE49-F238E27FC236}">
                    <a16:creationId xmlns:a16="http://schemas.microsoft.com/office/drawing/2014/main" id="{FBF10E87-CE68-6BF2-A370-90D8598E7305}"/>
                  </a:ext>
                </a:extLst>
              </p:cNvPr>
              <p:cNvPicPr/>
              <p:nvPr/>
            </p:nvPicPr>
            <p:blipFill>
              <a:blip r:embed="rId7"/>
              <a:stretch>
                <a:fillRect/>
              </a:stretch>
            </p:blipFill>
            <p:spPr>
              <a:xfrm>
                <a:off x="7542164" y="1246876"/>
                <a:ext cx="51480" cy="90360"/>
              </a:xfrm>
              <a:prstGeom prst="rect">
                <a:avLst/>
              </a:prstGeom>
            </p:spPr>
          </p:pic>
        </mc:Fallback>
      </mc:AlternateContent>
      <p:grpSp>
        <p:nvGrpSpPr>
          <p:cNvPr id="28" name="Gruppieren 27">
            <a:extLst>
              <a:ext uri="{FF2B5EF4-FFF2-40B4-BE49-F238E27FC236}">
                <a16:creationId xmlns:a16="http://schemas.microsoft.com/office/drawing/2014/main" id="{0696FAF5-A78B-9241-212B-DA96CDAA9A3F}"/>
              </a:ext>
            </a:extLst>
          </p:cNvPr>
          <p:cNvGrpSpPr/>
          <p:nvPr/>
        </p:nvGrpSpPr>
        <p:grpSpPr>
          <a:xfrm>
            <a:off x="1498124" y="994156"/>
            <a:ext cx="6337080" cy="1660680"/>
            <a:chOff x="1498124" y="994156"/>
            <a:chExt cx="6337080" cy="166068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507E451D-EE11-0D36-FECB-3CB807195AFC}"/>
                    </a:ext>
                  </a:extLst>
                </p14:cNvPr>
                <p14:cNvContentPartPr/>
                <p14:nvPr/>
              </p14:nvContentPartPr>
              <p14:xfrm>
                <a:off x="7537124" y="1297996"/>
                <a:ext cx="110880" cy="92880"/>
              </p14:xfrm>
            </p:contentPart>
          </mc:Choice>
          <mc:Fallback xmlns="">
            <p:pic>
              <p:nvPicPr>
                <p:cNvPr id="5" name="Freihand 4">
                  <a:extLst>
                    <a:ext uri="{FF2B5EF4-FFF2-40B4-BE49-F238E27FC236}">
                      <a16:creationId xmlns:a16="http://schemas.microsoft.com/office/drawing/2014/main" id="{507E451D-EE11-0D36-FECB-3CB807195AFC}"/>
                    </a:ext>
                  </a:extLst>
                </p:cNvPr>
                <p:cNvPicPr/>
                <p:nvPr/>
              </p:nvPicPr>
              <p:blipFill>
                <a:blip r:embed="rId9"/>
                <a:stretch>
                  <a:fillRect/>
                </a:stretch>
              </p:blipFill>
              <p:spPr>
                <a:xfrm>
                  <a:off x="7528484" y="1289356"/>
                  <a:ext cx="128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15D18060-91D5-E869-B694-693DE2114AAE}"/>
                    </a:ext>
                  </a:extLst>
                </p14:cNvPr>
                <p14:cNvContentPartPr/>
                <p14:nvPr/>
              </p14:nvContentPartPr>
              <p14:xfrm>
                <a:off x="7390244" y="1119796"/>
                <a:ext cx="111240" cy="73440"/>
              </p14:xfrm>
            </p:contentPart>
          </mc:Choice>
          <mc:Fallback xmlns="">
            <p:pic>
              <p:nvPicPr>
                <p:cNvPr id="7" name="Freihand 6">
                  <a:extLst>
                    <a:ext uri="{FF2B5EF4-FFF2-40B4-BE49-F238E27FC236}">
                      <a16:creationId xmlns:a16="http://schemas.microsoft.com/office/drawing/2014/main" id="{15D18060-91D5-E869-B694-693DE2114AAE}"/>
                    </a:ext>
                  </a:extLst>
                </p:cNvPr>
                <p:cNvPicPr/>
                <p:nvPr/>
              </p:nvPicPr>
              <p:blipFill>
                <a:blip r:embed="rId11"/>
                <a:stretch>
                  <a:fillRect/>
                </a:stretch>
              </p:blipFill>
              <p:spPr>
                <a:xfrm>
                  <a:off x="7381604" y="1110796"/>
                  <a:ext cx="128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3BFAD238-BA80-E5D4-A640-F184E246B7E9}"/>
                    </a:ext>
                  </a:extLst>
                </p14:cNvPr>
                <p14:cNvContentPartPr/>
                <p14:nvPr/>
              </p14:nvContentPartPr>
              <p14:xfrm>
                <a:off x="7552964" y="1022236"/>
                <a:ext cx="48600" cy="135720"/>
              </p14:xfrm>
            </p:contentPart>
          </mc:Choice>
          <mc:Fallback xmlns="">
            <p:pic>
              <p:nvPicPr>
                <p:cNvPr id="8" name="Freihand 7">
                  <a:extLst>
                    <a:ext uri="{FF2B5EF4-FFF2-40B4-BE49-F238E27FC236}">
                      <a16:creationId xmlns:a16="http://schemas.microsoft.com/office/drawing/2014/main" id="{3BFAD238-BA80-E5D4-A640-F184E246B7E9}"/>
                    </a:ext>
                  </a:extLst>
                </p:cNvPr>
                <p:cNvPicPr/>
                <p:nvPr/>
              </p:nvPicPr>
              <p:blipFill>
                <a:blip r:embed="rId13"/>
                <a:stretch>
                  <a:fillRect/>
                </a:stretch>
              </p:blipFill>
              <p:spPr>
                <a:xfrm>
                  <a:off x="7544324" y="1013596"/>
                  <a:ext cx="66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415453CE-0E60-2278-7CBC-CD6327E2CCFE}"/>
                    </a:ext>
                  </a:extLst>
                </p14:cNvPr>
                <p14:cNvContentPartPr/>
                <p14:nvPr/>
              </p14:nvContentPartPr>
              <p14:xfrm>
                <a:off x="7564484" y="994156"/>
                <a:ext cx="164520" cy="140040"/>
              </p14:xfrm>
            </p:contentPart>
          </mc:Choice>
          <mc:Fallback xmlns="">
            <p:pic>
              <p:nvPicPr>
                <p:cNvPr id="9" name="Freihand 8">
                  <a:extLst>
                    <a:ext uri="{FF2B5EF4-FFF2-40B4-BE49-F238E27FC236}">
                      <a16:creationId xmlns:a16="http://schemas.microsoft.com/office/drawing/2014/main" id="{415453CE-0E60-2278-7CBC-CD6327E2CCFE}"/>
                    </a:ext>
                  </a:extLst>
                </p:cNvPr>
                <p:cNvPicPr/>
                <p:nvPr/>
              </p:nvPicPr>
              <p:blipFill>
                <a:blip r:embed="rId15"/>
                <a:stretch>
                  <a:fillRect/>
                </a:stretch>
              </p:blipFill>
              <p:spPr>
                <a:xfrm>
                  <a:off x="7555844" y="985516"/>
                  <a:ext cx="182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73A7BA8D-22E3-5867-1E01-DEEF02F1FDCC}"/>
                    </a:ext>
                  </a:extLst>
                </p14:cNvPr>
                <p14:cNvContentPartPr/>
                <p14:nvPr/>
              </p14:nvContentPartPr>
              <p14:xfrm>
                <a:off x="7715684" y="1563316"/>
                <a:ext cx="1800" cy="77400"/>
              </p14:xfrm>
            </p:contentPart>
          </mc:Choice>
          <mc:Fallback xmlns="">
            <p:pic>
              <p:nvPicPr>
                <p:cNvPr id="12" name="Freihand 11">
                  <a:extLst>
                    <a:ext uri="{FF2B5EF4-FFF2-40B4-BE49-F238E27FC236}">
                      <a16:creationId xmlns:a16="http://schemas.microsoft.com/office/drawing/2014/main" id="{73A7BA8D-22E3-5867-1E01-DEEF02F1FDCC}"/>
                    </a:ext>
                  </a:extLst>
                </p:cNvPr>
                <p:cNvPicPr/>
                <p:nvPr/>
              </p:nvPicPr>
              <p:blipFill>
                <a:blip r:embed="rId17"/>
                <a:stretch>
                  <a:fillRect/>
                </a:stretch>
              </p:blipFill>
              <p:spPr>
                <a:xfrm>
                  <a:off x="7707044" y="1554316"/>
                  <a:ext cx="19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E94E2D8-1C75-25F3-2D1E-A1F5A2550084}"/>
                    </a:ext>
                  </a:extLst>
                </p14:cNvPr>
                <p14:cNvContentPartPr/>
                <p14:nvPr/>
              </p14:nvContentPartPr>
              <p14:xfrm>
                <a:off x="7588244" y="1547116"/>
                <a:ext cx="246960" cy="175320"/>
              </p14:xfrm>
            </p:contentPart>
          </mc:Choice>
          <mc:Fallback xmlns="">
            <p:pic>
              <p:nvPicPr>
                <p:cNvPr id="13" name="Freihand 12">
                  <a:extLst>
                    <a:ext uri="{FF2B5EF4-FFF2-40B4-BE49-F238E27FC236}">
                      <a16:creationId xmlns:a16="http://schemas.microsoft.com/office/drawing/2014/main" id="{7E94E2D8-1C75-25F3-2D1E-A1F5A2550084}"/>
                    </a:ext>
                  </a:extLst>
                </p:cNvPr>
                <p:cNvPicPr/>
                <p:nvPr/>
              </p:nvPicPr>
              <p:blipFill>
                <a:blip r:embed="rId19"/>
                <a:stretch>
                  <a:fillRect/>
                </a:stretch>
              </p:blipFill>
              <p:spPr>
                <a:xfrm>
                  <a:off x="7579604" y="1538476"/>
                  <a:ext cx="264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10294099-C015-9984-AC98-7AD3A3ACFC49}"/>
                    </a:ext>
                  </a:extLst>
                </p14:cNvPr>
                <p14:cNvContentPartPr/>
                <p14:nvPr/>
              </p14:nvContentPartPr>
              <p14:xfrm>
                <a:off x="3397124" y="1201156"/>
                <a:ext cx="907560" cy="173160"/>
              </p14:xfrm>
            </p:contentPart>
          </mc:Choice>
          <mc:Fallback xmlns="">
            <p:pic>
              <p:nvPicPr>
                <p:cNvPr id="16" name="Freihand 15">
                  <a:extLst>
                    <a:ext uri="{FF2B5EF4-FFF2-40B4-BE49-F238E27FC236}">
                      <a16:creationId xmlns:a16="http://schemas.microsoft.com/office/drawing/2014/main" id="{10294099-C015-9984-AC98-7AD3A3ACFC49}"/>
                    </a:ext>
                  </a:extLst>
                </p:cNvPr>
                <p:cNvPicPr/>
                <p:nvPr/>
              </p:nvPicPr>
              <p:blipFill>
                <a:blip r:embed="rId21"/>
                <a:stretch>
                  <a:fillRect/>
                </a:stretch>
              </p:blipFill>
              <p:spPr>
                <a:xfrm>
                  <a:off x="3388124" y="1192156"/>
                  <a:ext cx="925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FF3DDB3-F46E-0E43-7030-D9113D58CBD4}"/>
                    </a:ext>
                  </a:extLst>
                </p14:cNvPr>
                <p14:cNvContentPartPr/>
                <p14:nvPr/>
              </p14:nvContentPartPr>
              <p14:xfrm>
                <a:off x="1655444" y="1164076"/>
                <a:ext cx="1254240" cy="645480"/>
              </p14:xfrm>
            </p:contentPart>
          </mc:Choice>
          <mc:Fallback xmlns="">
            <p:pic>
              <p:nvPicPr>
                <p:cNvPr id="17" name="Freihand 16">
                  <a:extLst>
                    <a:ext uri="{FF2B5EF4-FFF2-40B4-BE49-F238E27FC236}">
                      <a16:creationId xmlns:a16="http://schemas.microsoft.com/office/drawing/2014/main" id="{AFF3DDB3-F46E-0E43-7030-D9113D58CBD4}"/>
                    </a:ext>
                  </a:extLst>
                </p:cNvPr>
                <p:cNvPicPr/>
                <p:nvPr/>
              </p:nvPicPr>
              <p:blipFill>
                <a:blip r:embed="rId23"/>
                <a:stretch>
                  <a:fillRect/>
                </a:stretch>
              </p:blipFill>
              <p:spPr>
                <a:xfrm>
                  <a:off x="1646804" y="1155076"/>
                  <a:ext cx="127188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8EA01EAD-B6E9-E184-891A-1A99BFA42423}"/>
                    </a:ext>
                  </a:extLst>
                </p14:cNvPr>
                <p14:cNvContentPartPr/>
                <p14:nvPr/>
              </p14:nvContentPartPr>
              <p14:xfrm>
                <a:off x="2424404" y="1161556"/>
                <a:ext cx="3056760" cy="812520"/>
              </p14:xfrm>
            </p:contentPart>
          </mc:Choice>
          <mc:Fallback xmlns="">
            <p:pic>
              <p:nvPicPr>
                <p:cNvPr id="18" name="Freihand 17">
                  <a:extLst>
                    <a:ext uri="{FF2B5EF4-FFF2-40B4-BE49-F238E27FC236}">
                      <a16:creationId xmlns:a16="http://schemas.microsoft.com/office/drawing/2014/main" id="{8EA01EAD-B6E9-E184-891A-1A99BFA42423}"/>
                    </a:ext>
                  </a:extLst>
                </p:cNvPr>
                <p:cNvPicPr/>
                <p:nvPr/>
              </p:nvPicPr>
              <p:blipFill>
                <a:blip r:embed="rId25"/>
                <a:stretch>
                  <a:fillRect/>
                </a:stretch>
              </p:blipFill>
              <p:spPr>
                <a:xfrm>
                  <a:off x="2415764" y="1152916"/>
                  <a:ext cx="307440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A9391F63-796A-2800-1E7D-7DF266FF7E66}"/>
                    </a:ext>
                  </a:extLst>
                </p14:cNvPr>
                <p14:cNvContentPartPr/>
                <p14:nvPr/>
              </p14:nvContentPartPr>
              <p14:xfrm>
                <a:off x="5594564" y="1573036"/>
                <a:ext cx="1171800" cy="81000"/>
              </p14:xfrm>
            </p:contentPart>
          </mc:Choice>
          <mc:Fallback xmlns="">
            <p:pic>
              <p:nvPicPr>
                <p:cNvPr id="19" name="Freihand 18">
                  <a:extLst>
                    <a:ext uri="{FF2B5EF4-FFF2-40B4-BE49-F238E27FC236}">
                      <a16:creationId xmlns:a16="http://schemas.microsoft.com/office/drawing/2014/main" id="{A9391F63-796A-2800-1E7D-7DF266FF7E66}"/>
                    </a:ext>
                  </a:extLst>
                </p:cNvPr>
                <p:cNvPicPr/>
                <p:nvPr/>
              </p:nvPicPr>
              <p:blipFill>
                <a:blip r:embed="rId27"/>
                <a:stretch>
                  <a:fillRect/>
                </a:stretch>
              </p:blipFill>
              <p:spPr>
                <a:xfrm>
                  <a:off x="5585924" y="1564396"/>
                  <a:ext cx="118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A90E8B34-81FB-BAE9-8B0D-D93DC9B1D1FA}"/>
                    </a:ext>
                  </a:extLst>
                </p14:cNvPr>
                <p14:cNvContentPartPr/>
                <p14:nvPr/>
              </p14:nvContentPartPr>
              <p14:xfrm>
                <a:off x="6514724" y="1523716"/>
                <a:ext cx="618840" cy="309600"/>
              </p14:xfrm>
            </p:contentPart>
          </mc:Choice>
          <mc:Fallback xmlns="">
            <p:pic>
              <p:nvPicPr>
                <p:cNvPr id="20" name="Freihand 19">
                  <a:extLst>
                    <a:ext uri="{FF2B5EF4-FFF2-40B4-BE49-F238E27FC236}">
                      <a16:creationId xmlns:a16="http://schemas.microsoft.com/office/drawing/2014/main" id="{A90E8B34-81FB-BAE9-8B0D-D93DC9B1D1FA}"/>
                    </a:ext>
                  </a:extLst>
                </p:cNvPr>
                <p:cNvPicPr/>
                <p:nvPr/>
              </p:nvPicPr>
              <p:blipFill>
                <a:blip r:embed="rId29"/>
                <a:stretch>
                  <a:fillRect/>
                </a:stretch>
              </p:blipFill>
              <p:spPr>
                <a:xfrm>
                  <a:off x="6505724" y="1515076"/>
                  <a:ext cx="6364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23BD8E2A-B29F-4853-0C00-AAF509214C17}"/>
                    </a:ext>
                  </a:extLst>
                </p14:cNvPr>
                <p14:cNvContentPartPr/>
                <p14:nvPr/>
              </p14:nvContentPartPr>
              <p14:xfrm>
                <a:off x="1498124" y="1898836"/>
                <a:ext cx="1301040" cy="545760"/>
              </p14:xfrm>
            </p:contentPart>
          </mc:Choice>
          <mc:Fallback xmlns="">
            <p:pic>
              <p:nvPicPr>
                <p:cNvPr id="22" name="Freihand 21">
                  <a:extLst>
                    <a:ext uri="{FF2B5EF4-FFF2-40B4-BE49-F238E27FC236}">
                      <a16:creationId xmlns:a16="http://schemas.microsoft.com/office/drawing/2014/main" id="{23BD8E2A-B29F-4853-0C00-AAF509214C17}"/>
                    </a:ext>
                  </a:extLst>
                </p:cNvPr>
                <p:cNvPicPr/>
                <p:nvPr/>
              </p:nvPicPr>
              <p:blipFill>
                <a:blip r:embed="rId31"/>
                <a:stretch>
                  <a:fillRect/>
                </a:stretch>
              </p:blipFill>
              <p:spPr>
                <a:xfrm>
                  <a:off x="1489484" y="1889836"/>
                  <a:ext cx="13186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6C9D4E20-641C-3FCE-C22E-7BA88DF3ABED}"/>
                    </a:ext>
                  </a:extLst>
                </p14:cNvPr>
                <p14:cNvContentPartPr/>
                <p14:nvPr/>
              </p14:nvContentPartPr>
              <p14:xfrm>
                <a:off x="1983764" y="1898476"/>
                <a:ext cx="2894040" cy="756360"/>
              </p14:xfrm>
            </p:contentPart>
          </mc:Choice>
          <mc:Fallback xmlns="">
            <p:pic>
              <p:nvPicPr>
                <p:cNvPr id="23" name="Freihand 22">
                  <a:extLst>
                    <a:ext uri="{FF2B5EF4-FFF2-40B4-BE49-F238E27FC236}">
                      <a16:creationId xmlns:a16="http://schemas.microsoft.com/office/drawing/2014/main" id="{6C9D4E20-641C-3FCE-C22E-7BA88DF3ABED}"/>
                    </a:ext>
                  </a:extLst>
                </p:cNvPr>
                <p:cNvPicPr/>
                <p:nvPr/>
              </p:nvPicPr>
              <p:blipFill>
                <a:blip r:embed="rId33"/>
                <a:stretch>
                  <a:fillRect/>
                </a:stretch>
              </p:blipFill>
              <p:spPr>
                <a:xfrm>
                  <a:off x="1975124" y="1889836"/>
                  <a:ext cx="2911680"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3B1A4526-3E98-4086-8766-12BD41DAA3EE}"/>
                    </a:ext>
                  </a:extLst>
                </p14:cNvPr>
                <p14:cNvContentPartPr/>
                <p14:nvPr/>
              </p14:nvContentPartPr>
              <p14:xfrm>
                <a:off x="5258324" y="1935196"/>
                <a:ext cx="217080" cy="294840"/>
              </p14:xfrm>
            </p:contentPart>
          </mc:Choice>
          <mc:Fallback xmlns="">
            <p:pic>
              <p:nvPicPr>
                <p:cNvPr id="24" name="Freihand 23">
                  <a:extLst>
                    <a:ext uri="{FF2B5EF4-FFF2-40B4-BE49-F238E27FC236}">
                      <a16:creationId xmlns:a16="http://schemas.microsoft.com/office/drawing/2014/main" id="{3B1A4526-3E98-4086-8766-12BD41DAA3EE}"/>
                    </a:ext>
                  </a:extLst>
                </p:cNvPr>
                <p:cNvPicPr/>
                <p:nvPr/>
              </p:nvPicPr>
              <p:blipFill>
                <a:blip r:embed="rId35"/>
                <a:stretch>
                  <a:fillRect/>
                </a:stretch>
              </p:blipFill>
              <p:spPr>
                <a:xfrm>
                  <a:off x="5249324" y="1926556"/>
                  <a:ext cx="2347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FBC5492D-EAF9-8AEA-3E1C-4081B50976CA}"/>
                    </a:ext>
                  </a:extLst>
                </p14:cNvPr>
                <p14:cNvContentPartPr/>
                <p14:nvPr/>
              </p14:nvContentPartPr>
              <p14:xfrm>
                <a:off x="5192084" y="2111236"/>
                <a:ext cx="174960" cy="312120"/>
              </p14:xfrm>
            </p:contentPart>
          </mc:Choice>
          <mc:Fallback xmlns="">
            <p:pic>
              <p:nvPicPr>
                <p:cNvPr id="25" name="Freihand 24">
                  <a:extLst>
                    <a:ext uri="{FF2B5EF4-FFF2-40B4-BE49-F238E27FC236}">
                      <a16:creationId xmlns:a16="http://schemas.microsoft.com/office/drawing/2014/main" id="{FBC5492D-EAF9-8AEA-3E1C-4081B50976CA}"/>
                    </a:ext>
                  </a:extLst>
                </p:cNvPr>
                <p:cNvPicPr/>
                <p:nvPr/>
              </p:nvPicPr>
              <p:blipFill>
                <a:blip r:embed="rId37"/>
                <a:stretch>
                  <a:fillRect/>
                </a:stretch>
              </p:blipFill>
              <p:spPr>
                <a:xfrm>
                  <a:off x="5183084" y="2102596"/>
                  <a:ext cx="1926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5C922A29-1FB0-FCA1-49CD-6E9BD9AD72C9}"/>
                    </a:ext>
                  </a:extLst>
                </p14:cNvPr>
                <p14:cNvContentPartPr/>
                <p14:nvPr/>
              </p14:nvContentPartPr>
              <p14:xfrm>
                <a:off x="5554964" y="2004676"/>
                <a:ext cx="139320" cy="222840"/>
              </p14:xfrm>
            </p:contentPart>
          </mc:Choice>
          <mc:Fallback xmlns="">
            <p:pic>
              <p:nvPicPr>
                <p:cNvPr id="26" name="Freihand 25">
                  <a:extLst>
                    <a:ext uri="{FF2B5EF4-FFF2-40B4-BE49-F238E27FC236}">
                      <a16:creationId xmlns:a16="http://schemas.microsoft.com/office/drawing/2014/main" id="{5C922A29-1FB0-FCA1-49CD-6E9BD9AD72C9}"/>
                    </a:ext>
                  </a:extLst>
                </p:cNvPr>
                <p:cNvPicPr/>
                <p:nvPr/>
              </p:nvPicPr>
              <p:blipFill>
                <a:blip r:embed="rId39"/>
                <a:stretch>
                  <a:fillRect/>
                </a:stretch>
              </p:blipFill>
              <p:spPr>
                <a:xfrm>
                  <a:off x="5545964" y="1996036"/>
                  <a:ext cx="156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909D3418-468A-5E9B-74F4-DE5C2A77F1D6}"/>
                    </a:ext>
                  </a:extLst>
                </p14:cNvPr>
                <p14:cNvContentPartPr/>
                <p14:nvPr/>
              </p14:nvContentPartPr>
              <p14:xfrm>
                <a:off x="5464964" y="2118436"/>
                <a:ext cx="171360" cy="360360"/>
              </p14:xfrm>
            </p:contentPart>
          </mc:Choice>
          <mc:Fallback xmlns="">
            <p:pic>
              <p:nvPicPr>
                <p:cNvPr id="27" name="Freihand 26">
                  <a:extLst>
                    <a:ext uri="{FF2B5EF4-FFF2-40B4-BE49-F238E27FC236}">
                      <a16:creationId xmlns:a16="http://schemas.microsoft.com/office/drawing/2014/main" id="{909D3418-468A-5E9B-74F4-DE5C2A77F1D6}"/>
                    </a:ext>
                  </a:extLst>
                </p:cNvPr>
                <p:cNvPicPr/>
                <p:nvPr/>
              </p:nvPicPr>
              <p:blipFill>
                <a:blip r:embed="rId41"/>
                <a:stretch>
                  <a:fillRect/>
                </a:stretch>
              </p:blipFill>
              <p:spPr>
                <a:xfrm>
                  <a:off x="5455964" y="2109436"/>
                  <a:ext cx="189000" cy="37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5CF0AE91-896B-50B9-36B9-3965E9785DD7}"/>
                  </a:ext>
                </a:extLst>
              </p14:cNvPr>
              <p14:cNvContentPartPr/>
              <p14:nvPr/>
            </p14:nvContentPartPr>
            <p14:xfrm>
              <a:off x="1818164" y="3219676"/>
              <a:ext cx="3750120" cy="46800"/>
            </p14:xfrm>
          </p:contentPart>
        </mc:Choice>
        <mc:Fallback xmlns="">
          <p:pic>
            <p:nvPicPr>
              <p:cNvPr id="29" name="Freihand 28">
                <a:extLst>
                  <a:ext uri="{FF2B5EF4-FFF2-40B4-BE49-F238E27FC236}">
                    <a16:creationId xmlns:a16="http://schemas.microsoft.com/office/drawing/2014/main" id="{5CF0AE91-896B-50B9-36B9-3965E9785DD7}"/>
                  </a:ext>
                </a:extLst>
              </p:cNvPr>
              <p:cNvPicPr/>
              <p:nvPr/>
            </p:nvPicPr>
            <p:blipFill>
              <a:blip r:embed="rId43"/>
              <a:stretch>
                <a:fillRect/>
              </a:stretch>
            </p:blipFill>
            <p:spPr>
              <a:xfrm>
                <a:off x="1809164" y="3210676"/>
                <a:ext cx="3767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33D2E3CA-6D99-5D9B-C996-F36FAA7F7686}"/>
                  </a:ext>
                </a:extLst>
              </p14:cNvPr>
              <p14:cNvContentPartPr/>
              <p14:nvPr/>
            </p14:nvContentPartPr>
            <p14:xfrm>
              <a:off x="1944164" y="3894676"/>
              <a:ext cx="3982680" cy="218520"/>
            </p14:xfrm>
          </p:contentPart>
        </mc:Choice>
        <mc:Fallback xmlns="">
          <p:pic>
            <p:nvPicPr>
              <p:cNvPr id="30" name="Freihand 29">
                <a:extLst>
                  <a:ext uri="{FF2B5EF4-FFF2-40B4-BE49-F238E27FC236}">
                    <a16:creationId xmlns:a16="http://schemas.microsoft.com/office/drawing/2014/main" id="{33D2E3CA-6D99-5D9B-C996-F36FAA7F7686}"/>
                  </a:ext>
                </a:extLst>
              </p:cNvPr>
              <p:cNvPicPr/>
              <p:nvPr/>
            </p:nvPicPr>
            <p:blipFill>
              <a:blip r:embed="rId45"/>
              <a:stretch>
                <a:fillRect/>
              </a:stretch>
            </p:blipFill>
            <p:spPr>
              <a:xfrm>
                <a:off x="1935164" y="3886036"/>
                <a:ext cx="4000320" cy="236160"/>
              </a:xfrm>
              <a:prstGeom prst="rect">
                <a:avLst/>
              </a:prstGeom>
            </p:spPr>
          </p:pic>
        </mc:Fallback>
      </mc:AlternateContent>
      <p:grpSp>
        <p:nvGrpSpPr>
          <p:cNvPr id="45" name="Gruppieren 44">
            <a:extLst>
              <a:ext uri="{FF2B5EF4-FFF2-40B4-BE49-F238E27FC236}">
                <a16:creationId xmlns:a16="http://schemas.microsoft.com/office/drawing/2014/main" id="{A830F54B-2E3B-87E9-6E87-4D41D6FB0FC5}"/>
              </a:ext>
            </a:extLst>
          </p:cNvPr>
          <p:cNvGrpSpPr/>
          <p:nvPr/>
        </p:nvGrpSpPr>
        <p:grpSpPr>
          <a:xfrm>
            <a:off x="3861164" y="4103116"/>
            <a:ext cx="1856520" cy="1212120"/>
            <a:chOff x="3861164" y="4103116"/>
            <a:chExt cx="1856520" cy="1212120"/>
          </a:xfrm>
        </p:grpSpPr>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D50E7B0E-1E04-AD31-A0A3-D4CDE48CD50C}"/>
                    </a:ext>
                  </a:extLst>
                </p14:cNvPr>
                <p14:cNvContentPartPr/>
                <p14:nvPr/>
              </p14:nvContentPartPr>
              <p14:xfrm>
                <a:off x="4565684" y="4621876"/>
                <a:ext cx="21600" cy="235440"/>
              </p14:xfrm>
            </p:contentPart>
          </mc:Choice>
          <mc:Fallback xmlns="">
            <p:pic>
              <p:nvPicPr>
                <p:cNvPr id="31" name="Freihand 30">
                  <a:extLst>
                    <a:ext uri="{FF2B5EF4-FFF2-40B4-BE49-F238E27FC236}">
                      <a16:creationId xmlns:a16="http://schemas.microsoft.com/office/drawing/2014/main" id="{D50E7B0E-1E04-AD31-A0A3-D4CDE48CD50C}"/>
                    </a:ext>
                  </a:extLst>
                </p:cNvPr>
                <p:cNvPicPr/>
                <p:nvPr/>
              </p:nvPicPr>
              <p:blipFill>
                <a:blip r:embed="rId47"/>
                <a:stretch>
                  <a:fillRect/>
                </a:stretch>
              </p:blipFill>
              <p:spPr>
                <a:xfrm>
                  <a:off x="4557044" y="4613236"/>
                  <a:ext cx="39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E644F56F-2676-EC20-6D4B-6887176AC113}"/>
                    </a:ext>
                  </a:extLst>
                </p14:cNvPr>
                <p14:cNvContentPartPr/>
                <p14:nvPr/>
              </p14:nvContentPartPr>
              <p14:xfrm>
                <a:off x="4548044" y="4606756"/>
                <a:ext cx="261360" cy="222120"/>
              </p14:xfrm>
            </p:contentPart>
          </mc:Choice>
          <mc:Fallback xmlns="">
            <p:pic>
              <p:nvPicPr>
                <p:cNvPr id="32" name="Freihand 31">
                  <a:extLst>
                    <a:ext uri="{FF2B5EF4-FFF2-40B4-BE49-F238E27FC236}">
                      <a16:creationId xmlns:a16="http://schemas.microsoft.com/office/drawing/2014/main" id="{E644F56F-2676-EC20-6D4B-6887176AC113}"/>
                    </a:ext>
                  </a:extLst>
                </p:cNvPr>
                <p:cNvPicPr/>
                <p:nvPr/>
              </p:nvPicPr>
              <p:blipFill>
                <a:blip r:embed="rId49"/>
                <a:stretch>
                  <a:fillRect/>
                </a:stretch>
              </p:blipFill>
              <p:spPr>
                <a:xfrm>
                  <a:off x="4539404" y="4598116"/>
                  <a:ext cx="279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966AD363-CF29-3EB5-EB37-F122B1702BDB}"/>
                    </a:ext>
                  </a:extLst>
                </p14:cNvPr>
                <p14:cNvContentPartPr/>
                <p14:nvPr/>
              </p14:nvContentPartPr>
              <p14:xfrm>
                <a:off x="4411244" y="4693516"/>
                <a:ext cx="223920" cy="149760"/>
              </p14:xfrm>
            </p:contentPart>
          </mc:Choice>
          <mc:Fallback xmlns="">
            <p:pic>
              <p:nvPicPr>
                <p:cNvPr id="33" name="Freihand 32">
                  <a:extLst>
                    <a:ext uri="{FF2B5EF4-FFF2-40B4-BE49-F238E27FC236}">
                      <a16:creationId xmlns:a16="http://schemas.microsoft.com/office/drawing/2014/main" id="{966AD363-CF29-3EB5-EB37-F122B1702BDB}"/>
                    </a:ext>
                  </a:extLst>
                </p:cNvPr>
                <p:cNvPicPr/>
                <p:nvPr/>
              </p:nvPicPr>
              <p:blipFill>
                <a:blip r:embed="rId51"/>
                <a:stretch>
                  <a:fillRect/>
                </a:stretch>
              </p:blipFill>
              <p:spPr>
                <a:xfrm>
                  <a:off x="4402244" y="4684876"/>
                  <a:ext cx="241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6E54937A-1015-40BB-65D9-9146674EA12F}"/>
                    </a:ext>
                  </a:extLst>
                </p14:cNvPr>
                <p14:cNvContentPartPr/>
                <p14:nvPr/>
              </p14:nvContentPartPr>
              <p14:xfrm>
                <a:off x="4397204" y="4839316"/>
                <a:ext cx="249840" cy="231840"/>
              </p14:xfrm>
            </p:contentPart>
          </mc:Choice>
          <mc:Fallback xmlns="">
            <p:pic>
              <p:nvPicPr>
                <p:cNvPr id="34" name="Freihand 33">
                  <a:extLst>
                    <a:ext uri="{FF2B5EF4-FFF2-40B4-BE49-F238E27FC236}">
                      <a16:creationId xmlns:a16="http://schemas.microsoft.com/office/drawing/2014/main" id="{6E54937A-1015-40BB-65D9-9146674EA12F}"/>
                    </a:ext>
                  </a:extLst>
                </p:cNvPr>
                <p:cNvPicPr/>
                <p:nvPr/>
              </p:nvPicPr>
              <p:blipFill>
                <a:blip r:embed="rId53"/>
                <a:stretch>
                  <a:fillRect/>
                </a:stretch>
              </p:blipFill>
              <p:spPr>
                <a:xfrm>
                  <a:off x="4388564" y="4830316"/>
                  <a:ext cx="2674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A5CE51D6-4B0B-752A-C7C4-CE3A91C038D5}"/>
                    </a:ext>
                  </a:extLst>
                </p14:cNvPr>
                <p14:cNvContentPartPr/>
                <p14:nvPr/>
              </p14:nvContentPartPr>
              <p14:xfrm>
                <a:off x="4614644" y="4828876"/>
                <a:ext cx="86040" cy="140760"/>
              </p14:xfrm>
            </p:contentPart>
          </mc:Choice>
          <mc:Fallback xmlns="">
            <p:pic>
              <p:nvPicPr>
                <p:cNvPr id="35" name="Freihand 34">
                  <a:extLst>
                    <a:ext uri="{FF2B5EF4-FFF2-40B4-BE49-F238E27FC236}">
                      <a16:creationId xmlns:a16="http://schemas.microsoft.com/office/drawing/2014/main" id="{A5CE51D6-4B0B-752A-C7C4-CE3A91C038D5}"/>
                    </a:ext>
                  </a:extLst>
                </p:cNvPr>
                <p:cNvPicPr/>
                <p:nvPr/>
              </p:nvPicPr>
              <p:blipFill>
                <a:blip r:embed="rId55"/>
                <a:stretch>
                  <a:fillRect/>
                </a:stretch>
              </p:blipFill>
              <p:spPr>
                <a:xfrm>
                  <a:off x="4606004" y="4819876"/>
                  <a:ext cx="103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E50EE763-C457-0197-79F3-E45EDE8296E3}"/>
                    </a:ext>
                  </a:extLst>
                </p14:cNvPr>
                <p14:cNvContentPartPr/>
                <p14:nvPr/>
              </p14:nvContentPartPr>
              <p14:xfrm>
                <a:off x="4500884" y="4403356"/>
                <a:ext cx="167040" cy="232560"/>
              </p14:xfrm>
            </p:contentPart>
          </mc:Choice>
          <mc:Fallback xmlns="">
            <p:pic>
              <p:nvPicPr>
                <p:cNvPr id="36" name="Freihand 35">
                  <a:extLst>
                    <a:ext uri="{FF2B5EF4-FFF2-40B4-BE49-F238E27FC236}">
                      <a16:creationId xmlns:a16="http://schemas.microsoft.com/office/drawing/2014/main" id="{E50EE763-C457-0197-79F3-E45EDE8296E3}"/>
                    </a:ext>
                  </a:extLst>
                </p:cNvPr>
                <p:cNvPicPr/>
                <p:nvPr/>
              </p:nvPicPr>
              <p:blipFill>
                <a:blip r:embed="rId57"/>
                <a:stretch>
                  <a:fillRect/>
                </a:stretch>
              </p:blipFill>
              <p:spPr>
                <a:xfrm>
                  <a:off x="4491884" y="4394356"/>
                  <a:ext cx="1846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C537E6EC-8D9B-61E5-14AF-514E25F8F6B4}"/>
                    </a:ext>
                  </a:extLst>
                </p14:cNvPr>
                <p14:cNvContentPartPr/>
                <p14:nvPr/>
              </p14:nvContentPartPr>
              <p14:xfrm>
                <a:off x="5140604" y="4613236"/>
                <a:ext cx="58320" cy="219600"/>
              </p14:xfrm>
            </p:contentPart>
          </mc:Choice>
          <mc:Fallback xmlns="">
            <p:pic>
              <p:nvPicPr>
                <p:cNvPr id="37" name="Freihand 36">
                  <a:extLst>
                    <a:ext uri="{FF2B5EF4-FFF2-40B4-BE49-F238E27FC236}">
                      <a16:creationId xmlns:a16="http://schemas.microsoft.com/office/drawing/2014/main" id="{C537E6EC-8D9B-61E5-14AF-514E25F8F6B4}"/>
                    </a:ext>
                  </a:extLst>
                </p:cNvPr>
                <p:cNvPicPr/>
                <p:nvPr/>
              </p:nvPicPr>
              <p:blipFill>
                <a:blip r:embed="rId59"/>
                <a:stretch>
                  <a:fillRect/>
                </a:stretch>
              </p:blipFill>
              <p:spPr>
                <a:xfrm>
                  <a:off x="5131604" y="4604236"/>
                  <a:ext cx="75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7720699A-353E-4337-4B07-CF1854E20495}"/>
                    </a:ext>
                  </a:extLst>
                </p14:cNvPr>
                <p14:cNvContentPartPr/>
                <p14:nvPr/>
              </p14:nvContentPartPr>
              <p14:xfrm>
                <a:off x="5084804" y="4637716"/>
                <a:ext cx="365400" cy="271800"/>
              </p14:xfrm>
            </p:contentPart>
          </mc:Choice>
          <mc:Fallback xmlns="">
            <p:pic>
              <p:nvPicPr>
                <p:cNvPr id="38" name="Freihand 37">
                  <a:extLst>
                    <a:ext uri="{FF2B5EF4-FFF2-40B4-BE49-F238E27FC236}">
                      <a16:creationId xmlns:a16="http://schemas.microsoft.com/office/drawing/2014/main" id="{7720699A-353E-4337-4B07-CF1854E20495}"/>
                    </a:ext>
                  </a:extLst>
                </p:cNvPr>
                <p:cNvPicPr/>
                <p:nvPr/>
              </p:nvPicPr>
              <p:blipFill>
                <a:blip r:embed="rId61"/>
                <a:stretch>
                  <a:fillRect/>
                </a:stretch>
              </p:blipFill>
              <p:spPr>
                <a:xfrm>
                  <a:off x="5076164" y="4629076"/>
                  <a:ext cx="3830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69552C82-53E2-0BED-6870-03A6AF09C573}"/>
                    </a:ext>
                  </a:extLst>
                </p14:cNvPr>
                <p14:cNvContentPartPr/>
                <p14:nvPr/>
              </p14:nvContentPartPr>
              <p14:xfrm>
                <a:off x="5049884" y="4770916"/>
                <a:ext cx="154080" cy="101880"/>
              </p14:xfrm>
            </p:contentPart>
          </mc:Choice>
          <mc:Fallback xmlns="">
            <p:pic>
              <p:nvPicPr>
                <p:cNvPr id="39" name="Freihand 38">
                  <a:extLst>
                    <a:ext uri="{FF2B5EF4-FFF2-40B4-BE49-F238E27FC236}">
                      <a16:creationId xmlns:a16="http://schemas.microsoft.com/office/drawing/2014/main" id="{69552C82-53E2-0BED-6870-03A6AF09C573}"/>
                    </a:ext>
                  </a:extLst>
                </p:cNvPr>
                <p:cNvPicPr/>
                <p:nvPr/>
              </p:nvPicPr>
              <p:blipFill>
                <a:blip r:embed="rId63"/>
                <a:stretch>
                  <a:fillRect/>
                </a:stretch>
              </p:blipFill>
              <p:spPr>
                <a:xfrm>
                  <a:off x="5040884" y="4762276"/>
                  <a:ext cx="171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E5828F47-A773-1FBF-9C67-67C20C263E04}"/>
                    </a:ext>
                  </a:extLst>
                </p14:cNvPr>
                <p14:cNvContentPartPr/>
                <p14:nvPr/>
              </p14:nvContentPartPr>
              <p14:xfrm>
                <a:off x="4925324" y="4842556"/>
                <a:ext cx="278640" cy="236880"/>
              </p14:xfrm>
            </p:contentPart>
          </mc:Choice>
          <mc:Fallback xmlns="">
            <p:pic>
              <p:nvPicPr>
                <p:cNvPr id="40" name="Freihand 39">
                  <a:extLst>
                    <a:ext uri="{FF2B5EF4-FFF2-40B4-BE49-F238E27FC236}">
                      <a16:creationId xmlns:a16="http://schemas.microsoft.com/office/drawing/2014/main" id="{E5828F47-A773-1FBF-9C67-67C20C263E04}"/>
                    </a:ext>
                  </a:extLst>
                </p:cNvPr>
                <p:cNvPicPr/>
                <p:nvPr/>
              </p:nvPicPr>
              <p:blipFill>
                <a:blip r:embed="rId65"/>
                <a:stretch>
                  <a:fillRect/>
                </a:stretch>
              </p:blipFill>
              <p:spPr>
                <a:xfrm>
                  <a:off x="4916324" y="4833916"/>
                  <a:ext cx="296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10D4E91E-5E9E-2714-338F-AB52CEFD8736}"/>
                    </a:ext>
                  </a:extLst>
                </p14:cNvPr>
                <p14:cNvContentPartPr/>
                <p14:nvPr/>
              </p14:nvContentPartPr>
              <p14:xfrm>
                <a:off x="5181284" y="4826356"/>
                <a:ext cx="118440" cy="86400"/>
              </p14:xfrm>
            </p:contentPart>
          </mc:Choice>
          <mc:Fallback xmlns="">
            <p:pic>
              <p:nvPicPr>
                <p:cNvPr id="41" name="Freihand 40">
                  <a:extLst>
                    <a:ext uri="{FF2B5EF4-FFF2-40B4-BE49-F238E27FC236}">
                      <a16:creationId xmlns:a16="http://schemas.microsoft.com/office/drawing/2014/main" id="{10D4E91E-5E9E-2714-338F-AB52CEFD8736}"/>
                    </a:ext>
                  </a:extLst>
                </p:cNvPr>
                <p:cNvPicPr/>
                <p:nvPr/>
              </p:nvPicPr>
              <p:blipFill>
                <a:blip r:embed="rId67"/>
                <a:stretch>
                  <a:fillRect/>
                </a:stretch>
              </p:blipFill>
              <p:spPr>
                <a:xfrm>
                  <a:off x="5172644" y="4817356"/>
                  <a:ext cx="136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C2F0553-C4CC-475C-B918-23FABB81EC45}"/>
                    </a:ext>
                  </a:extLst>
                </p14:cNvPr>
                <p14:cNvContentPartPr/>
                <p14:nvPr/>
              </p14:nvContentPartPr>
              <p14:xfrm>
                <a:off x="5141684" y="4387876"/>
                <a:ext cx="157320" cy="243360"/>
              </p14:xfrm>
            </p:contentPart>
          </mc:Choice>
          <mc:Fallback xmlns="">
            <p:pic>
              <p:nvPicPr>
                <p:cNvPr id="42" name="Freihand 41">
                  <a:extLst>
                    <a:ext uri="{FF2B5EF4-FFF2-40B4-BE49-F238E27FC236}">
                      <a16:creationId xmlns:a16="http://schemas.microsoft.com/office/drawing/2014/main" id="{BC2F0553-C4CC-475C-B918-23FABB81EC45}"/>
                    </a:ext>
                  </a:extLst>
                </p:cNvPr>
                <p:cNvPicPr/>
                <p:nvPr/>
              </p:nvPicPr>
              <p:blipFill>
                <a:blip r:embed="rId69"/>
                <a:stretch>
                  <a:fillRect/>
                </a:stretch>
              </p:blipFill>
              <p:spPr>
                <a:xfrm>
                  <a:off x="5132684" y="4379236"/>
                  <a:ext cx="174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126E05AF-AF97-F44C-7886-20A35E3A730C}"/>
                    </a:ext>
                  </a:extLst>
                </p14:cNvPr>
                <p14:cNvContentPartPr/>
                <p14:nvPr/>
              </p14:nvContentPartPr>
              <p14:xfrm>
                <a:off x="3861164" y="4103116"/>
                <a:ext cx="1856520" cy="1212120"/>
              </p14:xfrm>
            </p:contentPart>
          </mc:Choice>
          <mc:Fallback xmlns="">
            <p:pic>
              <p:nvPicPr>
                <p:cNvPr id="44" name="Freihand 43">
                  <a:extLst>
                    <a:ext uri="{FF2B5EF4-FFF2-40B4-BE49-F238E27FC236}">
                      <a16:creationId xmlns:a16="http://schemas.microsoft.com/office/drawing/2014/main" id="{126E05AF-AF97-F44C-7886-20A35E3A730C}"/>
                    </a:ext>
                  </a:extLst>
                </p:cNvPr>
                <p:cNvPicPr/>
                <p:nvPr/>
              </p:nvPicPr>
              <p:blipFill>
                <a:blip r:embed="rId71"/>
                <a:stretch>
                  <a:fillRect/>
                </a:stretch>
              </p:blipFill>
              <p:spPr>
                <a:xfrm>
                  <a:off x="3852164" y="4094476"/>
                  <a:ext cx="1874160" cy="1229760"/>
                </a:xfrm>
                <a:prstGeom prst="rect">
                  <a:avLst/>
                </a:prstGeom>
              </p:spPr>
            </p:pic>
          </mc:Fallback>
        </mc:AlternateContent>
      </p:grpSp>
    </p:spTree>
    <p:extLst>
      <p:ext uri="{BB962C8B-B14F-4D97-AF65-F5344CB8AC3E}">
        <p14:creationId xmlns:p14="http://schemas.microsoft.com/office/powerpoint/2010/main" val="50267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6905" y="399587"/>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2" name="Rechteck 1"/>
          <p:cNvSpPr/>
          <p:nvPr/>
        </p:nvSpPr>
        <p:spPr>
          <a:xfrm>
            <a:off x="19049" y="1538344"/>
            <a:ext cx="11345637" cy="291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C2A0021A-F574-4A47-9137-F8860F5B674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D328BD64-9287-62E2-FAA7-AA80CF4D50BE}"/>
                  </a:ext>
                </a:extLst>
              </p14:cNvPr>
              <p14:cNvContentPartPr/>
              <p14:nvPr/>
            </p14:nvContentPartPr>
            <p14:xfrm>
              <a:off x="171164" y="997036"/>
              <a:ext cx="2886840" cy="34200"/>
            </p14:xfrm>
          </p:contentPart>
        </mc:Choice>
        <mc:Fallback xmlns="">
          <p:pic>
            <p:nvPicPr>
              <p:cNvPr id="3" name="Freihand 2">
                <a:extLst>
                  <a:ext uri="{FF2B5EF4-FFF2-40B4-BE49-F238E27FC236}">
                    <a16:creationId xmlns:a16="http://schemas.microsoft.com/office/drawing/2014/main" id="{D328BD64-9287-62E2-FAA7-AA80CF4D50BE}"/>
                  </a:ext>
                </a:extLst>
              </p:cNvPr>
              <p:cNvPicPr/>
              <p:nvPr/>
            </p:nvPicPr>
            <p:blipFill>
              <a:blip r:embed="rId3"/>
              <a:stretch>
                <a:fillRect/>
              </a:stretch>
            </p:blipFill>
            <p:spPr>
              <a:xfrm>
                <a:off x="162164" y="988036"/>
                <a:ext cx="2904480" cy="51840"/>
              </a:xfrm>
              <a:prstGeom prst="rect">
                <a:avLst/>
              </a:prstGeom>
            </p:spPr>
          </p:pic>
        </mc:Fallback>
      </mc:AlternateContent>
      <p:grpSp>
        <p:nvGrpSpPr>
          <p:cNvPr id="20" name="Gruppieren 19">
            <a:extLst>
              <a:ext uri="{FF2B5EF4-FFF2-40B4-BE49-F238E27FC236}">
                <a16:creationId xmlns:a16="http://schemas.microsoft.com/office/drawing/2014/main" id="{7D4D0B6B-619E-66D2-41D5-CDF0EB989A89}"/>
              </a:ext>
            </a:extLst>
          </p:cNvPr>
          <p:cNvGrpSpPr/>
          <p:nvPr/>
        </p:nvGrpSpPr>
        <p:grpSpPr>
          <a:xfrm>
            <a:off x="3107684" y="533356"/>
            <a:ext cx="2390400" cy="365040"/>
            <a:chOff x="3107684" y="533356"/>
            <a:chExt cx="2390400" cy="36504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64043283-ACB7-E346-A844-44D4C97BECE3}"/>
                    </a:ext>
                  </a:extLst>
                </p14:cNvPr>
                <p14:cNvContentPartPr/>
                <p14:nvPr/>
              </p14:nvContentPartPr>
              <p14:xfrm>
                <a:off x="3150164" y="613996"/>
                <a:ext cx="340920" cy="32400"/>
              </p14:xfrm>
            </p:contentPart>
          </mc:Choice>
          <mc:Fallback xmlns="">
            <p:pic>
              <p:nvPicPr>
                <p:cNvPr id="4" name="Freihand 3">
                  <a:extLst>
                    <a:ext uri="{FF2B5EF4-FFF2-40B4-BE49-F238E27FC236}">
                      <a16:creationId xmlns:a16="http://schemas.microsoft.com/office/drawing/2014/main" id="{64043283-ACB7-E346-A844-44D4C97BECE3}"/>
                    </a:ext>
                  </a:extLst>
                </p:cNvPr>
                <p:cNvPicPr/>
                <p:nvPr/>
              </p:nvPicPr>
              <p:blipFill>
                <a:blip r:embed="rId5"/>
                <a:stretch>
                  <a:fillRect/>
                </a:stretch>
              </p:blipFill>
              <p:spPr>
                <a:xfrm>
                  <a:off x="3141524" y="604996"/>
                  <a:ext cx="358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6ACF8C80-D0F7-F742-BBC0-D0119603484C}"/>
                    </a:ext>
                  </a:extLst>
                </p14:cNvPr>
                <p14:cNvContentPartPr/>
                <p14:nvPr/>
              </p14:nvContentPartPr>
              <p14:xfrm>
                <a:off x="3107684" y="533356"/>
                <a:ext cx="165600" cy="198000"/>
              </p14:xfrm>
            </p:contentPart>
          </mc:Choice>
          <mc:Fallback xmlns="">
            <p:pic>
              <p:nvPicPr>
                <p:cNvPr id="5" name="Freihand 4">
                  <a:extLst>
                    <a:ext uri="{FF2B5EF4-FFF2-40B4-BE49-F238E27FC236}">
                      <a16:creationId xmlns:a16="http://schemas.microsoft.com/office/drawing/2014/main" id="{6ACF8C80-D0F7-F742-BBC0-D0119603484C}"/>
                    </a:ext>
                  </a:extLst>
                </p:cNvPr>
                <p:cNvPicPr/>
                <p:nvPr/>
              </p:nvPicPr>
              <p:blipFill>
                <a:blip r:embed="rId7"/>
                <a:stretch>
                  <a:fillRect/>
                </a:stretch>
              </p:blipFill>
              <p:spPr>
                <a:xfrm>
                  <a:off x="3099044" y="524716"/>
                  <a:ext cx="183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05A6B4A5-AE86-DDF3-2A52-EC1FBEBF8932}"/>
                    </a:ext>
                  </a:extLst>
                </p14:cNvPr>
                <p14:cNvContentPartPr/>
                <p14:nvPr/>
              </p14:nvContentPartPr>
              <p14:xfrm>
                <a:off x="3718244" y="634516"/>
                <a:ext cx="77400" cy="95760"/>
              </p14:xfrm>
            </p:contentPart>
          </mc:Choice>
          <mc:Fallback xmlns="">
            <p:pic>
              <p:nvPicPr>
                <p:cNvPr id="6" name="Freihand 5">
                  <a:extLst>
                    <a:ext uri="{FF2B5EF4-FFF2-40B4-BE49-F238E27FC236}">
                      <a16:creationId xmlns:a16="http://schemas.microsoft.com/office/drawing/2014/main" id="{05A6B4A5-AE86-DDF3-2A52-EC1FBEBF8932}"/>
                    </a:ext>
                  </a:extLst>
                </p:cNvPr>
                <p:cNvPicPr/>
                <p:nvPr/>
              </p:nvPicPr>
              <p:blipFill>
                <a:blip r:embed="rId9"/>
                <a:stretch>
                  <a:fillRect/>
                </a:stretch>
              </p:blipFill>
              <p:spPr>
                <a:xfrm>
                  <a:off x="3709244" y="625876"/>
                  <a:ext cx="95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DB4FCF0-D078-643F-2B66-BE9D2A7C999F}"/>
                    </a:ext>
                  </a:extLst>
                </p14:cNvPr>
                <p14:cNvContentPartPr/>
                <p14:nvPr/>
              </p14:nvContentPartPr>
              <p14:xfrm>
                <a:off x="3859724" y="668716"/>
                <a:ext cx="44640" cy="66960"/>
              </p14:xfrm>
            </p:contentPart>
          </mc:Choice>
          <mc:Fallback xmlns="">
            <p:pic>
              <p:nvPicPr>
                <p:cNvPr id="8" name="Freihand 7">
                  <a:extLst>
                    <a:ext uri="{FF2B5EF4-FFF2-40B4-BE49-F238E27FC236}">
                      <a16:creationId xmlns:a16="http://schemas.microsoft.com/office/drawing/2014/main" id="{9DB4FCF0-D078-643F-2B66-BE9D2A7C999F}"/>
                    </a:ext>
                  </a:extLst>
                </p:cNvPr>
                <p:cNvPicPr/>
                <p:nvPr/>
              </p:nvPicPr>
              <p:blipFill>
                <a:blip r:embed="rId11"/>
                <a:stretch>
                  <a:fillRect/>
                </a:stretch>
              </p:blipFill>
              <p:spPr>
                <a:xfrm>
                  <a:off x="3851084" y="659716"/>
                  <a:ext cx="62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4AA27F5B-AB57-8AD5-FEFF-03DCF68815F7}"/>
                    </a:ext>
                  </a:extLst>
                </p14:cNvPr>
                <p14:cNvContentPartPr/>
                <p14:nvPr/>
              </p14:nvContentPartPr>
              <p14:xfrm>
                <a:off x="3915164" y="653596"/>
                <a:ext cx="126720" cy="244800"/>
              </p14:xfrm>
            </p:contentPart>
          </mc:Choice>
          <mc:Fallback xmlns="">
            <p:pic>
              <p:nvPicPr>
                <p:cNvPr id="9" name="Freihand 8">
                  <a:extLst>
                    <a:ext uri="{FF2B5EF4-FFF2-40B4-BE49-F238E27FC236}">
                      <a16:creationId xmlns:a16="http://schemas.microsoft.com/office/drawing/2014/main" id="{4AA27F5B-AB57-8AD5-FEFF-03DCF68815F7}"/>
                    </a:ext>
                  </a:extLst>
                </p:cNvPr>
                <p:cNvPicPr/>
                <p:nvPr/>
              </p:nvPicPr>
              <p:blipFill>
                <a:blip r:embed="rId13"/>
                <a:stretch>
                  <a:fillRect/>
                </a:stretch>
              </p:blipFill>
              <p:spPr>
                <a:xfrm>
                  <a:off x="3906524" y="644956"/>
                  <a:ext cx="144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BCE1F1FA-E768-130E-9BE1-963487866531}"/>
                    </a:ext>
                  </a:extLst>
                </p14:cNvPr>
                <p14:cNvContentPartPr/>
                <p14:nvPr/>
              </p14:nvContentPartPr>
              <p14:xfrm>
                <a:off x="4079684" y="685636"/>
                <a:ext cx="73080" cy="65520"/>
              </p14:xfrm>
            </p:contentPart>
          </mc:Choice>
          <mc:Fallback xmlns="">
            <p:pic>
              <p:nvPicPr>
                <p:cNvPr id="12" name="Freihand 11">
                  <a:extLst>
                    <a:ext uri="{FF2B5EF4-FFF2-40B4-BE49-F238E27FC236}">
                      <a16:creationId xmlns:a16="http://schemas.microsoft.com/office/drawing/2014/main" id="{BCE1F1FA-E768-130E-9BE1-963487866531}"/>
                    </a:ext>
                  </a:extLst>
                </p:cNvPr>
                <p:cNvPicPr/>
                <p:nvPr/>
              </p:nvPicPr>
              <p:blipFill>
                <a:blip r:embed="rId15"/>
                <a:stretch>
                  <a:fillRect/>
                </a:stretch>
              </p:blipFill>
              <p:spPr>
                <a:xfrm>
                  <a:off x="4071044" y="676636"/>
                  <a:ext cx="90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C3A89FBE-14E8-F1DB-A5CD-DD428664597B}"/>
                    </a:ext>
                  </a:extLst>
                </p14:cNvPr>
                <p14:cNvContentPartPr/>
                <p14:nvPr/>
              </p14:nvContentPartPr>
              <p14:xfrm>
                <a:off x="4184804" y="685636"/>
                <a:ext cx="92880" cy="64440"/>
              </p14:xfrm>
            </p:contentPart>
          </mc:Choice>
          <mc:Fallback xmlns="">
            <p:pic>
              <p:nvPicPr>
                <p:cNvPr id="13" name="Freihand 12">
                  <a:extLst>
                    <a:ext uri="{FF2B5EF4-FFF2-40B4-BE49-F238E27FC236}">
                      <a16:creationId xmlns:a16="http://schemas.microsoft.com/office/drawing/2014/main" id="{C3A89FBE-14E8-F1DB-A5CD-DD428664597B}"/>
                    </a:ext>
                  </a:extLst>
                </p:cNvPr>
                <p:cNvPicPr/>
                <p:nvPr/>
              </p:nvPicPr>
              <p:blipFill>
                <a:blip r:embed="rId17"/>
                <a:stretch>
                  <a:fillRect/>
                </a:stretch>
              </p:blipFill>
              <p:spPr>
                <a:xfrm>
                  <a:off x="4175804" y="676996"/>
                  <a:ext cx="110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7FF0219E-85F6-2E23-04ED-C9104D7719C4}"/>
                    </a:ext>
                  </a:extLst>
                </p14:cNvPr>
                <p14:cNvContentPartPr/>
                <p14:nvPr/>
              </p14:nvContentPartPr>
              <p14:xfrm>
                <a:off x="4369844" y="669076"/>
                <a:ext cx="76680" cy="79200"/>
              </p14:xfrm>
            </p:contentPart>
          </mc:Choice>
          <mc:Fallback xmlns="">
            <p:pic>
              <p:nvPicPr>
                <p:cNvPr id="14" name="Freihand 13">
                  <a:extLst>
                    <a:ext uri="{FF2B5EF4-FFF2-40B4-BE49-F238E27FC236}">
                      <a16:creationId xmlns:a16="http://schemas.microsoft.com/office/drawing/2014/main" id="{7FF0219E-85F6-2E23-04ED-C9104D7719C4}"/>
                    </a:ext>
                  </a:extLst>
                </p:cNvPr>
                <p:cNvPicPr/>
                <p:nvPr/>
              </p:nvPicPr>
              <p:blipFill>
                <a:blip r:embed="rId19"/>
                <a:stretch>
                  <a:fillRect/>
                </a:stretch>
              </p:blipFill>
              <p:spPr>
                <a:xfrm>
                  <a:off x="4360844" y="660076"/>
                  <a:ext cx="94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D38B6BBE-1523-4BBB-43FB-813DDAE7F6C0}"/>
                    </a:ext>
                  </a:extLst>
                </p14:cNvPr>
                <p14:cNvContentPartPr/>
                <p14:nvPr/>
              </p14:nvContentPartPr>
              <p14:xfrm>
                <a:off x="4495844" y="685996"/>
                <a:ext cx="74880" cy="41760"/>
              </p14:xfrm>
            </p:contentPart>
          </mc:Choice>
          <mc:Fallback xmlns="">
            <p:pic>
              <p:nvPicPr>
                <p:cNvPr id="15" name="Freihand 14">
                  <a:extLst>
                    <a:ext uri="{FF2B5EF4-FFF2-40B4-BE49-F238E27FC236}">
                      <a16:creationId xmlns:a16="http://schemas.microsoft.com/office/drawing/2014/main" id="{D38B6BBE-1523-4BBB-43FB-813DDAE7F6C0}"/>
                    </a:ext>
                  </a:extLst>
                </p:cNvPr>
                <p:cNvPicPr/>
                <p:nvPr/>
              </p:nvPicPr>
              <p:blipFill>
                <a:blip r:embed="rId21"/>
                <a:stretch>
                  <a:fillRect/>
                </a:stretch>
              </p:blipFill>
              <p:spPr>
                <a:xfrm>
                  <a:off x="4486844" y="677356"/>
                  <a:ext cx="92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83DF038-E228-6F14-5036-CBAA4EE0EFC5}"/>
                    </a:ext>
                  </a:extLst>
                </p14:cNvPr>
                <p14:cNvContentPartPr/>
                <p14:nvPr/>
              </p14:nvContentPartPr>
              <p14:xfrm>
                <a:off x="4651364" y="536596"/>
                <a:ext cx="206640" cy="217440"/>
              </p14:xfrm>
            </p:contentPart>
          </mc:Choice>
          <mc:Fallback xmlns="">
            <p:pic>
              <p:nvPicPr>
                <p:cNvPr id="16" name="Freihand 15">
                  <a:extLst>
                    <a:ext uri="{FF2B5EF4-FFF2-40B4-BE49-F238E27FC236}">
                      <a16:creationId xmlns:a16="http://schemas.microsoft.com/office/drawing/2014/main" id="{983DF038-E228-6F14-5036-CBAA4EE0EFC5}"/>
                    </a:ext>
                  </a:extLst>
                </p:cNvPr>
                <p:cNvPicPr/>
                <p:nvPr/>
              </p:nvPicPr>
              <p:blipFill>
                <a:blip r:embed="rId23"/>
                <a:stretch>
                  <a:fillRect/>
                </a:stretch>
              </p:blipFill>
              <p:spPr>
                <a:xfrm>
                  <a:off x="4642724" y="527596"/>
                  <a:ext cx="224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78A0DBA-5027-BFC6-3124-4168B7E120EB}"/>
                    </a:ext>
                  </a:extLst>
                </p14:cNvPr>
                <p14:cNvContentPartPr/>
                <p14:nvPr/>
              </p14:nvContentPartPr>
              <p14:xfrm>
                <a:off x="4877804" y="646036"/>
                <a:ext cx="232200" cy="63720"/>
              </p14:xfrm>
            </p:contentPart>
          </mc:Choice>
          <mc:Fallback xmlns="">
            <p:pic>
              <p:nvPicPr>
                <p:cNvPr id="17" name="Freihand 16">
                  <a:extLst>
                    <a:ext uri="{FF2B5EF4-FFF2-40B4-BE49-F238E27FC236}">
                      <a16:creationId xmlns:a16="http://schemas.microsoft.com/office/drawing/2014/main" id="{B78A0DBA-5027-BFC6-3124-4168B7E120EB}"/>
                    </a:ext>
                  </a:extLst>
                </p:cNvPr>
                <p:cNvPicPr/>
                <p:nvPr/>
              </p:nvPicPr>
              <p:blipFill>
                <a:blip r:embed="rId25"/>
                <a:stretch>
                  <a:fillRect/>
                </a:stretch>
              </p:blipFill>
              <p:spPr>
                <a:xfrm>
                  <a:off x="4869164" y="637036"/>
                  <a:ext cx="24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75B4AD47-B36B-019F-A30F-E05982736365}"/>
                    </a:ext>
                  </a:extLst>
                </p14:cNvPr>
                <p14:cNvContentPartPr/>
                <p14:nvPr/>
              </p14:nvContentPartPr>
              <p14:xfrm>
                <a:off x="5164364" y="588076"/>
                <a:ext cx="333720" cy="127800"/>
              </p14:xfrm>
            </p:contentPart>
          </mc:Choice>
          <mc:Fallback xmlns="">
            <p:pic>
              <p:nvPicPr>
                <p:cNvPr id="18" name="Freihand 17">
                  <a:extLst>
                    <a:ext uri="{FF2B5EF4-FFF2-40B4-BE49-F238E27FC236}">
                      <a16:creationId xmlns:a16="http://schemas.microsoft.com/office/drawing/2014/main" id="{75B4AD47-B36B-019F-A30F-E05982736365}"/>
                    </a:ext>
                  </a:extLst>
                </p:cNvPr>
                <p:cNvPicPr/>
                <p:nvPr/>
              </p:nvPicPr>
              <p:blipFill>
                <a:blip r:embed="rId27"/>
                <a:stretch>
                  <a:fillRect/>
                </a:stretch>
              </p:blipFill>
              <p:spPr>
                <a:xfrm>
                  <a:off x="5155364" y="579076"/>
                  <a:ext cx="351360" cy="145440"/>
                </a:xfrm>
                <a:prstGeom prst="rect">
                  <a:avLst/>
                </a:prstGeom>
              </p:spPr>
            </p:pic>
          </mc:Fallback>
        </mc:AlternateContent>
      </p:grpSp>
      <p:grpSp>
        <p:nvGrpSpPr>
          <p:cNvPr id="30" name="Gruppieren 29">
            <a:extLst>
              <a:ext uri="{FF2B5EF4-FFF2-40B4-BE49-F238E27FC236}">
                <a16:creationId xmlns:a16="http://schemas.microsoft.com/office/drawing/2014/main" id="{17A068D1-77CD-BF7A-E82C-4CE577C0992D}"/>
              </a:ext>
            </a:extLst>
          </p:cNvPr>
          <p:cNvGrpSpPr/>
          <p:nvPr/>
        </p:nvGrpSpPr>
        <p:grpSpPr>
          <a:xfrm>
            <a:off x="5758364" y="500596"/>
            <a:ext cx="1328040" cy="257400"/>
            <a:chOff x="5758364" y="500596"/>
            <a:chExt cx="1328040" cy="257400"/>
          </a:xfrm>
        </p:grpSpPr>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F134FD01-10F4-653D-9DC8-E31B0AB9343A}"/>
                    </a:ext>
                  </a:extLst>
                </p14:cNvPr>
                <p14:cNvContentPartPr/>
                <p14:nvPr/>
              </p14:nvContentPartPr>
              <p14:xfrm>
                <a:off x="5840804" y="680596"/>
                <a:ext cx="15840" cy="77400"/>
              </p14:xfrm>
            </p:contentPart>
          </mc:Choice>
          <mc:Fallback xmlns="">
            <p:pic>
              <p:nvPicPr>
                <p:cNvPr id="21" name="Freihand 20">
                  <a:extLst>
                    <a:ext uri="{FF2B5EF4-FFF2-40B4-BE49-F238E27FC236}">
                      <a16:creationId xmlns:a16="http://schemas.microsoft.com/office/drawing/2014/main" id="{F134FD01-10F4-653D-9DC8-E31B0AB9343A}"/>
                    </a:ext>
                  </a:extLst>
                </p:cNvPr>
                <p:cNvPicPr/>
                <p:nvPr/>
              </p:nvPicPr>
              <p:blipFill>
                <a:blip r:embed="rId29"/>
                <a:stretch>
                  <a:fillRect/>
                </a:stretch>
              </p:blipFill>
              <p:spPr>
                <a:xfrm>
                  <a:off x="5831804" y="671596"/>
                  <a:ext cx="33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E2E2E863-7DA3-AACF-6CDE-A8FB295AA60D}"/>
                    </a:ext>
                  </a:extLst>
                </p14:cNvPr>
                <p14:cNvContentPartPr/>
                <p14:nvPr/>
              </p14:nvContentPartPr>
              <p14:xfrm>
                <a:off x="5758364" y="728476"/>
                <a:ext cx="198000" cy="29160"/>
              </p14:xfrm>
            </p:contentPart>
          </mc:Choice>
          <mc:Fallback xmlns="">
            <p:pic>
              <p:nvPicPr>
                <p:cNvPr id="22" name="Freihand 21">
                  <a:extLst>
                    <a:ext uri="{FF2B5EF4-FFF2-40B4-BE49-F238E27FC236}">
                      <a16:creationId xmlns:a16="http://schemas.microsoft.com/office/drawing/2014/main" id="{E2E2E863-7DA3-AACF-6CDE-A8FB295AA60D}"/>
                    </a:ext>
                  </a:extLst>
                </p:cNvPr>
                <p:cNvPicPr/>
                <p:nvPr/>
              </p:nvPicPr>
              <p:blipFill>
                <a:blip r:embed="rId31"/>
                <a:stretch>
                  <a:fillRect/>
                </a:stretch>
              </p:blipFill>
              <p:spPr>
                <a:xfrm>
                  <a:off x="5749364" y="719476"/>
                  <a:ext cx="215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FDCE784-3230-F0D6-1C8D-EC05AAA6FCB8}"/>
                    </a:ext>
                  </a:extLst>
                </p14:cNvPr>
                <p14:cNvContentPartPr/>
                <p14:nvPr/>
              </p14:nvContentPartPr>
              <p14:xfrm>
                <a:off x="5775284" y="594196"/>
                <a:ext cx="306000" cy="128880"/>
              </p14:xfrm>
            </p:contentPart>
          </mc:Choice>
          <mc:Fallback xmlns="">
            <p:pic>
              <p:nvPicPr>
                <p:cNvPr id="23" name="Freihand 22">
                  <a:extLst>
                    <a:ext uri="{FF2B5EF4-FFF2-40B4-BE49-F238E27FC236}">
                      <a16:creationId xmlns:a16="http://schemas.microsoft.com/office/drawing/2014/main" id="{9FDCE784-3230-F0D6-1C8D-EC05AAA6FCB8}"/>
                    </a:ext>
                  </a:extLst>
                </p:cNvPr>
                <p:cNvPicPr/>
                <p:nvPr/>
              </p:nvPicPr>
              <p:blipFill>
                <a:blip r:embed="rId33"/>
                <a:stretch>
                  <a:fillRect/>
                </a:stretch>
              </p:blipFill>
              <p:spPr>
                <a:xfrm>
                  <a:off x="5766284" y="585556"/>
                  <a:ext cx="323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990969FA-03CC-BA9B-66E7-210F10A7D5E9}"/>
                    </a:ext>
                  </a:extLst>
                </p14:cNvPr>
                <p14:cNvContentPartPr/>
                <p14:nvPr/>
              </p14:nvContentPartPr>
              <p14:xfrm>
                <a:off x="6135284" y="666196"/>
                <a:ext cx="75240" cy="65520"/>
              </p14:xfrm>
            </p:contentPart>
          </mc:Choice>
          <mc:Fallback xmlns="">
            <p:pic>
              <p:nvPicPr>
                <p:cNvPr id="24" name="Freihand 23">
                  <a:extLst>
                    <a:ext uri="{FF2B5EF4-FFF2-40B4-BE49-F238E27FC236}">
                      <a16:creationId xmlns:a16="http://schemas.microsoft.com/office/drawing/2014/main" id="{990969FA-03CC-BA9B-66E7-210F10A7D5E9}"/>
                    </a:ext>
                  </a:extLst>
                </p:cNvPr>
                <p:cNvPicPr/>
                <p:nvPr/>
              </p:nvPicPr>
              <p:blipFill>
                <a:blip r:embed="rId35"/>
                <a:stretch>
                  <a:fillRect/>
                </a:stretch>
              </p:blipFill>
              <p:spPr>
                <a:xfrm>
                  <a:off x="6126644" y="657556"/>
                  <a:ext cx="92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B6D65F28-BF99-6651-A839-EC04ABBD22CC}"/>
                    </a:ext>
                  </a:extLst>
                </p14:cNvPr>
                <p14:cNvContentPartPr/>
                <p14:nvPr/>
              </p14:nvContentPartPr>
              <p14:xfrm>
                <a:off x="6220244" y="583396"/>
                <a:ext cx="155880" cy="152280"/>
              </p14:xfrm>
            </p:contentPart>
          </mc:Choice>
          <mc:Fallback xmlns="">
            <p:pic>
              <p:nvPicPr>
                <p:cNvPr id="25" name="Freihand 24">
                  <a:extLst>
                    <a:ext uri="{FF2B5EF4-FFF2-40B4-BE49-F238E27FC236}">
                      <a16:creationId xmlns:a16="http://schemas.microsoft.com/office/drawing/2014/main" id="{B6D65F28-BF99-6651-A839-EC04ABBD22CC}"/>
                    </a:ext>
                  </a:extLst>
                </p:cNvPr>
                <p:cNvPicPr/>
                <p:nvPr/>
              </p:nvPicPr>
              <p:blipFill>
                <a:blip r:embed="rId37"/>
                <a:stretch>
                  <a:fillRect/>
                </a:stretch>
              </p:blipFill>
              <p:spPr>
                <a:xfrm>
                  <a:off x="6211604" y="574756"/>
                  <a:ext cx="173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CB40FFFF-A7D6-9E3D-2F26-8BBB4F26B9A2}"/>
                    </a:ext>
                  </a:extLst>
                </p14:cNvPr>
                <p14:cNvContentPartPr/>
                <p14:nvPr/>
              </p14:nvContentPartPr>
              <p14:xfrm>
                <a:off x="6391604" y="558916"/>
                <a:ext cx="237960" cy="170640"/>
              </p14:xfrm>
            </p:contentPart>
          </mc:Choice>
          <mc:Fallback xmlns="">
            <p:pic>
              <p:nvPicPr>
                <p:cNvPr id="26" name="Freihand 25">
                  <a:extLst>
                    <a:ext uri="{FF2B5EF4-FFF2-40B4-BE49-F238E27FC236}">
                      <a16:creationId xmlns:a16="http://schemas.microsoft.com/office/drawing/2014/main" id="{CB40FFFF-A7D6-9E3D-2F26-8BBB4F26B9A2}"/>
                    </a:ext>
                  </a:extLst>
                </p:cNvPr>
                <p:cNvPicPr/>
                <p:nvPr/>
              </p:nvPicPr>
              <p:blipFill>
                <a:blip r:embed="rId39"/>
                <a:stretch>
                  <a:fillRect/>
                </a:stretch>
              </p:blipFill>
              <p:spPr>
                <a:xfrm>
                  <a:off x="6382604" y="549916"/>
                  <a:ext cx="255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33D2B956-6636-9E3E-C1F4-80C71AE0F49D}"/>
                    </a:ext>
                  </a:extLst>
                </p14:cNvPr>
                <p14:cNvContentPartPr/>
                <p14:nvPr/>
              </p14:nvContentPartPr>
              <p14:xfrm>
                <a:off x="6651164" y="544876"/>
                <a:ext cx="176400" cy="186120"/>
              </p14:xfrm>
            </p:contentPart>
          </mc:Choice>
          <mc:Fallback xmlns="">
            <p:pic>
              <p:nvPicPr>
                <p:cNvPr id="27" name="Freihand 26">
                  <a:extLst>
                    <a:ext uri="{FF2B5EF4-FFF2-40B4-BE49-F238E27FC236}">
                      <a16:creationId xmlns:a16="http://schemas.microsoft.com/office/drawing/2014/main" id="{33D2B956-6636-9E3E-C1F4-80C71AE0F49D}"/>
                    </a:ext>
                  </a:extLst>
                </p:cNvPr>
                <p:cNvPicPr/>
                <p:nvPr/>
              </p:nvPicPr>
              <p:blipFill>
                <a:blip r:embed="rId41"/>
                <a:stretch>
                  <a:fillRect/>
                </a:stretch>
              </p:blipFill>
              <p:spPr>
                <a:xfrm>
                  <a:off x="6642524" y="535876"/>
                  <a:ext cx="194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F116F6BB-AE63-477B-9FA1-C4AD2C9C96C3}"/>
                    </a:ext>
                  </a:extLst>
                </p14:cNvPr>
                <p14:cNvContentPartPr/>
                <p14:nvPr/>
              </p14:nvContentPartPr>
              <p14:xfrm>
                <a:off x="6862124" y="657916"/>
                <a:ext cx="224280" cy="62280"/>
              </p14:xfrm>
            </p:contentPart>
          </mc:Choice>
          <mc:Fallback xmlns="">
            <p:pic>
              <p:nvPicPr>
                <p:cNvPr id="28" name="Freihand 27">
                  <a:extLst>
                    <a:ext uri="{FF2B5EF4-FFF2-40B4-BE49-F238E27FC236}">
                      <a16:creationId xmlns:a16="http://schemas.microsoft.com/office/drawing/2014/main" id="{F116F6BB-AE63-477B-9FA1-C4AD2C9C96C3}"/>
                    </a:ext>
                  </a:extLst>
                </p:cNvPr>
                <p:cNvPicPr/>
                <p:nvPr/>
              </p:nvPicPr>
              <p:blipFill>
                <a:blip r:embed="rId43"/>
                <a:stretch>
                  <a:fillRect/>
                </a:stretch>
              </p:blipFill>
              <p:spPr>
                <a:xfrm>
                  <a:off x="6853124" y="648916"/>
                  <a:ext cx="241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DD6EBAED-8368-F474-2A94-4226867DE22A}"/>
                    </a:ext>
                  </a:extLst>
                </p14:cNvPr>
                <p14:cNvContentPartPr/>
                <p14:nvPr/>
              </p14:nvContentPartPr>
              <p14:xfrm>
                <a:off x="6273524" y="500596"/>
                <a:ext cx="5040" cy="7920"/>
              </p14:xfrm>
            </p:contentPart>
          </mc:Choice>
          <mc:Fallback xmlns="">
            <p:pic>
              <p:nvPicPr>
                <p:cNvPr id="29" name="Freihand 28">
                  <a:extLst>
                    <a:ext uri="{FF2B5EF4-FFF2-40B4-BE49-F238E27FC236}">
                      <a16:creationId xmlns:a16="http://schemas.microsoft.com/office/drawing/2014/main" id="{DD6EBAED-8368-F474-2A94-4226867DE22A}"/>
                    </a:ext>
                  </a:extLst>
                </p:cNvPr>
                <p:cNvPicPr/>
                <p:nvPr/>
              </p:nvPicPr>
              <p:blipFill>
                <a:blip r:embed="rId45"/>
                <a:stretch>
                  <a:fillRect/>
                </a:stretch>
              </p:blipFill>
              <p:spPr>
                <a:xfrm>
                  <a:off x="6264884" y="491596"/>
                  <a:ext cx="2268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D4E0CCC-5CD3-6EB4-3CE9-47F9EAB47164}"/>
                  </a:ext>
                </a:extLst>
              </p14:cNvPr>
              <p14:cNvContentPartPr/>
              <p14:nvPr/>
            </p14:nvContentPartPr>
            <p14:xfrm>
              <a:off x="392564" y="1975516"/>
              <a:ext cx="848520" cy="129960"/>
            </p14:xfrm>
          </p:contentPart>
        </mc:Choice>
        <mc:Fallback xmlns="">
          <p:pic>
            <p:nvPicPr>
              <p:cNvPr id="31" name="Freihand 30">
                <a:extLst>
                  <a:ext uri="{FF2B5EF4-FFF2-40B4-BE49-F238E27FC236}">
                    <a16:creationId xmlns:a16="http://schemas.microsoft.com/office/drawing/2014/main" id="{FD4E0CCC-5CD3-6EB4-3CE9-47F9EAB47164}"/>
                  </a:ext>
                </a:extLst>
              </p:cNvPr>
              <p:cNvPicPr/>
              <p:nvPr/>
            </p:nvPicPr>
            <p:blipFill>
              <a:blip r:embed="rId47"/>
              <a:stretch>
                <a:fillRect/>
              </a:stretch>
            </p:blipFill>
            <p:spPr>
              <a:xfrm>
                <a:off x="383564" y="1966876"/>
                <a:ext cx="866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91DFAE91-4AA6-5C7D-8A8D-F07BB137A3C7}"/>
                  </a:ext>
                </a:extLst>
              </p14:cNvPr>
              <p14:cNvContentPartPr/>
              <p14:nvPr/>
            </p14:nvContentPartPr>
            <p14:xfrm>
              <a:off x="385724" y="3235516"/>
              <a:ext cx="1040760" cy="178200"/>
            </p14:xfrm>
          </p:contentPart>
        </mc:Choice>
        <mc:Fallback xmlns="">
          <p:pic>
            <p:nvPicPr>
              <p:cNvPr id="32" name="Freihand 31">
                <a:extLst>
                  <a:ext uri="{FF2B5EF4-FFF2-40B4-BE49-F238E27FC236}">
                    <a16:creationId xmlns:a16="http://schemas.microsoft.com/office/drawing/2014/main" id="{91DFAE91-4AA6-5C7D-8A8D-F07BB137A3C7}"/>
                  </a:ext>
                </a:extLst>
              </p:cNvPr>
              <p:cNvPicPr/>
              <p:nvPr/>
            </p:nvPicPr>
            <p:blipFill>
              <a:blip r:embed="rId49"/>
              <a:stretch>
                <a:fillRect/>
              </a:stretch>
            </p:blipFill>
            <p:spPr>
              <a:xfrm>
                <a:off x="377084" y="3226876"/>
                <a:ext cx="1058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B67DE000-BEA8-93D9-F461-D86D9918F88F}"/>
                  </a:ext>
                </a:extLst>
              </p14:cNvPr>
              <p14:cNvContentPartPr/>
              <p14:nvPr/>
            </p14:nvContentPartPr>
            <p14:xfrm>
              <a:off x="603884" y="4119676"/>
              <a:ext cx="9469080" cy="160200"/>
            </p14:xfrm>
          </p:contentPart>
        </mc:Choice>
        <mc:Fallback xmlns="">
          <p:pic>
            <p:nvPicPr>
              <p:cNvPr id="33" name="Freihand 32">
                <a:extLst>
                  <a:ext uri="{FF2B5EF4-FFF2-40B4-BE49-F238E27FC236}">
                    <a16:creationId xmlns:a16="http://schemas.microsoft.com/office/drawing/2014/main" id="{B67DE000-BEA8-93D9-F461-D86D9918F88F}"/>
                  </a:ext>
                </a:extLst>
              </p:cNvPr>
              <p:cNvPicPr/>
              <p:nvPr/>
            </p:nvPicPr>
            <p:blipFill>
              <a:blip r:embed="rId51"/>
              <a:stretch>
                <a:fillRect/>
              </a:stretch>
            </p:blipFill>
            <p:spPr>
              <a:xfrm>
                <a:off x="595244" y="4111036"/>
                <a:ext cx="9486720" cy="177840"/>
              </a:xfrm>
              <a:prstGeom prst="rect">
                <a:avLst/>
              </a:prstGeom>
            </p:spPr>
          </p:pic>
        </mc:Fallback>
      </mc:AlternateContent>
    </p:spTree>
    <p:extLst>
      <p:ext uri="{BB962C8B-B14F-4D97-AF65-F5344CB8AC3E}">
        <p14:creationId xmlns:p14="http://schemas.microsoft.com/office/powerpoint/2010/main" val="38882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2447154"/>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und</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5474744"/>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5984836"/>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143098"/>
            <a:ext cx="2581275" cy="1771650"/>
          </a:xfrm>
          <a:prstGeom prst="rect">
            <a:avLst/>
          </a:prstGeom>
        </p:spPr>
      </p:pic>
      <p:sp>
        <p:nvSpPr>
          <p:cNvPr id="6" name="Rechteck 5">
            <a:extLst>
              <a:ext uri="{FF2B5EF4-FFF2-40B4-BE49-F238E27FC236}">
                <a16:creationId xmlns:a16="http://schemas.microsoft.com/office/drawing/2014/main" id="{CD144692-4744-42AD-9E55-64EE13273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28867"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2667897"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5672354"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1954882"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5697913"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2942196"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4243388"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4984899"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3986680"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6600646"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1322910"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2630936"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496100"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5814208"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29" name="Rechteck 28">
            <a:extLst>
              <a:ext uri="{FF2B5EF4-FFF2-40B4-BE49-F238E27FC236}">
                <a16:creationId xmlns:a16="http://schemas.microsoft.com/office/drawing/2014/main" id="{4F176E3B-059A-4BC5-A5CA-0934D9109B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3639DD05-B8F9-7B01-0DB6-2BBC562B0876}"/>
                  </a:ext>
                </a:extLst>
              </p14:cNvPr>
              <p14:cNvContentPartPr/>
              <p14:nvPr/>
            </p14:nvContentPartPr>
            <p14:xfrm>
              <a:off x="4388204" y="777796"/>
              <a:ext cx="1908000" cy="1159920"/>
            </p14:xfrm>
          </p:contentPart>
        </mc:Choice>
        <mc:Fallback xmlns="">
          <p:pic>
            <p:nvPicPr>
              <p:cNvPr id="3" name="Freihand 2">
                <a:extLst>
                  <a:ext uri="{FF2B5EF4-FFF2-40B4-BE49-F238E27FC236}">
                    <a16:creationId xmlns:a16="http://schemas.microsoft.com/office/drawing/2014/main" id="{3639DD05-B8F9-7B01-0DB6-2BBC562B0876}"/>
                  </a:ext>
                </a:extLst>
              </p:cNvPr>
              <p:cNvPicPr/>
              <p:nvPr/>
            </p:nvPicPr>
            <p:blipFill>
              <a:blip r:embed="rId3"/>
              <a:stretch>
                <a:fillRect/>
              </a:stretch>
            </p:blipFill>
            <p:spPr>
              <a:xfrm>
                <a:off x="4379204" y="768796"/>
                <a:ext cx="1925640" cy="1177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Freihand 31">
                <a:extLst>
                  <a:ext uri="{FF2B5EF4-FFF2-40B4-BE49-F238E27FC236}">
                    <a16:creationId xmlns:a16="http://schemas.microsoft.com/office/drawing/2014/main" id="{38A9A4E9-F91E-9692-2150-296626A4A765}"/>
                  </a:ext>
                </a:extLst>
              </p14:cNvPr>
              <p14:cNvContentPartPr/>
              <p14:nvPr/>
            </p14:nvContentPartPr>
            <p14:xfrm>
              <a:off x="8950484" y="2776876"/>
              <a:ext cx="803160" cy="865800"/>
            </p14:xfrm>
          </p:contentPart>
        </mc:Choice>
        <mc:Fallback xmlns="">
          <p:pic>
            <p:nvPicPr>
              <p:cNvPr id="32" name="Freihand 31">
                <a:extLst>
                  <a:ext uri="{FF2B5EF4-FFF2-40B4-BE49-F238E27FC236}">
                    <a16:creationId xmlns:a16="http://schemas.microsoft.com/office/drawing/2014/main" id="{38A9A4E9-F91E-9692-2150-296626A4A765}"/>
                  </a:ext>
                </a:extLst>
              </p:cNvPr>
              <p:cNvPicPr/>
              <p:nvPr/>
            </p:nvPicPr>
            <p:blipFill>
              <a:blip r:embed="rId5"/>
              <a:stretch>
                <a:fillRect/>
              </a:stretch>
            </p:blipFill>
            <p:spPr>
              <a:xfrm>
                <a:off x="8941844" y="2768236"/>
                <a:ext cx="820800" cy="88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Freihand 33">
                <a:extLst>
                  <a:ext uri="{FF2B5EF4-FFF2-40B4-BE49-F238E27FC236}">
                    <a16:creationId xmlns:a16="http://schemas.microsoft.com/office/drawing/2014/main" id="{9140B5B2-E3E8-E130-B7D5-CFAD27110973}"/>
                  </a:ext>
                </a:extLst>
              </p14:cNvPr>
              <p14:cNvContentPartPr/>
              <p14:nvPr/>
            </p14:nvContentPartPr>
            <p14:xfrm>
              <a:off x="8720804" y="2819356"/>
              <a:ext cx="1047960" cy="804600"/>
            </p14:xfrm>
          </p:contentPart>
        </mc:Choice>
        <mc:Fallback xmlns="">
          <p:pic>
            <p:nvPicPr>
              <p:cNvPr id="34" name="Freihand 33">
                <a:extLst>
                  <a:ext uri="{FF2B5EF4-FFF2-40B4-BE49-F238E27FC236}">
                    <a16:creationId xmlns:a16="http://schemas.microsoft.com/office/drawing/2014/main" id="{9140B5B2-E3E8-E130-B7D5-CFAD27110973}"/>
                  </a:ext>
                </a:extLst>
              </p:cNvPr>
              <p:cNvPicPr/>
              <p:nvPr/>
            </p:nvPicPr>
            <p:blipFill>
              <a:blip r:embed="rId7"/>
              <a:stretch>
                <a:fillRect/>
              </a:stretch>
            </p:blipFill>
            <p:spPr>
              <a:xfrm>
                <a:off x="8711804" y="2810716"/>
                <a:ext cx="106560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Freihand 38">
                <a:extLst>
                  <a:ext uri="{FF2B5EF4-FFF2-40B4-BE49-F238E27FC236}">
                    <a16:creationId xmlns:a16="http://schemas.microsoft.com/office/drawing/2014/main" id="{4FBC8BD6-FD13-60C8-9BB3-EE4373E2D03E}"/>
                  </a:ext>
                </a:extLst>
              </p14:cNvPr>
              <p14:cNvContentPartPr/>
              <p14:nvPr/>
            </p14:nvContentPartPr>
            <p14:xfrm>
              <a:off x="6157244" y="2488516"/>
              <a:ext cx="2449800" cy="1990440"/>
            </p14:xfrm>
          </p:contentPart>
        </mc:Choice>
        <mc:Fallback xmlns="">
          <p:pic>
            <p:nvPicPr>
              <p:cNvPr id="39" name="Freihand 38">
                <a:extLst>
                  <a:ext uri="{FF2B5EF4-FFF2-40B4-BE49-F238E27FC236}">
                    <a16:creationId xmlns:a16="http://schemas.microsoft.com/office/drawing/2014/main" id="{4FBC8BD6-FD13-60C8-9BB3-EE4373E2D03E}"/>
                  </a:ext>
                </a:extLst>
              </p:cNvPr>
              <p:cNvPicPr/>
              <p:nvPr/>
            </p:nvPicPr>
            <p:blipFill>
              <a:blip r:embed="rId9"/>
              <a:stretch>
                <a:fillRect/>
              </a:stretch>
            </p:blipFill>
            <p:spPr>
              <a:xfrm>
                <a:off x="6148244" y="2479516"/>
                <a:ext cx="2467440" cy="200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Freihand 40">
                <a:extLst>
                  <a:ext uri="{FF2B5EF4-FFF2-40B4-BE49-F238E27FC236}">
                    <a16:creationId xmlns:a16="http://schemas.microsoft.com/office/drawing/2014/main" id="{7AEF65E9-CCA5-EB7B-C402-9FC81615CF34}"/>
                  </a:ext>
                </a:extLst>
              </p14:cNvPr>
              <p14:cNvContentPartPr/>
              <p14:nvPr/>
            </p14:nvContentPartPr>
            <p14:xfrm>
              <a:off x="2300924" y="4355476"/>
              <a:ext cx="2434320" cy="563760"/>
            </p14:xfrm>
          </p:contentPart>
        </mc:Choice>
        <mc:Fallback xmlns="">
          <p:pic>
            <p:nvPicPr>
              <p:cNvPr id="41" name="Freihand 40">
                <a:extLst>
                  <a:ext uri="{FF2B5EF4-FFF2-40B4-BE49-F238E27FC236}">
                    <a16:creationId xmlns:a16="http://schemas.microsoft.com/office/drawing/2014/main" id="{7AEF65E9-CCA5-EB7B-C402-9FC81615CF34}"/>
                  </a:ext>
                </a:extLst>
              </p:cNvPr>
              <p:cNvPicPr/>
              <p:nvPr/>
            </p:nvPicPr>
            <p:blipFill>
              <a:blip r:embed="rId11"/>
              <a:stretch>
                <a:fillRect/>
              </a:stretch>
            </p:blipFill>
            <p:spPr>
              <a:xfrm>
                <a:off x="2291924" y="4346836"/>
                <a:ext cx="2451960" cy="581400"/>
              </a:xfrm>
              <a:prstGeom prst="rect">
                <a:avLst/>
              </a:prstGeom>
            </p:spPr>
          </p:pic>
        </mc:Fallback>
      </mc:AlternateContent>
      <p:grpSp>
        <p:nvGrpSpPr>
          <p:cNvPr id="91" name="Gruppieren 90">
            <a:extLst>
              <a:ext uri="{FF2B5EF4-FFF2-40B4-BE49-F238E27FC236}">
                <a16:creationId xmlns:a16="http://schemas.microsoft.com/office/drawing/2014/main" id="{D595C91F-B247-6A1C-B2CB-86A09A743388}"/>
              </a:ext>
            </a:extLst>
          </p:cNvPr>
          <p:cNvGrpSpPr/>
          <p:nvPr/>
        </p:nvGrpSpPr>
        <p:grpSpPr>
          <a:xfrm>
            <a:off x="380684" y="462796"/>
            <a:ext cx="11400840" cy="6060600"/>
            <a:chOff x="380684" y="462796"/>
            <a:chExt cx="11400840" cy="6060600"/>
          </a:xfrm>
        </p:grpSpPr>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F19D3544-CC46-ABF6-8465-52EB5AFC21F9}"/>
                    </a:ext>
                  </a:extLst>
                </p14:cNvPr>
                <p14:cNvContentPartPr/>
                <p14:nvPr/>
              </p14:nvContentPartPr>
              <p14:xfrm>
                <a:off x="3492524" y="2245516"/>
                <a:ext cx="3957120" cy="897480"/>
              </p14:xfrm>
            </p:contentPart>
          </mc:Choice>
          <mc:Fallback xmlns="">
            <p:pic>
              <p:nvPicPr>
                <p:cNvPr id="5" name="Freihand 4">
                  <a:extLst>
                    <a:ext uri="{FF2B5EF4-FFF2-40B4-BE49-F238E27FC236}">
                      <a16:creationId xmlns:a16="http://schemas.microsoft.com/office/drawing/2014/main" id="{F19D3544-CC46-ABF6-8465-52EB5AFC21F9}"/>
                    </a:ext>
                  </a:extLst>
                </p:cNvPr>
                <p:cNvPicPr/>
                <p:nvPr/>
              </p:nvPicPr>
              <p:blipFill>
                <a:blip r:embed="rId13"/>
                <a:stretch>
                  <a:fillRect/>
                </a:stretch>
              </p:blipFill>
              <p:spPr>
                <a:xfrm>
                  <a:off x="3483884" y="2236516"/>
                  <a:ext cx="3974760" cy="915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1022B7C0-0B5A-4CE3-99B1-F7A524E80316}"/>
                    </a:ext>
                  </a:extLst>
                </p14:cNvPr>
                <p14:cNvContentPartPr/>
                <p14:nvPr/>
              </p14:nvContentPartPr>
              <p14:xfrm>
                <a:off x="8293844" y="3510196"/>
                <a:ext cx="390600" cy="522000"/>
              </p14:xfrm>
            </p:contentPart>
          </mc:Choice>
          <mc:Fallback xmlns="">
            <p:pic>
              <p:nvPicPr>
                <p:cNvPr id="6" name="Freihand 5">
                  <a:extLst>
                    <a:ext uri="{FF2B5EF4-FFF2-40B4-BE49-F238E27FC236}">
                      <a16:creationId xmlns:a16="http://schemas.microsoft.com/office/drawing/2014/main" id="{1022B7C0-0B5A-4CE3-99B1-F7A524E80316}"/>
                    </a:ext>
                  </a:extLst>
                </p:cNvPr>
                <p:cNvPicPr/>
                <p:nvPr/>
              </p:nvPicPr>
              <p:blipFill>
                <a:blip r:embed="rId15"/>
                <a:stretch>
                  <a:fillRect/>
                </a:stretch>
              </p:blipFill>
              <p:spPr>
                <a:xfrm>
                  <a:off x="8284844" y="3501196"/>
                  <a:ext cx="40824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87C4C0A0-0324-5766-8049-0A93D27A71A4}"/>
                    </a:ext>
                  </a:extLst>
                </p14:cNvPr>
                <p14:cNvContentPartPr/>
                <p14:nvPr/>
              </p14:nvContentPartPr>
              <p14:xfrm>
                <a:off x="8986844" y="3102316"/>
                <a:ext cx="33840" cy="189720"/>
              </p14:xfrm>
            </p:contentPart>
          </mc:Choice>
          <mc:Fallback xmlns="">
            <p:pic>
              <p:nvPicPr>
                <p:cNvPr id="8" name="Freihand 7">
                  <a:extLst>
                    <a:ext uri="{FF2B5EF4-FFF2-40B4-BE49-F238E27FC236}">
                      <a16:creationId xmlns:a16="http://schemas.microsoft.com/office/drawing/2014/main" id="{87C4C0A0-0324-5766-8049-0A93D27A71A4}"/>
                    </a:ext>
                  </a:extLst>
                </p:cNvPr>
                <p:cNvPicPr/>
                <p:nvPr/>
              </p:nvPicPr>
              <p:blipFill>
                <a:blip r:embed="rId17"/>
                <a:stretch>
                  <a:fillRect/>
                </a:stretch>
              </p:blipFill>
              <p:spPr>
                <a:xfrm>
                  <a:off x="8977844" y="3093676"/>
                  <a:ext cx="51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51B8B11-A3BB-89A8-78C7-C4B117A8CB66}"/>
                    </a:ext>
                  </a:extLst>
                </p14:cNvPr>
                <p14:cNvContentPartPr/>
                <p14:nvPr/>
              </p14:nvContentPartPr>
              <p14:xfrm>
                <a:off x="9050564" y="2988556"/>
                <a:ext cx="351720" cy="263880"/>
              </p14:xfrm>
            </p:contentPart>
          </mc:Choice>
          <mc:Fallback xmlns="">
            <p:pic>
              <p:nvPicPr>
                <p:cNvPr id="9" name="Freihand 8">
                  <a:extLst>
                    <a:ext uri="{FF2B5EF4-FFF2-40B4-BE49-F238E27FC236}">
                      <a16:creationId xmlns:a16="http://schemas.microsoft.com/office/drawing/2014/main" id="{251B8B11-A3BB-89A8-78C7-C4B117A8CB66}"/>
                    </a:ext>
                  </a:extLst>
                </p:cNvPr>
                <p:cNvPicPr/>
                <p:nvPr/>
              </p:nvPicPr>
              <p:blipFill>
                <a:blip r:embed="rId19"/>
                <a:stretch>
                  <a:fillRect/>
                </a:stretch>
              </p:blipFill>
              <p:spPr>
                <a:xfrm>
                  <a:off x="9041924" y="2979556"/>
                  <a:ext cx="3693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146E04FF-C955-13B4-01FD-59C0519496F5}"/>
                    </a:ext>
                  </a:extLst>
                </p14:cNvPr>
                <p14:cNvContentPartPr/>
                <p14:nvPr/>
              </p14:nvContentPartPr>
              <p14:xfrm>
                <a:off x="9417044" y="2942116"/>
                <a:ext cx="118080" cy="177840"/>
              </p14:xfrm>
            </p:contentPart>
          </mc:Choice>
          <mc:Fallback xmlns="">
            <p:pic>
              <p:nvPicPr>
                <p:cNvPr id="11" name="Freihand 10">
                  <a:extLst>
                    <a:ext uri="{FF2B5EF4-FFF2-40B4-BE49-F238E27FC236}">
                      <a16:creationId xmlns:a16="http://schemas.microsoft.com/office/drawing/2014/main" id="{146E04FF-C955-13B4-01FD-59C0519496F5}"/>
                    </a:ext>
                  </a:extLst>
                </p:cNvPr>
                <p:cNvPicPr/>
                <p:nvPr/>
              </p:nvPicPr>
              <p:blipFill>
                <a:blip r:embed="rId21"/>
                <a:stretch>
                  <a:fillRect/>
                </a:stretch>
              </p:blipFill>
              <p:spPr>
                <a:xfrm>
                  <a:off x="9408404" y="2933116"/>
                  <a:ext cx="135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8F958321-994E-4B38-0627-FDB4D5CA10CF}"/>
                    </a:ext>
                  </a:extLst>
                </p14:cNvPr>
                <p14:cNvContentPartPr/>
                <p14:nvPr/>
              </p14:nvContentPartPr>
              <p14:xfrm>
                <a:off x="9038684" y="3484636"/>
                <a:ext cx="60120" cy="137520"/>
              </p14:xfrm>
            </p:contentPart>
          </mc:Choice>
          <mc:Fallback xmlns="">
            <p:pic>
              <p:nvPicPr>
                <p:cNvPr id="12" name="Freihand 11">
                  <a:extLst>
                    <a:ext uri="{FF2B5EF4-FFF2-40B4-BE49-F238E27FC236}">
                      <a16:creationId xmlns:a16="http://schemas.microsoft.com/office/drawing/2014/main" id="{8F958321-994E-4B38-0627-FDB4D5CA10CF}"/>
                    </a:ext>
                  </a:extLst>
                </p:cNvPr>
                <p:cNvPicPr/>
                <p:nvPr/>
              </p:nvPicPr>
              <p:blipFill>
                <a:blip r:embed="rId23"/>
                <a:stretch>
                  <a:fillRect/>
                </a:stretch>
              </p:blipFill>
              <p:spPr>
                <a:xfrm>
                  <a:off x="9030044" y="3475996"/>
                  <a:ext cx="77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D5BD338D-1020-0DE6-10F3-47BACF69493A}"/>
                    </a:ext>
                  </a:extLst>
                </p14:cNvPr>
                <p14:cNvContentPartPr/>
                <p14:nvPr/>
              </p14:nvContentPartPr>
              <p14:xfrm>
                <a:off x="9076484" y="3392476"/>
                <a:ext cx="144360" cy="162720"/>
              </p14:xfrm>
            </p:contentPart>
          </mc:Choice>
          <mc:Fallback xmlns="">
            <p:pic>
              <p:nvPicPr>
                <p:cNvPr id="13" name="Freihand 12">
                  <a:extLst>
                    <a:ext uri="{FF2B5EF4-FFF2-40B4-BE49-F238E27FC236}">
                      <a16:creationId xmlns:a16="http://schemas.microsoft.com/office/drawing/2014/main" id="{D5BD338D-1020-0DE6-10F3-47BACF69493A}"/>
                    </a:ext>
                  </a:extLst>
                </p:cNvPr>
                <p:cNvPicPr/>
                <p:nvPr/>
              </p:nvPicPr>
              <p:blipFill>
                <a:blip r:embed="rId25"/>
                <a:stretch>
                  <a:fillRect/>
                </a:stretch>
              </p:blipFill>
              <p:spPr>
                <a:xfrm>
                  <a:off x="9067844" y="3383476"/>
                  <a:ext cx="162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F12BBF6-A732-57B8-66C4-DC3EC97A80F8}"/>
                    </a:ext>
                  </a:extLst>
                </p14:cNvPr>
                <p14:cNvContentPartPr/>
                <p14:nvPr/>
              </p14:nvContentPartPr>
              <p14:xfrm>
                <a:off x="9403724" y="3382756"/>
                <a:ext cx="22680" cy="95760"/>
              </p14:xfrm>
            </p:contentPart>
          </mc:Choice>
          <mc:Fallback xmlns="">
            <p:pic>
              <p:nvPicPr>
                <p:cNvPr id="18" name="Freihand 17">
                  <a:extLst>
                    <a:ext uri="{FF2B5EF4-FFF2-40B4-BE49-F238E27FC236}">
                      <a16:creationId xmlns:a16="http://schemas.microsoft.com/office/drawing/2014/main" id="{8F12BBF6-A732-57B8-66C4-DC3EC97A80F8}"/>
                    </a:ext>
                  </a:extLst>
                </p:cNvPr>
                <p:cNvPicPr/>
                <p:nvPr/>
              </p:nvPicPr>
              <p:blipFill>
                <a:blip r:embed="rId27"/>
                <a:stretch>
                  <a:fillRect/>
                </a:stretch>
              </p:blipFill>
              <p:spPr>
                <a:xfrm>
                  <a:off x="9394724" y="3373756"/>
                  <a:ext cx="40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302221B4-D4C5-812A-F034-3E7D0703D0E1}"/>
                    </a:ext>
                  </a:extLst>
                </p14:cNvPr>
                <p14:cNvContentPartPr/>
                <p14:nvPr/>
              </p14:nvContentPartPr>
              <p14:xfrm>
                <a:off x="9351524" y="3299956"/>
                <a:ext cx="204840" cy="242640"/>
              </p14:xfrm>
            </p:contentPart>
          </mc:Choice>
          <mc:Fallback xmlns="">
            <p:pic>
              <p:nvPicPr>
                <p:cNvPr id="19" name="Freihand 18">
                  <a:extLst>
                    <a:ext uri="{FF2B5EF4-FFF2-40B4-BE49-F238E27FC236}">
                      <a16:creationId xmlns:a16="http://schemas.microsoft.com/office/drawing/2014/main" id="{302221B4-D4C5-812A-F034-3E7D0703D0E1}"/>
                    </a:ext>
                  </a:extLst>
                </p:cNvPr>
                <p:cNvPicPr/>
                <p:nvPr/>
              </p:nvPicPr>
              <p:blipFill>
                <a:blip r:embed="rId29"/>
                <a:stretch>
                  <a:fillRect/>
                </a:stretch>
              </p:blipFill>
              <p:spPr>
                <a:xfrm>
                  <a:off x="9342524" y="3291316"/>
                  <a:ext cx="2224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FBE12712-5464-FB61-2765-D4EBF06D0CC5}"/>
                    </a:ext>
                  </a:extLst>
                </p14:cNvPr>
                <p14:cNvContentPartPr/>
                <p14:nvPr/>
              </p14:nvContentPartPr>
              <p14:xfrm>
                <a:off x="9178004" y="3781996"/>
                <a:ext cx="48240" cy="148320"/>
              </p14:xfrm>
            </p:contentPart>
          </mc:Choice>
          <mc:Fallback xmlns="">
            <p:pic>
              <p:nvPicPr>
                <p:cNvPr id="24" name="Freihand 23">
                  <a:extLst>
                    <a:ext uri="{FF2B5EF4-FFF2-40B4-BE49-F238E27FC236}">
                      <a16:creationId xmlns:a16="http://schemas.microsoft.com/office/drawing/2014/main" id="{FBE12712-5464-FB61-2765-D4EBF06D0CC5}"/>
                    </a:ext>
                  </a:extLst>
                </p:cNvPr>
                <p:cNvPicPr/>
                <p:nvPr/>
              </p:nvPicPr>
              <p:blipFill>
                <a:blip r:embed="rId31"/>
                <a:stretch>
                  <a:fillRect/>
                </a:stretch>
              </p:blipFill>
              <p:spPr>
                <a:xfrm>
                  <a:off x="9169364" y="3772996"/>
                  <a:ext cx="65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4D65DD43-7E59-AD99-CC7A-E6278D8AC4D0}"/>
                    </a:ext>
                  </a:extLst>
                </p14:cNvPr>
                <p14:cNvContentPartPr/>
                <p14:nvPr/>
              </p14:nvContentPartPr>
              <p14:xfrm>
                <a:off x="9102764" y="3683716"/>
                <a:ext cx="255960" cy="258480"/>
              </p14:xfrm>
            </p:contentPart>
          </mc:Choice>
          <mc:Fallback xmlns="">
            <p:pic>
              <p:nvPicPr>
                <p:cNvPr id="27" name="Freihand 26">
                  <a:extLst>
                    <a:ext uri="{FF2B5EF4-FFF2-40B4-BE49-F238E27FC236}">
                      <a16:creationId xmlns:a16="http://schemas.microsoft.com/office/drawing/2014/main" id="{4D65DD43-7E59-AD99-CC7A-E6278D8AC4D0}"/>
                    </a:ext>
                  </a:extLst>
                </p:cNvPr>
                <p:cNvPicPr/>
                <p:nvPr/>
              </p:nvPicPr>
              <p:blipFill>
                <a:blip r:embed="rId33"/>
                <a:stretch>
                  <a:fillRect/>
                </a:stretch>
              </p:blipFill>
              <p:spPr>
                <a:xfrm>
                  <a:off x="9094124" y="3675076"/>
                  <a:ext cx="2736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6F5C0332-76E4-0CB0-83F1-FF6E1DC98275}"/>
                    </a:ext>
                  </a:extLst>
                </p14:cNvPr>
                <p14:cNvContentPartPr/>
                <p14:nvPr/>
              </p14:nvContentPartPr>
              <p14:xfrm>
                <a:off x="8726564" y="2777956"/>
                <a:ext cx="1306440" cy="1400760"/>
              </p14:xfrm>
            </p:contentPart>
          </mc:Choice>
          <mc:Fallback xmlns="">
            <p:pic>
              <p:nvPicPr>
                <p:cNvPr id="30" name="Freihand 29">
                  <a:extLst>
                    <a:ext uri="{FF2B5EF4-FFF2-40B4-BE49-F238E27FC236}">
                      <a16:creationId xmlns:a16="http://schemas.microsoft.com/office/drawing/2014/main" id="{6F5C0332-76E4-0CB0-83F1-FF6E1DC98275}"/>
                    </a:ext>
                  </a:extLst>
                </p:cNvPr>
                <p:cNvPicPr/>
                <p:nvPr/>
              </p:nvPicPr>
              <p:blipFill>
                <a:blip r:embed="rId35"/>
                <a:stretch>
                  <a:fillRect/>
                </a:stretch>
              </p:blipFill>
              <p:spPr>
                <a:xfrm>
                  <a:off x="8717924" y="2768956"/>
                  <a:ext cx="1324080" cy="1418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17C1D11F-2EE6-8B36-2CD3-86F6FAEE1BE8}"/>
                    </a:ext>
                  </a:extLst>
                </p14:cNvPr>
                <p14:cNvContentPartPr/>
                <p14:nvPr/>
              </p14:nvContentPartPr>
              <p14:xfrm>
                <a:off x="5322764" y="3674716"/>
                <a:ext cx="251280" cy="23040"/>
              </p14:xfrm>
            </p:contentPart>
          </mc:Choice>
          <mc:Fallback xmlns="">
            <p:pic>
              <p:nvPicPr>
                <p:cNvPr id="36" name="Freihand 35">
                  <a:extLst>
                    <a:ext uri="{FF2B5EF4-FFF2-40B4-BE49-F238E27FC236}">
                      <a16:creationId xmlns:a16="http://schemas.microsoft.com/office/drawing/2014/main" id="{17C1D11F-2EE6-8B36-2CD3-86F6FAEE1BE8}"/>
                    </a:ext>
                  </a:extLst>
                </p:cNvPr>
                <p:cNvPicPr/>
                <p:nvPr/>
              </p:nvPicPr>
              <p:blipFill>
                <a:blip r:embed="rId37"/>
                <a:stretch>
                  <a:fillRect/>
                </a:stretch>
              </p:blipFill>
              <p:spPr>
                <a:xfrm>
                  <a:off x="5313764" y="3665716"/>
                  <a:ext cx="268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C3FE7137-43D1-3B95-1A95-742A4CFE6AAE}"/>
                    </a:ext>
                  </a:extLst>
                </p14:cNvPr>
                <p14:cNvContentPartPr/>
                <p14:nvPr/>
              </p14:nvContentPartPr>
              <p14:xfrm>
                <a:off x="2381924" y="3635116"/>
                <a:ext cx="3619440" cy="717840"/>
              </p14:xfrm>
            </p:contentPart>
          </mc:Choice>
          <mc:Fallback xmlns="">
            <p:pic>
              <p:nvPicPr>
                <p:cNvPr id="37" name="Freihand 36">
                  <a:extLst>
                    <a:ext uri="{FF2B5EF4-FFF2-40B4-BE49-F238E27FC236}">
                      <a16:creationId xmlns:a16="http://schemas.microsoft.com/office/drawing/2014/main" id="{C3FE7137-43D1-3B95-1A95-742A4CFE6AAE}"/>
                    </a:ext>
                  </a:extLst>
                </p:cNvPr>
                <p:cNvPicPr/>
                <p:nvPr/>
              </p:nvPicPr>
              <p:blipFill>
                <a:blip r:embed="rId39"/>
                <a:stretch>
                  <a:fillRect/>
                </a:stretch>
              </p:blipFill>
              <p:spPr>
                <a:xfrm>
                  <a:off x="2372924" y="3626476"/>
                  <a:ext cx="36370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Freihand 41">
                  <a:extLst>
                    <a:ext uri="{FF2B5EF4-FFF2-40B4-BE49-F238E27FC236}">
                      <a16:creationId xmlns:a16="http://schemas.microsoft.com/office/drawing/2014/main" id="{EC49FD84-529E-9C65-925C-7C13D3565BCC}"/>
                    </a:ext>
                  </a:extLst>
                </p14:cNvPr>
                <p14:cNvContentPartPr/>
                <p14:nvPr/>
              </p14:nvContentPartPr>
              <p14:xfrm>
                <a:off x="5560004" y="5151796"/>
                <a:ext cx="658440" cy="916560"/>
              </p14:xfrm>
            </p:contentPart>
          </mc:Choice>
          <mc:Fallback xmlns="">
            <p:pic>
              <p:nvPicPr>
                <p:cNvPr id="42" name="Freihand 41">
                  <a:extLst>
                    <a:ext uri="{FF2B5EF4-FFF2-40B4-BE49-F238E27FC236}">
                      <a16:creationId xmlns:a16="http://schemas.microsoft.com/office/drawing/2014/main" id="{EC49FD84-529E-9C65-925C-7C13D3565BCC}"/>
                    </a:ext>
                  </a:extLst>
                </p:cNvPr>
                <p:cNvPicPr/>
                <p:nvPr/>
              </p:nvPicPr>
              <p:blipFill>
                <a:blip r:embed="rId41"/>
                <a:stretch>
                  <a:fillRect/>
                </a:stretch>
              </p:blipFill>
              <p:spPr>
                <a:xfrm>
                  <a:off x="5551004" y="5143156"/>
                  <a:ext cx="67608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Freihand 42">
                  <a:extLst>
                    <a:ext uri="{FF2B5EF4-FFF2-40B4-BE49-F238E27FC236}">
                      <a16:creationId xmlns:a16="http://schemas.microsoft.com/office/drawing/2014/main" id="{E4C3268B-856A-2C6C-F150-AD20B7BAA6C6}"/>
                    </a:ext>
                  </a:extLst>
                </p14:cNvPr>
                <p14:cNvContentPartPr/>
                <p14:nvPr/>
              </p14:nvContentPartPr>
              <p14:xfrm>
                <a:off x="5777444" y="5064676"/>
                <a:ext cx="1573560" cy="1065600"/>
              </p14:xfrm>
            </p:contentPart>
          </mc:Choice>
          <mc:Fallback xmlns="">
            <p:pic>
              <p:nvPicPr>
                <p:cNvPr id="43" name="Freihand 42">
                  <a:extLst>
                    <a:ext uri="{FF2B5EF4-FFF2-40B4-BE49-F238E27FC236}">
                      <a16:creationId xmlns:a16="http://schemas.microsoft.com/office/drawing/2014/main" id="{E4C3268B-856A-2C6C-F150-AD20B7BAA6C6}"/>
                    </a:ext>
                  </a:extLst>
                </p:cNvPr>
                <p:cNvPicPr/>
                <p:nvPr/>
              </p:nvPicPr>
              <p:blipFill>
                <a:blip r:embed="rId43"/>
                <a:stretch>
                  <a:fillRect/>
                </a:stretch>
              </p:blipFill>
              <p:spPr>
                <a:xfrm>
                  <a:off x="5768444" y="5056036"/>
                  <a:ext cx="1591200" cy="1083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BB0737A1-86F1-C34B-1275-0B3BDCFEAF59}"/>
                    </a:ext>
                  </a:extLst>
                </p14:cNvPr>
                <p14:cNvContentPartPr/>
                <p14:nvPr/>
              </p14:nvContentPartPr>
              <p14:xfrm>
                <a:off x="380684" y="5109316"/>
                <a:ext cx="3039480" cy="1394280"/>
              </p14:xfrm>
            </p:contentPart>
          </mc:Choice>
          <mc:Fallback xmlns="">
            <p:pic>
              <p:nvPicPr>
                <p:cNvPr id="45" name="Freihand 44">
                  <a:extLst>
                    <a:ext uri="{FF2B5EF4-FFF2-40B4-BE49-F238E27FC236}">
                      <a16:creationId xmlns:a16="http://schemas.microsoft.com/office/drawing/2014/main" id="{BB0737A1-86F1-C34B-1275-0B3BDCFEAF59}"/>
                    </a:ext>
                  </a:extLst>
                </p:cNvPr>
                <p:cNvPicPr/>
                <p:nvPr/>
              </p:nvPicPr>
              <p:blipFill>
                <a:blip r:embed="rId45"/>
                <a:stretch>
                  <a:fillRect/>
                </a:stretch>
              </p:blipFill>
              <p:spPr>
                <a:xfrm>
                  <a:off x="372044" y="5100316"/>
                  <a:ext cx="3057120" cy="1411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Freihand 45">
                  <a:extLst>
                    <a:ext uri="{FF2B5EF4-FFF2-40B4-BE49-F238E27FC236}">
                      <a16:creationId xmlns:a16="http://schemas.microsoft.com/office/drawing/2014/main" id="{C5F9ED12-CC58-A7BA-3045-365FBF4F23B4}"/>
                    </a:ext>
                  </a:extLst>
                </p14:cNvPr>
                <p14:cNvContentPartPr/>
                <p14:nvPr/>
              </p14:nvContentPartPr>
              <p14:xfrm>
                <a:off x="2210204" y="5199676"/>
                <a:ext cx="3813840" cy="1323720"/>
              </p14:xfrm>
            </p:contentPart>
          </mc:Choice>
          <mc:Fallback xmlns="">
            <p:pic>
              <p:nvPicPr>
                <p:cNvPr id="46" name="Freihand 45">
                  <a:extLst>
                    <a:ext uri="{FF2B5EF4-FFF2-40B4-BE49-F238E27FC236}">
                      <a16:creationId xmlns:a16="http://schemas.microsoft.com/office/drawing/2014/main" id="{C5F9ED12-CC58-A7BA-3045-365FBF4F23B4}"/>
                    </a:ext>
                  </a:extLst>
                </p:cNvPr>
                <p:cNvPicPr/>
                <p:nvPr/>
              </p:nvPicPr>
              <p:blipFill>
                <a:blip r:embed="rId47"/>
                <a:stretch>
                  <a:fillRect/>
                </a:stretch>
              </p:blipFill>
              <p:spPr>
                <a:xfrm>
                  <a:off x="2201564" y="5190676"/>
                  <a:ext cx="3831480" cy="1341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Freihand 47">
                  <a:extLst>
                    <a:ext uri="{FF2B5EF4-FFF2-40B4-BE49-F238E27FC236}">
                      <a16:creationId xmlns:a16="http://schemas.microsoft.com/office/drawing/2014/main" id="{AE9EC6B4-AE07-8CFD-4889-F76BBAA30320}"/>
                    </a:ext>
                  </a:extLst>
                </p14:cNvPr>
                <p14:cNvContentPartPr/>
                <p14:nvPr/>
              </p14:nvContentPartPr>
              <p14:xfrm>
                <a:off x="6664124" y="1833676"/>
                <a:ext cx="2363040" cy="3401640"/>
              </p14:xfrm>
            </p:contentPart>
          </mc:Choice>
          <mc:Fallback xmlns="">
            <p:pic>
              <p:nvPicPr>
                <p:cNvPr id="48" name="Freihand 47">
                  <a:extLst>
                    <a:ext uri="{FF2B5EF4-FFF2-40B4-BE49-F238E27FC236}">
                      <a16:creationId xmlns:a16="http://schemas.microsoft.com/office/drawing/2014/main" id="{AE9EC6B4-AE07-8CFD-4889-F76BBAA30320}"/>
                    </a:ext>
                  </a:extLst>
                </p:cNvPr>
                <p:cNvPicPr/>
                <p:nvPr/>
              </p:nvPicPr>
              <p:blipFill>
                <a:blip r:embed="rId49"/>
                <a:stretch>
                  <a:fillRect/>
                </a:stretch>
              </p:blipFill>
              <p:spPr>
                <a:xfrm>
                  <a:off x="6655124" y="1825036"/>
                  <a:ext cx="2380680" cy="3419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 name="Freihand 48">
                  <a:extLst>
                    <a:ext uri="{FF2B5EF4-FFF2-40B4-BE49-F238E27FC236}">
                      <a16:creationId xmlns:a16="http://schemas.microsoft.com/office/drawing/2014/main" id="{8F9D507E-131B-7A33-6707-435563F6450B}"/>
                    </a:ext>
                  </a:extLst>
                </p14:cNvPr>
                <p14:cNvContentPartPr/>
                <p14:nvPr/>
              </p14:nvContentPartPr>
              <p14:xfrm>
                <a:off x="6509324" y="4848676"/>
                <a:ext cx="299160" cy="367200"/>
              </p14:xfrm>
            </p:contentPart>
          </mc:Choice>
          <mc:Fallback xmlns="">
            <p:pic>
              <p:nvPicPr>
                <p:cNvPr id="49" name="Freihand 48">
                  <a:extLst>
                    <a:ext uri="{FF2B5EF4-FFF2-40B4-BE49-F238E27FC236}">
                      <a16:creationId xmlns:a16="http://schemas.microsoft.com/office/drawing/2014/main" id="{8F9D507E-131B-7A33-6707-435563F6450B}"/>
                    </a:ext>
                  </a:extLst>
                </p:cNvPr>
                <p:cNvPicPr/>
                <p:nvPr/>
              </p:nvPicPr>
              <p:blipFill>
                <a:blip r:embed="rId51"/>
                <a:stretch>
                  <a:fillRect/>
                </a:stretch>
              </p:blipFill>
              <p:spPr>
                <a:xfrm>
                  <a:off x="6500684" y="4840036"/>
                  <a:ext cx="3168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0" name="Freihand 49">
                  <a:extLst>
                    <a:ext uri="{FF2B5EF4-FFF2-40B4-BE49-F238E27FC236}">
                      <a16:creationId xmlns:a16="http://schemas.microsoft.com/office/drawing/2014/main" id="{3DB42951-6AFE-8DA8-5940-88472DC65A83}"/>
                    </a:ext>
                  </a:extLst>
                </p14:cNvPr>
                <p14:cNvContentPartPr/>
                <p14:nvPr/>
              </p14:nvContentPartPr>
              <p14:xfrm>
                <a:off x="9079364" y="1348756"/>
                <a:ext cx="290880" cy="249840"/>
              </p14:xfrm>
            </p:contentPart>
          </mc:Choice>
          <mc:Fallback xmlns="">
            <p:pic>
              <p:nvPicPr>
                <p:cNvPr id="50" name="Freihand 49">
                  <a:extLst>
                    <a:ext uri="{FF2B5EF4-FFF2-40B4-BE49-F238E27FC236}">
                      <a16:creationId xmlns:a16="http://schemas.microsoft.com/office/drawing/2014/main" id="{3DB42951-6AFE-8DA8-5940-88472DC65A83}"/>
                    </a:ext>
                  </a:extLst>
                </p:cNvPr>
                <p:cNvPicPr/>
                <p:nvPr/>
              </p:nvPicPr>
              <p:blipFill>
                <a:blip r:embed="rId53"/>
                <a:stretch>
                  <a:fillRect/>
                </a:stretch>
              </p:blipFill>
              <p:spPr>
                <a:xfrm>
                  <a:off x="9070364" y="1339756"/>
                  <a:ext cx="3085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 name="Freihand 50">
                  <a:extLst>
                    <a:ext uri="{FF2B5EF4-FFF2-40B4-BE49-F238E27FC236}">
                      <a16:creationId xmlns:a16="http://schemas.microsoft.com/office/drawing/2014/main" id="{C1D7A7E7-AC68-7388-5FCE-3CDD958FFB5F}"/>
                    </a:ext>
                  </a:extLst>
                </p14:cNvPr>
                <p14:cNvContentPartPr/>
                <p14:nvPr/>
              </p14:nvContentPartPr>
              <p14:xfrm>
                <a:off x="9530084" y="1227436"/>
                <a:ext cx="100080" cy="266040"/>
              </p14:xfrm>
            </p:contentPart>
          </mc:Choice>
          <mc:Fallback xmlns="">
            <p:pic>
              <p:nvPicPr>
                <p:cNvPr id="51" name="Freihand 50">
                  <a:extLst>
                    <a:ext uri="{FF2B5EF4-FFF2-40B4-BE49-F238E27FC236}">
                      <a16:creationId xmlns:a16="http://schemas.microsoft.com/office/drawing/2014/main" id="{C1D7A7E7-AC68-7388-5FCE-3CDD958FFB5F}"/>
                    </a:ext>
                  </a:extLst>
                </p:cNvPr>
                <p:cNvPicPr/>
                <p:nvPr/>
              </p:nvPicPr>
              <p:blipFill>
                <a:blip r:embed="rId55"/>
                <a:stretch>
                  <a:fillRect/>
                </a:stretch>
              </p:blipFill>
              <p:spPr>
                <a:xfrm>
                  <a:off x="9521084" y="1218436"/>
                  <a:ext cx="1177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2" name="Freihand 51">
                  <a:extLst>
                    <a:ext uri="{FF2B5EF4-FFF2-40B4-BE49-F238E27FC236}">
                      <a16:creationId xmlns:a16="http://schemas.microsoft.com/office/drawing/2014/main" id="{BD648D1D-39B5-17BA-7787-CDCB21DCFB80}"/>
                    </a:ext>
                  </a:extLst>
                </p14:cNvPr>
                <p14:cNvContentPartPr/>
                <p14:nvPr/>
              </p14:nvContentPartPr>
              <p14:xfrm>
                <a:off x="9554204" y="1339036"/>
                <a:ext cx="55080" cy="71640"/>
              </p14:xfrm>
            </p:contentPart>
          </mc:Choice>
          <mc:Fallback xmlns="">
            <p:pic>
              <p:nvPicPr>
                <p:cNvPr id="52" name="Freihand 51">
                  <a:extLst>
                    <a:ext uri="{FF2B5EF4-FFF2-40B4-BE49-F238E27FC236}">
                      <a16:creationId xmlns:a16="http://schemas.microsoft.com/office/drawing/2014/main" id="{BD648D1D-39B5-17BA-7787-CDCB21DCFB80}"/>
                    </a:ext>
                  </a:extLst>
                </p:cNvPr>
                <p:cNvPicPr/>
                <p:nvPr/>
              </p:nvPicPr>
              <p:blipFill>
                <a:blip r:embed="rId57"/>
                <a:stretch>
                  <a:fillRect/>
                </a:stretch>
              </p:blipFill>
              <p:spPr>
                <a:xfrm>
                  <a:off x="9545564" y="1330036"/>
                  <a:ext cx="72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Freihand 52">
                  <a:extLst>
                    <a:ext uri="{FF2B5EF4-FFF2-40B4-BE49-F238E27FC236}">
                      <a16:creationId xmlns:a16="http://schemas.microsoft.com/office/drawing/2014/main" id="{587AC5F0-B173-EAAB-BB44-333E673DBEAD}"/>
                    </a:ext>
                  </a:extLst>
                </p14:cNvPr>
                <p14:cNvContentPartPr/>
                <p14:nvPr/>
              </p14:nvContentPartPr>
              <p14:xfrm>
                <a:off x="9818804" y="1174156"/>
                <a:ext cx="167040" cy="181080"/>
              </p14:xfrm>
            </p:contentPart>
          </mc:Choice>
          <mc:Fallback xmlns="">
            <p:pic>
              <p:nvPicPr>
                <p:cNvPr id="53" name="Freihand 52">
                  <a:extLst>
                    <a:ext uri="{FF2B5EF4-FFF2-40B4-BE49-F238E27FC236}">
                      <a16:creationId xmlns:a16="http://schemas.microsoft.com/office/drawing/2014/main" id="{587AC5F0-B173-EAAB-BB44-333E673DBEAD}"/>
                    </a:ext>
                  </a:extLst>
                </p:cNvPr>
                <p:cNvPicPr/>
                <p:nvPr/>
              </p:nvPicPr>
              <p:blipFill>
                <a:blip r:embed="rId59"/>
                <a:stretch>
                  <a:fillRect/>
                </a:stretch>
              </p:blipFill>
              <p:spPr>
                <a:xfrm>
                  <a:off x="9810164" y="1165516"/>
                  <a:ext cx="184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Freihand 55">
                  <a:extLst>
                    <a:ext uri="{FF2B5EF4-FFF2-40B4-BE49-F238E27FC236}">
                      <a16:creationId xmlns:a16="http://schemas.microsoft.com/office/drawing/2014/main" id="{8881A7AF-6011-C09C-DE06-749299861477}"/>
                    </a:ext>
                  </a:extLst>
                </p14:cNvPr>
                <p14:cNvContentPartPr/>
                <p14:nvPr/>
              </p14:nvContentPartPr>
              <p14:xfrm>
                <a:off x="10459964" y="753316"/>
                <a:ext cx="1290960" cy="864360"/>
              </p14:xfrm>
            </p:contentPart>
          </mc:Choice>
          <mc:Fallback xmlns="">
            <p:pic>
              <p:nvPicPr>
                <p:cNvPr id="56" name="Freihand 55">
                  <a:extLst>
                    <a:ext uri="{FF2B5EF4-FFF2-40B4-BE49-F238E27FC236}">
                      <a16:creationId xmlns:a16="http://schemas.microsoft.com/office/drawing/2014/main" id="{8881A7AF-6011-C09C-DE06-749299861477}"/>
                    </a:ext>
                  </a:extLst>
                </p:cNvPr>
                <p:cNvPicPr/>
                <p:nvPr/>
              </p:nvPicPr>
              <p:blipFill>
                <a:blip r:embed="rId61"/>
                <a:stretch>
                  <a:fillRect/>
                </a:stretch>
              </p:blipFill>
              <p:spPr>
                <a:xfrm>
                  <a:off x="10451324" y="744316"/>
                  <a:ext cx="1308600" cy="88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7" name="Freihand 56">
                  <a:extLst>
                    <a:ext uri="{FF2B5EF4-FFF2-40B4-BE49-F238E27FC236}">
                      <a16:creationId xmlns:a16="http://schemas.microsoft.com/office/drawing/2014/main" id="{E8D801FD-0B72-7672-B0CC-D42406F4E325}"/>
                    </a:ext>
                  </a:extLst>
                </p14:cNvPr>
                <p14:cNvContentPartPr/>
                <p14:nvPr/>
              </p14:nvContentPartPr>
              <p14:xfrm>
                <a:off x="10973684" y="1567636"/>
                <a:ext cx="14760" cy="209880"/>
              </p14:xfrm>
            </p:contentPart>
          </mc:Choice>
          <mc:Fallback xmlns="">
            <p:pic>
              <p:nvPicPr>
                <p:cNvPr id="57" name="Freihand 56">
                  <a:extLst>
                    <a:ext uri="{FF2B5EF4-FFF2-40B4-BE49-F238E27FC236}">
                      <a16:creationId xmlns:a16="http://schemas.microsoft.com/office/drawing/2014/main" id="{E8D801FD-0B72-7672-B0CC-D42406F4E325}"/>
                    </a:ext>
                  </a:extLst>
                </p:cNvPr>
                <p:cNvPicPr/>
                <p:nvPr/>
              </p:nvPicPr>
              <p:blipFill>
                <a:blip r:embed="rId63"/>
                <a:stretch>
                  <a:fillRect/>
                </a:stretch>
              </p:blipFill>
              <p:spPr>
                <a:xfrm>
                  <a:off x="10965044" y="1558996"/>
                  <a:ext cx="32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8" name="Freihand 57">
                  <a:extLst>
                    <a:ext uri="{FF2B5EF4-FFF2-40B4-BE49-F238E27FC236}">
                      <a16:creationId xmlns:a16="http://schemas.microsoft.com/office/drawing/2014/main" id="{EB886A56-6208-9F92-0796-C7EA2D337F1E}"/>
                    </a:ext>
                  </a:extLst>
                </p14:cNvPr>
                <p14:cNvContentPartPr/>
                <p14:nvPr/>
              </p14:nvContentPartPr>
              <p14:xfrm>
                <a:off x="10858844" y="1437316"/>
                <a:ext cx="182160" cy="147240"/>
              </p14:xfrm>
            </p:contentPart>
          </mc:Choice>
          <mc:Fallback xmlns="">
            <p:pic>
              <p:nvPicPr>
                <p:cNvPr id="58" name="Freihand 57">
                  <a:extLst>
                    <a:ext uri="{FF2B5EF4-FFF2-40B4-BE49-F238E27FC236}">
                      <a16:creationId xmlns:a16="http://schemas.microsoft.com/office/drawing/2014/main" id="{EB886A56-6208-9F92-0796-C7EA2D337F1E}"/>
                    </a:ext>
                  </a:extLst>
                </p:cNvPr>
                <p:cNvPicPr/>
                <p:nvPr/>
              </p:nvPicPr>
              <p:blipFill>
                <a:blip r:embed="rId65"/>
                <a:stretch>
                  <a:fillRect/>
                </a:stretch>
              </p:blipFill>
              <p:spPr>
                <a:xfrm>
                  <a:off x="10850204" y="1428676"/>
                  <a:ext cx="199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Freihand 59">
                  <a:extLst>
                    <a:ext uri="{FF2B5EF4-FFF2-40B4-BE49-F238E27FC236}">
                      <a16:creationId xmlns:a16="http://schemas.microsoft.com/office/drawing/2014/main" id="{517C8BD3-7981-8707-D32C-A114405F01FD}"/>
                    </a:ext>
                  </a:extLst>
                </p14:cNvPr>
                <p14:cNvContentPartPr/>
                <p14:nvPr/>
              </p14:nvContentPartPr>
              <p14:xfrm>
                <a:off x="10793684" y="1900276"/>
                <a:ext cx="102240" cy="198000"/>
              </p14:xfrm>
            </p:contentPart>
          </mc:Choice>
          <mc:Fallback xmlns="">
            <p:pic>
              <p:nvPicPr>
                <p:cNvPr id="60" name="Freihand 59">
                  <a:extLst>
                    <a:ext uri="{FF2B5EF4-FFF2-40B4-BE49-F238E27FC236}">
                      <a16:creationId xmlns:a16="http://schemas.microsoft.com/office/drawing/2014/main" id="{517C8BD3-7981-8707-D32C-A114405F01FD}"/>
                    </a:ext>
                  </a:extLst>
                </p:cNvPr>
                <p:cNvPicPr/>
                <p:nvPr/>
              </p:nvPicPr>
              <p:blipFill>
                <a:blip r:embed="rId67"/>
                <a:stretch>
                  <a:fillRect/>
                </a:stretch>
              </p:blipFill>
              <p:spPr>
                <a:xfrm>
                  <a:off x="10785044" y="1891276"/>
                  <a:ext cx="119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D8CAB5C3-7471-7E32-684F-34B4EBEEC9CB}"/>
                    </a:ext>
                  </a:extLst>
                </p14:cNvPr>
                <p14:cNvContentPartPr/>
                <p14:nvPr/>
              </p14:nvContentPartPr>
              <p14:xfrm>
                <a:off x="10955684" y="1960756"/>
                <a:ext cx="89640" cy="59400"/>
              </p14:xfrm>
            </p:contentPart>
          </mc:Choice>
          <mc:Fallback xmlns="">
            <p:pic>
              <p:nvPicPr>
                <p:cNvPr id="61" name="Freihand 60">
                  <a:extLst>
                    <a:ext uri="{FF2B5EF4-FFF2-40B4-BE49-F238E27FC236}">
                      <a16:creationId xmlns:a16="http://schemas.microsoft.com/office/drawing/2014/main" id="{D8CAB5C3-7471-7E32-684F-34B4EBEEC9CB}"/>
                    </a:ext>
                  </a:extLst>
                </p:cNvPr>
                <p:cNvPicPr/>
                <p:nvPr/>
              </p:nvPicPr>
              <p:blipFill>
                <a:blip r:embed="rId69"/>
                <a:stretch>
                  <a:fillRect/>
                </a:stretch>
              </p:blipFill>
              <p:spPr>
                <a:xfrm>
                  <a:off x="10947044" y="1951756"/>
                  <a:ext cx="107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Freihand 61">
                  <a:extLst>
                    <a:ext uri="{FF2B5EF4-FFF2-40B4-BE49-F238E27FC236}">
                      <a16:creationId xmlns:a16="http://schemas.microsoft.com/office/drawing/2014/main" id="{914931A0-E8F0-5A7E-45DA-5BBFA0047450}"/>
                    </a:ext>
                  </a:extLst>
                </p14:cNvPr>
                <p14:cNvContentPartPr/>
                <p14:nvPr/>
              </p14:nvContentPartPr>
              <p14:xfrm>
                <a:off x="11068004" y="1875796"/>
                <a:ext cx="118080" cy="154080"/>
              </p14:xfrm>
            </p:contentPart>
          </mc:Choice>
          <mc:Fallback xmlns="">
            <p:pic>
              <p:nvPicPr>
                <p:cNvPr id="62" name="Freihand 61">
                  <a:extLst>
                    <a:ext uri="{FF2B5EF4-FFF2-40B4-BE49-F238E27FC236}">
                      <a16:creationId xmlns:a16="http://schemas.microsoft.com/office/drawing/2014/main" id="{914931A0-E8F0-5A7E-45DA-5BBFA0047450}"/>
                    </a:ext>
                  </a:extLst>
                </p:cNvPr>
                <p:cNvPicPr/>
                <p:nvPr/>
              </p:nvPicPr>
              <p:blipFill>
                <a:blip r:embed="rId71"/>
                <a:stretch>
                  <a:fillRect/>
                </a:stretch>
              </p:blipFill>
              <p:spPr>
                <a:xfrm>
                  <a:off x="11059364" y="1867156"/>
                  <a:ext cx="135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Freihand 62">
                  <a:extLst>
                    <a:ext uri="{FF2B5EF4-FFF2-40B4-BE49-F238E27FC236}">
                      <a16:creationId xmlns:a16="http://schemas.microsoft.com/office/drawing/2014/main" id="{A02D749B-23E4-E262-3CF5-01E4836403D6}"/>
                    </a:ext>
                  </a:extLst>
                </p14:cNvPr>
                <p14:cNvContentPartPr/>
                <p14:nvPr/>
              </p14:nvContentPartPr>
              <p14:xfrm>
                <a:off x="9495884" y="710836"/>
                <a:ext cx="954360" cy="108360"/>
              </p14:xfrm>
            </p:contentPart>
          </mc:Choice>
          <mc:Fallback xmlns="">
            <p:pic>
              <p:nvPicPr>
                <p:cNvPr id="63" name="Freihand 62">
                  <a:extLst>
                    <a:ext uri="{FF2B5EF4-FFF2-40B4-BE49-F238E27FC236}">
                      <a16:creationId xmlns:a16="http://schemas.microsoft.com/office/drawing/2014/main" id="{A02D749B-23E4-E262-3CF5-01E4836403D6}"/>
                    </a:ext>
                  </a:extLst>
                </p:cNvPr>
                <p:cNvPicPr/>
                <p:nvPr/>
              </p:nvPicPr>
              <p:blipFill>
                <a:blip r:embed="rId73"/>
                <a:stretch>
                  <a:fillRect/>
                </a:stretch>
              </p:blipFill>
              <p:spPr>
                <a:xfrm>
                  <a:off x="9487244" y="702196"/>
                  <a:ext cx="972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5" name="Freihand 64">
                  <a:extLst>
                    <a:ext uri="{FF2B5EF4-FFF2-40B4-BE49-F238E27FC236}">
                      <a16:creationId xmlns:a16="http://schemas.microsoft.com/office/drawing/2014/main" id="{DD89978A-24C2-A1A9-D6F3-6443FA8693D7}"/>
                    </a:ext>
                  </a:extLst>
                </p14:cNvPr>
                <p14:cNvContentPartPr/>
                <p14:nvPr/>
              </p14:nvContentPartPr>
              <p14:xfrm>
                <a:off x="11240444" y="1952116"/>
                <a:ext cx="99000" cy="103320"/>
              </p14:xfrm>
            </p:contentPart>
          </mc:Choice>
          <mc:Fallback xmlns="">
            <p:pic>
              <p:nvPicPr>
                <p:cNvPr id="65" name="Freihand 64">
                  <a:extLst>
                    <a:ext uri="{FF2B5EF4-FFF2-40B4-BE49-F238E27FC236}">
                      <a16:creationId xmlns:a16="http://schemas.microsoft.com/office/drawing/2014/main" id="{DD89978A-24C2-A1A9-D6F3-6443FA8693D7}"/>
                    </a:ext>
                  </a:extLst>
                </p:cNvPr>
                <p:cNvPicPr/>
                <p:nvPr/>
              </p:nvPicPr>
              <p:blipFill>
                <a:blip r:embed="rId75"/>
                <a:stretch>
                  <a:fillRect/>
                </a:stretch>
              </p:blipFill>
              <p:spPr>
                <a:xfrm>
                  <a:off x="11231804" y="1943476"/>
                  <a:ext cx="116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6" name="Freihand 65">
                  <a:extLst>
                    <a:ext uri="{FF2B5EF4-FFF2-40B4-BE49-F238E27FC236}">
                      <a16:creationId xmlns:a16="http://schemas.microsoft.com/office/drawing/2014/main" id="{ADF52521-70A7-5746-9A34-BBC7BB0E63A6}"/>
                    </a:ext>
                  </a:extLst>
                </p14:cNvPr>
                <p14:cNvContentPartPr/>
                <p14:nvPr/>
              </p14:nvContentPartPr>
              <p14:xfrm>
                <a:off x="11384084" y="1859596"/>
                <a:ext cx="60120" cy="190440"/>
              </p14:xfrm>
            </p:contentPart>
          </mc:Choice>
          <mc:Fallback xmlns="">
            <p:pic>
              <p:nvPicPr>
                <p:cNvPr id="66" name="Freihand 65">
                  <a:extLst>
                    <a:ext uri="{FF2B5EF4-FFF2-40B4-BE49-F238E27FC236}">
                      <a16:creationId xmlns:a16="http://schemas.microsoft.com/office/drawing/2014/main" id="{ADF52521-70A7-5746-9A34-BBC7BB0E63A6}"/>
                    </a:ext>
                  </a:extLst>
                </p:cNvPr>
                <p:cNvPicPr/>
                <p:nvPr/>
              </p:nvPicPr>
              <p:blipFill>
                <a:blip r:embed="rId77"/>
                <a:stretch>
                  <a:fillRect/>
                </a:stretch>
              </p:blipFill>
              <p:spPr>
                <a:xfrm>
                  <a:off x="11375084" y="1850596"/>
                  <a:ext cx="77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Freihand 66">
                  <a:extLst>
                    <a:ext uri="{FF2B5EF4-FFF2-40B4-BE49-F238E27FC236}">
                      <a16:creationId xmlns:a16="http://schemas.microsoft.com/office/drawing/2014/main" id="{16FA51DA-9D39-77AF-CECA-82C813C36E59}"/>
                    </a:ext>
                  </a:extLst>
                </p14:cNvPr>
                <p14:cNvContentPartPr/>
                <p14:nvPr/>
              </p14:nvContentPartPr>
              <p14:xfrm>
                <a:off x="11489564" y="1969396"/>
                <a:ext cx="92520" cy="61920"/>
              </p14:xfrm>
            </p:contentPart>
          </mc:Choice>
          <mc:Fallback xmlns="">
            <p:pic>
              <p:nvPicPr>
                <p:cNvPr id="67" name="Freihand 66">
                  <a:extLst>
                    <a:ext uri="{FF2B5EF4-FFF2-40B4-BE49-F238E27FC236}">
                      <a16:creationId xmlns:a16="http://schemas.microsoft.com/office/drawing/2014/main" id="{16FA51DA-9D39-77AF-CECA-82C813C36E59}"/>
                    </a:ext>
                  </a:extLst>
                </p:cNvPr>
                <p:cNvPicPr/>
                <p:nvPr/>
              </p:nvPicPr>
              <p:blipFill>
                <a:blip r:embed="rId79"/>
                <a:stretch>
                  <a:fillRect/>
                </a:stretch>
              </p:blipFill>
              <p:spPr>
                <a:xfrm>
                  <a:off x="11480924" y="1960396"/>
                  <a:ext cx="110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1E67E71A-5624-76B8-2DB1-9AC82C9E6272}"/>
                    </a:ext>
                  </a:extLst>
                </p14:cNvPr>
                <p14:cNvContentPartPr/>
                <p14:nvPr/>
              </p14:nvContentPartPr>
              <p14:xfrm>
                <a:off x="11609084" y="1933396"/>
                <a:ext cx="83160" cy="119160"/>
              </p14:xfrm>
            </p:contentPart>
          </mc:Choice>
          <mc:Fallback xmlns="">
            <p:pic>
              <p:nvPicPr>
                <p:cNvPr id="68" name="Freihand 67">
                  <a:extLst>
                    <a:ext uri="{FF2B5EF4-FFF2-40B4-BE49-F238E27FC236}">
                      <a16:creationId xmlns:a16="http://schemas.microsoft.com/office/drawing/2014/main" id="{1E67E71A-5624-76B8-2DB1-9AC82C9E6272}"/>
                    </a:ext>
                  </a:extLst>
                </p:cNvPr>
                <p:cNvPicPr/>
                <p:nvPr/>
              </p:nvPicPr>
              <p:blipFill>
                <a:blip r:embed="rId81"/>
                <a:stretch>
                  <a:fillRect/>
                </a:stretch>
              </p:blipFill>
              <p:spPr>
                <a:xfrm>
                  <a:off x="11600444" y="1924396"/>
                  <a:ext cx="100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Freihand 68">
                  <a:extLst>
                    <a:ext uri="{FF2B5EF4-FFF2-40B4-BE49-F238E27FC236}">
                      <a16:creationId xmlns:a16="http://schemas.microsoft.com/office/drawing/2014/main" id="{3EA63437-FF56-368A-ED44-668536406187}"/>
                    </a:ext>
                  </a:extLst>
                </p14:cNvPr>
                <p14:cNvContentPartPr/>
                <p14:nvPr/>
              </p14:nvContentPartPr>
              <p14:xfrm>
                <a:off x="11731844" y="1972996"/>
                <a:ext cx="49680" cy="63720"/>
              </p14:xfrm>
            </p:contentPart>
          </mc:Choice>
          <mc:Fallback xmlns="">
            <p:pic>
              <p:nvPicPr>
                <p:cNvPr id="69" name="Freihand 68">
                  <a:extLst>
                    <a:ext uri="{FF2B5EF4-FFF2-40B4-BE49-F238E27FC236}">
                      <a16:creationId xmlns:a16="http://schemas.microsoft.com/office/drawing/2014/main" id="{3EA63437-FF56-368A-ED44-668536406187}"/>
                    </a:ext>
                  </a:extLst>
                </p:cNvPr>
                <p:cNvPicPr/>
                <p:nvPr/>
              </p:nvPicPr>
              <p:blipFill>
                <a:blip r:embed="rId83"/>
                <a:stretch>
                  <a:fillRect/>
                </a:stretch>
              </p:blipFill>
              <p:spPr>
                <a:xfrm>
                  <a:off x="11723204" y="1963996"/>
                  <a:ext cx="67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BC3C488A-5817-F09E-5AFF-036F8418941B}"/>
                    </a:ext>
                  </a:extLst>
                </p14:cNvPr>
                <p14:cNvContentPartPr/>
                <p14:nvPr/>
              </p14:nvContentPartPr>
              <p14:xfrm>
                <a:off x="10763804" y="1181356"/>
                <a:ext cx="65160" cy="78480"/>
              </p14:xfrm>
            </p:contentPart>
          </mc:Choice>
          <mc:Fallback xmlns="">
            <p:pic>
              <p:nvPicPr>
                <p:cNvPr id="71" name="Freihand 70">
                  <a:extLst>
                    <a:ext uri="{FF2B5EF4-FFF2-40B4-BE49-F238E27FC236}">
                      <a16:creationId xmlns:a16="http://schemas.microsoft.com/office/drawing/2014/main" id="{BC3C488A-5817-F09E-5AFF-036F8418941B}"/>
                    </a:ext>
                  </a:extLst>
                </p:cNvPr>
                <p:cNvPicPr/>
                <p:nvPr/>
              </p:nvPicPr>
              <p:blipFill>
                <a:blip r:embed="rId85"/>
                <a:stretch>
                  <a:fillRect/>
                </a:stretch>
              </p:blipFill>
              <p:spPr>
                <a:xfrm>
                  <a:off x="10755164" y="1172716"/>
                  <a:ext cx="82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F1AD2349-66DB-698C-3720-C359047FE099}"/>
                    </a:ext>
                  </a:extLst>
                </p14:cNvPr>
                <p14:cNvContentPartPr/>
                <p14:nvPr/>
              </p14:nvContentPartPr>
              <p14:xfrm>
                <a:off x="10891244" y="871756"/>
                <a:ext cx="249840" cy="294480"/>
              </p14:xfrm>
            </p:contentPart>
          </mc:Choice>
          <mc:Fallback xmlns="">
            <p:pic>
              <p:nvPicPr>
                <p:cNvPr id="72" name="Freihand 71">
                  <a:extLst>
                    <a:ext uri="{FF2B5EF4-FFF2-40B4-BE49-F238E27FC236}">
                      <a16:creationId xmlns:a16="http://schemas.microsoft.com/office/drawing/2014/main" id="{F1AD2349-66DB-698C-3720-C359047FE099}"/>
                    </a:ext>
                  </a:extLst>
                </p:cNvPr>
                <p:cNvPicPr/>
                <p:nvPr/>
              </p:nvPicPr>
              <p:blipFill>
                <a:blip r:embed="rId87"/>
                <a:stretch>
                  <a:fillRect/>
                </a:stretch>
              </p:blipFill>
              <p:spPr>
                <a:xfrm>
                  <a:off x="10882244" y="863116"/>
                  <a:ext cx="2674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Freihand 72">
                  <a:extLst>
                    <a:ext uri="{FF2B5EF4-FFF2-40B4-BE49-F238E27FC236}">
                      <a16:creationId xmlns:a16="http://schemas.microsoft.com/office/drawing/2014/main" id="{DAC91A11-7D5B-131E-06FA-5A86FC712601}"/>
                    </a:ext>
                  </a:extLst>
                </p14:cNvPr>
                <p14:cNvContentPartPr/>
                <p14:nvPr/>
              </p14:nvContentPartPr>
              <p14:xfrm>
                <a:off x="10845524" y="1047076"/>
                <a:ext cx="123480" cy="149760"/>
              </p14:xfrm>
            </p:contentPart>
          </mc:Choice>
          <mc:Fallback xmlns="">
            <p:pic>
              <p:nvPicPr>
                <p:cNvPr id="73" name="Freihand 72">
                  <a:extLst>
                    <a:ext uri="{FF2B5EF4-FFF2-40B4-BE49-F238E27FC236}">
                      <a16:creationId xmlns:a16="http://schemas.microsoft.com/office/drawing/2014/main" id="{DAC91A11-7D5B-131E-06FA-5A86FC712601}"/>
                    </a:ext>
                  </a:extLst>
                </p:cNvPr>
                <p:cNvPicPr/>
                <p:nvPr/>
              </p:nvPicPr>
              <p:blipFill>
                <a:blip r:embed="rId89"/>
                <a:stretch>
                  <a:fillRect/>
                </a:stretch>
              </p:blipFill>
              <p:spPr>
                <a:xfrm>
                  <a:off x="10836884" y="1038076"/>
                  <a:ext cx="141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4" name="Freihand 73">
                  <a:extLst>
                    <a:ext uri="{FF2B5EF4-FFF2-40B4-BE49-F238E27FC236}">
                      <a16:creationId xmlns:a16="http://schemas.microsoft.com/office/drawing/2014/main" id="{D8FF8DBB-B858-DFB6-3890-52E6624B6B5E}"/>
                    </a:ext>
                  </a:extLst>
                </p14:cNvPr>
                <p14:cNvContentPartPr/>
                <p14:nvPr/>
              </p14:nvContentPartPr>
              <p14:xfrm>
                <a:off x="11189684" y="725236"/>
                <a:ext cx="164880" cy="118440"/>
              </p14:xfrm>
            </p:contentPart>
          </mc:Choice>
          <mc:Fallback xmlns="">
            <p:pic>
              <p:nvPicPr>
                <p:cNvPr id="74" name="Freihand 73">
                  <a:extLst>
                    <a:ext uri="{FF2B5EF4-FFF2-40B4-BE49-F238E27FC236}">
                      <a16:creationId xmlns:a16="http://schemas.microsoft.com/office/drawing/2014/main" id="{D8FF8DBB-B858-DFB6-3890-52E6624B6B5E}"/>
                    </a:ext>
                  </a:extLst>
                </p:cNvPr>
                <p:cNvPicPr/>
                <p:nvPr/>
              </p:nvPicPr>
              <p:blipFill>
                <a:blip r:embed="rId91"/>
                <a:stretch>
                  <a:fillRect/>
                </a:stretch>
              </p:blipFill>
              <p:spPr>
                <a:xfrm>
                  <a:off x="11180684" y="716596"/>
                  <a:ext cx="182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5" name="Freihand 74">
                  <a:extLst>
                    <a:ext uri="{FF2B5EF4-FFF2-40B4-BE49-F238E27FC236}">
                      <a16:creationId xmlns:a16="http://schemas.microsoft.com/office/drawing/2014/main" id="{0B900950-FB5E-CC5D-D00E-C72CEC236951}"/>
                    </a:ext>
                  </a:extLst>
                </p14:cNvPr>
                <p14:cNvContentPartPr/>
                <p14:nvPr/>
              </p14:nvContentPartPr>
              <p14:xfrm>
                <a:off x="11424764" y="718036"/>
                <a:ext cx="64800" cy="51480"/>
              </p14:xfrm>
            </p:contentPart>
          </mc:Choice>
          <mc:Fallback xmlns="">
            <p:pic>
              <p:nvPicPr>
                <p:cNvPr id="75" name="Freihand 74">
                  <a:extLst>
                    <a:ext uri="{FF2B5EF4-FFF2-40B4-BE49-F238E27FC236}">
                      <a16:creationId xmlns:a16="http://schemas.microsoft.com/office/drawing/2014/main" id="{0B900950-FB5E-CC5D-D00E-C72CEC236951}"/>
                    </a:ext>
                  </a:extLst>
                </p:cNvPr>
                <p:cNvPicPr/>
                <p:nvPr/>
              </p:nvPicPr>
              <p:blipFill>
                <a:blip r:embed="rId93"/>
                <a:stretch>
                  <a:fillRect/>
                </a:stretch>
              </p:blipFill>
              <p:spPr>
                <a:xfrm>
                  <a:off x="11415764" y="709396"/>
                  <a:ext cx="82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Freihand 75">
                  <a:extLst>
                    <a:ext uri="{FF2B5EF4-FFF2-40B4-BE49-F238E27FC236}">
                      <a16:creationId xmlns:a16="http://schemas.microsoft.com/office/drawing/2014/main" id="{E5A5DE08-B4CF-44ED-45B0-7E5D0F82AF87}"/>
                    </a:ext>
                  </a:extLst>
                </p14:cNvPr>
                <p14:cNvContentPartPr/>
                <p14:nvPr/>
              </p14:nvContentPartPr>
              <p14:xfrm>
                <a:off x="11426204" y="704716"/>
                <a:ext cx="27720" cy="128160"/>
              </p14:xfrm>
            </p:contentPart>
          </mc:Choice>
          <mc:Fallback xmlns="">
            <p:pic>
              <p:nvPicPr>
                <p:cNvPr id="76" name="Freihand 75">
                  <a:extLst>
                    <a:ext uri="{FF2B5EF4-FFF2-40B4-BE49-F238E27FC236}">
                      <a16:creationId xmlns:a16="http://schemas.microsoft.com/office/drawing/2014/main" id="{E5A5DE08-B4CF-44ED-45B0-7E5D0F82AF87}"/>
                    </a:ext>
                  </a:extLst>
                </p:cNvPr>
                <p:cNvPicPr/>
                <p:nvPr/>
              </p:nvPicPr>
              <p:blipFill>
                <a:blip r:embed="rId95"/>
                <a:stretch>
                  <a:fillRect/>
                </a:stretch>
              </p:blipFill>
              <p:spPr>
                <a:xfrm>
                  <a:off x="11417564" y="695716"/>
                  <a:ext cx="45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Freihand 76">
                  <a:extLst>
                    <a:ext uri="{FF2B5EF4-FFF2-40B4-BE49-F238E27FC236}">
                      <a16:creationId xmlns:a16="http://schemas.microsoft.com/office/drawing/2014/main" id="{6C82537F-C5B3-6C9A-D757-D1AC8D925E5B}"/>
                    </a:ext>
                  </a:extLst>
                </p14:cNvPr>
                <p14:cNvContentPartPr/>
                <p14:nvPr/>
              </p14:nvContentPartPr>
              <p14:xfrm>
                <a:off x="11435204" y="685636"/>
                <a:ext cx="133920" cy="119520"/>
              </p14:xfrm>
            </p:contentPart>
          </mc:Choice>
          <mc:Fallback xmlns="">
            <p:pic>
              <p:nvPicPr>
                <p:cNvPr id="77" name="Freihand 76">
                  <a:extLst>
                    <a:ext uri="{FF2B5EF4-FFF2-40B4-BE49-F238E27FC236}">
                      <a16:creationId xmlns:a16="http://schemas.microsoft.com/office/drawing/2014/main" id="{6C82537F-C5B3-6C9A-D757-D1AC8D925E5B}"/>
                    </a:ext>
                  </a:extLst>
                </p:cNvPr>
                <p:cNvPicPr/>
                <p:nvPr/>
              </p:nvPicPr>
              <p:blipFill>
                <a:blip r:embed="rId97"/>
                <a:stretch>
                  <a:fillRect/>
                </a:stretch>
              </p:blipFill>
              <p:spPr>
                <a:xfrm>
                  <a:off x="11426204" y="676996"/>
                  <a:ext cx="151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8" name="Freihand 77">
                  <a:extLst>
                    <a:ext uri="{FF2B5EF4-FFF2-40B4-BE49-F238E27FC236}">
                      <a16:creationId xmlns:a16="http://schemas.microsoft.com/office/drawing/2014/main" id="{E6D2A106-A989-D62A-B364-E7356820FC2B}"/>
                    </a:ext>
                  </a:extLst>
                </p14:cNvPr>
                <p14:cNvContentPartPr/>
                <p14:nvPr/>
              </p14:nvContentPartPr>
              <p14:xfrm>
                <a:off x="11555084" y="667996"/>
                <a:ext cx="68040" cy="100080"/>
              </p14:xfrm>
            </p:contentPart>
          </mc:Choice>
          <mc:Fallback xmlns="">
            <p:pic>
              <p:nvPicPr>
                <p:cNvPr id="78" name="Freihand 77">
                  <a:extLst>
                    <a:ext uri="{FF2B5EF4-FFF2-40B4-BE49-F238E27FC236}">
                      <a16:creationId xmlns:a16="http://schemas.microsoft.com/office/drawing/2014/main" id="{E6D2A106-A989-D62A-B364-E7356820FC2B}"/>
                    </a:ext>
                  </a:extLst>
                </p:cNvPr>
                <p:cNvPicPr/>
                <p:nvPr/>
              </p:nvPicPr>
              <p:blipFill>
                <a:blip r:embed="rId99"/>
                <a:stretch>
                  <a:fillRect/>
                </a:stretch>
              </p:blipFill>
              <p:spPr>
                <a:xfrm>
                  <a:off x="11546084" y="659356"/>
                  <a:ext cx="85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9" name="Freihand 78">
                  <a:extLst>
                    <a:ext uri="{FF2B5EF4-FFF2-40B4-BE49-F238E27FC236}">
                      <a16:creationId xmlns:a16="http://schemas.microsoft.com/office/drawing/2014/main" id="{51A6CF91-60A1-9EB6-E6FE-1E07A8015214}"/>
                    </a:ext>
                  </a:extLst>
                </p14:cNvPr>
                <p14:cNvContentPartPr/>
                <p14:nvPr/>
              </p14:nvContentPartPr>
              <p14:xfrm>
                <a:off x="10813844" y="1168756"/>
                <a:ext cx="2880" cy="8640"/>
              </p14:xfrm>
            </p:contentPart>
          </mc:Choice>
          <mc:Fallback xmlns="">
            <p:pic>
              <p:nvPicPr>
                <p:cNvPr id="79" name="Freihand 78">
                  <a:extLst>
                    <a:ext uri="{FF2B5EF4-FFF2-40B4-BE49-F238E27FC236}">
                      <a16:creationId xmlns:a16="http://schemas.microsoft.com/office/drawing/2014/main" id="{51A6CF91-60A1-9EB6-E6FE-1E07A8015214}"/>
                    </a:ext>
                  </a:extLst>
                </p:cNvPr>
                <p:cNvPicPr/>
                <p:nvPr/>
              </p:nvPicPr>
              <p:blipFill>
                <a:blip r:embed="rId101"/>
                <a:stretch>
                  <a:fillRect/>
                </a:stretch>
              </p:blipFill>
              <p:spPr>
                <a:xfrm>
                  <a:off x="10804844" y="1159756"/>
                  <a:ext cx="20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0" name="Freihand 79">
                  <a:extLst>
                    <a:ext uri="{FF2B5EF4-FFF2-40B4-BE49-F238E27FC236}">
                      <a16:creationId xmlns:a16="http://schemas.microsoft.com/office/drawing/2014/main" id="{0B48F537-1F7B-491D-0668-73301150709E}"/>
                    </a:ext>
                  </a:extLst>
                </p14:cNvPr>
                <p14:cNvContentPartPr/>
                <p14:nvPr/>
              </p14:nvContentPartPr>
              <p14:xfrm>
                <a:off x="10719524" y="1159396"/>
                <a:ext cx="99720" cy="161280"/>
              </p14:xfrm>
            </p:contentPart>
          </mc:Choice>
          <mc:Fallback xmlns="">
            <p:pic>
              <p:nvPicPr>
                <p:cNvPr id="80" name="Freihand 79">
                  <a:extLst>
                    <a:ext uri="{FF2B5EF4-FFF2-40B4-BE49-F238E27FC236}">
                      <a16:creationId xmlns:a16="http://schemas.microsoft.com/office/drawing/2014/main" id="{0B48F537-1F7B-491D-0668-73301150709E}"/>
                    </a:ext>
                  </a:extLst>
                </p:cNvPr>
                <p:cNvPicPr/>
                <p:nvPr/>
              </p:nvPicPr>
              <p:blipFill>
                <a:blip r:embed="rId103"/>
                <a:stretch>
                  <a:fillRect/>
                </a:stretch>
              </p:blipFill>
              <p:spPr>
                <a:xfrm>
                  <a:off x="10710884" y="1150396"/>
                  <a:ext cx="11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Freihand 81">
                  <a:extLst>
                    <a:ext uri="{FF2B5EF4-FFF2-40B4-BE49-F238E27FC236}">
                      <a16:creationId xmlns:a16="http://schemas.microsoft.com/office/drawing/2014/main" id="{C7A90FC7-353C-62BB-7A08-8C8C571FD923}"/>
                    </a:ext>
                  </a:extLst>
                </p14:cNvPr>
                <p14:cNvContentPartPr/>
                <p14:nvPr/>
              </p14:nvContentPartPr>
              <p14:xfrm>
                <a:off x="10291484" y="727036"/>
                <a:ext cx="470880" cy="650880"/>
              </p14:xfrm>
            </p:contentPart>
          </mc:Choice>
          <mc:Fallback xmlns="">
            <p:pic>
              <p:nvPicPr>
                <p:cNvPr id="82" name="Freihand 81">
                  <a:extLst>
                    <a:ext uri="{FF2B5EF4-FFF2-40B4-BE49-F238E27FC236}">
                      <a16:creationId xmlns:a16="http://schemas.microsoft.com/office/drawing/2014/main" id="{C7A90FC7-353C-62BB-7A08-8C8C571FD923}"/>
                    </a:ext>
                  </a:extLst>
                </p:cNvPr>
                <p:cNvPicPr/>
                <p:nvPr/>
              </p:nvPicPr>
              <p:blipFill>
                <a:blip r:embed="rId105"/>
                <a:stretch>
                  <a:fillRect/>
                </a:stretch>
              </p:blipFill>
              <p:spPr>
                <a:xfrm>
                  <a:off x="10282844" y="718036"/>
                  <a:ext cx="48852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 name="Freihand 82">
                  <a:extLst>
                    <a:ext uri="{FF2B5EF4-FFF2-40B4-BE49-F238E27FC236}">
                      <a16:creationId xmlns:a16="http://schemas.microsoft.com/office/drawing/2014/main" id="{C49C7A17-BC81-C3F6-E00B-6CE53F948B4C}"/>
                    </a:ext>
                  </a:extLst>
                </p14:cNvPr>
                <p14:cNvContentPartPr/>
                <p14:nvPr/>
              </p14:nvContentPartPr>
              <p14:xfrm>
                <a:off x="10416404" y="818836"/>
                <a:ext cx="312480" cy="339840"/>
              </p14:xfrm>
            </p:contentPart>
          </mc:Choice>
          <mc:Fallback xmlns="">
            <p:pic>
              <p:nvPicPr>
                <p:cNvPr id="83" name="Freihand 82">
                  <a:extLst>
                    <a:ext uri="{FF2B5EF4-FFF2-40B4-BE49-F238E27FC236}">
                      <a16:creationId xmlns:a16="http://schemas.microsoft.com/office/drawing/2014/main" id="{C49C7A17-BC81-C3F6-E00B-6CE53F948B4C}"/>
                    </a:ext>
                  </a:extLst>
                </p:cNvPr>
                <p:cNvPicPr/>
                <p:nvPr/>
              </p:nvPicPr>
              <p:blipFill>
                <a:blip r:embed="rId107"/>
                <a:stretch>
                  <a:fillRect/>
                </a:stretch>
              </p:blipFill>
              <p:spPr>
                <a:xfrm>
                  <a:off x="10407764" y="809836"/>
                  <a:ext cx="3301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4" name="Freihand 83">
                  <a:extLst>
                    <a:ext uri="{FF2B5EF4-FFF2-40B4-BE49-F238E27FC236}">
                      <a16:creationId xmlns:a16="http://schemas.microsoft.com/office/drawing/2014/main" id="{466373B4-C7DE-9952-F9C7-101E37687FA2}"/>
                    </a:ext>
                  </a:extLst>
                </p14:cNvPr>
                <p14:cNvContentPartPr/>
                <p14:nvPr/>
              </p14:nvContentPartPr>
              <p14:xfrm>
                <a:off x="10807004" y="659716"/>
                <a:ext cx="11880" cy="136440"/>
              </p14:xfrm>
            </p:contentPart>
          </mc:Choice>
          <mc:Fallback xmlns="">
            <p:pic>
              <p:nvPicPr>
                <p:cNvPr id="84" name="Freihand 83">
                  <a:extLst>
                    <a:ext uri="{FF2B5EF4-FFF2-40B4-BE49-F238E27FC236}">
                      <a16:creationId xmlns:a16="http://schemas.microsoft.com/office/drawing/2014/main" id="{466373B4-C7DE-9952-F9C7-101E37687FA2}"/>
                    </a:ext>
                  </a:extLst>
                </p:cNvPr>
                <p:cNvPicPr/>
                <p:nvPr/>
              </p:nvPicPr>
              <p:blipFill>
                <a:blip r:embed="rId109"/>
                <a:stretch>
                  <a:fillRect/>
                </a:stretch>
              </p:blipFill>
              <p:spPr>
                <a:xfrm>
                  <a:off x="10798364" y="651076"/>
                  <a:ext cx="29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Freihand 84">
                  <a:extLst>
                    <a:ext uri="{FF2B5EF4-FFF2-40B4-BE49-F238E27FC236}">
                      <a16:creationId xmlns:a16="http://schemas.microsoft.com/office/drawing/2014/main" id="{8EC78996-8D20-A92D-D0B1-8CC59EF77B88}"/>
                    </a:ext>
                  </a:extLst>
                </p14:cNvPr>
                <p14:cNvContentPartPr/>
                <p14:nvPr/>
              </p14:nvContentPartPr>
              <p14:xfrm>
                <a:off x="10736804" y="579436"/>
                <a:ext cx="213120" cy="162720"/>
              </p14:xfrm>
            </p:contentPart>
          </mc:Choice>
          <mc:Fallback xmlns="">
            <p:pic>
              <p:nvPicPr>
                <p:cNvPr id="85" name="Freihand 84">
                  <a:extLst>
                    <a:ext uri="{FF2B5EF4-FFF2-40B4-BE49-F238E27FC236}">
                      <a16:creationId xmlns:a16="http://schemas.microsoft.com/office/drawing/2014/main" id="{8EC78996-8D20-A92D-D0B1-8CC59EF77B88}"/>
                    </a:ext>
                  </a:extLst>
                </p:cNvPr>
                <p:cNvPicPr/>
                <p:nvPr/>
              </p:nvPicPr>
              <p:blipFill>
                <a:blip r:embed="rId111"/>
                <a:stretch>
                  <a:fillRect/>
                </a:stretch>
              </p:blipFill>
              <p:spPr>
                <a:xfrm>
                  <a:off x="10728164" y="570436"/>
                  <a:ext cx="230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Freihand 85">
                  <a:extLst>
                    <a:ext uri="{FF2B5EF4-FFF2-40B4-BE49-F238E27FC236}">
                      <a16:creationId xmlns:a16="http://schemas.microsoft.com/office/drawing/2014/main" id="{2FB2A09D-CC07-C51B-91F3-2FA1ABBE35B1}"/>
                    </a:ext>
                  </a:extLst>
                </p14:cNvPr>
                <p14:cNvContentPartPr/>
                <p14:nvPr/>
              </p14:nvContentPartPr>
              <p14:xfrm>
                <a:off x="10886204" y="518596"/>
                <a:ext cx="182880" cy="129600"/>
              </p14:xfrm>
            </p:contentPart>
          </mc:Choice>
          <mc:Fallback xmlns="">
            <p:pic>
              <p:nvPicPr>
                <p:cNvPr id="86" name="Freihand 85">
                  <a:extLst>
                    <a:ext uri="{FF2B5EF4-FFF2-40B4-BE49-F238E27FC236}">
                      <a16:creationId xmlns:a16="http://schemas.microsoft.com/office/drawing/2014/main" id="{2FB2A09D-CC07-C51B-91F3-2FA1ABBE35B1}"/>
                    </a:ext>
                  </a:extLst>
                </p:cNvPr>
                <p:cNvPicPr/>
                <p:nvPr/>
              </p:nvPicPr>
              <p:blipFill>
                <a:blip r:embed="rId113"/>
                <a:stretch>
                  <a:fillRect/>
                </a:stretch>
              </p:blipFill>
              <p:spPr>
                <a:xfrm>
                  <a:off x="10877204" y="509596"/>
                  <a:ext cx="200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Freihand 86">
                  <a:extLst>
                    <a:ext uri="{FF2B5EF4-FFF2-40B4-BE49-F238E27FC236}">
                      <a16:creationId xmlns:a16="http://schemas.microsoft.com/office/drawing/2014/main" id="{380D92FA-B01F-78A6-46BF-5816F9ECBA1D}"/>
                    </a:ext>
                  </a:extLst>
                </p14:cNvPr>
                <p14:cNvContentPartPr/>
                <p14:nvPr/>
              </p14:nvContentPartPr>
              <p14:xfrm>
                <a:off x="11131004" y="462796"/>
                <a:ext cx="20880" cy="116280"/>
              </p14:xfrm>
            </p:contentPart>
          </mc:Choice>
          <mc:Fallback xmlns="">
            <p:pic>
              <p:nvPicPr>
                <p:cNvPr id="87" name="Freihand 86">
                  <a:extLst>
                    <a:ext uri="{FF2B5EF4-FFF2-40B4-BE49-F238E27FC236}">
                      <a16:creationId xmlns:a16="http://schemas.microsoft.com/office/drawing/2014/main" id="{380D92FA-B01F-78A6-46BF-5816F9ECBA1D}"/>
                    </a:ext>
                  </a:extLst>
                </p:cNvPr>
                <p:cNvPicPr/>
                <p:nvPr/>
              </p:nvPicPr>
              <p:blipFill>
                <a:blip r:embed="rId115"/>
                <a:stretch>
                  <a:fillRect/>
                </a:stretch>
              </p:blipFill>
              <p:spPr>
                <a:xfrm>
                  <a:off x="11122364" y="453796"/>
                  <a:ext cx="38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Freihand 87">
                  <a:extLst>
                    <a:ext uri="{FF2B5EF4-FFF2-40B4-BE49-F238E27FC236}">
                      <a16:creationId xmlns:a16="http://schemas.microsoft.com/office/drawing/2014/main" id="{B062EFF8-13CA-B390-EC44-160A67469AB5}"/>
                    </a:ext>
                  </a:extLst>
                </p14:cNvPr>
                <p14:cNvContentPartPr/>
                <p14:nvPr/>
              </p14:nvContentPartPr>
              <p14:xfrm>
                <a:off x="10111484" y="1378276"/>
                <a:ext cx="585000" cy="181800"/>
              </p14:xfrm>
            </p:contentPart>
          </mc:Choice>
          <mc:Fallback xmlns="">
            <p:pic>
              <p:nvPicPr>
                <p:cNvPr id="88" name="Freihand 87">
                  <a:extLst>
                    <a:ext uri="{FF2B5EF4-FFF2-40B4-BE49-F238E27FC236}">
                      <a16:creationId xmlns:a16="http://schemas.microsoft.com/office/drawing/2014/main" id="{B062EFF8-13CA-B390-EC44-160A67469AB5}"/>
                    </a:ext>
                  </a:extLst>
                </p:cNvPr>
                <p:cNvPicPr/>
                <p:nvPr/>
              </p:nvPicPr>
              <p:blipFill>
                <a:blip r:embed="rId117"/>
                <a:stretch>
                  <a:fillRect/>
                </a:stretch>
              </p:blipFill>
              <p:spPr>
                <a:xfrm>
                  <a:off x="10102844" y="1369276"/>
                  <a:ext cx="602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Freihand 89">
                  <a:extLst>
                    <a:ext uri="{FF2B5EF4-FFF2-40B4-BE49-F238E27FC236}">
                      <a16:creationId xmlns:a16="http://schemas.microsoft.com/office/drawing/2014/main" id="{60215F40-E9FD-6D69-8334-5EEFF039707C}"/>
                    </a:ext>
                  </a:extLst>
                </p14:cNvPr>
                <p14:cNvContentPartPr/>
                <p14:nvPr/>
              </p14:nvContentPartPr>
              <p14:xfrm>
                <a:off x="10693244" y="1012876"/>
                <a:ext cx="106560" cy="75240"/>
              </p14:xfrm>
            </p:contentPart>
          </mc:Choice>
          <mc:Fallback xmlns="">
            <p:pic>
              <p:nvPicPr>
                <p:cNvPr id="90" name="Freihand 89">
                  <a:extLst>
                    <a:ext uri="{FF2B5EF4-FFF2-40B4-BE49-F238E27FC236}">
                      <a16:creationId xmlns:a16="http://schemas.microsoft.com/office/drawing/2014/main" id="{60215F40-E9FD-6D69-8334-5EEFF039707C}"/>
                    </a:ext>
                  </a:extLst>
                </p:cNvPr>
                <p:cNvPicPr/>
                <p:nvPr/>
              </p:nvPicPr>
              <p:blipFill>
                <a:blip r:embed="rId119"/>
                <a:stretch>
                  <a:fillRect/>
                </a:stretch>
              </p:blipFill>
              <p:spPr>
                <a:xfrm>
                  <a:off x="10684244" y="1004236"/>
                  <a:ext cx="124200" cy="92880"/>
                </a:xfrm>
                <a:prstGeom prst="rect">
                  <a:avLst/>
                </a:prstGeom>
              </p:spPr>
            </p:pic>
          </mc:Fallback>
        </mc:AlternateContent>
      </p:grpSp>
    </p:spTree>
    <p:extLst>
      <p:ext uri="{BB962C8B-B14F-4D97-AF65-F5344CB8AC3E}">
        <p14:creationId xmlns:p14="http://schemas.microsoft.com/office/powerpoint/2010/main" val="13108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030EA37F-54BE-4C3E-A169-A1C62C01E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53D6FAC-CFB4-1174-DF85-655F4855053F}"/>
                  </a:ext>
                </a:extLst>
              </p14:cNvPr>
              <p14:cNvContentPartPr/>
              <p14:nvPr/>
            </p14:nvContentPartPr>
            <p14:xfrm>
              <a:off x="514604" y="1200076"/>
              <a:ext cx="1708920" cy="59400"/>
            </p14:xfrm>
          </p:contentPart>
        </mc:Choice>
        <mc:Fallback xmlns="">
          <p:pic>
            <p:nvPicPr>
              <p:cNvPr id="2" name="Freihand 1">
                <a:extLst>
                  <a:ext uri="{FF2B5EF4-FFF2-40B4-BE49-F238E27FC236}">
                    <a16:creationId xmlns:a16="http://schemas.microsoft.com/office/drawing/2014/main" id="{B53D6FAC-CFB4-1174-DF85-655F4855053F}"/>
                  </a:ext>
                </a:extLst>
              </p:cNvPr>
              <p:cNvPicPr/>
              <p:nvPr/>
            </p:nvPicPr>
            <p:blipFill>
              <a:blip r:embed="rId3"/>
              <a:stretch>
                <a:fillRect/>
              </a:stretch>
            </p:blipFill>
            <p:spPr>
              <a:xfrm>
                <a:off x="505604" y="1191436"/>
                <a:ext cx="1726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5" name="Freihand 34">
                <a:extLst>
                  <a:ext uri="{FF2B5EF4-FFF2-40B4-BE49-F238E27FC236}">
                    <a16:creationId xmlns:a16="http://schemas.microsoft.com/office/drawing/2014/main" id="{AF1CC85D-47CC-7694-CD49-D91CE4B64989}"/>
                  </a:ext>
                </a:extLst>
              </p14:cNvPr>
              <p14:cNvContentPartPr/>
              <p14:nvPr/>
            </p14:nvContentPartPr>
            <p14:xfrm>
              <a:off x="1729244" y="4622596"/>
              <a:ext cx="2003040" cy="30600"/>
            </p14:xfrm>
          </p:contentPart>
        </mc:Choice>
        <mc:Fallback xmlns="">
          <p:pic>
            <p:nvPicPr>
              <p:cNvPr id="35" name="Freihand 34">
                <a:extLst>
                  <a:ext uri="{FF2B5EF4-FFF2-40B4-BE49-F238E27FC236}">
                    <a16:creationId xmlns:a16="http://schemas.microsoft.com/office/drawing/2014/main" id="{AF1CC85D-47CC-7694-CD49-D91CE4B64989}"/>
                  </a:ext>
                </a:extLst>
              </p:cNvPr>
              <p:cNvPicPr/>
              <p:nvPr/>
            </p:nvPicPr>
            <p:blipFill>
              <a:blip r:embed="rId5"/>
              <a:stretch>
                <a:fillRect/>
              </a:stretch>
            </p:blipFill>
            <p:spPr>
              <a:xfrm>
                <a:off x="1720604" y="4613956"/>
                <a:ext cx="2020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77368811-A035-5D09-043D-3CCB71F5ED8F}"/>
                  </a:ext>
                </a:extLst>
              </p14:cNvPr>
              <p14:cNvContentPartPr/>
              <p14:nvPr/>
            </p14:nvContentPartPr>
            <p14:xfrm>
              <a:off x="4184444" y="569356"/>
              <a:ext cx="1950480" cy="740160"/>
            </p14:xfrm>
          </p:contentPart>
        </mc:Choice>
        <mc:Fallback xmlns="">
          <p:pic>
            <p:nvPicPr>
              <p:cNvPr id="36" name="Freihand 35">
                <a:extLst>
                  <a:ext uri="{FF2B5EF4-FFF2-40B4-BE49-F238E27FC236}">
                    <a16:creationId xmlns:a16="http://schemas.microsoft.com/office/drawing/2014/main" id="{77368811-A035-5D09-043D-3CCB71F5ED8F}"/>
                  </a:ext>
                </a:extLst>
              </p:cNvPr>
              <p:cNvPicPr/>
              <p:nvPr/>
            </p:nvPicPr>
            <p:blipFill>
              <a:blip r:embed="rId7"/>
              <a:stretch>
                <a:fillRect/>
              </a:stretch>
            </p:blipFill>
            <p:spPr>
              <a:xfrm>
                <a:off x="4175444" y="560356"/>
                <a:ext cx="196812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2" name="Freihand 91">
                <a:extLst>
                  <a:ext uri="{FF2B5EF4-FFF2-40B4-BE49-F238E27FC236}">
                    <a16:creationId xmlns:a16="http://schemas.microsoft.com/office/drawing/2014/main" id="{F8CCAFF6-D04C-542F-34E7-6EA3DA219687}"/>
                  </a:ext>
                </a:extLst>
              </p14:cNvPr>
              <p14:cNvContentPartPr/>
              <p14:nvPr/>
            </p14:nvContentPartPr>
            <p14:xfrm>
              <a:off x="913124" y="2322916"/>
              <a:ext cx="3261240" cy="69840"/>
            </p14:xfrm>
          </p:contentPart>
        </mc:Choice>
        <mc:Fallback xmlns="">
          <p:pic>
            <p:nvPicPr>
              <p:cNvPr id="92" name="Freihand 91">
                <a:extLst>
                  <a:ext uri="{FF2B5EF4-FFF2-40B4-BE49-F238E27FC236}">
                    <a16:creationId xmlns:a16="http://schemas.microsoft.com/office/drawing/2014/main" id="{F8CCAFF6-D04C-542F-34E7-6EA3DA219687}"/>
                  </a:ext>
                </a:extLst>
              </p:cNvPr>
              <p:cNvPicPr/>
              <p:nvPr/>
            </p:nvPicPr>
            <p:blipFill>
              <a:blip r:embed="rId9"/>
              <a:stretch>
                <a:fillRect/>
              </a:stretch>
            </p:blipFill>
            <p:spPr>
              <a:xfrm>
                <a:off x="904124" y="2314276"/>
                <a:ext cx="3278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3" name="Freihand 92">
                <a:extLst>
                  <a:ext uri="{FF2B5EF4-FFF2-40B4-BE49-F238E27FC236}">
                    <a16:creationId xmlns:a16="http://schemas.microsoft.com/office/drawing/2014/main" id="{D9AF4404-94CD-714C-DD52-9A519A659FAF}"/>
                  </a:ext>
                </a:extLst>
              </p14:cNvPr>
              <p14:cNvContentPartPr/>
              <p14:nvPr/>
            </p14:nvContentPartPr>
            <p14:xfrm>
              <a:off x="2482004" y="1738276"/>
              <a:ext cx="2082960" cy="620640"/>
            </p14:xfrm>
          </p:contentPart>
        </mc:Choice>
        <mc:Fallback xmlns="">
          <p:pic>
            <p:nvPicPr>
              <p:cNvPr id="93" name="Freihand 92">
                <a:extLst>
                  <a:ext uri="{FF2B5EF4-FFF2-40B4-BE49-F238E27FC236}">
                    <a16:creationId xmlns:a16="http://schemas.microsoft.com/office/drawing/2014/main" id="{D9AF4404-94CD-714C-DD52-9A519A659FAF}"/>
                  </a:ext>
                </a:extLst>
              </p:cNvPr>
              <p:cNvPicPr/>
              <p:nvPr/>
            </p:nvPicPr>
            <p:blipFill>
              <a:blip r:embed="rId11"/>
              <a:stretch>
                <a:fillRect/>
              </a:stretch>
            </p:blipFill>
            <p:spPr>
              <a:xfrm>
                <a:off x="2473364" y="1729276"/>
                <a:ext cx="210060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4" name="Freihand 93">
                <a:extLst>
                  <a:ext uri="{FF2B5EF4-FFF2-40B4-BE49-F238E27FC236}">
                    <a16:creationId xmlns:a16="http://schemas.microsoft.com/office/drawing/2014/main" id="{C07ADAAF-12B9-4A8D-2A18-D544FE0969B1}"/>
                  </a:ext>
                </a:extLst>
              </p14:cNvPr>
              <p14:cNvContentPartPr/>
              <p14:nvPr/>
            </p14:nvContentPartPr>
            <p14:xfrm>
              <a:off x="2504324" y="3367636"/>
              <a:ext cx="692640" cy="62280"/>
            </p14:xfrm>
          </p:contentPart>
        </mc:Choice>
        <mc:Fallback xmlns="">
          <p:pic>
            <p:nvPicPr>
              <p:cNvPr id="94" name="Freihand 93">
                <a:extLst>
                  <a:ext uri="{FF2B5EF4-FFF2-40B4-BE49-F238E27FC236}">
                    <a16:creationId xmlns:a16="http://schemas.microsoft.com/office/drawing/2014/main" id="{C07ADAAF-12B9-4A8D-2A18-D544FE0969B1}"/>
                  </a:ext>
                </a:extLst>
              </p:cNvPr>
              <p:cNvPicPr/>
              <p:nvPr/>
            </p:nvPicPr>
            <p:blipFill>
              <a:blip r:embed="rId13"/>
              <a:stretch>
                <a:fillRect/>
              </a:stretch>
            </p:blipFill>
            <p:spPr>
              <a:xfrm>
                <a:off x="2495684" y="3358636"/>
                <a:ext cx="710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5" name="Freihand 94">
                <a:extLst>
                  <a:ext uri="{FF2B5EF4-FFF2-40B4-BE49-F238E27FC236}">
                    <a16:creationId xmlns:a16="http://schemas.microsoft.com/office/drawing/2014/main" id="{FB3BB38D-4D09-3492-453A-D9FF29B80FB6}"/>
                  </a:ext>
                </a:extLst>
              </p14:cNvPr>
              <p14:cNvContentPartPr/>
              <p14:nvPr/>
            </p14:nvContentPartPr>
            <p14:xfrm>
              <a:off x="3158804" y="2787676"/>
              <a:ext cx="1949760" cy="714600"/>
            </p14:xfrm>
          </p:contentPart>
        </mc:Choice>
        <mc:Fallback xmlns="">
          <p:pic>
            <p:nvPicPr>
              <p:cNvPr id="95" name="Freihand 94">
                <a:extLst>
                  <a:ext uri="{FF2B5EF4-FFF2-40B4-BE49-F238E27FC236}">
                    <a16:creationId xmlns:a16="http://schemas.microsoft.com/office/drawing/2014/main" id="{FB3BB38D-4D09-3492-453A-D9FF29B80FB6}"/>
                  </a:ext>
                </a:extLst>
              </p:cNvPr>
              <p:cNvPicPr/>
              <p:nvPr/>
            </p:nvPicPr>
            <p:blipFill>
              <a:blip r:embed="rId15"/>
              <a:stretch>
                <a:fillRect/>
              </a:stretch>
            </p:blipFill>
            <p:spPr>
              <a:xfrm>
                <a:off x="3150164" y="2778676"/>
                <a:ext cx="1967400" cy="732240"/>
              </a:xfrm>
              <a:prstGeom prst="rect">
                <a:avLst/>
              </a:prstGeom>
            </p:spPr>
          </p:pic>
        </mc:Fallback>
      </mc:AlternateContent>
      <p:grpSp>
        <p:nvGrpSpPr>
          <p:cNvPr id="98" name="Gruppieren 97">
            <a:extLst>
              <a:ext uri="{FF2B5EF4-FFF2-40B4-BE49-F238E27FC236}">
                <a16:creationId xmlns:a16="http://schemas.microsoft.com/office/drawing/2014/main" id="{2EBCF6AD-A8C4-8249-356C-99AA94038B32}"/>
              </a:ext>
            </a:extLst>
          </p:cNvPr>
          <p:cNvGrpSpPr/>
          <p:nvPr/>
        </p:nvGrpSpPr>
        <p:grpSpPr>
          <a:xfrm>
            <a:off x="1096724" y="3821596"/>
            <a:ext cx="2857320" cy="1099440"/>
            <a:chOff x="1096724" y="3821596"/>
            <a:chExt cx="2857320" cy="1099440"/>
          </a:xfrm>
        </p:grpSpPr>
        <mc:AlternateContent xmlns:mc="http://schemas.openxmlformats.org/markup-compatibility/2006" xmlns:p14="http://schemas.microsoft.com/office/powerpoint/2010/main">
          <mc:Choice Requires="p14">
            <p:contentPart p14:bwMode="auto" r:id="rId16">
              <p14:nvContentPartPr>
                <p14:cNvPr id="96" name="Freihand 95">
                  <a:extLst>
                    <a:ext uri="{FF2B5EF4-FFF2-40B4-BE49-F238E27FC236}">
                      <a16:creationId xmlns:a16="http://schemas.microsoft.com/office/drawing/2014/main" id="{4230E140-C070-0AA4-C7BE-FF8788E64AAA}"/>
                    </a:ext>
                  </a:extLst>
                </p14:cNvPr>
                <p14:cNvContentPartPr/>
                <p14:nvPr/>
              </p14:nvContentPartPr>
              <p14:xfrm>
                <a:off x="1133444" y="3821596"/>
                <a:ext cx="2176200" cy="326160"/>
              </p14:xfrm>
            </p:contentPart>
          </mc:Choice>
          <mc:Fallback xmlns="">
            <p:pic>
              <p:nvPicPr>
                <p:cNvPr id="96" name="Freihand 95">
                  <a:extLst>
                    <a:ext uri="{FF2B5EF4-FFF2-40B4-BE49-F238E27FC236}">
                      <a16:creationId xmlns:a16="http://schemas.microsoft.com/office/drawing/2014/main" id="{4230E140-C070-0AA4-C7BE-FF8788E64AAA}"/>
                    </a:ext>
                  </a:extLst>
                </p:cNvPr>
                <p:cNvPicPr/>
                <p:nvPr/>
              </p:nvPicPr>
              <p:blipFill>
                <a:blip r:embed="rId17"/>
                <a:stretch>
                  <a:fillRect/>
                </a:stretch>
              </p:blipFill>
              <p:spPr>
                <a:xfrm>
                  <a:off x="1124444" y="3812596"/>
                  <a:ext cx="21938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7" name="Freihand 96">
                  <a:extLst>
                    <a:ext uri="{FF2B5EF4-FFF2-40B4-BE49-F238E27FC236}">
                      <a16:creationId xmlns:a16="http://schemas.microsoft.com/office/drawing/2014/main" id="{0C062F51-0406-E7F5-1219-112ED42FF147}"/>
                    </a:ext>
                  </a:extLst>
                </p14:cNvPr>
                <p14:cNvContentPartPr/>
                <p14:nvPr/>
              </p14:nvContentPartPr>
              <p14:xfrm>
                <a:off x="1096724" y="4036876"/>
                <a:ext cx="2857320" cy="884160"/>
              </p14:xfrm>
            </p:contentPart>
          </mc:Choice>
          <mc:Fallback xmlns="">
            <p:pic>
              <p:nvPicPr>
                <p:cNvPr id="97" name="Freihand 96">
                  <a:extLst>
                    <a:ext uri="{FF2B5EF4-FFF2-40B4-BE49-F238E27FC236}">
                      <a16:creationId xmlns:a16="http://schemas.microsoft.com/office/drawing/2014/main" id="{0C062F51-0406-E7F5-1219-112ED42FF147}"/>
                    </a:ext>
                  </a:extLst>
                </p:cNvPr>
                <p:cNvPicPr/>
                <p:nvPr/>
              </p:nvPicPr>
              <p:blipFill>
                <a:blip r:embed="rId19"/>
                <a:stretch>
                  <a:fillRect/>
                </a:stretch>
              </p:blipFill>
              <p:spPr>
                <a:xfrm>
                  <a:off x="1088084" y="4027876"/>
                  <a:ext cx="2874960" cy="901800"/>
                </a:xfrm>
                <a:prstGeom prst="rect">
                  <a:avLst/>
                </a:prstGeom>
              </p:spPr>
            </p:pic>
          </mc:Fallback>
        </mc:AlternateContent>
      </p:grpSp>
      <p:grpSp>
        <p:nvGrpSpPr>
          <p:cNvPr id="104" name="Gruppieren 103">
            <a:extLst>
              <a:ext uri="{FF2B5EF4-FFF2-40B4-BE49-F238E27FC236}">
                <a16:creationId xmlns:a16="http://schemas.microsoft.com/office/drawing/2014/main" id="{608C7ABE-EF7A-5820-FDF0-5C7BB059B725}"/>
              </a:ext>
            </a:extLst>
          </p:cNvPr>
          <p:cNvGrpSpPr/>
          <p:nvPr/>
        </p:nvGrpSpPr>
        <p:grpSpPr>
          <a:xfrm>
            <a:off x="433964" y="135916"/>
            <a:ext cx="10632960" cy="1966680"/>
            <a:chOff x="433964" y="135916"/>
            <a:chExt cx="10632960" cy="1966680"/>
          </a:xfrm>
        </p:grpSpPr>
        <mc:AlternateContent xmlns:mc="http://schemas.openxmlformats.org/markup-compatibility/2006" xmlns:p14="http://schemas.microsoft.com/office/powerpoint/2010/main">
          <mc:Choice Requires="p14">
            <p:contentPart p14:bwMode="auto" r:id="rId20">
              <p14:nvContentPartPr>
                <p14:cNvPr id="3" name="Freihand 2">
                  <a:extLst>
                    <a:ext uri="{FF2B5EF4-FFF2-40B4-BE49-F238E27FC236}">
                      <a16:creationId xmlns:a16="http://schemas.microsoft.com/office/drawing/2014/main" id="{D329B522-BD58-8185-285F-A4A9FD6AFF10}"/>
                    </a:ext>
                  </a:extLst>
                </p14:cNvPr>
                <p14:cNvContentPartPr/>
                <p14:nvPr/>
              </p14:nvContentPartPr>
              <p14:xfrm>
                <a:off x="468884" y="315556"/>
                <a:ext cx="135720" cy="192960"/>
              </p14:xfrm>
            </p:contentPart>
          </mc:Choice>
          <mc:Fallback xmlns="">
            <p:pic>
              <p:nvPicPr>
                <p:cNvPr id="3" name="Freihand 2">
                  <a:extLst>
                    <a:ext uri="{FF2B5EF4-FFF2-40B4-BE49-F238E27FC236}">
                      <a16:creationId xmlns:a16="http://schemas.microsoft.com/office/drawing/2014/main" id="{D329B522-BD58-8185-285F-A4A9FD6AFF10}"/>
                    </a:ext>
                  </a:extLst>
                </p:cNvPr>
                <p:cNvPicPr/>
                <p:nvPr/>
              </p:nvPicPr>
              <p:blipFill>
                <a:blip r:embed="rId21"/>
                <a:stretch>
                  <a:fillRect/>
                </a:stretch>
              </p:blipFill>
              <p:spPr>
                <a:xfrm>
                  <a:off x="459884" y="306916"/>
                  <a:ext cx="153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 name="Freihand 3">
                  <a:extLst>
                    <a:ext uri="{FF2B5EF4-FFF2-40B4-BE49-F238E27FC236}">
                      <a16:creationId xmlns:a16="http://schemas.microsoft.com/office/drawing/2014/main" id="{F1E17609-BF24-DB50-A2A5-62915F668E7D}"/>
                    </a:ext>
                  </a:extLst>
                </p14:cNvPr>
                <p14:cNvContentPartPr/>
                <p14:nvPr/>
              </p14:nvContentPartPr>
              <p14:xfrm>
                <a:off x="584444" y="429676"/>
                <a:ext cx="173160" cy="64080"/>
              </p14:xfrm>
            </p:contentPart>
          </mc:Choice>
          <mc:Fallback xmlns="">
            <p:pic>
              <p:nvPicPr>
                <p:cNvPr id="4" name="Freihand 3">
                  <a:extLst>
                    <a:ext uri="{FF2B5EF4-FFF2-40B4-BE49-F238E27FC236}">
                      <a16:creationId xmlns:a16="http://schemas.microsoft.com/office/drawing/2014/main" id="{F1E17609-BF24-DB50-A2A5-62915F668E7D}"/>
                    </a:ext>
                  </a:extLst>
                </p:cNvPr>
                <p:cNvPicPr/>
                <p:nvPr/>
              </p:nvPicPr>
              <p:blipFill>
                <a:blip r:embed="rId23"/>
                <a:stretch>
                  <a:fillRect/>
                </a:stretch>
              </p:blipFill>
              <p:spPr>
                <a:xfrm>
                  <a:off x="575444" y="421036"/>
                  <a:ext cx="190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Freihand 4">
                  <a:extLst>
                    <a:ext uri="{FF2B5EF4-FFF2-40B4-BE49-F238E27FC236}">
                      <a16:creationId xmlns:a16="http://schemas.microsoft.com/office/drawing/2014/main" id="{DEE1640F-1F10-021A-CED8-82DA39BBD39F}"/>
                    </a:ext>
                  </a:extLst>
                </p14:cNvPr>
                <p14:cNvContentPartPr/>
                <p14:nvPr/>
              </p14:nvContentPartPr>
              <p14:xfrm>
                <a:off x="789284" y="303316"/>
                <a:ext cx="189360" cy="185040"/>
              </p14:xfrm>
            </p:contentPart>
          </mc:Choice>
          <mc:Fallback xmlns="">
            <p:pic>
              <p:nvPicPr>
                <p:cNvPr id="5" name="Freihand 4">
                  <a:extLst>
                    <a:ext uri="{FF2B5EF4-FFF2-40B4-BE49-F238E27FC236}">
                      <a16:creationId xmlns:a16="http://schemas.microsoft.com/office/drawing/2014/main" id="{DEE1640F-1F10-021A-CED8-82DA39BBD39F}"/>
                    </a:ext>
                  </a:extLst>
                </p:cNvPr>
                <p:cNvPicPr/>
                <p:nvPr/>
              </p:nvPicPr>
              <p:blipFill>
                <a:blip r:embed="rId25"/>
                <a:stretch>
                  <a:fillRect/>
                </a:stretch>
              </p:blipFill>
              <p:spPr>
                <a:xfrm>
                  <a:off x="780644" y="294676"/>
                  <a:ext cx="207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 name="Freihand 5">
                  <a:extLst>
                    <a:ext uri="{FF2B5EF4-FFF2-40B4-BE49-F238E27FC236}">
                      <a16:creationId xmlns:a16="http://schemas.microsoft.com/office/drawing/2014/main" id="{B7B098E7-0970-65AE-B78E-A92DFA69A163}"/>
                    </a:ext>
                  </a:extLst>
                </p14:cNvPr>
                <p14:cNvContentPartPr/>
                <p14:nvPr/>
              </p14:nvContentPartPr>
              <p14:xfrm>
                <a:off x="789284" y="386476"/>
                <a:ext cx="92880" cy="7560"/>
              </p14:xfrm>
            </p:contentPart>
          </mc:Choice>
          <mc:Fallback xmlns="">
            <p:pic>
              <p:nvPicPr>
                <p:cNvPr id="6" name="Freihand 5">
                  <a:extLst>
                    <a:ext uri="{FF2B5EF4-FFF2-40B4-BE49-F238E27FC236}">
                      <a16:creationId xmlns:a16="http://schemas.microsoft.com/office/drawing/2014/main" id="{B7B098E7-0970-65AE-B78E-A92DFA69A163}"/>
                    </a:ext>
                  </a:extLst>
                </p:cNvPr>
                <p:cNvPicPr/>
                <p:nvPr/>
              </p:nvPicPr>
              <p:blipFill>
                <a:blip r:embed="rId27"/>
                <a:stretch>
                  <a:fillRect/>
                </a:stretch>
              </p:blipFill>
              <p:spPr>
                <a:xfrm>
                  <a:off x="780284" y="377476"/>
                  <a:ext cx="11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D9E4491F-5781-D1F5-BBC1-F653F4603515}"/>
                    </a:ext>
                  </a:extLst>
                </p14:cNvPr>
                <p14:cNvContentPartPr/>
                <p14:nvPr/>
              </p14:nvContentPartPr>
              <p14:xfrm>
                <a:off x="1013924" y="428236"/>
                <a:ext cx="214560" cy="168840"/>
              </p14:xfrm>
            </p:contentPart>
          </mc:Choice>
          <mc:Fallback xmlns="">
            <p:pic>
              <p:nvPicPr>
                <p:cNvPr id="8" name="Freihand 7">
                  <a:extLst>
                    <a:ext uri="{FF2B5EF4-FFF2-40B4-BE49-F238E27FC236}">
                      <a16:creationId xmlns:a16="http://schemas.microsoft.com/office/drawing/2014/main" id="{D9E4491F-5781-D1F5-BBC1-F653F4603515}"/>
                    </a:ext>
                  </a:extLst>
                </p:cNvPr>
                <p:cNvPicPr/>
                <p:nvPr/>
              </p:nvPicPr>
              <p:blipFill>
                <a:blip r:embed="rId29"/>
                <a:stretch>
                  <a:fillRect/>
                </a:stretch>
              </p:blipFill>
              <p:spPr>
                <a:xfrm>
                  <a:off x="1004924" y="419596"/>
                  <a:ext cx="232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Freihand 8">
                  <a:extLst>
                    <a:ext uri="{FF2B5EF4-FFF2-40B4-BE49-F238E27FC236}">
                      <a16:creationId xmlns:a16="http://schemas.microsoft.com/office/drawing/2014/main" id="{C1C2EC56-2B84-DDCD-7BBF-D2837CD3C244}"/>
                    </a:ext>
                  </a:extLst>
                </p14:cNvPr>
                <p14:cNvContentPartPr/>
                <p14:nvPr/>
              </p14:nvContentPartPr>
              <p14:xfrm>
                <a:off x="1416764" y="413836"/>
                <a:ext cx="100080" cy="65880"/>
              </p14:xfrm>
            </p:contentPart>
          </mc:Choice>
          <mc:Fallback xmlns="">
            <p:pic>
              <p:nvPicPr>
                <p:cNvPr id="9" name="Freihand 8">
                  <a:extLst>
                    <a:ext uri="{FF2B5EF4-FFF2-40B4-BE49-F238E27FC236}">
                      <a16:creationId xmlns:a16="http://schemas.microsoft.com/office/drawing/2014/main" id="{C1C2EC56-2B84-DDCD-7BBF-D2837CD3C244}"/>
                    </a:ext>
                  </a:extLst>
                </p:cNvPr>
                <p:cNvPicPr/>
                <p:nvPr/>
              </p:nvPicPr>
              <p:blipFill>
                <a:blip r:embed="rId31"/>
                <a:stretch>
                  <a:fillRect/>
                </a:stretch>
              </p:blipFill>
              <p:spPr>
                <a:xfrm>
                  <a:off x="1407764" y="404836"/>
                  <a:ext cx="117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Freihand 11">
                  <a:extLst>
                    <a:ext uri="{FF2B5EF4-FFF2-40B4-BE49-F238E27FC236}">
                      <a16:creationId xmlns:a16="http://schemas.microsoft.com/office/drawing/2014/main" id="{B74CE603-538B-DE67-68EE-8B342EC2FB24}"/>
                    </a:ext>
                  </a:extLst>
                </p14:cNvPr>
                <p14:cNvContentPartPr/>
                <p14:nvPr/>
              </p14:nvContentPartPr>
              <p14:xfrm>
                <a:off x="1589564" y="347236"/>
                <a:ext cx="76680" cy="129240"/>
              </p14:xfrm>
            </p:contentPart>
          </mc:Choice>
          <mc:Fallback xmlns="">
            <p:pic>
              <p:nvPicPr>
                <p:cNvPr id="12" name="Freihand 11">
                  <a:extLst>
                    <a:ext uri="{FF2B5EF4-FFF2-40B4-BE49-F238E27FC236}">
                      <a16:creationId xmlns:a16="http://schemas.microsoft.com/office/drawing/2014/main" id="{B74CE603-538B-DE67-68EE-8B342EC2FB24}"/>
                    </a:ext>
                  </a:extLst>
                </p:cNvPr>
                <p:cNvPicPr/>
                <p:nvPr/>
              </p:nvPicPr>
              <p:blipFill>
                <a:blip r:embed="rId33"/>
                <a:stretch>
                  <a:fillRect/>
                </a:stretch>
              </p:blipFill>
              <p:spPr>
                <a:xfrm>
                  <a:off x="1580924" y="338596"/>
                  <a:ext cx="9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 name="Freihand 12">
                  <a:extLst>
                    <a:ext uri="{FF2B5EF4-FFF2-40B4-BE49-F238E27FC236}">
                      <a16:creationId xmlns:a16="http://schemas.microsoft.com/office/drawing/2014/main" id="{924C0DF8-AA8B-B942-0EAF-2A178ED94387}"/>
                    </a:ext>
                  </a:extLst>
                </p14:cNvPr>
                <p14:cNvContentPartPr/>
                <p14:nvPr/>
              </p14:nvContentPartPr>
              <p14:xfrm>
                <a:off x="1706924" y="330316"/>
                <a:ext cx="173880" cy="117000"/>
              </p14:xfrm>
            </p:contentPart>
          </mc:Choice>
          <mc:Fallback xmlns="">
            <p:pic>
              <p:nvPicPr>
                <p:cNvPr id="13" name="Freihand 12">
                  <a:extLst>
                    <a:ext uri="{FF2B5EF4-FFF2-40B4-BE49-F238E27FC236}">
                      <a16:creationId xmlns:a16="http://schemas.microsoft.com/office/drawing/2014/main" id="{924C0DF8-AA8B-B942-0EAF-2A178ED94387}"/>
                    </a:ext>
                  </a:extLst>
                </p:cNvPr>
                <p:cNvPicPr/>
                <p:nvPr/>
              </p:nvPicPr>
              <p:blipFill>
                <a:blip r:embed="rId35"/>
                <a:stretch>
                  <a:fillRect/>
                </a:stretch>
              </p:blipFill>
              <p:spPr>
                <a:xfrm>
                  <a:off x="1698284" y="321316"/>
                  <a:ext cx="191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B2AA6300-4105-60AE-FA3E-E0162BBFC9DC}"/>
                    </a:ext>
                  </a:extLst>
                </p14:cNvPr>
                <p14:cNvContentPartPr/>
                <p14:nvPr/>
              </p14:nvContentPartPr>
              <p14:xfrm>
                <a:off x="1493084" y="234196"/>
                <a:ext cx="92160" cy="18360"/>
              </p14:xfrm>
            </p:contentPart>
          </mc:Choice>
          <mc:Fallback xmlns="">
            <p:pic>
              <p:nvPicPr>
                <p:cNvPr id="14" name="Freihand 13">
                  <a:extLst>
                    <a:ext uri="{FF2B5EF4-FFF2-40B4-BE49-F238E27FC236}">
                      <a16:creationId xmlns:a16="http://schemas.microsoft.com/office/drawing/2014/main" id="{B2AA6300-4105-60AE-FA3E-E0162BBFC9DC}"/>
                    </a:ext>
                  </a:extLst>
                </p:cNvPr>
                <p:cNvPicPr/>
                <p:nvPr/>
              </p:nvPicPr>
              <p:blipFill>
                <a:blip r:embed="rId37"/>
                <a:stretch>
                  <a:fillRect/>
                </a:stretch>
              </p:blipFill>
              <p:spPr>
                <a:xfrm>
                  <a:off x="1484084" y="225196"/>
                  <a:ext cx="109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16196E3A-4AC7-D837-36B7-C9476F6CCF1C}"/>
                    </a:ext>
                  </a:extLst>
                </p14:cNvPr>
                <p14:cNvContentPartPr/>
                <p14:nvPr/>
              </p14:nvContentPartPr>
              <p14:xfrm>
                <a:off x="2118044" y="279556"/>
                <a:ext cx="345240" cy="145800"/>
              </p14:xfrm>
            </p:contentPart>
          </mc:Choice>
          <mc:Fallback xmlns="">
            <p:pic>
              <p:nvPicPr>
                <p:cNvPr id="15" name="Freihand 14">
                  <a:extLst>
                    <a:ext uri="{FF2B5EF4-FFF2-40B4-BE49-F238E27FC236}">
                      <a16:creationId xmlns:a16="http://schemas.microsoft.com/office/drawing/2014/main" id="{16196E3A-4AC7-D837-36B7-C9476F6CCF1C}"/>
                    </a:ext>
                  </a:extLst>
                </p:cNvPr>
                <p:cNvPicPr/>
                <p:nvPr/>
              </p:nvPicPr>
              <p:blipFill>
                <a:blip r:embed="rId39"/>
                <a:stretch>
                  <a:fillRect/>
                </a:stretch>
              </p:blipFill>
              <p:spPr>
                <a:xfrm>
                  <a:off x="2109404" y="270556"/>
                  <a:ext cx="362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8E6B6022-1018-C5B6-94E1-0D6021736738}"/>
                    </a:ext>
                  </a:extLst>
                </p14:cNvPr>
                <p14:cNvContentPartPr/>
                <p14:nvPr/>
              </p14:nvContentPartPr>
              <p14:xfrm>
                <a:off x="2446004" y="192796"/>
                <a:ext cx="19080" cy="16920"/>
              </p14:xfrm>
            </p:contentPart>
          </mc:Choice>
          <mc:Fallback xmlns="">
            <p:pic>
              <p:nvPicPr>
                <p:cNvPr id="16" name="Freihand 15">
                  <a:extLst>
                    <a:ext uri="{FF2B5EF4-FFF2-40B4-BE49-F238E27FC236}">
                      <a16:creationId xmlns:a16="http://schemas.microsoft.com/office/drawing/2014/main" id="{8E6B6022-1018-C5B6-94E1-0D6021736738}"/>
                    </a:ext>
                  </a:extLst>
                </p:cNvPr>
                <p:cNvPicPr/>
                <p:nvPr/>
              </p:nvPicPr>
              <p:blipFill>
                <a:blip r:embed="rId41"/>
                <a:stretch>
                  <a:fillRect/>
                </a:stretch>
              </p:blipFill>
              <p:spPr>
                <a:xfrm>
                  <a:off x="2437364" y="184156"/>
                  <a:ext cx="36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1C9E7055-9D03-7402-C3C4-EAAB33DFCF27}"/>
                    </a:ext>
                  </a:extLst>
                </p14:cNvPr>
                <p14:cNvContentPartPr/>
                <p14:nvPr/>
              </p14:nvContentPartPr>
              <p14:xfrm>
                <a:off x="2747324" y="236356"/>
                <a:ext cx="531000" cy="168480"/>
              </p14:xfrm>
            </p:contentPart>
          </mc:Choice>
          <mc:Fallback xmlns="">
            <p:pic>
              <p:nvPicPr>
                <p:cNvPr id="17" name="Freihand 16">
                  <a:extLst>
                    <a:ext uri="{FF2B5EF4-FFF2-40B4-BE49-F238E27FC236}">
                      <a16:creationId xmlns:a16="http://schemas.microsoft.com/office/drawing/2014/main" id="{1C9E7055-9D03-7402-C3C4-EAAB33DFCF27}"/>
                    </a:ext>
                  </a:extLst>
                </p:cNvPr>
                <p:cNvPicPr/>
                <p:nvPr/>
              </p:nvPicPr>
              <p:blipFill>
                <a:blip r:embed="rId43"/>
                <a:stretch>
                  <a:fillRect/>
                </a:stretch>
              </p:blipFill>
              <p:spPr>
                <a:xfrm>
                  <a:off x="2738324" y="227716"/>
                  <a:ext cx="548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725163D9-DA25-60D3-0807-E8D657D55ED8}"/>
                    </a:ext>
                  </a:extLst>
                </p14:cNvPr>
                <p14:cNvContentPartPr/>
                <p14:nvPr/>
              </p14:nvContentPartPr>
              <p14:xfrm>
                <a:off x="3272204" y="206476"/>
                <a:ext cx="57600" cy="169920"/>
              </p14:xfrm>
            </p:contentPart>
          </mc:Choice>
          <mc:Fallback xmlns="">
            <p:pic>
              <p:nvPicPr>
                <p:cNvPr id="18" name="Freihand 17">
                  <a:extLst>
                    <a:ext uri="{FF2B5EF4-FFF2-40B4-BE49-F238E27FC236}">
                      <a16:creationId xmlns:a16="http://schemas.microsoft.com/office/drawing/2014/main" id="{725163D9-DA25-60D3-0807-E8D657D55ED8}"/>
                    </a:ext>
                  </a:extLst>
                </p:cNvPr>
                <p:cNvPicPr/>
                <p:nvPr/>
              </p:nvPicPr>
              <p:blipFill>
                <a:blip r:embed="rId45"/>
                <a:stretch>
                  <a:fillRect/>
                </a:stretch>
              </p:blipFill>
              <p:spPr>
                <a:xfrm>
                  <a:off x="3263564" y="197836"/>
                  <a:ext cx="75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17EDC724-6D29-ECD3-702D-072B7A372CD2}"/>
                    </a:ext>
                  </a:extLst>
                </p14:cNvPr>
                <p14:cNvContentPartPr/>
                <p14:nvPr/>
              </p14:nvContentPartPr>
              <p14:xfrm>
                <a:off x="3250604" y="214036"/>
                <a:ext cx="180000" cy="108000"/>
              </p14:xfrm>
            </p:contentPart>
          </mc:Choice>
          <mc:Fallback xmlns="">
            <p:pic>
              <p:nvPicPr>
                <p:cNvPr id="19" name="Freihand 18">
                  <a:extLst>
                    <a:ext uri="{FF2B5EF4-FFF2-40B4-BE49-F238E27FC236}">
                      <a16:creationId xmlns:a16="http://schemas.microsoft.com/office/drawing/2014/main" id="{17EDC724-6D29-ECD3-702D-072B7A372CD2}"/>
                    </a:ext>
                  </a:extLst>
                </p:cNvPr>
                <p:cNvPicPr/>
                <p:nvPr/>
              </p:nvPicPr>
              <p:blipFill>
                <a:blip r:embed="rId47"/>
                <a:stretch>
                  <a:fillRect/>
                </a:stretch>
              </p:blipFill>
              <p:spPr>
                <a:xfrm>
                  <a:off x="3241604" y="205396"/>
                  <a:ext cx="197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Freihand 19">
                  <a:extLst>
                    <a:ext uri="{FF2B5EF4-FFF2-40B4-BE49-F238E27FC236}">
                      <a16:creationId xmlns:a16="http://schemas.microsoft.com/office/drawing/2014/main" id="{0AFA6FE8-3E87-9B2E-89E3-2F2075C30107}"/>
                    </a:ext>
                  </a:extLst>
                </p14:cNvPr>
                <p14:cNvContentPartPr/>
                <p14:nvPr/>
              </p14:nvContentPartPr>
              <p14:xfrm>
                <a:off x="3507644" y="254356"/>
                <a:ext cx="445320" cy="111960"/>
              </p14:xfrm>
            </p:contentPart>
          </mc:Choice>
          <mc:Fallback xmlns="">
            <p:pic>
              <p:nvPicPr>
                <p:cNvPr id="20" name="Freihand 19">
                  <a:extLst>
                    <a:ext uri="{FF2B5EF4-FFF2-40B4-BE49-F238E27FC236}">
                      <a16:creationId xmlns:a16="http://schemas.microsoft.com/office/drawing/2014/main" id="{0AFA6FE8-3E87-9B2E-89E3-2F2075C30107}"/>
                    </a:ext>
                  </a:extLst>
                </p:cNvPr>
                <p:cNvPicPr/>
                <p:nvPr/>
              </p:nvPicPr>
              <p:blipFill>
                <a:blip r:embed="rId49"/>
                <a:stretch>
                  <a:fillRect/>
                </a:stretch>
              </p:blipFill>
              <p:spPr>
                <a:xfrm>
                  <a:off x="3499004" y="245356"/>
                  <a:ext cx="462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 name="Freihand 20">
                  <a:extLst>
                    <a:ext uri="{FF2B5EF4-FFF2-40B4-BE49-F238E27FC236}">
                      <a16:creationId xmlns:a16="http://schemas.microsoft.com/office/drawing/2014/main" id="{CFC3DAA7-E38C-73C4-5A47-F2E23A7EF99D}"/>
                    </a:ext>
                  </a:extLst>
                </p14:cNvPr>
                <p14:cNvContentPartPr/>
                <p14:nvPr/>
              </p14:nvContentPartPr>
              <p14:xfrm>
                <a:off x="3959444" y="186316"/>
                <a:ext cx="77040" cy="138240"/>
              </p14:xfrm>
            </p:contentPart>
          </mc:Choice>
          <mc:Fallback xmlns="">
            <p:pic>
              <p:nvPicPr>
                <p:cNvPr id="21" name="Freihand 20">
                  <a:extLst>
                    <a:ext uri="{FF2B5EF4-FFF2-40B4-BE49-F238E27FC236}">
                      <a16:creationId xmlns:a16="http://schemas.microsoft.com/office/drawing/2014/main" id="{CFC3DAA7-E38C-73C4-5A47-F2E23A7EF99D}"/>
                    </a:ext>
                  </a:extLst>
                </p:cNvPr>
                <p:cNvPicPr/>
                <p:nvPr/>
              </p:nvPicPr>
              <p:blipFill>
                <a:blip r:embed="rId51"/>
                <a:stretch>
                  <a:fillRect/>
                </a:stretch>
              </p:blipFill>
              <p:spPr>
                <a:xfrm>
                  <a:off x="3950804" y="177316"/>
                  <a:ext cx="94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2" name="Freihand 21">
                  <a:extLst>
                    <a:ext uri="{FF2B5EF4-FFF2-40B4-BE49-F238E27FC236}">
                      <a16:creationId xmlns:a16="http://schemas.microsoft.com/office/drawing/2014/main" id="{250CA251-BDD3-407B-339E-D95600F8ABEE}"/>
                    </a:ext>
                  </a:extLst>
                </p14:cNvPr>
                <p14:cNvContentPartPr/>
                <p14:nvPr/>
              </p14:nvContentPartPr>
              <p14:xfrm>
                <a:off x="4096244" y="241756"/>
                <a:ext cx="106200" cy="68760"/>
              </p14:xfrm>
            </p:contentPart>
          </mc:Choice>
          <mc:Fallback xmlns="">
            <p:pic>
              <p:nvPicPr>
                <p:cNvPr id="22" name="Freihand 21">
                  <a:extLst>
                    <a:ext uri="{FF2B5EF4-FFF2-40B4-BE49-F238E27FC236}">
                      <a16:creationId xmlns:a16="http://schemas.microsoft.com/office/drawing/2014/main" id="{250CA251-BDD3-407B-339E-D95600F8ABEE}"/>
                    </a:ext>
                  </a:extLst>
                </p:cNvPr>
                <p:cNvPicPr/>
                <p:nvPr/>
              </p:nvPicPr>
              <p:blipFill>
                <a:blip r:embed="rId53"/>
                <a:stretch>
                  <a:fillRect/>
                </a:stretch>
              </p:blipFill>
              <p:spPr>
                <a:xfrm>
                  <a:off x="4087244" y="232756"/>
                  <a:ext cx="123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 name="Freihand 22">
                  <a:extLst>
                    <a:ext uri="{FF2B5EF4-FFF2-40B4-BE49-F238E27FC236}">
                      <a16:creationId xmlns:a16="http://schemas.microsoft.com/office/drawing/2014/main" id="{E4C3EFDF-EC7A-F731-60DD-A0D263CFF75A}"/>
                    </a:ext>
                  </a:extLst>
                </p14:cNvPr>
                <p14:cNvContentPartPr/>
                <p14:nvPr/>
              </p14:nvContentPartPr>
              <p14:xfrm>
                <a:off x="4379924" y="199636"/>
                <a:ext cx="320400" cy="97200"/>
              </p14:xfrm>
            </p:contentPart>
          </mc:Choice>
          <mc:Fallback xmlns="">
            <p:pic>
              <p:nvPicPr>
                <p:cNvPr id="23" name="Freihand 22">
                  <a:extLst>
                    <a:ext uri="{FF2B5EF4-FFF2-40B4-BE49-F238E27FC236}">
                      <a16:creationId xmlns:a16="http://schemas.microsoft.com/office/drawing/2014/main" id="{E4C3EFDF-EC7A-F731-60DD-A0D263CFF75A}"/>
                    </a:ext>
                  </a:extLst>
                </p:cNvPr>
                <p:cNvPicPr/>
                <p:nvPr/>
              </p:nvPicPr>
              <p:blipFill>
                <a:blip r:embed="rId55"/>
                <a:stretch>
                  <a:fillRect/>
                </a:stretch>
              </p:blipFill>
              <p:spPr>
                <a:xfrm>
                  <a:off x="4370924" y="190636"/>
                  <a:ext cx="338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 name="Freihand 23">
                  <a:extLst>
                    <a:ext uri="{FF2B5EF4-FFF2-40B4-BE49-F238E27FC236}">
                      <a16:creationId xmlns:a16="http://schemas.microsoft.com/office/drawing/2014/main" id="{95C4EEC0-3AA4-8E99-EB51-FC98C75BEF2F}"/>
                    </a:ext>
                  </a:extLst>
                </p14:cNvPr>
                <p14:cNvContentPartPr/>
                <p14:nvPr/>
              </p14:nvContentPartPr>
              <p14:xfrm>
                <a:off x="4768364" y="170836"/>
                <a:ext cx="18360" cy="122760"/>
              </p14:xfrm>
            </p:contentPart>
          </mc:Choice>
          <mc:Fallback xmlns="">
            <p:pic>
              <p:nvPicPr>
                <p:cNvPr id="24" name="Freihand 23">
                  <a:extLst>
                    <a:ext uri="{FF2B5EF4-FFF2-40B4-BE49-F238E27FC236}">
                      <a16:creationId xmlns:a16="http://schemas.microsoft.com/office/drawing/2014/main" id="{95C4EEC0-3AA4-8E99-EB51-FC98C75BEF2F}"/>
                    </a:ext>
                  </a:extLst>
                </p:cNvPr>
                <p:cNvPicPr/>
                <p:nvPr/>
              </p:nvPicPr>
              <p:blipFill>
                <a:blip r:embed="rId57"/>
                <a:stretch>
                  <a:fillRect/>
                </a:stretch>
              </p:blipFill>
              <p:spPr>
                <a:xfrm>
                  <a:off x="4759724" y="161836"/>
                  <a:ext cx="36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 name="Freihand 24">
                  <a:extLst>
                    <a:ext uri="{FF2B5EF4-FFF2-40B4-BE49-F238E27FC236}">
                      <a16:creationId xmlns:a16="http://schemas.microsoft.com/office/drawing/2014/main" id="{CC45DE5D-B6DB-D44A-0A4F-87D07BD73046}"/>
                    </a:ext>
                  </a:extLst>
                </p14:cNvPr>
                <p14:cNvContentPartPr/>
                <p14:nvPr/>
              </p14:nvContentPartPr>
              <p14:xfrm>
                <a:off x="4757204" y="165436"/>
                <a:ext cx="128160" cy="135720"/>
              </p14:xfrm>
            </p:contentPart>
          </mc:Choice>
          <mc:Fallback xmlns="">
            <p:pic>
              <p:nvPicPr>
                <p:cNvPr id="25" name="Freihand 24">
                  <a:extLst>
                    <a:ext uri="{FF2B5EF4-FFF2-40B4-BE49-F238E27FC236}">
                      <a16:creationId xmlns:a16="http://schemas.microsoft.com/office/drawing/2014/main" id="{CC45DE5D-B6DB-D44A-0A4F-87D07BD73046}"/>
                    </a:ext>
                  </a:extLst>
                </p:cNvPr>
                <p:cNvPicPr/>
                <p:nvPr/>
              </p:nvPicPr>
              <p:blipFill>
                <a:blip r:embed="rId59"/>
                <a:stretch>
                  <a:fillRect/>
                </a:stretch>
              </p:blipFill>
              <p:spPr>
                <a:xfrm>
                  <a:off x="4748204" y="156796"/>
                  <a:ext cx="145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 name="Freihand 25">
                  <a:extLst>
                    <a:ext uri="{FF2B5EF4-FFF2-40B4-BE49-F238E27FC236}">
                      <a16:creationId xmlns:a16="http://schemas.microsoft.com/office/drawing/2014/main" id="{D7EF221D-5C0F-33A6-492C-52ABE4EE1949}"/>
                    </a:ext>
                  </a:extLst>
                </p14:cNvPr>
                <p14:cNvContentPartPr/>
                <p14:nvPr/>
              </p14:nvContentPartPr>
              <p14:xfrm>
                <a:off x="4911284" y="192796"/>
                <a:ext cx="106560" cy="96840"/>
              </p14:xfrm>
            </p:contentPart>
          </mc:Choice>
          <mc:Fallback xmlns="">
            <p:pic>
              <p:nvPicPr>
                <p:cNvPr id="26" name="Freihand 25">
                  <a:extLst>
                    <a:ext uri="{FF2B5EF4-FFF2-40B4-BE49-F238E27FC236}">
                      <a16:creationId xmlns:a16="http://schemas.microsoft.com/office/drawing/2014/main" id="{D7EF221D-5C0F-33A6-492C-52ABE4EE1949}"/>
                    </a:ext>
                  </a:extLst>
                </p:cNvPr>
                <p:cNvPicPr/>
                <p:nvPr/>
              </p:nvPicPr>
              <p:blipFill>
                <a:blip r:embed="rId61"/>
                <a:stretch>
                  <a:fillRect/>
                </a:stretch>
              </p:blipFill>
              <p:spPr>
                <a:xfrm>
                  <a:off x="4902284" y="184156"/>
                  <a:ext cx="124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56B9BB16-F6B9-88C1-8E78-FC579247AD3C}"/>
                    </a:ext>
                  </a:extLst>
                </p14:cNvPr>
                <p14:cNvContentPartPr/>
                <p14:nvPr/>
              </p14:nvContentPartPr>
              <p14:xfrm>
                <a:off x="433964" y="1119436"/>
                <a:ext cx="5679360" cy="226440"/>
              </p14:xfrm>
            </p:contentPart>
          </mc:Choice>
          <mc:Fallback xmlns="">
            <p:pic>
              <p:nvPicPr>
                <p:cNvPr id="29" name="Freihand 28">
                  <a:extLst>
                    <a:ext uri="{FF2B5EF4-FFF2-40B4-BE49-F238E27FC236}">
                      <a16:creationId xmlns:a16="http://schemas.microsoft.com/office/drawing/2014/main" id="{56B9BB16-F6B9-88C1-8E78-FC579247AD3C}"/>
                    </a:ext>
                  </a:extLst>
                </p:cNvPr>
                <p:cNvPicPr/>
                <p:nvPr/>
              </p:nvPicPr>
              <p:blipFill>
                <a:blip r:embed="rId63"/>
                <a:stretch>
                  <a:fillRect/>
                </a:stretch>
              </p:blipFill>
              <p:spPr>
                <a:xfrm>
                  <a:off x="424964" y="1110796"/>
                  <a:ext cx="5697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DA63498A-25DA-83BA-E996-58047D1BC268}"/>
                    </a:ext>
                  </a:extLst>
                </p14:cNvPr>
                <p14:cNvContentPartPr/>
                <p14:nvPr/>
              </p14:nvContentPartPr>
              <p14:xfrm>
                <a:off x="2220644" y="682396"/>
                <a:ext cx="1717920" cy="678240"/>
              </p14:xfrm>
            </p:contentPart>
          </mc:Choice>
          <mc:Fallback xmlns="">
            <p:pic>
              <p:nvPicPr>
                <p:cNvPr id="30" name="Freihand 29">
                  <a:extLst>
                    <a:ext uri="{FF2B5EF4-FFF2-40B4-BE49-F238E27FC236}">
                      <a16:creationId xmlns:a16="http://schemas.microsoft.com/office/drawing/2014/main" id="{DA63498A-25DA-83BA-E996-58047D1BC268}"/>
                    </a:ext>
                  </a:extLst>
                </p:cNvPr>
                <p:cNvPicPr/>
                <p:nvPr/>
              </p:nvPicPr>
              <p:blipFill>
                <a:blip r:embed="rId65"/>
                <a:stretch>
                  <a:fillRect/>
                </a:stretch>
              </p:blipFill>
              <p:spPr>
                <a:xfrm>
                  <a:off x="2212004" y="673396"/>
                  <a:ext cx="173556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3986A4BA-E2E3-76A6-B920-B2E9804950F2}"/>
                    </a:ext>
                  </a:extLst>
                </p14:cNvPr>
                <p14:cNvContentPartPr/>
                <p14:nvPr/>
              </p14:nvContentPartPr>
              <p14:xfrm>
                <a:off x="3631124" y="622636"/>
                <a:ext cx="2554560" cy="631080"/>
              </p14:xfrm>
            </p:contentPart>
          </mc:Choice>
          <mc:Fallback xmlns="">
            <p:pic>
              <p:nvPicPr>
                <p:cNvPr id="31" name="Freihand 30">
                  <a:extLst>
                    <a:ext uri="{FF2B5EF4-FFF2-40B4-BE49-F238E27FC236}">
                      <a16:creationId xmlns:a16="http://schemas.microsoft.com/office/drawing/2014/main" id="{3986A4BA-E2E3-76A6-B920-B2E9804950F2}"/>
                    </a:ext>
                  </a:extLst>
                </p:cNvPr>
                <p:cNvPicPr/>
                <p:nvPr/>
              </p:nvPicPr>
              <p:blipFill>
                <a:blip r:embed="rId67"/>
                <a:stretch>
                  <a:fillRect/>
                </a:stretch>
              </p:blipFill>
              <p:spPr>
                <a:xfrm>
                  <a:off x="3622484" y="613996"/>
                  <a:ext cx="2572200" cy="64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 name="Freihand 32">
                  <a:extLst>
                    <a:ext uri="{FF2B5EF4-FFF2-40B4-BE49-F238E27FC236}">
                      <a16:creationId xmlns:a16="http://schemas.microsoft.com/office/drawing/2014/main" id="{14EB133C-BEF1-FCDE-6DD9-BABF7C63A2A6}"/>
                    </a:ext>
                  </a:extLst>
                </p14:cNvPr>
                <p14:cNvContentPartPr/>
                <p14:nvPr/>
              </p14:nvContentPartPr>
              <p14:xfrm>
                <a:off x="4408364" y="1063996"/>
                <a:ext cx="1702440" cy="188640"/>
              </p14:xfrm>
            </p:contentPart>
          </mc:Choice>
          <mc:Fallback xmlns="">
            <p:pic>
              <p:nvPicPr>
                <p:cNvPr id="33" name="Freihand 32">
                  <a:extLst>
                    <a:ext uri="{FF2B5EF4-FFF2-40B4-BE49-F238E27FC236}">
                      <a16:creationId xmlns:a16="http://schemas.microsoft.com/office/drawing/2014/main" id="{14EB133C-BEF1-FCDE-6DD9-BABF7C63A2A6}"/>
                    </a:ext>
                  </a:extLst>
                </p:cNvPr>
                <p:cNvPicPr/>
                <p:nvPr/>
              </p:nvPicPr>
              <p:blipFill>
                <a:blip r:embed="rId69"/>
                <a:stretch>
                  <a:fillRect/>
                </a:stretch>
              </p:blipFill>
              <p:spPr>
                <a:xfrm>
                  <a:off x="4399724" y="1054996"/>
                  <a:ext cx="1720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0D466EC7-A07F-F1B0-8780-8A6211BA0641}"/>
                    </a:ext>
                  </a:extLst>
                </p14:cNvPr>
                <p14:cNvContentPartPr/>
                <p14:nvPr/>
              </p14:nvContentPartPr>
              <p14:xfrm>
                <a:off x="5630204" y="1338316"/>
                <a:ext cx="201240" cy="309960"/>
              </p14:xfrm>
            </p:contentPart>
          </mc:Choice>
          <mc:Fallback xmlns="">
            <p:pic>
              <p:nvPicPr>
                <p:cNvPr id="38" name="Freihand 37">
                  <a:extLst>
                    <a:ext uri="{FF2B5EF4-FFF2-40B4-BE49-F238E27FC236}">
                      <a16:creationId xmlns:a16="http://schemas.microsoft.com/office/drawing/2014/main" id="{0D466EC7-A07F-F1B0-8780-8A6211BA0641}"/>
                    </a:ext>
                  </a:extLst>
                </p:cNvPr>
                <p:cNvPicPr/>
                <p:nvPr/>
              </p:nvPicPr>
              <p:blipFill>
                <a:blip r:embed="rId71"/>
                <a:stretch>
                  <a:fillRect/>
                </a:stretch>
              </p:blipFill>
              <p:spPr>
                <a:xfrm>
                  <a:off x="5621564" y="1329676"/>
                  <a:ext cx="2188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0B0BE234-627F-3F72-385D-6BB781AF61FD}"/>
                    </a:ext>
                  </a:extLst>
                </p14:cNvPr>
                <p14:cNvContentPartPr/>
                <p14:nvPr/>
              </p14:nvContentPartPr>
              <p14:xfrm>
                <a:off x="5448404" y="1181356"/>
                <a:ext cx="390960" cy="259560"/>
              </p14:xfrm>
            </p:contentPart>
          </mc:Choice>
          <mc:Fallback xmlns="">
            <p:pic>
              <p:nvPicPr>
                <p:cNvPr id="39" name="Freihand 38">
                  <a:extLst>
                    <a:ext uri="{FF2B5EF4-FFF2-40B4-BE49-F238E27FC236}">
                      <a16:creationId xmlns:a16="http://schemas.microsoft.com/office/drawing/2014/main" id="{0B0BE234-627F-3F72-385D-6BB781AF61FD}"/>
                    </a:ext>
                  </a:extLst>
                </p:cNvPr>
                <p:cNvPicPr/>
                <p:nvPr/>
              </p:nvPicPr>
              <p:blipFill>
                <a:blip r:embed="rId73"/>
                <a:stretch>
                  <a:fillRect/>
                </a:stretch>
              </p:blipFill>
              <p:spPr>
                <a:xfrm>
                  <a:off x="5439764" y="1172356"/>
                  <a:ext cx="4086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26E57D0F-9266-0BCC-B108-77FE9D257BE8}"/>
                    </a:ext>
                  </a:extLst>
                </p14:cNvPr>
                <p14:cNvContentPartPr/>
                <p14:nvPr/>
              </p14:nvContentPartPr>
              <p14:xfrm>
                <a:off x="6095684" y="1489156"/>
                <a:ext cx="450720" cy="241560"/>
              </p14:xfrm>
            </p:contentPart>
          </mc:Choice>
          <mc:Fallback xmlns="">
            <p:pic>
              <p:nvPicPr>
                <p:cNvPr id="41" name="Freihand 40">
                  <a:extLst>
                    <a:ext uri="{FF2B5EF4-FFF2-40B4-BE49-F238E27FC236}">
                      <a16:creationId xmlns:a16="http://schemas.microsoft.com/office/drawing/2014/main" id="{26E57D0F-9266-0BCC-B108-77FE9D257BE8}"/>
                    </a:ext>
                  </a:extLst>
                </p:cNvPr>
                <p:cNvPicPr/>
                <p:nvPr/>
              </p:nvPicPr>
              <p:blipFill>
                <a:blip r:embed="rId75"/>
                <a:stretch>
                  <a:fillRect/>
                </a:stretch>
              </p:blipFill>
              <p:spPr>
                <a:xfrm>
                  <a:off x="6086684" y="1480516"/>
                  <a:ext cx="4683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DE2A5C04-2AEA-C58A-C901-A508074F0B2D}"/>
                    </a:ext>
                  </a:extLst>
                </p14:cNvPr>
                <p14:cNvContentPartPr/>
                <p14:nvPr/>
              </p14:nvContentPartPr>
              <p14:xfrm>
                <a:off x="6644684" y="1484476"/>
                <a:ext cx="300600" cy="186120"/>
              </p14:xfrm>
            </p:contentPart>
          </mc:Choice>
          <mc:Fallback xmlns="">
            <p:pic>
              <p:nvPicPr>
                <p:cNvPr id="42" name="Freihand 41">
                  <a:extLst>
                    <a:ext uri="{FF2B5EF4-FFF2-40B4-BE49-F238E27FC236}">
                      <a16:creationId xmlns:a16="http://schemas.microsoft.com/office/drawing/2014/main" id="{DE2A5C04-2AEA-C58A-C901-A508074F0B2D}"/>
                    </a:ext>
                  </a:extLst>
                </p:cNvPr>
                <p:cNvPicPr/>
                <p:nvPr/>
              </p:nvPicPr>
              <p:blipFill>
                <a:blip r:embed="rId77"/>
                <a:stretch>
                  <a:fillRect/>
                </a:stretch>
              </p:blipFill>
              <p:spPr>
                <a:xfrm>
                  <a:off x="6636044" y="1475836"/>
                  <a:ext cx="318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3F2A2F30-6BF8-FEBF-C57D-A92BB482F5D7}"/>
                    </a:ext>
                  </a:extLst>
                </p14:cNvPr>
                <p14:cNvContentPartPr/>
                <p14:nvPr/>
              </p14:nvContentPartPr>
              <p14:xfrm>
                <a:off x="6912524" y="1507156"/>
                <a:ext cx="79920" cy="52560"/>
              </p14:xfrm>
            </p:contentPart>
          </mc:Choice>
          <mc:Fallback xmlns="">
            <p:pic>
              <p:nvPicPr>
                <p:cNvPr id="43" name="Freihand 42">
                  <a:extLst>
                    <a:ext uri="{FF2B5EF4-FFF2-40B4-BE49-F238E27FC236}">
                      <a16:creationId xmlns:a16="http://schemas.microsoft.com/office/drawing/2014/main" id="{3F2A2F30-6BF8-FEBF-C57D-A92BB482F5D7}"/>
                    </a:ext>
                  </a:extLst>
                </p:cNvPr>
                <p:cNvPicPr/>
                <p:nvPr/>
              </p:nvPicPr>
              <p:blipFill>
                <a:blip r:embed="rId79"/>
                <a:stretch>
                  <a:fillRect/>
                </a:stretch>
              </p:blipFill>
              <p:spPr>
                <a:xfrm>
                  <a:off x="6903524" y="1498156"/>
                  <a:ext cx="97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4BC0D83A-B8B5-CBB5-DAE4-507692931734}"/>
                    </a:ext>
                  </a:extLst>
                </p14:cNvPr>
                <p14:cNvContentPartPr/>
                <p14:nvPr/>
              </p14:nvContentPartPr>
              <p14:xfrm>
                <a:off x="7068764" y="1425796"/>
                <a:ext cx="107280" cy="201960"/>
              </p14:xfrm>
            </p:contentPart>
          </mc:Choice>
          <mc:Fallback xmlns="">
            <p:pic>
              <p:nvPicPr>
                <p:cNvPr id="44" name="Freihand 43">
                  <a:extLst>
                    <a:ext uri="{FF2B5EF4-FFF2-40B4-BE49-F238E27FC236}">
                      <a16:creationId xmlns:a16="http://schemas.microsoft.com/office/drawing/2014/main" id="{4BC0D83A-B8B5-CBB5-DAE4-507692931734}"/>
                    </a:ext>
                  </a:extLst>
                </p:cNvPr>
                <p:cNvPicPr/>
                <p:nvPr/>
              </p:nvPicPr>
              <p:blipFill>
                <a:blip r:embed="rId81"/>
                <a:stretch>
                  <a:fillRect/>
                </a:stretch>
              </p:blipFill>
              <p:spPr>
                <a:xfrm>
                  <a:off x="7059764" y="1416796"/>
                  <a:ext cx="1249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7B64A5DC-BD23-52B9-0AB5-139CA3940C35}"/>
                    </a:ext>
                  </a:extLst>
                </p14:cNvPr>
                <p14:cNvContentPartPr/>
                <p14:nvPr/>
              </p14:nvContentPartPr>
              <p14:xfrm>
                <a:off x="7505444" y="1415356"/>
                <a:ext cx="501480" cy="189000"/>
              </p14:xfrm>
            </p:contentPart>
          </mc:Choice>
          <mc:Fallback xmlns="">
            <p:pic>
              <p:nvPicPr>
                <p:cNvPr id="45" name="Freihand 44">
                  <a:extLst>
                    <a:ext uri="{FF2B5EF4-FFF2-40B4-BE49-F238E27FC236}">
                      <a16:creationId xmlns:a16="http://schemas.microsoft.com/office/drawing/2014/main" id="{7B64A5DC-BD23-52B9-0AB5-139CA3940C35}"/>
                    </a:ext>
                  </a:extLst>
                </p:cNvPr>
                <p:cNvPicPr/>
                <p:nvPr/>
              </p:nvPicPr>
              <p:blipFill>
                <a:blip r:embed="rId83"/>
                <a:stretch>
                  <a:fillRect/>
                </a:stretch>
              </p:blipFill>
              <p:spPr>
                <a:xfrm>
                  <a:off x="7496804" y="1406716"/>
                  <a:ext cx="519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A7CB58A0-DB6B-AC1F-09C4-9E5B88D0C3B3}"/>
                    </a:ext>
                  </a:extLst>
                </p14:cNvPr>
                <p14:cNvContentPartPr/>
                <p14:nvPr/>
              </p14:nvContentPartPr>
              <p14:xfrm>
                <a:off x="7948604" y="1365676"/>
                <a:ext cx="57600" cy="14760"/>
              </p14:xfrm>
            </p:contentPart>
          </mc:Choice>
          <mc:Fallback xmlns="">
            <p:pic>
              <p:nvPicPr>
                <p:cNvPr id="46" name="Freihand 45">
                  <a:extLst>
                    <a:ext uri="{FF2B5EF4-FFF2-40B4-BE49-F238E27FC236}">
                      <a16:creationId xmlns:a16="http://schemas.microsoft.com/office/drawing/2014/main" id="{A7CB58A0-DB6B-AC1F-09C4-9E5B88D0C3B3}"/>
                    </a:ext>
                  </a:extLst>
                </p:cNvPr>
                <p:cNvPicPr/>
                <p:nvPr/>
              </p:nvPicPr>
              <p:blipFill>
                <a:blip r:embed="rId85"/>
                <a:stretch>
                  <a:fillRect/>
                </a:stretch>
              </p:blipFill>
              <p:spPr>
                <a:xfrm>
                  <a:off x="7939604" y="1357036"/>
                  <a:ext cx="75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9DFEBFCD-951F-4DFB-A562-81E4F06D2AC6}"/>
                    </a:ext>
                  </a:extLst>
                </p14:cNvPr>
                <p14:cNvContentPartPr/>
                <p14:nvPr/>
              </p14:nvContentPartPr>
              <p14:xfrm>
                <a:off x="8038964" y="1375396"/>
                <a:ext cx="286920" cy="231120"/>
              </p14:xfrm>
            </p:contentPart>
          </mc:Choice>
          <mc:Fallback xmlns="">
            <p:pic>
              <p:nvPicPr>
                <p:cNvPr id="47" name="Freihand 46">
                  <a:extLst>
                    <a:ext uri="{FF2B5EF4-FFF2-40B4-BE49-F238E27FC236}">
                      <a16:creationId xmlns:a16="http://schemas.microsoft.com/office/drawing/2014/main" id="{9DFEBFCD-951F-4DFB-A562-81E4F06D2AC6}"/>
                    </a:ext>
                  </a:extLst>
                </p:cNvPr>
                <p:cNvPicPr/>
                <p:nvPr/>
              </p:nvPicPr>
              <p:blipFill>
                <a:blip r:embed="rId87"/>
                <a:stretch>
                  <a:fillRect/>
                </a:stretch>
              </p:blipFill>
              <p:spPr>
                <a:xfrm>
                  <a:off x="8030324" y="1366756"/>
                  <a:ext cx="304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AA5C9607-FF22-DCE8-E436-504B5B12F44E}"/>
                    </a:ext>
                  </a:extLst>
                </p14:cNvPr>
                <p14:cNvContentPartPr/>
                <p14:nvPr/>
              </p14:nvContentPartPr>
              <p14:xfrm>
                <a:off x="8498324" y="1381876"/>
                <a:ext cx="123120" cy="209520"/>
              </p14:xfrm>
            </p:contentPart>
          </mc:Choice>
          <mc:Fallback xmlns="">
            <p:pic>
              <p:nvPicPr>
                <p:cNvPr id="50" name="Freihand 49">
                  <a:extLst>
                    <a:ext uri="{FF2B5EF4-FFF2-40B4-BE49-F238E27FC236}">
                      <a16:creationId xmlns:a16="http://schemas.microsoft.com/office/drawing/2014/main" id="{AA5C9607-FF22-DCE8-E436-504B5B12F44E}"/>
                    </a:ext>
                  </a:extLst>
                </p:cNvPr>
                <p:cNvPicPr/>
                <p:nvPr/>
              </p:nvPicPr>
              <p:blipFill>
                <a:blip r:embed="rId89"/>
                <a:stretch>
                  <a:fillRect/>
                </a:stretch>
              </p:blipFill>
              <p:spPr>
                <a:xfrm>
                  <a:off x="8489324" y="1372876"/>
                  <a:ext cx="140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25A7A247-80A2-A758-85AE-FBBA051A57B3}"/>
                    </a:ext>
                  </a:extLst>
                </p14:cNvPr>
                <p14:cNvContentPartPr/>
                <p14:nvPr/>
              </p14:nvContentPartPr>
              <p14:xfrm>
                <a:off x="8706044" y="1502836"/>
                <a:ext cx="274320" cy="67680"/>
              </p14:xfrm>
            </p:contentPart>
          </mc:Choice>
          <mc:Fallback xmlns="">
            <p:pic>
              <p:nvPicPr>
                <p:cNvPr id="51" name="Freihand 50">
                  <a:extLst>
                    <a:ext uri="{FF2B5EF4-FFF2-40B4-BE49-F238E27FC236}">
                      <a16:creationId xmlns:a16="http://schemas.microsoft.com/office/drawing/2014/main" id="{25A7A247-80A2-A758-85AE-FBBA051A57B3}"/>
                    </a:ext>
                  </a:extLst>
                </p:cNvPr>
                <p:cNvPicPr/>
                <p:nvPr/>
              </p:nvPicPr>
              <p:blipFill>
                <a:blip r:embed="rId91"/>
                <a:stretch>
                  <a:fillRect/>
                </a:stretch>
              </p:blipFill>
              <p:spPr>
                <a:xfrm>
                  <a:off x="8697044" y="1494196"/>
                  <a:ext cx="291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37E7DBEA-BE83-665B-B5AB-0B090FCE8FCA}"/>
                    </a:ext>
                  </a:extLst>
                </p14:cNvPr>
                <p14:cNvContentPartPr/>
                <p14:nvPr/>
              </p14:nvContentPartPr>
              <p14:xfrm>
                <a:off x="8983244" y="1401676"/>
                <a:ext cx="241920" cy="156600"/>
              </p14:xfrm>
            </p:contentPart>
          </mc:Choice>
          <mc:Fallback xmlns="">
            <p:pic>
              <p:nvPicPr>
                <p:cNvPr id="52" name="Freihand 51">
                  <a:extLst>
                    <a:ext uri="{FF2B5EF4-FFF2-40B4-BE49-F238E27FC236}">
                      <a16:creationId xmlns:a16="http://schemas.microsoft.com/office/drawing/2014/main" id="{37E7DBEA-BE83-665B-B5AB-0B090FCE8FCA}"/>
                    </a:ext>
                  </a:extLst>
                </p:cNvPr>
                <p:cNvPicPr/>
                <p:nvPr/>
              </p:nvPicPr>
              <p:blipFill>
                <a:blip r:embed="rId93"/>
                <a:stretch>
                  <a:fillRect/>
                </a:stretch>
              </p:blipFill>
              <p:spPr>
                <a:xfrm>
                  <a:off x="8974244" y="1393036"/>
                  <a:ext cx="259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CB7AF992-C6D1-E52B-3D09-36854E427121}"/>
                    </a:ext>
                  </a:extLst>
                </p14:cNvPr>
                <p14:cNvContentPartPr/>
                <p14:nvPr/>
              </p14:nvContentPartPr>
              <p14:xfrm>
                <a:off x="9277724" y="1495636"/>
                <a:ext cx="267120" cy="36720"/>
              </p14:xfrm>
            </p:contentPart>
          </mc:Choice>
          <mc:Fallback xmlns="">
            <p:pic>
              <p:nvPicPr>
                <p:cNvPr id="53" name="Freihand 52">
                  <a:extLst>
                    <a:ext uri="{FF2B5EF4-FFF2-40B4-BE49-F238E27FC236}">
                      <a16:creationId xmlns:a16="http://schemas.microsoft.com/office/drawing/2014/main" id="{CB7AF992-C6D1-E52B-3D09-36854E427121}"/>
                    </a:ext>
                  </a:extLst>
                </p:cNvPr>
                <p:cNvPicPr/>
                <p:nvPr/>
              </p:nvPicPr>
              <p:blipFill>
                <a:blip r:embed="rId95"/>
                <a:stretch>
                  <a:fillRect/>
                </a:stretch>
              </p:blipFill>
              <p:spPr>
                <a:xfrm>
                  <a:off x="9269084" y="1486996"/>
                  <a:ext cx="284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F861781A-C33B-5D4B-D394-CD6EEC90B793}"/>
                    </a:ext>
                  </a:extLst>
                </p14:cNvPr>
                <p14:cNvContentPartPr/>
                <p14:nvPr/>
              </p14:nvContentPartPr>
              <p14:xfrm>
                <a:off x="9648164" y="1424356"/>
                <a:ext cx="131040" cy="77760"/>
              </p14:xfrm>
            </p:contentPart>
          </mc:Choice>
          <mc:Fallback xmlns="">
            <p:pic>
              <p:nvPicPr>
                <p:cNvPr id="54" name="Freihand 53">
                  <a:extLst>
                    <a:ext uri="{FF2B5EF4-FFF2-40B4-BE49-F238E27FC236}">
                      <a16:creationId xmlns:a16="http://schemas.microsoft.com/office/drawing/2014/main" id="{F861781A-C33B-5D4B-D394-CD6EEC90B793}"/>
                    </a:ext>
                  </a:extLst>
                </p:cNvPr>
                <p:cNvPicPr/>
                <p:nvPr/>
              </p:nvPicPr>
              <p:blipFill>
                <a:blip r:embed="rId97"/>
                <a:stretch>
                  <a:fillRect/>
                </a:stretch>
              </p:blipFill>
              <p:spPr>
                <a:xfrm>
                  <a:off x="9639164" y="1415356"/>
                  <a:ext cx="148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F169CD25-CBC1-B4C1-71E3-195E3E097134}"/>
                    </a:ext>
                  </a:extLst>
                </p14:cNvPr>
                <p14:cNvContentPartPr/>
                <p14:nvPr/>
              </p14:nvContentPartPr>
              <p14:xfrm>
                <a:off x="10042724" y="1484836"/>
                <a:ext cx="308520" cy="57600"/>
              </p14:xfrm>
            </p:contentPart>
          </mc:Choice>
          <mc:Fallback xmlns="">
            <p:pic>
              <p:nvPicPr>
                <p:cNvPr id="55" name="Freihand 54">
                  <a:extLst>
                    <a:ext uri="{FF2B5EF4-FFF2-40B4-BE49-F238E27FC236}">
                      <a16:creationId xmlns:a16="http://schemas.microsoft.com/office/drawing/2014/main" id="{F169CD25-CBC1-B4C1-71E3-195E3E097134}"/>
                    </a:ext>
                  </a:extLst>
                </p:cNvPr>
                <p:cNvPicPr/>
                <p:nvPr/>
              </p:nvPicPr>
              <p:blipFill>
                <a:blip r:embed="rId99"/>
                <a:stretch>
                  <a:fillRect/>
                </a:stretch>
              </p:blipFill>
              <p:spPr>
                <a:xfrm>
                  <a:off x="10034084" y="1475836"/>
                  <a:ext cx="326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Freihand 55">
                  <a:extLst>
                    <a:ext uri="{FF2B5EF4-FFF2-40B4-BE49-F238E27FC236}">
                      <a16:creationId xmlns:a16="http://schemas.microsoft.com/office/drawing/2014/main" id="{E6FF6BD3-0124-A159-BC9F-930E2829D92F}"/>
                    </a:ext>
                  </a:extLst>
                </p14:cNvPr>
                <p14:cNvContentPartPr/>
                <p14:nvPr/>
              </p14:nvContentPartPr>
              <p14:xfrm>
                <a:off x="10315964" y="1379716"/>
                <a:ext cx="72720" cy="23040"/>
              </p14:xfrm>
            </p:contentPart>
          </mc:Choice>
          <mc:Fallback xmlns="">
            <p:pic>
              <p:nvPicPr>
                <p:cNvPr id="56" name="Freihand 55">
                  <a:extLst>
                    <a:ext uri="{FF2B5EF4-FFF2-40B4-BE49-F238E27FC236}">
                      <a16:creationId xmlns:a16="http://schemas.microsoft.com/office/drawing/2014/main" id="{E6FF6BD3-0124-A159-BC9F-930E2829D92F}"/>
                    </a:ext>
                  </a:extLst>
                </p:cNvPr>
                <p:cNvPicPr/>
                <p:nvPr/>
              </p:nvPicPr>
              <p:blipFill>
                <a:blip r:embed="rId101"/>
                <a:stretch>
                  <a:fillRect/>
                </a:stretch>
              </p:blipFill>
              <p:spPr>
                <a:xfrm>
                  <a:off x="10306964" y="1370716"/>
                  <a:ext cx="90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09564ABF-BA67-9E99-034D-4C85998125F2}"/>
                    </a:ext>
                  </a:extLst>
                </p14:cNvPr>
                <p14:cNvContentPartPr/>
                <p14:nvPr/>
              </p14:nvContentPartPr>
              <p14:xfrm>
                <a:off x="10607924" y="1412476"/>
                <a:ext cx="459000" cy="133560"/>
              </p14:xfrm>
            </p:contentPart>
          </mc:Choice>
          <mc:Fallback xmlns="">
            <p:pic>
              <p:nvPicPr>
                <p:cNvPr id="57" name="Freihand 56">
                  <a:extLst>
                    <a:ext uri="{FF2B5EF4-FFF2-40B4-BE49-F238E27FC236}">
                      <a16:creationId xmlns:a16="http://schemas.microsoft.com/office/drawing/2014/main" id="{09564ABF-BA67-9E99-034D-4C85998125F2}"/>
                    </a:ext>
                  </a:extLst>
                </p:cNvPr>
                <p:cNvPicPr/>
                <p:nvPr/>
              </p:nvPicPr>
              <p:blipFill>
                <a:blip r:embed="rId103"/>
                <a:stretch>
                  <a:fillRect/>
                </a:stretch>
              </p:blipFill>
              <p:spPr>
                <a:xfrm>
                  <a:off x="10598924" y="1403476"/>
                  <a:ext cx="476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07C8E5A2-8774-5521-6998-3BF5C5E5DD01}"/>
                    </a:ext>
                  </a:extLst>
                </p14:cNvPr>
                <p14:cNvContentPartPr/>
                <p14:nvPr/>
              </p14:nvContentPartPr>
              <p14:xfrm>
                <a:off x="7572764" y="1863916"/>
                <a:ext cx="151560" cy="214200"/>
              </p14:xfrm>
            </p:contentPart>
          </mc:Choice>
          <mc:Fallback xmlns="">
            <p:pic>
              <p:nvPicPr>
                <p:cNvPr id="59" name="Freihand 58">
                  <a:extLst>
                    <a:ext uri="{FF2B5EF4-FFF2-40B4-BE49-F238E27FC236}">
                      <a16:creationId xmlns:a16="http://schemas.microsoft.com/office/drawing/2014/main" id="{07C8E5A2-8774-5521-6998-3BF5C5E5DD01}"/>
                    </a:ext>
                  </a:extLst>
                </p:cNvPr>
                <p:cNvPicPr/>
                <p:nvPr/>
              </p:nvPicPr>
              <p:blipFill>
                <a:blip r:embed="rId105"/>
                <a:stretch>
                  <a:fillRect/>
                </a:stretch>
              </p:blipFill>
              <p:spPr>
                <a:xfrm>
                  <a:off x="7563764" y="1854916"/>
                  <a:ext cx="169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2C722673-DB58-7D01-CCDF-54AD99F4EFEC}"/>
                    </a:ext>
                  </a:extLst>
                </p14:cNvPr>
                <p14:cNvContentPartPr/>
                <p14:nvPr/>
              </p14:nvContentPartPr>
              <p14:xfrm>
                <a:off x="7785164" y="1871116"/>
                <a:ext cx="387360" cy="178200"/>
              </p14:xfrm>
            </p:contentPart>
          </mc:Choice>
          <mc:Fallback xmlns="">
            <p:pic>
              <p:nvPicPr>
                <p:cNvPr id="60" name="Freihand 59">
                  <a:extLst>
                    <a:ext uri="{FF2B5EF4-FFF2-40B4-BE49-F238E27FC236}">
                      <a16:creationId xmlns:a16="http://schemas.microsoft.com/office/drawing/2014/main" id="{2C722673-DB58-7D01-CCDF-54AD99F4EFEC}"/>
                    </a:ext>
                  </a:extLst>
                </p:cNvPr>
                <p:cNvPicPr/>
                <p:nvPr/>
              </p:nvPicPr>
              <p:blipFill>
                <a:blip r:embed="rId107"/>
                <a:stretch>
                  <a:fillRect/>
                </a:stretch>
              </p:blipFill>
              <p:spPr>
                <a:xfrm>
                  <a:off x="7776164" y="1862476"/>
                  <a:ext cx="405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429B8C02-8064-E612-4DD7-217D9055E0BE}"/>
                    </a:ext>
                  </a:extLst>
                </p14:cNvPr>
                <p14:cNvContentPartPr/>
                <p14:nvPr/>
              </p14:nvContentPartPr>
              <p14:xfrm>
                <a:off x="8167484" y="1844836"/>
                <a:ext cx="323280" cy="170640"/>
              </p14:xfrm>
            </p:contentPart>
          </mc:Choice>
          <mc:Fallback xmlns="">
            <p:pic>
              <p:nvPicPr>
                <p:cNvPr id="61" name="Freihand 60">
                  <a:extLst>
                    <a:ext uri="{FF2B5EF4-FFF2-40B4-BE49-F238E27FC236}">
                      <a16:creationId xmlns:a16="http://schemas.microsoft.com/office/drawing/2014/main" id="{429B8C02-8064-E612-4DD7-217D9055E0BE}"/>
                    </a:ext>
                  </a:extLst>
                </p:cNvPr>
                <p:cNvPicPr/>
                <p:nvPr/>
              </p:nvPicPr>
              <p:blipFill>
                <a:blip r:embed="rId109"/>
                <a:stretch>
                  <a:fillRect/>
                </a:stretch>
              </p:blipFill>
              <p:spPr>
                <a:xfrm>
                  <a:off x="8158484" y="1836196"/>
                  <a:ext cx="340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010F6F9E-834A-06AA-1866-89D203F481AB}"/>
                    </a:ext>
                  </a:extLst>
                </p14:cNvPr>
                <p14:cNvContentPartPr/>
                <p14:nvPr/>
              </p14:nvContentPartPr>
              <p14:xfrm>
                <a:off x="8496524" y="1864996"/>
                <a:ext cx="285120" cy="155160"/>
              </p14:xfrm>
            </p:contentPart>
          </mc:Choice>
          <mc:Fallback xmlns="">
            <p:pic>
              <p:nvPicPr>
                <p:cNvPr id="62" name="Freihand 61">
                  <a:extLst>
                    <a:ext uri="{FF2B5EF4-FFF2-40B4-BE49-F238E27FC236}">
                      <a16:creationId xmlns:a16="http://schemas.microsoft.com/office/drawing/2014/main" id="{010F6F9E-834A-06AA-1866-89D203F481AB}"/>
                    </a:ext>
                  </a:extLst>
                </p:cNvPr>
                <p:cNvPicPr/>
                <p:nvPr/>
              </p:nvPicPr>
              <p:blipFill>
                <a:blip r:embed="rId111"/>
                <a:stretch>
                  <a:fillRect/>
                </a:stretch>
              </p:blipFill>
              <p:spPr>
                <a:xfrm>
                  <a:off x="8487524" y="1856356"/>
                  <a:ext cx="302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39F789FC-6769-5D2E-F871-DE1352375C31}"/>
                    </a:ext>
                  </a:extLst>
                </p14:cNvPr>
                <p14:cNvContentPartPr/>
                <p14:nvPr/>
              </p14:nvContentPartPr>
              <p14:xfrm>
                <a:off x="8820524" y="1919716"/>
                <a:ext cx="118080" cy="141120"/>
              </p14:xfrm>
            </p:contentPart>
          </mc:Choice>
          <mc:Fallback xmlns="">
            <p:pic>
              <p:nvPicPr>
                <p:cNvPr id="63" name="Freihand 62">
                  <a:extLst>
                    <a:ext uri="{FF2B5EF4-FFF2-40B4-BE49-F238E27FC236}">
                      <a16:creationId xmlns:a16="http://schemas.microsoft.com/office/drawing/2014/main" id="{39F789FC-6769-5D2E-F871-DE1352375C31}"/>
                    </a:ext>
                  </a:extLst>
                </p:cNvPr>
                <p:cNvPicPr/>
                <p:nvPr/>
              </p:nvPicPr>
              <p:blipFill>
                <a:blip r:embed="rId113"/>
                <a:stretch>
                  <a:fillRect/>
                </a:stretch>
              </p:blipFill>
              <p:spPr>
                <a:xfrm>
                  <a:off x="8811884" y="1911076"/>
                  <a:ext cx="135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DD4448C6-4A0B-F87F-1F33-3A1C05961764}"/>
                    </a:ext>
                  </a:extLst>
                </p14:cNvPr>
                <p14:cNvContentPartPr/>
                <p14:nvPr/>
              </p14:nvContentPartPr>
              <p14:xfrm>
                <a:off x="8994764" y="1818916"/>
                <a:ext cx="134280" cy="249840"/>
              </p14:xfrm>
            </p:contentPart>
          </mc:Choice>
          <mc:Fallback xmlns="">
            <p:pic>
              <p:nvPicPr>
                <p:cNvPr id="64" name="Freihand 63">
                  <a:extLst>
                    <a:ext uri="{FF2B5EF4-FFF2-40B4-BE49-F238E27FC236}">
                      <a16:creationId xmlns:a16="http://schemas.microsoft.com/office/drawing/2014/main" id="{DD4448C6-4A0B-F87F-1F33-3A1C05961764}"/>
                    </a:ext>
                  </a:extLst>
                </p:cNvPr>
                <p:cNvPicPr/>
                <p:nvPr/>
              </p:nvPicPr>
              <p:blipFill>
                <a:blip r:embed="rId115"/>
                <a:stretch>
                  <a:fillRect/>
                </a:stretch>
              </p:blipFill>
              <p:spPr>
                <a:xfrm>
                  <a:off x="8985764" y="1809916"/>
                  <a:ext cx="1519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D938DF97-21E2-DF78-3641-C8F08D60C385}"/>
                    </a:ext>
                  </a:extLst>
                </p14:cNvPr>
                <p14:cNvContentPartPr/>
                <p14:nvPr/>
              </p14:nvContentPartPr>
              <p14:xfrm>
                <a:off x="9122204" y="1920796"/>
                <a:ext cx="332280" cy="110880"/>
              </p14:xfrm>
            </p:contentPart>
          </mc:Choice>
          <mc:Fallback xmlns="">
            <p:pic>
              <p:nvPicPr>
                <p:cNvPr id="65" name="Freihand 64">
                  <a:extLst>
                    <a:ext uri="{FF2B5EF4-FFF2-40B4-BE49-F238E27FC236}">
                      <a16:creationId xmlns:a16="http://schemas.microsoft.com/office/drawing/2014/main" id="{D938DF97-21E2-DF78-3641-C8F08D60C385}"/>
                    </a:ext>
                  </a:extLst>
                </p:cNvPr>
                <p:cNvPicPr/>
                <p:nvPr/>
              </p:nvPicPr>
              <p:blipFill>
                <a:blip r:embed="rId117"/>
                <a:stretch>
                  <a:fillRect/>
                </a:stretch>
              </p:blipFill>
              <p:spPr>
                <a:xfrm>
                  <a:off x="9113564" y="1911796"/>
                  <a:ext cx="349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8148F9F0-8D69-9D0E-4D09-6286D87E0C41}"/>
                    </a:ext>
                  </a:extLst>
                </p14:cNvPr>
                <p14:cNvContentPartPr/>
                <p14:nvPr/>
              </p14:nvContentPartPr>
              <p14:xfrm>
                <a:off x="9513164" y="1780036"/>
                <a:ext cx="404640" cy="262080"/>
              </p14:xfrm>
            </p:contentPart>
          </mc:Choice>
          <mc:Fallback xmlns="">
            <p:pic>
              <p:nvPicPr>
                <p:cNvPr id="66" name="Freihand 65">
                  <a:extLst>
                    <a:ext uri="{FF2B5EF4-FFF2-40B4-BE49-F238E27FC236}">
                      <a16:creationId xmlns:a16="http://schemas.microsoft.com/office/drawing/2014/main" id="{8148F9F0-8D69-9D0E-4D09-6286D87E0C41}"/>
                    </a:ext>
                  </a:extLst>
                </p:cNvPr>
                <p:cNvPicPr/>
                <p:nvPr/>
              </p:nvPicPr>
              <p:blipFill>
                <a:blip r:embed="rId119"/>
                <a:stretch>
                  <a:fillRect/>
                </a:stretch>
              </p:blipFill>
              <p:spPr>
                <a:xfrm>
                  <a:off x="9504164" y="1771036"/>
                  <a:ext cx="4222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E5E86D2C-3514-D2C5-FA73-523233079CE4}"/>
                    </a:ext>
                  </a:extLst>
                </p14:cNvPr>
                <p14:cNvContentPartPr/>
                <p14:nvPr/>
              </p14:nvContentPartPr>
              <p14:xfrm>
                <a:off x="10200044" y="1713076"/>
                <a:ext cx="210960" cy="179280"/>
              </p14:xfrm>
            </p:contentPart>
          </mc:Choice>
          <mc:Fallback xmlns="">
            <p:pic>
              <p:nvPicPr>
                <p:cNvPr id="67" name="Freihand 66">
                  <a:extLst>
                    <a:ext uri="{FF2B5EF4-FFF2-40B4-BE49-F238E27FC236}">
                      <a16:creationId xmlns:a16="http://schemas.microsoft.com/office/drawing/2014/main" id="{E5E86D2C-3514-D2C5-FA73-523233079CE4}"/>
                    </a:ext>
                  </a:extLst>
                </p:cNvPr>
                <p:cNvPicPr/>
                <p:nvPr/>
              </p:nvPicPr>
              <p:blipFill>
                <a:blip r:embed="rId121"/>
                <a:stretch>
                  <a:fillRect/>
                </a:stretch>
              </p:blipFill>
              <p:spPr>
                <a:xfrm>
                  <a:off x="10191404" y="1704076"/>
                  <a:ext cx="228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E866083C-88A6-70B9-B676-4E069E9DD049}"/>
                    </a:ext>
                  </a:extLst>
                </p14:cNvPr>
                <p14:cNvContentPartPr/>
                <p14:nvPr/>
              </p14:nvContentPartPr>
              <p14:xfrm>
                <a:off x="10175924" y="1965076"/>
                <a:ext cx="173880" cy="137520"/>
              </p14:xfrm>
            </p:contentPart>
          </mc:Choice>
          <mc:Fallback xmlns="">
            <p:pic>
              <p:nvPicPr>
                <p:cNvPr id="68" name="Freihand 67">
                  <a:extLst>
                    <a:ext uri="{FF2B5EF4-FFF2-40B4-BE49-F238E27FC236}">
                      <a16:creationId xmlns:a16="http://schemas.microsoft.com/office/drawing/2014/main" id="{E866083C-88A6-70B9-B676-4E069E9DD049}"/>
                    </a:ext>
                  </a:extLst>
                </p:cNvPr>
                <p:cNvPicPr/>
                <p:nvPr/>
              </p:nvPicPr>
              <p:blipFill>
                <a:blip r:embed="rId123"/>
                <a:stretch>
                  <a:fillRect/>
                </a:stretch>
              </p:blipFill>
              <p:spPr>
                <a:xfrm>
                  <a:off x="10167284" y="1956436"/>
                  <a:ext cx="191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2E6883E7-2C65-B4B2-7B51-BA95C210AED8}"/>
                    </a:ext>
                  </a:extLst>
                </p14:cNvPr>
                <p14:cNvContentPartPr/>
                <p14:nvPr/>
              </p14:nvContentPartPr>
              <p14:xfrm>
                <a:off x="8907284" y="829996"/>
                <a:ext cx="11160" cy="5040"/>
              </p14:xfrm>
            </p:contentPart>
          </mc:Choice>
          <mc:Fallback xmlns="">
            <p:pic>
              <p:nvPicPr>
                <p:cNvPr id="71" name="Freihand 70">
                  <a:extLst>
                    <a:ext uri="{FF2B5EF4-FFF2-40B4-BE49-F238E27FC236}">
                      <a16:creationId xmlns:a16="http://schemas.microsoft.com/office/drawing/2014/main" id="{2E6883E7-2C65-B4B2-7B51-BA95C210AED8}"/>
                    </a:ext>
                  </a:extLst>
                </p:cNvPr>
                <p:cNvPicPr/>
                <p:nvPr/>
              </p:nvPicPr>
              <p:blipFill>
                <a:blip r:embed="rId125"/>
                <a:stretch>
                  <a:fillRect/>
                </a:stretch>
              </p:blipFill>
              <p:spPr>
                <a:xfrm>
                  <a:off x="8898284" y="821356"/>
                  <a:ext cx="28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AB1A8645-CBB5-C9C7-E759-DDC4F40004E0}"/>
                    </a:ext>
                  </a:extLst>
                </p14:cNvPr>
                <p14:cNvContentPartPr/>
                <p14:nvPr/>
              </p14:nvContentPartPr>
              <p14:xfrm>
                <a:off x="5884364" y="669796"/>
                <a:ext cx="3244680" cy="597240"/>
              </p14:xfrm>
            </p:contentPart>
          </mc:Choice>
          <mc:Fallback xmlns="">
            <p:pic>
              <p:nvPicPr>
                <p:cNvPr id="72" name="Freihand 71">
                  <a:extLst>
                    <a:ext uri="{FF2B5EF4-FFF2-40B4-BE49-F238E27FC236}">
                      <a16:creationId xmlns:a16="http://schemas.microsoft.com/office/drawing/2014/main" id="{AB1A8645-CBB5-C9C7-E759-DDC4F40004E0}"/>
                    </a:ext>
                  </a:extLst>
                </p:cNvPr>
                <p:cNvPicPr/>
                <p:nvPr/>
              </p:nvPicPr>
              <p:blipFill>
                <a:blip r:embed="rId127"/>
                <a:stretch>
                  <a:fillRect/>
                </a:stretch>
              </p:blipFill>
              <p:spPr>
                <a:xfrm>
                  <a:off x="5875364" y="661156"/>
                  <a:ext cx="326232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4" name="Freihand 73">
                  <a:extLst>
                    <a:ext uri="{FF2B5EF4-FFF2-40B4-BE49-F238E27FC236}">
                      <a16:creationId xmlns:a16="http://schemas.microsoft.com/office/drawing/2014/main" id="{C963E856-57A0-CAEC-9ED6-52F305A8F654}"/>
                    </a:ext>
                  </a:extLst>
                </p14:cNvPr>
                <p14:cNvContentPartPr/>
                <p14:nvPr/>
              </p14:nvContentPartPr>
              <p14:xfrm>
                <a:off x="3811484" y="1222396"/>
                <a:ext cx="2034360" cy="35280"/>
              </p14:xfrm>
            </p:contentPart>
          </mc:Choice>
          <mc:Fallback xmlns="">
            <p:pic>
              <p:nvPicPr>
                <p:cNvPr id="74" name="Freihand 73">
                  <a:extLst>
                    <a:ext uri="{FF2B5EF4-FFF2-40B4-BE49-F238E27FC236}">
                      <a16:creationId xmlns:a16="http://schemas.microsoft.com/office/drawing/2014/main" id="{C963E856-57A0-CAEC-9ED6-52F305A8F654}"/>
                    </a:ext>
                  </a:extLst>
                </p:cNvPr>
                <p:cNvPicPr/>
                <p:nvPr/>
              </p:nvPicPr>
              <p:blipFill>
                <a:blip r:embed="rId129"/>
                <a:stretch>
                  <a:fillRect/>
                </a:stretch>
              </p:blipFill>
              <p:spPr>
                <a:xfrm>
                  <a:off x="3802484" y="1213396"/>
                  <a:ext cx="2052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Freihand 74">
                  <a:extLst>
                    <a:ext uri="{FF2B5EF4-FFF2-40B4-BE49-F238E27FC236}">
                      <a16:creationId xmlns:a16="http://schemas.microsoft.com/office/drawing/2014/main" id="{B7D704AA-ECE5-1D09-604C-C7C4E8F9DC96}"/>
                    </a:ext>
                  </a:extLst>
                </p14:cNvPr>
                <p14:cNvContentPartPr/>
                <p14:nvPr/>
              </p14:nvContentPartPr>
              <p14:xfrm>
                <a:off x="6192164" y="1178116"/>
                <a:ext cx="3231000" cy="71640"/>
              </p14:xfrm>
            </p:contentPart>
          </mc:Choice>
          <mc:Fallback xmlns="">
            <p:pic>
              <p:nvPicPr>
                <p:cNvPr id="75" name="Freihand 74">
                  <a:extLst>
                    <a:ext uri="{FF2B5EF4-FFF2-40B4-BE49-F238E27FC236}">
                      <a16:creationId xmlns:a16="http://schemas.microsoft.com/office/drawing/2014/main" id="{B7D704AA-ECE5-1D09-604C-C7C4E8F9DC96}"/>
                    </a:ext>
                  </a:extLst>
                </p:cNvPr>
                <p:cNvPicPr/>
                <p:nvPr/>
              </p:nvPicPr>
              <p:blipFill>
                <a:blip r:embed="rId131"/>
                <a:stretch>
                  <a:fillRect/>
                </a:stretch>
              </p:blipFill>
              <p:spPr>
                <a:xfrm>
                  <a:off x="6183164" y="1169116"/>
                  <a:ext cx="3248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16DFF511-E4DC-B792-E2C7-470D33BC73EA}"/>
                    </a:ext>
                  </a:extLst>
                </p14:cNvPr>
                <p14:cNvContentPartPr/>
                <p14:nvPr/>
              </p14:nvContentPartPr>
              <p14:xfrm>
                <a:off x="7438124" y="462076"/>
                <a:ext cx="389880" cy="342000"/>
              </p14:xfrm>
            </p:contentPart>
          </mc:Choice>
          <mc:Fallback xmlns="">
            <p:pic>
              <p:nvPicPr>
                <p:cNvPr id="77" name="Freihand 76">
                  <a:extLst>
                    <a:ext uri="{FF2B5EF4-FFF2-40B4-BE49-F238E27FC236}">
                      <a16:creationId xmlns:a16="http://schemas.microsoft.com/office/drawing/2014/main" id="{16DFF511-E4DC-B792-E2C7-470D33BC73EA}"/>
                    </a:ext>
                  </a:extLst>
                </p:cNvPr>
                <p:cNvPicPr/>
                <p:nvPr/>
              </p:nvPicPr>
              <p:blipFill>
                <a:blip r:embed="rId133"/>
                <a:stretch>
                  <a:fillRect/>
                </a:stretch>
              </p:blipFill>
              <p:spPr>
                <a:xfrm>
                  <a:off x="7429484" y="453436"/>
                  <a:ext cx="4075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1C798EC9-F198-D6D4-C946-8F0962F1D96A}"/>
                    </a:ext>
                  </a:extLst>
                </p14:cNvPr>
                <p14:cNvContentPartPr/>
                <p14:nvPr/>
              </p14:nvContentPartPr>
              <p14:xfrm>
                <a:off x="7386644" y="534436"/>
                <a:ext cx="262800" cy="281880"/>
              </p14:xfrm>
            </p:contentPart>
          </mc:Choice>
          <mc:Fallback xmlns="">
            <p:pic>
              <p:nvPicPr>
                <p:cNvPr id="78" name="Freihand 77">
                  <a:extLst>
                    <a:ext uri="{FF2B5EF4-FFF2-40B4-BE49-F238E27FC236}">
                      <a16:creationId xmlns:a16="http://schemas.microsoft.com/office/drawing/2014/main" id="{1C798EC9-F198-D6D4-C946-8F0962F1D96A}"/>
                    </a:ext>
                  </a:extLst>
                </p:cNvPr>
                <p:cNvPicPr/>
                <p:nvPr/>
              </p:nvPicPr>
              <p:blipFill>
                <a:blip r:embed="rId135"/>
                <a:stretch>
                  <a:fillRect/>
                </a:stretch>
              </p:blipFill>
              <p:spPr>
                <a:xfrm>
                  <a:off x="7378004" y="525796"/>
                  <a:ext cx="2804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F0EC9912-0184-B237-FD49-032D84E3E918}"/>
                    </a:ext>
                  </a:extLst>
                </p14:cNvPr>
                <p14:cNvContentPartPr/>
                <p14:nvPr/>
              </p14:nvContentPartPr>
              <p14:xfrm>
                <a:off x="8152364" y="230596"/>
                <a:ext cx="104760" cy="168480"/>
              </p14:xfrm>
            </p:contentPart>
          </mc:Choice>
          <mc:Fallback xmlns="">
            <p:pic>
              <p:nvPicPr>
                <p:cNvPr id="80" name="Freihand 79">
                  <a:extLst>
                    <a:ext uri="{FF2B5EF4-FFF2-40B4-BE49-F238E27FC236}">
                      <a16:creationId xmlns:a16="http://schemas.microsoft.com/office/drawing/2014/main" id="{F0EC9912-0184-B237-FD49-032D84E3E918}"/>
                    </a:ext>
                  </a:extLst>
                </p:cNvPr>
                <p:cNvPicPr/>
                <p:nvPr/>
              </p:nvPicPr>
              <p:blipFill>
                <a:blip r:embed="rId137"/>
                <a:stretch>
                  <a:fillRect/>
                </a:stretch>
              </p:blipFill>
              <p:spPr>
                <a:xfrm>
                  <a:off x="8143724" y="221956"/>
                  <a:ext cx="122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44AC1BC2-9EA8-B88F-8EE4-715E06B94825}"/>
                    </a:ext>
                  </a:extLst>
                </p14:cNvPr>
                <p14:cNvContentPartPr/>
                <p14:nvPr/>
              </p14:nvContentPartPr>
              <p14:xfrm>
                <a:off x="8226524" y="333196"/>
                <a:ext cx="35280" cy="77400"/>
              </p14:xfrm>
            </p:contentPart>
          </mc:Choice>
          <mc:Fallback xmlns="">
            <p:pic>
              <p:nvPicPr>
                <p:cNvPr id="81" name="Freihand 80">
                  <a:extLst>
                    <a:ext uri="{FF2B5EF4-FFF2-40B4-BE49-F238E27FC236}">
                      <a16:creationId xmlns:a16="http://schemas.microsoft.com/office/drawing/2014/main" id="{44AC1BC2-9EA8-B88F-8EE4-715E06B94825}"/>
                    </a:ext>
                  </a:extLst>
                </p:cNvPr>
                <p:cNvPicPr/>
                <p:nvPr/>
              </p:nvPicPr>
              <p:blipFill>
                <a:blip r:embed="rId139"/>
                <a:stretch>
                  <a:fillRect/>
                </a:stretch>
              </p:blipFill>
              <p:spPr>
                <a:xfrm>
                  <a:off x="8217884" y="324556"/>
                  <a:ext cx="52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47FB340B-FE4B-C810-AD5C-53A4A3BC0CB7}"/>
                    </a:ext>
                  </a:extLst>
                </p14:cNvPr>
                <p14:cNvContentPartPr/>
                <p14:nvPr/>
              </p14:nvContentPartPr>
              <p14:xfrm>
                <a:off x="8048324" y="135916"/>
                <a:ext cx="112320" cy="82440"/>
              </p14:xfrm>
            </p:contentPart>
          </mc:Choice>
          <mc:Fallback xmlns="">
            <p:pic>
              <p:nvPicPr>
                <p:cNvPr id="82" name="Freihand 81">
                  <a:extLst>
                    <a:ext uri="{FF2B5EF4-FFF2-40B4-BE49-F238E27FC236}">
                      <a16:creationId xmlns:a16="http://schemas.microsoft.com/office/drawing/2014/main" id="{47FB340B-FE4B-C810-AD5C-53A4A3BC0CB7}"/>
                    </a:ext>
                  </a:extLst>
                </p:cNvPr>
                <p:cNvPicPr/>
                <p:nvPr/>
              </p:nvPicPr>
              <p:blipFill>
                <a:blip r:embed="rId141"/>
                <a:stretch>
                  <a:fillRect/>
                </a:stretch>
              </p:blipFill>
              <p:spPr>
                <a:xfrm>
                  <a:off x="8039324" y="126916"/>
                  <a:ext cx="129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47044D50-7255-702C-3FF7-B7611438F9B3}"/>
                    </a:ext>
                  </a:extLst>
                </p14:cNvPr>
                <p14:cNvContentPartPr/>
                <p14:nvPr/>
              </p14:nvContentPartPr>
              <p14:xfrm>
                <a:off x="8361884" y="224476"/>
                <a:ext cx="39600" cy="200160"/>
              </p14:xfrm>
            </p:contentPart>
          </mc:Choice>
          <mc:Fallback xmlns="">
            <p:pic>
              <p:nvPicPr>
                <p:cNvPr id="83" name="Freihand 82">
                  <a:extLst>
                    <a:ext uri="{FF2B5EF4-FFF2-40B4-BE49-F238E27FC236}">
                      <a16:creationId xmlns:a16="http://schemas.microsoft.com/office/drawing/2014/main" id="{47044D50-7255-702C-3FF7-B7611438F9B3}"/>
                    </a:ext>
                  </a:extLst>
                </p:cNvPr>
                <p:cNvPicPr/>
                <p:nvPr/>
              </p:nvPicPr>
              <p:blipFill>
                <a:blip r:embed="rId143"/>
                <a:stretch>
                  <a:fillRect/>
                </a:stretch>
              </p:blipFill>
              <p:spPr>
                <a:xfrm>
                  <a:off x="8353244" y="215836"/>
                  <a:ext cx="572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9206527F-2D11-7BA9-F817-D1A3C874BB36}"/>
                    </a:ext>
                  </a:extLst>
                </p14:cNvPr>
                <p14:cNvContentPartPr/>
                <p14:nvPr/>
              </p14:nvContentPartPr>
              <p14:xfrm>
                <a:off x="8431004" y="296836"/>
                <a:ext cx="317520" cy="106560"/>
              </p14:xfrm>
            </p:contentPart>
          </mc:Choice>
          <mc:Fallback xmlns="">
            <p:pic>
              <p:nvPicPr>
                <p:cNvPr id="84" name="Freihand 83">
                  <a:extLst>
                    <a:ext uri="{FF2B5EF4-FFF2-40B4-BE49-F238E27FC236}">
                      <a16:creationId xmlns:a16="http://schemas.microsoft.com/office/drawing/2014/main" id="{9206527F-2D11-7BA9-F817-D1A3C874BB36}"/>
                    </a:ext>
                  </a:extLst>
                </p:cNvPr>
                <p:cNvPicPr/>
                <p:nvPr/>
              </p:nvPicPr>
              <p:blipFill>
                <a:blip r:embed="rId145"/>
                <a:stretch>
                  <a:fillRect/>
                </a:stretch>
              </p:blipFill>
              <p:spPr>
                <a:xfrm>
                  <a:off x="8422004" y="287836"/>
                  <a:ext cx="335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7B6D9111-58BE-3E86-51BC-B8EB8C797E4D}"/>
                    </a:ext>
                  </a:extLst>
                </p14:cNvPr>
                <p14:cNvContentPartPr/>
                <p14:nvPr/>
              </p14:nvContentPartPr>
              <p14:xfrm>
                <a:off x="8725124" y="253636"/>
                <a:ext cx="13680" cy="5040"/>
              </p14:xfrm>
            </p:contentPart>
          </mc:Choice>
          <mc:Fallback xmlns="">
            <p:pic>
              <p:nvPicPr>
                <p:cNvPr id="85" name="Freihand 84">
                  <a:extLst>
                    <a:ext uri="{FF2B5EF4-FFF2-40B4-BE49-F238E27FC236}">
                      <a16:creationId xmlns:a16="http://schemas.microsoft.com/office/drawing/2014/main" id="{7B6D9111-58BE-3E86-51BC-B8EB8C797E4D}"/>
                    </a:ext>
                  </a:extLst>
                </p:cNvPr>
                <p:cNvPicPr/>
                <p:nvPr/>
              </p:nvPicPr>
              <p:blipFill>
                <a:blip r:embed="rId147"/>
                <a:stretch>
                  <a:fillRect/>
                </a:stretch>
              </p:blipFill>
              <p:spPr>
                <a:xfrm>
                  <a:off x="8716124" y="244996"/>
                  <a:ext cx="3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520942C1-9111-B47B-A583-0F223AE6CE2A}"/>
                    </a:ext>
                  </a:extLst>
                </p14:cNvPr>
                <p14:cNvContentPartPr/>
                <p14:nvPr/>
              </p14:nvContentPartPr>
              <p14:xfrm>
                <a:off x="8818004" y="310156"/>
                <a:ext cx="218880" cy="236880"/>
              </p14:xfrm>
            </p:contentPart>
          </mc:Choice>
          <mc:Fallback xmlns="">
            <p:pic>
              <p:nvPicPr>
                <p:cNvPr id="86" name="Freihand 85">
                  <a:extLst>
                    <a:ext uri="{FF2B5EF4-FFF2-40B4-BE49-F238E27FC236}">
                      <a16:creationId xmlns:a16="http://schemas.microsoft.com/office/drawing/2014/main" id="{520942C1-9111-B47B-A583-0F223AE6CE2A}"/>
                    </a:ext>
                  </a:extLst>
                </p:cNvPr>
                <p:cNvPicPr/>
                <p:nvPr/>
              </p:nvPicPr>
              <p:blipFill>
                <a:blip r:embed="rId149"/>
                <a:stretch>
                  <a:fillRect/>
                </a:stretch>
              </p:blipFill>
              <p:spPr>
                <a:xfrm>
                  <a:off x="8809364" y="301516"/>
                  <a:ext cx="23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B7C798ED-3988-C35C-5553-0E93BB083596}"/>
                    </a:ext>
                  </a:extLst>
                </p14:cNvPr>
                <p14:cNvContentPartPr/>
                <p14:nvPr/>
              </p14:nvContentPartPr>
              <p14:xfrm>
                <a:off x="9094484" y="260836"/>
                <a:ext cx="486360" cy="129600"/>
              </p14:xfrm>
            </p:contentPart>
          </mc:Choice>
          <mc:Fallback xmlns="">
            <p:pic>
              <p:nvPicPr>
                <p:cNvPr id="87" name="Freihand 86">
                  <a:extLst>
                    <a:ext uri="{FF2B5EF4-FFF2-40B4-BE49-F238E27FC236}">
                      <a16:creationId xmlns:a16="http://schemas.microsoft.com/office/drawing/2014/main" id="{B7C798ED-3988-C35C-5553-0E93BB083596}"/>
                    </a:ext>
                  </a:extLst>
                </p:cNvPr>
                <p:cNvPicPr/>
                <p:nvPr/>
              </p:nvPicPr>
              <p:blipFill>
                <a:blip r:embed="rId151"/>
                <a:stretch>
                  <a:fillRect/>
                </a:stretch>
              </p:blipFill>
              <p:spPr>
                <a:xfrm>
                  <a:off x="9085484" y="251836"/>
                  <a:ext cx="504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Freihand 87">
                  <a:extLst>
                    <a:ext uri="{FF2B5EF4-FFF2-40B4-BE49-F238E27FC236}">
                      <a16:creationId xmlns:a16="http://schemas.microsoft.com/office/drawing/2014/main" id="{6CA0A510-9373-4B4F-F821-25FE331EAED6}"/>
                    </a:ext>
                  </a:extLst>
                </p14:cNvPr>
                <p14:cNvContentPartPr/>
                <p14:nvPr/>
              </p14:nvContentPartPr>
              <p14:xfrm>
                <a:off x="9647444" y="207196"/>
                <a:ext cx="156960" cy="129960"/>
              </p14:xfrm>
            </p:contentPart>
          </mc:Choice>
          <mc:Fallback xmlns="">
            <p:pic>
              <p:nvPicPr>
                <p:cNvPr id="88" name="Freihand 87">
                  <a:extLst>
                    <a:ext uri="{FF2B5EF4-FFF2-40B4-BE49-F238E27FC236}">
                      <a16:creationId xmlns:a16="http://schemas.microsoft.com/office/drawing/2014/main" id="{6CA0A510-9373-4B4F-F821-25FE331EAED6}"/>
                    </a:ext>
                  </a:extLst>
                </p:cNvPr>
                <p:cNvPicPr/>
                <p:nvPr/>
              </p:nvPicPr>
              <p:blipFill>
                <a:blip r:embed="rId153"/>
                <a:stretch>
                  <a:fillRect/>
                </a:stretch>
              </p:blipFill>
              <p:spPr>
                <a:xfrm>
                  <a:off x="9638444" y="198196"/>
                  <a:ext cx="174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6391A2FF-A855-D74C-24BC-8D9D9E9A0C85}"/>
                    </a:ext>
                  </a:extLst>
                </p14:cNvPr>
                <p14:cNvContentPartPr/>
                <p14:nvPr/>
              </p14:nvContentPartPr>
              <p14:xfrm>
                <a:off x="9842204" y="184876"/>
                <a:ext cx="242280" cy="153360"/>
              </p14:xfrm>
            </p:contentPart>
          </mc:Choice>
          <mc:Fallback xmlns="">
            <p:pic>
              <p:nvPicPr>
                <p:cNvPr id="89" name="Freihand 88">
                  <a:extLst>
                    <a:ext uri="{FF2B5EF4-FFF2-40B4-BE49-F238E27FC236}">
                      <a16:creationId xmlns:a16="http://schemas.microsoft.com/office/drawing/2014/main" id="{6391A2FF-A855-D74C-24BC-8D9D9E9A0C85}"/>
                    </a:ext>
                  </a:extLst>
                </p:cNvPr>
                <p:cNvPicPr/>
                <p:nvPr/>
              </p:nvPicPr>
              <p:blipFill>
                <a:blip r:embed="rId155"/>
                <a:stretch>
                  <a:fillRect/>
                </a:stretch>
              </p:blipFill>
              <p:spPr>
                <a:xfrm>
                  <a:off x="9833564" y="176236"/>
                  <a:ext cx="259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0FAEC5DA-B1A0-2996-127F-FD4756D7856B}"/>
                    </a:ext>
                  </a:extLst>
                </p14:cNvPr>
                <p14:cNvContentPartPr/>
                <p14:nvPr/>
              </p14:nvContentPartPr>
              <p14:xfrm>
                <a:off x="10173044" y="141676"/>
                <a:ext cx="101880" cy="78480"/>
              </p14:xfrm>
            </p:contentPart>
          </mc:Choice>
          <mc:Fallback xmlns="">
            <p:pic>
              <p:nvPicPr>
                <p:cNvPr id="90" name="Freihand 89">
                  <a:extLst>
                    <a:ext uri="{FF2B5EF4-FFF2-40B4-BE49-F238E27FC236}">
                      <a16:creationId xmlns:a16="http://schemas.microsoft.com/office/drawing/2014/main" id="{0FAEC5DA-B1A0-2996-127F-FD4756D7856B}"/>
                    </a:ext>
                  </a:extLst>
                </p:cNvPr>
                <p:cNvPicPr/>
                <p:nvPr/>
              </p:nvPicPr>
              <p:blipFill>
                <a:blip r:embed="rId157"/>
                <a:stretch>
                  <a:fillRect/>
                </a:stretch>
              </p:blipFill>
              <p:spPr>
                <a:xfrm>
                  <a:off x="10164044" y="132676"/>
                  <a:ext cx="119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Freihand 98">
                  <a:extLst>
                    <a:ext uri="{FF2B5EF4-FFF2-40B4-BE49-F238E27FC236}">
                      <a16:creationId xmlns:a16="http://schemas.microsoft.com/office/drawing/2014/main" id="{C84340AA-DA49-56A6-9D8B-B1CF13505941}"/>
                    </a:ext>
                  </a:extLst>
                </p14:cNvPr>
                <p14:cNvContentPartPr/>
                <p14:nvPr/>
              </p14:nvContentPartPr>
              <p14:xfrm>
                <a:off x="4185164" y="553516"/>
                <a:ext cx="1387440" cy="843480"/>
              </p14:xfrm>
            </p:contentPart>
          </mc:Choice>
          <mc:Fallback xmlns="">
            <p:pic>
              <p:nvPicPr>
                <p:cNvPr id="99" name="Freihand 98">
                  <a:extLst>
                    <a:ext uri="{FF2B5EF4-FFF2-40B4-BE49-F238E27FC236}">
                      <a16:creationId xmlns:a16="http://schemas.microsoft.com/office/drawing/2014/main" id="{C84340AA-DA49-56A6-9D8B-B1CF13505941}"/>
                    </a:ext>
                  </a:extLst>
                </p:cNvPr>
                <p:cNvPicPr/>
                <p:nvPr/>
              </p:nvPicPr>
              <p:blipFill>
                <a:blip r:embed="rId159"/>
                <a:stretch>
                  <a:fillRect/>
                </a:stretch>
              </p:blipFill>
              <p:spPr>
                <a:xfrm>
                  <a:off x="4176524" y="544876"/>
                  <a:ext cx="1405080" cy="861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Freihand 99">
                  <a:extLst>
                    <a:ext uri="{FF2B5EF4-FFF2-40B4-BE49-F238E27FC236}">
                      <a16:creationId xmlns:a16="http://schemas.microsoft.com/office/drawing/2014/main" id="{4502161A-B6A2-D5BE-5CCF-1EBDC6F56E43}"/>
                    </a:ext>
                  </a:extLst>
                </p14:cNvPr>
                <p14:cNvContentPartPr/>
                <p14:nvPr/>
              </p14:nvContentPartPr>
              <p14:xfrm>
                <a:off x="5268404" y="745396"/>
                <a:ext cx="905760" cy="305280"/>
              </p14:xfrm>
            </p:contentPart>
          </mc:Choice>
          <mc:Fallback xmlns="">
            <p:pic>
              <p:nvPicPr>
                <p:cNvPr id="100" name="Freihand 99">
                  <a:extLst>
                    <a:ext uri="{FF2B5EF4-FFF2-40B4-BE49-F238E27FC236}">
                      <a16:creationId xmlns:a16="http://schemas.microsoft.com/office/drawing/2014/main" id="{4502161A-B6A2-D5BE-5CCF-1EBDC6F56E43}"/>
                    </a:ext>
                  </a:extLst>
                </p:cNvPr>
                <p:cNvPicPr/>
                <p:nvPr/>
              </p:nvPicPr>
              <p:blipFill>
                <a:blip r:embed="rId161"/>
                <a:stretch>
                  <a:fillRect/>
                </a:stretch>
              </p:blipFill>
              <p:spPr>
                <a:xfrm>
                  <a:off x="5259764" y="736756"/>
                  <a:ext cx="9234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Freihand 101">
                  <a:extLst>
                    <a:ext uri="{FF2B5EF4-FFF2-40B4-BE49-F238E27FC236}">
                      <a16:creationId xmlns:a16="http://schemas.microsoft.com/office/drawing/2014/main" id="{BE4B2FF2-92B7-EF65-4450-D8B419CAF422}"/>
                    </a:ext>
                  </a:extLst>
                </p14:cNvPr>
                <p14:cNvContentPartPr/>
                <p14:nvPr/>
              </p14:nvContentPartPr>
              <p14:xfrm>
                <a:off x="3724724" y="685996"/>
                <a:ext cx="115560" cy="75240"/>
              </p14:xfrm>
            </p:contentPart>
          </mc:Choice>
          <mc:Fallback xmlns="">
            <p:pic>
              <p:nvPicPr>
                <p:cNvPr id="102" name="Freihand 101">
                  <a:extLst>
                    <a:ext uri="{FF2B5EF4-FFF2-40B4-BE49-F238E27FC236}">
                      <a16:creationId xmlns:a16="http://schemas.microsoft.com/office/drawing/2014/main" id="{BE4B2FF2-92B7-EF65-4450-D8B419CAF422}"/>
                    </a:ext>
                  </a:extLst>
                </p:cNvPr>
                <p:cNvPicPr/>
                <p:nvPr/>
              </p:nvPicPr>
              <p:blipFill>
                <a:blip r:embed="rId163"/>
                <a:stretch>
                  <a:fillRect/>
                </a:stretch>
              </p:blipFill>
              <p:spPr>
                <a:xfrm>
                  <a:off x="3715724" y="677356"/>
                  <a:ext cx="133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207C5F56-ADDF-4F13-DF58-E6120FC2FEE2}"/>
                    </a:ext>
                  </a:extLst>
                </p14:cNvPr>
                <p14:cNvContentPartPr/>
                <p14:nvPr/>
              </p14:nvContentPartPr>
              <p14:xfrm>
                <a:off x="2076284" y="482236"/>
                <a:ext cx="2031480" cy="1170360"/>
              </p14:xfrm>
            </p:contentPart>
          </mc:Choice>
          <mc:Fallback xmlns="">
            <p:pic>
              <p:nvPicPr>
                <p:cNvPr id="103" name="Freihand 102">
                  <a:extLst>
                    <a:ext uri="{FF2B5EF4-FFF2-40B4-BE49-F238E27FC236}">
                      <a16:creationId xmlns:a16="http://schemas.microsoft.com/office/drawing/2014/main" id="{207C5F56-ADDF-4F13-DF58-E6120FC2FEE2}"/>
                    </a:ext>
                  </a:extLst>
                </p:cNvPr>
                <p:cNvPicPr/>
                <p:nvPr/>
              </p:nvPicPr>
              <p:blipFill>
                <a:blip r:embed="rId165"/>
                <a:stretch>
                  <a:fillRect/>
                </a:stretch>
              </p:blipFill>
              <p:spPr>
                <a:xfrm>
                  <a:off x="2067284" y="473236"/>
                  <a:ext cx="2049120" cy="1188000"/>
                </a:xfrm>
                <a:prstGeom prst="rect">
                  <a:avLst/>
                </a:prstGeom>
              </p:spPr>
            </p:pic>
          </mc:Fallback>
        </mc:AlternateContent>
      </p:grpSp>
    </p:spTree>
    <p:extLst>
      <p:ext uri="{BB962C8B-B14F-4D97-AF65-F5344CB8AC3E}">
        <p14:creationId xmlns:p14="http://schemas.microsoft.com/office/powerpoint/2010/main" val="129776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5" name="Rechteck 4">
            <a:extLst>
              <a:ext uri="{FF2B5EF4-FFF2-40B4-BE49-F238E27FC236}">
                <a16:creationId xmlns:a16="http://schemas.microsoft.com/office/drawing/2014/main" id="{A453309A-57A4-4B38-8B24-3C4E62DC2D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D519C2CF-2C61-40BA-BB8F-3F3E325A3767}"/>
                  </a:ext>
                </a:extLst>
              </p14:cNvPr>
              <p14:cNvContentPartPr/>
              <p14:nvPr/>
            </p14:nvContentPartPr>
            <p14:xfrm>
              <a:off x="1520444" y="1633156"/>
              <a:ext cx="2838240" cy="186120"/>
            </p14:xfrm>
          </p:contentPart>
        </mc:Choice>
        <mc:Fallback xmlns="">
          <p:pic>
            <p:nvPicPr>
              <p:cNvPr id="2" name="Freihand 1">
                <a:extLst>
                  <a:ext uri="{FF2B5EF4-FFF2-40B4-BE49-F238E27FC236}">
                    <a16:creationId xmlns:a16="http://schemas.microsoft.com/office/drawing/2014/main" id="{D519C2CF-2C61-40BA-BB8F-3F3E325A3767}"/>
                  </a:ext>
                </a:extLst>
              </p:cNvPr>
              <p:cNvPicPr/>
              <p:nvPr/>
            </p:nvPicPr>
            <p:blipFill>
              <a:blip r:embed="rId3"/>
              <a:stretch>
                <a:fillRect/>
              </a:stretch>
            </p:blipFill>
            <p:spPr>
              <a:xfrm>
                <a:off x="1511444" y="1624156"/>
                <a:ext cx="2855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C42025B-0C64-2688-EF64-DB4FC4877BF7}"/>
                  </a:ext>
                </a:extLst>
              </p14:cNvPr>
              <p14:cNvContentPartPr/>
              <p14:nvPr/>
            </p14:nvContentPartPr>
            <p14:xfrm>
              <a:off x="1044524" y="939796"/>
              <a:ext cx="3725640" cy="958680"/>
            </p14:xfrm>
          </p:contentPart>
        </mc:Choice>
        <mc:Fallback xmlns="">
          <p:pic>
            <p:nvPicPr>
              <p:cNvPr id="3" name="Freihand 2">
                <a:extLst>
                  <a:ext uri="{FF2B5EF4-FFF2-40B4-BE49-F238E27FC236}">
                    <a16:creationId xmlns:a16="http://schemas.microsoft.com/office/drawing/2014/main" id="{0C42025B-0C64-2688-EF64-DB4FC4877BF7}"/>
                  </a:ext>
                </a:extLst>
              </p:cNvPr>
              <p:cNvPicPr/>
              <p:nvPr/>
            </p:nvPicPr>
            <p:blipFill>
              <a:blip r:embed="rId5"/>
              <a:stretch>
                <a:fillRect/>
              </a:stretch>
            </p:blipFill>
            <p:spPr>
              <a:xfrm>
                <a:off x="1035884" y="930796"/>
                <a:ext cx="3743280" cy="97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71EF9151-F3B6-798B-40AA-77D0171E699C}"/>
                  </a:ext>
                </a:extLst>
              </p14:cNvPr>
              <p14:cNvContentPartPr/>
              <p14:nvPr/>
            </p14:nvContentPartPr>
            <p14:xfrm>
              <a:off x="795404" y="3909076"/>
              <a:ext cx="3720600" cy="902160"/>
            </p14:xfrm>
          </p:contentPart>
        </mc:Choice>
        <mc:Fallback xmlns="">
          <p:pic>
            <p:nvPicPr>
              <p:cNvPr id="12" name="Freihand 11">
                <a:extLst>
                  <a:ext uri="{FF2B5EF4-FFF2-40B4-BE49-F238E27FC236}">
                    <a16:creationId xmlns:a16="http://schemas.microsoft.com/office/drawing/2014/main" id="{71EF9151-F3B6-798B-40AA-77D0171E699C}"/>
                  </a:ext>
                </a:extLst>
              </p:cNvPr>
              <p:cNvPicPr/>
              <p:nvPr/>
            </p:nvPicPr>
            <p:blipFill>
              <a:blip r:embed="rId7"/>
              <a:stretch>
                <a:fillRect/>
              </a:stretch>
            </p:blipFill>
            <p:spPr>
              <a:xfrm>
                <a:off x="786404" y="3900436"/>
                <a:ext cx="373824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50D28545-FF53-AC19-ECC8-99D4C1E91B19}"/>
                  </a:ext>
                </a:extLst>
              </p14:cNvPr>
              <p14:cNvContentPartPr/>
              <p14:nvPr/>
            </p14:nvContentPartPr>
            <p14:xfrm>
              <a:off x="1055324" y="3942916"/>
              <a:ext cx="3476880" cy="692280"/>
            </p14:xfrm>
          </p:contentPart>
        </mc:Choice>
        <mc:Fallback xmlns="">
          <p:pic>
            <p:nvPicPr>
              <p:cNvPr id="13" name="Freihand 12">
                <a:extLst>
                  <a:ext uri="{FF2B5EF4-FFF2-40B4-BE49-F238E27FC236}">
                    <a16:creationId xmlns:a16="http://schemas.microsoft.com/office/drawing/2014/main" id="{50D28545-FF53-AC19-ECC8-99D4C1E91B19}"/>
                  </a:ext>
                </a:extLst>
              </p:cNvPr>
              <p:cNvPicPr/>
              <p:nvPr/>
            </p:nvPicPr>
            <p:blipFill>
              <a:blip r:embed="rId9"/>
              <a:stretch>
                <a:fillRect/>
              </a:stretch>
            </p:blipFill>
            <p:spPr>
              <a:xfrm>
                <a:off x="1046684" y="3933916"/>
                <a:ext cx="349452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9D401F30-9E50-006B-5CB6-2FA36F2FDA56}"/>
                  </a:ext>
                </a:extLst>
              </p14:cNvPr>
              <p14:cNvContentPartPr/>
              <p14:nvPr/>
            </p14:nvContentPartPr>
            <p14:xfrm>
              <a:off x="786404" y="3316156"/>
              <a:ext cx="4240440" cy="648000"/>
            </p14:xfrm>
          </p:contentPart>
        </mc:Choice>
        <mc:Fallback xmlns="">
          <p:pic>
            <p:nvPicPr>
              <p:cNvPr id="14" name="Freihand 13">
                <a:extLst>
                  <a:ext uri="{FF2B5EF4-FFF2-40B4-BE49-F238E27FC236}">
                    <a16:creationId xmlns:a16="http://schemas.microsoft.com/office/drawing/2014/main" id="{9D401F30-9E50-006B-5CB6-2FA36F2FDA56}"/>
                  </a:ext>
                </a:extLst>
              </p:cNvPr>
              <p:cNvPicPr/>
              <p:nvPr/>
            </p:nvPicPr>
            <p:blipFill>
              <a:blip r:embed="rId11"/>
              <a:stretch>
                <a:fillRect/>
              </a:stretch>
            </p:blipFill>
            <p:spPr>
              <a:xfrm>
                <a:off x="777764" y="3307156"/>
                <a:ext cx="4258080" cy="665640"/>
              </a:xfrm>
              <a:prstGeom prst="rect">
                <a:avLst/>
              </a:prstGeom>
            </p:spPr>
          </p:pic>
        </mc:Fallback>
      </mc:AlternateContent>
      <p:grpSp>
        <p:nvGrpSpPr>
          <p:cNvPr id="17" name="Gruppieren 16">
            <a:extLst>
              <a:ext uri="{FF2B5EF4-FFF2-40B4-BE49-F238E27FC236}">
                <a16:creationId xmlns:a16="http://schemas.microsoft.com/office/drawing/2014/main" id="{9A97A1AE-142D-EE77-8246-5A42CAD168D6}"/>
              </a:ext>
            </a:extLst>
          </p:cNvPr>
          <p:cNvGrpSpPr/>
          <p:nvPr/>
        </p:nvGrpSpPr>
        <p:grpSpPr>
          <a:xfrm>
            <a:off x="588764" y="897676"/>
            <a:ext cx="4490280" cy="4367880"/>
            <a:chOff x="588764" y="897676"/>
            <a:chExt cx="4490280" cy="4367880"/>
          </a:xfrm>
        </p:grpSpPr>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30732907-1A31-3AC4-7DF0-70284F991639}"/>
                    </a:ext>
                  </a:extLst>
                </p14:cNvPr>
                <p14:cNvContentPartPr/>
                <p14:nvPr/>
              </p14:nvContentPartPr>
              <p14:xfrm>
                <a:off x="1326044" y="2195836"/>
                <a:ext cx="2997720" cy="234360"/>
              </p14:xfrm>
            </p:contentPart>
          </mc:Choice>
          <mc:Fallback xmlns="">
            <p:pic>
              <p:nvPicPr>
                <p:cNvPr id="4" name="Freihand 3">
                  <a:extLst>
                    <a:ext uri="{FF2B5EF4-FFF2-40B4-BE49-F238E27FC236}">
                      <a16:creationId xmlns:a16="http://schemas.microsoft.com/office/drawing/2014/main" id="{30732907-1A31-3AC4-7DF0-70284F991639}"/>
                    </a:ext>
                  </a:extLst>
                </p:cNvPr>
                <p:cNvPicPr/>
                <p:nvPr/>
              </p:nvPicPr>
              <p:blipFill>
                <a:blip r:embed="rId13"/>
                <a:stretch>
                  <a:fillRect/>
                </a:stretch>
              </p:blipFill>
              <p:spPr>
                <a:xfrm>
                  <a:off x="1317044" y="2187196"/>
                  <a:ext cx="30153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DE6504F1-13A0-B0ED-3E6A-FDD65F1E2E74}"/>
                    </a:ext>
                  </a:extLst>
                </p14:cNvPr>
                <p14:cNvContentPartPr/>
                <p14:nvPr/>
              </p14:nvContentPartPr>
              <p14:xfrm>
                <a:off x="1520804" y="2994676"/>
                <a:ext cx="2902320" cy="116280"/>
              </p14:xfrm>
            </p:contentPart>
          </mc:Choice>
          <mc:Fallback xmlns="">
            <p:pic>
              <p:nvPicPr>
                <p:cNvPr id="6" name="Freihand 5">
                  <a:extLst>
                    <a:ext uri="{FF2B5EF4-FFF2-40B4-BE49-F238E27FC236}">
                      <a16:creationId xmlns:a16="http://schemas.microsoft.com/office/drawing/2014/main" id="{DE6504F1-13A0-B0ED-3E6A-FDD65F1E2E74}"/>
                    </a:ext>
                  </a:extLst>
                </p:cNvPr>
                <p:cNvPicPr/>
                <p:nvPr/>
              </p:nvPicPr>
              <p:blipFill>
                <a:blip r:embed="rId15"/>
                <a:stretch>
                  <a:fillRect/>
                </a:stretch>
              </p:blipFill>
              <p:spPr>
                <a:xfrm>
                  <a:off x="1512164" y="2986036"/>
                  <a:ext cx="2919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6F4A370D-9131-2F4C-7571-36988BFF6E3E}"/>
                    </a:ext>
                  </a:extLst>
                </p14:cNvPr>
                <p14:cNvContentPartPr/>
                <p14:nvPr/>
              </p14:nvContentPartPr>
              <p14:xfrm>
                <a:off x="2555084" y="2502196"/>
                <a:ext cx="842400" cy="151200"/>
              </p14:xfrm>
            </p:contentPart>
          </mc:Choice>
          <mc:Fallback xmlns="">
            <p:pic>
              <p:nvPicPr>
                <p:cNvPr id="7" name="Freihand 6">
                  <a:extLst>
                    <a:ext uri="{FF2B5EF4-FFF2-40B4-BE49-F238E27FC236}">
                      <a16:creationId xmlns:a16="http://schemas.microsoft.com/office/drawing/2014/main" id="{6F4A370D-9131-2F4C-7571-36988BFF6E3E}"/>
                    </a:ext>
                  </a:extLst>
                </p:cNvPr>
                <p:cNvPicPr/>
                <p:nvPr/>
              </p:nvPicPr>
              <p:blipFill>
                <a:blip r:embed="rId17"/>
                <a:stretch>
                  <a:fillRect/>
                </a:stretch>
              </p:blipFill>
              <p:spPr>
                <a:xfrm>
                  <a:off x="2546084" y="2493556"/>
                  <a:ext cx="860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A747DDF1-9834-26C7-1631-4717EC03E9E5}"/>
                    </a:ext>
                  </a:extLst>
                </p14:cNvPr>
                <p14:cNvContentPartPr/>
                <p14:nvPr/>
              </p14:nvContentPartPr>
              <p14:xfrm>
                <a:off x="893684" y="2521276"/>
                <a:ext cx="3555720" cy="717480"/>
              </p14:xfrm>
            </p:contentPart>
          </mc:Choice>
          <mc:Fallback xmlns="">
            <p:pic>
              <p:nvPicPr>
                <p:cNvPr id="8" name="Freihand 7">
                  <a:extLst>
                    <a:ext uri="{FF2B5EF4-FFF2-40B4-BE49-F238E27FC236}">
                      <a16:creationId xmlns:a16="http://schemas.microsoft.com/office/drawing/2014/main" id="{A747DDF1-9834-26C7-1631-4717EC03E9E5}"/>
                    </a:ext>
                  </a:extLst>
                </p:cNvPr>
                <p:cNvPicPr/>
                <p:nvPr/>
              </p:nvPicPr>
              <p:blipFill>
                <a:blip r:embed="rId19"/>
                <a:stretch>
                  <a:fillRect/>
                </a:stretch>
              </p:blipFill>
              <p:spPr>
                <a:xfrm>
                  <a:off x="884684" y="2512636"/>
                  <a:ext cx="357336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E02F863A-2B3B-6916-979F-C65BF2915114}"/>
                    </a:ext>
                  </a:extLst>
                </p14:cNvPr>
                <p14:cNvContentPartPr/>
                <p14:nvPr/>
              </p14:nvContentPartPr>
              <p14:xfrm>
                <a:off x="588764" y="984796"/>
                <a:ext cx="4490280" cy="4280760"/>
              </p14:xfrm>
            </p:contentPart>
          </mc:Choice>
          <mc:Fallback xmlns="">
            <p:pic>
              <p:nvPicPr>
                <p:cNvPr id="15" name="Freihand 14">
                  <a:extLst>
                    <a:ext uri="{FF2B5EF4-FFF2-40B4-BE49-F238E27FC236}">
                      <a16:creationId xmlns:a16="http://schemas.microsoft.com/office/drawing/2014/main" id="{E02F863A-2B3B-6916-979F-C65BF2915114}"/>
                    </a:ext>
                  </a:extLst>
                </p:cNvPr>
                <p:cNvPicPr/>
                <p:nvPr/>
              </p:nvPicPr>
              <p:blipFill>
                <a:blip r:embed="rId21"/>
                <a:stretch>
                  <a:fillRect/>
                </a:stretch>
              </p:blipFill>
              <p:spPr>
                <a:xfrm>
                  <a:off x="579764" y="975796"/>
                  <a:ext cx="4507920" cy="429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FD34E97-77A6-2495-1B9B-E23CD432C8F9}"/>
                    </a:ext>
                  </a:extLst>
                </p14:cNvPr>
                <p14:cNvContentPartPr/>
                <p14:nvPr/>
              </p14:nvContentPartPr>
              <p14:xfrm>
                <a:off x="2037044" y="897676"/>
                <a:ext cx="1424520" cy="135720"/>
              </p14:xfrm>
            </p:contentPart>
          </mc:Choice>
          <mc:Fallback xmlns="">
            <p:pic>
              <p:nvPicPr>
                <p:cNvPr id="16" name="Freihand 15">
                  <a:extLst>
                    <a:ext uri="{FF2B5EF4-FFF2-40B4-BE49-F238E27FC236}">
                      <a16:creationId xmlns:a16="http://schemas.microsoft.com/office/drawing/2014/main" id="{9FD34E97-77A6-2495-1B9B-E23CD432C8F9}"/>
                    </a:ext>
                  </a:extLst>
                </p:cNvPr>
                <p:cNvPicPr/>
                <p:nvPr/>
              </p:nvPicPr>
              <p:blipFill>
                <a:blip r:embed="rId23"/>
                <a:stretch>
                  <a:fillRect/>
                </a:stretch>
              </p:blipFill>
              <p:spPr>
                <a:xfrm>
                  <a:off x="2028044" y="889036"/>
                  <a:ext cx="1442160" cy="153360"/>
                </a:xfrm>
                <a:prstGeom prst="rect">
                  <a:avLst/>
                </a:prstGeom>
              </p:spPr>
            </p:pic>
          </mc:Fallback>
        </mc:AlternateContent>
      </p:grpSp>
    </p:spTree>
    <p:extLst>
      <p:ext uri="{BB962C8B-B14F-4D97-AF65-F5344CB8AC3E}">
        <p14:creationId xmlns:p14="http://schemas.microsoft.com/office/powerpoint/2010/main" val="297765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 (2020)</a:t>
                      </a: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20,55% 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5" name="Rechteck 4">
            <a:extLst>
              <a:ext uri="{FF2B5EF4-FFF2-40B4-BE49-F238E27FC236}">
                <a16:creationId xmlns:a16="http://schemas.microsoft.com/office/drawing/2014/main" id="{6A37D4F5-A27F-4DE3-8AE3-1A4E86BCC0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D1EFA4C0-3AB1-EF6A-91FE-0F9BD553C985}"/>
                  </a:ext>
                </a:extLst>
              </p14:cNvPr>
              <p14:cNvContentPartPr/>
              <p14:nvPr/>
            </p14:nvContentPartPr>
            <p14:xfrm>
              <a:off x="533684" y="1638196"/>
              <a:ext cx="3262320" cy="101520"/>
            </p14:xfrm>
          </p:contentPart>
        </mc:Choice>
        <mc:Fallback xmlns="">
          <p:pic>
            <p:nvPicPr>
              <p:cNvPr id="3" name="Freihand 2">
                <a:extLst>
                  <a:ext uri="{FF2B5EF4-FFF2-40B4-BE49-F238E27FC236}">
                    <a16:creationId xmlns:a16="http://schemas.microsoft.com/office/drawing/2014/main" id="{D1EFA4C0-3AB1-EF6A-91FE-0F9BD553C985}"/>
                  </a:ext>
                </a:extLst>
              </p:cNvPr>
              <p:cNvPicPr/>
              <p:nvPr/>
            </p:nvPicPr>
            <p:blipFill>
              <a:blip r:embed="rId3"/>
              <a:stretch>
                <a:fillRect/>
              </a:stretch>
            </p:blipFill>
            <p:spPr>
              <a:xfrm>
                <a:off x="525044" y="1629196"/>
                <a:ext cx="3279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4D913E27-F295-775D-A2AE-A428484D294A}"/>
                  </a:ext>
                </a:extLst>
              </p14:cNvPr>
              <p14:cNvContentPartPr/>
              <p14:nvPr/>
            </p14:nvContentPartPr>
            <p14:xfrm>
              <a:off x="361964" y="2492476"/>
              <a:ext cx="3609720" cy="80640"/>
            </p14:xfrm>
          </p:contentPart>
        </mc:Choice>
        <mc:Fallback xmlns="">
          <p:pic>
            <p:nvPicPr>
              <p:cNvPr id="4" name="Freihand 3">
                <a:extLst>
                  <a:ext uri="{FF2B5EF4-FFF2-40B4-BE49-F238E27FC236}">
                    <a16:creationId xmlns:a16="http://schemas.microsoft.com/office/drawing/2014/main" id="{4D913E27-F295-775D-A2AE-A428484D294A}"/>
                  </a:ext>
                </a:extLst>
              </p:cNvPr>
              <p:cNvPicPr/>
              <p:nvPr/>
            </p:nvPicPr>
            <p:blipFill>
              <a:blip r:embed="rId5"/>
              <a:stretch>
                <a:fillRect/>
              </a:stretch>
            </p:blipFill>
            <p:spPr>
              <a:xfrm>
                <a:off x="352964" y="2483836"/>
                <a:ext cx="3627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2D4061AA-F269-7D9C-91D8-082DFEFFB104}"/>
                  </a:ext>
                </a:extLst>
              </p14:cNvPr>
              <p14:cNvContentPartPr/>
              <p14:nvPr/>
            </p14:nvContentPartPr>
            <p14:xfrm>
              <a:off x="405524" y="3655636"/>
              <a:ext cx="3863880" cy="106920"/>
            </p14:xfrm>
          </p:contentPart>
        </mc:Choice>
        <mc:Fallback xmlns="">
          <p:pic>
            <p:nvPicPr>
              <p:cNvPr id="6" name="Freihand 5">
                <a:extLst>
                  <a:ext uri="{FF2B5EF4-FFF2-40B4-BE49-F238E27FC236}">
                    <a16:creationId xmlns:a16="http://schemas.microsoft.com/office/drawing/2014/main" id="{2D4061AA-F269-7D9C-91D8-082DFEFFB104}"/>
                  </a:ext>
                </a:extLst>
              </p:cNvPr>
              <p:cNvPicPr/>
              <p:nvPr/>
            </p:nvPicPr>
            <p:blipFill>
              <a:blip r:embed="rId7"/>
              <a:stretch>
                <a:fillRect/>
              </a:stretch>
            </p:blipFill>
            <p:spPr>
              <a:xfrm>
                <a:off x="396524" y="3646996"/>
                <a:ext cx="3881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5EF281F-D6D4-3D69-710C-5E24E4634FA2}"/>
                  </a:ext>
                </a:extLst>
              </p14:cNvPr>
              <p14:cNvContentPartPr/>
              <p14:nvPr/>
            </p14:nvContentPartPr>
            <p14:xfrm>
              <a:off x="4001204" y="2825476"/>
              <a:ext cx="5063040" cy="613800"/>
            </p14:xfrm>
          </p:contentPart>
        </mc:Choice>
        <mc:Fallback xmlns="">
          <p:pic>
            <p:nvPicPr>
              <p:cNvPr id="7" name="Freihand 6">
                <a:extLst>
                  <a:ext uri="{FF2B5EF4-FFF2-40B4-BE49-F238E27FC236}">
                    <a16:creationId xmlns:a16="http://schemas.microsoft.com/office/drawing/2014/main" id="{05EF281F-D6D4-3D69-710C-5E24E4634FA2}"/>
                  </a:ext>
                </a:extLst>
              </p:cNvPr>
              <p:cNvPicPr/>
              <p:nvPr/>
            </p:nvPicPr>
            <p:blipFill>
              <a:blip r:embed="rId9"/>
              <a:stretch>
                <a:fillRect/>
              </a:stretch>
            </p:blipFill>
            <p:spPr>
              <a:xfrm>
                <a:off x="3992564" y="2816476"/>
                <a:ext cx="5080680" cy="631440"/>
              </a:xfrm>
              <a:prstGeom prst="rect">
                <a:avLst/>
              </a:prstGeom>
            </p:spPr>
          </p:pic>
        </mc:Fallback>
      </mc:AlternateContent>
      <p:grpSp>
        <p:nvGrpSpPr>
          <p:cNvPr id="22" name="Gruppieren 21">
            <a:extLst>
              <a:ext uri="{FF2B5EF4-FFF2-40B4-BE49-F238E27FC236}">
                <a16:creationId xmlns:a16="http://schemas.microsoft.com/office/drawing/2014/main" id="{BEEEDBC8-9BDD-A33C-9440-6DE7ADA4E6DC}"/>
              </a:ext>
            </a:extLst>
          </p:cNvPr>
          <p:cNvGrpSpPr/>
          <p:nvPr/>
        </p:nvGrpSpPr>
        <p:grpSpPr>
          <a:xfrm>
            <a:off x="9275204" y="2286196"/>
            <a:ext cx="2144520" cy="820440"/>
            <a:chOff x="9275204" y="2286196"/>
            <a:chExt cx="2144520" cy="82044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B6ABFC8A-AFCE-9A29-7C1B-B92C248D4F12}"/>
                    </a:ext>
                  </a:extLst>
                </p14:cNvPr>
                <p14:cNvContentPartPr/>
                <p14:nvPr/>
              </p14:nvContentPartPr>
              <p14:xfrm>
                <a:off x="9275204" y="2609476"/>
                <a:ext cx="120240" cy="246240"/>
              </p14:xfrm>
            </p:contentPart>
          </mc:Choice>
          <mc:Fallback xmlns="">
            <p:pic>
              <p:nvPicPr>
                <p:cNvPr id="8" name="Freihand 7">
                  <a:extLst>
                    <a:ext uri="{FF2B5EF4-FFF2-40B4-BE49-F238E27FC236}">
                      <a16:creationId xmlns:a16="http://schemas.microsoft.com/office/drawing/2014/main" id="{B6ABFC8A-AFCE-9A29-7C1B-B92C248D4F12}"/>
                    </a:ext>
                  </a:extLst>
                </p:cNvPr>
                <p:cNvPicPr/>
                <p:nvPr/>
              </p:nvPicPr>
              <p:blipFill>
                <a:blip r:embed="rId11"/>
                <a:stretch>
                  <a:fillRect/>
                </a:stretch>
              </p:blipFill>
              <p:spPr>
                <a:xfrm>
                  <a:off x="9266204" y="2600476"/>
                  <a:ext cx="137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6C96A3F8-5528-803C-47C6-ECC5234D05D1}"/>
                    </a:ext>
                  </a:extLst>
                </p14:cNvPr>
                <p14:cNvContentPartPr/>
                <p14:nvPr/>
              </p14:nvContentPartPr>
              <p14:xfrm>
                <a:off x="9417764" y="2701276"/>
                <a:ext cx="193680" cy="105480"/>
              </p14:xfrm>
            </p:contentPart>
          </mc:Choice>
          <mc:Fallback xmlns="">
            <p:pic>
              <p:nvPicPr>
                <p:cNvPr id="9" name="Freihand 8">
                  <a:extLst>
                    <a:ext uri="{FF2B5EF4-FFF2-40B4-BE49-F238E27FC236}">
                      <a16:creationId xmlns:a16="http://schemas.microsoft.com/office/drawing/2014/main" id="{6C96A3F8-5528-803C-47C6-ECC5234D05D1}"/>
                    </a:ext>
                  </a:extLst>
                </p:cNvPr>
                <p:cNvPicPr/>
                <p:nvPr/>
              </p:nvPicPr>
              <p:blipFill>
                <a:blip r:embed="rId13"/>
                <a:stretch>
                  <a:fillRect/>
                </a:stretch>
              </p:blipFill>
              <p:spPr>
                <a:xfrm>
                  <a:off x="9408764" y="2692636"/>
                  <a:ext cx="211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4F0CAECB-3568-2E16-7F44-8D0CEB0D3D48}"/>
                    </a:ext>
                  </a:extLst>
                </p14:cNvPr>
                <p14:cNvContentPartPr/>
                <p14:nvPr/>
              </p14:nvContentPartPr>
              <p14:xfrm>
                <a:off x="9635204" y="2563756"/>
                <a:ext cx="186120" cy="200160"/>
              </p14:xfrm>
            </p:contentPart>
          </mc:Choice>
          <mc:Fallback xmlns="">
            <p:pic>
              <p:nvPicPr>
                <p:cNvPr id="11" name="Freihand 10">
                  <a:extLst>
                    <a:ext uri="{FF2B5EF4-FFF2-40B4-BE49-F238E27FC236}">
                      <a16:creationId xmlns:a16="http://schemas.microsoft.com/office/drawing/2014/main" id="{4F0CAECB-3568-2E16-7F44-8D0CEB0D3D48}"/>
                    </a:ext>
                  </a:extLst>
                </p:cNvPr>
                <p:cNvPicPr/>
                <p:nvPr/>
              </p:nvPicPr>
              <p:blipFill>
                <a:blip r:embed="rId15"/>
                <a:stretch>
                  <a:fillRect/>
                </a:stretch>
              </p:blipFill>
              <p:spPr>
                <a:xfrm>
                  <a:off x="9626564" y="2554756"/>
                  <a:ext cx="203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0825757E-F624-9C4F-892B-4646179DD264}"/>
                    </a:ext>
                  </a:extLst>
                </p14:cNvPr>
                <p14:cNvContentPartPr/>
                <p14:nvPr/>
              </p14:nvContentPartPr>
              <p14:xfrm>
                <a:off x="9832124" y="2602276"/>
                <a:ext cx="64080" cy="118440"/>
              </p14:xfrm>
            </p:contentPart>
          </mc:Choice>
          <mc:Fallback xmlns="">
            <p:pic>
              <p:nvPicPr>
                <p:cNvPr id="12" name="Freihand 11">
                  <a:extLst>
                    <a:ext uri="{FF2B5EF4-FFF2-40B4-BE49-F238E27FC236}">
                      <a16:creationId xmlns:a16="http://schemas.microsoft.com/office/drawing/2014/main" id="{0825757E-F624-9C4F-892B-4646179DD264}"/>
                    </a:ext>
                  </a:extLst>
                </p:cNvPr>
                <p:cNvPicPr/>
                <p:nvPr/>
              </p:nvPicPr>
              <p:blipFill>
                <a:blip r:embed="rId17"/>
                <a:stretch>
                  <a:fillRect/>
                </a:stretch>
              </p:blipFill>
              <p:spPr>
                <a:xfrm>
                  <a:off x="9823484" y="2593636"/>
                  <a:ext cx="81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A9236B2-6C5C-3A7A-174C-634446F0A1CC}"/>
                    </a:ext>
                  </a:extLst>
                </p14:cNvPr>
                <p14:cNvContentPartPr/>
                <p14:nvPr/>
              </p14:nvContentPartPr>
              <p14:xfrm>
                <a:off x="10031924" y="2418316"/>
                <a:ext cx="206640" cy="273960"/>
              </p14:xfrm>
            </p:contentPart>
          </mc:Choice>
          <mc:Fallback xmlns="">
            <p:pic>
              <p:nvPicPr>
                <p:cNvPr id="13" name="Freihand 12">
                  <a:extLst>
                    <a:ext uri="{FF2B5EF4-FFF2-40B4-BE49-F238E27FC236}">
                      <a16:creationId xmlns:a16="http://schemas.microsoft.com/office/drawing/2014/main" id="{4A9236B2-6C5C-3A7A-174C-634446F0A1CC}"/>
                    </a:ext>
                  </a:extLst>
                </p:cNvPr>
                <p:cNvPicPr/>
                <p:nvPr/>
              </p:nvPicPr>
              <p:blipFill>
                <a:blip r:embed="rId19"/>
                <a:stretch>
                  <a:fillRect/>
                </a:stretch>
              </p:blipFill>
              <p:spPr>
                <a:xfrm>
                  <a:off x="10023284" y="2409676"/>
                  <a:ext cx="2242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C1B50A62-CF0E-3392-E9CE-3B263E5F3FCF}"/>
                    </a:ext>
                  </a:extLst>
                </p14:cNvPr>
                <p14:cNvContentPartPr/>
                <p14:nvPr/>
              </p14:nvContentPartPr>
              <p14:xfrm>
                <a:off x="10271324" y="2361796"/>
                <a:ext cx="385920" cy="216000"/>
              </p14:xfrm>
            </p:contentPart>
          </mc:Choice>
          <mc:Fallback xmlns="">
            <p:pic>
              <p:nvPicPr>
                <p:cNvPr id="14" name="Freihand 13">
                  <a:extLst>
                    <a:ext uri="{FF2B5EF4-FFF2-40B4-BE49-F238E27FC236}">
                      <a16:creationId xmlns:a16="http://schemas.microsoft.com/office/drawing/2014/main" id="{C1B50A62-CF0E-3392-E9CE-3B263E5F3FCF}"/>
                    </a:ext>
                  </a:extLst>
                </p:cNvPr>
                <p:cNvPicPr/>
                <p:nvPr/>
              </p:nvPicPr>
              <p:blipFill>
                <a:blip r:embed="rId21"/>
                <a:stretch>
                  <a:fillRect/>
                </a:stretch>
              </p:blipFill>
              <p:spPr>
                <a:xfrm>
                  <a:off x="10262684" y="2352796"/>
                  <a:ext cx="403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DC98ACF9-C145-607E-AD5A-6149DF9932E7}"/>
                    </a:ext>
                  </a:extLst>
                </p14:cNvPr>
                <p14:cNvContentPartPr/>
                <p14:nvPr/>
              </p14:nvContentPartPr>
              <p14:xfrm>
                <a:off x="10619804" y="2355676"/>
                <a:ext cx="367560" cy="295200"/>
              </p14:xfrm>
            </p:contentPart>
          </mc:Choice>
          <mc:Fallback xmlns="">
            <p:pic>
              <p:nvPicPr>
                <p:cNvPr id="15" name="Freihand 14">
                  <a:extLst>
                    <a:ext uri="{FF2B5EF4-FFF2-40B4-BE49-F238E27FC236}">
                      <a16:creationId xmlns:a16="http://schemas.microsoft.com/office/drawing/2014/main" id="{DC98ACF9-C145-607E-AD5A-6149DF9932E7}"/>
                    </a:ext>
                  </a:extLst>
                </p:cNvPr>
                <p:cNvPicPr/>
                <p:nvPr/>
              </p:nvPicPr>
              <p:blipFill>
                <a:blip r:embed="rId23"/>
                <a:stretch>
                  <a:fillRect/>
                </a:stretch>
              </p:blipFill>
              <p:spPr>
                <a:xfrm>
                  <a:off x="10611164" y="2347036"/>
                  <a:ext cx="385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772D4027-EA20-DDEC-76FD-851EE3175C37}"/>
                    </a:ext>
                  </a:extLst>
                </p14:cNvPr>
                <p14:cNvContentPartPr/>
                <p14:nvPr/>
              </p14:nvContentPartPr>
              <p14:xfrm>
                <a:off x="11088884" y="2286196"/>
                <a:ext cx="330840" cy="118800"/>
              </p14:xfrm>
            </p:contentPart>
          </mc:Choice>
          <mc:Fallback xmlns="">
            <p:pic>
              <p:nvPicPr>
                <p:cNvPr id="17" name="Freihand 16">
                  <a:extLst>
                    <a:ext uri="{FF2B5EF4-FFF2-40B4-BE49-F238E27FC236}">
                      <a16:creationId xmlns:a16="http://schemas.microsoft.com/office/drawing/2014/main" id="{772D4027-EA20-DDEC-76FD-851EE3175C37}"/>
                    </a:ext>
                  </a:extLst>
                </p:cNvPr>
                <p:cNvPicPr/>
                <p:nvPr/>
              </p:nvPicPr>
              <p:blipFill>
                <a:blip r:embed="rId25"/>
                <a:stretch>
                  <a:fillRect/>
                </a:stretch>
              </p:blipFill>
              <p:spPr>
                <a:xfrm>
                  <a:off x="11080244" y="2277196"/>
                  <a:ext cx="348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416FF031-C85C-019B-E81B-246E5780C923}"/>
                    </a:ext>
                  </a:extLst>
                </p14:cNvPr>
                <p14:cNvContentPartPr/>
                <p14:nvPr/>
              </p14:nvContentPartPr>
              <p14:xfrm>
                <a:off x="9635924" y="2911516"/>
                <a:ext cx="289800" cy="195120"/>
              </p14:xfrm>
            </p:contentPart>
          </mc:Choice>
          <mc:Fallback xmlns="">
            <p:pic>
              <p:nvPicPr>
                <p:cNvPr id="18" name="Freihand 17">
                  <a:extLst>
                    <a:ext uri="{FF2B5EF4-FFF2-40B4-BE49-F238E27FC236}">
                      <a16:creationId xmlns:a16="http://schemas.microsoft.com/office/drawing/2014/main" id="{416FF031-C85C-019B-E81B-246E5780C923}"/>
                    </a:ext>
                  </a:extLst>
                </p:cNvPr>
                <p:cNvPicPr/>
                <p:nvPr/>
              </p:nvPicPr>
              <p:blipFill>
                <a:blip r:embed="rId27"/>
                <a:stretch>
                  <a:fillRect/>
                </a:stretch>
              </p:blipFill>
              <p:spPr>
                <a:xfrm>
                  <a:off x="9626924" y="2902876"/>
                  <a:ext cx="307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98938604-6587-6BCD-3BFA-C210BB83722B}"/>
                    </a:ext>
                  </a:extLst>
                </p14:cNvPr>
                <p14:cNvContentPartPr/>
                <p14:nvPr/>
              </p14:nvContentPartPr>
              <p14:xfrm>
                <a:off x="9997364" y="2741956"/>
                <a:ext cx="411120" cy="299880"/>
              </p14:xfrm>
            </p:contentPart>
          </mc:Choice>
          <mc:Fallback xmlns="">
            <p:pic>
              <p:nvPicPr>
                <p:cNvPr id="19" name="Freihand 18">
                  <a:extLst>
                    <a:ext uri="{FF2B5EF4-FFF2-40B4-BE49-F238E27FC236}">
                      <a16:creationId xmlns:a16="http://schemas.microsoft.com/office/drawing/2014/main" id="{98938604-6587-6BCD-3BFA-C210BB83722B}"/>
                    </a:ext>
                  </a:extLst>
                </p:cNvPr>
                <p:cNvPicPr/>
                <p:nvPr/>
              </p:nvPicPr>
              <p:blipFill>
                <a:blip r:embed="rId29"/>
                <a:stretch>
                  <a:fillRect/>
                </a:stretch>
              </p:blipFill>
              <p:spPr>
                <a:xfrm>
                  <a:off x="9988724" y="2733316"/>
                  <a:ext cx="4287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70278755-3AE3-78CF-BA3E-7AD2FE09CC13}"/>
                    </a:ext>
                  </a:extLst>
                </p14:cNvPr>
                <p14:cNvContentPartPr/>
                <p14:nvPr/>
              </p14:nvContentPartPr>
              <p14:xfrm>
                <a:off x="10556444" y="2608756"/>
                <a:ext cx="232560" cy="235080"/>
              </p14:xfrm>
            </p:contentPart>
          </mc:Choice>
          <mc:Fallback xmlns="">
            <p:pic>
              <p:nvPicPr>
                <p:cNvPr id="20" name="Freihand 19">
                  <a:extLst>
                    <a:ext uri="{FF2B5EF4-FFF2-40B4-BE49-F238E27FC236}">
                      <a16:creationId xmlns:a16="http://schemas.microsoft.com/office/drawing/2014/main" id="{70278755-3AE3-78CF-BA3E-7AD2FE09CC13}"/>
                    </a:ext>
                  </a:extLst>
                </p:cNvPr>
                <p:cNvPicPr/>
                <p:nvPr/>
              </p:nvPicPr>
              <p:blipFill>
                <a:blip r:embed="rId31"/>
                <a:stretch>
                  <a:fillRect/>
                </a:stretch>
              </p:blipFill>
              <p:spPr>
                <a:xfrm>
                  <a:off x="10547444" y="2599756"/>
                  <a:ext cx="250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0A69F987-D32A-1A90-EAE1-0E59ABCD46A5}"/>
                    </a:ext>
                  </a:extLst>
                </p14:cNvPr>
                <p14:cNvContentPartPr/>
                <p14:nvPr/>
              </p14:nvContentPartPr>
              <p14:xfrm>
                <a:off x="10620884" y="2887396"/>
                <a:ext cx="153000" cy="105480"/>
              </p14:xfrm>
            </p:contentPart>
          </mc:Choice>
          <mc:Fallback xmlns="">
            <p:pic>
              <p:nvPicPr>
                <p:cNvPr id="21" name="Freihand 20">
                  <a:extLst>
                    <a:ext uri="{FF2B5EF4-FFF2-40B4-BE49-F238E27FC236}">
                      <a16:creationId xmlns:a16="http://schemas.microsoft.com/office/drawing/2014/main" id="{0A69F987-D32A-1A90-EAE1-0E59ABCD46A5}"/>
                    </a:ext>
                  </a:extLst>
                </p:cNvPr>
                <p:cNvPicPr/>
                <p:nvPr/>
              </p:nvPicPr>
              <p:blipFill>
                <a:blip r:embed="rId33"/>
                <a:stretch>
                  <a:fillRect/>
                </a:stretch>
              </p:blipFill>
              <p:spPr>
                <a:xfrm>
                  <a:off x="10611884" y="2878396"/>
                  <a:ext cx="17064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A04FBC9-151C-4C71-96DB-3055793D7D9F}"/>
                  </a:ext>
                </a:extLst>
              </p14:cNvPr>
              <p14:cNvContentPartPr/>
              <p14:nvPr/>
            </p14:nvContentPartPr>
            <p14:xfrm>
              <a:off x="5099924" y="3664276"/>
              <a:ext cx="2328480" cy="57960"/>
            </p14:xfrm>
          </p:contentPart>
        </mc:Choice>
        <mc:Fallback xmlns="">
          <p:pic>
            <p:nvPicPr>
              <p:cNvPr id="23" name="Freihand 22">
                <a:extLst>
                  <a:ext uri="{FF2B5EF4-FFF2-40B4-BE49-F238E27FC236}">
                    <a16:creationId xmlns:a16="http://schemas.microsoft.com/office/drawing/2014/main" id="{8A04FBC9-151C-4C71-96DB-3055793D7D9F}"/>
                  </a:ext>
                </a:extLst>
              </p:cNvPr>
              <p:cNvPicPr/>
              <p:nvPr/>
            </p:nvPicPr>
            <p:blipFill>
              <a:blip r:embed="rId35"/>
              <a:stretch>
                <a:fillRect/>
              </a:stretch>
            </p:blipFill>
            <p:spPr>
              <a:xfrm>
                <a:off x="5090924" y="3655276"/>
                <a:ext cx="2346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46CC5ABF-106C-52F5-0E6D-C03098EB267B}"/>
                  </a:ext>
                </a:extLst>
              </p14:cNvPr>
              <p14:cNvContentPartPr/>
              <p14:nvPr/>
            </p14:nvContentPartPr>
            <p14:xfrm>
              <a:off x="1407764" y="3078196"/>
              <a:ext cx="1721520" cy="86400"/>
            </p14:xfrm>
          </p:contentPart>
        </mc:Choice>
        <mc:Fallback xmlns="">
          <p:pic>
            <p:nvPicPr>
              <p:cNvPr id="24" name="Freihand 23">
                <a:extLst>
                  <a:ext uri="{FF2B5EF4-FFF2-40B4-BE49-F238E27FC236}">
                    <a16:creationId xmlns:a16="http://schemas.microsoft.com/office/drawing/2014/main" id="{46CC5ABF-106C-52F5-0E6D-C03098EB267B}"/>
                  </a:ext>
                </a:extLst>
              </p:cNvPr>
              <p:cNvPicPr/>
              <p:nvPr/>
            </p:nvPicPr>
            <p:blipFill>
              <a:blip r:embed="rId37"/>
              <a:stretch>
                <a:fillRect/>
              </a:stretch>
            </p:blipFill>
            <p:spPr>
              <a:xfrm>
                <a:off x="1398764" y="3069196"/>
                <a:ext cx="1739160" cy="104040"/>
              </a:xfrm>
              <a:prstGeom prst="rect">
                <a:avLst/>
              </a:prstGeom>
            </p:spPr>
          </p:pic>
        </mc:Fallback>
      </mc:AlternateContent>
      <p:grpSp>
        <p:nvGrpSpPr>
          <p:cNvPr id="27" name="Gruppieren 26">
            <a:extLst>
              <a:ext uri="{FF2B5EF4-FFF2-40B4-BE49-F238E27FC236}">
                <a16:creationId xmlns:a16="http://schemas.microsoft.com/office/drawing/2014/main" id="{97A853E9-4F07-56DF-308A-ECE905E8DDE8}"/>
              </a:ext>
            </a:extLst>
          </p:cNvPr>
          <p:cNvGrpSpPr/>
          <p:nvPr/>
        </p:nvGrpSpPr>
        <p:grpSpPr>
          <a:xfrm>
            <a:off x="296804" y="1121596"/>
            <a:ext cx="3497760" cy="607320"/>
            <a:chOff x="296804" y="1121596"/>
            <a:chExt cx="3497760" cy="607320"/>
          </a:xfrm>
        </p:grpSpPr>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C94DAFF-113E-D0A8-8596-AAEE89A751F7}"/>
                    </a:ext>
                  </a:extLst>
                </p14:cNvPr>
                <p14:cNvContentPartPr/>
                <p14:nvPr/>
              </p14:nvContentPartPr>
              <p14:xfrm>
                <a:off x="296804" y="1121596"/>
                <a:ext cx="1848960" cy="607320"/>
              </p14:xfrm>
            </p:contentPart>
          </mc:Choice>
          <mc:Fallback xmlns="">
            <p:pic>
              <p:nvPicPr>
                <p:cNvPr id="25" name="Freihand 24">
                  <a:extLst>
                    <a:ext uri="{FF2B5EF4-FFF2-40B4-BE49-F238E27FC236}">
                      <a16:creationId xmlns:a16="http://schemas.microsoft.com/office/drawing/2014/main" id="{FC94DAFF-113E-D0A8-8596-AAEE89A751F7}"/>
                    </a:ext>
                  </a:extLst>
                </p:cNvPr>
                <p:cNvPicPr/>
                <p:nvPr/>
              </p:nvPicPr>
              <p:blipFill>
                <a:blip r:embed="rId39"/>
                <a:stretch>
                  <a:fillRect/>
                </a:stretch>
              </p:blipFill>
              <p:spPr>
                <a:xfrm>
                  <a:off x="287804" y="1112956"/>
                  <a:ext cx="186660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AEF17320-860D-BDD1-77DF-36E2007C0B94}"/>
                    </a:ext>
                  </a:extLst>
                </p14:cNvPr>
                <p14:cNvContentPartPr/>
                <p14:nvPr/>
              </p14:nvContentPartPr>
              <p14:xfrm>
                <a:off x="1047404" y="1125196"/>
                <a:ext cx="2747160" cy="513720"/>
              </p14:xfrm>
            </p:contentPart>
          </mc:Choice>
          <mc:Fallback xmlns="">
            <p:pic>
              <p:nvPicPr>
                <p:cNvPr id="26" name="Freihand 25">
                  <a:extLst>
                    <a:ext uri="{FF2B5EF4-FFF2-40B4-BE49-F238E27FC236}">
                      <a16:creationId xmlns:a16="http://schemas.microsoft.com/office/drawing/2014/main" id="{AEF17320-860D-BDD1-77DF-36E2007C0B94}"/>
                    </a:ext>
                  </a:extLst>
                </p:cNvPr>
                <p:cNvPicPr/>
                <p:nvPr/>
              </p:nvPicPr>
              <p:blipFill>
                <a:blip r:embed="rId41"/>
                <a:stretch>
                  <a:fillRect/>
                </a:stretch>
              </p:blipFill>
              <p:spPr>
                <a:xfrm>
                  <a:off x="1038404" y="1116196"/>
                  <a:ext cx="2764800" cy="53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B761AE7E-9B9C-2A6C-B97E-E0B2AF993FE5}"/>
                  </a:ext>
                </a:extLst>
              </p14:cNvPr>
              <p14:cNvContentPartPr/>
              <p14:nvPr/>
            </p14:nvContentPartPr>
            <p14:xfrm>
              <a:off x="1186724" y="3846796"/>
              <a:ext cx="2030400" cy="970560"/>
            </p14:xfrm>
          </p:contentPart>
        </mc:Choice>
        <mc:Fallback xmlns="">
          <p:pic>
            <p:nvPicPr>
              <p:cNvPr id="28" name="Freihand 27">
                <a:extLst>
                  <a:ext uri="{FF2B5EF4-FFF2-40B4-BE49-F238E27FC236}">
                    <a16:creationId xmlns:a16="http://schemas.microsoft.com/office/drawing/2014/main" id="{B761AE7E-9B9C-2A6C-B97E-E0B2AF993FE5}"/>
                  </a:ext>
                </a:extLst>
              </p:cNvPr>
              <p:cNvPicPr/>
              <p:nvPr/>
            </p:nvPicPr>
            <p:blipFill>
              <a:blip r:embed="rId43"/>
              <a:stretch>
                <a:fillRect/>
              </a:stretch>
            </p:blipFill>
            <p:spPr>
              <a:xfrm>
                <a:off x="1178084" y="3838156"/>
                <a:ext cx="2048040" cy="988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F702B1E1-1558-1041-5BDA-C2AF2973F0FD}"/>
                  </a:ext>
                </a:extLst>
              </p14:cNvPr>
              <p14:cNvContentPartPr/>
              <p14:nvPr/>
            </p14:nvContentPartPr>
            <p14:xfrm>
              <a:off x="-179836" y="4735996"/>
              <a:ext cx="4444920" cy="744480"/>
            </p14:xfrm>
          </p:contentPart>
        </mc:Choice>
        <mc:Fallback xmlns="">
          <p:pic>
            <p:nvPicPr>
              <p:cNvPr id="29" name="Freihand 28">
                <a:extLst>
                  <a:ext uri="{FF2B5EF4-FFF2-40B4-BE49-F238E27FC236}">
                    <a16:creationId xmlns:a16="http://schemas.microsoft.com/office/drawing/2014/main" id="{F702B1E1-1558-1041-5BDA-C2AF2973F0FD}"/>
                  </a:ext>
                </a:extLst>
              </p:cNvPr>
              <p:cNvPicPr/>
              <p:nvPr/>
            </p:nvPicPr>
            <p:blipFill>
              <a:blip r:embed="rId45"/>
              <a:stretch>
                <a:fillRect/>
              </a:stretch>
            </p:blipFill>
            <p:spPr>
              <a:xfrm>
                <a:off x="-188476" y="4727356"/>
                <a:ext cx="4462560" cy="762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AA11906B-7A1E-C5EB-1687-6D93ED8C4251}"/>
                  </a:ext>
                </a:extLst>
              </p14:cNvPr>
              <p14:cNvContentPartPr/>
              <p14:nvPr/>
            </p14:nvContentPartPr>
            <p14:xfrm>
              <a:off x="840404" y="5311276"/>
              <a:ext cx="6563520" cy="529560"/>
            </p14:xfrm>
          </p:contentPart>
        </mc:Choice>
        <mc:Fallback xmlns="">
          <p:pic>
            <p:nvPicPr>
              <p:cNvPr id="30" name="Freihand 29">
                <a:extLst>
                  <a:ext uri="{FF2B5EF4-FFF2-40B4-BE49-F238E27FC236}">
                    <a16:creationId xmlns:a16="http://schemas.microsoft.com/office/drawing/2014/main" id="{AA11906B-7A1E-C5EB-1687-6D93ED8C4251}"/>
                  </a:ext>
                </a:extLst>
              </p:cNvPr>
              <p:cNvPicPr/>
              <p:nvPr/>
            </p:nvPicPr>
            <p:blipFill>
              <a:blip r:embed="rId47"/>
              <a:stretch>
                <a:fillRect/>
              </a:stretch>
            </p:blipFill>
            <p:spPr>
              <a:xfrm>
                <a:off x="831764" y="5302276"/>
                <a:ext cx="658116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A1D750FF-6A29-D877-D7BA-DC5B91B32165}"/>
                  </a:ext>
                </a:extLst>
              </p14:cNvPr>
              <p14:cNvContentPartPr/>
              <p14:nvPr/>
            </p14:nvContentPartPr>
            <p14:xfrm>
              <a:off x="772004" y="6359596"/>
              <a:ext cx="7559640" cy="677160"/>
            </p14:xfrm>
          </p:contentPart>
        </mc:Choice>
        <mc:Fallback xmlns="">
          <p:pic>
            <p:nvPicPr>
              <p:cNvPr id="35" name="Freihand 34">
                <a:extLst>
                  <a:ext uri="{FF2B5EF4-FFF2-40B4-BE49-F238E27FC236}">
                    <a16:creationId xmlns:a16="http://schemas.microsoft.com/office/drawing/2014/main" id="{A1D750FF-6A29-D877-D7BA-DC5B91B32165}"/>
                  </a:ext>
                </a:extLst>
              </p:cNvPr>
              <p:cNvPicPr/>
              <p:nvPr/>
            </p:nvPicPr>
            <p:blipFill>
              <a:blip r:embed="rId49"/>
              <a:stretch>
                <a:fillRect/>
              </a:stretch>
            </p:blipFill>
            <p:spPr>
              <a:xfrm>
                <a:off x="763364" y="6350596"/>
                <a:ext cx="7577280" cy="694800"/>
              </a:xfrm>
              <a:prstGeom prst="rect">
                <a:avLst/>
              </a:prstGeom>
            </p:spPr>
          </p:pic>
        </mc:Fallback>
      </mc:AlternateContent>
      <p:grpSp>
        <p:nvGrpSpPr>
          <p:cNvPr id="38" name="Gruppieren 37">
            <a:extLst>
              <a:ext uri="{FF2B5EF4-FFF2-40B4-BE49-F238E27FC236}">
                <a16:creationId xmlns:a16="http://schemas.microsoft.com/office/drawing/2014/main" id="{88B97FB2-2DA9-65D2-0BC3-BA870DD8741B}"/>
              </a:ext>
            </a:extLst>
          </p:cNvPr>
          <p:cNvGrpSpPr/>
          <p:nvPr/>
        </p:nvGrpSpPr>
        <p:grpSpPr>
          <a:xfrm>
            <a:off x="774164" y="5744356"/>
            <a:ext cx="7161480" cy="1095840"/>
            <a:chOff x="774164" y="5744356"/>
            <a:chExt cx="7161480" cy="1095840"/>
          </a:xfrm>
        </p:grpSpPr>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FA5EEEC2-97D8-65BE-AAB0-234ED65F90C3}"/>
                    </a:ext>
                  </a:extLst>
                </p14:cNvPr>
                <p14:cNvContentPartPr/>
                <p14:nvPr/>
              </p14:nvContentPartPr>
              <p14:xfrm>
                <a:off x="6674924" y="5925796"/>
                <a:ext cx="996840" cy="37800"/>
              </p14:xfrm>
            </p:contentPart>
          </mc:Choice>
          <mc:Fallback xmlns="">
            <p:pic>
              <p:nvPicPr>
                <p:cNvPr id="31" name="Freihand 30">
                  <a:extLst>
                    <a:ext uri="{FF2B5EF4-FFF2-40B4-BE49-F238E27FC236}">
                      <a16:creationId xmlns:a16="http://schemas.microsoft.com/office/drawing/2014/main" id="{FA5EEEC2-97D8-65BE-AAB0-234ED65F90C3}"/>
                    </a:ext>
                  </a:extLst>
                </p:cNvPr>
                <p:cNvPicPr/>
                <p:nvPr/>
              </p:nvPicPr>
              <p:blipFill>
                <a:blip r:embed="rId51"/>
                <a:stretch>
                  <a:fillRect/>
                </a:stretch>
              </p:blipFill>
              <p:spPr>
                <a:xfrm>
                  <a:off x="6666284" y="5917156"/>
                  <a:ext cx="1014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EAEA7984-4B7B-1EA9-12A6-AA1A8F685851}"/>
                    </a:ext>
                  </a:extLst>
                </p14:cNvPr>
                <p14:cNvContentPartPr/>
                <p14:nvPr/>
              </p14:nvContentPartPr>
              <p14:xfrm>
                <a:off x="774164" y="5744356"/>
                <a:ext cx="7161480" cy="523080"/>
              </p14:xfrm>
            </p:contentPart>
          </mc:Choice>
          <mc:Fallback xmlns="">
            <p:pic>
              <p:nvPicPr>
                <p:cNvPr id="32" name="Freihand 31">
                  <a:extLst>
                    <a:ext uri="{FF2B5EF4-FFF2-40B4-BE49-F238E27FC236}">
                      <a16:creationId xmlns:a16="http://schemas.microsoft.com/office/drawing/2014/main" id="{EAEA7984-4B7B-1EA9-12A6-AA1A8F685851}"/>
                    </a:ext>
                  </a:extLst>
                </p:cNvPr>
                <p:cNvPicPr/>
                <p:nvPr/>
              </p:nvPicPr>
              <p:blipFill>
                <a:blip r:embed="rId53"/>
                <a:stretch>
                  <a:fillRect/>
                </a:stretch>
              </p:blipFill>
              <p:spPr>
                <a:xfrm>
                  <a:off x="765164" y="5735356"/>
                  <a:ext cx="71791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D03356A5-253E-9B88-2021-99590211A444}"/>
                    </a:ext>
                  </a:extLst>
                </p14:cNvPr>
                <p14:cNvContentPartPr/>
                <p14:nvPr/>
              </p14:nvContentPartPr>
              <p14:xfrm>
                <a:off x="4648844" y="5751916"/>
                <a:ext cx="978480" cy="574920"/>
              </p14:xfrm>
            </p:contentPart>
          </mc:Choice>
          <mc:Fallback xmlns="">
            <p:pic>
              <p:nvPicPr>
                <p:cNvPr id="33" name="Freihand 32">
                  <a:extLst>
                    <a:ext uri="{FF2B5EF4-FFF2-40B4-BE49-F238E27FC236}">
                      <a16:creationId xmlns:a16="http://schemas.microsoft.com/office/drawing/2014/main" id="{D03356A5-253E-9B88-2021-99590211A444}"/>
                    </a:ext>
                  </a:extLst>
                </p:cNvPr>
                <p:cNvPicPr/>
                <p:nvPr/>
              </p:nvPicPr>
              <p:blipFill>
                <a:blip r:embed="rId55"/>
                <a:stretch>
                  <a:fillRect/>
                </a:stretch>
              </p:blipFill>
              <p:spPr>
                <a:xfrm>
                  <a:off x="4640204" y="5742916"/>
                  <a:ext cx="99612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584E819F-1F02-D085-4500-F1416EA49B91}"/>
                    </a:ext>
                  </a:extLst>
                </p14:cNvPr>
                <p14:cNvContentPartPr/>
                <p14:nvPr/>
              </p14:nvContentPartPr>
              <p14:xfrm>
                <a:off x="4062044" y="6354556"/>
                <a:ext cx="2126520" cy="485640"/>
              </p14:xfrm>
            </p:contentPart>
          </mc:Choice>
          <mc:Fallback xmlns="">
            <p:pic>
              <p:nvPicPr>
                <p:cNvPr id="37" name="Freihand 36">
                  <a:extLst>
                    <a:ext uri="{FF2B5EF4-FFF2-40B4-BE49-F238E27FC236}">
                      <a16:creationId xmlns:a16="http://schemas.microsoft.com/office/drawing/2014/main" id="{584E819F-1F02-D085-4500-F1416EA49B91}"/>
                    </a:ext>
                  </a:extLst>
                </p:cNvPr>
                <p:cNvPicPr/>
                <p:nvPr/>
              </p:nvPicPr>
              <p:blipFill>
                <a:blip r:embed="rId57"/>
                <a:stretch>
                  <a:fillRect/>
                </a:stretch>
              </p:blipFill>
              <p:spPr>
                <a:xfrm>
                  <a:off x="4053044" y="6345916"/>
                  <a:ext cx="2144160" cy="503280"/>
                </a:xfrm>
                <a:prstGeom prst="rect">
                  <a:avLst/>
                </a:prstGeom>
              </p:spPr>
            </p:pic>
          </mc:Fallback>
        </mc:AlternateContent>
      </p:grpSp>
    </p:spTree>
    <p:extLst>
      <p:ext uri="{BB962C8B-B14F-4D97-AF65-F5344CB8AC3E}">
        <p14:creationId xmlns:p14="http://schemas.microsoft.com/office/powerpoint/2010/main" val="289038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5" name="Rechteck 4">
            <a:extLst>
              <a:ext uri="{FF2B5EF4-FFF2-40B4-BE49-F238E27FC236}">
                <a16:creationId xmlns:a16="http://schemas.microsoft.com/office/drawing/2014/main" id="{98FAC6E0-1F4F-4999-A060-4918354142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34CFBCCB-6C27-04C5-A36D-FA16D3012E0E}"/>
                  </a:ext>
                </a:extLst>
              </p14:cNvPr>
              <p14:cNvContentPartPr/>
              <p14:nvPr/>
            </p14:nvContentPartPr>
            <p14:xfrm>
              <a:off x="1307684" y="1429036"/>
              <a:ext cx="1442520" cy="91800"/>
            </p14:xfrm>
          </p:contentPart>
        </mc:Choice>
        <mc:Fallback xmlns="">
          <p:pic>
            <p:nvPicPr>
              <p:cNvPr id="2" name="Freihand 1">
                <a:extLst>
                  <a:ext uri="{FF2B5EF4-FFF2-40B4-BE49-F238E27FC236}">
                    <a16:creationId xmlns:a16="http://schemas.microsoft.com/office/drawing/2014/main" id="{34CFBCCB-6C27-04C5-A36D-FA16D3012E0E}"/>
                  </a:ext>
                </a:extLst>
              </p:cNvPr>
              <p:cNvPicPr/>
              <p:nvPr/>
            </p:nvPicPr>
            <p:blipFill>
              <a:blip r:embed="rId3"/>
              <a:stretch>
                <a:fillRect/>
              </a:stretch>
            </p:blipFill>
            <p:spPr>
              <a:xfrm>
                <a:off x="1299044" y="1420396"/>
                <a:ext cx="1460160" cy="109440"/>
              </a:xfrm>
              <a:prstGeom prst="rect">
                <a:avLst/>
              </a:prstGeom>
            </p:spPr>
          </p:pic>
        </mc:Fallback>
      </mc:AlternateContent>
      <p:grpSp>
        <p:nvGrpSpPr>
          <p:cNvPr id="6" name="Gruppieren 5">
            <a:extLst>
              <a:ext uri="{FF2B5EF4-FFF2-40B4-BE49-F238E27FC236}">
                <a16:creationId xmlns:a16="http://schemas.microsoft.com/office/drawing/2014/main" id="{F1D6C520-C9C3-92DE-34C1-B959E8D43045}"/>
              </a:ext>
            </a:extLst>
          </p:cNvPr>
          <p:cNvGrpSpPr/>
          <p:nvPr/>
        </p:nvGrpSpPr>
        <p:grpSpPr>
          <a:xfrm>
            <a:off x="1624124" y="1894156"/>
            <a:ext cx="4365360" cy="127440"/>
            <a:chOff x="1624124" y="1894156"/>
            <a:chExt cx="4365360" cy="12744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DC83C94-0302-1E5B-A7AC-85C6E736C40E}"/>
                    </a:ext>
                  </a:extLst>
                </p14:cNvPr>
                <p14:cNvContentPartPr/>
                <p14:nvPr/>
              </p14:nvContentPartPr>
              <p14:xfrm>
                <a:off x="1624124" y="1923316"/>
                <a:ext cx="3089160" cy="98280"/>
              </p14:xfrm>
            </p:contentPart>
          </mc:Choice>
          <mc:Fallback xmlns="">
            <p:pic>
              <p:nvPicPr>
                <p:cNvPr id="3" name="Freihand 2">
                  <a:extLst>
                    <a:ext uri="{FF2B5EF4-FFF2-40B4-BE49-F238E27FC236}">
                      <a16:creationId xmlns:a16="http://schemas.microsoft.com/office/drawing/2014/main" id="{7DC83C94-0302-1E5B-A7AC-85C6E736C40E}"/>
                    </a:ext>
                  </a:extLst>
                </p:cNvPr>
                <p:cNvPicPr/>
                <p:nvPr/>
              </p:nvPicPr>
              <p:blipFill>
                <a:blip r:embed="rId5"/>
                <a:stretch>
                  <a:fillRect/>
                </a:stretch>
              </p:blipFill>
              <p:spPr>
                <a:xfrm>
                  <a:off x="1615484" y="1914676"/>
                  <a:ext cx="3106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5D1DFD6-C67C-8961-8EC0-A6B896C45510}"/>
                    </a:ext>
                  </a:extLst>
                </p14:cNvPr>
                <p14:cNvContentPartPr/>
                <p14:nvPr/>
              </p14:nvContentPartPr>
              <p14:xfrm>
                <a:off x="5335004" y="1894156"/>
                <a:ext cx="654480" cy="7560"/>
              </p14:xfrm>
            </p:contentPart>
          </mc:Choice>
          <mc:Fallback xmlns="">
            <p:pic>
              <p:nvPicPr>
                <p:cNvPr id="4" name="Freihand 3">
                  <a:extLst>
                    <a:ext uri="{FF2B5EF4-FFF2-40B4-BE49-F238E27FC236}">
                      <a16:creationId xmlns:a16="http://schemas.microsoft.com/office/drawing/2014/main" id="{A5D1DFD6-C67C-8961-8EC0-A6B896C45510}"/>
                    </a:ext>
                  </a:extLst>
                </p:cNvPr>
                <p:cNvPicPr/>
                <p:nvPr/>
              </p:nvPicPr>
              <p:blipFill>
                <a:blip r:embed="rId7"/>
                <a:stretch>
                  <a:fillRect/>
                </a:stretch>
              </p:blipFill>
              <p:spPr>
                <a:xfrm>
                  <a:off x="5326364" y="1885156"/>
                  <a:ext cx="67212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912A3E0-FC7F-DDCA-0D77-D4361A6FAC80}"/>
                  </a:ext>
                </a:extLst>
              </p14:cNvPr>
              <p14:cNvContentPartPr/>
              <p14:nvPr/>
            </p14:nvContentPartPr>
            <p14:xfrm>
              <a:off x="1323884" y="2254516"/>
              <a:ext cx="3018960" cy="37800"/>
            </p14:xfrm>
          </p:contentPart>
        </mc:Choice>
        <mc:Fallback xmlns="">
          <p:pic>
            <p:nvPicPr>
              <p:cNvPr id="7" name="Freihand 6">
                <a:extLst>
                  <a:ext uri="{FF2B5EF4-FFF2-40B4-BE49-F238E27FC236}">
                    <a16:creationId xmlns:a16="http://schemas.microsoft.com/office/drawing/2014/main" id="{4912A3E0-FC7F-DDCA-0D77-D4361A6FAC80}"/>
                  </a:ext>
                </a:extLst>
              </p:cNvPr>
              <p:cNvPicPr/>
              <p:nvPr/>
            </p:nvPicPr>
            <p:blipFill>
              <a:blip r:embed="rId9"/>
              <a:stretch>
                <a:fillRect/>
              </a:stretch>
            </p:blipFill>
            <p:spPr>
              <a:xfrm>
                <a:off x="1314884" y="2245876"/>
                <a:ext cx="3036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65AEC68-1507-854E-F0EC-83B8D181380F}"/>
                  </a:ext>
                </a:extLst>
              </p14:cNvPr>
              <p14:cNvContentPartPr/>
              <p14:nvPr/>
            </p14:nvContentPartPr>
            <p14:xfrm>
              <a:off x="2585324" y="1075156"/>
              <a:ext cx="2223360" cy="85680"/>
            </p14:xfrm>
          </p:contentPart>
        </mc:Choice>
        <mc:Fallback xmlns="">
          <p:pic>
            <p:nvPicPr>
              <p:cNvPr id="8" name="Freihand 7">
                <a:extLst>
                  <a:ext uri="{FF2B5EF4-FFF2-40B4-BE49-F238E27FC236}">
                    <a16:creationId xmlns:a16="http://schemas.microsoft.com/office/drawing/2014/main" id="{965AEC68-1507-854E-F0EC-83B8D181380F}"/>
                  </a:ext>
                </a:extLst>
              </p:cNvPr>
              <p:cNvPicPr/>
              <p:nvPr/>
            </p:nvPicPr>
            <p:blipFill>
              <a:blip r:embed="rId11"/>
              <a:stretch>
                <a:fillRect/>
              </a:stretch>
            </p:blipFill>
            <p:spPr>
              <a:xfrm>
                <a:off x="2576684" y="1066516"/>
                <a:ext cx="2241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248EE2AD-0258-6FC4-9454-AE8CD4CE34B7}"/>
                  </a:ext>
                </a:extLst>
              </p14:cNvPr>
              <p14:cNvContentPartPr/>
              <p14:nvPr/>
            </p14:nvContentPartPr>
            <p14:xfrm>
              <a:off x="2388404" y="2903596"/>
              <a:ext cx="4010040" cy="89280"/>
            </p14:xfrm>
          </p:contentPart>
        </mc:Choice>
        <mc:Fallback xmlns="">
          <p:pic>
            <p:nvPicPr>
              <p:cNvPr id="9" name="Freihand 8">
                <a:extLst>
                  <a:ext uri="{FF2B5EF4-FFF2-40B4-BE49-F238E27FC236}">
                    <a16:creationId xmlns:a16="http://schemas.microsoft.com/office/drawing/2014/main" id="{248EE2AD-0258-6FC4-9454-AE8CD4CE34B7}"/>
                  </a:ext>
                </a:extLst>
              </p:cNvPr>
              <p:cNvPicPr/>
              <p:nvPr/>
            </p:nvPicPr>
            <p:blipFill>
              <a:blip r:embed="rId13"/>
              <a:stretch>
                <a:fillRect/>
              </a:stretch>
            </p:blipFill>
            <p:spPr>
              <a:xfrm>
                <a:off x="2379404" y="2894596"/>
                <a:ext cx="402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AF1204B9-01AF-E5BB-313D-9FB6C0B62887}"/>
                  </a:ext>
                </a:extLst>
              </p14:cNvPr>
              <p14:cNvContentPartPr/>
              <p14:nvPr/>
            </p14:nvContentPartPr>
            <p14:xfrm>
              <a:off x="3416564" y="3275116"/>
              <a:ext cx="4064760" cy="112320"/>
            </p14:xfrm>
          </p:contentPart>
        </mc:Choice>
        <mc:Fallback xmlns="">
          <p:pic>
            <p:nvPicPr>
              <p:cNvPr id="12" name="Freihand 11">
                <a:extLst>
                  <a:ext uri="{FF2B5EF4-FFF2-40B4-BE49-F238E27FC236}">
                    <a16:creationId xmlns:a16="http://schemas.microsoft.com/office/drawing/2014/main" id="{AF1204B9-01AF-E5BB-313D-9FB6C0B62887}"/>
                  </a:ext>
                </a:extLst>
              </p:cNvPr>
              <p:cNvPicPr/>
              <p:nvPr/>
            </p:nvPicPr>
            <p:blipFill>
              <a:blip r:embed="rId15"/>
              <a:stretch>
                <a:fillRect/>
              </a:stretch>
            </p:blipFill>
            <p:spPr>
              <a:xfrm>
                <a:off x="3407564" y="3266476"/>
                <a:ext cx="4082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0C53B462-239D-47AE-E610-D6D5B0F892B1}"/>
                  </a:ext>
                </a:extLst>
              </p14:cNvPr>
              <p14:cNvContentPartPr/>
              <p14:nvPr/>
            </p14:nvContentPartPr>
            <p14:xfrm>
              <a:off x="1603604" y="3680836"/>
              <a:ext cx="4669560" cy="39960"/>
            </p14:xfrm>
          </p:contentPart>
        </mc:Choice>
        <mc:Fallback xmlns="">
          <p:pic>
            <p:nvPicPr>
              <p:cNvPr id="13" name="Freihand 12">
                <a:extLst>
                  <a:ext uri="{FF2B5EF4-FFF2-40B4-BE49-F238E27FC236}">
                    <a16:creationId xmlns:a16="http://schemas.microsoft.com/office/drawing/2014/main" id="{0C53B462-239D-47AE-E610-D6D5B0F892B1}"/>
                  </a:ext>
                </a:extLst>
              </p:cNvPr>
              <p:cNvPicPr/>
              <p:nvPr/>
            </p:nvPicPr>
            <p:blipFill>
              <a:blip r:embed="rId17"/>
              <a:stretch>
                <a:fillRect/>
              </a:stretch>
            </p:blipFill>
            <p:spPr>
              <a:xfrm>
                <a:off x="1594604" y="3672196"/>
                <a:ext cx="4687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3C5B12D0-C980-CCBF-1F1C-15F1B91C9BC8}"/>
                  </a:ext>
                </a:extLst>
              </p14:cNvPr>
              <p14:cNvContentPartPr/>
              <p14:nvPr/>
            </p14:nvContentPartPr>
            <p14:xfrm>
              <a:off x="3243404" y="4045516"/>
              <a:ext cx="4892760" cy="106200"/>
            </p14:xfrm>
          </p:contentPart>
        </mc:Choice>
        <mc:Fallback xmlns="">
          <p:pic>
            <p:nvPicPr>
              <p:cNvPr id="14" name="Freihand 13">
                <a:extLst>
                  <a:ext uri="{FF2B5EF4-FFF2-40B4-BE49-F238E27FC236}">
                    <a16:creationId xmlns:a16="http://schemas.microsoft.com/office/drawing/2014/main" id="{3C5B12D0-C980-CCBF-1F1C-15F1B91C9BC8}"/>
                  </a:ext>
                </a:extLst>
              </p:cNvPr>
              <p:cNvPicPr/>
              <p:nvPr/>
            </p:nvPicPr>
            <p:blipFill>
              <a:blip r:embed="rId19"/>
              <a:stretch>
                <a:fillRect/>
              </a:stretch>
            </p:blipFill>
            <p:spPr>
              <a:xfrm>
                <a:off x="3234404" y="4036876"/>
                <a:ext cx="4910400" cy="123840"/>
              </a:xfrm>
              <a:prstGeom prst="rect">
                <a:avLst/>
              </a:prstGeom>
            </p:spPr>
          </p:pic>
        </mc:Fallback>
      </mc:AlternateContent>
      <p:grpSp>
        <p:nvGrpSpPr>
          <p:cNvPr id="17" name="Gruppieren 16">
            <a:extLst>
              <a:ext uri="{FF2B5EF4-FFF2-40B4-BE49-F238E27FC236}">
                <a16:creationId xmlns:a16="http://schemas.microsoft.com/office/drawing/2014/main" id="{22FC24AE-B20F-F356-2DE0-0947FEB601BA}"/>
              </a:ext>
            </a:extLst>
          </p:cNvPr>
          <p:cNvGrpSpPr/>
          <p:nvPr/>
        </p:nvGrpSpPr>
        <p:grpSpPr>
          <a:xfrm>
            <a:off x="1396964" y="4702516"/>
            <a:ext cx="3467880" cy="508320"/>
            <a:chOff x="1396964" y="4702516"/>
            <a:chExt cx="3467880" cy="50832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0E8CEBD-C303-03CB-7DE4-B46E0889FE71}"/>
                    </a:ext>
                  </a:extLst>
                </p14:cNvPr>
                <p14:cNvContentPartPr/>
                <p14:nvPr/>
              </p14:nvContentPartPr>
              <p14:xfrm>
                <a:off x="2424404" y="4702516"/>
                <a:ext cx="2440440" cy="144720"/>
              </p14:xfrm>
            </p:contentPart>
          </mc:Choice>
          <mc:Fallback xmlns="">
            <p:pic>
              <p:nvPicPr>
                <p:cNvPr id="15" name="Freihand 14">
                  <a:extLst>
                    <a:ext uri="{FF2B5EF4-FFF2-40B4-BE49-F238E27FC236}">
                      <a16:creationId xmlns:a16="http://schemas.microsoft.com/office/drawing/2014/main" id="{10E8CEBD-C303-03CB-7DE4-B46E0889FE71}"/>
                    </a:ext>
                  </a:extLst>
                </p:cNvPr>
                <p:cNvPicPr/>
                <p:nvPr/>
              </p:nvPicPr>
              <p:blipFill>
                <a:blip r:embed="rId21"/>
                <a:stretch>
                  <a:fillRect/>
                </a:stretch>
              </p:blipFill>
              <p:spPr>
                <a:xfrm>
                  <a:off x="2415764" y="4693516"/>
                  <a:ext cx="2458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BAE32058-B166-AA80-D2E6-A50980BF7438}"/>
                    </a:ext>
                  </a:extLst>
                </p14:cNvPr>
                <p14:cNvContentPartPr/>
                <p14:nvPr/>
              </p14:nvContentPartPr>
              <p14:xfrm>
                <a:off x="1396964" y="4767316"/>
                <a:ext cx="1457640" cy="443520"/>
              </p14:xfrm>
            </p:contentPart>
          </mc:Choice>
          <mc:Fallback xmlns="">
            <p:pic>
              <p:nvPicPr>
                <p:cNvPr id="16" name="Freihand 15">
                  <a:extLst>
                    <a:ext uri="{FF2B5EF4-FFF2-40B4-BE49-F238E27FC236}">
                      <a16:creationId xmlns:a16="http://schemas.microsoft.com/office/drawing/2014/main" id="{BAE32058-B166-AA80-D2E6-A50980BF7438}"/>
                    </a:ext>
                  </a:extLst>
                </p:cNvPr>
                <p:cNvPicPr/>
                <p:nvPr/>
              </p:nvPicPr>
              <p:blipFill>
                <a:blip r:embed="rId23"/>
                <a:stretch>
                  <a:fillRect/>
                </a:stretch>
              </p:blipFill>
              <p:spPr>
                <a:xfrm>
                  <a:off x="1388324" y="4758316"/>
                  <a:ext cx="1475280" cy="46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8A1B3CD5-BAE7-876B-698F-F08C24280B30}"/>
                  </a:ext>
                </a:extLst>
              </p14:cNvPr>
              <p14:cNvContentPartPr/>
              <p14:nvPr/>
            </p14:nvContentPartPr>
            <p14:xfrm>
              <a:off x="1114004" y="5109676"/>
              <a:ext cx="3163320" cy="522720"/>
            </p14:xfrm>
          </p:contentPart>
        </mc:Choice>
        <mc:Fallback xmlns="">
          <p:pic>
            <p:nvPicPr>
              <p:cNvPr id="18" name="Freihand 17">
                <a:extLst>
                  <a:ext uri="{FF2B5EF4-FFF2-40B4-BE49-F238E27FC236}">
                    <a16:creationId xmlns:a16="http://schemas.microsoft.com/office/drawing/2014/main" id="{8A1B3CD5-BAE7-876B-698F-F08C24280B30}"/>
                  </a:ext>
                </a:extLst>
              </p:cNvPr>
              <p:cNvPicPr/>
              <p:nvPr/>
            </p:nvPicPr>
            <p:blipFill>
              <a:blip r:embed="rId25"/>
              <a:stretch>
                <a:fillRect/>
              </a:stretch>
            </p:blipFill>
            <p:spPr>
              <a:xfrm>
                <a:off x="1105004" y="5100676"/>
                <a:ext cx="3180960" cy="540360"/>
              </a:xfrm>
              <a:prstGeom prst="rect">
                <a:avLst/>
              </a:prstGeom>
            </p:spPr>
          </p:pic>
        </mc:Fallback>
      </mc:AlternateContent>
    </p:spTree>
    <p:extLst>
      <p:ext uri="{BB962C8B-B14F-4D97-AF65-F5344CB8AC3E}">
        <p14:creationId xmlns:p14="http://schemas.microsoft.com/office/powerpoint/2010/main" val="240948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E98AEB-8154-5A84-E162-B2080874E27C}"/>
              </a:ext>
            </a:extLst>
          </p:cNvPr>
          <p:cNvPicPr>
            <a:picLocks noChangeAspect="1"/>
          </p:cNvPicPr>
          <p:nvPr/>
        </p:nvPicPr>
        <p:blipFill>
          <a:blip r:embed="rId2"/>
          <a:stretch>
            <a:fillRect/>
          </a:stretch>
        </p:blipFill>
        <p:spPr>
          <a:xfrm>
            <a:off x="0" y="2880000"/>
            <a:ext cx="7728146"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349497"/>
            <a:ext cx="8048910"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sp>
        <p:nvSpPr>
          <p:cNvPr id="24" name="Rechteck 23">
            <a:extLst>
              <a:ext uri="{FF2B5EF4-FFF2-40B4-BE49-F238E27FC236}">
                <a16:creationId xmlns:a16="http://schemas.microsoft.com/office/drawing/2014/main" id="{F2A47D9E-1CA4-4B0B-A02A-09015E24A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3" name="Objekt 2">
            <a:extLst>
              <a:ext uri="{FF2B5EF4-FFF2-40B4-BE49-F238E27FC236}">
                <a16:creationId xmlns:a16="http://schemas.microsoft.com/office/drawing/2014/main" id="{0617B78C-5A5B-EE10-D706-50A9C8E4F19C}"/>
              </a:ext>
            </a:extLst>
          </p:cNvPr>
          <p:cNvGraphicFramePr>
            <a:graphicFrameLocks noChangeAspect="1"/>
          </p:cNvGraphicFramePr>
          <p:nvPr>
            <p:extLst>
              <p:ext uri="{D42A27DB-BD31-4B8C-83A1-F6EECF244321}">
                <p14:modId xmlns:p14="http://schemas.microsoft.com/office/powerpoint/2010/main" val="3328445265"/>
              </p:ext>
            </p:extLst>
          </p:nvPr>
        </p:nvGraphicFramePr>
        <p:xfrm>
          <a:off x="0" y="552450"/>
          <a:ext cx="8389994" cy="1449070"/>
        </p:xfrm>
        <a:graphic>
          <a:graphicData uri="http://schemas.openxmlformats.org/presentationml/2006/ole">
            <mc:AlternateContent xmlns:mc="http://schemas.openxmlformats.org/markup-compatibility/2006">
              <mc:Choice xmlns:v="urn:schemas-microsoft-com:vml" Requires="v">
                <p:oleObj name="Worksheet" r:id="rId3" imgW="4375310" imgH="755562" progId="Excel.Sheet.12">
                  <p:embed/>
                </p:oleObj>
              </mc:Choice>
              <mc:Fallback>
                <p:oleObj name="Worksheet" r:id="rId3" imgW="4375310" imgH="755562" progId="Excel.Sheet.12">
                  <p:embed/>
                  <p:pic>
                    <p:nvPicPr>
                      <p:cNvPr id="0" name=""/>
                      <p:cNvPicPr/>
                      <p:nvPr/>
                    </p:nvPicPr>
                    <p:blipFill>
                      <a:blip r:embed="rId4"/>
                      <a:stretch>
                        <a:fillRect/>
                      </a:stretch>
                    </p:blipFill>
                    <p:spPr>
                      <a:xfrm>
                        <a:off x="0" y="552450"/>
                        <a:ext cx="8389994" cy="144907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693E4C9-BE6F-DFAB-6C56-C8AEEFD6A808}"/>
                  </a:ext>
                </a:extLst>
              </p14:cNvPr>
              <p14:cNvContentPartPr/>
              <p14:nvPr/>
            </p14:nvContentPartPr>
            <p14:xfrm>
              <a:off x="3751004" y="3505516"/>
              <a:ext cx="3049920" cy="631080"/>
            </p14:xfrm>
          </p:contentPart>
        </mc:Choice>
        <mc:Fallback xmlns="">
          <p:pic>
            <p:nvPicPr>
              <p:cNvPr id="2" name="Freihand 1">
                <a:extLst>
                  <a:ext uri="{FF2B5EF4-FFF2-40B4-BE49-F238E27FC236}">
                    <a16:creationId xmlns:a16="http://schemas.microsoft.com/office/drawing/2014/main" id="{2693E4C9-BE6F-DFAB-6C56-C8AEEFD6A808}"/>
                  </a:ext>
                </a:extLst>
              </p:cNvPr>
              <p:cNvPicPr/>
              <p:nvPr/>
            </p:nvPicPr>
            <p:blipFill>
              <a:blip r:embed="rId6"/>
              <a:stretch>
                <a:fillRect/>
              </a:stretch>
            </p:blipFill>
            <p:spPr>
              <a:xfrm>
                <a:off x="3742364" y="3496876"/>
                <a:ext cx="3067560" cy="64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352D58BC-C632-BF45-6232-DFCBC066E1BD}"/>
                  </a:ext>
                </a:extLst>
              </p14:cNvPr>
              <p14:cNvContentPartPr/>
              <p14:nvPr/>
            </p14:nvContentPartPr>
            <p14:xfrm>
              <a:off x="1227764" y="3897196"/>
              <a:ext cx="2384280" cy="654120"/>
            </p14:xfrm>
          </p:contentPart>
        </mc:Choice>
        <mc:Fallback xmlns="">
          <p:pic>
            <p:nvPicPr>
              <p:cNvPr id="31" name="Freihand 30">
                <a:extLst>
                  <a:ext uri="{FF2B5EF4-FFF2-40B4-BE49-F238E27FC236}">
                    <a16:creationId xmlns:a16="http://schemas.microsoft.com/office/drawing/2014/main" id="{352D58BC-C632-BF45-6232-DFCBC066E1BD}"/>
                  </a:ext>
                </a:extLst>
              </p:cNvPr>
              <p:cNvPicPr/>
              <p:nvPr/>
            </p:nvPicPr>
            <p:blipFill>
              <a:blip r:embed="rId8"/>
              <a:stretch>
                <a:fillRect/>
              </a:stretch>
            </p:blipFill>
            <p:spPr>
              <a:xfrm>
                <a:off x="1218764" y="3888556"/>
                <a:ext cx="2401920" cy="671760"/>
              </a:xfrm>
              <a:prstGeom prst="rect">
                <a:avLst/>
              </a:prstGeom>
            </p:spPr>
          </p:pic>
        </mc:Fallback>
      </mc:AlternateContent>
      <p:grpSp>
        <p:nvGrpSpPr>
          <p:cNvPr id="54" name="Gruppieren 53">
            <a:extLst>
              <a:ext uri="{FF2B5EF4-FFF2-40B4-BE49-F238E27FC236}">
                <a16:creationId xmlns:a16="http://schemas.microsoft.com/office/drawing/2014/main" id="{15B9D16B-6AAF-6D7A-B581-BC04A9D78CA5}"/>
              </a:ext>
            </a:extLst>
          </p:cNvPr>
          <p:cNvGrpSpPr/>
          <p:nvPr/>
        </p:nvGrpSpPr>
        <p:grpSpPr>
          <a:xfrm>
            <a:off x="1305884" y="2429116"/>
            <a:ext cx="2049480" cy="1255320"/>
            <a:chOff x="1305884" y="2429116"/>
            <a:chExt cx="2049480" cy="1255320"/>
          </a:xfrm>
        </p:grpSpPr>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50BEAC0B-6A9C-8A4E-F94C-268D9A38D327}"/>
                    </a:ext>
                  </a:extLst>
                </p14:cNvPr>
                <p14:cNvContentPartPr/>
                <p14:nvPr/>
              </p14:nvContentPartPr>
              <p14:xfrm>
                <a:off x="1829324" y="3369076"/>
                <a:ext cx="199440" cy="315360"/>
              </p14:xfrm>
            </p:contentPart>
          </mc:Choice>
          <mc:Fallback xmlns="">
            <p:pic>
              <p:nvPicPr>
                <p:cNvPr id="32" name="Freihand 31">
                  <a:extLst>
                    <a:ext uri="{FF2B5EF4-FFF2-40B4-BE49-F238E27FC236}">
                      <a16:creationId xmlns:a16="http://schemas.microsoft.com/office/drawing/2014/main" id="{50BEAC0B-6A9C-8A4E-F94C-268D9A38D327}"/>
                    </a:ext>
                  </a:extLst>
                </p:cNvPr>
                <p:cNvPicPr/>
                <p:nvPr/>
              </p:nvPicPr>
              <p:blipFill>
                <a:blip r:embed="rId10"/>
                <a:stretch>
                  <a:fillRect/>
                </a:stretch>
              </p:blipFill>
              <p:spPr>
                <a:xfrm>
                  <a:off x="1820324" y="3360436"/>
                  <a:ext cx="2170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282C001B-B984-D548-8628-20608A9A262F}"/>
                    </a:ext>
                  </a:extLst>
                </p14:cNvPr>
                <p14:cNvContentPartPr/>
                <p14:nvPr/>
              </p14:nvContentPartPr>
              <p14:xfrm>
                <a:off x="1305884" y="2980636"/>
                <a:ext cx="187200" cy="115560"/>
              </p14:xfrm>
            </p:contentPart>
          </mc:Choice>
          <mc:Fallback xmlns="">
            <p:pic>
              <p:nvPicPr>
                <p:cNvPr id="33" name="Freihand 32">
                  <a:extLst>
                    <a:ext uri="{FF2B5EF4-FFF2-40B4-BE49-F238E27FC236}">
                      <a16:creationId xmlns:a16="http://schemas.microsoft.com/office/drawing/2014/main" id="{282C001B-B984-D548-8628-20608A9A262F}"/>
                    </a:ext>
                  </a:extLst>
                </p:cNvPr>
                <p:cNvPicPr/>
                <p:nvPr/>
              </p:nvPicPr>
              <p:blipFill>
                <a:blip r:embed="rId12"/>
                <a:stretch>
                  <a:fillRect/>
                </a:stretch>
              </p:blipFill>
              <p:spPr>
                <a:xfrm>
                  <a:off x="1296884" y="2971996"/>
                  <a:ext cx="204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90B563D9-9A2F-E8B7-5CC7-EBF9F3FA71CD}"/>
                    </a:ext>
                  </a:extLst>
                </p14:cNvPr>
                <p14:cNvContentPartPr/>
                <p14:nvPr/>
              </p14:nvContentPartPr>
              <p14:xfrm>
                <a:off x="1528364" y="2923036"/>
                <a:ext cx="175680" cy="92880"/>
              </p14:xfrm>
            </p:contentPart>
          </mc:Choice>
          <mc:Fallback xmlns="">
            <p:pic>
              <p:nvPicPr>
                <p:cNvPr id="34" name="Freihand 33">
                  <a:extLst>
                    <a:ext uri="{FF2B5EF4-FFF2-40B4-BE49-F238E27FC236}">
                      <a16:creationId xmlns:a16="http://schemas.microsoft.com/office/drawing/2014/main" id="{90B563D9-9A2F-E8B7-5CC7-EBF9F3FA71CD}"/>
                    </a:ext>
                  </a:extLst>
                </p:cNvPr>
                <p:cNvPicPr/>
                <p:nvPr/>
              </p:nvPicPr>
              <p:blipFill>
                <a:blip r:embed="rId14"/>
                <a:stretch>
                  <a:fillRect/>
                </a:stretch>
              </p:blipFill>
              <p:spPr>
                <a:xfrm>
                  <a:off x="1519724" y="2914396"/>
                  <a:ext cx="193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02FFA4F4-8E75-2EE0-DA2A-AE5D9F5A3C09}"/>
                    </a:ext>
                  </a:extLst>
                </p14:cNvPr>
                <p14:cNvContentPartPr/>
                <p14:nvPr/>
              </p14:nvContentPartPr>
              <p14:xfrm>
                <a:off x="1629164" y="2857876"/>
                <a:ext cx="171720" cy="146520"/>
              </p14:xfrm>
            </p:contentPart>
          </mc:Choice>
          <mc:Fallback xmlns="">
            <p:pic>
              <p:nvPicPr>
                <p:cNvPr id="35" name="Freihand 34">
                  <a:extLst>
                    <a:ext uri="{FF2B5EF4-FFF2-40B4-BE49-F238E27FC236}">
                      <a16:creationId xmlns:a16="http://schemas.microsoft.com/office/drawing/2014/main" id="{02FFA4F4-8E75-2EE0-DA2A-AE5D9F5A3C09}"/>
                    </a:ext>
                  </a:extLst>
                </p:cNvPr>
                <p:cNvPicPr/>
                <p:nvPr/>
              </p:nvPicPr>
              <p:blipFill>
                <a:blip r:embed="rId16"/>
                <a:stretch>
                  <a:fillRect/>
                </a:stretch>
              </p:blipFill>
              <p:spPr>
                <a:xfrm>
                  <a:off x="1620524" y="2848876"/>
                  <a:ext cx="189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7D0DEF2B-7E91-67BD-7E1A-440F7DEA5764}"/>
                    </a:ext>
                  </a:extLst>
                </p14:cNvPr>
                <p14:cNvContentPartPr/>
                <p14:nvPr/>
              </p14:nvContentPartPr>
              <p14:xfrm>
                <a:off x="1792244" y="2780476"/>
                <a:ext cx="145440" cy="187200"/>
              </p14:xfrm>
            </p:contentPart>
          </mc:Choice>
          <mc:Fallback xmlns="">
            <p:pic>
              <p:nvPicPr>
                <p:cNvPr id="36" name="Freihand 35">
                  <a:extLst>
                    <a:ext uri="{FF2B5EF4-FFF2-40B4-BE49-F238E27FC236}">
                      <a16:creationId xmlns:a16="http://schemas.microsoft.com/office/drawing/2014/main" id="{7D0DEF2B-7E91-67BD-7E1A-440F7DEA5764}"/>
                    </a:ext>
                  </a:extLst>
                </p:cNvPr>
                <p:cNvPicPr/>
                <p:nvPr/>
              </p:nvPicPr>
              <p:blipFill>
                <a:blip r:embed="rId18"/>
                <a:stretch>
                  <a:fillRect/>
                </a:stretch>
              </p:blipFill>
              <p:spPr>
                <a:xfrm>
                  <a:off x="1783604" y="2771476"/>
                  <a:ext cx="163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F48A4FF1-9BDA-84F8-2921-6DFFCC28C160}"/>
                    </a:ext>
                  </a:extLst>
                </p14:cNvPr>
                <p14:cNvContentPartPr/>
                <p14:nvPr/>
              </p14:nvContentPartPr>
              <p14:xfrm>
                <a:off x="1952444" y="2794516"/>
                <a:ext cx="154080" cy="113040"/>
              </p14:xfrm>
            </p:contentPart>
          </mc:Choice>
          <mc:Fallback xmlns="">
            <p:pic>
              <p:nvPicPr>
                <p:cNvPr id="37" name="Freihand 36">
                  <a:extLst>
                    <a:ext uri="{FF2B5EF4-FFF2-40B4-BE49-F238E27FC236}">
                      <a16:creationId xmlns:a16="http://schemas.microsoft.com/office/drawing/2014/main" id="{F48A4FF1-9BDA-84F8-2921-6DFFCC28C160}"/>
                    </a:ext>
                  </a:extLst>
                </p:cNvPr>
                <p:cNvPicPr/>
                <p:nvPr/>
              </p:nvPicPr>
              <p:blipFill>
                <a:blip r:embed="rId20"/>
                <a:stretch>
                  <a:fillRect/>
                </a:stretch>
              </p:blipFill>
              <p:spPr>
                <a:xfrm>
                  <a:off x="1943444" y="2785516"/>
                  <a:ext cx="171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D8B12D9A-A099-6619-3A62-10E0F27745C2}"/>
                    </a:ext>
                  </a:extLst>
                </p14:cNvPr>
                <p14:cNvContentPartPr/>
                <p14:nvPr/>
              </p14:nvContentPartPr>
              <p14:xfrm>
                <a:off x="2115524" y="2750956"/>
                <a:ext cx="67680" cy="97560"/>
              </p14:xfrm>
            </p:contentPart>
          </mc:Choice>
          <mc:Fallback xmlns="">
            <p:pic>
              <p:nvPicPr>
                <p:cNvPr id="38" name="Freihand 37">
                  <a:extLst>
                    <a:ext uri="{FF2B5EF4-FFF2-40B4-BE49-F238E27FC236}">
                      <a16:creationId xmlns:a16="http://schemas.microsoft.com/office/drawing/2014/main" id="{D8B12D9A-A099-6619-3A62-10E0F27745C2}"/>
                    </a:ext>
                  </a:extLst>
                </p:cNvPr>
                <p:cNvPicPr/>
                <p:nvPr/>
              </p:nvPicPr>
              <p:blipFill>
                <a:blip r:embed="rId22"/>
                <a:stretch>
                  <a:fillRect/>
                </a:stretch>
              </p:blipFill>
              <p:spPr>
                <a:xfrm>
                  <a:off x="2106524" y="2742316"/>
                  <a:ext cx="85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73BA476B-E535-6D98-E510-A2FE7DA52E1E}"/>
                    </a:ext>
                  </a:extLst>
                </p14:cNvPr>
                <p14:cNvContentPartPr/>
                <p14:nvPr/>
              </p14:nvContentPartPr>
              <p14:xfrm>
                <a:off x="2210924" y="2669596"/>
                <a:ext cx="175680" cy="90000"/>
              </p14:xfrm>
            </p:contentPart>
          </mc:Choice>
          <mc:Fallback xmlns="">
            <p:pic>
              <p:nvPicPr>
                <p:cNvPr id="39" name="Freihand 38">
                  <a:extLst>
                    <a:ext uri="{FF2B5EF4-FFF2-40B4-BE49-F238E27FC236}">
                      <a16:creationId xmlns:a16="http://schemas.microsoft.com/office/drawing/2014/main" id="{73BA476B-E535-6D98-E510-A2FE7DA52E1E}"/>
                    </a:ext>
                  </a:extLst>
                </p:cNvPr>
                <p:cNvPicPr/>
                <p:nvPr/>
              </p:nvPicPr>
              <p:blipFill>
                <a:blip r:embed="rId24"/>
                <a:stretch>
                  <a:fillRect/>
                </a:stretch>
              </p:blipFill>
              <p:spPr>
                <a:xfrm>
                  <a:off x="2201924" y="2660596"/>
                  <a:ext cx="193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A65A416C-F050-BB85-046D-6218FA07F203}"/>
                    </a:ext>
                  </a:extLst>
                </p14:cNvPr>
                <p14:cNvContentPartPr/>
                <p14:nvPr/>
              </p14:nvContentPartPr>
              <p14:xfrm>
                <a:off x="2392724" y="2440276"/>
                <a:ext cx="242640" cy="252360"/>
              </p14:xfrm>
            </p:contentPart>
          </mc:Choice>
          <mc:Fallback xmlns="">
            <p:pic>
              <p:nvPicPr>
                <p:cNvPr id="40" name="Freihand 39">
                  <a:extLst>
                    <a:ext uri="{FF2B5EF4-FFF2-40B4-BE49-F238E27FC236}">
                      <a16:creationId xmlns:a16="http://schemas.microsoft.com/office/drawing/2014/main" id="{A65A416C-F050-BB85-046D-6218FA07F203}"/>
                    </a:ext>
                  </a:extLst>
                </p:cNvPr>
                <p:cNvPicPr/>
                <p:nvPr/>
              </p:nvPicPr>
              <p:blipFill>
                <a:blip r:embed="rId26"/>
                <a:stretch>
                  <a:fillRect/>
                </a:stretch>
              </p:blipFill>
              <p:spPr>
                <a:xfrm>
                  <a:off x="2384084" y="2431276"/>
                  <a:ext cx="2602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14BCF98A-B086-0484-26FF-6A5B47446EEB}"/>
                    </a:ext>
                  </a:extLst>
                </p14:cNvPr>
                <p14:cNvContentPartPr/>
                <p14:nvPr/>
              </p14:nvContentPartPr>
              <p14:xfrm>
                <a:off x="2675684" y="2429116"/>
                <a:ext cx="115920" cy="120600"/>
              </p14:xfrm>
            </p:contentPart>
          </mc:Choice>
          <mc:Fallback xmlns="">
            <p:pic>
              <p:nvPicPr>
                <p:cNvPr id="41" name="Freihand 40">
                  <a:extLst>
                    <a:ext uri="{FF2B5EF4-FFF2-40B4-BE49-F238E27FC236}">
                      <a16:creationId xmlns:a16="http://schemas.microsoft.com/office/drawing/2014/main" id="{14BCF98A-B086-0484-26FF-6A5B47446EEB}"/>
                    </a:ext>
                  </a:extLst>
                </p:cNvPr>
                <p:cNvPicPr/>
                <p:nvPr/>
              </p:nvPicPr>
              <p:blipFill>
                <a:blip r:embed="rId28"/>
                <a:stretch>
                  <a:fillRect/>
                </a:stretch>
              </p:blipFill>
              <p:spPr>
                <a:xfrm>
                  <a:off x="2667044" y="2420116"/>
                  <a:ext cx="133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0C739D-8025-417D-1494-EAFADEC5E927}"/>
                    </a:ext>
                  </a:extLst>
                </p14:cNvPr>
                <p14:cNvContentPartPr/>
                <p14:nvPr/>
              </p14:nvContentPartPr>
              <p14:xfrm>
                <a:off x="1475804" y="3144076"/>
                <a:ext cx="294480" cy="165600"/>
              </p14:xfrm>
            </p:contentPart>
          </mc:Choice>
          <mc:Fallback xmlns="">
            <p:pic>
              <p:nvPicPr>
                <p:cNvPr id="43" name="Freihand 42">
                  <a:extLst>
                    <a:ext uri="{FF2B5EF4-FFF2-40B4-BE49-F238E27FC236}">
                      <a16:creationId xmlns:a16="http://schemas.microsoft.com/office/drawing/2014/main" id="{FA0C739D-8025-417D-1494-EAFADEC5E927}"/>
                    </a:ext>
                  </a:extLst>
                </p:cNvPr>
                <p:cNvPicPr/>
                <p:nvPr/>
              </p:nvPicPr>
              <p:blipFill>
                <a:blip r:embed="rId30"/>
                <a:stretch>
                  <a:fillRect/>
                </a:stretch>
              </p:blipFill>
              <p:spPr>
                <a:xfrm>
                  <a:off x="1467164" y="3135436"/>
                  <a:ext cx="312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Freihand 43">
                  <a:extLst>
                    <a:ext uri="{FF2B5EF4-FFF2-40B4-BE49-F238E27FC236}">
                      <a16:creationId xmlns:a16="http://schemas.microsoft.com/office/drawing/2014/main" id="{2C11FC50-2DE0-96CC-5865-6A73DA1F0680}"/>
                    </a:ext>
                  </a:extLst>
                </p14:cNvPr>
                <p14:cNvContentPartPr/>
                <p14:nvPr/>
              </p14:nvContentPartPr>
              <p14:xfrm>
                <a:off x="1790804" y="2832676"/>
                <a:ext cx="566640" cy="337680"/>
              </p14:xfrm>
            </p:contentPart>
          </mc:Choice>
          <mc:Fallback xmlns="">
            <p:pic>
              <p:nvPicPr>
                <p:cNvPr id="44" name="Freihand 43">
                  <a:extLst>
                    <a:ext uri="{FF2B5EF4-FFF2-40B4-BE49-F238E27FC236}">
                      <a16:creationId xmlns:a16="http://schemas.microsoft.com/office/drawing/2014/main" id="{2C11FC50-2DE0-96CC-5865-6A73DA1F0680}"/>
                    </a:ext>
                  </a:extLst>
                </p:cNvPr>
                <p:cNvPicPr/>
                <p:nvPr/>
              </p:nvPicPr>
              <p:blipFill>
                <a:blip r:embed="rId32"/>
                <a:stretch>
                  <a:fillRect/>
                </a:stretch>
              </p:blipFill>
              <p:spPr>
                <a:xfrm>
                  <a:off x="1782164" y="2823676"/>
                  <a:ext cx="5842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10EF6307-029C-45AA-39B0-75F0CB9BB86E}"/>
                    </a:ext>
                  </a:extLst>
                </p14:cNvPr>
                <p14:cNvContentPartPr/>
                <p14:nvPr/>
              </p14:nvContentPartPr>
              <p14:xfrm>
                <a:off x="2405324" y="2881996"/>
                <a:ext cx="3600" cy="9720"/>
              </p14:xfrm>
            </p:contentPart>
          </mc:Choice>
          <mc:Fallback xmlns="">
            <p:pic>
              <p:nvPicPr>
                <p:cNvPr id="45" name="Freihand 44">
                  <a:extLst>
                    <a:ext uri="{FF2B5EF4-FFF2-40B4-BE49-F238E27FC236}">
                      <a16:creationId xmlns:a16="http://schemas.microsoft.com/office/drawing/2014/main" id="{10EF6307-029C-45AA-39B0-75F0CB9BB86E}"/>
                    </a:ext>
                  </a:extLst>
                </p:cNvPr>
                <p:cNvPicPr/>
                <p:nvPr/>
              </p:nvPicPr>
              <p:blipFill>
                <a:blip r:embed="rId34"/>
                <a:stretch>
                  <a:fillRect/>
                </a:stretch>
              </p:blipFill>
              <p:spPr>
                <a:xfrm>
                  <a:off x="2396684" y="2873356"/>
                  <a:ext cx="21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4EF073B7-11EF-0193-BEC4-28E03842C71C}"/>
                    </a:ext>
                  </a:extLst>
                </p14:cNvPr>
                <p14:cNvContentPartPr/>
                <p14:nvPr/>
              </p14:nvContentPartPr>
              <p14:xfrm>
                <a:off x="2524484" y="2729716"/>
                <a:ext cx="168120" cy="88560"/>
              </p14:xfrm>
            </p:contentPart>
          </mc:Choice>
          <mc:Fallback xmlns="">
            <p:pic>
              <p:nvPicPr>
                <p:cNvPr id="46" name="Freihand 45">
                  <a:extLst>
                    <a:ext uri="{FF2B5EF4-FFF2-40B4-BE49-F238E27FC236}">
                      <a16:creationId xmlns:a16="http://schemas.microsoft.com/office/drawing/2014/main" id="{4EF073B7-11EF-0193-BEC4-28E03842C71C}"/>
                    </a:ext>
                  </a:extLst>
                </p:cNvPr>
                <p:cNvPicPr/>
                <p:nvPr/>
              </p:nvPicPr>
              <p:blipFill>
                <a:blip r:embed="rId36"/>
                <a:stretch>
                  <a:fillRect/>
                </a:stretch>
              </p:blipFill>
              <p:spPr>
                <a:xfrm>
                  <a:off x="2515484" y="2721076"/>
                  <a:ext cx="185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a:extLst>
                    <a:ext uri="{FF2B5EF4-FFF2-40B4-BE49-F238E27FC236}">
                      <a16:creationId xmlns:a16="http://schemas.microsoft.com/office/drawing/2014/main" id="{6991CE11-F12E-A8ED-AFB8-8DD97D38E542}"/>
                    </a:ext>
                  </a:extLst>
                </p14:cNvPr>
                <p14:cNvContentPartPr/>
                <p14:nvPr/>
              </p14:nvContentPartPr>
              <p14:xfrm>
                <a:off x="2740124" y="2615236"/>
                <a:ext cx="116640" cy="126000"/>
              </p14:xfrm>
            </p:contentPart>
          </mc:Choice>
          <mc:Fallback xmlns="">
            <p:pic>
              <p:nvPicPr>
                <p:cNvPr id="47" name="Freihand 46">
                  <a:extLst>
                    <a:ext uri="{FF2B5EF4-FFF2-40B4-BE49-F238E27FC236}">
                      <a16:creationId xmlns:a16="http://schemas.microsoft.com/office/drawing/2014/main" id="{6991CE11-F12E-A8ED-AFB8-8DD97D38E542}"/>
                    </a:ext>
                  </a:extLst>
                </p:cNvPr>
                <p:cNvPicPr/>
                <p:nvPr/>
              </p:nvPicPr>
              <p:blipFill>
                <a:blip r:embed="rId38"/>
                <a:stretch>
                  <a:fillRect/>
                </a:stretch>
              </p:blipFill>
              <p:spPr>
                <a:xfrm>
                  <a:off x="2731124" y="2606236"/>
                  <a:ext cx="134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9CD56404-E7F1-DD5D-241E-B0813A301891}"/>
                    </a:ext>
                  </a:extLst>
                </p14:cNvPr>
                <p14:cNvContentPartPr/>
                <p14:nvPr/>
              </p14:nvContentPartPr>
              <p14:xfrm>
                <a:off x="2303804" y="3076036"/>
                <a:ext cx="272520" cy="195120"/>
              </p14:xfrm>
            </p:contentPart>
          </mc:Choice>
          <mc:Fallback xmlns="">
            <p:pic>
              <p:nvPicPr>
                <p:cNvPr id="48" name="Freihand 47">
                  <a:extLst>
                    <a:ext uri="{FF2B5EF4-FFF2-40B4-BE49-F238E27FC236}">
                      <a16:creationId xmlns:a16="http://schemas.microsoft.com/office/drawing/2014/main" id="{9CD56404-E7F1-DD5D-241E-B0813A301891}"/>
                    </a:ext>
                  </a:extLst>
                </p:cNvPr>
                <p:cNvPicPr/>
                <p:nvPr/>
              </p:nvPicPr>
              <p:blipFill>
                <a:blip r:embed="rId40"/>
                <a:stretch>
                  <a:fillRect/>
                </a:stretch>
              </p:blipFill>
              <p:spPr>
                <a:xfrm>
                  <a:off x="2294804" y="3067396"/>
                  <a:ext cx="2901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0B581FC1-1812-4240-66A9-401B1F89DC5A}"/>
                    </a:ext>
                  </a:extLst>
                </p14:cNvPr>
                <p14:cNvContentPartPr/>
                <p14:nvPr/>
              </p14:nvContentPartPr>
              <p14:xfrm>
                <a:off x="2521604" y="3023836"/>
                <a:ext cx="22680" cy="9720"/>
              </p14:xfrm>
            </p:contentPart>
          </mc:Choice>
          <mc:Fallback xmlns="">
            <p:pic>
              <p:nvPicPr>
                <p:cNvPr id="49" name="Freihand 48">
                  <a:extLst>
                    <a:ext uri="{FF2B5EF4-FFF2-40B4-BE49-F238E27FC236}">
                      <a16:creationId xmlns:a16="http://schemas.microsoft.com/office/drawing/2014/main" id="{0B581FC1-1812-4240-66A9-401B1F89DC5A}"/>
                    </a:ext>
                  </a:extLst>
                </p:cNvPr>
                <p:cNvPicPr/>
                <p:nvPr/>
              </p:nvPicPr>
              <p:blipFill>
                <a:blip r:embed="rId42"/>
                <a:stretch>
                  <a:fillRect/>
                </a:stretch>
              </p:blipFill>
              <p:spPr>
                <a:xfrm>
                  <a:off x="2512604" y="3015196"/>
                  <a:ext cx="40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02EA5C98-EBBD-148E-A80E-EFA0904341C2}"/>
                    </a:ext>
                  </a:extLst>
                </p14:cNvPr>
                <p14:cNvContentPartPr/>
                <p14:nvPr/>
              </p14:nvContentPartPr>
              <p14:xfrm>
                <a:off x="2643644" y="2952196"/>
                <a:ext cx="173520" cy="177840"/>
              </p14:xfrm>
            </p:contentPart>
          </mc:Choice>
          <mc:Fallback xmlns="">
            <p:pic>
              <p:nvPicPr>
                <p:cNvPr id="50" name="Freihand 49">
                  <a:extLst>
                    <a:ext uri="{FF2B5EF4-FFF2-40B4-BE49-F238E27FC236}">
                      <a16:creationId xmlns:a16="http://schemas.microsoft.com/office/drawing/2014/main" id="{02EA5C98-EBBD-148E-A80E-EFA0904341C2}"/>
                    </a:ext>
                  </a:extLst>
                </p:cNvPr>
                <p:cNvPicPr/>
                <p:nvPr/>
              </p:nvPicPr>
              <p:blipFill>
                <a:blip r:embed="rId44"/>
                <a:stretch>
                  <a:fillRect/>
                </a:stretch>
              </p:blipFill>
              <p:spPr>
                <a:xfrm>
                  <a:off x="2635004" y="2943556"/>
                  <a:ext cx="191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9A211293-53CC-CB81-295B-301FAD38FC52}"/>
                    </a:ext>
                  </a:extLst>
                </p14:cNvPr>
                <p14:cNvContentPartPr/>
                <p14:nvPr/>
              </p14:nvContentPartPr>
              <p14:xfrm>
                <a:off x="2898164" y="2800276"/>
                <a:ext cx="186480" cy="256320"/>
              </p14:xfrm>
            </p:contentPart>
          </mc:Choice>
          <mc:Fallback xmlns="">
            <p:pic>
              <p:nvPicPr>
                <p:cNvPr id="51" name="Freihand 50">
                  <a:extLst>
                    <a:ext uri="{FF2B5EF4-FFF2-40B4-BE49-F238E27FC236}">
                      <a16:creationId xmlns:a16="http://schemas.microsoft.com/office/drawing/2014/main" id="{9A211293-53CC-CB81-295B-301FAD38FC52}"/>
                    </a:ext>
                  </a:extLst>
                </p:cNvPr>
                <p:cNvPicPr/>
                <p:nvPr/>
              </p:nvPicPr>
              <p:blipFill>
                <a:blip r:embed="rId46"/>
                <a:stretch>
                  <a:fillRect/>
                </a:stretch>
              </p:blipFill>
              <p:spPr>
                <a:xfrm>
                  <a:off x="2889164" y="2791636"/>
                  <a:ext cx="2041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1D9AD810-BDD5-9B11-E117-CD231CC7A0BB}"/>
                    </a:ext>
                  </a:extLst>
                </p14:cNvPr>
                <p14:cNvContentPartPr/>
                <p14:nvPr/>
              </p14:nvContentPartPr>
              <p14:xfrm>
                <a:off x="3059804" y="2644036"/>
                <a:ext cx="295560" cy="282960"/>
              </p14:xfrm>
            </p:contentPart>
          </mc:Choice>
          <mc:Fallback xmlns="">
            <p:pic>
              <p:nvPicPr>
                <p:cNvPr id="52" name="Freihand 51">
                  <a:extLst>
                    <a:ext uri="{FF2B5EF4-FFF2-40B4-BE49-F238E27FC236}">
                      <a16:creationId xmlns:a16="http://schemas.microsoft.com/office/drawing/2014/main" id="{1D9AD810-BDD5-9B11-E117-CD231CC7A0BB}"/>
                    </a:ext>
                  </a:extLst>
                </p:cNvPr>
                <p:cNvPicPr/>
                <p:nvPr/>
              </p:nvPicPr>
              <p:blipFill>
                <a:blip r:embed="rId48"/>
                <a:stretch>
                  <a:fillRect/>
                </a:stretch>
              </p:blipFill>
              <p:spPr>
                <a:xfrm>
                  <a:off x="3051164" y="2635396"/>
                  <a:ext cx="313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19937CB6-DAB4-30EF-3375-31DCA52BB63C}"/>
                    </a:ext>
                  </a:extLst>
                </p14:cNvPr>
                <p14:cNvContentPartPr/>
                <p14:nvPr/>
              </p14:nvContentPartPr>
              <p14:xfrm>
                <a:off x="3159524" y="2615236"/>
                <a:ext cx="37440" cy="10800"/>
              </p14:xfrm>
            </p:contentPart>
          </mc:Choice>
          <mc:Fallback xmlns="">
            <p:pic>
              <p:nvPicPr>
                <p:cNvPr id="53" name="Freihand 52">
                  <a:extLst>
                    <a:ext uri="{FF2B5EF4-FFF2-40B4-BE49-F238E27FC236}">
                      <a16:creationId xmlns:a16="http://schemas.microsoft.com/office/drawing/2014/main" id="{19937CB6-DAB4-30EF-3375-31DCA52BB63C}"/>
                    </a:ext>
                  </a:extLst>
                </p:cNvPr>
                <p:cNvPicPr/>
                <p:nvPr/>
              </p:nvPicPr>
              <p:blipFill>
                <a:blip r:embed="rId50"/>
                <a:stretch>
                  <a:fillRect/>
                </a:stretch>
              </p:blipFill>
              <p:spPr>
                <a:xfrm>
                  <a:off x="3150884" y="2606596"/>
                  <a:ext cx="5508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55" name="Freihand 54">
                <a:extLst>
                  <a:ext uri="{FF2B5EF4-FFF2-40B4-BE49-F238E27FC236}">
                    <a16:creationId xmlns:a16="http://schemas.microsoft.com/office/drawing/2014/main" id="{E01E9890-5055-4E6B-F92C-39F5EB18390D}"/>
                  </a:ext>
                </a:extLst>
              </p14:cNvPr>
              <p14:cNvContentPartPr/>
              <p14:nvPr/>
            </p14:nvContentPartPr>
            <p14:xfrm>
              <a:off x="6722444" y="3259276"/>
              <a:ext cx="672480" cy="635760"/>
            </p14:xfrm>
          </p:contentPart>
        </mc:Choice>
        <mc:Fallback xmlns="">
          <p:pic>
            <p:nvPicPr>
              <p:cNvPr id="55" name="Freihand 54">
                <a:extLst>
                  <a:ext uri="{FF2B5EF4-FFF2-40B4-BE49-F238E27FC236}">
                    <a16:creationId xmlns:a16="http://schemas.microsoft.com/office/drawing/2014/main" id="{E01E9890-5055-4E6B-F92C-39F5EB18390D}"/>
                  </a:ext>
                </a:extLst>
              </p:cNvPr>
              <p:cNvPicPr/>
              <p:nvPr/>
            </p:nvPicPr>
            <p:blipFill>
              <a:blip r:embed="rId52"/>
              <a:stretch>
                <a:fillRect/>
              </a:stretch>
            </p:blipFill>
            <p:spPr>
              <a:xfrm>
                <a:off x="6713444" y="3250276"/>
                <a:ext cx="690120" cy="653400"/>
              </a:xfrm>
              <a:prstGeom prst="rect">
                <a:avLst/>
              </a:prstGeom>
            </p:spPr>
          </p:pic>
        </mc:Fallback>
      </mc:AlternateContent>
      <p:grpSp>
        <p:nvGrpSpPr>
          <p:cNvPr id="113" name="Gruppieren 112">
            <a:extLst>
              <a:ext uri="{FF2B5EF4-FFF2-40B4-BE49-F238E27FC236}">
                <a16:creationId xmlns:a16="http://schemas.microsoft.com/office/drawing/2014/main" id="{904DD056-FB24-C25B-2BF1-420B62F738C6}"/>
              </a:ext>
            </a:extLst>
          </p:cNvPr>
          <p:cNvGrpSpPr/>
          <p:nvPr/>
        </p:nvGrpSpPr>
        <p:grpSpPr>
          <a:xfrm>
            <a:off x="1495964" y="966436"/>
            <a:ext cx="2078640" cy="1135800"/>
            <a:chOff x="1495964" y="966436"/>
            <a:chExt cx="2078640" cy="1135800"/>
          </a:xfrm>
        </p:grpSpPr>
        <mc:AlternateContent xmlns:mc="http://schemas.openxmlformats.org/markup-compatibility/2006" xmlns:p14="http://schemas.microsoft.com/office/powerpoint/2010/main">
          <mc:Choice Requires="p14">
            <p:contentPart p14:bwMode="auto" r:id="rId53">
              <p14:nvContentPartPr>
                <p14:cNvPr id="111" name="Freihand 110">
                  <a:extLst>
                    <a:ext uri="{FF2B5EF4-FFF2-40B4-BE49-F238E27FC236}">
                      <a16:creationId xmlns:a16="http://schemas.microsoft.com/office/drawing/2014/main" id="{59D03960-BC13-E771-73C3-973B0A2D98E8}"/>
                    </a:ext>
                  </a:extLst>
                </p14:cNvPr>
                <p14:cNvContentPartPr/>
                <p14:nvPr/>
              </p14:nvContentPartPr>
              <p14:xfrm>
                <a:off x="1495964" y="966436"/>
                <a:ext cx="997920" cy="1135800"/>
              </p14:xfrm>
            </p:contentPart>
          </mc:Choice>
          <mc:Fallback xmlns="">
            <p:pic>
              <p:nvPicPr>
                <p:cNvPr id="111" name="Freihand 110">
                  <a:extLst>
                    <a:ext uri="{FF2B5EF4-FFF2-40B4-BE49-F238E27FC236}">
                      <a16:creationId xmlns:a16="http://schemas.microsoft.com/office/drawing/2014/main" id="{59D03960-BC13-E771-73C3-973B0A2D98E8}"/>
                    </a:ext>
                  </a:extLst>
                </p:cNvPr>
                <p:cNvPicPr/>
                <p:nvPr/>
              </p:nvPicPr>
              <p:blipFill>
                <a:blip r:embed="rId54"/>
                <a:stretch>
                  <a:fillRect/>
                </a:stretch>
              </p:blipFill>
              <p:spPr>
                <a:xfrm>
                  <a:off x="1487324" y="957796"/>
                  <a:ext cx="1015560" cy="1153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2" name="Freihand 111">
                  <a:extLst>
                    <a:ext uri="{FF2B5EF4-FFF2-40B4-BE49-F238E27FC236}">
                      <a16:creationId xmlns:a16="http://schemas.microsoft.com/office/drawing/2014/main" id="{68A57313-7C8B-B416-9AFC-99CC069191D6}"/>
                    </a:ext>
                  </a:extLst>
                </p14:cNvPr>
                <p14:cNvContentPartPr/>
                <p14:nvPr/>
              </p14:nvContentPartPr>
              <p14:xfrm>
                <a:off x="2592524" y="995236"/>
                <a:ext cx="982080" cy="1088280"/>
              </p14:xfrm>
            </p:contentPart>
          </mc:Choice>
          <mc:Fallback xmlns="">
            <p:pic>
              <p:nvPicPr>
                <p:cNvPr id="112" name="Freihand 111">
                  <a:extLst>
                    <a:ext uri="{FF2B5EF4-FFF2-40B4-BE49-F238E27FC236}">
                      <a16:creationId xmlns:a16="http://schemas.microsoft.com/office/drawing/2014/main" id="{68A57313-7C8B-B416-9AFC-99CC069191D6}"/>
                    </a:ext>
                  </a:extLst>
                </p:cNvPr>
                <p:cNvPicPr/>
                <p:nvPr/>
              </p:nvPicPr>
              <p:blipFill>
                <a:blip r:embed="rId56"/>
                <a:stretch>
                  <a:fillRect/>
                </a:stretch>
              </p:blipFill>
              <p:spPr>
                <a:xfrm>
                  <a:off x="2583884" y="986236"/>
                  <a:ext cx="999720" cy="110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114" name="Freihand 113">
                <a:extLst>
                  <a:ext uri="{FF2B5EF4-FFF2-40B4-BE49-F238E27FC236}">
                    <a16:creationId xmlns:a16="http://schemas.microsoft.com/office/drawing/2014/main" id="{BC8C087C-D96C-5CE3-6D01-C5CB741F4D40}"/>
                  </a:ext>
                </a:extLst>
              </p14:cNvPr>
              <p14:cNvContentPartPr/>
              <p14:nvPr/>
            </p14:nvContentPartPr>
            <p14:xfrm>
              <a:off x="3807524" y="1032316"/>
              <a:ext cx="962640" cy="1159200"/>
            </p14:xfrm>
          </p:contentPart>
        </mc:Choice>
        <mc:Fallback xmlns="">
          <p:pic>
            <p:nvPicPr>
              <p:cNvPr id="114" name="Freihand 113">
                <a:extLst>
                  <a:ext uri="{FF2B5EF4-FFF2-40B4-BE49-F238E27FC236}">
                    <a16:creationId xmlns:a16="http://schemas.microsoft.com/office/drawing/2014/main" id="{BC8C087C-D96C-5CE3-6D01-C5CB741F4D40}"/>
                  </a:ext>
                </a:extLst>
              </p:cNvPr>
              <p:cNvPicPr/>
              <p:nvPr/>
            </p:nvPicPr>
            <p:blipFill>
              <a:blip r:embed="rId58"/>
              <a:stretch>
                <a:fillRect/>
              </a:stretch>
            </p:blipFill>
            <p:spPr>
              <a:xfrm>
                <a:off x="3798884" y="1023676"/>
                <a:ext cx="980280" cy="1176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5" name="Freihand 114">
                <a:extLst>
                  <a:ext uri="{FF2B5EF4-FFF2-40B4-BE49-F238E27FC236}">
                    <a16:creationId xmlns:a16="http://schemas.microsoft.com/office/drawing/2014/main" id="{386B586D-820D-78BD-ED36-3FB4E6F2997A}"/>
                  </a:ext>
                </a:extLst>
              </p14:cNvPr>
              <p14:cNvContentPartPr/>
              <p14:nvPr/>
            </p14:nvContentPartPr>
            <p14:xfrm>
              <a:off x="5236004" y="1050316"/>
              <a:ext cx="699840" cy="969120"/>
            </p14:xfrm>
          </p:contentPart>
        </mc:Choice>
        <mc:Fallback xmlns="">
          <p:pic>
            <p:nvPicPr>
              <p:cNvPr id="115" name="Freihand 114">
                <a:extLst>
                  <a:ext uri="{FF2B5EF4-FFF2-40B4-BE49-F238E27FC236}">
                    <a16:creationId xmlns:a16="http://schemas.microsoft.com/office/drawing/2014/main" id="{386B586D-820D-78BD-ED36-3FB4E6F2997A}"/>
                  </a:ext>
                </a:extLst>
              </p:cNvPr>
              <p:cNvPicPr/>
              <p:nvPr/>
            </p:nvPicPr>
            <p:blipFill>
              <a:blip r:embed="rId60"/>
              <a:stretch>
                <a:fillRect/>
              </a:stretch>
            </p:blipFill>
            <p:spPr>
              <a:xfrm>
                <a:off x="5227004" y="1041676"/>
                <a:ext cx="717480" cy="986760"/>
              </a:xfrm>
              <a:prstGeom prst="rect">
                <a:avLst/>
              </a:prstGeom>
            </p:spPr>
          </p:pic>
        </mc:Fallback>
      </mc:AlternateContent>
      <p:grpSp>
        <p:nvGrpSpPr>
          <p:cNvPr id="117" name="Gruppieren 116">
            <a:extLst>
              <a:ext uri="{FF2B5EF4-FFF2-40B4-BE49-F238E27FC236}">
                <a16:creationId xmlns:a16="http://schemas.microsoft.com/office/drawing/2014/main" id="{536CBC65-E791-03BB-8037-22C75BE114E2}"/>
              </a:ext>
            </a:extLst>
          </p:cNvPr>
          <p:cNvGrpSpPr/>
          <p:nvPr/>
        </p:nvGrpSpPr>
        <p:grpSpPr>
          <a:xfrm>
            <a:off x="4133324" y="943396"/>
            <a:ext cx="7541640" cy="2574360"/>
            <a:chOff x="4133324" y="943396"/>
            <a:chExt cx="7541640" cy="2574360"/>
          </a:xfrm>
        </p:grpSpPr>
        <mc:AlternateContent xmlns:mc="http://schemas.openxmlformats.org/markup-compatibility/2006" xmlns:p14="http://schemas.microsoft.com/office/powerpoint/2010/main">
          <mc:Choice Requires="p14">
            <p:contentPart p14:bwMode="auto" r:id="rId61">
              <p14:nvContentPartPr>
                <p14:cNvPr id="5" name="Freihand 4">
                  <a:extLst>
                    <a:ext uri="{FF2B5EF4-FFF2-40B4-BE49-F238E27FC236}">
                      <a16:creationId xmlns:a16="http://schemas.microsoft.com/office/drawing/2014/main" id="{FC8F0F2F-E672-FC13-6FE6-C7F56AC1B063}"/>
                    </a:ext>
                  </a:extLst>
                </p14:cNvPr>
                <p14:cNvContentPartPr/>
                <p14:nvPr/>
              </p14:nvContentPartPr>
              <p14:xfrm>
                <a:off x="4732364" y="3104116"/>
                <a:ext cx="53640" cy="345600"/>
              </p14:xfrm>
            </p:contentPart>
          </mc:Choice>
          <mc:Fallback xmlns="">
            <p:pic>
              <p:nvPicPr>
                <p:cNvPr id="5" name="Freihand 4">
                  <a:extLst>
                    <a:ext uri="{FF2B5EF4-FFF2-40B4-BE49-F238E27FC236}">
                      <a16:creationId xmlns:a16="http://schemas.microsoft.com/office/drawing/2014/main" id="{FC8F0F2F-E672-FC13-6FE6-C7F56AC1B063}"/>
                    </a:ext>
                  </a:extLst>
                </p:cNvPr>
                <p:cNvPicPr/>
                <p:nvPr/>
              </p:nvPicPr>
              <p:blipFill>
                <a:blip r:embed="rId62"/>
                <a:stretch>
                  <a:fillRect/>
                </a:stretch>
              </p:blipFill>
              <p:spPr>
                <a:xfrm>
                  <a:off x="4723724" y="3095116"/>
                  <a:ext cx="712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 name="Freihand 5">
                  <a:extLst>
                    <a:ext uri="{FF2B5EF4-FFF2-40B4-BE49-F238E27FC236}">
                      <a16:creationId xmlns:a16="http://schemas.microsoft.com/office/drawing/2014/main" id="{A98B3643-39B3-7730-0F6F-272BB0456C23}"/>
                    </a:ext>
                  </a:extLst>
                </p14:cNvPr>
                <p14:cNvContentPartPr/>
                <p14:nvPr/>
              </p14:nvContentPartPr>
              <p14:xfrm>
                <a:off x="4672244" y="3295996"/>
                <a:ext cx="199080" cy="221760"/>
              </p14:xfrm>
            </p:contentPart>
          </mc:Choice>
          <mc:Fallback xmlns="">
            <p:pic>
              <p:nvPicPr>
                <p:cNvPr id="6" name="Freihand 5">
                  <a:extLst>
                    <a:ext uri="{FF2B5EF4-FFF2-40B4-BE49-F238E27FC236}">
                      <a16:creationId xmlns:a16="http://schemas.microsoft.com/office/drawing/2014/main" id="{A98B3643-39B3-7730-0F6F-272BB0456C23}"/>
                    </a:ext>
                  </a:extLst>
                </p:cNvPr>
                <p:cNvPicPr/>
                <p:nvPr/>
              </p:nvPicPr>
              <p:blipFill>
                <a:blip r:embed="rId64"/>
                <a:stretch>
                  <a:fillRect/>
                </a:stretch>
              </p:blipFill>
              <p:spPr>
                <a:xfrm>
                  <a:off x="4663244" y="3286996"/>
                  <a:ext cx="216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 name="Freihand 7">
                  <a:extLst>
                    <a:ext uri="{FF2B5EF4-FFF2-40B4-BE49-F238E27FC236}">
                      <a16:creationId xmlns:a16="http://schemas.microsoft.com/office/drawing/2014/main" id="{CBCE2181-0F45-4C3C-ECD4-014BA32DFDBB}"/>
                    </a:ext>
                  </a:extLst>
                </p14:cNvPr>
                <p14:cNvContentPartPr/>
                <p14:nvPr/>
              </p14:nvContentPartPr>
              <p14:xfrm>
                <a:off x="4223684" y="2809276"/>
                <a:ext cx="31320" cy="218520"/>
              </p14:xfrm>
            </p:contentPart>
          </mc:Choice>
          <mc:Fallback xmlns="">
            <p:pic>
              <p:nvPicPr>
                <p:cNvPr id="8" name="Freihand 7">
                  <a:extLst>
                    <a:ext uri="{FF2B5EF4-FFF2-40B4-BE49-F238E27FC236}">
                      <a16:creationId xmlns:a16="http://schemas.microsoft.com/office/drawing/2014/main" id="{CBCE2181-0F45-4C3C-ECD4-014BA32DFDBB}"/>
                    </a:ext>
                  </a:extLst>
                </p:cNvPr>
                <p:cNvPicPr/>
                <p:nvPr/>
              </p:nvPicPr>
              <p:blipFill>
                <a:blip r:embed="rId66"/>
                <a:stretch>
                  <a:fillRect/>
                </a:stretch>
              </p:blipFill>
              <p:spPr>
                <a:xfrm>
                  <a:off x="4214684" y="2800636"/>
                  <a:ext cx="48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 name="Freihand 8">
                  <a:extLst>
                    <a:ext uri="{FF2B5EF4-FFF2-40B4-BE49-F238E27FC236}">
                      <a16:creationId xmlns:a16="http://schemas.microsoft.com/office/drawing/2014/main" id="{A46F2FEC-2ADF-C6F5-01C5-B20D57A87CCC}"/>
                    </a:ext>
                  </a:extLst>
                </p14:cNvPr>
                <p14:cNvContentPartPr/>
                <p14:nvPr/>
              </p14:nvContentPartPr>
              <p14:xfrm>
                <a:off x="4133324" y="2770396"/>
                <a:ext cx="446760" cy="219960"/>
              </p14:xfrm>
            </p:contentPart>
          </mc:Choice>
          <mc:Fallback xmlns="">
            <p:pic>
              <p:nvPicPr>
                <p:cNvPr id="9" name="Freihand 8">
                  <a:extLst>
                    <a:ext uri="{FF2B5EF4-FFF2-40B4-BE49-F238E27FC236}">
                      <a16:creationId xmlns:a16="http://schemas.microsoft.com/office/drawing/2014/main" id="{A46F2FEC-2ADF-C6F5-01C5-B20D57A87CCC}"/>
                    </a:ext>
                  </a:extLst>
                </p:cNvPr>
                <p:cNvPicPr/>
                <p:nvPr/>
              </p:nvPicPr>
              <p:blipFill>
                <a:blip r:embed="rId68"/>
                <a:stretch>
                  <a:fillRect/>
                </a:stretch>
              </p:blipFill>
              <p:spPr>
                <a:xfrm>
                  <a:off x="4124684" y="2761396"/>
                  <a:ext cx="4644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 name="Freihand 11">
                  <a:extLst>
                    <a:ext uri="{FF2B5EF4-FFF2-40B4-BE49-F238E27FC236}">
                      <a16:creationId xmlns:a16="http://schemas.microsoft.com/office/drawing/2014/main" id="{03350645-7AF0-04A2-E960-B43698FAB933}"/>
                    </a:ext>
                  </a:extLst>
                </p14:cNvPr>
                <p14:cNvContentPartPr/>
                <p14:nvPr/>
              </p14:nvContentPartPr>
              <p14:xfrm>
                <a:off x="4613564" y="2754196"/>
                <a:ext cx="128160" cy="118440"/>
              </p14:xfrm>
            </p:contentPart>
          </mc:Choice>
          <mc:Fallback xmlns="">
            <p:pic>
              <p:nvPicPr>
                <p:cNvPr id="12" name="Freihand 11">
                  <a:extLst>
                    <a:ext uri="{FF2B5EF4-FFF2-40B4-BE49-F238E27FC236}">
                      <a16:creationId xmlns:a16="http://schemas.microsoft.com/office/drawing/2014/main" id="{03350645-7AF0-04A2-E960-B43698FAB933}"/>
                    </a:ext>
                  </a:extLst>
                </p:cNvPr>
                <p:cNvPicPr/>
                <p:nvPr/>
              </p:nvPicPr>
              <p:blipFill>
                <a:blip r:embed="rId70"/>
                <a:stretch>
                  <a:fillRect/>
                </a:stretch>
              </p:blipFill>
              <p:spPr>
                <a:xfrm>
                  <a:off x="4604564" y="2745556"/>
                  <a:ext cx="145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 name="Freihand 12">
                  <a:extLst>
                    <a:ext uri="{FF2B5EF4-FFF2-40B4-BE49-F238E27FC236}">
                      <a16:creationId xmlns:a16="http://schemas.microsoft.com/office/drawing/2014/main" id="{9E7947E5-930E-7E6C-5400-ABA7B99C79E4}"/>
                    </a:ext>
                  </a:extLst>
                </p14:cNvPr>
                <p14:cNvContentPartPr/>
                <p14:nvPr/>
              </p14:nvContentPartPr>
              <p14:xfrm>
                <a:off x="4872404" y="2578156"/>
                <a:ext cx="231120" cy="216000"/>
              </p14:xfrm>
            </p:contentPart>
          </mc:Choice>
          <mc:Fallback xmlns="">
            <p:pic>
              <p:nvPicPr>
                <p:cNvPr id="13" name="Freihand 12">
                  <a:extLst>
                    <a:ext uri="{FF2B5EF4-FFF2-40B4-BE49-F238E27FC236}">
                      <a16:creationId xmlns:a16="http://schemas.microsoft.com/office/drawing/2014/main" id="{9E7947E5-930E-7E6C-5400-ABA7B99C79E4}"/>
                    </a:ext>
                  </a:extLst>
                </p:cNvPr>
                <p:cNvPicPr/>
                <p:nvPr/>
              </p:nvPicPr>
              <p:blipFill>
                <a:blip r:embed="rId72"/>
                <a:stretch>
                  <a:fillRect/>
                </a:stretch>
              </p:blipFill>
              <p:spPr>
                <a:xfrm>
                  <a:off x="4863404" y="2569516"/>
                  <a:ext cx="2487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 name="Freihand 13">
                  <a:extLst>
                    <a:ext uri="{FF2B5EF4-FFF2-40B4-BE49-F238E27FC236}">
                      <a16:creationId xmlns:a16="http://schemas.microsoft.com/office/drawing/2014/main" id="{471D284F-E9E9-9B3B-F31A-6CF47C2D5E04}"/>
                    </a:ext>
                  </a:extLst>
                </p14:cNvPr>
                <p14:cNvContentPartPr/>
                <p14:nvPr/>
              </p14:nvContentPartPr>
              <p14:xfrm>
                <a:off x="5115764" y="2541436"/>
                <a:ext cx="108000" cy="178560"/>
              </p14:xfrm>
            </p:contentPart>
          </mc:Choice>
          <mc:Fallback xmlns="">
            <p:pic>
              <p:nvPicPr>
                <p:cNvPr id="14" name="Freihand 13">
                  <a:extLst>
                    <a:ext uri="{FF2B5EF4-FFF2-40B4-BE49-F238E27FC236}">
                      <a16:creationId xmlns:a16="http://schemas.microsoft.com/office/drawing/2014/main" id="{471D284F-E9E9-9B3B-F31A-6CF47C2D5E04}"/>
                    </a:ext>
                  </a:extLst>
                </p:cNvPr>
                <p:cNvPicPr/>
                <p:nvPr/>
              </p:nvPicPr>
              <p:blipFill>
                <a:blip r:embed="rId74"/>
                <a:stretch>
                  <a:fillRect/>
                </a:stretch>
              </p:blipFill>
              <p:spPr>
                <a:xfrm>
                  <a:off x="5106764" y="2532796"/>
                  <a:ext cx="125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 name="Freihand 14">
                  <a:extLst>
                    <a:ext uri="{FF2B5EF4-FFF2-40B4-BE49-F238E27FC236}">
                      <a16:creationId xmlns:a16="http://schemas.microsoft.com/office/drawing/2014/main" id="{90D16B06-3D0D-DA1B-8280-A66087CDA2DB}"/>
                    </a:ext>
                  </a:extLst>
                </p14:cNvPr>
                <p14:cNvContentPartPr/>
                <p14:nvPr/>
              </p14:nvContentPartPr>
              <p14:xfrm>
                <a:off x="5273804" y="2446036"/>
                <a:ext cx="168480" cy="321840"/>
              </p14:xfrm>
            </p:contentPart>
          </mc:Choice>
          <mc:Fallback xmlns="">
            <p:pic>
              <p:nvPicPr>
                <p:cNvPr id="15" name="Freihand 14">
                  <a:extLst>
                    <a:ext uri="{FF2B5EF4-FFF2-40B4-BE49-F238E27FC236}">
                      <a16:creationId xmlns:a16="http://schemas.microsoft.com/office/drawing/2014/main" id="{90D16B06-3D0D-DA1B-8280-A66087CDA2DB}"/>
                    </a:ext>
                  </a:extLst>
                </p:cNvPr>
                <p:cNvPicPr/>
                <p:nvPr/>
              </p:nvPicPr>
              <p:blipFill>
                <a:blip r:embed="rId76"/>
                <a:stretch>
                  <a:fillRect/>
                </a:stretch>
              </p:blipFill>
              <p:spPr>
                <a:xfrm>
                  <a:off x="5264804" y="2437396"/>
                  <a:ext cx="1861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 name="Freihand 15">
                  <a:extLst>
                    <a:ext uri="{FF2B5EF4-FFF2-40B4-BE49-F238E27FC236}">
                      <a16:creationId xmlns:a16="http://schemas.microsoft.com/office/drawing/2014/main" id="{D46023AE-F6B8-1CD3-4EB1-F0C796C3390C}"/>
                    </a:ext>
                  </a:extLst>
                </p14:cNvPr>
                <p14:cNvContentPartPr/>
                <p14:nvPr/>
              </p14:nvContentPartPr>
              <p14:xfrm>
                <a:off x="5471084" y="2547196"/>
                <a:ext cx="79560" cy="76680"/>
              </p14:xfrm>
            </p:contentPart>
          </mc:Choice>
          <mc:Fallback xmlns="">
            <p:pic>
              <p:nvPicPr>
                <p:cNvPr id="16" name="Freihand 15">
                  <a:extLst>
                    <a:ext uri="{FF2B5EF4-FFF2-40B4-BE49-F238E27FC236}">
                      <a16:creationId xmlns:a16="http://schemas.microsoft.com/office/drawing/2014/main" id="{D46023AE-F6B8-1CD3-4EB1-F0C796C3390C}"/>
                    </a:ext>
                  </a:extLst>
                </p:cNvPr>
                <p:cNvPicPr/>
                <p:nvPr/>
              </p:nvPicPr>
              <p:blipFill>
                <a:blip r:embed="rId78"/>
                <a:stretch>
                  <a:fillRect/>
                </a:stretch>
              </p:blipFill>
              <p:spPr>
                <a:xfrm>
                  <a:off x="5462084" y="2538556"/>
                  <a:ext cx="97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 name="Freihand 16">
                  <a:extLst>
                    <a:ext uri="{FF2B5EF4-FFF2-40B4-BE49-F238E27FC236}">
                      <a16:creationId xmlns:a16="http://schemas.microsoft.com/office/drawing/2014/main" id="{3C9A6644-314B-0D63-460E-0677ED87244C}"/>
                    </a:ext>
                  </a:extLst>
                </p14:cNvPr>
                <p14:cNvContentPartPr/>
                <p14:nvPr/>
              </p14:nvContentPartPr>
              <p14:xfrm>
                <a:off x="5566484" y="2433076"/>
                <a:ext cx="363960" cy="135000"/>
              </p14:xfrm>
            </p:contentPart>
          </mc:Choice>
          <mc:Fallback xmlns="">
            <p:pic>
              <p:nvPicPr>
                <p:cNvPr id="17" name="Freihand 16">
                  <a:extLst>
                    <a:ext uri="{FF2B5EF4-FFF2-40B4-BE49-F238E27FC236}">
                      <a16:creationId xmlns:a16="http://schemas.microsoft.com/office/drawing/2014/main" id="{3C9A6644-314B-0D63-460E-0677ED87244C}"/>
                    </a:ext>
                  </a:extLst>
                </p:cNvPr>
                <p:cNvPicPr/>
                <p:nvPr/>
              </p:nvPicPr>
              <p:blipFill>
                <a:blip r:embed="rId80"/>
                <a:stretch>
                  <a:fillRect/>
                </a:stretch>
              </p:blipFill>
              <p:spPr>
                <a:xfrm>
                  <a:off x="5557484" y="2424076"/>
                  <a:ext cx="381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8" name="Freihand 17">
                  <a:extLst>
                    <a:ext uri="{FF2B5EF4-FFF2-40B4-BE49-F238E27FC236}">
                      <a16:creationId xmlns:a16="http://schemas.microsoft.com/office/drawing/2014/main" id="{64A457AB-0BEF-23B0-A29C-444EB4C39FFE}"/>
                    </a:ext>
                  </a:extLst>
                </p14:cNvPr>
                <p14:cNvContentPartPr/>
                <p14:nvPr/>
              </p14:nvContentPartPr>
              <p14:xfrm>
                <a:off x="5144204" y="2827636"/>
                <a:ext cx="468720" cy="177480"/>
              </p14:xfrm>
            </p:contentPart>
          </mc:Choice>
          <mc:Fallback xmlns="">
            <p:pic>
              <p:nvPicPr>
                <p:cNvPr id="18" name="Freihand 17">
                  <a:extLst>
                    <a:ext uri="{FF2B5EF4-FFF2-40B4-BE49-F238E27FC236}">
                      <a16:creationId xmlns:a16="http://schemas.microsoft.com/office/drawing/2014/main" id="{64A457AB-0BEF-23B0-A29C-444EB4C39FFE}"/>
                    </a:ext>
                  </a:extLst>
                </p:cNvPr>
                <p:cNvPicPr/>
                <p:nvPr/>
              </p:nvPicPr>
              <p:blipFill>
                <a:blip r:embed="rId82"/>
                <a:stretch>
                  <a:fillRect/>
                </a:stretch>
              </p:blipFill>
              <p:spPr>
                <a:xfrm>
                  <a:off x="5135204" y="2818996"/>
                  <a:ext cx="486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 name="Freihand 18">
                  <a:extLst>
                    <a:ext uri="{FF2B5EF4-FFF2-40B4-BE49-F238E27FC236}">
                      <a16:creationId xmlns:a16="http://schemas.microsoft.com/office/drawing/2014/main" id="{D9079EBC-8873-CFAD-532B-2B669B881ABE}"/>
                    </a:ext>
                  </a:extLst>
                </p14:cNvPr>
                <p14:cNvContentPartPr/>
                <p14:nvPr/>
              </p14:nvContentPartPr>
              <p14:xfrm>
                <a:off x="5655044" y="2786596"/>
                <a:ext cx="99720" cy="99000"/>
              </p14:xfrm>
            </p:contentPart>
          </mc:Choice>
          <mc:Fallback xmlns="">
            <p:pic>
              <p:nvPicPr>
                <p:cNvPr id="19" name="Freihand 18">
                  <a:extLst>
                    <a:ext uri="{FF2B5EF4-FFF2-40B4-BE49-F238E27FC236}">
                      <a16:creationId xmlns:a16="http://schemas.microsoft.com/office/drawing/2014/main" id="{D9079EBC-8873-CFAD-532B-2B669B881ABE}"/>
                    </a:ext>
                  </a:extLst>
                </p:cNvPr>
                <p:cNvPicPr/>
                <p:nvPr/>
              </p:nvPicPr>
              <p:blipFill>
                <a:blip r:embed="rId84"/>
                <a:stretch>
                  <a:fillRect/>
                </a:stretch>
              </p:blipFill>
              <p:spPr>
                <a:xfrm>
                  <a:off x="5646044" y="2777956"/>
                  <a:ext cx="117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C284F297-A76E-96DA-480D-3F39E3457241}"/>
                    </a:ext>
                  </a:extLst>
                </p14:cNvPr>
                <p14:cNvContentPartPr/>
                <p14:nvPr/>
              </p14:nvContentPartPr>
              <p14:xfrm>
                <a:off x="5770964" y="2538916"/>
                <a:ext cx="523080" cy="279360"/>
              </p14:xfrm>
            </p:contentPart>
          </mc:Choice>
          <mc:Fallback xmlns="">
            <p:pic>
              <p:nvPicPr>
                <p:cNvPr id="21" name="Freihand 20">
                  <a:extLst>
                    <a:ext uri="{FF2B5EF4-FFF2-40B4-BE49-F238E27FC236}">
                      <a16:creationId xmlns:a16="http://schemas.microsoft.com/office/drawing/2014/main" id="{C284F297-A76E-96DA-480D-3F39E3457241}"/>
                    </a:ext>
                  </a:extLst>
                </p:cNvPr>
                <p:cNvPicPr/>
                <p:nvPr/>
              </p:nvPicPr>
              <p:blipFill>
                <a:blip r:embed="rId86"/>
                <a:stretch>
                  <a:fillRect/>
                </a:stretch>
              </p:blipFill>
              <p:spPr>
                <a:xfrm>
                  <a:off x="5761964" y="2529916"/>
                  <a:ext cx="5407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 name="Freihand 21">
                  <a:extLst>
                    <a:ext uri="{FF2B5EF4-FFF2-40B4-BE49-F238E27FC236}">
                      <a16:creationId xmlns:a16="http://schemas.microsoft.com/office/drawing/2014/main" id="{605E09D0-11E0-99CB-9AF9-5764E70DB0A6}"/>
                    </a:ext>
                  </a:extLst>
                </p14:cNvPr>
                <p14:cNvContentPartPr/>
                <p14:nvPr/>
              </p14:nvContentPartPr>
              <p14:xfrm>
                <a:off x="6312764" y="2567356"/>
                <a:ext cx="80280" cy="130320"/>
              </p14:xfrm>
            </p:contentPart>
          </mc:Choice>
          <mc:Fallback xmlns="">
            <p:pic>
              <p:nvPicPr>
                <p:cNvPr id="22" name="Freihand 21">
                  <a:extLst>
                    <a:ext uri="{FF2B5EF4-FFF2-40B4-BE49-F238E27FC236}">
                      <a16:creationId xmlns:a16="http://schemas.microsoft.com/office/drawing/2014/main" id="{605E09D0-11E0-99CB-9AF9-5764E70DB0A6}"/>
                    </a:ext>
                  </a:extLst>
                </p:cNvPr>
                <p:cNvPicPr/>
                <p:nvPr/>
              </p:nvPicPr>
              <p:blipFill>
                <a:blip r:embed="rId88"/>
                <a:stretch>
                  <a:fillRect/>
                </a:stretch>
              </p:blipFill>
              <p:spPr>
                <a:xfrm>
                  <a:off x="6304124" y="2558716"/>
                  <a:ext cx="97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3" name="Freihand 22">
                  <a:extLst>
                    <a:ext uri="{FF2B5EF4-FFF2-40B4-BE49-F238E27FC236}">
                      <a16:creationId xmlns:a16="http://schemas.microsoft.com/office/drawing/2014/main" id="{C072C7F1-DFD9-8B09-DD53-D32AC63BDF35}"/>
                    </a:ext>
                  </a:extLst>
                </p14:cNvPr>
                <p14:cNvContentPartPr/>
                <p14:nvPr/>
              </p14:nvContentPartPr>
              <p14:xfrm>
                <a:off x="6448124" y="2476636"/>
                <a:ext cx="201600" cy="162720"/>
              </p14:xfrm>
            </p:contentPart>
          </mc:Choice>
          <mc:Fallback xmlns="">
            <p:pic>
              <p:nvPicPr>
                <p:cNvPr id="23" name="Freihand 22">
                  <a:extLst>
                    <a:ext uri="{FF2B5EF4-FFF2-40B4-BE49-F238E27FC236}">
                      <a16:creationId xmlns:a16="http://schemas.microsoft.com/office/drawing/2014/main" id="{C072C7F1-DFD9-8B09-DD53-D32AC63BDF35}"/>
                    </a:ext>
                  </a:extLst>
                </p:cNvPr>
                <p:cNvPicPr/>
                <p:nvPr/>
              </p:nvPicPr>
              <p:blipFill>
                <a:blip r:embed="rId90"/>
                <a:stretch>
                  <a:fillRect/>
                </a:stretch>
              </p:blipFill>
              <p:spPr>
                <a:xfrm>
                  <a:off x="6439124" y="2467636"/>
                  <a:ext cx="219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 name="Freihand 24">
                  <a:extLst>
                    <a:ext uri="{FF2B5EF4-FFF2-40B4-BE49-F238E27FC236}">
                      <a16:creationId xmlns:a16="http://schemas.microsoft.com/office/drawing/2014/main" id="{6115C7C1-2833-E396-F44D-C308482016B0}"/>
                    </a:ext>
                  </a:extLst>
                </p14:cNvPr>
                <p14:cNvContentPartPr/>
                <p14:nvPr/>
              </p14:nvContentPartPr>
              <p14:xfrm>
                <a:off x="6669164" y="2458636"/>
                <a:ext cx="176400" cy="99000"/>
              </p14:xfrm>
            </p:contentPart>
          </mc:Choice>
          <mc:Fallback xmlns="">
            <p:pic>
              <p:nvPicPr>
                <p:cNvPr id="25" name="Freihand 24">
                  <a:extLst>
                    <a:ext uri="{FF2B5EF4-FFF2-40B4-BE49-F238E27FC236}">
                      <a16:creationId xmlns:a16="http://schemas.microsoft.com/office/drawing/2014/main" id="{6115C7C1-2833-E396-F44D-C308482016B0}"/>
                    </a:ext>
                  </a:extLst>
                </p:cNvPr>
                <p:cNvPicPr/>
                <p:nvPr/>
              </p:nvPicPr>
              <p:blipFill>
                <a:blip r:embed="rId92"/>
                <a:stretch>
                  <a:fillRect/>
                </a:stretch>
              </p:blipFill>
              <p:spPr>
                <a:xfrm>
                  <a:off x="6660164" y="2449636"/>
                  <a:ext cx="194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 name="Freihand 25">
                  <a:extLst>
                    <a:ext uri="{FF2B5EF4-FFF2-40B4-BE49-F238E27FC236}">
                      <a16:creationId xmlns:a16="http://schemas.microsoft.com/office/drawing/2014/main" id="{95EBD7BC-B769-066F-0EDA-A51D1EDFD3C3}"/>
                    </a:ext>
                  </a:extLst>
                </p14:cNvPr>
                <p14:cNvContentPartPr/>
                <p14:nvPr/>
              </p14:nvContentPartPr>
              <p14:xfrm>
                <a:off x="6451004" y="2369716"/>
                <a:ext cx="129960" cy="37080"/>
              </p14:xfrm>
            </p:contentPart>
          </mc:Choice>
          <mc:Fallback xmlns="">
            <p:pic>
              <p:nvPicPr>
                <p:cNvPr id="26" name="Freihand 25">
                  <a:extLst>
                    <a:ext uri="{FF2B5EF4-FFF2-40B4-BE49-F238E27FC236}">
                      <a16:creationId xmlns:a16="http://schemas.microsoft.com/office/drawing/2014/main" id="{95EBD7BC-B769-066F-0EDA-A51D1EDFD3C3}"/>
                    </a:ext>
                  </a:extLst>
                </p:cNvPr>
                <p:cNvPicPr/>
                <p:nvPr/>
              </p:nvPicPr>
              <p:blipFill>
                <a:blip r:embed="rId94"/>
                <a:stretch>
                  <a:fillRect/>
                </a:stretch>
              </p:blipFill>
              <p:spPr>
                <a:xfrm>
                  <a:off x="6442364" y="2361076"/>
                  <a:ext cx="147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7" name="Freihand 26">
                  <a:extLst>
                    <a:ext uri="{FF2B5EF4-FFF2-40B4-BE49-F238E27FC236}">
                      <a16:creationId xmlns:a16="http://schemas.microsoft.com/office/drawing/2014/main" id="{381D376E-640F-C9C4-3134-EDE1A8C224DD}"/>
                    </a:ext>
                  </a:extLst>
                </p14:cNvPr>
                <p14:cNvContentPartPr/>
                <p14:nvPr/>
              </p14:nvContentPartPr>
              <p14:xfrm>
                <a:off x="6871844" y="2431276"/>
                <a:ext cx="90720" cy="108000"/>
              </p14:xfrm>
            </p:contentPart>
          </mc:Choice>
          <mc:Fallback xmlns="">
            <p:pic>
              <p:nvPicPr>
                <p:cNvPr id="27" name="Freihand 26">
                  <a:extLst>
                    <a:ext uri="{FF2B5EF4-FFF2-40B4-BE49-F238E27FC236}">
                      <a16:creationId xmlns:a16="http://schemas.microsoft.com/office/drawing/2014/main" id="{381D376E-640F-C9C4-3134-EDE1A8C224DD}"/>
                    </a:ext>
                  </a:extLst>
                </p:cNvPr>
                <p:cNvPicPr/>
                <p:nvPr/>
              </p:nvPicPr>
              <p:blipFill>
                <a:blip r:embed="rId96"/>
                <a:stretch>
                  <a:fillRect/>
                </a:stretch>
              </p:blipFill>
              <p:spPr>
                <a:xfrm>
                  <a:off x="6863204" y="2422636"/>
                  <a:ext cx="108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8" name="Freihand 27">
                  <a:extLst>
                    <a:ext uri="{FF2B5EF4-FFF2-40B4-BE49-F238E27FC236}">
                      <a16:creationId xmlns:a16="http://schemas.microsoft.com/office/drawing/2014/main" id="{D384AC77-CFDF-344A-CF69-1336823F1152}"/>
                    </a:ext>
                  </a:extLst>
                </p14:cNvPr>
                <p14:cNvContentPartPr/>
                <p14:nvPr/>
              </p14:nvContentPartPr>
              <p14:xfrm>
                <a:off x="7031684" y="2311756"/>
                <a:ext cx="172080" cy="198000"/>
              </p14:xfrm>
            </p:contentPart>
          </mc:Choice>
          <mc:Fallback xmlns="">
            <p:pic>
              <p:nvPicPr>
                <p:cNvPr id="28" name="Freihand 27">
                  <a:extLst>
                    <a:ext uri="{FF2B5EF4-FFF2-40B4-BE49-F238E27FC236}">
                      <a16:creationId xmlns:a16="http://schemas.microsoft.com/office/drawing/2014/main" id="{D384AC77-CFDF-344A-CF69-1336823F1152}"/>
                    </a:ext>
                  </a:extLst>
                </p:cNvPr>
                <p:cNvPicPr/>
                <p:nvPr/>
              </p:nvPicPr>
              <p:blipFill>
                <a:blip r:embed="rId98"/>
                <a:stretch>
                  <a:fillRect/>
                </a:stretch>
              </p:blipFill>
              <p:spPr>
                <a:xfrm>
                  <a:off x="7022684" y="2303116"/>
                  <a:ext cx="189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 name="Freihand 28">
                  <a:extLst>
                    <a:ext uri="{FF2B5EF4-FFF2-40B4-BE49-F238E27FC236}">
                      <a16:creationId xmlns:a16="http://schemas.microsoft.com/office/drawing/2014/main" id="{41C6BFC8-D9B9-78B7-F80F-B304011C2AE7}"/>
                    </a:ext>
                  </a:extLst>
                </p14:cNvPr>
                <p14:cNvContentPartPr/>
                <p14:nvPr/>
              </p14:nvContentPartPr>
              <p14:xfrm>
                <a:off x="7221764" y="2217796"/>
                <a:ext cx="344160" cy="302400"/>
              </p14:xfrm>
            </p:contentPart>
          </mc:Choice>
          <mc:Fallback xmlns="">
            <p:pic>
              <p:nvPicPr>
                <p:cNvPr id="29" name="Freihand 28">
                  <a:extLst>
                    <a:ext uri="{FF2B5EF4-FFF2-40B4-BE49-F238E27FC236}">
                      <a16:creationId xmlns:a16="http://schemas.microsoft.com/office/drawing/2014/main" id="{41C6BFC8-D9B9-78B7-F80F-B304011C2AE7}"/>
                    </a:ext>
                  </a:extLst>
                </p:cNvPr>
                <p:cNvPicPr/>
                <p:nvPr/>
              </p:nvPicPr>
              <p:blipFill>
                <a:blip r:embed="rId100"/>
                <a:stretch>
                  <a:fillRect/>
                </a:stretch>
              </p:blipFill>
              <p:spPr>
                <a:xfrm>
                  <a:off x="7212764" y="2208796"/>
                  <a:ext cx="3618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AA7032F2-E109-352B-7D14-6CBCD4535FF9}"/>
                    </a:ext>
                  </a:extLst>
                </p14:cNvPr>
                <p14:cNvContentPartPr/>
                <p14:nvPr/>
              </p14:nvContentPartPr>
              <p14:xfrm>
                <a:off x="7254164" y="2805676"/>
                <a:ext cx="363960" cy="362160"/>
              </p14:xfrm>
            </p:contentPart>
          </mc:Choice>
          <mc:Fallback xmlns="">
            <p:pic>
              <p:nvPicPr>
                <p:cNvPr id="56" name="Freihand 55">
                  <a:extLst>
                    <a:ext uri="{FF2B5EF4-FFF2-40B4-BE49-F238E27FC236}">
                      <a16:creationId xmlns:a16="http://schemas.microsoft.com/office/drawing/2014/main" id="{AA7032F2-E109-352B-7D14-6CBCD4535FF9}"/>
                    </a:ext>
                  </a:extLst>
                </p:cNvPr>
                <p:cNvPicPr/>
                <p:nvPr/>
              </p:nvPicPr>
              <p:blipFill>
                <a:blip r:embed="rId102"/>
                <a:stretch>
                  <a:fillRect/>
                </a:stretch>
              </p:blipFill>
              <p:spPr>
                <a:xfrm>
                  <a:off x="7245164" y="2797036"/>
                  <a:ext cx="3816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8414F241-71B6-909B-1702-32447D74CC41}"/>
                    </a:ext>
                  </a:extLst>
                </p14:cNvPr>
                <p14:cNvContentPartPr/>
                <p14:nvPr/>
              </p14:nvContentPartPr>
              <p14:xfrm>
                <a:off x="7175324" y="3002236"/>
                <a:ext cx="289080" cy="198000"/>
              </p14:xfrm>
            </p:contentPart>
          </mc:Choice>
          <mc:Fallback xmlns="">
            <p:pic>
              <p:nvPicPr>
                <p:cNvPr id="57" name="Freihand 56">
                  <a:extLst>
                    <a:ext uri="{FF2B5EF4-FFF2-40B4-BE49-F238E27FC236}">
                      <a16:creationId xmlns:a16="http://schemas.microsoft.com/office/drawing/2014/main" id="{8414F241-71B6-909B-1702-32447D74CC41}"/>
                    </a:ext>
                  </a:extLst>
                </p:cNvPr>
                <p:cNvPicPr/>
                <p:nvPr/>
              </p:nvPicPr>
              <p:blipFill>
                <a:blip r:embed="rId104"/>
                <a:stretch>
                  <a:fillRect/>
                </a:stretch>
              </p:blipFill>
              <p:spPr>
                <a:xfrm>
                  <a:off x="7166324" y="2993596"/>
                  <a:ext cx="306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C2072022-8ACD-ED70-6365-5FBA5B1945D7}"/>
                    </a:ext>
                  </a:extLst>
                </p14:cNvPr>
                <p14:cNvContentPartPr/>
                <p14:nvPr/>
              </p14:nvContentPartPr>
              <p14:xfrm>
                <a:off x="7838804" y="2609116"/>
                <a:ext cx="11880" cy="169560"/>
              </p14:xfrm>
            </p:contentPart>
          </mc:Choice>
          <mc:Fallback xmlns="">
            <p:pic>
              <p:nvPicPr>
                <p:cNvPr id="58" name="Freihand 57">
                  <a:extLst>
                    <a:ext uri="{FF2B5EF4-FFF2-40B4-BE49-F238E27FC236}">
                      <a16:creationId xmlns:a16="http://schemas.microsoft.com/office/drawing/2014/main" id="{C2072022-8ACD-ED70-6365-5FBA5B1945D7}"/>
                    </a:ext>
                  </a:extLst>
                </p:cNvPr>
                <p:cNvPicPr/>
                <p:nvPr/>
              </p:nvPicPr>
              <p:blipFill>
                <a:blip r:embed="rId106"/>
                <a:stretch>
                  <a:fillRect/>
                </a:stretch>
              </p:blipFill>
              <p:spPr>
                <a:xfrm>
                  <a:off x="7829804" y="2600476"/>
                  <a:ext cx="29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9" name="Freihand 58">
                  <a:extLst>
                    <a:ext uri="{FF2B5EF4-FFF2-40B4-BE49-F238E27FC236}">
                      <a16:creationId xmlns:a16="http://schemas.microsoft.com/office/drawing/2014/main" id="{0BB91475-C573-D9FA-80B0-7D6339E05CC4}"/>
                    </a:ext>
                  </a:extLst>
                </p14:cNvPr>
                <p14:cNvContentPartPr/>
                <p14:nvPr/>
              </p14:nvContentPartPr>
              <p14:xfrm>
                <a:off x="7810364" y="2581396"/>
                <a:ext cx="164520" cy="122760"/>
              </p14:xfrm>
            </p:contentPart>
          </mc:Choice>
          <mc:Fallback xmlns="">
            <p:pic>
              <p:nvPicPr>
                <p:cNvPr id="59" name="Freihand 58">
                  <a:extLst>
                    <a:ext uri="{FF2B5EF4-FFF2-40B4-BE49-F238E27FC236}">
                      <a16:creationId xmlns:a16="http://schemas.microsoft.com/office/drawing/2014/main" id="{0BB91475-C573-D9FA-80B0-7D6339E05CC4}"/>
                    </a:ext>
                  </a:extLst>
                </p:cNvPr>
                <p:cNvPicPr/>
                <p:nvPr/>
              </p:nvPicPr>
              <p:blipFill>
                <a:blip r:embed="rId108"/>
                <a:stretch>
                  <a:fillRect/>
                </a:stretch>
              </p:blipFill>
              <p:spPr>
                <a:xfrm>
                  <a:off x="7801364" y="2572396"/>
                  <a:ext cx="18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Freihand 59">
                  <a:extLst>
                    <a:ext uri="{FF2B5EF4-FFF2-40B4-BE49-F238E27FC236}">
                      <a16:creationId xmlns:a16="http://schemas.microsoft.com/office/drawing/2014/main" id="{194365FA-5B2B-5CA1-99FD-E38A43EB57FC}"/>
                    </a:ext>
                  </a:extLst>
                </p14:cNvPr>
                <p14:cNvContentPartPr/>
                <p14:nvPr/>
              </p14:nvContentPartPr>
              <p14:xfrm>
                <a:off x="7858604" y="2737276"/>
                <a:ext cx="144720" cy="46800"/>
              </p14:xfrm>
            </p:contentPart>
          </mc:Choice>
          <mc:Fallback xmlns="">
            <p:pic>
              <p:nvPicPr>
                <p:cNvPr id="60" name="Freihand 59">
                  <a:extLst>
                    <a:ext uri="{FF2B5EF4-FFF2-40B4-BE49-F238E27FC236}">
                      <a16:creationId xmlns:a16="http://schemas.microsoft.com/office/drawing/2014/main" id="{194365FA-5B2B-5CA1-99FD-E38A43EB57FC}"/>
                    </a:ext>
                  </a:extLst>
                </p:cNvPr>
                <p:cNvPicPr/>
                <p:nvPr/>
              </p:nvPicPr>
              <p:blipFill>
                <a:blip r:embed="rId110"/>
                <a:stretch>
                  <a:fillRect/>
                </a:stretch>
              </p:blipFill>
              <p:spPr>
                <a:xfrm>
                  <a:off x="7849964" y="2728276"/>
                  <a:ext cx="162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1" name="Freihand 60">
                  <a:extLst>
                    <a:ext uri="{FF2B5EF4-FFF2-40B4-BE49-F238E27FC236}">
                      <a16:creationId xmlns:a16="http://schemas.microsoft.com/office/drawing/2014/main" id="{DC551CDB-1FCB-A364-C70E-ADF6C2F045F4}"/>
                    </a:ext>
                  </a:extLst>
                </p14:cNvPr>
                <p14:cNvContentPartPr/>
                <p14:nvPr/>
              </p14:nvContentPartPr>
              <p14:xfrm>
                <a:off x="8034284" y="2537836"/>
                <a:ext cx="503640" cy="207000"/>
              </p14:xfrm>
            </p:contentPart>
          </mc:Choice>
          <mc:Fallback xmlns="">
            <p:pic>
              <p:nvPicPr>
                <p:cNvPr id="61" name="Freihand 60">
                  <a:extLst>
                    <a:ext uri="{FF2B5EF4-FFF2-40B4-BE49-F238E27FC236}">
                      <a16:creationId xmlns:a16="http://schemas.microsoft.com/office/drawing/2014/main" id="{DC551CDB-1FCB-A364-C70E-ADF6C2F045F4}"/>
                    </a:ext>
                  </a:extLst>
                </p:cNvPr>
                <p:cNvPicPr/>
                <p:nvPr/>
              </p:nvPicPr>
              <p:blipFill>
                <a:blip r:embed="rId112"/>
                <a:stretch>
                  <a:fillRect/>
                </a:stretch>
              </p:blipFill>
              <p:spPr>
                <a:xfrm>
                  <a:off x="8025644" y="2529196"/>
                  <a:ext cx="521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2" name="Freihand 61">
                  <a:extLst>
                    <a:ext uri="{FF2B5EF4-FFF2-40B4-BE49-F238E27FC236}">
                      <a16:creationId xmlns:a16="http://schemas.microsoft.com/office/drawing/2014/main" id="{D3EF362D-B17E-50DE-F4DB-850E6349EC54}"/>
                    </a:ext>
                  </a:extLst>
                </p14:cNvPr>
                <p14:cNvContentPartPr/>
                <p14:nvPr/>
              </p14:nvContentPartPr>
              <p14:xfrm>
                <a:off x="8571764" y="2510476"/>
                <a:ext cx="101520" cy="82440"/>
              </p14:xfrm>
            </p:contentPart>
          </mc:Choice>
          <mc:Fallback xmlns="">
            <p:pic>
              <p:nvPicPr>
                <p:cNvPr id="62" name="Freihand 61">
                  <a:extLst>
                    <a:ext uri="{FF2B5EF4-FFF2-40B4-BE49-F238E27FC236}">
                      <a16:creationId xmlns:a16="http://schemas.microsoft.com/office/drawing/2014/main" id="{D3EF362D-B17E-50DE-F4DB-850E6349EC54}"/>
                    </a:ext>
                  </a:extLst>
                </p:cNvPr>
                <p:cNvPicPr/>
                <p:nvPr/>
              </p:nvPicPr>
              <p:blipFill>
                <a:blip r:embed="rId114"/>
                <a:stretch>
                  <a:fillRect/>
                </a:stretch>
              </p:blipFill>
              <p:spPr>
                <a:xfrm>
                  <a:off x="8562764" y="2501836"/>
                  <a:ext cx="119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3" name="Freihand 62">
                  <a:extLst>
                    <a:ext uri="{FF2B5EF4-FFF2-40B4-BE49-F238E27FC236}">
                      <a16:creationId xmlns:a16="http://schemas.microsoft.com/office/drawing/2014/main" id="{6D0B03FF-2501-7713-2267-B80D61D99668}"/>
                    </a:ext>
                  </a:extLst>
                </p14:cNvPr>
                <p14:cNvContentPartPr/>
                <p14:nvPr/>
              </p14:nvContentPartPr>
              <p14:xfrm>
                <a:off x="8899364" y="2346676"/>
                <a:ext cx="3600" cy="191160"/>
              </p14:xfrm>
            </p:contentPart>
          </mc:Choice>
          <mc:Fallback xmlns="">
            <p:pic>
              <p:nvPicPr>
                <p:cNvPr id="63" name="Freihand 62">
                  <a:extLst>
                    <a:ext uri="{FF2B5EF4-FFF2-40B4-BE49-F238E27FC236}">
                      <a16:creationId xmlns:a16="http://schemas.microsoft.com/office/drawing/2014/main" id="{6D0B03FF-2501-7713-2267-B80D61D99668}"/>
                    </a:ext>
                  </a:extLst>
                </p:cNvPr>
                <p:cNvPicPr/>
                <p:nvPr/>
              </p:nvPicPr>
              <p:blipFill>
                <a:blip r:embed="rId116"/>
                <a:stretch>
                  <a:fillRect/>
                </a:stretch>
              </p:blipFill>
              <p:spPr>
                <a:xfrm>
                  <a:off x="8890724" y="2337676"/>
                  <a:ext cx="21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4" name="Freihand 63">
                  <a:extLst>
                    <a:ext uri="{FF2B5EF4-FFF2-40B4-BE49-F238E27FC236}">
                      <a16:creationId xmlns:a16="http://schemas.microsoft.com/office/drawing/2014/main" id="{FBB55D8F-403A-2AC6-FD60-57A6AF66C400}"/>
                    </a:ext>
                  </a:extLst>
                </p14:cNvPr>
                <p14:cNvContentPartPr/>
                <p14:nvPr/>
              </p14:nvContentPartPr>
              <p14:xfrm>
                <a:off x="8758244" y="2332996"/>
                <a:ext cx="234000" cy="181080"/>
              </p14:xfrm>
            </p:contentPart>
          </mc:Choice>
          <mc:Fallback xmlns="">
            <p:pic>
              <p:nvPicPr>
                <p:cNvPr id="64" name="Freihand 63">
                  <a:extLst>
                    <a:ext uri="{FF2B5EF4-FFF2-40B4-BE49-F238E27FC236}">
                      <a16:creationId xmlns:a16="http://schemas.microsoft.com/office/drawing/2014/main" id="{FBB55D8F-403A-2AC6-FD60-57A6AF66C400}"/>
                    </a:ext>
                  </a:extLst>
                </p:cNvPr>
                <p:cNvPicPr/>
                <p:nvPr/>
              </p:nvPicPr>
              <p:blipFill>
                <a:blip r:embed="rId118"/>
                <a:stretch>
                  <a:fillRect/>
                </a:stretch>
              </p:blipFill>
              <p:spPr>
                <a:xfrm>
                  <a:off x="8749244" y="2324356"/>
                  <a:ext cx="251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5" name="Freihand 64">
                  <a:extLst>
                    <a:ext uri="{FF2B5EF4-FFF2-40B4-BE49-F238E27FC236}">
                      <a16:creationId xmlns:a16="http://schemas.microsoft.com/office/drawing/2014/main" id="{0172983D-AA8F-DF13-09DD-E6A8181402B1}"/>
                    </a:ext>
                  </a:extLst>
                </p14:cNvPr>
                <p14:cNvContentPartPr/>
                <p14:nvPr/>
              </p14:nvContentPartPr>
              <p14:xfrm>
                <a:off x="9043004" y="2248036"/>
                <a:ext cx="275040" cy="272880"/>
              </p14:xfrm>
            </p:contentPart>
          </mc:Choice>
          <mc:Fallback xmlns="">
            <p:pic>
              <p:nvPicPr>
                <p:cNvPr id="65" name="Freihand 64">
                  <a:extLst>
                    <a:ext uri="{FF2B5EF4-FFF2-40B4-BE49-F238E27FC236}">
                      <a16:creationId xmlns:a16="http://schemas.microsoft.com/office/drawing/2014/main" id="{0172983D-AA8F-DF13-09DD-E6A8181402B1}"/>
                    </a:ext>
                  </a:extLst>
                </p:cNvPr>
                <p:cNvPicPr/>
                <p:nvPr/>
              </p:nvPicPr>
              <p:blipFill>
                <a:blip r:embed="rId120"/>
                <a:stretch>
                  <a:fillRect/>
                </a:stretch>
              </p:blipFill>
              <p:spPr>
                <a:xfrm>
                  <a:off x="9034004" y="2239396"/>
                  <a:ext cx="2926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6" name="Freihand 65">
                  <a:extLst>
                    <a:ext uri="{FF2B5EF4-FFF2-40B4-BE49-F238E27FC236}">
                      <a16:creationId xmlns:a16="http://schemas.microsoft.com/office/drawing/2014/main" id="{8B45D24D-9552-0E67-3BF1-A6860FA92642}"/>
                    </a:ext>
                  </a:extLst>
                </p14:cNvPr>
                <p14:cNvContentPartPr/>
                <p14:nvPr/>
              </p14:nvContentPartPr>
              <p14:xfrm>
                <a:off x="9327404" y="2272876"/>
                <a:ext cx="70560" cy="112320"/>
              </p14:xfrm>
            </p:contentPart>
          </mc:Choice>
          <mc:Fallback xmlns="">
            <p:pic>
              <p:nvPicPr>
                <p:cNvPr id="66" name="Freihand 65">
                  <a:extLst>
                    <a:ext uri="{FF2B5EF4-FFF2-40B4-BE49-F238E27FC236}">
                      <a16:creationId xmlns:a16="http://schemas.microsoft.com/office/drawing/2014/main" id="{8B45D24D-9552-0E67-3BF1-A6860FA92642}"/>
                    </a:ext>
                  </a:extLst>
                </p:cNvPr>
                <p:cNvPicPr/>
                <p:nvPr/>
              </p:nvPicPr>
              <p:blipFill>
                <a:blip r:embed="rId122"/>
                <a:stretch>
                  <a:fillRect/>
                </a:stretch>
              </p:blipFill>
              <p:spPr>
                <a:xfrm>
                  <a:off x="9318404" y="2264236"/>
                  <a:ext cx="88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7" name="Freihand 66">
                  <a:extLst>
                    <a:ext uri="{FF2B5EF4-FFF2-40B4-BE49-F238E27FC236}">
                      <a16:creationId xmlns:a16="http://schemas.microsoft.com/office/drawing/2014/main" id="{988EE30B-8824-7B4D-2D7F-297A552A6106}"/>
                    </a:ext>
                  </a:extLst>
                </p14:cNvPr>
                <p14:cNvContentPartPr/>
                <p14:nvPr/>
              </p14:nvContentPartPr>
              <p14:xfrm>
                <a:off x="9364484" y="2295196"/>
                <a:ext cx="164880" cy="50760"/>
              </p14:xfrm>
            </p:contentPart>
          </mc:Choice>
          <mc:Fallback xmlns="">
            <p:pic>
              <p:nvPicPr>
                <p:cNvPr id="67" name="Freihand 66">
                  <a:extLst>
                    <a:ext uri="{FF2B5EF4-FFF2-40B4-BE49-F238E27FC236}">
                      <a16:creationId xmlns:a16="http://schemas.microsoft.com/office/drawing/2014/main" id="{988EE30B-8824-7B4D-2D7F-297A552A6106}"/>
                    </a:ext>
                  </a:extLst>
                </p:cNvPr>
                <p:cNvPicPr/>
                <p:nvPr/>
              </p:nvPicPr>
              <p:blipFill>
                <a:blip r:embed="rId124"/>
                <a:stretch>
                  <a:fillRect/>
                </a:stretch>
              </p:blipFill>
              <p:spPr>
                <a:xfrm>
                  <a:off x="9355484" y="2286196"/>
                  <a:ext cx="182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8" name="Freihand 67">
                  <a:extLst>
                    <a:ext uri="{FF2B5EF4-FFF2-40B4-BE49-F238E27FC236}">
                      <a16:creationId xmlns:a16="http://schemas.microsoft.com/office/drawing/2014/main" id="{BF716247-35D8-4C1A-A67E-18EF10D7B7FC}"/>
                    </a:ext>
                  </a:extLst>
                </p14:cNvPr>
                <p14:cNvContentPartPr/>
                <p14:nvPr/>
              </p14:nvContentPartPr>
              <p14:xfrm>
                <a:off x="9575444" y="2118076"/>
                <a:ext cx="189720" cy="183240"/>
              </p14:xfrm>
            </p:contentPart>
          </mc:Choice>
          <mc:Fallback xmlns="">
            <p:pic>
              <p:nvPicPr>
                <p:cNvPr id="68" name="Freihand 67">
                  <a:extLst>
                    <a:ext uri="{FF2B5EF4-FFF2-40B4-BE49-F238E27FC236}">
                      <a16:creationId xmlns:a16="http://schemas.microsoft.com/office/drawing/2014/main" id="{BF716247-35D8-4C1A-A67E-18EF10D7B7FC}"/>
                    </a:ext>
                  </a:extLst>
                </p:cNvPr>
                <p:cNvPicPr/>
                <p:nvPr/>
              </p:nvPicPr>
              <p:blipFill>
                <a:blip r:embed="rId126"/>
                <a:stretch>
                  <a:fillRect/>
                </a:stretch>
              </p:blipFill>
              <p:spPr>
                <a:xfrm>
                  <a:off x="9566444" y="2109076"/>
                  <a:ext cx="207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9" name="Freihand 68">
                  <a:extLst>
                    <a:ext uri="{FF2B5EF4-FFF2-40B4-BE49-F238E27FC236}">
                      <a16:creationId xmlns:a16="http://schemas.microsoft.com/office/drawing/2014/main" id="{AFBA3FF8-48EA-D0AB-40C1-E41F136BDDFC}"/>
                    </a:ext>
                  </a:extLst>
                </p14:cNvPr>
                <p14:cNvContentPartPr/>
                <p14:nvPr/>
              </p14:nvContentPartPr>
              <p14:xfrm>
                <a:off x="9489764" y="2059036"/>
                <a:ext cx="10080" cy="14400"/>
              </p14:xfrm>
            </p:contentPart>
          </mc:Choice>
          <mc:Fallback xmlns="">
            <p:pic>
              <p:nvPicPr>
                <p:cNvPr id="69" name="Freihand 68">
                  <a:extLst>
                    <a:ext uri="{FF2B5EF4-FFF2-40B4-BE49-F238E27FC236}">
                      <a16:creationId xmlns:a16="http://schemas.microsoft.com/office/drawing/2014/main" id="{AFBA3FF8-48EA-D0AB-40C1-E41F136BDDFC}"/>
                    </a:ext>
                  </a:extLst>
                </p:cNvPr>
                <p:cNvPicPr/>
                <p:nvPr/>
              </p:nvPicPr>
              <p:blipFill>
                <a:blip r:embed="rId128"/>
                <a:stretch>
                  <a:fillRect/>
                </a:stretch>
              </p:blipFill>
              <p:spPr>
                <a:xfrm>
                  <a:off x="9481124" y="2050396"/>
                  <a:ext cx="27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 name="Freihand 69">
                  <a:extLst>
                    <a:ext uri="{FF2B5EF4-FFF2-40B4-BE49-F238E27FC236}">
                      <a16:creationId xmlns:a16="http://schemas.microsoft.com/office/drawing/2014/main" id="{B22B3407-8FC6-1D32-069C-FC0C001F9F9D}"/>
                    </a:ext>
                  </a:extLst>
                </p14:cNvPr>
                <p14:cNvContentPartPr/>
                <p14:nvPr/>
              </p14:nvContentPartPr>
              <p14:xfrm>
                <a:off x="10031924" y="1930516"/>
                <a:ext cx="340920" cy="295920"/>
              </p14:xfrm>
            </p:contentPart>
          </mc:Choice>
          <mc:Fallback xmlns="">
            <p:pic>
              <p:nvPicPr>
                <p:cNvPr id="70" name="Freihand 69">
                  <a:extLst>
                    <a:ext uri="{FF2B5EF4-FFF2-40B4-BE49-F238E27FC236}">
                      <a16:creationId xmlns:a16="http://schemas.microsoft.com/office/drawing/2014/main" id="{B22B3407-8FC6-1D32-069C-FC0C001F9F9D}"/>
                    </a:ext>
                  </a:extLst>
                </p:cNvPr>
                <p:cNvPicPr/>
                <p:nvPr/>
              </p:nvPicPr>
              <p:blipFill>
                <a:blip r:embed="rId130"/>
                <a:stretch>
                  <a:fillRect/>
                </a:stretch>
              </p:blipFill>
              <p:spPr>
                <a:xfrm>
                  <a:off x="10023284" y="1921876"/>
                  <a:ext cx="3585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 name="Freihand 70">
                  <a:extLst>
                    <a:ext uri="{FF2B5EF4-FFF2-40B4-BE49-F238E27FC236}">
                      <a16:creationId xmlns:a16="http://schemas.microsoft.com/office/drawing/2014/main" id="{5B6C68E0-2163-A49A-0BC2-25C1F175ECEC}"/>
                    </a:ext>
                  </a:extLst>
                </p14:cNvPr>
                <p14:cNvContentPartPr/>
                <p14:nvPr/>
              </p14:nvContentPartPr>
              <p14:xfrm>
                <a:off x="10410284" y="1942756"/>
                <a:ext cx="472320" cy="155160"/>
              </p14:xfrm>
            </p:contentPart>
          </mc:Choice>
          <mc:Fallback xmlns="">
            <p:pic>
              <p:nvPicPr>
                <p:cNvPr id="71" name="Freihand 70">
                  <a:extLst>
                    <a:ext uri="{FF2B5EF4-FFF2-40B4-BE49-F238E27FC236}">
                      <a16:creationId xmlns:a16="http://schemas.microsoft.com/office/drawing/2014/main" id="{5B6C68E0-2163-A49A-0BC2-25C1F175ECEC}"/>
                    </a:ext>
                  </a:extLst>
                </p:cNvPr>
                <p:cNvPicPr/>
                <p:nvPr/>
              </p:nvPicPr>
              <p:blipFill>
                <a:blip r:embed="rId132"/>
                <a:stretch>
                  <a:fillRect/>
                </a:stretch>
              </p:blipFill>
              <p:spPr>
                <a:xfrm>
                  <a:off x="10401644" y="1933756"/>
                  <a:ext cx="489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2" name="Freihand 71">
                  <a:extLst>
                    <a:ext uri="{FF2B5EF4-FFF2-40B4-BE49-F238E27FC236}">
                      <a16:creationId xmlns:a16="http://schemas.microsoft.com/office/drawing/2014/main" id="{8BE76146-F993-C41B-2CA4-D8F7DFDA8EA5}"/>
                    </a:ext>
                  </a:extLst>
                </p14:cNvPr>
                <p14:cNvContentPartPr/>
                <p14:nvPr/>
              </p14:nvContentPartPr>
              <p14:xfrm>
                <a:off x="10948124" y="1882996"/>
                <a:ext cx="57960" cy="52920"/>
              </p14:xfrm>
            </p:contentPart>
          </mc:Choice>
          <mc:Fallback xmlns="">
            <p:pic>
              <p:nvPicPr>
                <p:cNvPr id="72" name="Freihand 71">
                  <a:extLst>
                    <a:ext uri="{FF2B5EF4-FFF2-40B4-BE49-F238E27FC236}">
                      <a16:creationId xmlns:a16="http://schemas.microsoft.com/office/drawing/2014/main" id="{8BE76146-F993-C41B-2CA4-D8F7DFDA8EA5}"/>
                    </a:ext>
                  </a:extLst>
                </p:cNvPr>
                <p:cNvPicPr/>
                <p:nvPr/>
              </p:nvPicPr>
              <p:blipFill>
                <a:blip r:embed="rId134"/>
                <a:stretch>
                  <a:fillRect/>
                </a:stretch>
              </p:blipFill>
              <p:spPr>
                <a:xfrm>
                  <a:off x="10939124" y="1873996"/>
                  <a:ext cx="75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3" name="Freihand 72">
                  <a:extLst>
                    <a:ext uri="{FF2B5EF4-FFF2-40B4-BE49-F238E27FC236}">
                      <a16:creationId xmlns:a16="http://schemas.microsoft.com/office/drawing/2014/main" id="{E447BFC8-BBDE-4343-528A-478961B63634}"/>
                    </a:ext>
                  </a:extLst>
                </p14:cNvPr>
                <p14:cNvContentPartPr/>
                <p14:nvPr/>
              </p14:nvContentPartPr>
              <p14:xfrm>
                <a:off x="10902404" y="1884796"/>
                <a:ext cx="118440" cy="98280"/>
              </p14:xfrm>
            </p:contentPart>
          </mc:Choice>
          <mc:Fallback xmlns="">
            <p:pic>
              <p:nvPicPr>
                <p:cNvPr id="73" name="Freihand 72">
                  <a:extLst>
                    <a:ext uri="{FF2B5EF4-FFF2-40B4-BE49-F238E27FC236}">
                      <a16:creationId xmlns:a16="http://schemas.microsoft.com/office/drawing/2014/main" id="{E447BFC8-BBDE-4343-528A-478961B63634}"/>
                    </a:ext>
                  </a:extLst>
                </p:cNvPr>
                <p:cNvPicPr/>
                <p:nvPr/>
              </p:nvPicPr>
              <p:blipFill>
                <a:blip r:embed="rId136"/>
                <a:stretch>
                  <a:fillRect/>
                </a:stretch>
              </p:blipFill>
              <p:spPr>
                <a:xfrm>
                  <a:off x="10893764" y="1875796"/>
                  <a:ext cx="136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4" name="Freihand 73">
                  <a:extLst>
                    <a:ext uri="{FF2B5EF4-FFF2-40B4-BE49-F238E27FC236}">
                      <a16:creationId xmlns:a16="http://schemas.microsoft.com/office/drawing/2014/main" id="{3ED7BDAC-A01D-BB45-CE58-1C851FD8DB6C}"/>
                    </a:ext>
                  </a:extLst>
                </p14:cNvPr>
                <p14:cNvContentPartPr/>
                <p14:nvPr/>
              </p14:nvContentPartPr>
              <p14:xfrm>
                <a:off x="11071244" y="1719556"/>
                <a:ext cx="88200" cy="295920"/>
              </p14:xfrm>
            </p:contentPart>
          </mc:Choice>
          <mc:Fallback xmlns="">
            <p:pic>
              <p:nvPicPr>
                <p:cNvPr id="74" name="Freihand 73">
                  <a:extLst>
                    <a:ext uri="{FF2B5EF4-FFF2-40B4-BE49-F238E27FC236}">
                      <a16:creationId xmlns:a16="http://schemas.microsoft.com/office/drawing/2014/main" id="{3ED7BDAC-A01D-BB45-CE58-1C851FD8DB6C}"/>
                    </a:ext>
                  </a:extLst>
                </p:cNvPr>
                <p:cNvPicPr/>
                <p:nvPr/>
              </p:nvPicPr>
              <p:blipFill>
                <a:blip r:embed="rId138"/>
                <a:stretch>
                  <a:fillRect/>
                </a:stretch>
              </p:blipFill>
              <p:spPr>
                <a:xfrm>
                  <a:off x="11062604" y="1710916"/>
                  <a:ext cx="1058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7" name="Freihand 76">
                  <a:extLst>
                    <a:ext uri="{FF2B5EF4-FFF2-40B4-BE49-F238E27FC236}">
                      <a16:creationId xmlns:a16="http://schemas.microsoft.com/office/drawing/2014/main" id="{114C28FE-42E8-2333-08FB-0747ABF7F694}"/>
                    </a:ext>
                  </a:extLst>
                </p14:cNvPr>
                <p14:cNvContentPartPr/>
                <p14:nvPr/>
              </p14:nvContentPartPr>
              <p14:xfrm>
                <a:off x="7972364" y="2942836"/>
                <a:ext cx="356400" cy="203040"/>
              </p14:xfrm>
            </p:contentPart>
          </mc:Choice>
          <mc:Fallback xmlns="">
            <p:pic>
              <p:nvPicPr>
                <p:cNvPr id="77" name="Freihand 76">
                  <a:extLst>
                    <a:ext uri="{FF2B5EF4-FFF2-40B4-BE49-F238E27FC236}">
                      <a16:creationId xmlns:a16="http://schemas.microsoft.com/office/drawing/2014/main" id="{114C28FE-42E8-2333-08FB-0747ABF7F694}"/>
                    </a:ext>
                  </a:extLst>
                </p:cNvPr>
                <p:cNvPicPr/>
                <p:nvPr/>
              </p:nvPicPr>
              <p:blipFill>
                <a:blip r:embed="rId140"/>
                <a:stretch>
                  <a:fillRect/>
                </a:stretch>
              </p:blipFill>
              <p:spPr>
                <a:xfrm>
                  <a:off x="7963364" y="2933836"/>
                  <a:ext cx="374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8" name="Freihand 77">
                  <a:extLst>
                    <a:ext uri="{FF2B5EF4-FFF2-40B4-BE49-F238E27FC236}">
                      <a16:creationId xmlns:a16="http://schemas.microsoft.com/office/drawing/2014/main" id="{4EA09475-2E6B-D3B0-A398-D48CF7D284BB}"/>
                    </a:ext>
                  </a:extLst>
                </p14:cNvPr>
                <p14:cNvContentPartPr/>
                <p14:nvPr/>
              </p14:nvContentPartPr>
              <p14:xfrm>
                <a:off x="8315804" y="2897116"/>
                <a:ext cx="174240" cy="138960"/>
              </p14:xfrm>
            </p:contentPart>
          </mc:Choice>
          <mc:Fallback xmlns="">
            <p:pic>
              <p:nvPicPr>
                <p:cNvPr id="78" name="Freihand 77">
                  <a:extLst>
                    <a:ext uri="{FF2B5EF4-FFF2-40B4-BE49-F238E27FC236}">
                      <a16:creationId xmlns:a16="http://schemas.microsoft.com/office/drawing/2014/main" id="{4EA09475-2E6B-D3B0-A398-D48CF7D284BB}"/>
                    </a:ext>
                  </a:extLst>
                </p:cNvPr>
                <p:cNvPicPr/>
                <p:nvPr/>
              </p:nvPicPr>
              <p:blipFill>
                <a:blip r:embed="rId142"/>
                <a:stretch>
                  <a:fillRect/>
                </a:stretch>
              </p:blipFill>
              <p:spPr>
                <a:xfrm>
                  <a:off x="8307164" y="2888116"/>
                  <a:ext cx="191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480C5DED-D667-B555-8A9C-C4568694211A}"/>
                    </a:ext>
                  </a:extLst>
                </p14:cNvPr>
                <p14:cNvContentPartPr/>
                <p14:nvPr/>
              </p14:nvContentPartPr>
              <p14:xfrm>
                <a:off x="8762204" y="2746276"/>
                <a:ext cx="411480" cy="230760"/>
              </p14:xfrm>
            </p:contentPart>
          </mc:Choice>
          <mc:Fallback xmlns="">
            <p:pic>
              <p:nvPicPr>
                <p:cNvPr id="79" name="Freihand 78">
                  <a:extLst>
                    <a:ext uri="{FF2B5EF4-FFF2-40B4-BE49-F238E27FC236}">
                      <a16:creationId xmlns:a16="http://schemas.microsoft.com/office/drawing/2014/main" id="{480C5DED-D667-B555-8A9C-C4568694211A}"/>
                    </a:ext>
                  </a:extLst>
                </p:cNvPr>
                <p:cNvPicPr/>
                <p:nvPr/>
              </p:nvPicPr>
              <p:blipFill>
                <a:blip r:embed="rId144"/>
                <a:stretch>
                  <a:fillRect/>
                </a:stretch>
              </p:blipFill>
              <p:spPr>
                <a:xfrm>
                  <a:off x="8753564" y="2737636"/>
                  <a:ext cx="429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8AEDDF7D-7919-FE61-5EE8-559BEC23E5D1}"/>
                    </a:ext>
                  </a:extLst>
                </p14:cNvPr>
                <p14:cNvContentPartPr/>
                <p14:nvPr/>
              </p14:nvContentPartPr>
              <p14:xfrm>
                <a:off x="9109604" y="2692636"/>
                <a:ext cx="51480" cy="32400"/>
              </p14:xfrm>
            </p:contentPart>
          </mc:Choice>
          <mc:Fallback xmlns="">
            <p:pic>
              <p:nvPicPr>
                <p:cNvPr id="80" name="Freihand 79">
                  <a:extLst>
                    <a:ext uri="{FF2B5EF4-FFF2-40B4-BE49-F238E27FC236}">
                      <a16:creationId xmlns:a16="http://schemas.microsoft.com/office/drawing/2014/main" id="{8AEDDF7D-7919-FE61-5EE8-559BEC23E5D1}"/>
                    </a:ext>
                  </a:extLst>
                </p:cNvPr>
                <p:cNvPicPr/>
                <p:nvPr/>
              </p:nvPicPr>
              <p:blipFill>
                <a:blip r:embed="rId146"/>
                <a:stretch>
                  <a:fillRect/>
                </a:stretch>
              </p:blipFill>
              <p:spPr>
                <a:xfrm>
                  <a:off x="9100604" y="2683996"/>
                  <a:ext cx="69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1" name="Freihand 80">
                  <a:extLst>
                    <a:ext uri="{FF2B5EF4-FFF2-40B4-BE49-F238E27FC236}">
                      <a16:creationId xmlns:a16="http://schemas.microsoft.com/office/drawing/2014/main" id="{0286C4C7-3C06-CF97-4A2D-C63EC99B1A1F}"/>
                    </a:ext>
                  </a:extLst>
                </p14:cNvPr>
                <p14:cNvContentPartPr/>
                <p14:nvPr/>
              </p14:nvContentPartPr>
              <p14:xfrm>
                <a:off x="9190604" y="2639716"/>
                <a:ext cx="158040" cy="151920"/>
              </p14:xfrm>
            </p:contentPart>
          </mc:Choice>
          <mc:Fallback xmlns="">
            <p:pic>
              <p:nvPicPr>
                <p:cNvPr id="81" name="Freihand 80">
                  <a:extLst>
                    <a:ext uri="{FF2B5EF4-FFF2-40B4-BE49-F238E27FC236}">
                      <a16:creationId xmlns:a16="http://schemas.microsoft.com/office/drawing/2014/main" id="{0286C4C7-3C06-CF97-4A2D-C63EC99B1A1F}"/>
                    </a:ext>
                  </a:extLst>
                </p:cNvPr>
                <p:cNvPicPr/>
                <p:nvPr/>
              </p:nvPicPr>
              <p:blipFill>
                <a:blip r:embed="rId148"/>
                <a:stretch>
                  <a:fillRect/>
                </a:stretch>
              </p:blipFill>
              <p:spPr>
                <a:xfrm>
                  <a:off x="9181604" y="2631076"/>
                  <a:ext cx="175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2" name="Freihand 81">
                  <a:extLst>
                    <a:ext uri="{FF2B5EF4-FFF2-40B4-BE49-F238E27FC236}">
                      <a16:creationId xmlns:a16="http://schemas.microsoft.com/office/drawing/2014/main" id="{0ADED5EE-BF08-80E5-E224-04A929033FDF}"/>
                    </a:ext>
                  </a:extLst>
                </p14:cNvPr>
                <p14:cNvContentPartPr/>
                <p14:nvPr/>
              </p14:nvContentPartPr>
              <p14:xfrm>
                <a:off x="9609644" y="2536756"/>
                <a:ext cx="277920" cy="197280"/>
              </p14:xfrm>
            </p:contentPart>
          </mc:Choice>
          <mc:Fallback xmlns="">
            <p:pic>
              <p:nvPicPr>
                <p:cNvPr id="82" name="Freihand 81">
                  <a:extLst>
                    <a:ext uri="{FF2B5EF4-FFF2-40B4-BE49-F238E27FC236}">
                      <a16:creationId xmlns:a16="http://schemas.microsoft.com/office/drawing/2014/main" id="{0ADED5EE-BF08-80E5-E224-04A929033FDF}"/>
                    </a:ext>
                  </a:extLst>
                </p:cNvPr>
                <p:cNvPicPr/>
                <p:nvPr/>
              </p:nvPicPr>
              <p:blipFill>
                <a:blip r:embed="rId150"/>
                <a:stretch>
                  <a:fillRect/>
                </a:stretch>
              </p:blipFill>
              <p:spPr>
                <a:xfrm>
                  <a:off x="9600644" y="2527756"/>
                  <a:ext cx="295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3" name="Freihand 82">
                  <a:extLst>
                    <a:ext uri="{FF2B5EF4-FFF2-40B4-BE49-F238E27FC236}">
                      <a16:creationId xmlns:a16="http://schemas.microsoft.com/office/drawing/2014/main" id="{002478D7-ABE9-6486-F101-B65E856263A2}"/>
                    </a:ext>
                  </a:extLst>
                </p14:cNvPr>
                <p14:cNvContentPartPr/>
                <p14:nvPr/>
              </p14:nvContentPartPr>
              <p14:xfrm>
                <a:off x="9921044" y="2479876"/>
                <a:ext cx="155160" cy="124200"/>
              </p14:xfrm>
            </p:contentPart>
          </mc:Choice>
          <mc:Fallback xmlns="">
            <p:pic>
              <p:nvPicPr>
                <p:cNvPr id="83" name="Freihand 82">
                  <a:extLst>
                    <a:ext uri="{FF2B5EF4-FFF2-40B4-BE49-F238E27FC236}">
                      <a16:creationId xmlns:a16="http://schemas.microsoft.com/office/drawing/2014/main" id="{002478D7-ABE9-6486-F101-B65E856263A2}"/>
                    </a:ext>
                  </a:extLst>
                </p:cNvPr>
                <p:cNvPicPr/>
                <p:nvPr/>
              </p:nvPicPr>
              <p:blipFill>
                <a:blip r:embed="rId152"/>
                <a:stretch>
                  <a:fillRect/>
                </a:stretch>
              </p:blipFill>
              <p:spPr>
                <a:xfrm>
                  <a:off x="9912404" y="2471236"/>
                  <a:ext cx="172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4" name="Freihand 83">
                  <a:extLst>
                    <a:ext uri="{FF2B5EF4-FFF2-40B4-BE49-F238E27FC236}">
                      <a16:creationId xmlns:a16="http://schemas.microsoft.com/office/drawing/2014/main" id="{928FEF66-5D82-0D41-5111-4627CC108775}"/>
                    </a:ext>
                  </a:extLst>
                </p14:cNvPr>
                <p14:cNvContentPartPr/>
                <p14:nvPr/>
              </p14:nvContentPartPr>
              <p14:xfrm>
                <a:off x="10166564" y="2422636"/>
                <a:ext cx="124560" cy="141840"/>
              </p14:xfrm>
            </p:contentPart>
          </mc:Choice>
          <mc:Fallback xmlns="">
            <p:pic>
              <p:nvPicPr>
                <p:cNvPr id="84" name="Freihand 83">
                  <a:extLst>
                    <a:ext uri="{FF2B5EF4-FFF2-40B4-BE49-F238E27FC236}">
                      <a16:creationId xmlns:a16="http://schemas.microsoft.com/office/drawing/2014/main" id="{928FEF66-5D82-0D41-5111-4627CC108775}"/>
                    </a:ext>
                  </a:extLst>
                </p:cNvPr>
                <p:cNvPicPr/>
                <p:nvPr/>
              </p:nvPicPr>
              <p:blipFill>
                <a:blip r:embed="rId154"/>
                <a:stretch>
                  <a:fillRect/>
                </a:stretch>
              </p:blipFill>
              <p:spPr>
                <a:xfrm>
                  <a:off x="10157564" y="2413996"/>
                  <a:ext cx="142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5" name="Freihand 84">
                  <a:extLst>
                    <a:ext uri="{FF2B5EF4-FFF2-40B4-BE49-F238E27FC236}">
                      <a16:creationId xmlns:a16="http://schemas.microsoft.com/office/drawing/2014/main" id="{1EE69C74-F937-AC97-ABA3-5C700BCCACB5}"/>
                    </a:ext>
                  </a:extLst>
                </p14:cNvPr>
                <p14:cNvContentPartPr/>
                <p14:nvPr/>
              </p14:nvContentPartPr>
              <p14:xfrm>
                <a:off x="10485164" y="2097196"/>
                <a:ext cx="1064880" cy="435960"/>
              </p14:xfrm>
            </p:contentPart>
          </mc:Choice>
          <mc:Fallback xmlns="">
            <p:pic>
              <p:nvPicPr>
                <p:cNvPr id="85" name="Freihand 84">
                  <a:extLst>
                    <a:ext uri="{FF2B5EF4-FFF2-40B4-BE49-F238E27FC236}">
                      <a16:creationId xmlns:a16="http://schemas.microsoft.com/office/drawing/2014/main" id="{1EE69C74-F937-AC97-ABA3-5C700BCCACB5}"/>
                    </a:ext>
                  </a:extLst>
                </p:cNvPr>
                <p:cNvPicPr/>
                <p:nvPr/>
              </p:nvPicPr>
              <p:blipFill>
                <a:blip r:embed="rId156"/>
                <a:stretch>
                  <a:fillRect/>
                </a:stretch>
              </p:blipFill>
              <p:spPr>
                <a:xfrm>
                  <a:off x="10476164" y="2088556"/>
                  <a:ext cx="10825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 name="Freihand 85">
                  <a:extLst>
                    <a:ext uri="{FF2B5EF4-FFF2-40B4-BE49-F238E27FC236}">
                      <a16:creationId xmlns:a16="http://schemas.microsoft.com/office/drawing/2014/main" id="{0FA0EE4B-AC64-8885-1534-10FCB5DEB418}"/>
                    </a:ext>
                  </a:extLst>
                </p14:cNvPr>
                <p14:cNvContentPartPr/>
                <p14:nvPr/>
              </p14:nvContentPartPr>
              <p14:xfrm>
                <a:off x="8380604" y="3282676"/>
                <a:ext cx="160200" cy="182880"/>
              </p14:xfrm>
            </p:contentPart>
          </mc:Choice>
          <mc:Fallback xmlns="">
            <p:pic>
              <p:nvPicPr>
                <p:cNvPr id="86" name="Freihand 85">
                  <a:extLst>
                    <a:ext uri="{FF2B5EF4-FFF2-40B4-BE49-F238E27FC236}">
                      <a16:creationId xmlns:a16="http://schemas.microsoft.com/office/drawing/2014/main" id="{0FA0EE4B-AC64-8885-1534-10FCB5DEB418}"/>
                    </a:ext>
                  </a:extLst>
                </p:cNvPr>
                <p:cNvPicPr/>
                <p:nvPr/>
              </p:nvPicPr>
              <p:blipFill>
                <a:blip r:embed="rId158"/>
                <a:stretch>
                  <a:fillRect/>
                </a:stretch>
              </p:blipFill>
              <p:spPr>
                <a:xfrm>
                  <a:off x="8371604" y="3273676"/>
                  <a:ext cx="177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7" name="Freihand 86">
                  <a:extLst>
                    <a:ext uri="{FF2B5EF4-FFF2-40B4-BE49-F238E27FC236}">
                      <a16:creationId xmlns:a16="http://schemas.microsoft.com/office/drawing/2014/main" id="{D0BFEC54-F81D-D029-B61A-F6741D6F7C59}"/>
                    </a:ext>
                  </a:extLst>
                </p14:cNvPr>
                <p14:cNvContentPartPr/>
                <p14:nvPr/>
              </p14:nvContentPartPr>
              <p14:xfrm>
                <a:off x="8596244" y="3250996"/>
                <a:ext cx="270360" cy="85320"/>
              </p14:xfrm>
            </p:contentPart>
          </mc:Choice>
          <mc:Fallback xmlns="">
            <p:pic>
              <p:nvPicPr>
                <p:cNvPr id="87" name="Freihand 86">
                  <a:extLst>
                    <a:ext uri="{FF2B5EF4-FFF2-40B4-BE49-F238E27FC236}">
                      <a16:creationId xmlns:a16="http://schemas.microsoft.com/office/drawing/2014/main" id="{D0BFEC54-F81D-D029-B61A-F6741D6F7C59}"/>
                    </a:ext>
                  </a:extLst>
                </p:cNvPr>
                <p:cNvPicPr/>
                <p:nvPr/>
              </p:nvPicPr>
              <p:blipFill>
                <a:blip r:embed="rId160"/>
                <a:stretch>
                  <a:fillRect/>
                </a:stretch>
              </p:blipFill>
              <p:spPr>
                <a:xfrm>
                  <a:off x="8587604" y="3242356"/>
                  <a:ext cx="288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0" name="Freihand 89">
                  <a:extLst>
                    <a:ext uri="{FF2B5EF4-FFF2-40B4-BE49-F238E27FC236}">
                      <a16:creationId xmlns:a16="http://schemas.microsoft.com/office/drawing/2014/main" id="{D60B3923-372D-E90B-DF3D-9B899CB26624}"/>
                    </a:ext>
                  </a:extLst>
                </p14:cNvPr>
                <p14:cNvContentPartPr/>
                <p14:nvPr/>
              </p14:nvContentPartPr>
              <p14:xfrm>
                <a:off x="8419124" y="3164956"/>
                <a:ext cx="382680" cy="279720"/>
              </p14:xfrm>
            </p:contentPart>
          </mc:Choice>
          <mc:Fallback xmlns="">
            <p:pic>
              <p:nvPicPr>
                <p:cNvPr id="90" name="Freihand 89">
                  <a:extLst>
                    <a:ext uri="{FF2B5EF4-FFF2-40B4-BE49-F238E27FC236}">
                      <a16:creationId xmlns:a16="http://schemas.microsoft.com/office/drawing/2014/main" id="{D60B3923-372D-E90B-DF3D-9B899CB26624}"/>
                    </a:ext>
                  </a:extLst>
                </p:cNvPr>
                <p:cNvPicPr/>
                <p:nvPr/>
              </p:nvPicPr>
              <p:blipFill>
                <a:blip r:embed="rId162"/>
                <a:stretch>
                  <a:fillRect/>
                </a:stretch>
              </p:blipFill>
              <p:spPr>
                <a:xfrm>
                  <a:off x="8410484" y="3155956"/>
                  <a:ext cx="4003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1" name="Freihand 90">
                  <a:extLst>
                    <a:ext uri="{FF2B5EF4-FFF2-40B4-BE49-F238E27FC236}">
                      <a16:creationId xmlns:a16="http://schemas.microsoft.com/office/drawing/2014/main" id="{B967F32F-F036-B82C-E879-65AB2792A052}"/>
                    </a:ext>
                  </a:extLst>
                </p14:cNvPr>
                <p14:cNvContentPartPr/>
                <p14:nvPr/>
              </p14:nvContentPartPr>
              <p14:xfrm>
                <a:off x="8845724" y="3183316"/>
                <a:ext cx="107280" cy="141480"/>
              </p14:xfrm>
            </p:contentPart>
          </mc:Choice>
          <mc:Fallback xmlns="">
            <p:pic>
              <p:nvPicPr>
                <p:cNvPr id="91" name="Freihand 90">
                  <a:extLst>
                    <a:ext uri="{FF2B5EF4-FFF2-40B4-BE49-F238E27FC236}">
                      <a16:creationId xmlns:a16="http://schemas.microsoft.com/office/drawing/2014/main" id="{B967F32F-F036-B82C-E879-65AB2792A052}"/>
                    </a:ext>
                  </a:extLst>
                </p:cNvPr>
                <p:cNvPicPr/>
                <p:nvPr/>
              </p:nvPicPr>
              <p:blipFill>
                <a:blip r:embed="rId164"/>
                <a:stretch>
                  <a:fillRect/>
                </a:stretch>
              </p:blipFill>
              <p:spPr>
                <a:xfrm>
                  <a:off x="8836724" y="3174316"/>
                  <a:ext cx="124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2" name="Freihand 91">
                  <a:extLst>
                    <a:ext uri="{FF2B5EF4-FFF2-40B4-BE49-F238E27FC236}">
                      <a16:creationId xmlns:a16="http://schemas.microsoft.com/office/drawing/2014/main" id="{6451B258-181C-E5D0-8785-8340D6D963F7}"/>
                    </a:ext>
                  </a:extLst>
                </p14:cNvPr>
                <p14:cNvContentPartPr/>
                <p14:nvPr/>
              </p14:nvContentPartPr>
              <p14:xfrm>
                <a:off x="9141644" y="3019156"/>
                <a:ext cx="205200" cy="210600"/>
              </p14:xfrm>
            </p:contentPart>
          </mc:Choice>
          <mc:Fallback xmlns="">
            <p:pic>
              <p:nvPicPr>
                <p:cNvPr id="92" name="Freihand 91">
                  <a:extLst>
                    <a:ext uri="{FF2B5EF4-FFF2-40B4-BE49-F238E27FC236}">
                      <a16:creationId xmlns:a16="http://schemas.microsoft.com/office/drawing/2014/main" id="{6451B258-181C-E5D0-8785-8340D6D963F7}"/>
                    </a:ext>
                  </a:extLst>
                </p:cNvPr>
                <p:cNvPicPr/>
                <p:nvPr/>
              </p:nvPicPr>
              <p:blipFill>
                <a:blip r:embed="rId166"/>
                <a:stretch>
                  <a:fillRect/>
                </a:stretch>
              </p:blipFill>
              <p:spPr>
                <a:xfrm>
                  <a:off x="9133004" y="3010156"/>
                  <a:ext cx="222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3" name="Freihand 92">
                  <a:extLst>
                    <a:ext uri="{FF2B5EF4-FFF2-40B4-BE49-F238E27FC236}">
                      <a16:creationId xmlns:a16="http://schemas.microsoft.com/office/drawing/2014/main" id="{1C6B80F0-F6A3-7269-4E84-1524282685E1}"/>
                    </a:ext>
                  </a:extLst>
                </p14:cNvPr>
                <p14:cNvContentPartPr/>
                <p14:nvPr/>
              </p14:nvContentPartPr>
              <p14:xfrm>
                <a:off x="9369524" y="2962636"/>
                <a:ext cx="108720" cy="194400"/>
              </p14:xfrm>
            </p:contentPart>
          </mc:Choice>
          <mc:Fallback xmlns="">
            <p:pic>
              <p:nvPicPr>
                <p:cNvPr id="93" name="Freihand 92">
                  <a:extLst>
                    <a:ext uri="{FF2B5EF4-FFF2-40B4-BE49-F238E27FC236}">
                      <a16:creationId xmlns:a16="http://schemas.microsoft.com/office/drawing/2014/main" id="{1C6B80F0-F6A3-7269-4E84-1524282685E1}"/>
                    </a:ext>
                  </a:extLst>
                </p:cNvPr>
                <p:cNvPicPr/>
                <p:nvPr/>
              </p:nvPicPr>
              <p:blipFill>
                <a:blip r:embed="rId168"/>
                <a:stretch>
                  <a:fillRect/>
                </a:stretch>
              </p:blipFill>
              <p:spPr>
                <a:xfrm>
                  <a:off x="9360524" y="2953636"/>
                  <a:ext cx="126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4" name="Freihand 93">
                  <a:extLst>
                    <a:ext uri="{FF2B5EF4-FFF2-40B4-BE49-F238E27FC236}">
                      <a16:creationId xmlns:a16="http://schemas.microsoft.com/office/drawing/2014/main" id="{F5CB7521-610D-ADA4-DF05-567BD55D2D2F}"/>
                    </a:ext>
                  </a:extLst>
                </p14:cNvPr>
                <p14:cNvContentPartPr/>
                <p14:nvPr/>
              </p14:nvContentPartPr>
              <p14:xfrm>
                <a:off x="9414164" y="3048676"/>
                <a:ext cx="137880" cy="77400"/>
              </p14:xfrm>
            </p:contentPart>
          </mc:Choice>
          <mc:Fallback xmlns="">
            <p:pic>
              <p:nvPicPr>
                <p:cNvPr id="94" name="Freihand 93">
                  <a:extLst>
                    <a:ext uri="{FF2B5EF4-FFF2-40B4-BE49-F238E27FC236}">
                      <a16:creationId xmlns:a16="http://schemas.microsoft.com/office/drawing/2014/main" id="{F5CB7521-610D-ADA4-DF05-567BD55D2D2F}"/>
                    </a:ext>
                  </a:extLst>
                </p:cNvPr>
                <p:cNvPicPr/>
                <p:nvPr/>
              </p:nvPicPr>
              <p:blipFill>
                <a:blip r:embed="rId170"/>
                <a:stretch>
                  <a:fillRect/>
                </a:stretch>
              </p:blipFill>
              <p:spPr>
                <a:xfrm>
                  <a:off x="9405164" y="3039676"/>
                  <a:ext cx="15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5" name="Freihand 94">
                  <a:extLst>
                    <a:ext uri="{FF2B5EF4-FFF2-40B4-BE49-F238E27FC236}">
                      <a16:creationId xmlns:a16="http://schemas.microsoft.com/office/drawing/2014/main" id="{AD75F7D8-B8D4-6700-2A93-B3D2D5EF5522}"/>
                    </a:ext>
                  </a:extLst>
                </p14:cNvPr>
                <p14:cNvContentPartPr/>
                <p14:nvPr/>
              </p14:nvContentPartPr>
              <p14:xfrm>
                <a:off x="9571844" y="2993236"/>
                <a:ext cx="312480" cy="84960"/>
              </p14:xfrm>
            </p:contentPart>
          </mc:Choice>
          <mc:Fallback xmlns="">
            <p:pic>
              <p:nvPicPr>
                <p:cNvPr id="95" name="Freihand 94">
                  <a:extLst>
                    <a:ext uri="{FF2B5EF4-FFF2-40B4-BE49-F238E27FC236}">
                      <a16:creationId xmlns:a16="http://schemas.microsoft.com/office/drawing/2014/main" id="{AD75F7D8-B8D4-6700-2A93-B3D2D5EF5522}"/>
                    </a:ext>
                  </a:extLst>
                </p:cNvPr>
                <p:cNvPicPr/>
                <p:nvPr/>
              </p:nvPicPr>
              <p:blipFill>
                <a:blip r:embed="rId172"/>
                <a:stretch>
                  <a:fillRect/>
                </a:stretch>
              </p:blipFill>
              <p:spPr>
                <a:xfrm>
                  <a:off x="9562844" y="2984596"/>
                  <a:ext cx="330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6" name="Freihand 95">
                  <a:extLst>
                    <a:ext uri="{FF2B5EF4-FFF2-40B4-BE49-F238E27FC236}">
                      <a16:creationId xmlns:a16="http://schemas.microsoft.com/office/drawing/2014/main" id="{2EDBDA8F-6245-AD02-F8CD-20A12B585F9F}"/>
                    </a:ext>
                  </a:extLst>
                </p14:cNvPr>
                <p14:cNvContentPartPr/>
                <p14:nvPr/>
              </p14:nvContentPartPr>
              <p14:xfrm>
                <a:off x="9862724" y="2906836"/>
                <a:ext cx="190080" cy="91800"/>
              </p14:xfrm>
            </p:contentPart>
          </mc:Choice>
          <mc:Fallback xmlns="">
            <p:pic>
              <p:nvPicPr>
                <p:cNvPr id="96" name="Freihand 95">
                  <a:extLst>
                    <a:ext uri="{FF2B5EF4-FFF2-40B4-BE49-F238E27FC236}">
                      <a16:creationId xmlns:a16="http://schemas.microsoft.com/office/drawing/2014/main" id="{2EDBDA8F-6245-AD02-F8CD-20A12B585F9F}"/>
                    </a:ext>
                  </a:extLst>
                </p:cNvPr>
                <p:cNvPicPr/>
                <p:nvPr/>
              </p:nvPicPr>
              <p:blipFill>
                <a:blip r:embed="rId174"/>
                <a:stretch>
                  <a:fillRect/>
                </a:stretch>
              </p:blipFill>
              <p:spPr>
                <a:xfrm>
                  <a:off x="9854084" y="2898196"/>
                  <a:ext cx="207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8" name="Freihand 97">
                  <a:extLst>
                    <a:ext uri="{FF2B5EF4-FFF2-40B4-BE49-F238E27FC236}">
                      <a16:creationId xmlns:a16="http://schemas.microsoft.com/office/drawing/2014/main" id="{9E9807C8-2F63-54A4-59B7-CBBEDB9C07DD}"/>
                    </a:ext>
                  </a:extLst>
                </p14:cNvPr>
                <p14:cNvContentPartPr/>
                <p14:nvPr/>
              </p14:nvContentPartPr>
              <p14:xfrm>
                <a:off x="10186004" y="2775796"/>
                <a:ext cx="363600" cy="156600"/>
              </p14:xfrm>
            </p:contentPart>
          </mc:Choice>
          <mc:Fallback xmlns="">
            <p:pic>
              <p:nvPicPr>
                <p:cNvPr id="98" name="Freihand 97">
                  <a:extLst>
                    <a:ext uri="{FF2B5EF4-FFF2-40B4-BE49-F238E27FC236}">
                      <a16:creationId xmlns:a16="http://schemas.microsoft.com/office/drawing/2014/main" id="{9E9807C8-2F63-54A4-59B7-CBBEDB9C07DD}"/>
                    </a:ext>
                  </a:extLst>
                </p:cNvPr>
                <p:cNvPicPr/>
                <p:nvPr/>
              </p:nvPicPr>
              <p:blipFill>
                <a:blip r:embed="rId176"/>
                <a:stretch>
                  <a:fillRect/>
                </a:stretch>
              </p:blipFill>
              <p:spPr>
                <a:xfrm>
                  <a:off x="10177004" y="2766796"/>
                  <a:ext cx="381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9" name="Freihand 98">
                  <a:extLst>
                    <a:ext uri="{FF2B5EF4-FFF2-40B4-BE49-F238E27FC236}">
                      <a16:creationId xmlns:a16="http://schemas.microsoft.com/office/drawing/2014/main" id="{BE7A6582-ED61-8C63-6A82-4296F6CA8E4F}"/>
                    </a:ext>
                  </a:extLst>
                </p14:cNvPr>
                <p14:cNvContentPartPr/>
                <p14:nvPr/>
              </p14:nvContentPartPr>
              <p14:xfrm>
                <a:off x="10537724" y="2743756"/>
                <a:ext cx="66240" cy="105480"/>
              </p14:xfrm>
            </p:contentPart>
          </mc:Choice>
          <mc:Fallback xmlns="">
            <p:pic>
              <p:nvPicPr>
                <p:cNvPr id="99" name="Freihand 98">
                  <a:extLst>
                    <a:ext uri="{FF2B5EF4-FFF2-40B4-BE49-F238E27FC236}">
                      <a16:creationId xmlns:a16="http://schemas.microsoft.com/office/drawing/2014/main" id="{BE7A6582-ED61-8C63-6A82-4296F6CA8E4F}"/>
                    </a:ext>
                  </a:extLst>
                </p:cNvPr>
                <p:cNvPicPr/>
                <p:nvPr/>
              </p:nvPicPr>
              <p:blipFill>
                <a:blip r:embed="rId178"/>
                <a:stretch>
                  <a:fillRect/>
                </a:stretch>
              </p:blipFill>
              <p:spPr>
                <a:xfrm>
                  <a:off x="10529084" y="2734756"/>
                  <a:ext cx="83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0" name="Freihand 99">
                  <a:extLst>
                    <a:ext uri="{FF2B5EF4-FFF2-40B4-BE49-F238E27FC236}">
                      <a16:creationId xmlns:a16="http://schemas.microsoft.com/office/drawing/2014/main" id="{8F0E7590-B4ED-E9EB-3BA1-2F3978D72636}"/>
                    </a:ext>
                  </a:extLst>
                </p14:cNvPr>
                <p14:cNvContentPartPr/>
                <p14:nvPr/>
              </p14:nvContentPartPr>
              <p14:xfrm>
                <a:off x="10543484" y="2652676"/>
                <a:ext cx="69480" cy="83520"/>
              </p14:xfrm>
            </p:contentPart>
          </mc:Choice>
          <mc:Fallback xmlns="">
            <p:pic>
              <p:nvPicPr>
                <p:cNvPr id="100" name="Freihand 99">
                  <a:extLst>
                    <a:ext uri="{FF2B5EF4-FFF2-40B4-BE49-F238E27FC236}">
                      <a16:creationId xmlns:a16="http://schemas.microsoft.com/office/drawing/2014/main" id="{8F0E7590-B4ED-E9EB-3BA1-2F3978D72636}"/>
                    </a:ext>
                  </a:extLst>
                </p:cNvPr>
                <p:cNvPicPr/>
                <p:nvPr/>
              </p:nvPicPr>
              <p:blipFill>
                <a:blip r:embed="rId180"/>
                <a:stretch>
                  <a:fillRect/>
                </a:stretch>
              </p:blipFill>
              <p:spPr>
                <a:xfrm>
                  <a:off x="10534484" y="2643676"/>
                  <a:ext cx="87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1" name="Freihand 100">
                  <a:extLst>
                    <a:ext uri="{FF2B5EF4-FFF2-40B4-BE49-F238E27FC236}">
                      <a16:creationId xmlns:a16="http://schemas.microsoft.com/office/drawing/2014/main" id="{37DD1938-46ED-2A37-7C8B-79984ED00359}"/>
                    </a:ext>
                  </a:extLst>
                </p14:cNvPr>
                <p14:cNvContentPartPr/>
                <p14:nvPr/>
              </p14:nvContentPartPr>
              <p14:xfrm>
                <a:off x="10661924" y="2671756"/>
                <a:ext cx="263880" cy="293400"/>
              </p14:xfrm>
            </p:contentPart>
          </mc:Choice>
          <mc:Fallback xmlns="">
            <p:pic>
              <p:nvPicPr>
                <p:cNvPr id="101" name="Freihand 100">
                  <a:extLst>
                    <a:ext uri="{FF2B5EF4-FFF2-40B4-BE49-F238E27FC236}">
                      <a16:creationId xmlns:a16="http://schemas.microsoft.com/office/drawing/2014/main" id="{37DD1938-46ED-2A37-7C8B-79984ED00359}"/>
                    </a:ext>
                  </a:extLst>
                </p:cNvPr>
                <p:cNvPicPr/>
                <p:nvPr/>
              </p:nvPicPr>
              <p:blipFill>
                <a:blip r:embed="rId182"/>
                <a:stretch>
                  <a:fillRect/>
                </a:stretch>
              </p:blipFill>
              <p:spPr>
                <a:xfrm>
                  <a:off x="10652924" y="2662756"/>
                  <a:ext cx="2815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2" name="Freihand 101">
                  <a:extLst>
                    <a:ext uri="{FF2B5EF4-FFF2-40B4-BE49-F238E27FC236}">
                      <a16:creationId xmlns:a16="http://schemas.microsoft.com/office/drawing/2014/main" id="{98F06A01-8CAC-16F1-3169-204D1FEF8ED5}"/>
                    </a:ext>
                  </a:extLst>
                </p14:cNvPr>
                <p14:cNvContentPartPr/>
                <p14:nvPr/>
              </p14:nvContentPartPr>
              <p14:xfrm>
                <a:off x="10238564" y="3205636"/>
                <a:ext cx="84240" cy="124920"/>
              </p14:xfrm>
            </p:contentPart>
          </mc:Choice>
          <mc:Fallback xmlns="">
            <p:pic>
              <p:nvPicPr>
                <p:cNvPr id="102" name="Freihand 101">
                  <a:extLst>
                    <a:ext uri="{FF2B5EF4-FFF2-40B4-BE49-F238E27FC236}">
                      <a16:creationId xmlns:a16="http://schemas.microsoft.com/office/drawing/2014/main" id="{98F06A01-8CAC-16F1-3169-204D1FEF8ED5}"/>
                    </a:ext>
                  </a:extLst>
                </p:cNvPr>
                <p:cNvPicPr/>
                <p:nvPr/>
              </p:nvPicPr>
              <p:blipFill>
                <a:blip r:embed="rId184"/>
                <a:stretch>
                  <a:fillRect/>
                </a:stretch>
              </p:blipFill>
              <p:spPr>
                <a:xfrm>
                  <a:off x="10229564" y="3196636"/>
                  <a:ext cx="101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3" name="Freihand 102">
                  <a:extLst>
                    <a:ext uri="{FF2B5EF4-FFF2-40B4-BE49-F238E27FC236}">
                      <a16:creationId xmlns:a16="http://schemas.microsoft.com/office/drawing/2014/main" id="{AD1A8787-1430-C38F-BA6B-2028F3564CA7}"/>
                    </a:ext>
                  </a:extLst>
                </p14:cNvPr>
                <p14:cNvContentPartPr/>
                <p14:nvPr/>
              </p14:nvContentPartPr>
              <p14:xfrm>
                <a:off x="10389044" y="3058396"/>
                <a:ext cx="269280" cy="206280"/>
              </p14:xfrm>
            </p:contentPart>
          </mc:Choice>
          <mc:Fallback xmlns="">
            <p:pic>
              <p:nvPicPr>
                <p:cNvPr id="103" name="Freihand 102">
                  <a:extLst>
                    <a:ext uri="{FF2B5EF4-FFF2-40B4-BE49-F238E27FC236}">
                      <a16:creationId xmlns:a16="http://schemas.microsoft.com/office/drawing/2014/main" id="{AD1A8787-1430-C38F-BA6B-2028F3564CA7}"/>
                    </a:ext>
                  </a:extLst>
                </p:cNvPr>
                <p:cNvPicPr/>
                <p:nvPr/>
              </p:nvPicPr>
              <p:blipFill>
                <a:blip r:embed="rId186"/>
                <a:stretch>
                  <a:fillRect/>
                </a:stretch>
              </p:blipFill>
              <p:spPr>
                <a:xfrm>
                  <a:off x="10380044" y="3049756"/>
                  <a:ext cx="286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4" name="Freihand 103">
                  <a:extLst>
                    <a:ext uri="{FF2B5EF4-FFF2-40B4-BE49-F238E27FC236}">
                      <a16:creationId xmlns:a16="http://schemas.microsoft.com/office/drawing/2014/main" id="{7FEE433E-9666-73F5-7113-4C8CD84DDC05}"/>
                    </a:ext>
                  </a:extLst>
                </p14:cNvPr>
                <p14:cNvContentPartPr/>
                <p14:nvPr/>
              </p14:nvContentPartPr>
              <p14:xfrm>
                <a:off x="10693604" y="3008356"/>
                <a:ext cx="201240" cy="213840"/>
              </p14:xfrm>
            </p:contentPart>
          </mc:Choice>
          <mc:Fallback xmlns="">
            <p:pic>
              <p:nvPicPr>
                <p:cNvPr id="104" name="Freihand 103">
                  <a:extLst>
                    <a:ext uri="{FF2B5EF4-FFF2-40B4-BE49-F238E27FC236}">
                      <a16:creationId xmlns:a16="http://schemas.microsoft.com/office/drawing/2014/main" id="{7FEE433E-9666-73F5-7113-4C8CD84DDC05}"/>
                    </a:ext>
                  </a:extLst>
                </p:cNvPr>
                <p:cNvPicPr/>
                <p:nvPr/>
              </p:nvPicPr>
              <p:blipFill>
                <a:blip r:embed="rId188"/>
                <a:stretch>
                  <a:fillRect/>
                </a:stretch>
              </p:blipFill>
              <p:spPr>
                <a:xfrm>
                  <a:off x="10684604" y="2999356"/>
                  <a:ext cx="218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5" name="Freihand 104">
                  <a:extLst>
                    <a:ext uri="{FF2B5EF4-FFF2-40B4-BE49-F238E27FC236}">
                      <a16:creationId xmlns:a16="http://schemas.microsoft.com/office/drawing/2014/main" id="{B92F5A27-156A-1122-06E6-E7DFCA84C27F}"/>
                    </a:ext>
                  </a:extLst>
                </p14:cNvPr>
                <p14:cNvContentPartPr/>
                <p14:nvPr/>
              </p14:nvContentPartPr>
              <p14:xfrm>
                <a:off x="10910684" y="2989276"/>
                <a:ext cx="20520" cy="45360"/>
              </p14:xfrm>
            </p:contentPart>
          </mc:Choice>
          <mc:Fallback xmlns="">
            <p:pic>
              <p:nvPicPr>
                <p:cNvPr id="105" name="Freihand 104">
                  <a:extLst>
                    <a:ext uri="{FF2B5EF4-FFF2-40B4-BE49-F238E27FC236}">
                      <a16:creationId xmlns:a16="http://schemas.microsoft.com/office/drawing/2014/main" id="{B92F5A27-156A-1122-06E6-E7DFCA84C27F}"/>
                    </a:ext>
                  </a:extLst>
                </p:cNvPr>
                <p:cNvPicPr/>
                <p:nvPr/>
              </p:nvPicPr>
              <p:blipFill>
                <a:blip r:embed="rId190"/>
                <a:stretch>
                  <a:fillRect/>
                </a:stretch>
              </p:blipFill>
              <p:spPr>
                <a:xfrm>
                  <a:off x="10902044" y="2980636"/>
                  <a:ext cx="38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6" name="Freihand 105">
                  <a:extLst>
                    <a:ext uri="{FF2B5EF4-FFF2-40B4-BE49-F238E27FC236}">
                      <a16:creationId xmlns:a16="http://schemas.microsoft.com/office/drawing/2014/main" id="{5F47A429-97EC-9409-1A34-67335AE90C7A}"/>
                    </a:ext>
                  </a:extLst>
                </p14:cNvPr>
                <p14:cNvContentPartPr/>
                <p14:nvPr/>
              </p14:nvContentPartPr>
              <p14:xfrm>
                <a:off x="10978004" y="2893876"/>
                <a:ext cx="175680" cy="221040"/>
              </p14:xfrm>
            </p:contentPart>
          </mc:Choice>
          <mc:Fallback xmlns="">
            <p:pic>
              <p:nvPicPr>
                <p:cNvPr id="106" name="Freihand 105">
                  <a:extLst>
                    <a:ext uri="{FF2B5EF4-FFF2-40B4-BE49-F238E27FC236}">
                      <a16:creationId xmlns:a16="http://schemas.microsoft.com/office/drawing/2014/main" id="{5F47A429-97EC-9409-1A34-67335AE90C7A}"/>
                    </a:ext>
                  </a:extLst>
                </p:cNvPr>
                <p:cNvPicPr/>
                <p:nvPr/>
              </p:nvPicPr>
              <p:blipFill>
                <a:blip r:embed="rId192"/>
                <a:stretch>
                  <a:fillRect/>
                </a:stretch>
              </p:blipFill>
              <p:spPr>
                <a:xfrm>
                  <a:off x="10969364" y="2884876"/>
                  <a:ext cx="1933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7" name="Freihand 106">
                  <a:extLst>
                    <a:ext uri="{FF2B5EF4-FFF2-40B4-BE49-F238E27FC236}">
                      <a16:creationId xmlns:a16="http://schemas.microsoft.com/office/drawing/2014/main" id="{3F17222D-3331-2B95-B700-3F3F53E04C5A}"/>
                    </a:ext>
                  </a:extLst>
                </p14:cNvPr>
                <p14:cNvContentPartPr/>
                <p14:nvPr/>
              </p14:nvContentPartPr>
              <p14:xfrm>
                <a:off x="11257364" y="2938516"/>
                <a:ext cx="78480" cy="120600"/>
              </p14:xfrm>
            </p:contentPart>
          </mc:Choice>
          <mc:Fallback xmlns="">
            <p:pic>
              <p:nvPicPr>
                <p:cNvPr id="107" name="Freihand 106">
                  <a:extLst>
                    <a:ext uri="{FF2B5EF4-FFF2-40B4-BE49-F238E27FC236}">
                      <a16:creationId xmlns:a16="http://schemas.microsoft.com/office/drawing/2014/main" id="{3F17222D-3331-2B95-B700-3F3F53E04C5A}"/>
                    </a:ext>
                  </a:extLst>
                </p:cNvPr>
                <p:cNvPicPr/>
                <p:nvPr/>
              </p:nvPicPr>
              <p:blipFill>
                <a:blip r:embed="rId194"/>
                <a:stretch>
                  <a:fillRect/>
                </a:stretch>
              </p:blipFill>
              <p:spPr>
                <a:xfrm>
                  <a:off x="11248364" y="2929516"/>
                  <a:ext cx="96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5D9DDD96-60BF-3BBC-5C42-2044FBA3AA10}"/>
                    </a:ext>
                  </a:extLst>
                </p14:cNvPr>
                <p14:cNvContentPartPr/>
                <p14:nvPr/>
              </p14:nvContentPartPr>
              <p14:xfrm>
                <a:off x="11388044" y="2915476"/>
                <a:ext cx="286920" cy="89640"/>
              </p14:xfrm>
            </p:contentPart>
          </mc:Choice>
          <mc:Fallback xmlns="">
            <p:pic>
              <p:nvPicPr>
                <p:cNvPr id="108" name="Freihand 107">
                  <a:extLst>
                    <a:ext uri="{FF2B5EF4-FFF2-40B4-BE49-F238E27FC236}">
                      <a16:creationId xmlns:a16="http://schemas.microsoft.com/office/drawing/2014/main" id="{5D9DDD96-60BF-3BBC-5C42-2044FBA3AA10}"/>
                    </a:ext>
                  </a:extLst>
                </p:cNvPr>
                <p:cNvPicPr/>
                <p:nvPr/>
              </p:nvPicPr>
              <p:blipFill>
                <a:blip r:embed="rId196"/>
                <a:stretch>
                  <a:fillRect/>
                </a:stretch>
              </p:blipFill>
              <p:spPr>
                <a:xfrm>
                  <a:off x="11379404" y="2906836"/>
                  <a:ext cx="304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9" name="Freihand 108">
                  <a:extLst>
                    <a:ext uri="{FF2B5EF4-FFF2-40B4-BE49-F238E27FC236}">
                      <a16:creationId xmlns:a16="http://schemas.microsoft.com/office/drawing/2014/main" id="{BE651354-B6DE-F97D-DF5B-5F20C2D9B16D}"/>
                    </a:ext>
                  </a:extLst>
                </p14:cNvPr>
                <p14:cNvContentPartPr/>
                <p14:nvPr/>
              </p14:nvContentPartPr>
              <p14:xfrm>
                <a:off x="11625284" y="2786236"/>
                <a:ext cx="14400" cy="8640"/>
              </p14:xfrm>
            </p:contentPart>
          </mc:Choice>
          <mc:Fallback xmlns="">
            <p:pic>
              <p:nvPicPr>
                <p:cNvPr id="109" name="Freihand 108">
                  <a:extLst>
                    <a:ext uri="{FF2B5EF4-FFF2-40B4-BE49-F238E27FC236}">
                      <a16:creationId xmlns:a16="http://schemas.microsoft.com/office/drawing/2014/main" id="{BE651354-B6DE-F97D-DF5B-5F20C2D9B16D}"/>
                    </a:ext>
                  </a:extLst>
                </p:cNvPr>
                <p:cNvPicPr/>
                <p:nvPr/>
              </p:nvPicPr>
              <p:blipFill>
                <a:blip r:embed="rId198"/>
                <a:stretch>
                  <a:fillRect/>
                </a:stretch>
              </p:blipFill>
              <p:spPr>
                <a:xfrm>
                  <a:off x="11616644" y="2777236"/>
                  <a:ext cx="32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C14C3AEA-A009-ABD9-56C8-4161D3D920E9}"/>
                    </a:ext>
                  </a:extLst>
                </p14:cNvPr>
                <p14:cNvContentPartPr/>
                <p14:nvPr/>
              </p14:nvContentPartPr>
              <p14:xfrm>
                <a:off x="6681044" y="943396"/>
                <a:ext cx="1303920" cy="1389600"/>
              </p14:xfrm>
            </p:contentPart>
          </mc:Choice>
          <mc:Fallback xmlns="">
            <p:pic>
              <p:nvPicPr>
                <p:cNvPr id="116" name="Freihand 115">
                  <a:extLst>
                    <a:ext uri="{FF2B5EF4-FFF2-40B4-BE49-F238E27FC236}">
                      <a16:creationId xmlns:a16="http://schemas.microsoft.com/office/drawing/2014/main" id="{C14C3AEA-A009-ABD9-56C8-4161D3D920E9}"/>
                    </a:ext>
                  </a:extLst>
                </p:cNvPr>
                <p:cNvPicPr/>
                <p:nvPr/>
              </p:nvPicPr>
              <p:blipFill>
                <a:blip r:embed="rId200"/>
                <a:stretch>
                  <a:fillRect/>
                </a:stretch>
              </p:blipFill>
              <p:spPr>
                <a:xfrm>
                  <a:off x="6672404" y="934396"/>
                  <a:ext cx="1321560" cy="1407240"/>
                </a:xfrm>
                <a:prstGeom prst="rect">
                  <a:avLst/>
                </a:prstGeom>
              </p:spPr>
            </p:pic>
          </mc:Fallback>
        </mc:AlternateContent>
      </p:grpSp>
      <p:grpSp>
        <p:nvGrpSpPr>
          <p:cNvPr id="120" name="Gruppieren 119">
            <a:extLst>
              <a:ext uri="{FF2B5EF4-FFF2-40B4-BE49-F238E27FC236}">
                <a16:creationId xmlns:a16="http://schemas.microsoft.com/office/drawing/2014/main" id="{31F07FF4-F824-0268-8D20-ED6B09D12EF0}"/>
              </a:ext>
            </a:extLst>
          </p:cNvPr>
          <p:cNvGrpSpPr/>
          <p:nvPr/>
        </p:nvGrpSpPr>
        <p:grpSpPr>
          <a:xfrm>
            <a:off x="7972364" y="1038796"/>
            <a:ext cx="831600" cy="522000"/>
            <a:chOff x="7972364" y="1038796"/>
            <a:chExt cx="831600" cy="522000"/>
          </a:xfrm>
        </p:grpSpPr>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3C04D7C4-C441-9699-4684-ABF7D433EC3D}"/>
                    </a:ext>
                  </a:extLst>
                </p14:cNvPr>
                <p14:cNvContentPartPr/>
                <p14:nvPr/>
              </p14:nvContentPartPr>
              <p14:xfrm>
                <a:off x="8027444" y="1038796"/>
                <a:ext cx="776520" cy="399960"/>
              </p14:xfrm>
            </p:contentPart>
          </mc:Choice>
          <mc:Fallback xmlns="">
            <p:pic>
              <p:nvPicPr>
                <p:cNvPr id="118" name="Freihand 117">
                  <a:extLst>
                    <a:ext uri="{FF2B5EF4-FFF2-40B4-BE49-F238E27FC236}">
                      <a16:creationId xmlns:a16="http://schemas.microsoft.com/office/drawing/2014/main" id="{3C04D7C4-C441-9699-4684-ABF7D433EC3D}"/>
                    </a:ext>
                  </a:extLst>
                </p:cNvPr>
                <p:cNvPicPr/>
                <p:nvPr/>
              </p:nvPicPr>
              <p:blipFill>
                <a:blip r:embed="rId202"/>
                <a:stretch>
                  <a:fillRect/>
                </a:stretch>
              </p:blipFill>
              <p:spPr>
                <a:xfrm>
                  <a:off x="8018804" y="1029796"/>
                  <a:ext cx="7941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786DB4CB-0C25-E411-43A3-2CB2106739A6}"/>
                    </a:ext>
                  </a:extLst>
                </p14:cNvPr>
                <p14:cNvContentPartPr/>
                <p14:nvPr/>
              </p14:nvContentPartPr>
              <p14:xfrm>
                <a:off x="7972364" y="1252276"/>
                <a:ext cx="343800" cy="308520"/>
              </p14:xfrm>
            </p:contentPart>
          </mc:Choice>
          <mc:Fallback xmlns="">
            <p:pic>
              <p:nvPicPr>
                <p:cNvPr id="119" name="Freihand 118">
                  <a:extLst>
                    <a:ext uri="{FF2B5EF4-FFF2-40B4-BE49-F238E27FC236}">
                      <a16:creationId xmlns:a16="http://schemas.microsoft.com/office/drawing/2014/main" id="{786DB4CB-0C25-E411-43A3-2CB2106739A6}"/>
                    </a:ext>
                  </a:extLst>
                </p:cNvPr>
                <p:cNvPicPr/>
                <p:nvPr/>
              </p:nvPicPr>
              <p:blipFill>
                <a:blip r:embed="rId204"/>
                <a:stretch>
                  <a:fillRect/>
                </a:stretch>
              </p:blipFill>
              <p:spPr>
                <a:xfrm>
                  <a:off x="7963724" y="1243276"/>
                  <a:ext cx="361440" cy="326160"/>
                </a:xfrm>
                <a:prstGeom prst="rect">
                  <a:avLst/>
                </a:prstGeom>
              </p:spPr>
            </p:pic>
          </mc:Fallback>
        </mc:AlternateContent>
      </p:grpSp>
      <p:grpSp>
        <p:nvGrpSpPr>
          <p:cNvPr id="148" name="Gruppieren 147">
            <a:extLst>
              <a:ext uri="{FF2B5EF4-FFF2-40B4-BE49-F238E27FC236}">
                <a16:creationId xmlns:a16="http://schemas.microsoft.com/office/drawing/2014/main" id="{8301765B-D5DE-6BB3-3148-3E5D9E2B8CF7}"/>
              </a:ext>
            </a:extLst>
          </p:cNvPr>
          <p:cNvGrpSpPr/>
          <p:nvPr/>
        </p:nvGrpSpPr>
        <p:grpSpPr>
          <a:xfrm>
            <a:off x="9060284" y="226276"/>
            <a:ext cx="2872080" cy="1461960"/>
            <a:chOff x="9060284" y="226276"/>
            <a:chExt cx="2872080" cy="1461960"/>
          </a:xfrm>
        </p:grpSpPr>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DD40D919-B6DA-CF7C-F193-1D7D9CD41EF8}"/>
                    </a:ext>
                  </a:extLst>
                </p14:cNvPr>
                <p14:cNvContentPartPr/>
                <p14:nvPr/>
              </p14:nvContentPartPr>
              <p14:xfrm>
                <a:off x="9060284" y="827116"/>
                <a:ext cx="315000" cy="260280"/>
              </p14:xfrm>
            </p:contentPart>
          </mc:Choice>
          <mc:Fallback xmlns="">
            <p:pic>
              <p:nvPicPr>
                <p:cNvPr id="121" name="Freihand 120">
                  <a:extLst>
                    <a:ext uri="{FF2B5EF4-FFF2-40B4-BE49-F238E27FC236}">
                      <a16:creationId xmlns:a16="http://schemas.microsoft.com/office/drawing/2014/main" id="{DD40D919-B6DA-CF7C-F193-1D7D9CD41EF8}"/>
                    </a:ext>
                  </a:extLst>
                </p:cNvPr>
                <p:cNvPicPr/>
                <p:nvPr/>
              </p:nvPicPr>
              <p:blipFill>
                <a:blip r:embed="rId206"/>
                <a:stretch>
                  <a:fillRect/>
                </a:stretch>
              </p:blipFill>
              <p:spPr>
                <a:xfrm>
                  <a:off x="9051284" y="818116"/>
                  <a:ext cx="332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F872FA78-55EF-1F3D-1DB1-EFB282806F82}"/>
                    </a:ext>
                  </a:extLst>
                </p14:cNvPr>
                <p14:cNvContentPartPr/>
                <p14:nvPr/>
              </p14:nvContentPartPr>
              <p14:xfrm>
                <a:off x="9376004" y="714796"/>
                <a:ext cx="228960" cy="281880"/>
              </p14:xfrm>
            </p:contentPart>
          </mc:Choice>
          <mc:Fallback xmlns="">
            <p:pic>
              <p:nvPicPr>
                <p:cNvPr id="122" name="Freihand 121">
                  <a:extLst>
                    <a:ext uri="{FF2B5EF4-FFF2-40B4-BE49-F238E27FC236}">
                      <a16:creationId xmlns:a16="http://schemas.microsoft.com/office/drawing/2014/main" id="{F872FA78-55EF-1F3D-1DB1-EFB282806F82}"/>
                    </a:ext>
                  </a:extLst>
                </p:cNvPr>
                <p:cNvPicPr/>
                <p:nvPr/>
              </p:nvPicPr>
              <p:blipFill>
                <a:blip r:embed="rId208"/>
                <a:stretch>
                  <a:fillRect/>
                </a:stretch>
              </p:blipFill>
              <p:spPr>
                <a:xfrm>
                  <a:off x="9367364" y="705796"/>
                  <a:ext cx="2466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0A8D3060-D62E-78EA-22A4-7425BA20E6E3}"/>
                    </a:ext>
                  </a:extLst>
                </p14:cNvPr>
                <p14:cNvContentPartPr/>
                <p14:nvPr/>
              </p14:nvContentPartPr>
              <p14:xfrm>
                <a:off x="9656084" y="632716"/>
                <a:ext cx="164880" cy="212400"/>
              </p14:xfrm>
            </p:contentPart>
          </mc:Choice>
          <mc:Fallback xmlns="">
            <p:pic>
              <p:nvPicPr>
                <p:cNvPr id="123" name="Freihand 122">
                  <a:extLst>
                    <a:ext uri="{FF2B5EF4-FFF2-40B4-BE49-F238E27FC236}">
                      <a16:creationId xmlns:a16="http://schemas.microsoft.com/office/drawing/2014/main" id="{0A8D3060-D62E-78EA-22A4-7425BA20E6E3}"/>
                    </a:ext>
                  </a:extLst>
                </p:cNvPr>
                <p:cNvPicPr/>
                <p:nvPr/>
              </p:nvPicPr>
              <p:blipFill>
                <a:blip r:embed="rId210"/>
                <a:stretch>
                  <a:fillRect/>
                </a:stretch>
              </p:blipFill>
              <p:spPr>
                <a:xfrm>
                  <a:off x="9647444" y="623716"/>
                  <a:ext cx="182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A17A7102-2D0E-7ED2-CF55-020BA7F2945D}"/>
                    </a:ext>
                  </a:extLst>
                </p14:cNvPr>
                <p14:cNvContentPartPr/>
                <p14:nvPr/>
              </p14:nvContentPartPr>
              <p14:xfrm>
                <a:off x="9833204" y="684556"/>
                <a:ext cx="91080" cy="124920"/>
              </p14:xfrm>
            </p:contentPart>
          </mc:Choice>
          <mc:Fallback xmlns="">
            <p:pic>
              <p:nvPicPr>
                <p:cNvPr id="124" name="Freihand 123">
                  <a:extLst>
                    <a:ext uri="{FF2B5EF4-FFF2-40B4-BE49-F238E27FC236}">
                      <a16:creationId xmlns:a16="http://schemas.microsoft.com/office/drawing/2014/main" id="{A17A7102-2D0E-7ED2-CF55-020BA7F2945D}"/>
                    </a:ext>
                  </a:extLst>
                </p:cNvPr>
                <p:cNvPicPr/>
                <p:nvPr/>
              </p:nvPicPr>
              <p:blipFill>
                <a:blip r:embed="rId212"/>
                <a:stretch>
                  <a:fillRect/>
                </a:stretch>
              </p:blipFill>
              <p:spPr>
                <a:xfrm>
                  <a:off x="9824204" y="675916"/>
                  <a:ext cx="108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288B4A9B-5739-02A7-BAD4-F8F90435507A}"/>
                    </a:ext>
                  </a:extLst>
                </p14:cNvPr>
                <p14:cNvContentPartPr/>
                <p14:nvPr/>
              </p14:nvContentPartPr>
              <p14:xfrm>
                <a:off x="10117604" y="513556"/>
                <a:ext cx="364320" cy="216000"/>
              </p14:xfrm>
            </p:contentPart>
          </mc:Choice>
          <mc:Fallback xmlns="">
            <p:pic>
              <p:nvPicPr>
                <p:cNvPr id="125" name="Freihand 124">
                  <a:extLst>
                    <a:ext uri="{FF2B5EF4-FFF2-40B4-BE49-F238E27FC236}">
                      <a16:creationId xmlns:a16="http://schemas.microsoft.com/office/drawing/2014/main" id="{288B4A9B-5739-02A7-BAD4-F8F90435507A}"/>
                    </a:ext>
                  </a:extLst>
                </p:cNvPr>
                <p:cNvPicPr/>
                <p:nvPr/>
              </p:nvPicPr>
              <p:blipFill>
                <a:blip r:embed="rId214"/>
                <a:stretch>
                  <a:fillRect/>
                </a:stretch>
              </p:blipFill>
              <p:spPr>
                <a:xfrm>
                  <a:off x="10108604" y="504556"/>
                  <a:ext cx="381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DBBB1BE5-BD43-8872-C0F6-36C81E057655}"/>
                    </a:ext>
                  </a:extLst>
                </p14:cNvPr>
                <p14:cNvContentPartPr/>
                <p14:nvPr/>
              </p14:nvContentPartPr>
              <p14:xfrm>
                <a:off x="10497404" y="544516"/>
                <a:ext cx="107280" cy="104040"/>
              </p14:xfrm>
            </p:contentPart>
          </mc:Choice>
          <mc:Fallback xmlns="">
            <p:pic>
              <p:nvPicPr>
                <p:cNvPr id="126" name="Freihand 125">
                  <a:extLst>
                    <a:ext uri="{FF2B5EF4-FFF2-40B4-BE49-F238E27FC236}">
                      <a16:creationId xmlns:a16="http://schemas.microsoft.com/office/drawing/2014/main" id="{DBBB1BE5-BD43-8872-C0F6-36C81E057655}"/>
                    </a:ext>
                  </a:extLst>
                </p:cNvPr>
                <p:cNvPicPr/>
                <p:nvPr/>
              </p:nvPicPr>
              <p:blipFill>
                <a:blip r:embed="rId216"/>
                <a:stretch>
                  <a:fillRect/>
                </a:stretch>
              </p:blipFill>
              <p:spPr>
                <a:xfrm>
                  <a:off x="10488764" y="535516"/>
                  <a:ext cx="124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7D2DAB86-9B68-A5A4-008A-E95B23F4FBE2}"/>
                    </a:ext>
                  </a:extLst>
                </p14:cNvPr>
                <p14:cNvContentPartPr/>
                <p14:nvPr/>
              </p14:nvContentPartPr>
              <p14:xfrm>
                <a:off x="10632044" y="495916"/>
                <a:ext cx="102960" cy="273240"/>
              </p14:xfrm>
            </p:contentPart>
          </mc:Choice>
          <mc:Fallback xmlns="">
            <p:pic>
              <p:nvPicPr>
                <p:cNvPr id="127" name="Freihand 126">
                  <a:extLst>
                    <a:ext uri="{FF2B5EF4-FFF2-40B4-BE49-F238E27FC236}">
                      <a16:creationId xmlns:a16="http://schemas.microsoft.com/office/drawing/2014/main" id="{7D2DAB86-9B68-A5A4-008A-E95B23F4FBE2}"/>
                    </a:ext>
                  </a:extLst>
                </p:cNvPr>
                <p:cNvPicPr/>
                <p:nvPr/>
              </p:nvPicPr>
              <p:blipFill>
                <a:blip r:embed="rId218"/>
                <a:stretch>
                  <a:fillRect/>
                </a:stretch>
              </p:blipFill>
              <p:spPr>
                <a:xfrm>
                  <a:off x="10623044" y="487276"/>
                  <a:ext cx="120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E07CE0CB-0FDA-E001-6FD1-AA172E4CB98C}"/>
                    </a:ext>
                  </a:extLst>
                </p14:cNvPr>
                <p14:cNvContentPartPr/>
                <p14:nvPr/>
              </p14:nvContentPartPr>
              <p14:xfrm>
                <a:off x="10775684" y="393316"/>
                <a:ext cx="470160" cy="159840"/>
              </p14:xfrm>
            </p:contentPart>
          </mc:Choice>
          <mc:Fallback xmlns="">
            <p:pic>
              <p:nvPicPr>
                <p:cNvPr id="128" name="Freihand 127">
                  <a:extLst>
                    <a:ext uri="{FF2B5EF4-FFF2-40B4-BE49-F238E27FC236}">
                      <a16:creationId xmlns:a16="http://schemas.microsoft.com/office/drawing/2014/main" id="{E07CE0CB-0FDA-E001-6FD1-AA172E4CB98C}"/>
                    </a:ext>
                  </a:extLst>
                </p:cNvPr>
                <p:cNvPicPr/>
                <p:nvPr/>
              </p:nvPicPr>
              <p:blipFill>
                <a:blip r:embed="rId220"/>
                <a:stretch>
                  <a:fillRect/>
                </a:stretch>
              </p:blipFill>
              <p:spPr>
                <a:xfrm>
                  <a:off x="10767044" y="384316"/>
                  <a:ext cx="487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CD99E0D2-AAFB-7DB7-C489-23C0D960D608}"/>
                    </a:ext>
                  </a:extLst>
                </p14:cNvPr>
                <p14:cNvContentPartPr/>
                <p14:nvPr/>
              </p14:nvContentPartPr>
              <p14:xfrm>
                <a:off x="11389844" y="348676"/>
                <a:ext cx="95040" cy="239400"/>
              </p14:xfrm>
            </p:contentPart>
          </mc:Choice>
          <mc:Fallback xmlns="">
            <p:pic>
              <p:nvPicPr>
                <p:cNvPr id="129" name="Freihand 128">
                  <a:extLst>
                    <a:ext uri="{FF2B5EF4-FFF2-40B4-BE49-F238E27FC236}">
                      <a16:creationId xmlns:a16="http://schemas.microsoft.com/office/drawing/2014/main" id="{CD99E0D2-AAFB-7DB7-C489-23C0D960D608}"/>
                    </a:ext>
                  </a:extLst>
                </p:cNvPr>
                <p:cNvPicPr/>
                <p:nvPr/>
              </p:nvPicPr>
              <p:blipFill>
                <a:blip r:embed="rId222"/>
                <a:stretch>
                  <a:fillRect/>
                </a:stretch>
              </p:blipFill>
              <p:spPr>
                <a:xfrm>
                  <a:off x="11380844" y="340036"/>
                  <a:ext cx="1126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3B5A743F-8E84-E45C-C19E-8733BFB8D0E5}"/>
                    </a:ext>
                  </a:extLst>
                </p14:cNvPr>
                <p14:cNvContentPartPr/>
                <p14:nvPr/>
              </p14:nvContentPartPr>
              <p14:xfrm>
                <a:off x="11532764" y="320236"/>
                <a:ext cx="148680" cy="129600"/>
              </p14:xfrm>
            </p:contentPart>
          </mc:Choice>
          <mc:Fallback xmlns="">
            <p:pic>
              <p:nvPicPr>
                <p:cNvPr id="130" name="Freihand 129">
                  <a:extLst>
                    <a:ext uri="{FF2B5EF4-FFF2-40B4-BE49-F238E27FC236}">
                      <a16:creationId xmlns:a16="http://schemas.microsoft.com/office/drawing/2014/main" id="{3B5A743F-8E84-E45C-C19E-8733BFB8D0E5}"/>
                    </a:ext>
                  </a:extLst>
                </p:cNvPr>
                <p:cNvPicPr/>
                <p:nvPr/>
              </p:nvPicPr>
              <p:blipFill>
                <a:blip r:embed="rId224"/>
                <a:stretch>
                  <a:fillRect/>
                </a:stretch>
              </p:blipFill>
              <p:spPr>
                <a:xfrm>
                  <a:off x="11524124" y="311596"/>
                  <a:ext cx="166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81A95AAE-77AE-0A74-DAFC-F9C81414AD94}"/>
                    </a:ext>
                  </a:extLst>
                </p14:cNvPr>
                <p14:cNvContentPartPr/>
                <p14:nvPr/>
              </p14:nvContentPartPr>
              <p14:xfrm>
                <a:off x="11724644" y="226276"/>
                <a:ext cx="207720" cy="198000"/>
              </p14:xfrm>
            </p:contentPart>
          </mc:Choice>
          <mc:Fallback xmlns="">
            <p:pic>
              <p:nvPicPr>
                <p:cNvPr id="131" name="Freihand 130">
                  <a:extLst>
                    <a:ext uri="{FF2B5EF4-FFF2-40B4-BE49-F238E27FC236}">
                      <a16:creationId xmlns:a16="http://schemas.microsoft.com/office/drawing/2014/main" id="{81A95AAE-77AE-0A74-DAFC-F9C81414AD94}"/>
                    </a:ext>
                  </a:extLst>
                </p:cNvPr>
                <p:cNvPicPr/>
                <p:nvPr/>
              </p:nvPicPr>
              <p:blipFill>
                <a:blip r:embed="rId226"/>
                <a:stretch>
                  <a:fillRect/>
                </a:stretch>
              </p:blipFill>
              <p:spPr>
                <a:xfrm>
                  <a:off x="11716004" y="217276"/>
                  <a:ext cx="225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6334864A-D683-69FD-DE5D-F21B6BD4A646}"/>
                    </a:ext>
                  </a:extLst>
                </p14:cNvPr>
                <p14:cNvContentPartPr/>
                <p14:nvPr/>
              </p14:nvContentPartPr>
              <p14:xfrm>
                <a:off x="9281684" y="1168036"/>
                <a:ext cx="385560" cy="208080"/>
              </p14:xfrm>
            </p:contentPart>
          </mc:Choice>
          <mc:Fallback xmlns="">
            <p:pic>
              <p:nvPicPr>
                <p:cNvPr id="132" name="Freihand 131">
                  <a:extLst>
                    <a:ext uri="{FF2B5EF4-FFF2-40B4-BE49-F238E27FC236}">
                      <a16:creationId xmlns:a16="http://schemas.microsoft.com/office/drawing/2014/main" id="{6334864A-D683-69FD-DE5D-F21B6BD4A646}"/>
                    </a:ext>
                  </a:extLst>
                </p:cNvPr>
                <p:cNvPicPr/>
                <p:nvPr/>
              </p:nvPicPr>
              <p:blipFill>
                <a:blip r:embed="rId228"/>
                <a:stretch>
                  <a:fillRect/>
                </a:stretch>
              </p:blipFill>
              <p:spPr>
                <a:xfrm>
                  <a:off x="9273044" y="1159396"/>
                  <a:ext cx="403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2FAEA498-697D-DA9F-894B-DF348F272D18}"/>
                    </a:ext>
                  </a:extLst>
                </p14:cNvPr>
                <p14:cNvContentPartPr/>
                <p14:nvPr/>
              </p14:nvContentPartPr>
              <p14:xfrm>
                <a:off x="9616844" y="1092796"/>
                <a:ext cx="13320" cy="45360"/>
              </p14:xfrm>
            </p:contentPart>
          </mc:Choice>
          <mc:Fallback xmlns="">
            <p:pic>
              <p:nvPicPr>
                <p:cNvPr id="133" name="Freihand 132">
                  <a:extLst>
                    <a:ext uri="{FF2B5EF4-FFF2-40B4-BE49-F238E27FC236}">
                      <a16:creationId xmlns:a16="http://schemas.microsoft.com/office/drawing/2014/main" id="{2FAEA498-697D-DA9F-894B-DF348F272D18}"/>
                    </a:ext>
                  </a:extLst>
                </p:cNvPr>
                <p:cNvPicPr/>
                <p:nvPr/>
              </p:nvPicPr>
              <p:blipFill>
                <a:blip r:embed="rId230"/>
                <a:stretch>
                  <a:fillRect/>
                </a:stretch>
              </p:blipFill>
              <p:spPr>
                <a:xfrm>
                  <a:off x="9607844" y="1083796"/>
                  <a:ext cx="30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58DD8BE1-AAA3-8FBC-4266-08A2F82A0165}"/>
                    </a:ext>
                  </a:extLst>
                </p14:cNvPr>
                <p14:cNvContentPartPr/>
                <p14:nvPr/>
              </p14:nvContentPartPr>
              <p14:xfrm>
                <a:off x="9743564" y="1001356"/>
                <a:ext cx="483480" cy="173520"/>
              </p14:xfrm>
            </p:contentPart>
          </mc:Choice>
          <mc:Fallback xmlns="">
            <p:pic>
              <p:nvPicPr>
                <p:cNvPr id="135" name="Freihand 134">
                  <a:extLst>
                    <a:ext uri="{FF2B5EF4-FFF2-40B4-BE49-F238E27FC236}">
                      <a16:creationId xmlns:a16="http://schemas.microsoft.com/office/drawing/2014/main" id="{58DD8BE1-AAA3-8FBC-4266-08A2F82A0165}"/>
                    </a:ext>
                  </a:extLst>
                </p:cNvPr>
                <p:cNvPicPr/>
                <p:nvPr/>
              </p:nvPicPr>
              <p:blipFill>
                <a:blip r:embed="rId232"/>
                <a:stretch>
                  <a:fillRect/>
                </a:stretch>
              </p:blipFill>
              <p:spPr>
                <a:xfrm>
                  <a:off x="9734924" y="992356"/>
                  <a:ext cx="501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F60BBB34-19CC-729D-C3E5-824D4D754BA4}"/>
                    </a:ext>
                  </a:extLst>
                </p14:cNvPr>
                <p14:cNvContentPartPr/>
                <p14:nvPr/>
              </p14:nvContentPartPr>
              <p14:xfrm>
                <a:off x="10057484" y="864556"/>
                <a:ext cx="18360" cy="6120"/>
              </p14:xfrm>
            </p:contentPart>
          </mc:Choice>
          <mc:Fallback xmlns="">
            <p:pic>
              <p:nvPicPr>
                <p:cNvPr id="136" name="Freihand 135">
                  <a:extLst>
                    <a:ext uri="{FF2B5EF4-FFF2-40B4-BE49-F238E27FC236}">
                      <a16:creationId xmlns:a16="http://schemas.microsoft.com/office/drawing/2014/main" id="{F60BBB34-19CC-729D-C3E5-824D4D754BA4}"/>
                    </a:ext>
                  </a:extLst>
                </p:cNvPr>
                <p:cNvPicPr/>
                <p:nvPr/>
              </p:nvPicPr>
              <p:blipFill>
                <a:blip r:embed="rId234"/>
                <a:stretch>
                  <a:fillRect/>
                </a:stretch>
              </p:blipFill>
              <p:spPr>
                <a:xfrm>
                  <a:off x="10048484" y="855916"/>
                  <a:ext cx="36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9590D55A-E608-4EF8-D5D1-289FF9E6EC40}"/>
                    </a:ext>
                  </a:extLst>
                </p14:cNvPr>
                <p14:cNvContentPartPr/>
                <p14:nvPr/>
              </p14:nvContentPartPr>
              <p14:xfrm>
                <a:off x="10361324" y="807316"/>
                <a:ext cx="129600" cy="213120"/>
              </p14:xfrm>
            </p:contentPart>
          </mc:Choice>
          <mc:Fallback xmlns="">
            <p:pic>
              <p:nvPicPr>
                <p:cNvPr id="137" name="Freihand 136">
                  <a:extLst>
                    <a:ext uri="{FF2B5EF4-FFF2-40B4-BE49-F238E27FC236}">
                      <a16:creationId xmlns:a16="http://schemas.microsoft.com/office/drawing/2014/main" id="{9590D55A-E608-4EF8-D5D1-289FF9E6EC40}"/>
                    </a:ext>
                  </a:extLst>
                </p:cNvPr>
                <p:cNvPicPr/>
                <p:nvPr/>
              </p:nvPicPr>
              <p:blipFill>
                <a:blip r:embed="rId236"/>
                <a:stretch>
                  <a:fillRect/>
                </a:stretch>
              </p:blipFill>
              <p:spPr>
                <a:xfrm>
                  <a:off x="10352324" y="798316"/>
                  <a:ext cx="1472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BF31F2B4-9B4F-B23D-10D5-B537D6D8E4DF}"/>
                    </a:ext>
                  </a:extLst>
                </p14:cNvPr>
                <p14:cNvContentPartPr/>
                <p14:nvPr/>
              </p14:nvContentPartPr>
              <p14:xfrm>
                <a:off x="10553564" y="901996"/>
                <a:ext cx="45000" cy="98280"/>
              </p14:xfrm>
            </p:contentPart>
          </mc:Choice>
          <mc:Fallback xmlns="">
            <p:pic>
              <p:nvPicPr>
                <p:cNvPr id="138" name="Freihand 137">
                  <a:extLst>
                    <a:ext uri="{FF2B5EF4-FFF2-40B4-BE49-F238E27FC236}">
                      <a16:creationId xmlns:a16="http://schemas.microsoft.com/office/drawing/2014/main" id="{BF31F2B4-9B4F-B23D-10D5-B537D6D8E4DF}"/>
                    </a:ext>
                  </a:extLst>
                </p:cNvPr>
                <p:cNvPicPr/>
                <p:nvPr/>
              </p:nvPicPr>
              <p:blipFill>
                <a:blip r:embed="rId238"/>
                <a:stretch>
                  <a:fillRect/>
                </a:stretch>
              </p:blipFill>
              <p:spPr>
                <a:xfrm>
                  <a:off x="10544564" y="892996"/>
                  <a:ext cx="62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145E8E4F-7F30-2AA6-8818-7B5F11A5CD1B}"/>
                    </a:ext>
                  </a:extLst>
                </p14:cNvPr>
                <p14:cNvContentPartPr/>
                <p14:nvPr/>
              </p14:nvContentPartPr>
              <p14:xfrm>
                <a:off x="10690004" y="824236"/>
                <a:ext cx="192240" cy="136080"/>
              </p14:xfrm>
            </p:contentPart>
          </mc:Choice>
          <mc:Fallback xmlns="">
            <p:pic>
              <p:nvPicPr>
                <p:cNvPr id="139" name="Freihand 138">
                  <a:extLst>
                    <a:ext uri="{FF2B5EF4-FFF2-40B4-BE49-F238E27FC236}">
                      <a16:creationId xmlns:a16="http://schemas.microsoft.com/office/drawing/2014/main" id="{145E8E4F-7F30-2AA6-8818-7B5F11A5CD1B}"/>
                    </a:ext>
                  </a:extLst>
                </p:cNvPr>
                <p:cNvPicPr/>
                <p:nvPr/>
              </p:nvPicPr>
              <p:blipFill>
                <a:blip r:embed="rId240"/>
                <a:stretch>
                  <a:fillRect/>
                </a:stretch>
              </p:blipFill>
              <p:spPr>
                <a:xfrm>
                  <a:off x="10681004" y="815596"/>
                  <a:ext cx="209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DA81EA51-2390-131E-EA81-E442C3A44533}"/>
                    </a:ext>
                  </a:extLst>
                </p14:cNvPr>
                <p14:cNvContentPartPr/>
                <p14:nvPr/>
              </p14:nvContentPartPr>
              <p14:xfrm>
                <a:off x="10875764" y="766636"/>
                <a:ext cx="44640" cy="48960"/>
              </p14:xfrm>
            </p:contentPart>
          </mc:Choice>
          <mc:Fallback xmlns="">
            <p:pic>
              <p:nvPicPr>
                <p:cNvPr id="140" name="Freihand 139">
                  <a:extLst>
                    <a:ext uri="{FF2B5EF4-FFF2-40B4-BE49-F238E27FC236}">
                      <a16:creationId xmlns:a16="http://schemas.microsoft.com/office/drawing/2014/main" id="{DA81EA51-2390-131E-EA81-E442C3A44533}"/>
                    </a:ext>
                  </a:extLst>
                </p:cNvPr>
                <p:cNvPicPr/>
                <p:nvPr/>
              </p:nvPicPr>
              <p:blipFill>
                <a:blip r:embed="rId242"/>
                <a:stretch>
                  <a:fillRect/>
                </a:stretch>
              </p:blipFill>
              <p:spPr>
                <a:xfrm>
                  <a:off x="10866764" y="757996"/>
                  <a:ext cx="62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D539430A-EAE2-B31F-D589-BAD6880A4200}"/>
                    </a:ext>
                  </a:extLst>
                </p14:cNvPr>
                <p14:cNvContentPartPr/>
                <p14:nvPr/>
              </p14:nvContentPartPr>
              <p14:xfrm>
                <a:off x="10948124" y="707596"/>
                <a:ext cx="415080" cy="206280"/>
              </p14:xfrm>
            </p:contentPart>
          </mc:Choice>
          <mc:Fallback xmlns="">
            <p:pic>
              <p:nvPicPr>
                <p:cNvPr id="141" name="Freihand 140">
                  <a:extLst>
                    <a:ext uri="{FF2B5EF4-FFF2-40B4-BE49-F238E27FC236}">
                      <a16:creationId xmlns:a16="http://schemas.microsoft.com/office/drawing/2014/main" id="{D539430A-EAE2-B31F-D589-BAD6880A4200}"/>
                    </a:ext>
                  </a:extLst>
                </p:cNvPr>
                <p:cNvPicPr/>
                <p:nvPr/>
              </p:nvPicPr>
              <p:blipFill>
                <a:blip r:embed="rId244"/>
                <a:stretch>
                  <a:fillRect/>
                </a:stretch>
              </p:blipFill>
              <p:spPr>
                <a:xfrm>
                  <a:off x="10939124" y="698596"/>
                  <a:ext cx="432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3" name="Freihand 142">
                  <a:extLst>
                    <a:ext uri="{FF2B5EF4-FFF2-40B4-BE49-F238E27FC236}">
                      <a16:creationId xmlns:a16="http://schemas.microsoft.com/office/drawing/2014/main" id="{97C782ED-1440-F1C8-1599-0569F1D9E4EB}"/>
                    </a:ext>
                  </a:extLst>
                </p14:cNvPr>
                <p14:cNvContentPartPr/>
                <p14:nvPr/>
              </p14:nvContentPartPr>
              <p14:xfrm>
                <a:off x="10186724" y="1267396"/>
                <a:ext cx="401760" cy="213120"/>
              </p14:xfrm>
            </p:contentPart>
          </mc:Choice>
          <mc:Fallback xmlns="">
            <p:pic>
              <p:nvPicPr>
                <p:cNvPr id="143" name="Freihand 142">
                  <a:extLst>
                    <a:ext uri="{FF2B5EF4-FFF2-40B4-BE49-F238E27FC236}">
                      <a16:creationId xmlns:a16="http://schemas.microsoft.com/office/drawing/2014/main" id="{97C782ED-1440-F1C8-1599-0569F1D9E4EB}"/>
                    </a:ext>
                  </a:extLst>
                </p:cNvPr>
                <p:cNvPicPr/>
                <p:nvPr/>
              </p:nvPicPr>
              <p:blipFill>
                <a:blip r:embed="rId246"/>
                <a:stretch>
                  <a:fillRect/>
                </a:stretch>
              </p:blipFill>
              <p:spPr>
                <a:xfrm>
                  <a:off x="10178084" y="1258396"/>
                  <a:ext cx="419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4" name="Freihand 143">
                  <a:extLst>
                    <a:ext uri="{FF2B5EF4-FFF2-40B4-BE49-F238E27FC236}">
                      <a16:creationId xmlns:a16="http://schemas.microsoft.com/office/drawing/2014/main" id="{EF9E1DA4-3CFE-2BE4-D8C3-E22200A36383}"/>
                    </a:ext>
                  </a:extLst>
                </p14:cNvPr>
                <p14:cNvContentPartPr/>
                <p14:nvPr/>
              </p14:nvContentPartPr>
              <p14:xfrm>
                <a:off x="10623764" y="1232476"/>
                <a:ext cx="147600" cy="120960"/>
              </p14:xfrm>
            </p:contentPart>
          </mc:Choice>
          <mc:Fallback xmlns="">
            <p:pic>
              <p:nvPicPr>
                <p:cNvPr id="144" name="Freihand 143">
                  <a:extLst>
                    <a:ext uri="{FF2B5EF4-FFF2-40B4-BE49-F238E27FC236}">
                      <a16:creationId xmlns:a16="http://schemas.microsoft.com/office/drawing/2014/main" id="{EF9E1DA4-3CFE-2BE4-D8C3-E22200A36383}"/>
                    </a:ext>
                  </a:extLst>
                </p:cNvPr>
                <p:cNvPicPr/>
                <p:nvPr/>
              </p:nvPicPr>
              <p:blipFill>
                <a:blip r:embed="rId248"/>
                <a:stretch>
                  <a:fillRect/>
                </a:stretch>
              </p:blipFill>
              <p:spPr>
                <a:xfrm>
                  <a:off x="10614764" y="1223836"/>
                  <a:ext cx="165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5" name="Freihand 144">
                  <a:extLst>
                    <a:ext uri="{FF2B5EF4-FFF2-40B4-BE49-F238E27FC236}">
                      <a16:creationId xmlns:a16="http://schemas.microsoft.com/office/drawing/2014/main" id="{4E5A808D-06C3-3D3F-E4C6-085F563758E6}"/>
                    </a:ext>
                  </a:extLst>
                </p14:cNvPr>
                <p14:cNvContentPartPr/>
                <p14:nvPr/>
              </p14:nvContentPartPr>
              <p14:xfrm>
                <a:off x="10744004" y="1143916"/>
                <a:ext cx="19440" cy="7920"/>
              </p14:xfrm>
            </p:contentPart>
          </mc:Choice>
          <mc:Fallback xmlns="">
            <p:pic>
              <p:nvPicPr>
                <p:cNvPr id="145" name="Freihand 144">
                  <a:extLst>
                    <a:ext uri="{FF2B5EF4-FFF2-40B4-BE49-F238E27FC236}">
                      <a16:creationId xmlns:a16="http://schemas.microsoft.com/office/drawing/2014/main" id="{4E5A808D-06C3-3D3F-E4C6-085F563758E6}"/>
                    </a:ext>
                  </a:extLst>
                </p:cNvPr>
                <p:cNvPicPr/>
                <p:nvPr/>
              </p:nvPicPr>
              <p:blipFill>
                <a:blip r:embed="rId250"/>
                <a:stretch>
                  <a:fillRect/>
                </a:stretch>
              </p:blipFill>
              <p:spPr>
                <a:xfrm>
                  <a:off x="10735364" y="1134916"/>
                  <a:ext cx="37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6" name="Freihand 145">
                  <a:extLst>
                    <a:ext uri="{FF2B5EF4-FFF2-40B4-BE49-F238E27FC236}">
                      <a16:creationId xmlns:a16="http://schemas.microsoft.com/office/drawing/2014/main" id="{7D780CC7-2FD0-7627-BA96-5130C06BC6D1}"/>
                    </a:ext>
                  </a:extLst>
                </p14:cNvPr>
                <p14:cNvContentPartPr/>
                <p14:nvPr/>
              </p14:nvContentPartPr>
              <p14:xfrm>
                <a:off x="10807724" y="976156"/>
                <a:ext cx="951480" cy="302760"/>
              </p14:xfrm>
            </p:contentPart>
          </mc:Choice>
          <mc:Fallback xmlns="">
            <p:pic>
              <p:nvPicPr>
                <p:cNvPr id="146" name="Freihand 145">
                  <a:extLst>
                    <a:ext uri="{FF2B5EF4-FFF2-40B4-BE49-F238E27FC236}">
                      <a16:creationId xmlns:a16="http://schemas.microsoft.com/office/drawing/2014/main" id="{7D780CC7-2FD0-7627-BA96-5130C06BC6D1}"/>
                    </a:ext>
                  </a:extLst>
                </p:cNvPr>
                <p:cNvPicPr/>
                <p:nvPr/>
              </p:nvPicPr>
              <p:blipFill>
                <a:blip r:embed="rId252"/>
                <a:stretch>
                  <a:fillRect/>
                </a:stretch>
              </p:blipFill>
              <p:spPr>
                <a:xfrm>
                  <a:off x="10799084" y="967156"/>
                  <a:ext cx="9691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7" name="Freihand 146">
                  <a:extLst>
                    <a:ext uri="{FF2B5EF4-FFF2-40B4-BE49-F238E27FC236}">
                      <a16:creationId xmlns:a16="http://schemas.microsoft.com/office/drawing/2014/main" id="{9EB22D61-BDBB-7747-0508-ADD204BCFC4E}"/>
                    </a:ext>
                  </a:extLst>
                </p14:cNvPr>
                <p14:cNvContentPartPr/>
                <p14:nvPr/>
              </p14:nvContentPartPr>
              <p14:xfrm>
                <a:off x="10141004" y="1166956"/>
                <a:ext cx="1683360" cy="521280"/>
              </p14:xfrm>
            </p:contentPart>
          </mc:Choice>
          <mc:Fallback xmlns="">
            <p:pic>
              <p:nvPicPr>
                <p:cNvPr id="147" name="Freihand 146">
                  <a:extLst>
                    <a:ext uri="{FF2B5EF4-FFF2-40B4-BE49-F238E27FC236}">
                      <a16:creationId xmlns:a16="http://schemas.microsoft.com/office/drawing/2014/main" id="{9EB22D61-BDBB-7747-0508-ADD204BCFC4E}"/>
                    </a:ext>
                  </a:extLst>
                </p:cNvPr>
                <p:cNvPicPr/>
                <p:nvPr/>
              </p:nvPicPr>
              <p:blipFill>
                <a:blip r:embed="rId254"/>
                <a:stretch>
                  <a:fillRect/>
                </a:stretch>
              </p:blipFill>
              <p:spPr>
                <a:xfrm>
                  <a:off x="10132004" y="1157956"/>
                  <a:ext cx="1701000" cy="538920"/>
                </a:xfrm>
                <a:prstGeom prst="rect">
                  <a:avLst/>
                </a:prstGeom>
              </p:spPr>
            </p:pic>
          </mc:Fallback>
        </mc:AlternateContent>
      </p:grpSp>
    </p:spTree>
    <p:extLst>
      <p:ext uri="{BB962C8B-B14F-4D97-AF65-F5344CB8AC3E}">
        <p14:creationId xmlns:p14="http://schemas.microsoft.com/office/powerpoint/2010/main" val="335660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Relation</a:t>
            </a:r>
          </a:p>
          <a:p>
            <a:r>
              <a:rPr lang="de-DE" sz="1400" dirty="0"/>
              <a:t>	                    zum Bruttoinlandsprodukt</a:t>
            </a:r>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
        <p:nvSpPr>
          <p:cNvPr id="24" name="Rechteck 23">
            <a:extLst>
              <a:ext uri="{FF2B5EF4-FFF2-40B4-BE49-F238E27FC236}">
                <a16:creationId xmlns:a16="http://schemas.microsoft.com/office/drawing/2014/main" id="{83AC1554-9BB4-4284-9960-68B42C4748A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A3052F-7850-6041-A168-A8A50B1001FC}"/>
              </a:ext>
            </a:extLst>
          </p:cNvPr>
          <p:cNvPicPr>
            <a:picLocks noChangeAspect="1"/>
          </p:cNvPicPr>
          <p:nvPr/>
        </p:nvPicPr>
        <p:blipFill>
          <a:blip r:embed="rId2"/>
          <a:stretch>
            <a:fillRect/>
          </a:stretch>
        </p:blipFill>
        <p:spPr>
          <a:xfrm>
            <a:off x="0" y="540000"/>
            <a:ext cx="7929515" cy="3600000"/>
          </a:xfrm>
          <a:prstGeom prst="rect">
            <a:avLst/>
          </a:prstGeom>
        </p:spPr>
      </p:pic>
    </p:spTree>
    <p:extLst>
      <p:ext uri="{BB962C8B-B14F-4D97-AF65-F5344CB8AC3E}">
        <p14:creationId xmlns:p14="http://schemas.microsoft.com/office/powerpoint/2010/main" val="350775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107650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91262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80820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8" y="1803159"/>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Ausgaben</a:t>
            </a: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56251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61046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Haushalte</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4334939" y="4069882"/>
            <a:ext cx="1967205"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529987" y="4976532"/>
            <a:ext cx="2159617" cy="412595"/>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45605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60051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016239" y="1529461"/>
            <a:ext cx="4351965" cy="2754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p:cNvCxnSpPr>
          <p:nvPr/>
        </p:nvCxnSpPr>
        <p:spPr>
          <a:xfrm flipH="1">
            <a:off x="5013064" y="3612982"/>
            <a:ext cx="1241715" cy="4211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327172" y="3554734"/>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65546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62721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511609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Förderungen für</a:t>
            </a:r>
          </a:p>
          <a:p>
            <a:r>
              <a:rPr lang="de-DE" dirty="0">
                <a:latin typeface="Times New Roman" panose="02020603050405020304" pitchFamily="18" charset="0"/>
                <a:cs typeface="Times New Roman" panose="02020603050405020304" pitchFamily="18" charset="0"/>
              </a:rPr>
              <a:t>Solar- Windenergie-</a:t>
            </a:r>
          </a:p>
          <a:p>
            <a:r>
              <a:rPr lang="de-DE" dirty="0" err="1">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854228"/>
            <a:ext cx="2050561"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Sozialausgaben</a:t>
            </a:r>
          </a:p>
          <a:p>
            <a:r>
              <a:rPr lang="de-DE" dirty="0">
                <a:latin typeface="Times New Roman" panose="02020603050405020304" pitchFamily="18" charset="0"/>
                <a:cs typeface="Times New Roman" panose="02020603050405020304" pitchFamily="18" charset="0"/>
              </a:rPr>
              <a:t>E-Autoprämie</a:t>
            </a:r>
          </a:p>
        </p:txBody>
      </p:sp>
      <p:sp>
        <p:nvSpPr>
          <p:cNvPr id="25" name="Textfeld 24">
            <a:extLst>
              <a:ext uri="{FF2B5EF4-FFF2-40B4-BE49-F238E27FC236}">
                <a16:creationId xmlns:a16="http://schemas.microsoft.com/office/drawing/2014/main" id="{E68174A4-FBED-4FAC-ADF4-E9C76D7AFCAE}"/>
              </a:ext>
            </a:extLst>
          </p:cNvPr>
          <p:cNvSpPr txBox="1"/>
          <p:nvPr/>
        </p:nvSpPr>
        <p:spPr>
          <a:xfrm>
            <a:off x="4335605" y="4352724"/>
            <a:ext cx="2037737" cy="369332"/>
          </a:xfrm>
          <a:prstGeom prst="rect">
            <a:avLst/>
          </a:prstGeom>
          <a:noFill/>
        </p:spPr>
        <p:txBody>
          <a:bodyPr wrap="none" rtlCol="0">
            <a:spAutoFit/>
          </a:bodyPr>
          <a:lstStyle/>
          <a:p>
            <a:pPr algn="ctr"/>
            <a:r>
              <a:rPr lang="de-DE" dirty="0">
                <a:latin typeface="Times New Roman" panose="02020603050405020304" pitchFamily="18" charset="0"/>
                <a:cs typeface="Times New Roman" panose="02020603050405020304" pitchFamily="18" charset="0"/>
              </a:rPr>
              <a:t>z.B. </a:t>
            </a:r>
            <a:r>
              <a:rPr lang="de-DE" dirty="0" err="1">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013064" y="5284852"/>
            <a:ext cx="4217571" cy="98092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umfasst zum einen den Kauf von Sachleistungen und zum anderen  von Dritten erbrachte Dienstleistungen</a:t>
            </a:r>
          </a:p>
          <a:p>
            <a:r>
              <a:rPr lang="de-DE" dirty="0">
                <a:latin typeface="Times New Roman" panose="02020603050405020304" pitchFamily="18" charset="0"/>
                <a:cs typeface="Times New Roman" panose="02020603050405020304" pitchFamily="18" charset="0"/>
              </a:rPr>
              <a:t>(u.a. Mieten, Reinigungsleistungen, Bankdienstleistungen)</a:t>
            </a: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0" y="2129056"/>
            <a:ext cx="3870960" cy="2031325"/>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Grundstückskäufe, Kreditvergabe,</a:t>
            </a:r>
          </a:p>
          <a:p>
            <a:r>
              <a:rPr lang="de-DE" dirty="0">
                <a:latin typeface="Times New Roman" panose="02020603050405020304" pitchFamily="18" charset="0"/>
                <a:cs typeface="Times New Roman" panose="02020603050405020304" pitchFamily="18" charset="0"/>
              </a:rPr>
              <a:t>Inanspruchnahme von Bürgschaften,</a:t>
            </a:r>
          </a:p>
          <a:p>
            <a:r>
              <a:rPr lang="de-DE" dirty="0">
                <a:latin typeface="Times New Roman" panose="02020603050405020304" pitchFamily="18" charset="0"/>
                <a:cs typeface="Times New Roman" panose="02020603050405020304" pitchFamily="18" charset="0"/>
              </a:rPr>
              <a:t>insb. im Zuge der </a:t>
            </a:r>
            <a:r>
              <a:rPr lang="de-DE" dirty="0" err="1">
                <a:latin typeface="Times New Roman" panose="02020603050405020304" pitchFamily="18" charset="0"/>
                <a:cs typeface="Times New Roman" panose="02020603050405020304" pitchFamily="18" charset="0"/>
              </a:rPr>
              <a:t>Coronakrise</a:t>
            </a:r>
            <a:r>
              <a:rPr lang="de-DE" dirty="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p>
        </p:txBody>
      </p:sp>
      <p:sp>
        <p:nvSpPr>
          <p:cNvPr id="28" name="Rechteck 27">
            <a:extLst>
              <a:ext uri="{FF2B5EF4-FFF2-40B4-BE49-F238E27FC236}">
                <a16:creationId xmlns:a16="http://schemas.microsoft.com/office/drawing/2014/main" id="{0CEBA7F4-EB60-45EE-9B97-4AB994AD94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9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24020" y="1182808"/>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Gebühren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freiwillige Sozialversicherungs-beiträge, </a:t>
            </a:r>
            <a:r>
              <a:rPr lang="de-DE" dirty="0" err="1">
                <a:latin typeface="Times New Roman" panose="02020603050405020304" pitchFamily="18" charset="0"/>
                <a:cs typeface="Times New Roman" panose="02020603050405020304" pitchFamily="18" charset="0"/>
              </a:rPr>
              <a:t>Straßenan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liegerbeitrag</a:t>
            </a:r>
            <a:r>
              <a:rPr lang="de-DE" dirty="0">
                <a:latin typeface="Times New Roman" panose="02020603050405020304" pitchFamily="18" charset="0"/>
                <a:cs typeface="Times New Roman" panose="02020603050405020304" pitchFamily="18" charset="0"/>
              </a:rPr>
              <a:t> *</a:t>
            </a: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655499" y="5056595"/>
            <a:ext cx="2804121" cy="416578"/>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700322" y="4240890"/>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172122" y="535313"/>
            <a:ext cx="6956915"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0" y="6112304"/>
            <a:ext cx="8638391"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 Achtung: Rundfunkbeitrag (GEZ) und Semesterbeitrag, sind von der Legaldefinition her eine Gebühr!</a:t>
            </a: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Gebühr für Personal- </a:t>
            </a:r>
            <a:r>
              <a:rPr lang="de-DE" dirty="0" err="1">
                <a:latin typeface="Times New Roman" panose="02020603050405020304" pitchFamily="18" charset="0"/>
                <a:cs typeface="Times New Roman" panose="02020603050405020304" pitchFamily="18" charset="0"/>
              </a:rPr>
              <a:t>ausweis</a:t>
            </a:r>
            <a:r>
              <a:rPr lang="de-DE" dirty="0">
                <a:latin typeface="Times New Roman" panose="02020603050405020304" pitchFamily="18" charset="0"/>
                <a:cs typeface="Times New Roman" panose="02020603050405020304" pitchFamily="18" charset="0"/>
              </a:rPr>
              <a:t>,</a:t>
            </a:r>
          </a:p>
          <a:p>
            <a:r>
              <a:rPr lang="de-DE" dirty="0" err="1">
                <a:latin typeface="Times New Roman" panose="02020603050405020304" pitchFamily="18" charset="0"/>
                <a:cs typeface="Times New Roman" panose="02020603050405020304" pitchFamily="18" charset="0"/>
              </a:rPr>
              <a:t>Beurkun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dung</a:t>
            </a:r>
            <a:r>
              <a:rPr lang="de-DE" dirty="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Gewinne aus öffentlichen Beteiligungen (siehe </a:t>
            </a:r>
            <a:r>
              <a:rPr lang="de-DE" dirty="0" err="1">
                <a:latin typeface="Times New Roman" panose="02020603050405020304" pitchFamily="18" charset="0"/>
                <a:cs typeface="Times New Roman" panose="02020603050405020304" pitchFamily="18" charset="0"/>
              </a:rPr>
              <a:t>öffentl</a:t>
            </a:r>
            <a:r>
              <a:rPr lang="de-DE" dirty="0">
                <a:latin typeface="Times New Roman" panose="02020603050405020304" pitchFamily="18" charset="0"/>
                <a:cs typeface="Times New Roman" panose="02020603050405020304" pitchFamily="18" charset="0"/>
              </a:rPr>
              <a:t>. Unternehmen). Insb. öffentliche Energieversorger oder Sparkassen auf kommunaler Ebene</a:t>
            </a: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2937595" cy="9503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Kapitalertragssteuer, Einkommenssteuer. Allg. </a:t>
            </a:r>
          </a:p>
          <a:p>
            <a:r>
              <a:rPr lang="de-DE" dirty="0">
                <a:latin typeface="Times New Roman" panose="02020603050405020304" pitchFamily="18" charset="0"/>
                <a:cs typeface="Times New Roman" panose="02020603050405020304" pitchFamily="18" charset="0"/>
              </a:rPr>
              <a:t>Steuern auf Arbeit und Kapital</a:t>
            </a:r>
          </a:p>
        </p:txBody>
      </p:sp>
      <p:sp>
        <p:nvSpPr>
          <p:cNvPr id="75" name="Textfeld 74">
            <a:extLst>
              <a:ext uri="{FF2B5EF4-FFF2-40B4-BE49-F238E27FC236}">
                <a16:creationId xmlns:a16="http://schemas.microsoft.com/office/drawing/2014/main" id="{E68174A4-FBED-4FAC-ADF4-E9C76D7AFCAE}"/>
              </a:ext>
            </a:extLst>
          </p:cNvPr>
          <p:cNvSpPr txBox="1"/>
          <p:nvPr/>
        </p:nvSpPr>
        <p:spPr>
          <a:xfrm>
            <a:off x="5372208" y="5327092"/>
            <a:ext cx="3722046" cy="666044"/>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Umsatzsteuer/Mehrwertsteuer, Zölle, Vergnügungssteuer</a:t>
            </a: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Pflegeversicherung</a:t>
            </a:r>
          </a:p>
          <a:p>
            <a:r>
              <a:rPr lang="de-DE" dirty="0">
                <a:latin typeface="Times New Roman" panose="02020603050405020304" pitchFamily="18" charset="0"/>
                <a:cs typeface="Times New Roman" panose="02020603050405020304" pitchFamily="18" charset="0"/>
              </a:rPr>
              <a:t>Arbeitslosenversicherung, Krankenversicherung,</a:t>
            </a:r>
          </a:p>
          <a:p>
            <a:r>
              <a:rPr lang="de-DE" dirty="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Ausgabe von Staatsanleihen,</a:t>
            </a:r>
          </a:p>
          <a:p>
            <a:r>
              <a:rPr lang="de-DE" dirty="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Länderfinanz- </a:t>
            </a:r>
            <a:r>
              <a:rPr lang="de-DE" dirty="0" err="1">
                <a:latin typeface="Times New Roman" panose="02020603050405020304" pitchFamily="18" charset="0"/>
                <a:cs typeface="Times New Roman" panose="02020603050405020304" pitchFamily="18" charset="0"/>
              </a:rPr>
              <a:t>ausgleich</a:t>
            </a:r>
            <a:r>
              <a:rPr lang="de-DE" dirty="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
        <p:nvSpPr>
          <p:cNvPr id="35" name="Rechteck 34">
            <a:extLst>
              <a:ext uri="{FF2B5EF4-FFF2-40B4-BE49-F238E27FC236}">
                <a16:creationId xmlns:a16="http://schemas.microsoft.com/office/drawing/2014/main" id="{B463503C-7513-49D8-8D9E-1DA934B501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70574"/>
            <a:ext cx="12172951" cy="156842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Minimal State</a:t>
            </a:r>
          </a:p>
          <a:p>
            <a:pPr algn="ct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ist auf die geringst mögliche Machtausübung beschränkt.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19049" y="2238998"/>
            <a:ext cx="12172951" cy="92036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obliegt einzig die Gewährung der </a:t>
            </a:r>
            <a:r>
              <a:rPr lang="de-DE" sz="2400" b="1" dirty="0">
                <a:latin typeface="Times New Roman" panose="02020603050405020304" pitchFamily="18" charset="0"/>
                <a:cs typeface="Times New Roman" panose="02020603050405020304" pitchFamily="18" charset="0"/>
              </a:rPr>
              <a:t>äußeren und inneren Sicherheit</a:t>
            </a:r>
          </a:p>
          <a:p>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19049" y="2966544"/>
            <a:ext cx="12172951" cy="2126749"/>
          </a:xfrm>
          <a:prstGeom prst="rect">
            <a:avLst/>
          </a:prstGeom>
          <a:noFill/>
        </p:spPr>
        <p:txBody>
          <a:bodyPr wrap="square" rtlCol="0">
            <a:noAutofit/>
          </a:bodyPr>
          <a:lstStyle/>
          <a:p>
            <a:pPr lvl="1"/>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Robert Nozick (1974) </a:t>
            </a:r>
            <a:r>
              <a:rPr lang="de-DE" sz="2400" i="1" dirty="0">
                <a:latin typeface="Times New Roman" panose="02020603050405020304" pitchFamily="18" charset="0"/>
                <a:cs typeface="Times New Roman" panose="02020603050405020304" pitchFamily="18" charset="0"/>
              </a:rPr>
              <a:t>Anarchy, State, and Utopia </a:t>
            </a:r>
            <a:r>
              <a:rPr lang="de-DE" sz="2400" dirty="0">
                <a:latin typeface="Times New Roman" panose="02020603050405020304" pitchFamily="18" charset="0"/>
                <a:cs typeface="Times New Roman" panose="02020603050405020304" pitchFamily="18" charset="0"/>
              </a:rPr>
              <a:t>→ der Staat bildet sich aus dem Naturzustand (ähnlich wie bei </a:t>
            </a:r>
            <a:r>
              <a:rPr lang="en-US" sz="2400" dirty="0">
                <a:latin typeface="Times New Roman" panose="02020603050405020304" pitchFamily="18" charset="0"/>
                <a:cs typeface="Times New Roman" panose="02020603050405020304" pitchFamily="18" charset="0"/>
              </a:rPr>
              <a:t>John Locke (1689) </a:t>
            </a:r>
            <a:r>
              <a:rPr lang="en-US" sz="2400" i="1" dirty="0">
                <a:latin typeface="Times New Roman" panose="02020603050405020304" pitchFamily="18" charset="0"/>
                <a:cs typeface="Times New Roman" panose="02020603050405020304" pitchFamily="18" charset="0"/>
              </a:rPr>
              <a:t>Two Treatises of Government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a:t>
            </a:r>
            <a:r>
              <a:rPr lang="en-US" sz="2400" dirty="0">
                <a:latin typeface="Times New Roman" panose="02020603050405020304" pitchFamily="18" charset="0"/>
                <a:cs typeface="Times New Roman" panose="02020603050405020304" pitchFamily="18" charset="0"/>
              </a:rPr>
              <a:t> System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freiwilligen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Verträgen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5A8B0B9C-1C2B-4299-8B9F-D2E4C78EBA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01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ED92A072-3B22-437A-B6C0-E5C23BEB72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67971"/>
            <a:ext cx="12172951" cy="6286502"/>
          </a:xfrm>
          <a:prstGeom prst="rect">
            <a:avLst/>
          </a:prstGeom>
          <a:noFill/>
        </p:spPr>
        <p:txBody>
          <a:bodyPr wrap="square" rtlCol="0">
            <a:noAutofit/>
          </a:bodyPr>
          <a:lstStyle/>
          <a:p>
            <a:pPr algn="ctr"/>
            <a:r>
              <a:rPr lang="en-US" sz="2400" b="1" dirty="0" err="1">
                <a:latin typeface="Times New Roman" panose="02020603050405020304" pitchFamily="18" charset="0"/>
                <a:cs typeface="Times New Roman" panose="02020603050405020304" pitchFamily="18" charset="0"/>
              </a:rPr>
              <a:t>Zunehmende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Staatsaktivität</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Wagners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Gesetz</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zunehmenden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Staatstätigkeit</a:t>
            </a:r>
            <a:r>
              <a:rPr lang="en-US" dirty="0">
                <a:latin typeface="Times New Roman" panose="02020603050405020304" pitchFamily="18" charset="0"/>
                <a:cs typeface="Times New Roman" panose="02020603050405020304" pitchFamily="18" charset="0"/>
              </a:rPr>
              <a:t> (Adolph Wagner 1892)</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Einkommenselastizität</a:t>
            </a:r>
            <a:r>
              <a:rPr lang="en-US" dirty="0">
                <a:latin typeface="Times New Roman" panose="02020603050405020304" pitchFamily="18" charset="0"/>
                <a:cs typeface="Times New Roman" panose="02020603050405020304" pitchFamily="18" charset="0"/>
              </a:rPr>
              <a:t> von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Gütern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größer</a:t>
            </a:r>
            <a:r>
              <a:rPr lang="en-US"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Baumol's cost disease (Baumol 1967)</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 </a:t>
            </a:r>
            <a:r>
              <a:rPr lang="en-US" dirty="0" err="1">
                <a:latin typeface="Times New Roman" panose="02020603050405020304" pitchFamily="18" charset="0"/>
                <a:cs typeface="Times New Roman" panose="02020603050405020304" pitchFamily="18" charset="0"/>
              </a:rPr>
              <a:t>Produktivität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Dienstleistungen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bleibt</a:t>
            </a:r>
            <a:r>
              <a:rPr lang="en-US" dirty="0">
                <a:latin typeface="Times New Roman" panose="02020603050405020304" pitchFamily="18" charset="0"/>
                <a:cs typeface="Times New Roman" panose="02020603050405020304" pitchFamily="18" charset="0"/>
              </a:rPr>
              <a:t> hinter dem </a:t>
            </a:r>
            <a:r>
              <a:rPr lang="en-US" dirty="0" err="1">
                <a:latin typeface="Times New Roman" panose="02020603050405020304" pitchFamily="18" charset="0"/>
                <a:cs typeface="Times New Roman" panose="02020603050405020304" pitchFamily="18" charset="0"/>
              </a:rPr>
              <a:t>privaten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Ratchet effect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(Peacock and Wiseman 1961) [</a:t>
            </a:r>
            <a:r>
              <a:rPr lang="en-US" dirty="0" err="1">
                <a:latin typeface="Times New Roman" panose="02020603050405020304" pitchFamily="18" charset="0"/>
                <a:cs typeface="Times New Roman" panose="02020603050405020304" pitchFamily="18" charset="0"/>
              </a:rPr>
              <a:t>Türklinkeneffekt</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Kriege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Krisen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erhöhen</a:t>
            </a:r>
            <a:r>
              <a:rPr lang="en-US" dirty="0">
                <a:latin typeface="Times New Roman" panose="02020603050405020304" pitchFamily="18" charset="0"/>
                <a:cs typeface="Times New Roman" panose="02020603050405020304" pitchFamily="18" charset="0"/>
              </a:rPr>
              <a:t> die relative </a:t>
            </a:r>
            <a:r>
              <a:rPr lang="en-US" dirty="0" err="1">
                <a:latin typeface="Times New Roman" panose="02020603050405020304" pitchFamily="18" charset="0"/>
                <a:cs typeface="Times New Roman" panose="02020603050405020304" pitchFamily="18" charset="0"/>
              </a:rPr>
              <a:t>Staatstätigkeit</a:t>
            </a:r>
            <a:endParaRPr lang="en-US"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Später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wird</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staatliche</a:t>
            </a:r>
            <a:r>
              <a:rPr lang="en-US" dirty="0">
                <a:latin typeface="Times New Roman" panose="02020603050405020304" pitchFamily="18" charset="0"/>
                <a:cs typeface="Times New Roman" panose="02020603050405020304" pitchFamily="18" charset="0"/>
              </a:rPr>
              <a:t> Intervention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zurückgenommen</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Leviathan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(Brennan and Buchanan 1980)</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Regierungen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werden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eigennützige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kontrolliert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die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Verwaltung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aufblähen</a:t>
            </a:r>
            <a:r>
              <a:rPr lang="en-US" dirty="0">
                <a:latin typeface="Times New Roman" panose="02020603050405020304" pitchFamily="18" charset="0"/>
                <a:cs typeface="Times New Roman" panose="02020603050405020304" pitchFamily="18" charset="0"/>
              </a:rPr>
              <a:t> </a:t>
            </a:r>
          </a:p>
          <a:p>
            <a:r>
              <a:rPr lang="de-DE" sz="2400" baseline="30000" dirty="0">
                <a:latin typeface="Times New Roman" panose="02020603050405020304" pitchFamily="18" charset="0"/>
                <a:cs typeface="Times New Roman" panose="02020603050405020304" pitchFamily="18" charset="0"/>
              </a:rPr>
              <a:t>			</a:t>
            </a: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3B6ABF88-3830-48E8-AC4A-30330B950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077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Säkulare Zunahme der Staatsquote?</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Bozio</a:t>
            </a:r>
            <a:r>
              <a:rPr lang="fr-FR" sz="1000" dirty="0">
                <a:latin typeface="Times New Roman" panose="02020603050405020304" pitchFamily="18" charset="0"/>
                <a:cs typeface="Times New Roman" panose="02020603050405020304" pitchFamily="18" charset="0"/>
              </a:rPr>
              <a:t>, A. and Grenet, J. (2010), Economie des politiques publiques, La </a:t>
            </a:r>
            <a:r>
              <a:rPr lang="fr-FR" sz="1000" dirty="0" err="1">
                <a:latin typeface="Times New Roman" panose="02020603050405020304" pitchFamily="18" charset="0"/>
                <a:cs typeface="Times New Roman" panose="02020603050405020304" pitchFamily="18" charset="0"/>
              </a:rPr>
              <a:t>Decouverte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Reperes</a:t>
            </a:r>
            <a:r>
              <a:rPr lang="fr-FR" sz="1000" dirty="0">
                <a:latin typeface="Times New Roman" panose="02020603050405020304" pitchFamily="18" charset="0"/>
                <a:cs typeface="Times New Roman" panose="02020603050405020304" pitchFamily="18" charset="0"/>
              </a:rPr>
              <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1AE55E4-7D1E-4B1B-9D6B-754735D06DE1}"/>
              </a:ext>
            </a:extLst>
          </p:cNvPr>
          <p:cNvPicPr>
            <a:picLocks noChangeAspect="1"/>
          </p:cNvPicPr>
          <p:nvPr/>
        </p:nvPicPr>
        <p:blipFill>
          <a:blip r:embed="rId2"/>
          <a:stretch>
            <a:fillRect/>
          </a:stretch>
        </p:blipFill>
        <p:spPr>
          <a:xfrm>
            <a:off x="581831" y="452795"/>
            <a:ext cx="8341414" cy="5885727"/>
          </a:xfrm>
          <a:prstGeom prst="rect">
            <a:avLst/>
          </a:prstGeom>
        </p:spPr>
      </p:pic>
      <p:sp>
        <p:nvSpPr>
          <p:cNvPr id="7" name="Textfeld 6">
            <a:extLst>
              <a:ext uri="{FF2B5EF4-FFF2-40B4-BE49-F238E27FC236}">
                <a16:creationId xmlns:a16="http://schemas.microsoft.com/office/drawing/2014/main" id="{6A3060A7-FB97-4707-A289-8208907A85D4}"/>
              </a:ext>
            </a:extLst>
          </p:cNvPr>
          <p:cNvSpPr txBox="1"/>
          <p:nvPr/>
        </p:nvSpPr>
        <p:spPr>
          <a:xfrm rot="16200000">
            <a:off x="-2489061" y="3073110"/>
            <a:ext cx="6001473" cy="417227"/>
          </a:xfrm>
          <a:prstGeom prst="rect">
            <a:avLst/>
          </a:prstGeom>
          <a:noFill/>
        </p:spPr>
        <p:txBody>
          <a:bodyPr wrap="square" rtlCol="0">
            <a:noAutofit/>
          </a:bodyPr>
          <a:lstStyle/>
          <a:p>
            <a:pPr algn="ctr"/>
            <a:r>
              <a:rPr lang="de-DE" sz="1600" dirty="0">
                <a:latin typeface="Times New Roman" panose="02020603050405020304" pitchFamily="18" charset="0"/>
                <a:cs typeface="Times New Roman" panose="02020603050405020304" pitchFamily="18" charset="0"/>
              </a:rPr>
              <a:t>Staatsausgaben  [% BIP]</a:t>
            </a:r>
          </a:p>
        </p:txBody>
      </p:sp>
      <p:sp>
        <p:nvSpPr>
          <p:cNvPr id="13" name="Rechteck 12">
            <a:extLst>
              <a:ext uri="{FF2B5EF4-FFF2-40B4-BE49-F238E27FC236}">
                <a16:creationId xmlns:a16="http://schemas.microsoft.com/office/drawing/2014/main" id="{D319C577-F303-4CEB-BCD3-445269C55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4919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der Staatsquote in Deutschland</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20" name="Rechteck 19">
            <a:extLst>
              <a:ext uri="{FF2B5EF4-FFF2-40B4-BE49-F238E27FC236}">
                <a16:creationId xmlns:a16="http://schemas.microsoft.com/office/drawing/2014/main" id="{3E695B2B-5075-4F6D-8DE4-807F026F14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1EF801F-29FA-D658-18EC-21BEBE00DB7F}"/>
              </a:ext>
            </a:extLst>
          </p:cNvPr>
          <p:cNvPicPr>
            <a:picLocks noChangeAspect="1"/>
          </p:cNvPicPr>
          <p:nvPr/>
        </p:nvPicPr>
        <p:blipFill>
          <a:blip r:embed="rId2"/>
          <a:stretch>
            <a:fillRect/>
          </a:stretch>
        </p:blipFill>
        <p:spPr>
          <a:xfrm>
            <a:off x="280851" y="552450"/>
            <a:ext cx="7716088" cy="4842510"/>
          </a:xfrm>
          <a:prstGeom prst="rect">
            <a:avLst/>
          </a:prstGeom>
        </p:spPr>
      </p:pic>
    </p:spTree>
    <p:extLst>
      <p:ext uri="{BB962C8B-B14F-4D97-AF65-F5344CB8AC3E}">
        <p14:creationId xmlns:p14="http://schemas.microsoft.com/office/powerpoint/2010/main" val="104936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Staatsquoten </a:t>
            </a:r>
            <a:r>
              <a:rPr lang="de-DE" sz="2800">
                <a:latin typeface="Times New Roman" panose="02020603050405020304" pitchFamily="18" charset="0"/>
                <a:cs typeface="Times New Roman" panose="02020603050405020304" pitchFamily="18" charset="0"/>
              </a:rPr>
              <a:t>im Vergleich</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Quelle: Staatsausgaben/BIP</a:t>
            </a:r>
            <a:r>
              <a:rPr lang="de-DE" sz="1000" dirty="0">
                <a:latin typeface="Times New Roman" panose="02020603050405020304" pitchFamily="18" charset="0"/>
                <a:cs typeface="Times New Roman" panose="02020603050405020304" pitchFamily="18" charset="0"/>
              </a:rPr>
              <a:t>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91FEE5B-A165-45EB-BA43-1365814498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600CC66-BF66-E368-476D-A8FAF7B963E8}"/>
              </a:ext>
            </a:extLst>
          </p:cNvPr>
          <p:cNvPicPr>
            <a:picLocks noChangeAspect="1"/>
          </p:cNvPicPr>
          <p:nvPr/>
        </p:nvPicPr>
        <p:blipFill>
          <a:blip r:embed="rId2"/>
          <a:stretch>
            <a:fillRect/>
          </a:stretch>
        </p:blipFill>
        <p:spPr>
          <a:xfrm>
            <a:off x="0" y="551589"/>
            <a:ext cx="8251617" cy="4959749"/>
          </a:xfrm>
          <a:prstGeom prst="rect">
            <a:avLst/>
          </a:prstGeom>
        </p:spPr>
      </p:pic>
    </p:spTree>
    <p:extLst>
      <p:ext uri="{BB962C8B-B14F-4D97-AF65-F5344CB8AC3E}">
        <p14:creationId xmlns:p14="http://schemas.microsoft.com/office/powerpoint/2010/main" val="198610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4908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a:t>
            </a:r>
            <a:r>
              <a:rPr lang="de-DE" sz="2400">
                <a:latin typeface="Times New Roman" panose="02020603050405020304" pitchFamily="18" charset="0"/>
                <a:cs typeface="Times New Roman" panose="02020603050405020304" pitchFamily="18" charset="0"/>
              </a:rPr>
              <a:t>2 GG</a:t>
            </a:r>
          </a:p>
          <a:p>
            <a:pPr lvl="1"/>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266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08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Außenwirtschaft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a:latin typeface="Times New Roman" panose="02020603050405020304" pitchFamily="18" charset="0"/>
                <a:cs typeface="Times New Roman" panose="02020603050405020304" pitchFamily="18" charset="0"/>
              </a:rPr>
              <a:t>International 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Broll</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Einführung</a:t>
            </a:r>
            <a:r>
              <a:rPr lang="en-US" sz="2000" b="1" dirty="0">
                <a:latin typeface="Times New Roman" panose="02020603050405020304" pitchFamily="18" charset="0"/>
                <a:cs typeface="Times New Roman" panose="02020603050405020304" pitchFamily="18" charset="0"/>
              </a:rPr>
              <a:t> in die </a:t>
            </a:r>
            <a:r>
              <a:rPr lang="en-US" sz="2000" b="1" err="1">
                <a:latin typeface="Times New Roman" panose="02020603050405020304" pitchFamily="18" charset="0"/>
                <a:cs typeface="Times New Roman" panose="02020603050405020304" pitchFamily="18" charset="0"/>
              </a:rPr>
              <a:t>moneträre</a:t>
            </a:r>
            <a:r>
              <a:rPr lang="en-US" sz="2000" b="1">
                <a:latin typeface="Times New Roman" panose="02020603050405020304" pitchFamily="18" charset="0"/>
                <a:cs typeface="Times New Roman" panose="02020603050405020304" pitchFamily="18" charset="0"/>
              </a:rPr>
              <a:t> 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a:t>
            </a:r>
            <a:r>
              <a:rPr lang="en-US" sz="2000" b="1">
                <a:latin typeface="Times New Roman" panose="02020603050405020304" pitchFamily="18" charset="0"/>
                <a:cs typeface="Times New Roman" panose="02020603050405020304" pitchFamily="18" charset="0"/>
              </a:rPr>
              <a:t>International Economics</a:t>
            </a: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a:t>
            </a:r>
            <a:r>
              <a:rPr lang="de-DE" sz="2000" b="1">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r>
              <a:rPr lang="en-US" sz="2000" b="1">
                <a:latin typeface="Times New Roman" panose="02020603050405020304" pitchFamily="18" charset="0"/>
                <a:cs typeface="Times New Roman" panose="02020603050405020304" pitchFamily="18" charset="0"/>
              </a:rPr>
              <a:t>Gandolfo</a:t>
            </a:r>
            <a:r>
              <a:rPr lang="en-US" sz="2000" b="1" dirty="0">
                <a:latin typeface="Times New Roman" panose="02020603050405020304" pitchFamily="18" charset="0"/>
                <a:cs typeface="Times New Roman" panose="02020603050405020304" pitchFamily="18" charset="0"/>
              </a:rPr>
              <a:t>, G., International Finance and </a:t>
            </a:r>
            <a:r>
              <a:rPr lang="en-US" sz="2000" b="1">
                <a:latin typeface="Times New Roman" panose="02020603050405020304" pitchFamily="18" charset="0"/>
                <a:cs typeface="Times New Roman" panose="02020603050405020304" pitchFamily="18" charset="0"/>
              </a:rPr>
              <a:t>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Lorz O. und H. Siebert</a:t>
            </a:r>
            <a:r>
              <a:rPr lang="de-DE" sz="2000" b="1">
                <a:latin typeface="Times New Roman" panose="02020603050405020304" pitchFamily="18" charset="0"/>
                <a:cs typeface="Times New Roman" panose="02020603050405020304" pitchFamily="18" charset="0"/>
              </a:rPr>
              <a:t>, 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a:t>
            </a:r>
            <a:r>
              <a:rPr lang="de-DE" sz="2000" b="1">
                <a:latin typeface="Times New Roman" panose="02020603050405020304" pitchFamily="18" charset="0"/>
                <a:cs typeface="Times New Roman" panose="02020603050405020304" pitchFamily="18" charset="0"/>
              </a:rPr>
              <a:t>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Datenquellen zum Außenhandel</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3"/>
              </a:rPr>
              <a:t>UN </a:t>
            </a:r>
            <a:r>
              <a:rPr lang="de-DE" sz="2400" dirty="0" err="1">
                <a:latin typeface="Times New Roman" panose="02020603050405020304" pitchFamily="18" charset="0"/>
                <a:cs typeface="Times New Roman" panose="02020603050405020304" pitchFamily="18" charset="0"/>
                <a:hlinkClick r:id="rId3"/>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Genesis-Datenbank → </a:t>
            </a:r>
            <a:r>
              <a:rPr lang="de-DE" sz="2400" dirty="0" err="1">
                <a:latin typeface="Times New Roman" panose="02020603050405020304" pitchFamily="18" charset="0"/>
                <a:cs typeface="Times New Roman" panose="02020603050405020304" pitchFamily="18" charset="0"/>
                <a:hlinkClick r:id="rId4"/>
              </a:rPr>
              <a:t>Aussenhandel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5"/>
              </a:rPr>
              <a:t>Zahlungsbilanz/Wechselkurse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6"/>
              </a:rPr>
              <a:t>Internationaler Handel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7"/>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8"/>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Öffentliche Finanzen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Brümmerhoff, D., </a:t>
            </a:r>
            <a:r>
              <a:rPr lang="de-DE" sz="1900" b="1" dirty="0">
                <a:latin typeface="Times New Roman" panose="02020603050405020304" pitchFamily="18" charset="0"/>
                <a:cs typeface="Times New Roman" panose="02020603050405020304" pitchFamily="18" charset="0"/>
              </a:rPr>
              <a:t>Finanzwissenschaft</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Blankart</a:t>
            </a:r>
            <a:r>
              <a:rPr lang="de-DE" sz="1900" dirty="0">
                <a:latin typeface="Times New Roman" panose="02020603050405020304" pitchFamily="18" charset="0"/>
                <a:cs typeface="Times New Roman" panose="02020603050405020304" pitchFamily="18" charset="0"/>
              </a:rPr>
              <a:t>, B. , </a:t>
            </a:r>
            <a:r>
              <a:rPr lang="de-DE" sz="1900" b="1" dirty="0">
                <a:latin typeface="Times New Roman" panose="02020603050405020304" pitchFamily="18" charset="0"/>
                <a:cs typeface="Times New Roman" panose="02020603050405020304" pitchFamily="18" charset="0"/>
              </a:rPr>
              <a:t>Öffentliche Finanzen in der Demokratie</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Cansier</a:t>
            </a:r>
            <a:r>
              <a:rPr lang="en-US" sz="1900" dirty="0">
                <a:latin typeface="Times New Roman" panose="02020603050405020304" pitchFamily="18" charset="0"/>
                <a:cs typeface="Times New Roman" panose="02020603050405020304" pitchFamily="18" charset="0"/>
              </a:rPr>
              <a:t>, D. und Beyer, S. , </a:t>
            </a:r>
            <a:r>
              <a:rPr lang="en-US" sz="1900" b="1" dirty="0" err="1">
                <a:latin typeface="Times New Roman" panose="02020603050405020304" pitchFamily="18" charset="0"/>
                <a:cs typeface="Times New Roman" panose="02020603050405020304" pitchFamily="18" charset="0"/>
              </a:rPr>
              <a:t>Einführung</a:t>
            </a:r>
            <a:r>
              <a:rPr lang="en-US" sz="1900" b="1" dirty="0">
                <a:latin typeface="Times New Roman" panose="02020603050405020304" pitchFamily="18" charset="0"/>
                <a:cs typeface="Times New Roman" panose="02020603050405020304" pitchFamily="18" charset="0"/>
              </a:rPr>
              <a:t> in die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Corneo</a:t>
            </a:r>
            <a:r>
              <a:rPr lang="de-DE" sz="1900" dirty="0">
                <a:latin typeface="Times New Roman" panose="02020603050405020304" pitchFamily="18" charset="0"/>
                <a:cs typeface="Times New Roman" panose="02020603050405020304" pitchFamily="18" charset="0"/>
              </a:rPr>
              <a:t>, G., </a:t>
            </a:r>
            <a:r>
              <a:rPr lang="de-DE" sz="1900" b="1" dirty="0">
                <a:latin typeface="Times New Roman" panose="02020603050405020304" pitchFamily="18" charset="0"/>
                <a:cs typeface="Times New Roman" panose="02020603050405020304" pitchFamily="18" charset="0"/>
              </a:rPr>
              <a:t>Öffentliche Finanzen: Ausgabenpolitik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Hindriks</a:t>
            </a:r>
            <a:r>
              <a:rPr lang="en-US" sz="1900" dirty="0">
                <a:latin typeface="Times New Roman" panose="02020603050405020304" pitchFamily="18" charset="0"/>
                <a:cs typeface="Times New Roman" panose="02020603050405020304" pitchFamily="18" charset="0"/>
              </a:rPr>
              <a:t>, J. und G. Myles, </a:t>
            </a:r>
            <a:r>
              <a:rPr lang="en-US" sz="1900" b="1" dirty="0">
                <a:latin typeface="Times New Roman" panose="02020603050405020304" pitchFamily="18" charset="0"/>
                <a:cs typeface="Times New Roman" panose="02020603050405020304" pitchFamily="18" charset="0"/>
              </a:rPr>
              <a:t>Intermediate Public Economics</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Zimmermann H., Henke, K, und </a:t>
            </a:r>
            <a:r>
              <a:rPr lang="en-US" sz="1900" dirty="0" err="1">
                <a:latin typeface="Times New Roman" panose="02020603050405020304" pitchFamily="18" charset="0"/>
                <a:cs typeface="Times New Roman" panose="02020603050405020304" pitchFamily="18" charset="0"/>
              </a:rPr>
              <a:t>Broer</a:t>
            </a:r>
            <a:r>
              <a:rPr lang="en-US" sz="1900" dirty="0">
                <a:latin typeface="Times New Roman" panose="02020603050405020304" pitchFamily="18" charset="0"/>
                <a:cs typeface="Times New Roman" panose="02020603050405020304" pitchFamily="18" charset="0"/>
              </a:rPr>
              <a:t> M.,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Auerbach A., </a:t>
            </a:r>
            <a:r>
              <a:rPr lang="de-DE" sz="1900" dirty="0" err="1">
                <a:latin typeface="Times New Roman" panose="02020603050405020304" pitchFamily="18" charset="0"/>
                <a:cs typeface="Times New Roman" panose="02020603050405020304" pitchFamily="18" charset="0"/>
              </a:rPr>
              <a:t>Chetty</a:t>
            </a:r>
            <a:r>
              <a:rPr lang="de-DE" sz="1900" dirty="0">
                <a:latin typeface="Times New Roman" panose="02020603050405020304" pitchFamily="18" charset="0"/>
                <a:cs typeface="Times New Roman" panose="02020603050405020304" pitchFamily="18" charset="0"/>
              </a:rPr>
              <a:t> R., Feldstein M. und </a:t>
            </a:r>
            <a:r>
              <a:rPr lang="de-DE" sz="1900" dirty="0" err="1">
                <a:latin typeface="Times New Roman" panose="02020603050405020304" pitchFamily="18" charset="0"/>
                <a:cs typeface="Times New Roman" panose="02020603050405020304" pitchFamily="18" charset="0"/>
              </a:rPr>
              <a:t>Saez</a:t>
            </a:r>
            <a:r>
              <a:rPr lang="de-DE" sz="1900" dirty="0">
                <a:latin typeface="Times New Roman" panose="02020603050405020304" pitchFamily="18" charset="0"/>
                <a:cs typeface="Times New Roman" panose="02020603050405020304" pitchFamily="18" charset="0"/>
              </a:rPr>
              <a:t>, E., </a:t>
            </a:r>
            <a:r>
              <a:rPr lang="en-US" sz="19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a:t>
            </a:r>
          </a:p>
        </p:txBody>
      </p:sp>
      <p:sp>
        <p:nvSpPr>
          <p:cNvPr id="14" name="Rechteck 13">
            <a:extLst>
              <a:ext uri="{FF2B5EF4-FFF2-40B4-BE49-F238E27FC236}">
                <a16:creationId xmlns:a16="http://schemas.microsoft.com/office/drawing/2014/main" id="{CBCC9AC0-5295-47AB-A539-C33E2A8F6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3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59704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a:t>
            </a:r>
            <a:r>
              <a:rPr lang="de-DE" sz="2400">
                <a:latin typeface="Times New Roman" panose="02020603050405020304" pitchFamily="18" charset="0"/>
                <a:cs typeface="Times New Roman" panose="02020603050405020304" pitchFamily="18" charset="0"/>
                <a:hlinkClick r:id="rId2"/>
              </a:rPr>
              <a:t>→ Genesis Online</a:t>
            </a:r>
            <a:r>
              <a:rPr lang="de-DE" sz="240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(Finanzen und Steuern)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18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2" y="645637"/>
            <a:ext cx="7961188" cy="6001558"/>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000" b="1" dirty="0">
                <a:latin typeface="Times New Roman" panose="02020603050405020304" pitchFamily="18" charset="0"/>
                <a:cs typeface="Times New Roman" panose="02020603050405020304" pitchFamily="18" charset="0"/>
              </a:rPr>
              <a:t>den Krugman</a:t>
            </a:r>
            <a:r>
              <a:rPr lang="de-DE" sz="2000" dirty="0">
                <a:latin typeface="Times New Roman" panose="02020603050405020304" pitchFamily="18" charset="0"/>
                <a:cs typeface="Times New Roman" panose="02020603050405020304" pitchFamily="18" charset="0"/>
              </a:rPr>
              <a:t> (in Finanzwissenschaft hat sich bisher noch nicht solch ein </a:t>
            </a:r>
            <a:r>
              <a:rPr lang="de-DE" sz="2000" dirty="0" err="1">
                <a:latin typeface="Times New Roman" panose="02020603050405020304" pitchFamily="18" charset="0"/>
                <a:cs typeface="Times New Roman" panose="02020603050405020304" pitchFamily="18" charset="0"/>
              </a:rPr>
              <a:t>Wwerk</a:t>
            </a:r>
            <a:r>
              <a:rPr lang="de-DE" sz="2000" dirty="0">
                <a:latin typeface="Times New Roman" panose="02020603050405020304" pitchFamily="18" charset="0"/>
                <a:cs typeface="Times New Roman" panose="02020603050405020304" pitchFamily="18" charset="0"/>
              </a:rPr>
              <a:t> herausgebildet!)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Tutorium ist vorlesungsbegleitend und muss nicht zwingend zur Prüfungsvorbereitung besucht werden. Die Inhalte des Tutoriums werden aber auch allgemein zur Verfügung gestellt.</a:t>
            </a:r>
          </a:p>
        </p:txBody>
      </p:sp>
      <p:sp>
        <p:nvSpPr>
          <p:cNvPr id="4" name="Rechteck 3">
            <a:extLst>
              <a:ext uri="{FF2B5EF4-FFF2-40B4-BE49-F238E27FC236}">
                <a16:creationId xmlns:a16="http://schemas.microsoft.com/office/drawing/2014/main" id="{E6900AA1-7F62-4763-A471-C79C13E07C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7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66176" y="4430218"/>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AD02097-72E9-E25D-944D-3997E7EE5473}"/>
              </a:ext>
            </a:extLst>
          </p:cNvPr>
          <p:cNvPicPr>
            <a:picLocks noChangeAspect="1"/>
          </p:cNvPicPr>
          <p:nvPr/>
        </p:nvPicPr>
        <p:blipFill>
          <a:blip r:embed="rId2"/>
          <a:stretch>
            <a:fillRect/>
          </a:stretch>
        </p:blipFill>
        <p:spPr>
          <a:xfrm>
            <a:off x="0" y="468000"/>
            <a:ext cx="6484716" cy="3960000"/>
          </a:xfrm>
          <a:prstGeom prst="rect">
            <a:avLst/>
          </a:prstGeom>
        </p:spPr>
      </p:pic>
    </p:spTree>
    <p:extLst>
      <p:ext uri="{BB962C8B-B14F-4D97-AF65-F5344CB8AC3E}">
        <p14:creationId xmlns:p14="http://schemas.microsoft.com/office/powerpoint/2010/main" val="39123057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1802</Words>
  <Application>Microsoft Office PowerPoint</Application>
  <PresentationFormat>Breitbild</PresentationFormat>
  <Paragraphs>379</Paragraphs>
  <Slides>37</Slides>
  <Notes>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6" baseType="lpstr">
      <vt:lpstr>Arial</vt:lpstr>
      <vt:lpstr>Calibri</vt:lpstr>
      <vt:lpstr>Calibri Light</vt:lpstr>
      <vt:lpstr>Sparkasse Rg</vt:lpstr>
      <vt:lpstr>Symbol</vt:lpstr>
      <vt:lpstr>Times New Roman</vt:lpstr>
      <vt:lpstr>Wingdings</vt:lpstr>
      <vt:lpstr>Office</vt:lpstr>
      <vt:lpstr>Worksheet</vt:lpstr>
      <vt:lpstr>PowerPoint-Präsentation</vt:lpstr>
      <vt:lpstr>Öffentliche Finanzen und 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445</cp:revision>
  <dcterms:created xsi:type="dcterms:W3CDTF">2019-02-11T10:45:01Z</dcterms:created>
  <dcterms:modified xsi:type="dcterms:W3CDTF">2023-03-13T08:50:42Z</dcterms:modified>
</cp:coreProperties>
</file>